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0" r:id="rId2"/>
    <p:sldId id="371" r:id="rId3"/>
    <p:sldId id="480" r:id="rId4"/>
    <p:sldId id="457" r:id="rId5"/>
    <p:sldId id="458" r:id="rId6"/>
    <p:sldId id="465" r:id="rId7"/>
    <p:sldId id="475" r:id="rId8"/>
    <p:sldId id="476" r:id="rId9"/>
    <p:sldId id="477" r:id="rId10"/>
    <p:sldId id="468" r:id="rId11"/>
    <p:sldId id="471" r:id="rId12"/>
    <p:sldId id="473" r:id="rId13"/>
    <p:sldId id="460" r:id="rId14"/>
    <p:sldId id="472" r:id="rId15"/>
    <p:sldId id="459" r:id="rId16"/>
    <p:sldId id="479" r:id="rId17"/>
    <p:sldId id="469" r:id="rId18"/>
    <p:sldId id="478" r:id="rId19"/>
    <p:sldId id="453" r:id="rId20"/>
    <p:sldId id="45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3C79"/>
    <a:srgbClr val="993366"/>
    <a:srgbClr val="FFE085"/>
    <a:srgbClr val="A162D0"/>
    <a:srgbClr val="A28300"/>
    <a:srgbClr val="E6BA00"/>
    <a:srgbClr val="C09B00"/>
    <a:srgbClr val="948A54"/>
    <a:srgbClr val="F4F0E0"/>
    <a:srgbClr val="FF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810" y="570"/>
      </p:cViewPr>
      <p:guideLst>
        <p:guide pos="3840"/>
        <p:guide orient="horz" pos="21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E7ZgXa3ljb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pi-feladatbank.reformatus.hu/Um2of4J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rgbClr val="A2830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A283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</a:t>
            </a:r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Ppt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-36575"/>
            <a:ext cx="12191999" cy="1140338"/>
          </a:xfrm>
          <a:prstGeom prst="rect">
            <a:avLst/>
          </a:prstGeom>
          <a:solidFill>
            <a:srgbClr val="E6BA00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000" dirty="0" smtClean="0">
                <a:solidFill>
                  <a:prstClr val="white"/>
                </a:solidFill>
                <a:cs typeface="Arial" panose="020B0604020202020204" pitchFamily="34" charset="0"/>
              </a:rPr>
              <a:t>JÉZUS MEGSZABADÍT: A KAPERNAUMI BÉNA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3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abadkézi sokszög 23"/>
          <p:cNvSpPr/>
          <p:nvPr/>
        </p:nvSpPr>
        <p:spPr>
          <a:xfrm rot="16200000" flipH="1">
            <a:off x="2872995" y="-2558948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5" name="Téglalap 6"/>
          <p:cNvSpPr/>
          <p:nvPr/>
        </p:nvSpPr>
        <p:spPr>
          <a:xfrm rot="2533616">
            <a:off x="3703958" y="4510483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6"/>
          <p:cNvSpPr/>
          <p:nvPr/>
        </p:nvSpPr>
        <p:spPr>
          <a:xfrm rot="2449132" flipH="1">
            <a:off x="3945490" y="5239805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4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6"/>
          <p:cNvSpPr/>
          <p:nvPr/>
        </p:nvSpPr>
        <p:spPr>
          <a:xfrm rot="4886509" flipH="1">
            <a:off x="3565816" y="1433876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6"/>
          <p:cNvSpPr/>
          <p:nvPr/>
        </p:nvSpPr>
        <p:spPr>
          <a:xfrm rot="4705129">
            <a:off x="4111254" y="725094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6"/>
          <p:cNvSpPr>
            <a:spLocks noChangeAspect="1"/>
          </p:cNvSpPr>
          <p:nvPr/>
        </p:nvSpPr>
        <p:spPr>
          <a:xfrm rot="5233227" flipH="1" flipV="1">
            <a:off x="7275545" y="5026164"/>
            <a:ext cx="309923" cy="1130509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6"/>
          <p:cNvSpPr>
            <a:spLocks noChangeAspect="1"/>
          </p:cNvSpPr>
          <p:nvPr/>
        </p:nvSpPr>
        <p:spPr>
          <a:xfrm rot="5129552" flipV="1">
            <a:off x="7403445" y="4185580"/>
            <a:ext cx="342154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6"/>
          <p:cNvSpPr/>
          <p:nvPr/>
        </p:nvSpPr>
        <p:spPr>
          <a:xfrm rot="16200000">
            <a:off x="7539642" y="1392809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6"/>
          <p:cNvSpPr/>
          <p:nvPr/>
        </p:nvSpPr>
        <p:spPr>
          <a:xfrm rot="16200000" flipH="1">
            <a:off x="7162058" y="827516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5" name="Csoportba foglalás 44"/>
          <p:cNvGrpSpPr/>
          <p:nvPr/>
        </p:nvGrpSpPr>
        <p:grpSpPr>
          <a:xfrm>
            <a:off x="5108505" y="1365382"/>
            <a:ext cx="1580109" cy="3994209"/>
            <a:chOff x="6143611" y="1005655"/>
            <a:chExt cx="2216929" cy="5447672"/>
          </a:xfrm>
        </p:grpSpPr>
        <p:sp>
          <p:nvSpPr>
            <p:cNvPr id="46" name="Szabadkézi sokszög 45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Szabadkézi sokszög 59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abadkézi sokszög 60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Szabadkézi sokszög 61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Szabadkézi sokszög 62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2" name="Szövegdoboz 51"/>
          <p:cNvSpPr txBox="1"/>
          <p:nvPr/>
        </p:nvSpPr>
        <p:spPr>
          <a:xfrm>
            <a:off x="966150" y="2526284"/>
            <a:ext cx="3972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És akkor megjelenik a férfi </a:t>
            </a:r>
            <a:r>
              <a:rPr lang="hu-HU" sz="3200" b="1" dirty="0" smtClean="0">
                <a:solidFill>
                  <a:schemeClr val="bg1"/>
                </a:solidFill>
              </a:rPr>
              <a:t>négy barátja</a:t>
            </a:r>
            <a:r>
              <a:rPr lang="hu-HU" sz="3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Felkapják az ággyal együtt. </a:t>
            </a:r>
            <a:r>
              <a:rPr lang="hu-HU" sz="3200" dirty="0" smtClean="0">
                <a:solidFill>
                  <a:schemeClr val="bg1"/>
                </a:solidFill>
              </a:rPr>
              <a:t>Így indul el az </a:t>
            </a:r>
            <a:r>
              <a:rPr lang="hu-HU" sz="3200" b="1" dirty="0" smtClean="0">
                <a:solidFill>
                  <a:schemeClr val="bg1"/>
                </a:solidFill>
              </a:rPr>
              <a:t>öt </a:t>
            </a:r>
            <a:r>
              <a:rPr lang="hu-HU" sz="3200" dirty="0" smtClean="0">
                <a:solidFill>
                  <a:schemeClr val="bg1"/>
                </a:solidFill>
              </a:rPr>
              <a:t>barát.</a:t>
            </a:r>
            <a:endParaRPr lang="hu-HU" sz="3200" dirty="0" smtClean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116713" y="1820161"/>
            <a:ext cx="3972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El akarják vinni a Csodatevőhöz, Aki ma itt van a városban.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Akiről azt beszélik, hogy mindenkit meggyógyít.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8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53" grpId="0" animBg="1"/>
      <p:bldP spid="53" grpId="1" animBg="1"/>
      <p:bldP spid="54" grpId="0" animBg="1"/>
      <p:bldP spid="54" grpId="1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zabadkézi sokszög 114"/>
          <p:cNvSpPr/>
          <p:nvPr/>
        </p:nvSpPr>
        <p:spPr>
          <a:xfrm rot="16200000" flipH="1">
            <a:off x="2865439" y="-2588459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2975064" y="2175628"/>
            <a:ext cx="2913390" cy="2903846"/>
            <a:chOff x="530667" y="1766315"/>
            <a:chExt cx="2913390" cy="2903846"/>
          </a:xfrm>
        </p:grpSpPr>
        <p:grpSp>
          <p:nvGrpSpPr>
            <p:cNvPr id="28" name="Csoportba foglalás 27"/>
            <p:cNvGrpSpPr/>
            <p:nvPr/>
          </p:nvGrpSpPr>
          <p:grpSpPr>
            <a:xfrm rot="1652197">
              <a:off x="530667" y="3602539"/>
              <a:ext cx="390487" cy="1067622"/>
              <a:chOff x="2437133" y="4662883"/>
              <a:chExt cx="492090" cy="1665322"/>
            </a:xfrm>
          </p:grpSpPr>
          <p:sp>
            <p:nvSpPr>
              <p:cNvPr id="4" name="Téglalap 6"/>
              <p:cNvSpPr/>
              <p:nvPr/>
            </p:nvSpPr>
            <p:spPr>
              <a:xfrm rot="2533616">
                <a:off x="2437133" y="4662883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" name="Téglalap 6"/>
              <p:cNvSpPr/>
              <p:nvPr/>
            </p:nvSpPr>
            <p:spPr>
              <a:xfrm rot="2449132" flipH="1">
                <a:off x="2678665" y="5392205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F49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628214" y="1766315"/>
              <a:ext cx="747788" cy="581402"/>
              <a:chOff x="1956270" y="1220215"/>
              <a:chExt cx="1481438" cy="959340"/>
            </a:xfrm>
          </p:grpSpPr>
          <p:sp>
            <p:nvSpPr>
              <p:cNvPr id="6" name="Téglalap 6"/>
              <p:cNvSpPr/>
              <p:nvPr/>
            </p:nvSpPr>
            <p:spPr>
              <a:xfrm rot="4886509" flipH="1">
                <a:off x="2298991" y="1586276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Téglalap 6"/>
              <p:cNvSpPr/>
              <p:nvPr/>
            </p:nvSpPr>
            <p:spPr>
              <a:xfrm rot="4705129">
                <a:off x="2844429" y="877494"/>
                <a:ext cx="250558" cy="936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6" name="Csoportba foglalás 25"/>
            <p:cNvGrpSpPr/>
            <p:nvPr/>
          </p:nvGrpSpPr>
          <p:grpSpPr>
            <a:xfrm flipH="1">
              <a:off x="2694335" y="3875844"/>
              <a:ext cx="663909" cy="613250"/>
              <a:chOff x="6049451" y="4701037"/>
              <a:chExt cx="1315266" cy="1011892"/>
            </a:xfrm>
          </p:grpSpPr>
          <p:sp>
            <p:nvSpPr>
              <p:cNvPr id="8" name="Téglalap 6"/>
              <p:cNvSpPr>
                <a:spLocks noChangeAspect="1"/>
              </p:cNvSpPr>
              <p:nvPr/>
            </p:nvSpPr>
            <p:spPr>
              <a:xfrm rot="5233227" flipH="1" flipV="1">
                <a:off x="6459744" y="4992713"/>
                <a:ext cx="309923" cy="1130509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C87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Téglalap 6"/>
              <p:cNvSpPr>
                <a:spLocks noChangeAspect="1"/>
              </p:cNvSpPr>
              <p:nvPr/>
            </p:nvSpPr>
            <p:spPr>
              <a:xfrm rot="5129552" flipV="1">
                <a:off x="6653640" y="4332114"/>
                <a:ext cx="342154" cy="1080000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C87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 flipH="1">
              <a:off x="2790456" y="1796893"/>
              <a:ext cx="653601" cy="494439"/>
              <a:chOff x="5552851" y="1311621"/>
              <a:chExt cx="1294845" cy="815848"/>
            </a:xfrm>
          </p:grpSpPr>
          <p:sp>
            <p:nvSpPr>
              <p:cNvPr id="10" name="Téglalap 6"/>
              <p:cNvSpPr/>
              <p:nvPr/>
            </p:nvSpPr>
            <p:spPr>
              <a:xfrm rot="16200000">
                <a:off x="6265437" y="1545209"/>
                <a:ext cx="250558" cy="913961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FF97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Téglalap 6"/>
              <p:cNvSpPr/>
              <p:nvPr/>
            </p:nvSpPr>
            <p:spPr>
              <a:xfrm rot="16200000" flipH="1">
                <a:off x="5884553" y="979919"/>
                <a:ext cx="250558" cy="913961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rgbClr val="FF97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" name="Csoportba foglalás 11"/>
            <p:cNvGrpSpPr/>
            <p:nvPr/>
          </p:nvGrpSpPr>
          <p:grpSpPr>
            <a:xfrm>
              <a:off x="1695624" y="1842239"/>
              <a:ext cx="797594" cy="2420664"/>
              <a:chOff x="6143611" y="1005655"/>
              <a:chExt cx="2216929" cy="5447672"/>
            </a:xfrm>
          </p:grpSpPr>
          <p:sp>
            <p:nvSpPr>
              <p:cNvPr id="13" name="Szabadkézi sokszög 12"/>
              <p:cNvSpPr/>
              <p:nvPr/>
            </p:nvSpPr>
            <p:spPr>
              <a:xfrm flipH="1">
                <a:off x="6209166" y="1666336"/>
                <a:ext cx="2072721" cy="4267201"/>
              </a:xfrm>
              <a:custGeom>
                <a:avLst/>
                <a:gdLst>
                  <a:gd name="connsiteX0" fmla="*/ 136517 w 2072721"/>
                  <a:gd name="connsiteY0" fmla="*/ 422 h 4267201"/>
                  <a:gd name="connsiteX1" fmla="*/ 102967 w 2072721"/>
                  <a:gd name="connsiteY1" fmla="*/ 37973 h 4267201"/>
                  <a:gd name="connsiteX2" fmla="*/ 52274 w 2072721"/>
                  <a:gd name="connsiteY2" fmla="*/ 2004715 h 4267201"/>
                  <a:gd name="connsiteX3" fmla="*/ 53774 w 2072721"/>
                  <a:gd name="connsiteY3" fmla="*/ 2039651 h 4267201"/>
                  <a:gd name="connsiteX4" fmla="*/ 49442 w 2072721"/>
                  <a:gd name="connsiteY4" fmla="*/ 2227089 h 4267201"/>
                  <a:gd name="connsiteX5" fmla="*/ 50966 w 2072721"/>
                  <a:gd name="connsiteY5" fmla="*/ 4162304 h 4267201"/>
                  <a:gd name="connsiteX6" fmla="*/ 360442 w 2072721"/>
                  <a:gd name="connsiteY6" fmla="*/ 4140674 h 4267201"/>
                  <a:gd name="connsiteX7" fmla="*/ 991881 w 2072721"/>
                  <a:gd name="connsiteY7" fmla="*/ 4073015 h 4267201"/>
                  <a:gd name="connsiteX8" fmla="*/ 1084558 w 2072721"/>
                  <a:gd name="connsiteY8" fmla="*/ 4072459 h 4267201"/>
                  <a:gd name="connsiteX9" fmla="*/ 1084560 w 2072721"/>
                  <a:gd name="connsiteY9" fmla="*/ 4071537 h 4267201"/>
                  <a:gd name="connsiteX10" fmla="*/ 1087891 w 2072721"/>
                  <a:gd name="connsiteY10" fmla="*/ 4019205 h 4267201"/>
                  <a:gd name="connsiteX11" fmla="*/ 1142496 w 2072721"/>
                  <a:gd name="connsiteY11" fmla="*/ 3710119 h 4267201"/>
                  <a:gd name="connsiteX12" fmla="*/ 1145967 w 2072721"/>
                  <a:gd name="connsiteY12" fmla="*/ 3711160 h 4267201"/>
                  <a:gd name="connsiteX13" fmla="*/ 1146640 w 2072721"/>
                  <a:gd name="connsiteY13" fmla="*/ 3710909 h 4267201"/>
                  <a:gd name="connsiteX14" fmla="*/ 1164468 w 2072721"/>
                  <a:gd name="connsiteY14" fmla="*/ 4038922 h 4267201"/>
                  <a:gd name="connsiteX15" fmla="*/ 1162952 w 2072721"/>
                  <a:gd name="connsiteY15" fmla="*/ 4071989 h 4267201"/>
                  <a:gd name="connsiteX16" fmla="*/ 1662231 w 2072721"/>
                  <a:gd name="connsiteY16" fmla="*/ 4171541 h 4267201"/>
                  <a:gd name="connsiteX17" fmla="*/ 1998555 w 2072721"/>
                  <a:gd name="connsiteY17" fmla="*/ 4087774 h 4267201"/>
                  <a:gd name="connsiteX18" fmla="*/ 2049246 w 2072721"/>
                  <a:gd name="connsiteY18" fmla="*/ 2182844 h 4267201"/>
                  <a:gd name="connsiteX19" fmla="*/ 2047747 w 2072721"/>
                  <a:gd name="connsiteY19" fmla="*/ 2147906 h 4267201"/>
                  <a:gd name="connsiteX20" fmla="*/ 2052079 w 2072721"/>
                  <a:gd name="connsiteY20" fmla="*/ 1960468 h 4267201"/>
                  <a:gd name="connsiteX21" fmla="*/ 2072721 w 2072721"/>
                  <a:gd name="connsiteY21" fmla="*/ 241596 h 4267201"/>
                  <a:gd name="connsiteX22" fmla="*/ 1741080 w 2072721"/>
                  <a:gd name="connsiteY22" fmla="*/ 46883 h 4267201"/>
                  <a:gd name="connsiteX23" fmla="*/ 1629651 w 2072721"/>
                  <a:gd name="connsiteY23" fmla="*/ 65072 h 4267201"/>
                  <a:gd name="connsiteX24" fmla="*/ 1606076 w 2072721"/>
                  <a:gd name="connsiteY24" fmla="*/ 68404 h 4267201"/>
                  <a:gd name="connsiteX25" fmla="*/ 1605695 w 2072721"/>
                  <a:gd name="connsiteY25" fmla="*/ 71674 h 4267201"/>
                  <a:gd name="connsiteX26" fmla="*/ 1587159 w 2072721"/>
                  <a:gd name="connsiteY26" fmla="*/ 223426 h 4267201"/>
                  <a:gd name="connsiteX27" fmla="*/ 1583633 w 2072721"/>
                  <a:gd name="connsiteY27" fmla="*/ 222588 h 4267201"/>
                  <a:gd name="connsiteX28" fmla="*/ 1582976 w 2072721"/>
                  <a:gd name="connsiteY28" fmla="*/ 222878 h 4267201"/>
                  <a:gd name="connsiteX29" fmla="*/ 1575458 w 2072721"/>
                  <a:gd name="connsiteY29" fmla="*/ 157995 h 4267201"/>
                  <a:gd name="connsiteX30" fmla="*/ 1565777 w 2072721"/>
                  <a:gd name="connsiteY30" fmla="*/ 74099 h 4267201"/>
                  <a:gd name="connsiteX31" fmla="*/ 1558509 w 2072721"/>
                  <a:gd name="connsiteY31" fmla="*/ 75126 h 4267201"/>
                  <a:gd name="connsiteX32" fmla="*/ 666188 w 2072721"/>
                  <a:gd name="connsiteY32" fmla="*/ 92846 h 4267201"/>
                  <a:gd name="connsiteX33" fmla="*/ 574534 w 2072721"/>
                  <a:gd name="connsiteY33" fmla="*/ 70437 h 4267201"/>
                  <a:gd name="connsiteX34" fmla="*/ 572658 w 2072721"/>
                  <a:gd name="connsiteY34" fmla="*/ 83680 h 4267201"/>
                  <a:gd name="connsiteX35" fmla="*/ 549592 w 2072721"/>
                  <a:gd name="connsiteY35" fmla="*/ 236673 h 4267201"/>
                  <a:gd name="connsiteX36" fmla="*/ 543819 w 2072721"/>
                  <a:gd name="connsiteY36" fmla="*/ 236104 h 4267201"/>
                  <a:gd name="connsiteX37" fmla="*/ 542763 w 2072721"/>
                  <a:gd name="connsiteY37" fmla="*/ 236444 h 4267201"/>
                  <a:gd name="connsiteX38" fmla="*/ 505354 w 2072721"/>
                  <a:gd name="connsiteY38" fmla="*/ 78560 h 4267201"/>
                  <a:gd name="connsiteX39" fmla="*/ 497650 w 2072721"/>
                  <a:gd name="connsiteY39" fmla="*/ 45461 h 4267201"/>
                  <a:gd name="connsiteX40" fmla="*/ 486561 w 2072721"/>
                  <a:gd name="connsiteY40" fmla="*/ 41158 h 4267201"/>
                  <a:gd name="connsiteX41" fmla="*/ 439290 w 2072721"/>
                  <a:gd name="connsiteY41" fmla="*/ 16017 h 4267201"/>
                  <a:gd name="connsiteX42" fmla="*/ 136517 w 2072721"/>
                  <a:gd name="connsiteY42" fmla="*/ 422 h 42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72721" h="4267201">
                    <a:moveTo>
                      <a:pt x="136517" y="422"/>
                    </a:moveTo>
                    <a:cubicBezTo>
                      <a:pt x="110933" y="2450"/>
                      <a:pt x="102218" y="12191"/>
                      <a:pt x="102967" y="37973"/>
                    </a:cubicBezTo>
                    <a:cubicBezTo>
                      <a:pt x="113079" y="386335"/>
                      <a:pt x="10267" y="725475"/>
                      <a:pt x="52274" y="2004715"/>
                    </a:cubicBezTo>
                    <a:lnTo>
                      <a:pt x="53774" y="2039651"/>
                    </a:lnTo>
                    <a:lnTo>
                      <a:pt x="49442" y="2227089"/>
                    </a:lnTo>
                    <a:cubicBezTo>
                      <a:pt x="30137" y="3254395"/>
                      <a:pt x="-52310" y="3750970"/>
                      <a:pt x="50966" y="4162304"/>
                    </a:cubicBezTo>
                    <a:cubicBezTo>
                      <a:pt x="166992" y="4079120"/>
                      <a:pt x="187132" y="4254029"/>
                      <a:pt x="360442" y="4140674"/>
                    </a:cubicBezTo>
                    <a:cubicBezTo>
                      <a:pt x="477512" y="4119489"/>
                      <a:pt x="731454" y="4082403"/>
                      <a:pt x="991881" y="4073015"/>
                    </a:cubicBezTo>
                    <a:lnTo>
                      <a:pt x="1084558" y="4072459"/>
                    </a:lnTo>
                    <a:cubicBezTo>
                      <a:pt x="1084559" y="4072152"/>
                      <a:pt x="1084559" y="4071844"/>
                      <a:pt x="1084560" y="4071537"/>
                    </a:cubicBezTo>
                    <a:cubicBezTo>
                      <a:pt x="1085178" y="4061853"/>
                      <a:pt x="1086346" y="4045545"/>
                      <a:pt x="1087891" y="4019205"/>
                    </a:cubicBezTo>
                    <a:cubicBezTo>
                      <a:pt x="1097552" y="3956871"/>
                      <a:pt x="1132817" y="3761460"/>
                      <a:pt x="1142496" y="3710119"/>
                    </a:cubicBezTo>
                    <a:lnTo>
                      <a:pt x="1145967" y="3711160"/>
                    </a:lnTo>
                    <a:lnTo>
                      <a:pt x="1146640" y="3710909"/>
                    </a:lnTo>
                    <a:cubicBezTo>
                      <a:pt x="1149724" y="3765536"/>
                      <a:pt x="1162008" y="3974296"/>
                      <a:pt x="1164468" y="4038922"/>
                    </a:cubicBezTo>
                    <a:cubicBezTo>
                      <a:pt x="1163963" y="4049944"/>
                      <a:pt x="1163457" y="4060967"/>
                      <a:pt x="1162952" y="4071989"/>
                    </a:cubicBezTo>
                    <a:lnTo>
                      <a:pt x="1662231" y="4171541"/>
                    </a:lnTo>
                    <a:cubicBezTo>
                      <a:pt x="1901407" y="4194370"/>
                      <a:pt x="1934052" y="4419223"/>
                      <a:pt x="1998555" y="4087774"/>
                    </a:cubicBezTo>
                    <a:cubicBezTo>
                      <a:pt x="2063057" y="3756325"/>
                      <a:pt x="2091254" y="3462082"/>
                      <a:pt x="2049246" y="2182844"/>
                    </a:cubicBezTo>
                    <a:cubicBezTo>
                      <a:pt x="2048746" y="2171198"/>
                      <a:pt x="2048247" y="2159552"/>
                      <a:pt x="2047747" y="2147906"/>
                    </a:cubicBezTo>
                    <a:lnTo>
                      <a:pt x="2052079" y="1960468"/>
                    </a:lnTo>
                    <a:cubicBezTo>
                      <a:pt x="2071384" y="933163"/>
                      <a:pt x="2009753" y="683836"/>
                      <a:pt x="2072721" y="241596"/>
                    </a:cubicBezTo>
                    <a:cubicBezTo>
                      <a:pt x="1945612" y="-185167"/>
                      <a:pt x="2025219" y="103510"/>
                      <a:pt x="1741080" y="46883"/>
                    </a:cubicBezTo>
                    <a:cubicBezTo>
                      <a:pt x="1711812" y="52179"/>
                      <a:pt x="1673990" y="58470"/>
                      <a:pt x="1629651" y="65072"/>
                    </a:cubicBezTo>
                    <a:lnTo>
                      <a:pt x="1606076" y="68404"/>
                    </a:lnTo>
                    <a:lnTo>
                      <a:pt x="1605695" y="71674"/>
                    </a:lnTo>
                    <a:cubicBezTo>
                      <a:pt x="1598139" y="135282"/>
                      <a:pt x="1590501" y="197518"/>
                      <a:pt x="1587159" y="223426"/>
                    </a:cubicBezTo>
                    <a:lnTo>
                      <a:pt x="1583633" y="222588"/>
                    </a:lnTo>
                    <a:lnTo>
                      <a:pt x="1582976" y="222878"/>
                    </a:lnTo>
                    <a:cubicBezTo>
                      <a:pt x="1581414" y="209289"/>
                      <a:pt x="1578719" y="186116"/>
                      <a:pt x="1575458" y="157995"/>
                    </a:cubicBezTo>
                    <a:lnTo>
                      <a:pt x="1565777" y="74099"/>
                    </a:lnTo>
                    <a:lnTo>
                      <a:pt x="1558509" y="75126"/>
                    </a:lnTo>
                    <a:cubicBezTo>
                      <a:pt x="1313067" y="108008"/>
                      <a:pt x="936948" y="140222"/>
                      <a:pt x="666188" y="92846"/>
                    </a:cubicBezTo>
                    <a:lnTo>
                      <a:pt x="574534" y="70437"/>
                    </a:lnTo>
                    <a:lnTo>
                      <a:pt x="572658" y="83680"/>
                    </a:lnTo>
                    <a:cubicBezTo>
                      <a:pt x="563337" y="147792"/>
                      <a:pt x="553818" y="210540"/>
                      <a:pt x="549592" y="236673"/>
                    </a:cubicBezTo>
                    <a:lnTo>
                      <a:pt x="543819" y="236104"/>
                    </a:lnTo>
                    <a:lnTo>
                      <a:pt x="542763" y="236444"/>
                    </a:lnTo>
                    <a:cubicBezTo>
                      <a:pt x="536416" y="209533"/>
                      <a:pt x="520910" y="144672"/>
                      <a:pt x="505354" y="78560"/>
                    </a:cubicBezTo>
                    <a:lnTo>
                      <a:pt x="497650" y="45461"/>
                    </a:lnTo>
                    <a:lnTo>
                      <a:pt x="486561" y="41158"/>
                    </a:lnTo>
                    <a:cubicBezTo>
                      <a:pt x="469617" y="33483"/>
                      <a:pt x="453814" y="25118"/>
                      <a:pt x="439290" y="16017"/>
                    </a:cubicBezTo>
                    <a:cubicBezTo>
                      <a:pt x="268653" y="15090"/>
                      <a:pt x="179156" y="-2958"/>
                      <a:pt x="136517" y="422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4" name="Szabadkézi sokszög 13"/>
              <p:cNvSpPr/>
              <p:nvPr/>
            </p:nvSpPr>
            <p:spPr>
              <a:xfrm flipH="1">
                <a:off x="6213836" y="1005655"/>
                <a:ext cx="266055" cy="5447672"/>
              </a:xfrm>
              <a:custGeom>
                <a:avLst/>
                <a:gdLst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0 w 436791"/>
                  <a:gd name="connsiteY2" fmla="*/ 3573659 h 4567061"/>
                  <a:gd name="connsiteX3" fmla="*/ 47092 w 436791"/>
                  <a:gd name="connsiteY3" fmla="*/ 3589262 h 4567061"/>
                  <a:gd name="connsiteX4" fmla="*/ 290345 w 436791"/>
                  <a:gd name="connsiteY4" fmla="*/ 4477629 h 4567061"/>
                  <a:gd name="connsiteX5" fmla="*/ 427221 w 436791"/>
                  <a:gd name="connsiteY5" fmla="*/ 2327078 h 4567061"/>
                  <a:gd name="connsiteX6" fmla="*/ 425748 w 436791"/>
                  <a:gd name="connsiteY6" fmla="*/ 2304903 h 4567061"/>
                  <a:gd name="connsiteX7" fmla="*/ 430003 w 436791"/>
                  <a:gd name="connsiteY7" fmla="*/ 2185941 h 4567061"/>
                  <a:gd name="connsiteX8" fmla="*/ 330536 w 436791"/>
                  <a:gd name="connsiteY8" fmla="*/ 45592 h 4567061"/>
                  <a:gd name="connsiteX9" fmla="*/ 285678 w 436791"/>
                  <a:gd name="connsiteY9" fmla="*/ 233 h 4567061"/>
                  <a:gd name="connsiteX0" fmla="*/ 285678 w 436790"/>
                  <a:gd name="connsiteY0" fmla="*/ 233 h 4612316"/>
                  <a:gd name="connsiteX1" fmla="*/ 124537 w 436790"/>
                  <a:gd name="connsiteY1" fmla="*/ 971428 h 4612316"/>
                  <a:gd name="connsiteX2" fmla="*/ 0 w 436790"/>
                  <a:gd name="connsiteY2" fmla="*/ 3573659 h 4612316"/>
                  <a:gd name="connsiteX3" fmla="*/ 47092 w 436790"/>
                  <a:gd name="connsiteY3" fmla="*/ 3589262 h 4612316"/>
                  <a:gd name="connsiteX4" fmla="*/ 290345 w 436790"/>
                  <a:gd name="connsiteY4" fmla="*/ 4477629 h 4612316"/>
                  <a:gd name="connsiteX5" fmla="*/ 427221 w 436790"/>
                  <a:gd name="connsiteY5" fmla="*/ 2327078 h 4612316"/>
                  <a:gd name="connsiteX6" fmla="*/ 425748 w 436790"/>
                  <a:gd name="connsiteY6" fmla="*/ 2304903 h 4612316"/>
                  <a:gd name="connsiteX7" fmla="*/ 430003 w 436790"/>
                  <a:gd name="connsiteY7" fmla="*/ 2185941 h 4612316"/>
                  <a:gd name="connsiteX8" fmla="*/ 330536 w 436790"/>
                  <a:gd name="connsiteY8" fmla="*/ 45592 h 4612316"/>
                  <a:gd name="connsiteX9" fmla="*/ 285678 w 436790"/>
                  <a:gd name="connsiteY9" fmla="*/ 233 h 4612316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5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396319"/>
                  <a:gd name="connsiteY0" fmla="*/ 233 h 4477641"/>
                  <a:gd name="connsiteX1" fmla="*/ 84066 w 396319"/>
                  <a:gd name="connsiteY1" fmla="*/ 971428 h 4477641"/>
                  <a:gd name="connsiteX2" fmla="*/ 6621 w 396319"/>
                  <a:gd name="connsiteY2" fmla="*/ 3589262 h 4477641"/>
                  <a:gd name="connsiteX3" fmla="*/ 249875 w 396319"/>
                  <a:gd name="connsiteY3" fmla="*/ 4477629 h 4477641"/>
                  <a:gd name="connsiteX4" fmla="*/ 386750 w 396319"/>
                  <a:gd name="connsiteY4" fmla="*/ 2327078 h 4477641"/>
                  <a:gd name="connsiteX5" fmla="*/ 385277 w 396319"/>
                  <a:gd name="connsiteY5" fmla="*/ 2304903 h 4477641"/>
                  <a:gd name="connsiteX6" fmla="*/ 389532 w 396319"/>
                  <a:gd name="connsiteY6" fmla="*/ 2185941 h 4477641"/>
                  <a:gd name="connsiteX7" fmla="*/ 290065 w 396319"/>
                  <a:gd name="connsiteY7" fmla="*/ 45592 h 4477641"/>
                  <a:gd name="connsiteX8" fmla="*/ 245207 w 396319"/>
                  <a:gd name="connsiteY8" fmla="*/ 233 h 4477641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9971"/>
                  <a:gd name="connsiteY0" fmla="*/ 233 h 4477635"/>
                  <a:gd name="connsiteX1" fmla="*/ 84066 w 399971"/>
                  <a:gd name="connsiteY1" fmla="*/ 971428 h 4477635"/>
                  <a:gd name="connsiteX2" fmla="*/ 6621 w 399971"/>
                  <a:gd name="connsiteY2" fmla="*/ 3589262 h 4477635"/>
                  <a:gd name="connsiteX3" fmla="*/ 249875 w 399971"/>
                  <a:gd name="connsiteY3" fmla="*/ 4477629 h 4477635"/>
                  <a:gd name="connsiteX4" fmla="*/ 386750 w 399971"/>
                  <a:gd name="connsiteY4" fmla="*/ 2327078 h 4477635"/>
                  <a:gd name="connsiteX5" fmla="*/ 385277 w 399971"/>
                  <a:gd name="connsiteY5" fmla="*/ 2304903 h 4477635"/>
                  <a:gd name="connsiteX6" fmla="*/ 389532 w 399971"/>
                  <a:gd name="connsiteY6" fmla="*/ 2185941 h 4477635"/>
                  <a:gd name="connsiteX7" fmla="*/ 290065 w 399971"/>
                  <a:gd name="connsiteY7" fmla="*/ 45592 h 4477635"/>
                  <a:gd name="connsiteX8" fmla="*/ 245207 w 399971"/>
                  <a:gd name="connsiteY8" fmla="*/ 233 h 44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971" h="4477635">
                    <a:moveTo>
                      <a:pt x="245207" y="233"/>
                    </a:moveTo>
                    <a:cubicBezTo>
                      <a:pt x="46891" y="15872"/>
                      <a:pt x="80614" y="814079"/>
                      <a:pt x="84066" y="971428"/>
                    </a:cubicBezTo>
                    <a:cubicBezTo>
                      <a:pt x="44302" y="1569599"/>
                      <a:pt x="-21014" y="3004895"/>
                      <a:pt x="6621" y="3589262"/>
                    </a:cubicBezTo>
                    <a:cubicBezTo>
                      <a:pt x="34256" y="4173629"/>
                      <a:pt x="2644" y="4470603"/>
                      <a:pt x="249875" y="4477629"/>
                    </a:cubicBezTo>
                    <a:cubicBezTo>
                      <a:pt x="370048" y="4481044"/>
                      <a:pt x="428010" y="3138983"/>
                      <a:pt x="386750" y="2327078"/>
                    </a:cubicBezTo>
                    <a:lnTo>
                      <a:pt x="385277" y="2304903"/>
                    </a:lnTo>
                    <a:lnTo>
                      <a:pt x="389532" y="2185941"/>
                    </a:lnTo>
                    <a:cubicBezTo>
                      <a:pt x="408493" y="1533932"/>
                      <a:pt x="391503" y="306658"/>
                      <a:pt x="290065" y="45592"/>
                    </a:cubicBezTo>
                    <a:cubicBezTo>
                      <a:pt x="274459" y="11735"/>
                      <a:pt x="259474" y="-2001"/>
                      <a:pt x="245207" y="233"/>
                    </a:cubicBezTo>
                    <a:close/>
                  </a:path>
                </a:pathLst>
              </a:custGeom>
              <a:solidFill>
                <a:srgbClr val="B49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>
                <a:off x="7917972" y="1005655"/>
                <a:ext cx="266055" cy="5447672"/>
              </a:xfrm>
              <a:custGeom>
                <a:avLst/>
                <a:gdLst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984351 h 4567061"/>
                  <a:gd name="connsiteX4" fmla="*/ 0 w 436791"/>
                  <a:gd name="connsiteY4" fmla="*/ 3573659 h 4567061"/>
                  <a:gd name="connsiteX5" fmla="*/ 47092 w 436791"/>
                  <a:gd name="connsiteY5" fmla="*/ 3589262 h 4567061"/>
                  <a:gd name="connsiteX6" fmla="*/ 290345 w 436791"/>
                  <a:gd name="connsiteY6" fmla="*/ 4477629 h 4567061"/>
                  <a:gd name="connsiteX7" fmla="*/ 427221 w 436791"/>
                  <a:gd name="connsiteY7" fmla="*/ 2327078 h 4567061"/>
                  <a:gd name="connsiteX8" fmla="*/ 425748 w 436791"/>
                  <a:gd name="connsiteY8" fmla="*/ 2304903 h 4567061"/>
                  <a:gd name="connsiteX9" fmla="*/ 430003 w 436791"/>
                  <a:gd name="connsiteY9" fmla="*/ 2185941 h 4567061"/>
                  <a:gd name="connsiteX10" fmla="*/ 330536 w 436791"/>
                  <a:gd name="connsiteY10" fmla="*/ 45592 h 4567061"/>
                  <a:gd name="connsiteX11" fmla="*/ 285678 w 436791"/>
                  <a:gd name="connsiteY11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15091 w 436791"/>
                  <a:gd name="connsiteY2" fmla="*/ 982973 h 4567061"/>
                  <a:gd name="connsiteX3" fmla="*/ 0 w 436791"/>
                  <a:gd name="connsiteY3" fmla="*/ 3573659 h 4567061"/>
                  <a:gd name="connsiteX4" fmla="*/ 47092 w 436791"/>
                  <a:gd name="connsiteY4" fmla="*/ 3589262 h 4567061"/>
                  <a:gd name="connsiteX5" fmla="*/ 290345 w 436791"/>
                  <a:gd name="connsiteY5" fmla="*/ 4477629 h 4567061"/>
                  <a:gd name="connsiteX6" fmla="*/ 427221 w 436791"/>
                  <a:gd name="connsiteY6" fmla="*/ 2327078 h 4567061"/>
                  <a:gd name="connsiteX7" fmla="*/ 425748 w 436791"/>
                  <a:gd name="connsiteY7" fmla="*/ 2304903 h 4567061"/>
                  <a:gd name="connsiteX8" fmla="*/ 430003 w 436791"/>
                  <a:gd name="connsiteY8" fmla="*/ 2185941 h 4567061"/>
                  <a:gd name="connsiteX9" fmla="*/ 330536 w 436791"/>
                  <a:gd name="connsiteY9" fmla="*/ 45592 h 4567061"/>
                  <a:gd name="connsiteX10" fmla="*/ 285678 w 436791"/>
                  <a:gd name="connsiteY10" fmla="*/ 233 h 4567061"/>
                  <a:gd name="connsiteX0" fmla="*/ 285678 w 436791"/>
                  <a:gd name="connsiteY0" fmla="*/ 233 h 4567061"/>
                  <a:gd name="connsiteX1" fmla="*/ 124537 w 436791"/>
                  <a:gd name="connsiteY1" fmla="*/ 971428 h 4567061"/>
                  <a:gd name="connsiteX2" fmla="*/ 0 w 436791"/>
                  <a:gd name="connsiteY2" fmla="*/ 3573659 h 4567061"/>
                  <a:gd name="connsiteX3" fmla="*/ 47092 w 436791"/>
                  <a:gd name="connsiteY3" fmla="*/ 3589262 h 4567061"/>
                  <a:gd name="connsiteX4" fmla="*/ 290345 w 436791"/>
                  <a:gd name="connsiteY4" fmla="*/ 4477629 h 4567061"/>
                  <a:gd name="connsiteX5" fmla="*/ 427221 w 436791"/>
                  <a:gd name="connsiteY5" fmla="*/ 2327078 h 4567061"/>
                  <a:gd name="connsiteX6" fmla="*/ 425748 w 436791"/>
                  <a:gd name="connsiteY6" fmla="*/ 2304903 h 4567061"/>
                  <a:gd name="connsiteX7" fmla="*/ 430003 w 436791"/>
                  <a:gd name="connsiteY7" fmla="*/ 2185941 h 4567061"/>
                  <a:gd name="connsiteX8" fmla="*/ 330536 w 436791"/>
                  <a:gd name="connsiteY8" fmla="*/ 45592 h 4567061"/>
                  <a:gd name="connsiteX9" fmla="*/ 285678 w 436791"/>
                  <a:gd name="connsiteY9" fmla="*/ 233 h 4567061"/>
                  <a:gd name="connsiteX0" fmla="*/ 285678 w 436790"/>
                  <a:gd name="connsiteY0" fmla="*/ 233 h 4612316"/>
                  <a:gd name="connsiteX1" fmla="*/ 124537 w 436790"/>
                  <a:gd name="connsiteY1" fmla="*/ 971428 h 4612316"/>
                  <a:gd name="connsiteX2" fmla="*/ 0 w 436790"/>
                  <a:gd name="connsiteY2" fmla="*/ 3573659 h 4612316"/>
                  <a:gd name="connsiteX3" fmla="*/ 47092 w 436790"/>
                  <a:gd name="connsiteY3" fmla="*/ 3589262 h 4612316"/>
                  <a:gd name="connsiteX4" fmla="*/ 290345 w 436790"/>
                  <a:gd name="connsiteY4" fmla="*/ 4477629 h 4612316"/>
                  <a:gd name="connsiteX5" fmla="*/ 427221 w 436790"/>
                  <a:gd name="connsiteY5" fmla="*/ 2327078 h 4612316"/>
                  <a:gd name="connsiteX6" fmla="*/ 425748 w 436790"/>
                  <a:gd name="connsiteY6" fmla="*/ 2304903 h 4612316"/>
                  <a:gd name="connsiteX7" fmla="*/ 430003 w 436790"/>
                  <a:gd name="connsiteY7" fmla="*/ 2185941 h 4612316"/>
                  <a:gd name="connsiteX8" fmla="*/ 330536 w 436790"/>
                  <a:gd name="connsiteY8" fmla="*/ 45592 h 4612316"/>
                  <a:gd name="connsiteX9" fmla="*/ 285678 w 436790"/>
                  <a:gd name="connsiteY9" fmla="*/ 233 h 4612316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4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396319"/>
                  <a:gd name="connsiteY0" fmla="*/ 233 h 4525654"/>
                  <a:gd name="connsiteX1" fmla="*/ 84066 w 396319"/>
                  <a:gd name="connsiteY1" fmla="*/ 971428 h 4525654"/>
                  <a:gd name="connsiteX2" fmla="*/ 6621 w 396319"/>
                  <a:gd name="connsiteY2" fmla="*/ 3589262 h 4525654"/>
                  <a:gd name="connsiteX3" fmla="*/ 249875 w 396319"/>
                  <a:gd name="connsiteY3" fmla="*/ 4477629 h 4525654"/>
                  <a:gd name="connsiteX4" fmla="*/ 386750 w 396319"/>
                  <a:gd name="connsiteY4" fmla="*/ 2327078 h 4525654"/>
                  <a:gd name="connsiteX5" fmla="*/ 385277 w 396319"/>
                  <a:gd name="connsiteY5" fmla="*/ 2304903 h 4525654"/>
                  <a:gd name="connsiteX6" fmla="*/ 389532 w 396319"/>
                  <a:gd name="connsiteY6" fmla="*/ 2185941 h 4525654"/>
                  <a:gd name="connsiteX7" fmla="*/ 290065 w 396319"/>
                  <a:gd name="connsiteY7" fmla="*/ 45592 h 4525654"/>
                  <a:gd name="connsiteX8" fmla="*/ 245207 w 396319"/>
                  <a:gd name="connsiteY8" fmla="*/ 233 h 4525654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419336"/>
                  <a:gd name="connsiteY0" fmla="*/ 233 h 4477905"/>
                  <a:gd name="connsiteX1" fmla="*/ 84066 w 419336"/>
                  <a:gd name="connsiteY1" fmla="*/ 971428 h 4477905"/>
                  <a:gd name="connsiteX2" fmla="*/ 6621 w 419336"/>
                  <a:gd name="connsiteY2" fmla="*/ 3589262 h 4477905"/>
                  <a:gd name="connsiteX3" fmla="*/ 249875 w 419336"/>
                  <a:gd name="connsiteY3" fmla="*/ 4477629 h 4477905"/>
                  <a:gd name="connsiteX4" fmla="*/ 386750 w 419336"/>
                  <a:gd name="connsiteY4" fmla="*/ 2327078 h 4477905"/>
                  <a:gd name="connsiteX5" fmla="*/ 385277 w 419336"/>
                  <a:gd name="connsiteY5" fmla="*/ 2304903 h 4477905"/>
                  <a:gd name="connsiteX6" fmla="*/ 389532 w 419336"/>
                  <a:gd name="connsiteY6" fmla="*/ 2185941 h 4477905"/>
                  <a:gd name="connsiteX7" fmla="*/ 290065 w 419336"/>
                  <a:gd name="connsiteY7" fmla="*/ 45592 h 4477905"/>
                  <a:gd name="connsiteX8" fmla="*/ 245207 w 419336"/>
                  <a:gd name="connsiteY8" fmla="*/ 233 h 4477905"/>
                  <a:gd name="connsiteX0" fmla="*/ 245207 w 396319"/>
                  <a:gd name="connsiteY0" fmla="*/ 233 h 4477641"/>
                  <a:gd name="connsiteX1" fmla="*/ 84066 w 396319"/>
                  <a:gd name="connsiteY1" fmla="*/ 971428 h 4477641"/>
                  <a:gd name="connsiteX2" fmla="*/ 6621 w 396319"/>
                  <a:gd name="connsiteY2" fmla="*/ 3589262 h 4477641"/>
                  <a:gd name="connsiteX3" fmla="*/ 249875 w 396319"/>
                  <a:gd name="connsiteY3" fmla="*/ 4477629 h 4477641"/>
                  <a:gd name="connsiteX4" fmla="*/ 386750 w 396319"/>
                  <a:gd name="connsiteY4" fmla="*/ 2327078 h 4477641"/>
                  <a:gd name="connsiteX5" fmla="*/ 385277 w 396319"/>
                  <a:gd name="connsiteY5" fmla="*/ 2304903 h 4477641"/>
                  <a:gd name="connsiteX6" fmla="*/ 389532 w 396319"/>
                  <a:gd name="connsiteY6" fmla="*/ 2185941 h 4477641"/>
                  <a:gd name="connsiteX7" fmla="*/ 290065 w 396319"/>
                  <a:gd name="connsiteY7" fmla="*/ 45592 h 4477641"/>
                  <a:gd name="connsiteX8" fmla="*/ 245207 w 396319"/>
                  <a:gd name="connsiteY8" fmla="*/ 233 h 4477641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6319"/>
                  <a:gd name="connsiteY0" fmla="*/ 233 h 4477635"/>
                  <a:gd name="connsiteX1" fmla="*/ 84066 w 396319"/>
                  <a:gd name="connsiteY1" fmla="*/ 971428 h 4477635"/>
                  <a:gd name="connsiteX2" fmla="*/ 6621 w 396319"/>
                  <a:gd name="connsiteY2" fmla="*/ 3589262 h 4477635"/>
                  <a:gd name="connsiteX3" fmla="*/ 249875 w 396319"/>
                  <a:gd name="connsiteY3" fmla="*/ 4477629 h 4477635"/>
                  <a:gd name="connsiteX4" fmla="*/ 386750 w 396319"/>
                  <a:gd name="connsiteY4" fmla="*/ 2327078 h 4477635"/>
                  <a:gd name="connsiteX5" fmla="*/ 385277 w 396319"/>
                  <a:gd name="connsiteY5" fmla="*/ 2304903 h 4477635"/>
                  <a:gd name="connsiteX6" fmla="*/ 389532 w 396319"/>
                  <a:gd name="connsiteY6" fmla="*/ 2185941 h 4477635"/>
                  <a:gd name="connsiteX7" fmla="*/ 290065 w 396319"/>
                  <a:gd name="connsiteY7" fmla="*/ 45592 h 4477635"/>
                  <a:gd name="connsiteX8" fmla="*/ 245207 w 396319"/>
                  <a:gd name="connsiteY8" fmla="*/ 233 h 4477635"/>
                  <a:gd name="connsiteX0" fmla="*/ 245207 w 399971"/>
                  <a:gd name="connsiteY0" fmla="*/ 233 h 4477635"/>
                  <a:gd name="connsiteX1" fmla="*/ 84066 w 399971"/>
                  <a:gd name="connsiteY1" fmla="*/ 971428 h 4477635"/>
                  <a:gd name="connsiteX2" fmla="*/ 6621 w 399971"/>
                  <a:gd name="connsiteY2" fmla="*/ 3589262 h 4477635"/>
                  <a:gd name="connsiteX3" fmla="*/ 249875 w 399971"/>
                  <a:gd name="connsiteY3" fmla="*/ 4477629 h 4477635"/>
                  <a:gd name="connsiteX4" fmla="*/ 386750 w 399971"/>
                  <a:gd name="connsiteY4" fmla="*/ 2327078 h 4477635"/>
                  <a:gd name="connsiteX5" fmla="*/ 385277 w 399971"/>
                  <a:gd name="connsiteY5" fmla="*/ 2304903 h 4477635"/>
                  <a:gd name="connsiteX6" fmla="*/ 389532 w 399971"/>
                  <a:gd name="connsiteY6" fmla="*/ 2185941 h 4477635"/>
                  <a:gd name="connsiteX7" fmla="*/ 290065 w 399971"/>
                  <a:gd name="connsiteY7" fmla="*/ 45592 h 4477635"/>
                  <a:gd name="connsiteX8" fmla="*/ 245207 w 399971"/>
                  <a:gd name="connsiteY8" fmla="*/ 233 h 447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971" h="4477635">
                    <a:moveTo>
                      <a:pt x="245207" y="233"/>
                    </a:moveTo>
                    <a:cubicBezTo>
                      <a:pt x="46891" y="15872"/>
                      <a:pt x="80614" y="814079"/>
                      <a:pt x="84066" y="971428"/>
                    </a:cubicBezTo>
                    <a:cubicBezTo>
                      <a:pt x="44302" y="1569599"/>
                      <a:pt x="-21014" y="3004895"/>
                      <a:pt x="6621" y="3589262"/>
                    </a:cubicBezTo>
                    <a:cubicBezTo>
                      <a:pt x="34256" y="4173629"/>
                      <a:pt x="2644" y="4470603"/>
                      <a:pt x="249875" y="4477629"/>
                    </a:cubicBezTo>
                    <a:cubicBezTo>
                      <a:pt x="370048" y="4481044"/>
                      <a:pt x="428010" y="3138983"/>
                      <a:pt x="386750" y="2327078"/>
                    </a:cubicBezTo>
                    <a:lnTo>
                      <a:pt x="385277" y="2304903"/>
                    </a:lnTo>
                    <a:lnTo>
                      <a:pt x="389532" y="2185941"/>
                    </a:lnTo>
                    <a:cubicBezTo>
                      <a:pt x="408493" y="1533932"/>
                      <a:pt x="391503" y="306658"/>
                      <a:pt x="290065" y="45592"/>
                    </a:cubicBezTo>
                    <a:cubicBezTo>
                      <a:pt x="274459" y="11735"/>
                      <a:pt x="259474" y="-2001"/>
                      <a:pt x="245207" y="233"/>
                    </a:cubicBezTo>
                    <a:close/>
                  </a:path>
                </a:pathLst>
              </a:custGeom>
              <a:solidFill>
                <a:srgbClr val="B49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 rot="5001111" flipH="1">
                <a:off x="5717258" y="4957299"/>
                <a:ext cx="1259208" cy="405864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 flipH="1">
                <a:off x="6153150" y="1889759"/>
                <a:ext cx="2207390" cy="3820354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61159" h="3621881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2"/>
                      <a:pt x="514939" y="3514489"/>
                    </a:cubicBezTo>
                    <a:cubicBezTo>
                      <a:pt x="849440" y="3478526"/>
                      <a:pt x="1966099" y="3388580"/>
                      <a:pt x="2374719" y="3540688"/>
                    </a:cubicBezTo>
                    <a:cubicBezTo>
                      <a:pt x="2716414" y="3560065"/>
                      <a:pt x="2763052" y="3750914"/>
                      <a:pt x="2855202" y="3469589"/>
                    </a:cubicBezTo>
                    <a:cubicBezTo>
                      <a:pt x="2947352" y="3188264"/>
                      <a:pt x="2987635" y="2938519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959248" y="792043"/>
                      <a:pt x="2871201" y="580421"/>
                      <a:pt x="2961159" y="205060"/>
                    </a:cubicBezTo>
                    <a:cubicBezTo>
                      <a:pt x="2779566" y="-157165"/>
                      <a:pt x="2893296" y="87856"/>
                      <a:pt x="2487366" y="39793"/>
                    </a:cubicBezTo>
                    <a:cubicBezTo>
                      <a:pt x="2152865" y="75756"/>
                      <a:pt x="1036204" y="165702"/>
                      <a:pt x="627585" y="1359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Szabadkézi sokszög 17"/>
              <p:cNvSpPr/>
              <p:nvPr/>
            </p:nvSpPr>
            <p:spPr>
              <a:xfrm flipH="1">
                <a:off x="6479890" y="2257802"/>
                <a:ext cx="1803496" cy="75913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Szabadkézi sokszög 18"/>
              <p:cNvSpPr/>
              <p:nvPr/>
            </p:nvSpPr>
            <p:spPr>
              <a:xfrm flipH="1">
                <a:off x="6511640" y="3933270"/>
                <a:ext cx="1803496" cy="153044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abadkézi sokszög 19"/>
              <p:cNvSpPr/>
              <p:nvPr/>
            </p:nvSpPr>
            <p:spPr>
              <a:xfrm flipH="1">
                <a:off x="7049578" y="2994397"/>
                <a:ext cx="1259208" cy="197960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 flipH="1">
                <a:off x="6556116" y="4944956"/>
                <a:ext cx="1804424" cy="133409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  <a:gd name="connsiteX0" fmla="*/ 627585 w 2931669"/>
                  <a:gd name="connsiteY0" fmla="*/ 13595 h 3548069"/>
                  <a:gd name="connsiteX1" fmla="*/ 147102 w 2931669"/>
                  <a:gd name="connsiteY1" fmla="*/ 32225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  <a:gd name="connsiteX0" fmla="*/ 627585 w 2931669"/>
                  <a:gd name="connsiteY0" fmla="*/ 808598 h 4343072"/>
                  <a:gd name="connsiteX1" fmla="*/ 23236 w 2931669"/>
                  <a:gd name="connsiteY1" fmla="*/ 2829 h 4343072"/>
                  <a:gd name="connsiteX2" fmla="*/ 74681 w 2931669"/>
                  <a:gd name="connsiteY2" fmla="*/ 2496549 h 4343072"/>
                  <a:gd name="connsiteX3" fmla="*/ 76823 w 2931669"/>
                  <a:gd name="connsiteY3" fmla="*/ 2526202 h 4343072"/>
                  <a:gd name="connsiteX4" fmla="*/ 70634 w 2931669"/>
                  <a:gd name="connsiteY4" fmla="*/ 2685294 h 4343072"/>
                  <a:gd name="connsiteX5" fmla="*/ 72812 w 2931669"/>
                  <a:gd name="connsiteY5" fmla="*/ 4327851 h 4343072"/>
                  <a:gd name="connsiteX6" fmla="*/ 514939 w 2931669"/>
                  <a:gd name="connsiteY6" fmla="*/ 4309493 h 4343072"/>
                  <a:gd name="connsiteX7" fmla="*/ 2927622 w 2931669"/>
                  <a:gd name="connsiteY7" fmla="*/ 2647740 h 4343072"/>
                  <a:gd name="connsiteX8" fmla="*/ 2925480 w 2931669"/>
                  <a:gd name="connsiteY8" fmla="*/ 2618086 h 4343072"/>
                  <a:gd name="connsiteX9" fmla="*/ 2931669 w 2931669"/>
                  <a:gd name="connsiteY9" fmla="*/ 2458994 h 4343072"/>
                  <a:gd name="connsiteX10" fmla="*/ 627585 w 2931669"/>
                  <a:gd name="connsiteY10" fmla="*/ 808598 h 4343072"/>
                  <a:gd name="connsiteX0" fmla="*/ 604377 w 2908461"/>
                  <a:gd name="connsiteY0" fmla="*/ 808598 h 4343072"/>
                  <a:gd name="connsiteX1" fmla="*/ 28 w 2908461"/>
                  <a:gd name="connsiteY1" fmla="*/ 2829 h 4343072"/>
                  <a:gd name="connsiteX2" fmla="*/ 51473 w 2908461"/>
                  <a:gd name="connsiteY2" fmla="*/ 2496549 h 4343072"/>
                  <a:gd name="connsiteX3" fmla="*/ 53615 w 2908461"/>
                  <a:gd name="connsiteY3" fmla="*/ 2526202 h 4343072"/>
                  <a:gd name="connsiteX4" fmla="*/ 49604 w 2908461"/>
                  <a:gd name="connsiteY4" fmla="*/ 4327851 h 4343072"/>
                  <a:gd name="connsiteX5" fmla="*/ 491731 w 2908461"/>
                  <a:gd name="connsiteY5" fmla="*/ 4309493 h 4343072"/>
                  <a:gd name="connsiteX6" fmla="*/ 2904414 w 2908461"/>
                  <a:gd name="connsiteY6" fmla="*/ 2647740 h 4343072"/>
                  <a:gd name="connsiteX7" fmla="*/ 2902272 w 2908461"/>
                  <a:gd name="connsiteY7" fmla="*/ 2618086 h 4343072"/>
                  <a:gd name="connsiteX8" fmla="*/ 2908461 w 2908461"/>
                  <a:gd name="connsiteY8" fmla="*/ 2458994 h 4343072"/>
                  <a:gd name="connsiteX9" fmla="*/ 604377 w 2908461"/>
                  <a:gd name="connsiteY9" fmla="*/ 808598 h 4343072"/>
                  <a:gd name="connsiteX0" fmla="*/ 604377 w 2908461"/>
                  <a:gd name="connsiteY0" fmla="*/ 808598 h 4343072"/>
                  <a:gd name="connsiteX1" fmla="*/ 28 w 2908461"/>
                  <a:gd name="connsiteY1" fmla="*/ 2829 h 4343072"/>
                  <a:gd name="connsiteX2" fmla="*/ 51473 w 2908461"/>
                  <a:gd name="connsiteY2" fmla="*/ 2496549 h 4343072"/>
                  <a:gd name="connsiteX3" fmla="*/ 53615 w 2908461"/>
                  <a:gd name="connsiteY3" fmla="*/ 2526202 h 4343072"/>
                  <a:gd name="connsiteX4" fmla="*/ 49604 w 2908461"/>
                  <a:gd name="connsiteY4" fmla="*/ 4327841 h 4343072"/>
                  <a:gd name="connsiteX5" fmla="*/ 491731 w 2908461"/>
                  <a:gd name="connsiteY5" fmla="*/ 4309493 h 4343072"/>
                  <a:gd name="connsiteX6" fmla="*/ 2904414 w 2908461"/>
                  <a:gd name="connsiteY6" fmla="*/ 2647740 h 4343072"/>
                  <a:gd name="connsiteX7" fmla="*/ 2902272 w 2908461"/>
                  <a:gd name="connsiteY7" fmla="*/ 2618086 h 4343072"/>
                  <a:gd name="connsiteX8" fmla="*/ 2908461 w 2908461"/>
                  <a:gd name="connsiteY8" fmla="*/ 2458994 h 4343072"/>
                  <a:gd name="connsiteX9" fmla="*/ 604377 w 2908461"/>
                  <a:gd name="connsiteY9" fmla="*/ 808598 h 4343072"/>
                  <a:gd name="connsiteX0" fmla="*/ 629093 w 2933177"/>
                  <a:gd name="connsiteY0" fmla="*/ 808598 h 5034468"/>
                  <a:gd name="connsiteX1" fmla="*/ 24744 w 2933177"/>
                  <a:gd name="connsiteY1" fmla="*/ 2829 h 5034468"/>
                  <a:gd name="connsiteX2" fmla="*/ 76189 w 2933177"/>
                  <a:gd name="connsiteY2" fmla="*/ 2496549 h 5034468"/>
                  <a:gd name="connsiteX3" fmla="*/ 78331 w 2933177"/>
                  <a:gd name="connsiteY3" fmla="*/ 2526202 h 5034468"/>
                  <a:gd name="connsiteX4" fmla="*/ 0 w 2933177"/>
                  <a:gd name="connsiteY4" fmla="*/ 5034468 h 5034468"/>
                  <a:gd name="connsiteX5" fmla="*/ 516447 w 2933177"/>
                  <a:gd name="connsiteY5" fmla="*/ 4309493 h 5034468"/>
                  <a:gd name="connsiteX6" fmla="*/ 2929130 w 2933177"/>
                  <a:gd name="connsiteY6" fmla="*/ 2647740 h 5034468"/>
                  <a:gd name="connsiteX7" fmla="*/ 2926988 w 2933177"/>
                  <a:gd name="connsiteY7" fmla="*/ 2618086 h 5034468"/>
                  <a:gd name="connsiteX8" fmla="*/ 2933177 w 2933177"/>
                  <a:gd name="connsiteY8" fmla="*/ 2458994 h 5034468"/>
                  <a:gd name="connsiteX9" fmla="*/ 629093 w 2933177"/>
                  <a:gd name="connsiteY9" fmla="*/ 808598 h 5034468"/>
                  <a:gd name="connsiteX0" fmla="*/ 629093 w 2933177"/>
                  <a:gd name="connsiteY0" fmla="*/ 808598 h 5034468"/>
                  <a:gd name="connsiteX1" fmla="*/ 24744 w 2933177"/>
                  <a:gd name="connsiteY1" fmla="*/ 2829 h 5034468"/>
                  <a:gd name="connsiteX2" fmla="*/ 76189 w 2933177"/>
                  <a:gd name="connsiteY2" fmla="*/ 2496549 h 5034468"/>
                  <a:gd name="connsiteX3" fmla="*/ 78330 w 2933177"/>
                  <a:gd name="connsiteY3" fmla="*/ 2526194 h 5034468"/>
                  <a:gd name="connsiteX4" fmla="*/ 0 w 2933177"/>
                  <a:gd name="connsiteY4" fmla="*/ 5034468 h 5034468"/>
                  <a:gd name="connsiteX5" fmla="*/ 516447 w 2933177"/>
                  <a:gd name="connsiteY5" fmla="*/ 4309493 h 5034468"/>
                  <a:gd name="connsiteX6" fmla="*/ 2929130 w 2933177"/>
                  <a:gd name="connsiteY6" fmla="*/ 2647740 h 5034468"/>
                  <a:gd name="connsiteX7" fmla="*/ 2926988 w 2933177"/>
                  <a:gd name="connsiteY7" fmla="*/ 2618086 h 5034468"/>
                  <a:gd name="connsiteX8" fmla="*/ 2933177 w 2933177"/>
                  <a:gd name="connsiteY8" fmla="*/ 2458994 h 5034468"/>
                  <a:gd name="connsiteX9" fmla="*/ 629093 w 2933177"/>
                  <a:gd name="connsiteY9" fmla="*/ 808598 h 5034468"/>
                  <a:gd name="connsiteX0" fmla="*/ 629093 w 2933177"/>
                  <a:gd name="connsiteY0" fmla="*/ 808598 h 5034468"/>
                  <a:gd name="connsiteX1" fmla="*/ 24744 w 2933177"/>
                  <a:gd name="connsiteY1" fmla="*/ 2829 h 5034468"/>
                  <a:gd name="connsiteX2" fmla="*/ 76189 w 2933177"/>
                  <a:gd name="connsiteY2" fmla="*/ 2496549 h 5034468"/>
                  <a:gd name="connsiteX3" fmla="*/ 0 w 2933177"/>
                  <a:gd name="connsiteY3" fmla="*/ 5034468 h 5034468"/>
                  <a:gd name="connsiteX4" fmla="*/ 516447 w 2933177"/>
                  <a:gd name="connsiteY4" fmla="*/ 4309493 h 5034468"/>
                  <a:gd name="connsiteX5" fmla="*/ 2929130 w 2933177"/>
                  <a:gd name="connsiteY5" fmla="*/ 2647740 h 5034468"/>
                  <a:gd name="connsiteX6" fmla="*/ 2926988 w 2933177"/>
                  <a:gd name="connsiteY6" fmla="*/ 2618086 h 5034468"/>
                  <a:gd name="connsiteX7" fmla="*/ 2933177 w 2933177"/>
                  <a:gd name="connsiteY7" fmla="*/ 2458994 h 5034468"/>
                  <a:gd name="connsiteX8" fmla="*/ 629093 w 2933177"/>
                  <a:gd name="connsiteY8" fmla="*/ 808598 h 5034468"/>
                  <a:gd name="connsiteX0" fmla="*/ 645358 w 2949442"/>
                  <a:gd name="connsiteY0" fmla="*/ 852322 h 5078192"/>
                  <a:gd name="connsiteX1" fmla="*/ 41009 w 2949442"/>
                  <a:gd name="connsiteY1" fmla="*/ 46553 h 5078192"/>
                  <a:gd name="connsiteX2" fmla="*/ 92454 w 2949442"/>
                  <a:gd name="connsiteY2" fmla="*/ 2540267 h 5078192"/>
                  <a:gd name="connsiteX3" fmla="*/ 16265 w 2949442"/>
                  <a:gd name="connsiteY3" fmla="*/ 5078192 h 5078192"/>
                  <a:gd name="connsiteX4" fmla="*/ 532712 w 2949442"/>
                  <a:gd name="connsiteY4" fmla="*/ 4353217 h 5078192"/>
                  <a:gd name="connsiteX5" fmla="*/ 2945395 w 2949442"/>
                  <a:gd name="connsiteY5" fmla="*/ 2691464 h 5078192"/>
                  <a:gd name="connsiteX6" fmla="*/ 2943253 w 2949442"/>
                  <a:gd name="connsiteY6" fmla="*/ 2661810 h 5078192"/>
                  <a:gd name="connsiteX7" fmla="*/ 2949442 w 2949442"/>
                  <a:gd name="connsiteY7" fmla="*/ 2502718 h 5078192"/>
                  <a:gd name="connsiteX8" fmla="*/ 645358 w 2949442"/>
                  <a:gd name="connsiteY8" fmla="*/ 852322 h 5078192"/>
                  <a:gd name="connsiteX0" fmla="*/ 687126 w 2991210"/>
                  <a:gd name="connsiteY0" fmla="*/ 993068 h 5218938"/>
                  <a:gd name="connsiteX1" fmla="*/ 82777 w 2991210"/>
                  <a:gd name="connsiteY1" fmla="*/ 187299 h 5218938"/>
                  <a:gd name="connsiteX2" fmla="*/ 58033 w 2991210"/>
                  <a:gd name="connsiteY2" fmla="*/ 5218938 h 5218938"/>
                  <a:gd name="connsiteX3" fmla="*/ 574480 w 2991210"/>
                  <a:gd name="connsiteY3" fmla="*/ 4493963 h 5218938"/>
                  <a:gd name="connsiteX4" fmla="*/ 2987163 w 2991210"/>
                  <a:gd name="connsiteY4" fmla="*/ 2832210 h 5218938"/>
                  <a:gd name="connsiteX5" fmla="*/ 2985021 w 2991210"/>
                  <a:gd name="connsiteY5" fmla="*/ 2802556 h 5218938"/>
                  <a:gd name="connsiteX6" fmla="*/ 2991210 w 2991210"/>
                  <a:gd name="connsiteY6" fmla="*/ 2643464 h 5218938"/>
                  <a:gd name="connsiteX7" fmla="*/ 687126 w 2991210"/>
                  <a:gd name="connsiteY7" fmla="*/ 993068 h 5218938"/>
                  <a:gd name="connsiteX0" fmla="*/ 687126 w 2991210"/>
                  <a:gd name="connsiteY0" fmla="*/ 993068 h 5218938"/>
                  <a:gd name="connsiteX1" fmla="*/ 82777 w 2991210"/>
                  <a:gd name="connsiteY1" fmla="*/ 187299 h 5218938"/>
                  <a:gd name="connsiteX2" fmla="*/ 58034 w 2991210"/>
                  <a:gd name="connsiteY2" fmla="*/ 5218938 h 5218938"/>
                  <a:gd name="connsiteX3" fmla="*/ 574480 w 2991210"/>
                  <a:gd name="connsiteY3" fmla="*/ 4493963 h 5218938"/>
                  <a:gd name="connsiteX4" fmla="*/ 2987163 w 2991210"/>
                  <a:gd name="connsiteY4" fmla="*/ 2832210 h 5218938"/>
                  <a:gd name="connsiteX5" fmla="*/ 2985021 w 2991210"/>
                  <a:gd name="connsiteY5" fmla="*/ 2802556 h 5218938"/>
                  <a:gd name="connsiteX6" fmla="*/ 2991210 w 2991210"/>
                  <a:gd name="connsiteY6" fmla="*/ 2643464 h 5218938"/>
                  <a:gd name="connsiteX7" fmla="*/ 687126 w 2991210"/>
                  <a:gd name="connsiteY7" fmla="*/ 993068 h 5218938"/>
                  <a:gd name="connsiteX0" fmla="*/ 651770 w 2955854"/>
                  <a:gd name="connsiteY0" fmla="*/ 993068 h 5218938"/>
                  <a:gd name="connsiteX1" fmla="*/ 47421 w 2955854"/>
                  <a:gd name="connsiteY1" fmla="*/ 187299 h 5218938"/>
                  <a:gd name="connsiteX2" fmla="*/ 22678 w 2955854"/>
                  <a:gd name="connsiteY2" fmla="*/ 5218938 h 5218938"/>
                  <a:gd name="connsiteX3" fmla="*/ 539124 w 2955854"/>
                  <a:gd name="connsiteY3" fmla="*/ 4493963 h 5218938"/>
                  <a:gd name="connsiteX4" fmla="*/ 2951807 w 2955854"/>
                  <a:gd name="connsiteY4" fmla="*/ 2832210 h 5218938"/>
                  <a:gd name="connsiteX5" fmla="*/ 2949665 w 2955854"/>
                  <a:gd name="connsiteY5" fmla="*/ 2802556 h 5218938"/>
                  <a:gd name="connsiteX6" fmla="*/ 2955854 w 2955854"/>
                  <a:gd name="connsiteY6" fmla="*/ 2643464 h 5218938"/>
                  <a:gd name="connsiteX7" fmla="*/ 651770 w 2955854"/>
                  <a:gd name="connsiteY7" fmla="*/ 993068 h 5218938"/>
                  <a:gd name="connsiteX0" fmla="*/ 651770 w 2955854"/>
                  <a:gd name="connsiteY0" fmla="*/ 993068 h 5218938"/>
                  <a:gd name="connsiteX1" fmla="*/ 47420 w 2955854"/>
                  <a:gd name="connsiteY1" fmla="*/ 187298 h 5218938"/>
                  <a:gd name="connsiteX2" fmla="*/ 22678 w 2955854"/>
                  <a:gd name="connsiteY2" fmla="*/ 5218938 h 5218938"/>
                  <a:gd name="connsiteX3" fmla="*/ 539124 w 2955854"/>
                  <a:gd name="connsiteY3" fmla="*/ 4493963 h 5218938"/>
                  <a:gd name="connsiteX4" fmla="*/ 2951807 w 2955854"/>
                  <a:gd name="connsiteY4" fmla="*/ 2832210 h 5218938"/>
                  <a:gd name="connsiteX5" fmla="*/ 2949665 w 2955854"/>
                  <a:gd name="connsiteY5" fmla="*/ 2802556 h 5218938"/>
                  <a:gd name="connsiteX6" fmla="*/ 2955854 w 2955854"/>
                  <a:gd name="connsiteY6" fmla="*/ 2643464 h 5218938"/>
                  <a:gd name="connsiteX7" fmla="*/ 651770 w 2955854"/>
                  <a:gd name="connsiteY7" fmla="*/ 993068 h 5218938"/>
                  <a:gd name="connsiteX0" fmla="*/ 629092 w 2933176"/>
                  <a:gd name="connsiteY0" fmla="*/ 995966 h 5221836"/>
                  <a:gd name="connsiteX1" fmla="*/ 24742 w 2933176"/>
                  <a:gd name="connsiteY1" fmla="*/ 190196 h 5221836"/>
                  <a:gd name="connsiteX2" fmla="*/ 0 w 2933176"/>
                  <a:gd name="connsiteY2" fmla="*/ 5221836 h 5221836"/>
                  <a:gd name="connsiteX3" fmla="*/ 516446 w 2933176"/>
                  <a:gd name="connsiteY3" fmla="*/ 4496861 h 5221836"/>
                  <a:gd name="connsiteX4" fmla="*/ 2929129 w 2933176"/>
                  <a:gd name="connsiteY4" fmla="*/ 2835108 h 5221836"/>
                  <a:gd name="connsiteX5" fmla="*/ 2926987 w 2933176"/>
                  <a:gd name="connsiteY5" fmla="*/ 2805454 h 5221836"/>
                  <a:gd name="connsiteX6" fmla="*/ 2933176 w 2933176"/>
                  <a:gd name="connsiteY6" fmla="*/ 2646362 h 5221836"/>
                  <a:gd name="connsiteX7" fmla="*/ 629092 w 2933176"/>
                  <a:gd name="connsiteY7" fmla="*/ 995966 h 522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3176" h="5221836">
                    <a:moveTo>
                      <a:pt x="629092" y="995966"/>
                    </a:moveTo>
                    <a:cubicBezTo>
                      <a:pt x="239048" y="994706"/>
                      <a:pt x="24084" y="-521877"/>
                      <a:pt x="24742" y="190196"/>
                    </a:cubicBezTo>
                    <a:cubicBezTo>
                      <a:pt x="27244" y="2896618"/>
                      <a:pt x="25400" y="3915200"/>
                      <a:pt x="0" y="5221836"/>
                    </a:cubicBezTo>
                    <a:cubicBezTo>
                      <a:pt x="165759" y="5151232"/>
                      <a:pt x="268850" y="4593074"/>
                      <a:pt x="516446" y="4496861"/>
                    </a:cubicBezTo>
                    <a:cubicBezTo>
                      <a:pt x="992248" y="4216843"/>
                      <a:pt x="2527372" y="3117009"/>
                      <a:pt x="2929129" y="2835108"/>
                    </a:cubicBezTo>
                    <a:lnTo>
                      <a:pt x="2926987" y="2805454"/>
                    </a:lnTo>
                    <a:lnTo>
                      <a:pt x="2933176" y="2646362"/>
                    </a:lnTo>
                    <a:cubicBezTo>
                      <a:pt x="2550194" y="2344781"/>
                      <a:pt x="1093186" y="1267926"/>
                      <a:pt x="629092" y="995966"/>
                    </a:cubicBezTo>
                    <a:close/>
                  </a:path>
                </a:pathLst>
              </a:custGeom>
              <a:solidFill>
                <a:srgbClr val="FFD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 flipH="1">
                <a:off x="7557577" y="2543281"/>
                <a:ext cx="720317" cy="45719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Szabadkézi sokszög 22"/>
              <p:cNvSpPr/>
              <p:nvPr/>
            </p:nvSpPr>
            <p:spPr>
              <a:xfrm>
                <a:off x="6162661" y="2820637"/>
                <a:ext cx="720317" cy="45719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Szabadkézi sokszög 23"/>
              <p:cNvSpPr/>
              <p:nvPr/>
            </p:nvSpPr>
            <p:spPr>
              <a:xfrm>
                <a:off x="6143611" y="4447056"/>
                <a:ext cx="985342" cy="142661"/>
              </a:xfrm>
              <a:custGeom>
                <a:avLst/>
                <a:gdLst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1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880781"/>
                  <a:gd name="connsiteY0" fmla="*/ 1300 h 6142365"/>
                  <a:gd name="connsiteX1" fmla="*/ 213008 w 2880781"/>
                  <a:gd name="connsiteY1" fmla="*/ 119600 h 6142365"/>
                  <a:gd name="connsiteX2" fmla="*/ 13920 w 2880781"/>
                  <a:gd name="connsiteY2" fmla="*/ 2995587 h 6142365"/>
                  <a:gd name="connsiteX3" fmla="*/ 16062 w 2880781"/>
                  <a:gd name="connsiteY3" fmla="*/ 3025240 h 6142365"/>
                  <a:gd name="connsiteX4" fmla="*/ 9873 w 2880781"/>
                  <a:gd name="connsiteY4" fmla="*/ 3184332 h 6142365"/>
                  <a:gd name="connsiteX5" fmla="*/ 154550 w 2880781"/>
                  <a:gd name="connsiteY5" fmla="*/ 6046675 h 6142365"/>
                  <a:gd name="connsiteX6" fmla="*/ 454178 w 2880781"/>
                  <a:gd name="connsiteY6" fmla="*/ 4808530 h 6142365"/>
                  <a:gd name="connsiteX7" fmla="*/ 2313958 w 2880781"/>
                  <a:gd name="connsiteY7" fmla="*/ 4834729 h 6142365"/>
                  <a:gd name="connsiteX8" fmla="*/ 2667773 w 2880781"/>
                  <a:gd name="connsiteY8" fmla="*/ 6022765 h 6142365"/>
                  <a:gd name="connsiteX9" fmla="*/ 2866861 w 2880781"/>
                  <a:gd name="connsiteY9" fmla="*/ 3146778 h 6142365"/>
                  <a:gd name="connsiteX10" fmla="*/ 2864719 w 2880781"/>
                  <a:gd name="connsiteY10" fmla="*/ 3117124 h 6142365"/>
                  <a:gd name="connsiteX11" fmla="*/ 2870908 w 2880781"/>
                  <a:gd name="connsiteY11" fmla="*/ 2958032 h 6142365"/>
                  <a:gd name="connsiteX12" fmla="*/ 2726232 w 2880781"/>
                  <a:gd name="connsiteY12" fmla="*/ 95690 h 6142365"/>
                  <a:gd name="connsiteX13" fmla="*/ 2426604 w 2880781"/>
                  <a:gd name="connsiteY13" fmla="*/ 1333834 h 6142365"/>
                  <a:gd name="connsiteX14" fmla="*/ 566824 w 2880781"/>
                  <a:gd name="connsiteY14" fmla="*/ 1307636 h 6142365"/>
                  <a:gd name="connsiteX15" fmla="*/ 316381 w 2880781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64528"/>
                  <a:gd name="connsiteY0" fmla="*/ 1300 h 6142365"/>
                  <a:gd name="connsiteX1" fmla="*/ 213008 w 2964528"/>
                  <a:gd name="connsiteY1" fmla="*/ 119600 h 6142365"/>
                  <a:gd name="connsiteX2" fmla="*/ 13920 w 2964528"/>
                  <a:gd name="connsiteY2" fmla="*/ 2995587 h 6142365"/>
                  <a:gd name="connsiteX3" fmla="*/ 16062 w 2964528"/>
                  <a:gd name="connsiteY3" fmla="*/ 3025240 h 6142365"/>
                  <a:gd name="connsiteX4" fmla="*/ 9873 w 2964528"/>
                  <a:gd name="connsiteY4" fmla="*/ 3184332 h 6142365"/>
                  <a:gd name="connsiteX5" fmla="*/ 154550 w 2964528"/>
                  <a:gd name="connsiteY5" fmla="*/ 6046675 h 6142365"/>
                  <a:gd name="connsiteX6" fmla="*/ 454178 w 2964528"/>
                  <a:gd name="connsiteY6" fmla="*/ 4808530 h 6142365"/>
                  <a:gd name="connsiteX7" fmla="*/ 2313958 w 2964528"/>
                  <a:gd name="connsiteY7" fmla="*/ 4834729 h 6142365"/>
                  <a:gd name="connsiteX8" fmla="*/ 2667773 w 2964528"/>
                  <a:gd name="connsiteY8" fmla="*/ 6022765 h 6142365"/>
                  <a:gd name="connsiteX9" fmla="*/ 2866861 w 2964528"/>
                  <a:gd name="connsiteY9" fmla="*/ 3146778 h 6142365"/>
                  <a:gd name="connsiteX10" fmla="*/ 2864719 w 2964528"/>
                  <a:gd name="connsiteY10" fmla="*/ 3117124 h 6142365"/>
                  <a:gd name="connsiteX11" fmla="*/ 2870908 w 2964528"/>
                  <a:gd name="connsiteY11" fmla="*/ 2958032 h 6142365"/>
                  <a:gd name="connsiteX12" fmla="*/ 2900398 w 2964528"/>
                  <a:gd name="connsiteY12" fmla="*/ 1499101 h 6142365"/>
                  <a:gd name="connsiteX13" fmla="*/ 2426604 w 2964528"/>
                  <a:gd name="connsiteY13" fmla="*/ 1333834 h 6142365"/>
                  <a:gd name="connsiteX14" fmla="*/ 566824 w 2964528"/>
                  <a:gd name="connsiteY14" fmla="*/ 1307636 h 6142365"/>
                  <a:gd name="connsiteX15" fmla="*/ 316381 w 2964528"/>
                  <a:gd name="connsiteY15" fmla="*/ 1300 h 6142365"/>
                  <a:gd name="connsiteX0" fmla="*/ 316381 w 2971558"/>
                  <a:gd name="connsiteY0" fmla="*/ 1300 h 6142365"/>
                  <a:gd name="connsiteX1" fmla="*/ 213008 w 2971558"/>
                  <a:gd name="connsiteY1" fmla="*/ 119600 h 6142365"/>
                  <a:gd name="connsiteX2" fmla="*/ 13920 w 2971558"/>
                  <a:gd name="connsiteY2" fmla="*/ 2995587 h 6142365"/>
                  <a:gd name="connsiteX3" fmla="*/ 16062 w 2971558"/>
                  <a:gd name="connsiteY3" fmla="*/ 3025240 h 6142365"/>
                  <a:gd name="connsiteX4" fmla="*/ 9873 w 2971558"/>
                  <a:gd name="connsiteY4" fmla="*/ 3184332 h 6142365"/>
                  <a:gd name="connsiteX5" fmla="*/ 154550 w 2971558"/>
                  <a:gd name="connsiteY5" fmla="*/ 6046675 h 6142365"/>
                  <a:gd name="connsiteX6" fmla="*/ 454178 w 2971558"/>
                  <a:gd name="connsiteY6" fmla="*/ 4808530 h 6142365"/>
                  <a:gd name="connsiteX7" fmla="*/ 2313958 w 2971558"/>
                  <a:gd name="connsiteY7" fmla="*/ 4834729 h 6142365"/>
                  <a:gd name="connsiteX8" fmla="*/ 2667773 w 2971558"/>
                  <a:gd name="connsiteY8" fmla="*/ 6022765 h 6142365"/>
                  <a:gd name="connsiteX9" fmla="*/ 2866861 w 2971558"/>
                  <a:gd name="connsiteY9" fmla="*/ 3146778 h 6142365"/>
                  <a:gd name="connsiteX10" fmla="*/ 2864719 w 2971558"/>
                  <a:gd name="connsiteY10" fmla="*/ 3117124 h 6142365"/>
                  <a:gd name="connsiteX11" fmla="*/ 2870908 w 2971558"/>
                  <a:gd name="connsiteY11" fmla="*/ 2958032 h 6142365"/>
                  <a:gd name="connsiteX12" fmla="*/ 2900398 w 2971558"/>
                  <a:gd name="connsiteY12" fmla="*/ 1499101 h 6142365"/>
                  <a:gd name="connsiteX13" fmla="*/ 2426604 w 2971558"/>
                  <a:gd name="connsiteY13" fmla="*/ 1333834 h 6142365"/>
                  <a:gd name="connsiteX14" fmla="*/ 566824 w 2971558"/>
                  <a:gd name="connsiteY14" fmla="*/ 1307636 h 6142365"/>
                  <a:gd name="connsiteX15" fmla="*/ 316381 w 2971558"/>
                  <a:gd name="connsiteY15" fmla="*/ 1300 h 6142365"/>
                  <a:gd name="connsiteX0" fmla="*/ 316381 w 2900397"/>
                  <a:gd name="connsiteY0" fmla="*/ 1300 h 6142365"/>
                  <a:gd name="connsiteX1" fmla="*/ 213008 w 2900397"/>
                  <a:gd name="connsiteY1" fmla="*/ 119600 h 6142365"/>
                  <a:gd name="connsiteX2" fmla="*/ 13920 w 2900397"/>
                  <a:gd name="connsiteY2" fmla="*/ 2995587 h 6142365"/>
                  <a:gd name="connsiteX3" fmla="*/ 16062 w 2900397"/>
                  <a:gd name="connsiteY3" fmla="*/ 3025240 h 6142365"/>
                  <a:gd name="connsiteX4" fmla="*/ 9873 w 2900397"/>
                  <a:gd name="connsiteY4" fmla="*/ 3184332 h 6142365"/>
                  <a:gd name="connsiteX5" fmla="*/ 154550 w 2900397"/>
                  <a:gd name="connsiteY5" fmla="*/ 6046675 h 6142365"/>
                  <a:gd name="connsiteX6" fmla="*/ 454178 w 2900397"/>
                  <a:gd name="connsiteY6" fmla="*/ 4808530 h 6142365"/>
                  <a:gd name="connsiteX7" fmla="*/ 2313958 w 2900397"/>
                  <a:gd name="connsiteY7" fmla="*/ 4834729 h 6142365"/>
                  <a:gd name="connsiteX8" fmla="*/ 2667773 w 2900397"/>
                  <a:gd name="connsiteY8" fmla="*/ 6022765 h 6142365"/>
                  <a:gd name="connsiteX9" fmla="*/ 2866861 w 2900397"/>
                  <a:gd name="connsiteY9" fmla="*/ 3146778 h 6142365"/>
                  <a:gd name="connsiteX10" fmla="*/ 2864719 w 2900397"/>
                  <a:gd name="connsiteY10" fmla="*/ 3117124 h 6142365"/>
                  <a:gd name="connsiteX11" fmla="*/ 2870908 w 2900397"/>
                  <a:gd name="connsiteY11" fmla="*/ 2958032 h 6142365"/>
                  <a:gd name="connsiteX12" fmla="*/ 2900398 w 2900397"/>
                  <a:gd name="connsiteY12" fmla="*/ 1499101 h 6142365"/>
                  <a:gd name="connsiteX13" fmla="*/ 2426604 w 2900397"/>
                  <a:gd name="connsiteY13" fmla="*/ 1333834 h 6142365"/>
                  <a:gd name="connsiteX14" fmla="*/ 566824 w 2900397"/>
                  <a:gd name="connsiteY14" fmla="*/ 1307636 h 6142365"/>
                  <a:gd name="connsiteX15" fmla="*/ 316381 w 2900397"/>
                  <a:gd name="connsiteY15" fmla="*/ 1300 h 6142365"/>
                  <a:gd name="connsiteX0" fmla="*/ 335594 w 2919611"/>
                  <a:gd name="connsiteY0" fmla="*/ 87 h 6141152"/>
                  <a:gd name="connsiteX1" fmla="*/ 105554 w 2919611"/>
                  <a:gd name="connsiteY1" fmla="*/ 1325058 h 6141152"/>
                  <a:gd name="connsiteX2" fmla="*/ 33133 w 2919611"/>
                  <a:gd name="connsiteY2" fmla="*/ 2994374 h 6141152"/>
                  <a:gd name="connsiteX3" fmla="*/ 35275 w 2919611"/>
                  <a:gd name="connsiteY3" fmla="*/ 3024027 h 6141152"/>
                  <a:gd name="connsiteX4" fmla="*/ 29086 w 2919611"/>
                  <a:gd name="connsiteY4" fmla="*/ 3183119 h 6141152"/>
                  <a:gd name="connsiteX5" fmla="*/ 173763 w 2919611"/>
                  <a:gd name="connsiteY5" fmla="*/ 6045462 h 6141152"/>
                  <a:gd name="connsiteX6" fmla="*/ 473391 w 2919611"/>
                  <a:gd name="connsiteY6" fmla="*/ 4807317 h 6141152"/>
                  <a:gd name="connsiteX7" fmla="*/ 2333171 w 2919611"/>
                  <a:gd name="connsiteY7" fmla="*/ 4833516 h 6141152"/>
                  <a:gd name="connsiteX8" fmla="*/ 2686986 w 2919611"/>
                  <a:gd name="connsiteY8" fmla="*/ 6021552 h 6141152"/>
                  <a:gd name="connsiteX9" fmla="*/ 2886074 w 2919611"/>
                  <a:gd name="connsiteY9" fmla="*/ 3145565 h 6141152"/>
                  <a:gd name="connsiteX10" fmla="*/ 2883932 w 2919611"/>
                  <a:gd name="connsiteY10" fmla="*/ 3115911 h 6141152"/>
                  <a:gd name="connsiteX11" fmla="*/ 2890121 w 2919611"/>
                  <a:gd name="connsiteY11" fmla="*/ 2956819 h 6141152"/>
                  <a:gd name="connsiteX12" fmla="*/ 2919611 w 2919611"/>
                  <a:gd name="connsiteY12" fmla="*/ 1497888 h 6141152"/>
                  <a:gd name="connsiteX13" fmla="*/ 2445817 w 2919611"/>
                  <a:gd name="connsiteY13" fmla="*/ 1332621 h 6141152"/>
                  <a:gd name="connsiteX14" fmla="*/ 586037 w 2919611"/>
                  <a:gd name="connsiteY14" fmla="*/ 1306423 h 6141152"/>
                  <a:gd name="connsiteX15" fmla="*/ 335594 w 2919611"/>
                  <a:gd name="connsiteY15" fmla="*/ 87 h 6141152"/>
                  <a:gd name="connsiteX0" fmla="*/ 113688 w 2903539"/>
                  <a:gd name="connsiteY0" fmla="*/ 321144 h 5334233"/>
                  <a:gd name="connsiteX1" fmla="*/ 89482 w 2903539"/>
                  <a:gd name="connsiteY1" fmla="*/ 518139 h 5334233"/>
                  <a:gd name="connsiteX2" fmla="*/ 17061 w 2903539"/>
                  <a:gd name="connsiteY2" fmla="*/ 2187455 h 5334233"/>
                  <a:gd name="connsiteX3" fmla="*/ 19203 w 2903539"/>
                  <a:gd name="connsiteY3" fmla="*/ 2217108 h 5334233"/>
                  <a:gd name="connsiteX4" fmla="*/ 13014 w 2903539"/>
                  <a:gd name="connsiteY4" fmla="*/ 2376200 h 5334233"/>
                  <a:gd name="connsiteX5" fmla="*/ 157691 w 2903539"/>
                  <a:gd name="connsiteY5" fmla="*/ 5238543 h 5334233"/>
                  <a:gd name="connsiteX6" fmla="*/ 457319 w 2903539"/>
                  <a:gd name="connsiteY6" fmla="*/ 4000398 h 5334233"/>
                  <a:gd name="connsiteX7" fmla="*/ 2317099 w 2903539"/>
                  <a:gd name="connsiteY7" fmla="*/ 4026597 h 5334233"/>
                  <a:gd name="connsiteX8" fmla="*/ 2670914 w 2903539"/>
                  <a:gd name="connsiteY8" fmla="*/ 5214633 h 5334233"/>
                  <a:gd name="connsiteX9" fmla="*/ 2870002 w 2903539"/>
                  <a:gd name="connsiteY9" fmla="*/ 2338646 h 5334233"/>
                  <a:gd name="connsiteX10" fmla="*/ 2867860 w 2903539"/>
                  <a:gd name="connsiteY10" fmla="*/ 2308992 h 5334233"/>
                  <a:gd name="connsiteX11" fmla="*/ 2874049 w 2903539"/>
                  <a:gd name="connsiteY11" fmla="*/ 2149900 h 5334233"/>
                  <a:gd name="connsiteX12" fmla="*/ 2903539 w 2903539"/>
                  <a:gd name="connsiteY12" fmla="*/ 690969 h 5334233"/>
                  <a:gd name="connsiteX13" fmla="*/ 2429745 w 2903539"/>
                  <a:gd name="connsiteY13" fmla="*/ 525702 h 5334233"/>
                  <a:gd name="connsiteX14" fmla="*/ 569965 w 2903539"/>
                  <a:gd name="connsiteY14" fmla="*/ 499504 h 5334233"/>
                  <a:gd name="connsiteX15" fmla="*/ 113688 w 2903539"/>
                  <a:gd name="connsiteY15" fmla="*/ 321144 h 5334233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81297 w 2914871"/>
                  <a:gd name="connsiteY0" fmla="*/ 123989 h 4958718"/>
                  <a:gd name="connsiteX1" fmla="*/ 100814 w 2914871"/>
                  <a:gd name="connsiteY1" fmla="*/ 142624 h 4958718"/>
                  <a:gd name="connsiteX2" fmla="*/ 28393 w 2914871"/>
                  <a:gd name="connsiteY2" fmla="*/ 1811940 h 4958718"/>
                  <a:gd name="connsiteX3" fmla="*/ 30535 w 2914871"/>
                  <a:gd name="connsiteY3" fmla="*/ 1841593 h 4958718"/>
                  <a:gd name="connsiteX4" fmla="*/ 24346 w 2914871"/>
                  <a:gd name="connsiteY4" fmla="*/ 2000685 h 4958718"/>
                  <a:gd name="connsiteX5" fmla="*/ 169023 w 2914871"/>
                  <a:gd name="connsiteY5" fmla="*/ 4863028 h 4958718"/>
                  <a:gd name="connsiteX6" fmla="*/ 468651 w 2914871"/>
                  <a:gd name="connsiteY6" fmla="*/ 3624883 h 4958718"/>
                  <a:gd name="connsiteX7" fmla="*/ 2328431 w 2914871"/>
                  <a:gd name="connsiteY7" fmla="*/ 3651082 h 4958718"/>
                  <a:gd name="connsiteX8" fmla="*/ 2682246 w 2914871"/>
                  <a:gd name="connsiteY8" fmla="*/ 4839118 h 4958718"/>
                  <a:gd name="connsiteX9" fmla="*/ 2881334 w 2914871"/>
                  <a:gd name="connsiteY9" fmla="*/ 1963131 h 4958718"/>
                  <a:gd name="connsiteX10" fmla="*/ 2879192 w 2914871"/>
                  <a:gd name="connsiteY10" fmla="*/ 1933477 h 4958718"/>
                  <a:gd name="connsiteX11" fmla="*/ 2885381 w 2914871"/>
                  <a:gd name="connsiteY11" fmla="*/ 1774385 h 4958718"/>
                  <a:gd name="connsiteX12" fmla="*/ 2914871 w 2914871"/>
                  <a:gd name="connsiteY12" fmla="*/ 315454 h 4958718"/>
                  <a:gd name="connsiteX13" fmla="*/ 2441077 w 2914871"/>
                  <a:gd name="connsiteY13" fmla="*/ 150187 h 4958718"/>
                  <a:gd name="connsiteX14" fmla="*/ 581297 w 2914871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3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23989 h 4958718"/>
                  <a:gd name="connsiteX1" fmla="*/ 86900 w 2900957"/>
                  <a:gd name="connsiteY1" fmla="*/ 142624 h 4958718"/>
                  <a:gd name="connsiteX2" fmla="*/ 14479 w 2900957"/>
                  <a:gd name="connsiteY2" fmla="*/ 1811940 h 4958718"/>
                  <a:gd name="connsiteX3" fmla="*/ 16621 w 2900957"/>
                  <a:gd name="connsiteY3" fmla="*/ 1841593 h 4958718"/>
                  <a:gd name="connsiteX4" fmla="*/ 10432 w 2900957"/>
                  <a:gd name="connsiteY4" fmla="*/ 2000685 h 4958718"/>
                  <a:gd name="connsiteX5" fmla="*/ 155109 w 2900957"/>
                  <a:gd name="connsiteY5" fmla="*/ 4863028 h 4958718"/>
                  <a:gd name="connsiteX6" fmla="*/ 454737 w 2900957"/>
                  <a:gd name="connsiteY6" fmla="*/ 3624883 h 4958718"/>
                  <a:gd name="connsiteX7" fmla="*/ 2314517 w 2900957"/>
                  <a:gd name="connsiteY7" fmla="*/ 3651082 h 4958718"/>
                  <a:gd name="connsiteX8" fmla="*/ 2668332 w 2900957"/>
                  <a:gd name="connsiteY8" fmla="*/ 4839118 h 4958718"/>
                  <a:gd name="connsiteX9" fmla="*/ 2867420 w 2900957"/>
                  <a:gd name="connsiteY9" fmla="*/ 1963131 h 4958718"/>
                  <a:gd name="connsiteX10" fmla="*/ 2865278 w 2900957"/>
                  <a:gd name="connsiteY10" fmla="*/ 1933477 h 4958718"/>
                  <a:gd name="connsiteX11" fmla="*/ 2871467 w 2900957"/>
                  <a:gd name="connsiteY11" fmla="*/ 1774385 h 4958718"/>
                  <a:gd name="connsiteX12" fmla="*/ 2900957 w 2900957"/>
                  <a:gd name="connsiteY12" fmla="*/ 315454 h 4958718"/>
                  <a:gd name="connsiteX13" fmla="*/ 2427164 w 2900957"/>
                  <a:gd name="connsiteY13" fmla="*/ 150187 h 4958718"/>
                  <a:gd name="connsiteX14" fmla="*/ 567383 w 2900957"/>
                  <a:gd name="connsiteY14" fmla="*/ 123989 h 4958718"/>
                  <a:gd name="connsiteX0" fmla="*/ 567383 w 2900957"/>
                  <a:gd name="connsiteY0" fmla="*/ 13595 h 4848324"/>
                  <a:gd name="connsiteX1" fmla="*/ 86900 w 2900957"/>
                  <a:gd name="connsiteY1" fmla="*/ 32230 h 4848324"/>
                  <a:gd name="connsiteX2" fmla="*/ 14479 w 2900957"/>
                  <a:gd name="connsiteY2" fmla="*/ 1701546 h 4848324"/>
                  <a:gd name="connsiteX3" fmla="*/ 16621 w 2900957"/>
                  <a:gd name="connsiteY3" fmla="*/ 1731199 h 4848324"/>
                  <a:gd name="connsiteX4" fmla="*/ 10432 w 2900957"/>
                  <a:gd name="connsiteY4" fmla="*/ 1890291 h 4848324"/>
                  <a:gd name="connsiteX5" fmla="*/ 155109 w 2900957"/>
                  <a:gd name="connsiteY5" fmla="*/ 4752634 h 4848324"/>
                  <a:gd name="connsiteX6" fmla="*/ 454737 w 2900957"/>
                  <a:gd name="connsiteY6" fmla="*/ 3514489 h 4848324"/>
                  <a:gd name="connsiteX7" fmla="*/ 2314517 w 2900957"/>
                  <a:gd name="connsiteY7" fmla="*/ 3540688 h 4848324"/>
                  <a:gd name="connsiteX8" fmla="*/ 2668332 w 2900957"/>
                  <a:gd name="connsiteY8" fmla="*/ 4728724 h 4848324"/>
                  <a:gd name="connsiteX9" fmla="*/ 2867420 w 2900957"/>
                  <a:gd name="connsiteY9" fmla="*/ 1852737 h 4848324"/>
                  <a:gd name="connsiteX10" fmla="*/ 2865278 w 2900957"/>
                  <a:gd name="connsiteY10" fmla="*/ 1823083 h 4848324"/>
                  <a:gd name="connsiteX11" fmla="*/ 2871467 w 2900957"/>
                  <a:gd name="connsiteY11" fmla="*/ 1663991 h 4848324"/>
                  <a:gd name="connsiteX12" fmla="*/ 2900957 w 2900957"/>
                  <a:gd name="connsiteY12" fmla="*/ 205060 h 4848324"/>
                  <a:gd name="connsiteX13" fmla="*/ 2427164 w 2900957"/>
                  <a:gd name="connsiteY13" fmla="*/ 39793 h 4848324"/>
                  <a:gd name="connsiteX14" fmla="*/ 567383 w 2900957"/>
                  <a:gd name="connsiteY14" fmla="*/ 13595 h 4848324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567383 w 2900957"/>
                  <a:gd name="connsiteY0" fmla="*/ 13595 h 4813605"/>
                  <a:gd name="connsiteX1" fmla="*/ 86900 w 2900957"/>
                  <a:gd name="connsiteY1" fmla="*/ 32230 h 4813605"/>
                  <a:gd name="connsiteX2" fmla="*/ 14479 w 2900957"/>
                  <a:gd name="connsiteY2" fmla="*/ 1701546 h 4813605"/>
                  <a:gd name="connsiteX3" fmla="*/ 16621 w 2900957"/>
                  <a:gd name="connsiteY3" fmla="*/ 1731199 h 4813605"/>
                  <a:gd name="connsiteX4" fmla="*/ 10432 w 2900957"/>
                  <a:gd name="connsiteY4" fmla="*/ 1890291 h 4813605"/>
                  <a:gd name="connsiteX5" fmla="*/ 155109 w 2900957"/>
                  <a:gd name="connsiteY5" fmla="*/ 4752634 h 4813605"/>
                  <a:gd name="connsiteX6" fmla="*/ 454737 w 2900957"/>
                  <a:gd name="connsiteY6" fmla="*/ 3514489 h 4813605"/>
                  <a:gd name="connsiteX7" fmla="*/ 2314517 w 2900957"/>
                  <a:gd name="connsiteY7" fmla="*/ 3540688 h 4813605"/>
                  <a:gd name="connsiteX8" fmla="*/ 2795000 w 2900957"/>
                  <a:gd name="connsiteY8" fmla="*/ 3469589 h 4813605"/>
                  <a:gd name="connsiteX9" fmla="*/ 2867420 w 2900957"/>
                  <a:gd name="connsiteY9" fmla="*/ 1852737 h 4813605"/>
                  <a:gd name="connsiteX10" fmla="*/ 2865278 w 2900957"/>
                  <a:gd name="connsiteY10" fmla="*/ 1823083 h 4813605"/>
                  <a:gd name="connsiteX11" fmla="*/ 2871467 w 2900957"/>
                  <a:gd name="connsiteY11" fmla="*/ 1663991 h 4813605"/>
                  <a:gd name="connsiteX12" fmla="*/ 2900957 w 2900957"/>
                  <a:gd name="connsiteY12" fmla="*/ 205060 h 4813605"/>
                  <a:gd name="connsiteX13" fmla="*/ 2427164 w 2900957"/>
                  <a:gd name="connsiteY13" fmla="*/ 39793 h 4813605"/>
                  <a:gd name="connsiteX14" fmla="*/ 567383 w 2900957"/>
                  <a:gd name="connsiteY14" fmla="*/ 13595 h 4813605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1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753483"/>
                  <a:gd name="connsiteX1" fmla="*/ 147102 w 2961159"/>
                  <a:gd name="connsiteY1" fmla="*/ 32230 h 3753483"/>
                  <a:gd name="connsiteX2" fmla="*/ 74681 w 2961159"/>
                  <a:gd name="connsiteY2" fmla="*/ 1701546 h 3753483"/>
                  <a:gd name="connsiteX3" fmla="*/ 76823 w 2961159"/>
                  <a:gd name="connsiteY3" fmla="*/ 1731199 h 3753483"/>
                  <a:gd name="connsiteX4" fmla="*/ 70634 w 2961159"/>
                  <a:gd name="connsiteY4" fmla="*/ 1890291 h 3753483"/>
                  <a:gd name="connsiteX5" fmla="*/ 72812 w 2961159"/>
                  <a:gd name="connsiteY5" fmla="*/ 3532848 h 3753483"/>
                  <a:gd name="connsiteX6" fmla="*/ 514939 w 2961159"/>
                  <a:gd name="connsiteY6" fmla="*/ 3514489 h 3753483"/>
                  <a:gd name="connsiteX7" fmla="*/ 2374719 w 2961159"/>
                  <a:gd name="connsiteY7" fmla="*/ 3540688 h 3753483"/>
                  <a:gd name="connsiteX8" fmla="*/ 2855202 w 2961159"/>
                  <a:gd name="connsiteY8" fmla="*/ 3469589 h 3753483"/>
                  <a:gd name="connsiteX9" fmla="*/ 2927622 w 2961159"/>
                  <a:gd name="connsiteY9" fmla="*/ 1852737 h 3753483"/>
                  <a:gd name="connsiteX10" fmla="*/ 2925480 w 2961159"/>
                  <a:gd name="connsiteY10" fmla="*/ 1823083 h 3753483"/>
                  <a:gd name="connsiteX11" fmla="*/ 2931669 w 2961159"/>
                  <a:gd name="connsiteY11" fmla="*/ 1663991 h 3753483"/>
                  <a:gd name="connsiteX12" fmla="*/ 2961159 w 2961159"/>
                  <a:gd name="connsiteY12" fmla="*/ 205060 h 3753483"/>
                  <a:gd name="connsiteX13" fmla="*/ 2487366 w 2961159"/>
                  <a:gd name="connsiteY13" fmla="*/ 39793 h 3753483"/>
                  <a:gd name="connsiteX14" fmla="*/ 627585 w 2961159"/>
                  <a:gd name="connsiteY14" fmla="*/ 13595 h 3753483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2487366 w 2961159"/>
                  <a:gd name="connsiteY13" fmla="*/ 39793 h 3621881"/>
                  <a:gd name="connsiteX14" fmla="*/ 627585 w 2961159"/>
                  <a:gd name="connsiteY14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0 h 3621881"/>
                  <a:gd name="connsiteX13" fmla="*/ 627585 w 2961159"/>
                  <a:gd name="connsiteY13" fmla="*/ 13595 h 3621881"/>
                  <a:gd name="connsiteX0" fmla="*/ 627585 w 2961159"/>
                  <a:gd name="connsiteY0" fmla="*/ 13595 h 3621881"/>
                  <a:gd name="connsiteX1" fmla="*/ 147102 w 2961159"/>
                  <a:gd name="connsiteY1" fmla="*/ 32230 h 3621881"/>
                  <a:gd name="connsiteX2" fmla="*/ 74681 w 2961159"/>
                  <a:gd name="connsiteY2" fmla="*/ 1701546 h 3621881"/>
                  <a:gd name="connsiteX3" fmla="*/ 76823 w 2961159"/>
                  <a:gd name="connsiteY3" fmla="*/ 1731199 h 3621881"/>
                  <a:gd name="connsiteX4" fmla="*/ 70634 w 2961159"/>
                  <a:gd name="connsiteY4" fmla="*/ 1890291 h 3621881"/>
                  <a:gd name="connsiteX5" fmla="*/ 72812 w 2961159"/>
                  <a:gd name="connsiteY5" fmla="*/ 3532848 h 3621881"/>
                  <a:gd name="connsiteX6" fmla="*/ 514939 w 2961159"/>
                  <a:gd name="connsiteY6" fmla="*/ 3514489 h 3621881"/>
                  <a:gd name="connsiteX7" fmla="*/ 2374719 w 2961159"/>
                  <a:gd name="connsiteY7" fmla="*/ 3540688 h 3621881"/>
                  <a:gd name="connsiteX8" fmla="*/ 2855202 w 2961159"/>
                  <a:gd name="connsiteY8" fmla="*/ 3469589 h 3621881"/>
                  <a:gd name="connsiteX9" fmla="*/ 2927622 w 2961159"/>
                  <a:gd name="connsiteY9" fmla="*/ 1852737 h 3621881"/>
                  <a:gd name="connsiteX10" fmla="*/ 2925480 w 2961159"/>
                  <a:gd name="connsiteY10" fmla="*/ 1823083 h 3621881"/>
                  <a:gd name="connsiteX11" fmla="*/ 2931669 w 2961159"/>
                  <a:gd name="connsiteY11" fmla="*/ 1663991 h 3621881"/>
                  <a:gd name="connsiteX12" fmla="*/ 2961159 w 2961159"/>
                  <a:gd name="connsiteY12" fmla="*/ 205061 h 3621881"/>
                  <a:gd name="connsiteX13" fmla="*/ 627585 w 2961159"/>
                  <a:gd name="connsiteY13" fmla="*/ 13595 h 3621881"/>
                  <a:gd name="connsiteX0" fmla="*/ 627585 w 2956014"/>
                  <a:gd name="connsiteY0" fmla="*/ 13595 h 3621881"/>
                  <a:gd name="connsiteX1" fmla="*/ 147102 w 2956014"/>
                  <a:gd name="connsiteY1" fmla="*/ 32230 h 3621881"/>
                  <a:gd name="connsiteX2" fmla="*/ 74681 w 2956014"/>
                  <a:gd name="connsiteY2" fmla="*/ 1701546 h 3621881"/>
                  <a:gd name="connsiteX3" fmla="*/ 76823 w 2956014"/>
                  <a:gd name="connsiteY3" fmla="*/ 1731199 h 3621881"/>
                  <a:gd name="connsiteX4" fmla="*/ 70634 w 2956014"/>
                  <a:gd name="connsiteY4" fmla="*/ 1890291 h 3621881"/>
                  <a:gd name="connsiteX5" fmla="*/ 72812 w 2956014"/>
                  <a:gd name="connsiteY5" fmla="*/ 3532848 h 3621881"/>
                  <a:gd name="connsiteX6" fmla="*/ 514939 w 2956014"/>
                  <a:gd name="connsiteY6" fmla="*/ 3514489 h 3621881"/>
                  <a:gd name="connsiteX7" fmla="*/ 2374719 w 2956014"/>
                  <a:gd name="connsiteY7" fmla="*/ 3540688 h 3621881"/>
                  <a:gd name="connsiteX8" fmla="*/ 2855202 w 2956014"/>
                  <a:gd name="connsiteY8" fmla="*/ 3469589 h 3621881"/>
                  <a:gd name="connsiteX9" fmla="*/ 2927622 w 2956014"/>
                  <a:gd name="connsiteY9" fmla="*/ 1852737 h 3621881"/>
                  <a:gd name="connsiteX10" fmla="*/ 2925480 w 2956014"/>
                  <a:gd name="connsiteY10" fmla="*/ 1823083 h 3621881"/>
                  <a:gd name="connsiteX11" fmla="*/ 2931669 w 2956014"/>
                  <a:gd name="connsiteY11" fmla="*/ 1663991 h 3621881"/>
                  <a:gd name="connsiteX12" fmla="*/ 627585 w 2956014"/>
                  <a:gd name="connsiteY12" fmla="*/ 13595 h 3621881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89 h 3548069"/>
                  <a:gd name="connsiteX7" fmla="*/ 2374719 w 2931669"/>
                  <a:gd name="connsiteY7" fmla="*/ 3540688 h 3548069"/>
                  <a:gd name="connsiteX8" fmla="*/ 2927622 w 2931669"/>
                  <a:gd name="connsiteY8" fmla="*/ 1852737 h 3548069"/>
                  <a:gd name="connsiteX9" fmla="*/ 2925480 w 2931669"/>
                  <a:gd name="connsiteY9" fmla="*/ 1823083 h 3548069"/>
                  <a:gd name="connsiteX10" fmla="*/ 2931669 w 2931669"/>
                  <a:gd name="connsiteY10" fmla="*/ 1663991 h 3548069"/>
                  <a:gd name="connsiteX11" fmla="*/ 627585 w 2931669"/>
                  <a:gd name="connsiteY11" fmla="*/ 13595 h 3548069"/>
                  <a:gd name="connsiteX0" fmla="*/ 627585 w 2931669"/>
                  <a:gd name="connsiteY0" fmla="*/ 13595 h 3548065"/>
                  <a:gd name="connsiteX1" fmla="*/ 147102 w 2931669"/>
                  <a:gd name="connsiteY1" fmla="*/ 32230 h 3548065"/>
                  <a:gd name="connsiteX2" fmla="*/ 74681 w 2931669"/>
                  <a:gd name="connsiteY2" fmla="*/ 1701546 h 3548065"/>
                  <a:gd name="connsiteX3" fmla="*/ 76823 w 2931669"/>
                  <a:gd name="connsiteY3" fmla="*/ 1731199 h 3548065"/>
                  <a:gd name="connsiteX4" fmla="*/ 70634 w 2931669"/>
                  <a:gd name="connsiteY4" fmla="*/ 1890291 h 3548065"/>
                  <a:gd name="connsiteX5" fmla="*/ 72812 w 2931669"/>
                  <a:gd name="connsiteY5" fmla="*/ 3532848 h 3548065"/>
                  <a:gd name="connsiteX6" fmla="*/ 514939 w 2931669"/>
                  <a:gd name="connsiteY6" fmla="*/ 3514489 h 3548065"/>
                  <a:gd name="connsiteX7" fmla="*/ 2927622 w 2931669"/>
                  <a:gd name="connsiteY7" fmla="*/ 1852737 h 3548065"/>
                  <a:gd name="connsiteX8" fmla="*/ 2925480 w 2931669"/>
                  <a:gd name="connsiteY8" fmla="*/ 1823083 h 3548065"/>
                  <a:gd name="connsiteX9" fmla="*/ 2931669 w 2931669"/>
                  <a:gd name="connsiteY9" fmla="*/ 1663991 h 3548065"/>
                  <a:gd name="connsiteX10" fmla="*/ 627585 w 2931669"/>
                  <a:gd name="connsiteY10" fmla="*/ 13595 h 3548065"/>
                  <a:gd name="connsiteX0" fmla="*/ 627585 w 2931669"/>
                  <a:gd name="connsiteY0" fmla="*/ 13595 h 3548069"/>
                  <a:gd name="connsiteX1" fmla="*/ 147102 w 2931669"/>
                  <a:gd name="connsiteY1" fmla="*/ 32230 h 3548069"/>
                  <a:gd name="connsiteX2" fmla="*/ 74681 w 2931669"/>
                  <a:gd name="connsiteY2" fmla="*/ 1701546 h 3548069"/>
                  <a:gd name="connsiteX3" fmla="*/ 76823 w 2931669"/>
                  <a:gd name="connsiteY3" fmla="*/ 1731199 h 3548069"/>
                  <a:gd name="connsiteX4" fmla="*/ 70634 w 2931669"/>
                  <a:gd name="connsiteY4" fmla="*/ 1890291 h 3548069"/>
                  <a:gd name="connsiteX5" fmla="*/ 72812 w 2931669"/>
                  <a:gd name="connsiteY5" fmla="*/ 3532848 h 3548069"/>
                  <a:gd name="connsiteX6" fmla="*/ 514939 w 2931669"/>
                  <a:gd name="connsiteY6" fmla="*/ 3514490 h 3548069"/>
                  <a:gd name="connsiteX7" fmla="*/ 2927622 w 2931669"/>
                  <a:gd name="connsiteY7" fmla="*/ 1852737 h 3548069"/>
                  <a:gd name="connsiteX8" fmla="*/ 2925480 w 2931669"/>
                  <a:gd name="connsiteY8" fmla="*/ 1823083 h 3548069"/>
                  <a:gd name="connsiteX9" fmla="*/ 2931669 w 2931669"/>
                  <a:gd name="connsiteY9" fmla="*/ 1663991 h 3548069"/>
                  <a:gd name="connsiteX10" fmla="*/ 627585 w 2931669"/>
                  <a:gd name="connsiteY10" fmla="*/ 13595 h 354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69" h="3548069">
                    <a:moveTo>
                      <a:pt x="627585" y="13595"/>
                    </a:moveTo>
                    <a:cubicBezTo>
                      <a:pt x="237541" y="12335"/>
                      <a:pt x="144251" y="-26123"/>
                      <a:pt x="147102" y="32230"/>
                    </a:cubicBezTo>
                    <a:cubicBezTo>
                      <a:pt x="161548" y="327910"/>
                      <a:pt x="14668" y="615763"/>
                      <a:pt x="74681" y="1701546"/>
                    </a:cubicBezTo>
                    <a:lnTo>
                      <a:pt x="76823" y="1731199"/>
                    </a:lnTo>
                    <a:lnTo>
                      <a:pt x="70634" y="1890291"/>
                    </a:lnTo>
                    <a:cubicBezTo>
                      <a:pt x="43055" y="2762240"/>
                      <a:pt x="-74732" y="3183719"/>
                      <a:pt x="72812" y="3532848"/>
                    </a:cubicBezTo>
                    <a:cubicBezTo>
                      <a:pt x="238571" y="3462244"/>
                      <a:pt x="267343" y="3610703"/>
                      <a:pt x="514939" y="3514490"/>
                    </a:cubicBezTo>
                    <a:cubicBezTo>
                      <a:pt x="990741" y="3234472"/>
                      <a:pt x="2525865" y="2134638"/>
                      <a:pt x="2927622" y="1852737"/>
                    </a:cubicBezTo>
                    <a:lnTo>
                      <a:pt x="2925480" y="1823083"/>
                    </a:lnTo>
                    <a:lnTo>
                      <a:pt x="2931669" y="1663991"/>
                    </a:lnTo>
                    <a:cubicBezTo>
                      <a:pt x="2548687" y="1362410"/>
                      <a:pt x="1091679" y="285555"/>
                      <a:pt x="627585" y="1359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0" name="Csoportba foglalás 39"/>
          <p:cNvGrpSpPr/>
          <p:nvPr/>
        </p:nvGrpSpPr>
        <p:grpSpPr>
          <a:xfrm flipH="1">
            <a:off x="-547901" y="144812"/>
            <a:ext cx="3297851" cy="6503611"/>
            <a:chOff x="9383099" y="246726"/>
            <a:chExt cx="3297851" cy="6503611"/>
          </a:xfrm>
        </p:grpSpPr>
        <p:sp>
          <p:nvSpPr>
            <p:cNvPr id="39" name="Szabadkézi sokszög 38"/>
            <p:cNvSpPr/>
            <p:nvPr/>
          </p:nvSpPr>
          <p:spPr>
            <a:xfrm flipH="1">
              <a:off x="9564498" y="431072"/>
              <a:ext cx="2729131" cy="619430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42883 h 3651169"/>
                <a:gd name="connsiteX1" fmla="*/ 147102 w 2961159"/>
                <a:gd name="connsiteY1" fmla="*/ 61518 h 3651169"/>
                <a:gd name="connsiteX2" fmla="*/ 74681 w 2961159"/>
                <a:gd name="connsiteY2" fmla="*/ 1730834 h 3651169"/>
                <a:gd name="connsiteX3" fmla="*/ 76823 w 2961159"/>
                <a:gd name="connsiteY3" fmla="*/ 1760487 h 3651169"/>
                <a:gd name="connsiteX4" fmla="*/ 70634 w 2961159"/>
                <a:gd name="connsiteY4" fmla="*/ 1919579 h 3651169"/>
                <a:gd name="connsiteX5" fmla="*/ 72812 w 2961159"/>
                <a:gd name="connsiteY5" fmla="*/ 3562136 h 3651169"/>
                <a:gd name="connsiteX6" fmla="*/ 514939 w 2961159"/>
                <a:gd name="connsiteY6" fmla="*/ 3543777 h 3651169"/>
                <a:gd name="connsiteX7" fmla="*/ 2374719 w 2961159"/>
                <a:gd name="connsiteY7" fmla="*/ 3569976 h 3651169"/>
                <a:gd name="connsiteX8" fmla="*/ 2855202 w 2961159"/>
                <a:gd name="connsiteY8" fmla="*/ 3498877 h 3651169"/>
                <a:gd name="connsiteX9" fmla="*/ 2927622 w 2961159"/>
                <a:gd name="connsiteY9" fmla="*/ 1882025 h 3651169"/>
                <a:gd name="connsiteX10" fmla="*/ 2925480 w 2961159"/>
                <a:gd name="connsiteY10" fmla="*/ 1852371 h 3651169"/>
                <a:gd name="connsiteX11" fmla="*/ 2931669 w 2961159"/>
                <a:gd name="connsiteY11" fmla="*/ 1693279 h 3651169"/>
                <a:gd name="connsiteX12" fmla="*/ 2961159 w 2961159"/>
                <a:gd name="connsiteY12" fmla="*/ 234348 h 3651169"/>
                <a:gd name="connsiteX13" fmla="*/ 2239331 w 2961159"/>
                <a:gd name="connsiteY13" fmla="*/ 3040 h 3651169"/>
                <a:gd name="connsiteX14" fmla="*/ 627585 w 2961159"/>
                <a:gd name="connsiteY14" fmla="*/ 42883 h 3651169"/>
                <a:gd name="connsiteX0" fmla="*/ 627585 w 2961159"/>
                <a:gd name="connsiteY0" fmla="*/ 42883 h 3634641"/>
                <a:gd name="connsiteX1" fmla="*/ 147102 w 2961159"/>
                <a:gd name="connsiteY1" fmla="*/ 61518 h 3634641"/>
                <a:gd name="connsiteX2" fmla="*/ 74681 w 2961159"/>
                <a:gd name="connsiteY2" fmla="*/ 1730834 h 3634641"/>
                <a:gd name="connsiteX3" fmla="*/ 76823 w 2961159"/>
                <a:gd name="connsiteY3" fmla="*/ 1760487 h 3634641"/>
                <a:gd name="connsiteX4" fmla="*/ 70634 w 2961159"/>
                <a:gd name="connsiteY4" fmla="*/ 1919579 h 3634641"/>
                <a:gd name="connsiteX5" fmla="*/ 72812 w 2961159"/>
                <a:gd name="connsiteY5" fmla="*/ 3562136 h 3634641"/>
                <a:gd name="connsiteX6" fmla="*/ 514939 w 2961159"/>
                <a:gd name="connsiteY6" fmla="*/ 3543777 h 3634641"/>
                <a:gd name="connsiteX7" fmla="*/ 2374719 w 2961159"/>
                <a:gd name="connsiteY7" fmla="*/ 3569976 h 3634641"/>
                <a:gd name="connsiteX8" fmla="*/ 2855202 w 2961159"/>
                <a:gd name="connsiteY8" fmla="*/ 3498877 h 3634641"/>
                <a:gd name="connsiteX9" fmla="*/ 2927622 w 2961159"/>
                <a:gd name="connsiteY9" fmla="*/ 1882025 h 3634641"/>
                <a:gd name="connsiteX10" fmla="*/ 2925480 w 2961159"/>
                <a:gd name="connsiteY10" fmla="*/ 1852371 h 3634641"/>
                <a:gd name="connsiteX11" fmla="*/ 2931669 w 2961159"/>
                <a:gd name="connsiteY11" fmla="*/ 1693279 h 3634641"/>
                <a:gd name="connsiteX12" fmla="*/ 2961159 w 2961159"/>
                <a:gd name="connsiteY12" fmla="*/ 234348 h 3634641"/>
                <a:gd name="connsiteX13" fmla="*/ 2239331 w 2961159"/>
                <a:gd name="connsiteY13" fmla="*/ 3040 h 3634641"/>
                <a:gd name="connsiteX14" fmla="*/ 627585 w 2961159"/>
                <a:gd name="connsiteY14" fmla="*/ 42883 h 3634641"/>
                <a:gd name="connsiteX0" fmla="*/ 627585 w 2961159"/>
                <a:gd name="connsiteY0" fmla="*/ 42883 h 3634641"/>
                <a:gd name="connsiteX1" fmla="*/ 147102 w 2961159"/>
                <a:gd name="connsiteY1" fmla="*/ 61518 h 3634641"/>
                <a:gd name="connsiteX2" fmla="*/ 74681 w 2961159"/>
                <a:gd name="connsiteY2" fmla="*/ 1730834 h 3634641"/>
                <a:gd name="connsiteX3" fmla="*/ 76823 w 2961159"/>
                <a:gd name="connsiteY3" fmla="*/ 1760487 h 3634641"/>
                <a:gd name="connsiteX4" fmla="*/ 70634 w 2961159"/>
                <a:gd name="connsiteY4" fmla="*/ 1919579 h 3634641"/>
                <a:gd name="connsiteX5" fmla="*/ 72812 w 2961159"/>
                <a:gd name="connsiteY5" fmla="*/ 3562136 h 3634641"/>
                <a:gd name="connsiteX6" fmla="*/ 514939 w 2961159"/>
                <a:gd name="connsiteY6" fmla="*/ 3543777 h 3634641"/>
                <a:gd name="connsiteX7" fmla="*/ 2374719 w 2961159"/>
                <a:gd name="connsiteY7" fmla="*/ 3569976 h 3634641"/>
                <a:gd name="connsiteX8" fmla="*/ 2855202 w 2961159"/>
                <a:gd name="connsiteY8" fmla="*/ 3498877 h 3634641"/>
                <a:gd name="connsiteX9" fmla="*/ 2927622 w 2961159"/>
                <a:gd name="connsiteY9" fmla="*/ 1882025 h 3634641"/>
                <a:gd name="connsiteX10" fmla="*/ 2925480 w 2961159"/>
                <a:gd name="connsiteY10" fmla="*/ 1852371 h 3634641"/>
                <a:gd name="connsiteX11" fmla="*/ 2931669 w 2961159"/>
                <a:gd name="connsiteY11" fmla="*/ 1693279 h 3634641"/>
                <a:gd name="connsiteX12" fmla="*/ 2961159 w 2961159"/>
                <a:gd name="connsiteY12" fmla="*/ 234348 h 3634641"/>
                <a:gd name="connsiteX13" fmla="*/ 2239331 w 2961159"/>
                <a:gd name="connsiteY13" fmla="*/ 3040 h 3634641"/>
                <a:gd name="connsiteX14" fmla="*/ 627585 w 2961159"/>
                <a:gd name="connsiteY14" fmla="*/ 42883 h 3634641"/>
                <a:gd name="connsiteX0" fmla="*/ 627585 w 2961159"/>
                <a:gd name="connsiteY0" fmla="*/ 42883 h 3634641"/>
                <a:gd name="connsiteX1" fmla="*/ 147102 w 2961159"/>
                <a:gd name="connsiteY1" fmla="*/ 61518 h 3634641"/>
                <a:gd name="connsiteX2" fmla="*/ 74681 w 2961159"/>
                <a:gd name="connsiteY2" fmla="*/ 1730834 h 3634641"/>
                <a:gd name="connsiteX3" fmla="*/ 76823 w 2961159"/>
                <a:gd name="connsiteY3" fmla="*/ 1760487 h 3634641"/>
                <a:gd name="connsiteX4" fmla="*/ 70634 w 2961159"/>
                <a:gd name="connsiteY4" fmla="*/ 1919579 h 3634641"/>
                <a:gd name="connsiteX5" fmla="*/ 72812 w 2961159"/>
                <a:gd name="connsiteY5" fmla="*/ 3562136 h 3634641"/>
                <a:gd name="connsiteX6" fmla="*/ 514939 w 2961159"/>
                <a:gd name="connsiteY6" fmla="*/ 3543777 h 3634641"/>
                <a:gd name="connsiteX7" fmla="*/ 2374719 w 2961159"/>
                <a:gd name="connsiteY7" fmla="*/ 3569976 h 3634641"/>
                <a:gd name="connsiteX8" fmla="*/ 2855203 w 2961159"/>
                <a:gd name="connsiteY8" fmla="*/ 3498877 h 3634641"/>
                <a:gd name="connsiteX9" fmla="*/ 2927622 w 2961159"/>
                <a:gd name="connsiteY9" fmla="*/ 1882025 h 3634641"/>
                <a:gd name="connsiteX10" fmla="*/ 2925480 w 2961159"/>
                <a:gd name="connsiteY10" fmla="*/ 1852371 h 3634641"/>
                <a:gd name="connsiteX11" fmla="*/ 2931669 w 2961159"/>
                <a:gd name="connsiteY11" fmla="*/ 1693279 h 3634641"/>
                <a:gd name="connsiteX12" fmla="*/ 2961159 w 2961159"/>
                <a:gd name="connsiteY12" fmla="*/ 234348 h 3634641"/>
                <a:gd name="connsiteX13" fmla="*/ 2239331 w 2961159"/>
                <a:gd name="connsiteY13" fmla="*/ 3040 h 3634641"/>
                <a:gd name="connsiteX14" fmla="*/ 627585 w 2961159"/>
                <a:gd name="connsiteY14" fmla="*/ 42883 h 3634641"/>
                <a:gd name="connsiteX0" fmla="*/ 627585 w 2961159"/>
                <a:gd name="connsiteY0" fmla="*/ 42883 h 3578967"/>
                <a:gd name="connsiteX1" fmla="*/ 147102 w 2961159"/>
                <a:gd name="connsiteY1" fmla="*/ 61518 h 3578967"/>
                <a:gd name="connsiteX2" fmla="*/ 74681 w 2961159"/>
                <a:gd name="connsiteY2" fmla="*/ 1730834 h 3578967"/>
                <a:gd name="connsiteX3" fmla="*/ 76823 w 2961159"/>
                <a:gd name="connsiteY3" fmla="*/ 1760487 h 3578967"/>
                <a:gd name="connsiteX4" fmla="*/ 70634 w 2961159"/>
                <a:gd name="connsiteY4" fmla="*/ 1919579 h 3578967"/>
                <a:gd name="connsiteX5" fmla="*/ 72812 w 2961159"/>
                <a:gd name="connsiteY5" fmla="*/ 3562136 h 3578967"/>
                <a:gd name="connsiteX6" fmla="*/ 514939 w 2961159"/>
                <a:gd name="connsiteY6" fmla="*/ 3543777 h 3578967"/>
                <a:gd name="connsiteX7" fmla="*/ 2374719 w 2961159"/>
                <a:gd name="connsiteY7" fmla="*/ 3569976 h 3578967"/>
                <a:gd name="connsiteX8" fmla="*/ 2855203 w 2961159"/>
                <a:gd name="connsiteY8" fmla="*/ 3498877 h 3578967"/>
                <a:gd name="connsiteX9" fmla="*/ 2927622 w 2961159"/>
                <a:gd name="connsiteY9" fmla="*/ 1882025 h 3578967"/>
                <a:gd name="connsiteX10" fmla="*/ 2925480 w 2961159"/>
                <a:gd name="connsiteY10" fmla="*/ 1852371 h 3578967"/>
                <a:gd name="connsiteX11" fmla="*/ 2931669 w 2961159"/>
                <a:gd name="connsiteY11" fmla="*/ 1693279 h 3578967"/>
                <a:gd name="connsiteX12" fmla="*/ 2961159 w 2961159"/>
                <a:gd name="connsiteY12" fmla="*/ 234348 h 3578967"/>
                <a:gd name="connsiteX13" fmla="*/ 2239331 w 2961159"/>
                <a:gd name="connsiteY13" fmla="*/ 3040 h 3578967"/>
                <a:gd name="connsiteX14" fmla="*/ 627585 w 2961159"/>
                <a:gd name="connsiteY14" fmla="*/ 42883 h 35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578967">
                  <a:moveTo>
                    <a:pt x="627585" y="42883"/>
                  </a:moveTo>
                  <a:cubicBezTo>
                    <a:pt x="237541" y="41623"/>
                    <a:pt x="144251" y="3165"/>
                    <a:pt x="147102" y="61518"/>
                  </a:cubicBezTo>
                  <a:cubicBezTo>
                    <a:pt x="161548" y="357198"/>
                    <a:pt x="14668" y="645051"/>
                    <a:pt x="74681" y="1730834"/>
                  </a:cubicBezTo>
                  <a:lnTo>
                    <a:pt x="76823" y="1760487"/>
                  </a:lnTo>
                  <a:lnTo>
                    <a:pt x="70634" y="1919579"/>
                  </a:lnTo>
                  <a:cubicBezTo>
                    <a:pt x="43055" y="2791528"/>
                    <a:pt x="-74732" y="3213007"/>
                    <a:pt x="72812" y="3562136"/>
                  </a:cubicBezTo>
                  <a:cubicBezTo>
                    <a:pt x="238571" y="3491532"/>
                    <a:pt x="267343" y="3639990"/>
                    <a:pt x="514939" y="3543777"/>
                  </a:cubicBezTo>
                  <a:cubicBezTo>
                    <a:pt x="849440" y="3507814"/>
                    <a:pt x="1552707" y="3608652"/>
                    <a:pt x="2374719" y="3569976"/>
                  </a:cubicBezTo>
                  <a:cubicBezTo>
                    <a:pt x="2661296" y="3530650"/>
                    <a:pt x="2818172" y="3589418"/>
                    <a:pt x="2855203" y="3498877"/>
                  </a:cubicBezTo>
                  <a:cubicBezTo>
                    <a:pt x="2892234" y="3408336"/>
                    <a:pt x="2987635" y="2967807"/>
                    <a:pt x="2927622" y="1882025"/>
                  </a:cubicBezTo>
                  <a:lnTo>
                    <a:pt x="2925480" y="1852371"/>
                  </a:lnTo>
                  <a:lnTo>
                    <a:pt x="2931669" y="1693279"/>
                  </a:lnTo>
                  <a:cubicBezTo>
                    <a:pt x="2959248" y="821331"/>
                    <a:pt x="2871201" y="609709"/>
                    <a:pt x="2961159" y="234348"/>
                  </a:cubicBezTo>
                  <a:cubicBezTo>
                    <a:pt x="2779566" y="-127877"/>
                    <a:pt x="2645261" y="51103"/>
                    <a:pt x="2239331" y="3040"/>
                  </a:cubicBezTo>
                  <a:cubicBezTo>
                    <a:pt x="1904830" y="39003"/>
                    <a:pt x="1036204" y="194990"/>
                    <a:pt x="627585" y="42883"/>
                  </a:cubicBezTo>
                  <a:close/>
                </a:path>
              </a:pathLst>
            </a:custGeom>
            <a:solidFill>
              <a:srgbClr val="FFF2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9410619" y="4277778"/>
              <a:ext cx="331647" cy="239222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9383099" y="257985"/>
              <a:ext cx="359167" cy="239222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 rot="5400000">
              <a:off x="10838703" y="-1143743"/>
              <a:ext cx="451777" cy="3232716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 rot="5400000">
              <a:off x="10864297" y="5050179"/>
              <a:ext cx="307301" cy="3093016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sp>
        <p:nvSpPr>
          <p:cNvPr id="56" name="Téglalap 6"/>
          <p:cNvSpPr>
            <a:spLocks noChangeAspect="1"/>
          </p:cNvSpPr>
          <p:nvPr/>
        </p:nvSpPr>
        <p:spPr>
          <a:xfrm rot="16200000">
            <a:off x="10606921" y="1012506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6"/>
          <p:cNvSpPr>
            <a:spLocks noChangeAspect="1"/>
          </p:cNvSpPr>
          <p:nvPr/>
        </p:nvSpPr>
        <p:spPr>
          <a:xfrm rot="16200000" flipH="1">
            <a:off x="9112371" y="507723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6"/>
          <p:cNvSpPr>
            <a:spLocks noChangeAspect="1"/>
          </p:cNvSpPr>
          <p:nvPr/>
        </p:nvSpPr>
        <p:spPr>
          <a:xfrm rot="16200000">
            <a:off x="7658370" y="1496219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6"/>
          <p:cNvSpPr>
            <a:spLocks noChangeAspect="1"/>
          </p:cNvSpPr>
          <p:nvPr/>
        </p:nvSpPr>
        <p:spPr>
          <a:xfrm rot="16200000" flipH="1">
            <a:off x="5267461" y="1477610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6"/>
          <p:cNvSpPr>
            <a:spLocks noChangeAspect="1"/>
          </p:cNvSpPr>
          <p:nvPr/>
        </p:nvSpPr>
        <p:spPr>
          <a:xfrm rot="16200000">
            <a:off x="3760012" y="2429460"/>
            <a:ext cx="193549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"/>
          <p:cNvSpPr>
            <a:spLocks noChangeAspect="1"/>
          </p:cNvSpPr>
          <p:nvPr/>
        </p:nvSpPr>
        <p:spPr>
          <a:xfrm rot="16200000" flipH="1">
            <a:off x="1490581" y="1351576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églalap 6"/>
          <p:cNvSpPr>
            <a:spLocks noChangeAspect="1"/>
          </p:cNvSpPr>
          <p:nvPr/>
        </p:nvSpPr>
        <p:spPr>
          <a:xfrm rot="16200000">
            <a:off x="1399930" y="1810964"/>
            <a:ext cx="21526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 6"/>
          <p:cNvSpPr>
            <a:spLocks noChangeAspect="1"/>
          </p:cNvSpPr>
          <p:nvPr/>
        </p:nvSpPr>
        <p:spPr>
          <a:xfrm rot="16200000">
            <a:off x="10759321" y="2351450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"/>
          <p:cNvSpPr>
            <a:spLocks noChangeAspect="1"/>
          </p:cNvSpPr>
          <p:nvPr/>
        </p:nvSpPr>
        <p:spPr>
          <a:xfrm rot="16200000" flipH="1">
            <a:off x="9264771" y="1846667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Téglalap 6"/>
          <p:cNvSpPr>
            <a:spLocks noChangeAspect="1"/>
          </p:cNvSpPr>
          <p:nvPr/>
        </p:nvSpPr>
        <p:spPr>
          <a:xfrm rot="16200000">
            <a:off x="7810770" y="2835163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Téglalap 6"/>
          <p:cNvSpPr>
            <a:spLocks noChangeAspect="1"/>
          </p:cNvSpPr>
          <p:nvPr/>
        </p:nvSpPr>
        <p:spPr>
          <a:xfrm rot="16200000" flipH="1">
            <a:off x="5419861" y="2816554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Téglalap 6"/>
          <p:cNvSpPr>
            <a:spLocks noChangeAspect="1"/>
          </p:cNvSpPr>
          <p:nvPr/>
        </p:nvSpPr>
        <p:spPr>
          <a:xfrm rot="16200000">
            <a:off x="3912412" y="3768404"/>
            <a:ext cx="193549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Téglalap 6"/>
          <p:cNvSpPr>
            <a:spLocks noChangeAspect="1"/>
          </p:cNvSpPr>
          <p:nvPr/>
        </p:nvSpPr>
        <p:spPr>
          <a:xfrm rot="16200000" flipH="1">
            <a:off x="1642981" y="2690520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églalap 6"/>
          <p:cNvSpPr>
            <a:spLocks noChangeAspect="1"/>
          </p:cNvSpPr>
          <p:nvPr/>
        </p:nvSpPr>
        <p:spPr>
          <a:xfrm rot="16200000">
            <a:off x="1552330" y="3149908"/>
            <a:ext cx="21526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Téglalap 6"/>
          <p:cNvSpPr>
            <a:spLocks noChangeAspect="1"/>
          </p:cNvSpPr>
          <p:nvPr/>
        </p:nvSpPr>
        <p:spPr>
          <a:xfrm rot="16200000">
            <a:off x="10911721" y="3777480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Téglalap 6"/>
          <p:cNvSpPr>
            <a:spLocks noChangeAspect="1"/>
          </p:cNvSpPr>
          <p:nvPr/>
        </p:nvSpPr>
        <p:spPr>
          <a:xfrm rot="16200000" flipH="1">
            <a:off x="9417171" y="3272697"/>
            <a:ext cx="167637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Téglalap 6"/>
          <p:cNvSpPr>
            <a:spLocks noChangeAspect="1"/>
          </p:cNvSpPr>
          <p:nvPr/>
        </p:nvSpPr>
        <p:spPr>
          <a:xfrm rot="16200000">
            <a:off x="7963170" y="4261193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6"/>
          <p:cNvSpPr>
            <a:spLocks noChangeAspect="1"/>
          </p:cNvSpPr>
          <p:nvPr/>
        </p:nvSpPr>
        <p:spPr>
          <a:xfrm rot="16200000" flipH="1">
            <a:off x="5572261" y="4242584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Téglalap 6"/>
          <p:cNvSpPr>
            <a:spLocks noChangeAspect="1"/>
          </p:cNvSpPr>
          <p:nvPr/>
        </p:nvSpPr>
        <p:spPr>
          <a:xfrm rot="16200000">
            <a:off x="4064812" y="5194434"/>
            <a:ext cx="193549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Téglalap 6"/>
          <p:cNvSpPr>
            <a:spLocks noChangeAspect="1"/>
          </p:cNvSpPr>
          <p:nvPr/>
        </p:nvSpPr>
        <p:spPr>
          <a:xfrm rot="16200000" flipH="1">
            <a:off x="1795381" y="4116550"/>
            <a:ext cx="19354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Téglalap 6"/>
          <p:cNvSpPr>
            <a:spLocks noChangeAspect="1"/>
          </p:cNvSpPr>
          <p:nvPr/>
        </p:nvSpPr>
        <p:spPr>
          <a:xfrm rot="16200000">
            <a:off x="1704730" y="4575938"/>
            <a:ext cx="215268" cy="611492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Téglalap 6"/>
          <p:cNvSpPr>
            <a:spLocks noChangeAspect="1"/>
          </p:cNvSpPr>
          <p:nvPr/>
        </p:nvSpPr>
        <p:spPr>
          <a:xfrm rot="16200000">
            <a:off x="11081246" y="1355467"/>
            <a:ext cx="155905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Téglalap 6"/>
          <p:cNvSpPr>
            <a:spLocks noChangeAspect="1"/>
          </p:cNvSpPr>
          <p:nvPr/>
        </p:nvSpPr>
        <p:spPr>
          <a:xfrm rot="16200000" flipH="1">
            <a:off x="9586696" y="850684"/>
            <a:ext cx="155905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Téglalap 6"/>
          <p:cNvSpPr>
            <a:spLocks noChangeAspect="1"/>
          </p:cNvSpPr>
          <p:nvPr/>
        </p:nvSpPr>
        <p:spPr>
          <a:xfrm rot="16200000">
            <a:off x="8133602" y="1840083"/>
            <a:ext cx="180003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Téglalap 6"/>
          <p:cNvSpPr>
            <a:spLocks noChangeAspect="1"/>
          </p:cNvSpPr>
          <p:nvPr/>
        </p:nvSpPr>
        <p:spPr>
          <a:xfrm rot="16200000" flipH="1">
            <a:off x="5742693" y="1821474"/>
            <a:ext cx="180003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Téglalap 6"/>
          <p:cNvSpPr>
            <a:spLocks noChangeAspect="1"/>
          </p:cNvSpPr>
          <p:nvPr/>
        </p:nvSpPr>
        <p:spPr>
          <a:xfrm rot="16200000">
            <a:off x="4235243" y="2773324"/>
            <a:ext cx="180004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Téglalap 6"/>
          <p:cNvSpPr>
            <a:spLocks noChangeAspect="1"/>
          </p:cNvSpPr>
          <p:nvPr/>
        </p:nvSpPr>
        <p:spPr>
          <a:xfrm rot="16200000" flipH="1">
            <a:off x="1965813" y="1695440"/>
            <a:ext cx="180003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Téglalap 6"/>
          <p:cNvSpPr>
            <a:spLocks noChangeAspect="1"/>
          </p:cNvSpPr>
          <p:nvPr/>
        </p:nvSpPr>
        <p:spPr>
          <a:xfrm rot="16200000">
            <a:off x="1875924" y="2155591"/>
            <a:ext cx="200198" cy="568688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7" name="Csoportba foglalás 86"/>
          <p:cNvGrpSpPr/>
          <p:nvPr/>
        </p:nvGrpSpPr>
        <p:grpSpPr>
          <a:xfrm>
            <a:off x="1499953" y="5467254"/>
            <a:ext cx="619557" cy="577978"/>
            <a:chOff x="1499953" y="5467254"/>
            <a:chExt cx="619557" cy="577978"/>
          </a:xfrm>
        </p:grpSpPr>
        <p:sp>
          <p:nvSpPr>
            <p:cNvPr id="85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8" name="Csoportba foglalás 87"/>
          <p:cNvGrpSpPr/>
          <p:nvPr/>
        </p:nvGrpSpPr>
        <p:grpSpPr>
          <a:xfrm rot="5400000">
            <a:off x="367733" y="5624125"/>
            <a:ext cx="619557" cy="577978"/>
            <a:chOff x="1499953" y="5467254"/>
            <a:chExt cx="619557" cy="577978"/>
          </a:xfrm>
          <a:solidFill>
            <a:schemeClr val="bg1">
              <a:lumMod val="65000"/>
            </a:schemeClr>
          </a:solidFill>
        </p:grpSpPr>
        <p:sp>
          <p:nvSpPr>
            <p:cNvPr id="89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1" name="Csoportba foglalás 90"/>
          <p:cNvGrpSpPr/>
          <p:nvPr/>
        </p:nvGrpSpPr>
        <p:grpSpPr>
          <a:xfrm rot="16200000">
            <a:off x="1451345" y="717333"/>
            <a:ext cx="576821" cy="577978"/>
            <a:chOff x="1499953" y="5467254"/>
            <a:chExt cx="619557" cy="57797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2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 rot="16200000">
            <a:off x="408656" y="977071"/>
            <a:ext cx="576821" cy="577978"/>
            <a:chOff x="1499953" y="5467254"/>
            <a:chExt cx="619557" cy="577978"/>
          </a:xfrm>
          <a:solidFill>
            <a:schemeClr val="bg1">
              <a:lumMod val="65000"/>
            </a:schemeClr>
          </a:solidFill>
        </p:grpSpPr>
        <p:sp>
          <p:nvSpPr>
            <p:cNvPr id="95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" name="Csoportba foglalás 96"/>
          <p:cNvGrpSpPr/>
          <p:nvPr/>
        </p:nvGrpSpPr>
        <p:grpSpPr>
          <a:xfrm rot="16200000">
            <a:off x="298298" y="1872878"/>
            <a:ext cx="576821" cy="577978"/>
            <a:chOff x="1499953" y="5467254"/>
            <a:chExt cx="619557" cy="577978"/>
          </a:xfrm>
          <a:solidFill>
            <a:schemeClr val="bg2">
              <a:lumMod val="50000"/>
            </a:schemeClr>
          </a:solidFill>
        </p:grpSpPr>
        <p:sp>
          <p:nvSpPr>
            <p:cNvPr id="98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0" name="Csoportba foglalás 99"/>
          <p:cNvGrpSpPr/>
          <p:nvPr/>
        </p:nvGrpSpPr>
        <p:grpSpPr>
          <a:xfrm rot="10404648">
            <a:off x="315380" y="4694900"/>
            <a:ext cx="576821" cy="577978"/>
            <a:chOff x="1499953" y="5467254"/>
            <a:chExt cx="619557" cy="57797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1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3" name="Csoportba foglalás 102"/>
          <p:cNvGrpSpPr/>
          <p:nvPr/>
        </p:nvGrpSpPr>
        <p:grpSpPr>
          <a:xfrm rot="11217537">
            <a:off x="253692" y="3878642"/>
            <a:ext cx="739309" cy="743020"/>
            <a:chOff x="1499953" y="5467254"/>
            <a:chExt cx="619557" cy="577978"/>
          </a:xfrm>
          <a:solidFill>
            <a:schemeClr val="bg1">
              <a:lumMod val="65000"/>
            </a:schemeClr>
          </a:solidFill>
        </p:grpSpPr>
        <p:sp>
          <p:nvSpPr>
            <p:cNvPr id="104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6" name="Csoportba foglalás 105"/>
          <p:cNvGrpSpPr/>
          <p:nvPr/>
        </p:nvGrpSpPr>
        <p:grpSpPr>
          <a:xfrm rot="11691840">
            <a:off x="283855" y="2605839"/>
            <a:ext cx="409000" cy="373476"/>
            <a:chOff x="1499953" y="5467254"/>
            <a:chExt cx="619557" cy="577978"/>
          </a:xfrm>
          <a:solidFill>
            <a:schemeClr val="bg2">
              <a:lumMod val="50000"/>
            </a:schemeClr>
          </a:solidFill>
        </p:grpSpPr>
        <p:sp>
          <p:nvSpPr>
            <p:cNvPr id="107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9" name="Csoportba foglalás 108"/>
          <p:cNvGrpSpPr>
            <a:grpSpLocks noChangeAspect="1"/>
          </p:cNvGrpSpPr>
          <p:nvPr/>
        </p:nvGrpSpPr>
        <p:grpSpPr>
          <a:xfrm rot="9157066">
            <a:off x="161237" y="3265757"/>
            <a:ext cx="667160" cy="432000"/>
            <a:chOff x="1499953" y="5467254"/>
            <a:chExt cx="619557" cy="577978"/>
          </a:xfrm>
          <a:solidFill>
            <a:schemeClr val="bg1"/>
          </a:solidFill>
        </p:grpSpPr>
        <p:sp>
          <p:nvSpPr>
            <p:cNvPr id="110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2" name="Szövegdoboz 111"/>
          <p:cNvSpPr txBox="1"/>
          <p:nvPr/>
        </p:nvSpPr>
        <p:spPr>
          <a:xfrm>
            <a:off x="5438597" y="574259"/>
            <a:ext cx="6664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Mire odaérnek, a ház tele van.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Már nem jutnak oda Jézushoz!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Nem férnek be az ajtón!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Hát nincs remény mégsem?</a:t>
            </a:r>
          </a:p>
        </p:txBody>
      </p:sp>
      <p:sp>
        <p:nvSpPr>
          <p:cNvPr id="113" name="Szövegdoboz 112"/>
          <p:cNvSpPr txBox="1"/>
          <p:nvPr/>
        </p:nvSpPr>
        <p:spPr>
          <a:xfrm>
            <a:off x="5411309" y="5159466"/>
            <a:ext cx="49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De a négy barát nem adja fel!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 barátjukat felviszik a tetőre.</a:t>
            </a:r>
          </a:p>
        </p:txBody>
      </p:sp>
    </p:spTree>
    <p:extLst>
      <p:ext uri="{BB962C8B-B14F-4D97-AF65-F5344CB8AC3E}">
        <p14:creationId xmlns:p14="http://schemas.microsoft.com/office/powerpoint/2010/main" val="5979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2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4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8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2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4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6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8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2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4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6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8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2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4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6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8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2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4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6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8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2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4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6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8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92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4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8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2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4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76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6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76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26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76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26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876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26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976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260"/>
                            </p:stCondLst>
                            <p:childTnLst>
                              <p:par>
                                <p:cTn id="2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1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112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Csoportba foglalás 70"/>
          <p:cNvGrpSpPr/>
          <p:nvPr/>
        </p:nvGrpSpPr>
        <p:grpSpPr>
          <a:xfrm>
            <a:off x="2577757" y="3392805"/>
            <a:ext cx="7350156" cy="2167899"/>
            <a:chOff x="3590379" y="3274958"/>
            <a:chExt cx="5327320" cy="1138340"/>
          </a:xfrm>
        </p:grpSpPr>
        <p:sp>
          <p:nvSpPr>
            <p:cNvPr id="72" name="Téglalap 6"/>
            <p:cNvSpPr>
              <a:spLocks noChangeAspect="1"/>
            </p:cNvSpPr>
            <p:nvPr/>
          </p:nvSpPr>
          <p:spPr>
            <a:xfrm flipH="1">
              <a:off x="7881515" y="33547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6"/>
            <p:cNvSpPr>
              <a:spLocks noChangeAspect="1"/>
            </p:cNvSpPr>
            <p:nvPr/>
          </p:nvSpPr>
          <p:spPr>
            <a:xfrm>
              <a:off x="7411267" y="32749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6"/>
            <p:cNvSpPr>
              <a:spLocks noChangeAspect="1"/>
            </p:cNvSpPr>
            <p:nvPr/>
          </p:nvSpPr>
          <p:spPr>
            <a:xfrm flipH="1">
              <a:off x="6542571" y="35071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6"/>
            <p:cNvSpPr>
              <a:spLocks noChangeAspect="1"/>
            </p:cNvSpPr>
            <p:nvPr/>
          </p:nvSpPr>
          <p:spPr>
            <a:xfrm>
              <a:off x="6072323" y="34273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6"/>
            <p:cNvSpPr>
              <a:spLocks noChangeAspect="1"/>
            </p:cNvSpPr>
            <p:nvPr/>
          </p:nvSpPr>
          <p:spPr>
            <a:xfrm flipH="1">
              <a:off x="5116541" y="36595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6"/>
            <p:cNvSpPr>
              <a:spLocks noChangeAspect="1"/>
            </p:cNvSpPr>
            <p:nvPr/>
          </p:nvSpPr>
          <p:spPr>
            <a:xfrm>
              <a:off x="4646293" y="35797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6"/>
            <p:cNvSpPr>
              <a:spLocks noChangeAspect="1"/>
            </p:cNvSpPr>
            <p:nvPr/>
          </p:nvSpPr>
          <p:spPr>
            <a:xfrm flipH="1">
              <a:off x="7565825" y="3844610"/>
              <a:ext cx="180003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6"/>
            <p:cNvSpPr>
              <a:spLocks noChangeAspect="1"/>
            </p:cNvSpPr>
            <p:nvPr/>
          </p:nvSpPr>
          <p:spPr>
            <a:xfrm>
              <a:off x="7095577" y="3764819"/>
              <a:ext cx="200198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0" name="Csoportba foglalás 79"/>
            <p:cNvGrpSpPr/>
            <p:nvPr/>
          </p:nvGrpSpPr>
          <p:grpSpPr>
            <a:xfrm rot="5400000">
              <a:off x="3569589" y="3593882"/>
              <a:ext cx="619557" cy="577978"/>
              <a:chOff x="1499953" y="5467254"/>
              <a:chExt cx="619557" cy="577978"/>
            </a:xfrm>
          </p:grpSpPr>
          <p:sp>
            <p:nvSpPr>
              <p:cNvPr id="84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1" name="Csoportba foglalás 80"/>
            <p:cNvGrpSpPr/>
            <p:nvPr/>
          </p:nvGrpSpPr>
          <p:grpSpPr>
            <a:xfrm>
              <a:off x="8340878" y="3523906"/>
              <a:ext cx="576821" cy="577978"/>
              <a:chOff x="1499953" y="5467254"/>
              <a:chExt cx="619557" cy="577978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2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6" name="Csoportba foglalás 85"/>
          <p:cNvGrpSpPr/>
          <p:nvPr/>
        </p:nvGrpSpPr>
        <p:grpSpPr>
          <a:xfrm>
            <a:off x="2874763" y="2131957"/>
            <a:ext cx="7067800" cy="1266874"/>
            <a:chOff x="3412718" y="1591334"/>
            <a:chExt cx="5245243" cy="838516"/>
          </a:xfrm>
        </p:grpSpPr>
        <p:sp>
          <p:nvSpPr>
            <p:cNvPr id="87" name="Szabadkézi sokszög 86"/>
            <p:cNvSpPr/>
            <p:nvPr/>
          </p:nvSpPr>
          <p:spPr>
            <a:xfrm rot="16200000" flipH="1">
              <a:off x="4719493" y="2087288"/>
              <a:ext cx="644625" cy="4049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8" name="Csoportba foglalás 87"/>
            <p:cNvGrpSpPr/>
            <p:nvPr/>
          </p:nvGrpSpPr>
          <p:grpSpPr>
            <a:xfrm rot="10800000">
              <a:off x="3412718" y="1743202"/>
              <a:ext cx="619557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8081140" y="1762757"/>
              <a:ext cx="576821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5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7185333" y="1652399"/>
              <a:ext cx="576821" cy="577978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103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 rot="15804648">
              <a:off x="4363311" y="1669481"/>
              <a:ext cx="576821" cy="577978"/>
              <a:chOff x="1499953" y="5467254"/>
              <a:chExt cx="619557" cy="57797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1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 rot="16617537">
              <a:off x="5013261" y="1589479"/>
              <a:ext cx="739309" cy="743020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99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 rot="17091840">
              <a:off x="6638534" y="1656297"/>
              <a:ext cx="409000" cy="373476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9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 rot="14557066">
              <a:off x="5857414" y="1676267"/>
              <a:ext cx="576779" cy="456583"/>
              <a:chOff x="1499953" y="5397984"/>
              <a:chExt cx="619558" cy="70659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5" name="Téglalap 6"/>
              <p:cNvSpPr>
                <a:spLocks noChangeAspect="1"/>
              </p:cNvSpPr>
              <p:nvPr/>
            </p:nvSpPr>
            <p:spPr>
              <a:xfrm rot="16200000">
                <a:off x="1676458" y="5661523"/>
                <a:ext cx="274614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6"/>
              <p:cNvSpPr>
                <a:spLocks noChangeAspect="1"/>
              </p:cNvSpPr>
              <p:nvPr/>
            </p:nvSpPr>
            <p:spPr>
              <a:xfrm rot="5400000" flipV="1">
                <a:off x="1663429" y="5234508"/>
                <a:ext cx="284539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8" name="Szabadkézi sokszög 1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558143 w 12192000"/>
              <a:gd name="connsiteY0" fmla="*/ 16274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328057 w 12192000"/>
              <a:gd name="connsiteY0" fmla="*/ 13226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045028 w 12192000"/>
              <a:gd name="connsiteY1" fmla="*/ 5981701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175657" y="974272"/>
                </a:moveTo>
                <a:cubicBezTo>
                  <a:pt x="1172028" y="2356758"/>
                  <a:pt x="1048657" y="4599215"/>
                  <a:pt x="1045028" y="5981701"/>
                </a:cubicBezTo>
                <a:lnTo>
                  <a:pt x="11125200" y="5753101"/>
                </a:lnTo>
                <a:lnTo>
                  <a:pt x="10874828" y="1050472"/>
                </a:lnTo>
                <a:lnTo>
                  <a:pt x="1175657" y="9742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87D5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10981" y="-5587290"/>
            <a:ext cx="857122" cy="12192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67439" y="318111"/>
            <a:ext cx="857122" cy="12192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524" y="279272"/>
            <a:ext cx="857122" cy="634695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70" y="314267"/>
            <a:ext cx="857122" cy="634695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66" y="298940"/>
            <a:ext cx="501070" cy="6140121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3993" y="358938"/>
            <a:ext cx="501070" cy="614012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627388" y="319994"/>
            <a:ext cx="588101" cy="6140121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19691" y="314267"/>
            <a:ext cx="588101" cy="614012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694680" y="319994"/>
            <a:ext cx="588101" cy="614012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12397" y="247983"/>
            <a:ext cx="588101" cy="614012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" y="229437"/>
            <a:ext cx="1040875" cy="651661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223" y="91027"/>
            <a:ext cx="1040875" cy="651661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49" y="175857"/>
            <a:ext cx="857122" cy="634695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790493" y="298939"/>
            <a:ext cx="588101" cy="6140121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544712" y="314266"/>
            <a:ext cx="588101" cy="6140121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4655154" y="247982"/>
            <a:ext cx="588101" cy="6140121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72" y="341554"/>
            <a:ext cx="857122" cy="634695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81640" y="375266"/>
            <a:ext cx="588101" cy="6140121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56840" y="314267"/>
            <a:ext cx="857122" cy="634695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99932" y="279835"/>
            <a:ext cx="588101" cy="6140121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25021" y="247982"/>
            <a:ext cx="501070" cy="6140121"/>
          </a:xfrm>
          <a:prstGeom prst="rect">
            <a:avLst/>
          </a:prstGeom>
        </p:spPr>
      </p:pic>
      <p:grpSp>
        <p:nvGrpSpPr>
          <p:cNvPr id="45" name="Csoportba foglalás 44"/>
          <p:cNvGrpSpPr/>
          <p:nvPr/>
        </p:nvGrpSpPr>
        <p:grpSpPr>
          <a:xfrm rot="16200000">
            <a:off x="4954736" y="719258"/>
            <a:ext cx="1995266" cy="4825655"/>
            <a:chOff x="6130989" y="1005655"/>
            <a:chExt cx="2229551" cy="5447672"/>
          </a:xfrm>
        </p:grpSpPr>
        <p:sp>
          <p:nvSpPr>
            <p:cNvPr id="46" name="Szabadkézi sokszög 45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 flipH="1">
              <a:off x="6130989" y="1927663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0" name="Szövegdoboz 109"/>
          <p:cNvSpPr txBox="1"/>
          <p:nvPr/>
        </p:nvSpPr>
        <p:spPr>
          <a:xfrm>
            <a:off x="3184123" y="1606219"/>
            <a:ext cx="5512471" cy="3439239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 tető száraz növényekből, ágakból, levelekből készült.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Ezért megvan a megoldás!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Ha az ajtón keresztül nem tudják Jézus elé vinni a barátjuk, akkor más utat keresnek!</a:t>
            </a:r>
          </a:p>
        </p:txBody>
      </p:sp>
    </p:spTree>
    <p:extLst>
      <p:ext uri="{BB962C8B-B14F-4D97-AF65-F5344CB8AC3E}">
        <p14:creationId xmlns:p14="http://schemas.microsoft.com/office/powerpoint/2010/main" val="41840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0078 -0.146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36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6.25E-7 0.177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Csoportba foglalás 44"/>
          <p:cNvGrpSpPr>
            <a:grpSpLocks noChangeAspect="1"/>
          </p:cNvGrpSpPr>
          <p:nvPr/>
        </p:nvGrpSpPr>
        <p:grpSpPr>
          <a:xfrm rot="16200000">
            <a:off x="5437738" y="1924019"/>
            <a:ext cx="1004061" cy="2409343"/>
            <a:chOff x="6130989" y="1005655"/>
            <a:chExt cx="2229551" cy="5447672"/>
          </a:xfrm>
        </p:grpSpPr>
        <p:sp>
          <p:nvSpPr>
            <p:cNvPr id="46" name="Szabadkézi sokszög 45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 flipH="1">
              <a:off x="6130989" y="1927663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>
            <a:off x="2575392" y="4607786"/>
            <a:ext cx="7350156" cy="2167899"/>
            <a:chOff x="3590379" y="3274958"/>
            <a:chExt cx="5327320" cy="1138340"/>
          </a:xfrm>
        </p:grpSpPr>
        <p:sp>
          <p:nvSpPr>
            <p:cNvPr id="72" name="Téglalap 6"/>
            <p:cNvSpPr>
              <a:spLocks noChangeAspect="1"/>
            </p:cNvSpPr>
            <p:nvPr/>
          </p:nvSpPr>
          <p:spPr>
            <a:xfrm flipH="1">
              <a:off x="7881515" y="33547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6"/>
            <p:cNvSpPr>
              <a:spLocks noChangeAspect="1"/>
            </p:cNvSpPr>
            <p:nvPr/>
          </p:nvSpPr>
          <p:spPr>
            <a:xfrm>
              <a:off x="7411267" y="32749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6"/>
            <p:cNvSpPr>
              <a:spLocks noChangeAspect="1"/>
            </p:cNvSpPr>
            <p:nvPr/>
          </p:nvSpPr>
          <p:spPr>
            <a:xfrm flipH="1">
              <a:off x="6542571" y="35071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6"/>
            <p:cNvSpPr>
              <a:spLocks noChangeAspect="1"/>
            </p:cNvSpPr>
            <p:nvPr/>
          </p:nvSpPr>
          <p:spPr>
            <a:xfrm>
              <a:off x="6072323" y="34273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6"/>
            <p:cNvSpPr>
              <a:spLocks noChangeAspect="1"/>
            </p:cNvSpPr>
            <p:nvPr/>
          </p:nvSpPr>
          <p:spPr>
            <a:xfrm flipH="1">
              <a:off x="5116541" y="3659549"/>
              <a:ext cx="19354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6"/>
            <p:cNvSpPr>
              <a:spLocks noChangeAspect="1"/>
            </p:cNvSpPr>
            <p:nvPr/>
          </p:nvSpPr>
          <p:spPr>
            <a:xfrm>
              <a:off x="4646293" y="3579758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6"/>
            <p:cNvSpPr>
              <a:spLocks noChangeAspect="1"/>
            </p:cNvSpPr>
            <p:nvPr/>
          </p:nvSpPr>
          <p:spPr>
            <a:xfrm flipH="1">
              <a:off x="7565825" y="3844610"/>
              <a:ext cx="180003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6"/>
            <p:cNvSpPr>
              <a:spLocks noChangeAspect="1"/>
            </p:cNvSpPr>
            <p:nvPr/>
          </p:nvSpPr>
          <p:spPr>
            <a:xfrm>
              <a:off x="7095577" y="3764819"/>
              <a:ext cx="200198" cy="568688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0" name="Csoportba foglalás 79"/>
            <p:cNvGrpSpPr/>
            <p:nvPr/>
          </p:nvGrpSpPr>
          <p:grpSpPr>
            <a:xfrm rot="5400000">
              <a:off x="3569589" y="3593882"/>
              <a:ext cx="619557" cy="577978"/>
              <a:chOff x="1499953" y="5467254"/>
              <a:chExt cx="619557" cy="577978"/>
            </a:xfrm>
          </p:grpSpPr>
          <p:sp>
            <p:nvSpPr>
              <p:cNvPr id="84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1" name="Csoportba foglalás 80"/>
            <p:cNvGrpSpPr/>
            <p:nvPr/>
          </p:nvGrpSpPr>
          <p:grpSpPr>
            <a:xfrm>
              <a:off x="8340878" y="3523906"/>
              <a:ext cx="576821" cy="577978"/>
              <a:chOff x="1499953" y="5467254"/>
              <a:chExt cx="619557" cy="577978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2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6" name="Csoportba foglalás 85"/>
          <p:cNvGrpSpPr/>
          <p:nvPr/>
        </p:nvGrpSpPr>
        <p:grpSpPr>
          <a:xfrm>
            <a:off x="2880350" y="1120249"/>
            <a:ext cx="7067800" cy="1266874"/>
            <a:chOff x="3412718" y="1591334"/>
            <a:chExt cx="5245243" cy="838516"/>
          </a:xfrm>
        </p:grpSpPr>
        <p:sp>
          <p:nvSpPr>
            <p:cNvPr id="87" name="Szabadkézi sokszög 86"/>
            <p:cNvSpPr/>
            <p:nvPr/>
          </p:nvSpPr>
          <p:spPr>
            <a:xfrm rot="16200000" flipH="1">
              <a:off x="4719493" y="2087288"/>
              <a:ext cx="644625" cy="4049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8" name="Csoportba foglalás 87"/>
            <p:cNvGrpSpPr/>
            <p:nvPr/>
          </p:nvGrpSpPr>
          <p:grpSpPr>
            <a:xfrm rot="10800000">
              <a:off x="3412718" y="1743202"/>
              <a:ext cx="619557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8081140" y="1762757"/>
              <a:ext cx="576821" cy="577978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105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7185333" y="1652399"/>
              <a:ext cx="576821" cy="577978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103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 rot="15804648">
              <a:off x="4363311" y="1669481"/>
              <a:ext cx="576821" cy="577978"/>
              <a:chOff x="1499953" y="5467254"/>
              <a:chExt cx="619557" cy="57797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1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 rot="16617537">
              <a:off x="5013261" y="1589479"/>
              <a:ext cx="739309" cy="743020"/>
              <a:chOff x="1499953" y="5467254"/>
              <a:chExt cx="619557" cy="577978"/>
            </a:xfrm>
            <a:solidFill>
              <a:schemeClr val="bg1">
                <a:lumMod val="65000"/>
              </a:schemeClr>
            </a:solidFill>
          </p:grpSpPr>
          <p:sp>
            <p:nvSpPr>
              <p:cNvPr id="99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 rot="17091840">
              <a:off x="6638534" y="1656297"/>
              <a:ext cx="409000" cy="373476"/>
              <a:chOff x="1499953" y="5467254"/>
              <a:chExt cx="619557" cy="577978"/>
            </a:xfrm>
            <a:solidFill>
              <a:schemeClr val="bg2">
                <a:lumMod val="50000"/>
              </a:schemeClr>
            </a:solidFill>
          </p:grpSpPr>
          <p:sp>
            <p:nvSpPr>
              <p:cNvPr id="97" name="Téglalap 6"/>
              <p:cNvSpPr>
                <a:spLocks noChangeAspect="1"/>
              </p:cNvSpPr>
              <p:nvPr/>
            </p:nvSpPr>
            <p:spPr>
              <a:xfrm rot="16200000">
                <a:off x="1706130" y="563185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6"/>
              <p:cNvSpPr>
                <a:spLocks noChangeAspect="1"/>
              </p:cNvSpPr>
              <p:nvPr/>
            </p:nvSpPr>
            <p:spPr>
              <a:xfrm rot="5400000" flipV="1">
                <a:off x="1698065" y="5269142"/>
                <a:ext cx="215268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 rot="14557066">
              <a:off x="5857414" y="1676267"/>
              <a:ext cx="576779" cy="456583"/>
              <a:chOff x="1499953" y="5397984"/>
              <a:chExt cx="619558" cy="70659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5" name="Téglalap 6"/>
              <p:cNvSpPr>
                <a:spLocks noChangeAspect="1"/>
              </p:cNvSpPr>
              <p:nvPr/>
            </p:nvSpPr>
            <p:spPr>
              <a:xfrm rot="16200000">
                <a:off x="1676458" y="5661523"/>
                <a:ext cx="274614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6"/>
              <p:cNvSpPr>
                <a:spLocks noChangeAspect="1"/>
              </p:cNvSpPr>
              <p:nvPr/>
            </p:nvSpPr>
            <p:spPr>
              <a:xfrm rot="5400000" flipV="1">
                <a:off x="1663429" y="5234508"/>
                <a:ext cx="284539" cy="611492"/>
              </a:xfrm>
              <a:custGeom>
                <a:avLst/>
                <a:gdLst>
                  <a:gd name="connsiteX0" fmla="*/ 0 w 2984938"/>
                  <a:gd name="connsiteY0" fmla="*/ 0 h 7077584"/>
                  <a:gd name="connsiteX1" fmla="*/ 2984938 w 2984938"/>
                  <a:gd name="connsiteY1" fmla="*/ 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2984938"/>
                  <a:gd name="connsiteY0" fmla="*/ 0 h 7077584"/>
                  <a:gd name="connsiteX1" fmla="*/ 2396358 w 2984938"/>
                  <a:gd name="connsiteY1" fmla="*/ 588580 h 7077584"/>
                  <a:gd name="connsiteX2" fmla="*/ 2984938 w 2984938"/>
                  <a:gd name="connsiteY2" fmla="*/ 7077584 h 7077584"/>
                  <a:gd name="connsiteX3" fmla="*/ 0 w 2984938"/>
                  <a:gd name="connsiteY3" fmla="*/ 7077584 h 7077584"/>
                  <a:gd name="connsiteX4" fmla="*/ 0 w 2984938"/>
                  <a:gd name="connsiteY4" fmla="*/ 0 h 7077584"/>
                  <a:gd name="connsiteX0" fmla="*/ 0 w 3174914"/>
                  <a:gd name="connsiteY0" fmla="*/ 0 h 7077584"/>
                  <a:gd name="connsiteX1" fmla="*/ 2396358 w 3174914"/>
                  <a:gd name="connsiteY1" fmla="*/ 588580 h 7077584"/>
                  <a:gd name="connsiteX2" fmla="*/ 2827282 w 3174914"/>
                  <a:gd name="connsiteY2" fmla="*/ 3288605 h 7077584"/>
                  <a:gd name="connsiteX3" fmla="*/ 2984938 w 3174914"/>
                  <a:gd name="connsiteY3" fmla="*/ 7077584 h 7077584"/>
                  <a:gd name="connsiteX4" fmla="*/ 0 w 3174914"/>
                  <a:gd name="connsiteY4" fmla="*/ 7077584 h 7077584"/>
                  <a:gd name="connsiteX5" fmla="*/ 0 w 3174914"/>
                  <a:gd name="connsiteY5" fmla="*/ 0 h 7077584"/>
                  <a:gd name="connsiteX0" fmla="*/ 0 w 3058082"/>
                  <a:gd name="connsiteY0" fmla="*/ 0 h 7077584"/>
                  <a:gd name="connsiteX1" fmla="*/ 2396358 w 3058082"/>
                  <a:gd name="connsiteY1" fmla="*/ 588580 h 7077584"/>
                  <a:gd name="connsiteX2" fmla="*/ 2827282 w 3058082"/>
                  <a:gd name="connsiteY2" fmla="*/ 3288605 h 7077584"/>
                  <a:gd name="connsiteX3" fmla="*/ 2984938 w 3058082"/>
                  <a:gd name="connsiteY3" fmla="*/ 7077584 h 7077584"/>
                  <a:gd name="connsiteX4" fmla="*/ 0 w 3058082"/>
                  <a:gd name="connsiteY4" fmla="*/ 7077584 h 7077584"/>
                  <a:gd name="connsiteX5" fmla="*/ 0 w 3058082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2986"/>
                  <a:gd name="connsiteY0" fmla="*/ 0 h 7077584"/>
                  <a:gd name="connsiteX1" fmla="*/ 2396358 w 3042986"/>
                  <a:gd name="connsiteY1" fmla="*/ 588580 h 7077584"/>
                  <a:gd name="connsiteX2" fmla="*/ 2259723 w 3042986"/>
                  <a:gd name="connsiteY2" fmla="*/ 3530343 h 7077584"/>
                  <a:gd name="connsiteX3" fmla="*/ 2984938 w 3042986"/>
                  <a:gd name="connsiteY3" fmla="*/ 7077584 h 7077584"/>
                  <a:gd name="connsiteX4" fmla="*/ 0 w 3042986"/>
                  <a:gd name="connsiteY4" fmla="*/ 7077584 h 7077584"/>
                  <a:gd name="connsiteX5" fmla="*/ 0 w 3042986"/>
                  <a:gd name="connsiteY5" fmla="*/ 0 h 7077584"/>
                  <a:gd name="connsiteX0" fmla="*/ 0 w 3043431"/>
                  <a:gd name="connsiteY0" fmla="*/ 0 h 7077584"/>
                  <a:gd name="connsiteX1" fmla="*/ 2396358 w 3043431"/>
                  <a:gd name="connsiteY1" fmla="*/ 588580 h 7077584"/>
                  <a:gd name="connsiteX2" fmla="*/ 2280744 w 3043431"/>
                  <a:gd name="connsiteY2" fmla="*/ 3404219 h 7077584"/>
                  <a:gd name="connsiteX3" fmla="*/ 2984938 w 3043431"/>
                  <a:gd name="connsiteY3" fmla="*/ 7077584 h 7077584"/>
                  <a:gd name="connsiteX4" fmla="*/ 0 w 3043431"/>
                  <a:gd name="connsiteY4" fmla="*/ 7077584 h 7077584"/>
                  <a:gd name="connsiteX5" fmla="*/ 0 w 3043431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1860331 w 2726420"/>
                  <a:gd name="connsiteY3" fmla="*/ 6783294 h 7077584"/>
                  <a:gd name="connsiteX4" fmla="*/ 0 w 2726420"/>
                  <a:gd name="connsiteY4" fmla="*/ 7077584 h 7077584"/>
                  <a:gd name="connsiteX5" fmla="*/ 0 w 2726420"/>
                  <a:gd name="connsiteY5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0 w 2726420"/>
                  <a:gd name="connsiteY0" fmla="*/ 0 h 7077584"/>
                  <a:gd name="connsiteX1" fmla="*/ 2396358 w 2726420"/>
                  <a:gd name="connsiteY1" fmla="*/ 588580 h 7077584"/>
                  <a:gd name="connsiteX2" fmla="*/ 2280744 w 2726420"/>
                  <a:gd name="connsiteY2" fmla="*/ 3404219 h 7077584"/>
                  <a:gd name="connsiteX3" fmla="*/ 2165131 w 2726420"/>
                  <a:gd name="connsiteY3" fmla="*/ 5884660 h 7077584"/>
                  <a:gd name="connsiteX4" fmla="*/ 1860331 w 2726420"/>
                  <a:gd name="connsiteY4" fmla="*/ 6783294 h 7077584"/>
                  <a:gd name="connsiteX5" fmla="*/ 0 w 2726420"/>
                  <a:gd name="connsiteY5" fmla="*/ 7077584 h 7077584"/>
                  <a:gd name="connsiteX6" fmla="*/ 0 w 2726420"/>
                  <a:gd name="connsiteY6" fmla="*/ 0 h 7077584"/>
                  <a:gd name="connsiteX0" fmla="*/ 378373 w 2726420"/>
                  <a:gd name="connsiteY0" fmla="*/ 493986 h 6489004"/>
                  <a:gd name="connsiteX1" fmla="*/ 2396358 w 2726420"/>
                  <a:gd name="connsiteY1" fmla="*/ 0 h 6489004"/>
                  <a:gd name="connsiteX2" fmla="*/ 2280744 w 2726420"/>
                  <a:gd name="connsiteY2" fmla="*/ 2815639 h 6489004"/>
                  <a:gd name="connsiteX3" fmla="*/ 2165131 w 2726420"/>
                  <a:gd name="connsiteY3" fmla="*/ 5296080 h 6489004"/>
                  <a:gd name="connsiteX4" fmla="*/ 1860331 w 2726420"/>
                  <a:gd name="connsiteY4" fmla="*/ 6194714 h 6489004"/>
                  <a:gd name="connsiteX5" fmla="*/ 0 w 2726420"/>
                  <a:gd name="connsiteY5" fmla="*/ 6489004 h 6489004"/>
                  <a:gd name="connsiteX6" fmla="*/ 378373 w 2726420"/>
                  <a:gd name="connsiteY6" fmla="*/ 493986 h 6489004"/>
                  <a:gd name="connsiteX0" fmla="*/ 378373 w 2726420"/>
                  <a:gd name="connsiteY0" fmla="*/ 711060 h 6706078"/>
                  <a:gd name="connsiteX1" fmla="*/ 2396358 w 2726420"/>
                  <a:gd name="connsiteY1" fmla="*/ 217074 h 6706078"/>
                  <a:gd name="connsiteX2" fmla="*/ 2280744 w 2726420"/>
                  <a:gd name="connsiteY2" fmla="*/ 3032713 h 6706078"/>
                  <a:gd name="connsiteX3" fmla="*/ 2165131 w 2726420"/>
                  <a:gd name="connsiteY3" fmla="*/ 5513154 h 6706078"/>
                  <a:gd name="connsiteX4" fmla="*/ 1860331 w 2726420"/>
                  <a:gd name="connsiteY4" fmla="*/ 6411788 h 6706078"/>
                  <a:gd name="connsiteX5" fmla="*/ 0 w 2726420"/>
                  <a:gd name="connsiteY5" fmla="*/ 6706078 h 6706078"/>
                  <a:gd name="connsiteX6" fmla="*/ 378373 w 2726420"/>
                  <a:gd name="connsiteY6" fmla="*/ 711060 h 6706078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378373 w 2726420"/>
                  <a:gd name="connsiteY0" fmla="*/ 962102 h 6957120"/>
                  <a:gd name="connsiteX1" fmla="*/ 2396358 w 2726420"/>
                  <a:gd name="connsiteY1" fmla="*/ 468116 h 6957120"/>
                  <a:gd name="connsiteX2" fmla="*/ 2280744 w 2726420"/>
                  <a:gd name="connsiteY2" fmla="*/ 3283755 h 6957120"/>
                  <a:gd name="connsiteX3" fmla="*/ 2165131 w 2726420"/>
                  <a:gd name="connsiteY3" fmla="*/ 5764196 h 6957120"/>
                  <a:gd name="connsiteX4" fmla="*/ 1860331 w 2726420"/>
                  <a:gd name="connsiteY4" fmla="*/ 6662830 h 6957120"/>
                  <a:gd name="connsiteX5" fmla="*/ 0 w 2726420"/>
                  <a:gd name="connsiteY5" fmla="*/ 6957120 h 6957120"/>
                  <a:gd name="connsiteX6" fmla="*/ 378373 w 2726420"/>
                  <a:gd name="connsiteY6" fmla="*/ 962102 h 6957120"/>
                  <a:gd name="connsiteX0" fmla="*/ 410960 w 2759007"/>
                  <a:gd name="connsiteY0" fmla="*/ 962102 h 6957120"/>
                  <a:gd name="connsiteX1" fmla="*/ 2428945 w 2759007"/>
                  <a:gd name="connsiteY1" fmla="*/ 468116 h 6957120"/>
                  <a:gd name="connsiteX2" fmla="*/ 2313331 w 2759007"/>
                  <a:gd name="connsiteY2" fmla="*/ 3283755 h 6957120"/>
                  <a:gd name="connsiteX3" fmla="*/ 2197718 w 2759007"/>
                  <a:gd name="connsiteY3" fmla="*/ 5764196 h 6957120"/>
                  <a:gd name="connsiteX4" fmla="*/ 1892918 w 2759007"/>
                  <a:gd name="connsiteY4" fmla="*/ 6662830 h 6957120"/>
                  <a:gd name="connsiteX5" fmla="*/ 32587 w 2759007"/>
                  <a:gd name="connsiteY5" fmla="*/ 6957120 h 6957120"/>
                  <a:gd name="connsiteX6" fmla="*/ 410960 w 2759007"/>
                  <a:gd name="connsiteY6" fmla="*/ 962102 h 6957120"/>
                  <a:gd name="connsiteX0" fmla="*/ 265811 w 2613858"/>
                  <a:gd name="connsiteY0" fmla="*/ 962102 h 6662830"/>
                  <a:gd name="connsiteX1" fmla="*/ 2283796 w 2613858"/>
                  <a:gd name="connsiteY1" fmla="*/ 468116 h 6662830"/>
                  <a:gd name="connsiteX2" fmla="*/ 2168182 w 2613858"/>
                  <a:gd name="connsiteY2" fmla="*/ 3283755 h 6662830"/>
                  <a:gd name="connsiteX3" fmla="*/ 2052569 w 2613858"/>
                  <a:gd name="connsiteY3" fmla="*/ 5764196 h 6662830"/>
                  <a:gd name="connsiteX4" fmla="*/ 1747769 w 2613858"/>
                  <a:gd name="connsiteY4" fmla="*/ 6662830 h 6662830"/>
                  <a:gd name="connsiteX5" fmla="*/ 391935 w 2613858"/>
                  <a:gd name="connsiteY5" fmla="*/ 6463134 h 6662830"/>
                  <a:gd name="connsiteX6" fmla="*/ 265811 w 2613858"/>
                  <a:gd name="connsiteY6" fmla="*/ 962102 h 6662830"/>
                  <a:gd name="connsiteX0" fmla="*/ 385587 w 2733634"/>
                  <a:gd name="connsiteY0" fmla="*/ 962102 h 6662830"/>
                  <a:gd name="connsiteX1" fmla="*/ 2403572 w 2733634"/>
                  <a:gd name="connsiteY1" fmla="*/ 468116 h 6662830"/>
                  <a:gd name="connsiteX2" fmla="*/ 2287958 w 2733634"/>
                  <a:gd name="connsiteY2" fmla="*/ 3283755 h 6662830"/>
                  <a:gd name="connsiteX3" fmla="*/ 2172345 w 2733634"/>
                  <a:gd name="connsiteY3" fmla="*/ 5764196 h 6662830"/>
                  <a:gd name="connsiteX4" fmla="*/ 1867545 w 2733634"/>
                  <a:gd name="connsiteY4" fmla="*/ 6662830 h 6662830"/>
                  <a:gd name="connsiteX5" fmla="*/ 511711 w 2733634"/>
                  <a:gd name="connsiteY5" fmla="*/ 6463134 h 6662830"/>
                  <a:gd name="connsiteX6" fmla="*/ 385587 w 2733634"/>
                  <a:gd name="connsiteY6" fmla="*/ 962102 h 6662830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810992"/>
                  <a:gd name="connsiteX1" fmla="*/ 2403572 w 2733634"/>
                  <a:gd name="connsiteY1" fmla="*/ 468116 h 6810992"/>
                  <a:gd name="connsiteX2" fmla="*/ 2287958 w 2733634"/>
                  <a:gd name="connsiteY2" fmla="*/ 3283755 h 6810992"/>
                  <a:gd name="connsiteX3" fmla="*/ 2172345 w 2733634"/>
                  <a:gd name="connsiteY3" fmla="*/ 5764196 h 6810992"/>
                  <a:gd name="connsiteX4" fmla="*/ 1867545 w 2733634"/>
                  <a:gd name="connsiteY4" fmla="*/ 6662830 h 6810992"/>
                  <a:gd name="connsiteX5" fmla="*/ 511711 w 2733634"/>
                  <a:gd name="connsiteY5" fmla="*/ 6463134 h 6810992"/>
                  <a:gd name="connsiteX6" fmla="*/ 385587 w 2733634"/>
                  <a:gd name="connsiteY6" fmla="*/ 962102 h 6810992"/>
                  <a:gd name="connsiteX0" fmla="*/ 385587 w 2733634"/>
                  <a:gd name="connsiteY0" fmla="*/ 962102 h 6929531"/>
                  <a:gd name="connsiteX1" fmla="*/ 2403572 w 2733634"/>
                  <a:gd name="connsiteY1" fmla="*/ 468116 h 6929531"/>
                  <a:gd name="connsiteX2" fmla="*/ 2287958 w 2733634"/>
                  <a:gd name="connsiteY2" fmla="*/ 3283755 h 6929531"/>
                  <a:gd name="connsiteX3" fmla="*/ 2172345 w 2733634"/>
                  <a:gd name="connsiteY3" fmla="*/ 5764196 h 6929531"/>
                  <a:gd name="connsiteX4" fmla="*/ 1867545 w 2733634"/>
                  <a:gd name="connsiteY4" fmla="*/ 6662830 h 6929531"/>
                  <a:gd name="connsiteX5" fmla="*/ 511711 w 2733634"/>
                  <a:gd name="connsiteY5" fmla="*/ 6463134 h 6929531"/>
                  <a:gd name="connsiteX6" fmla="*/ 385587 w 2733634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29531"/>
                  <a:gd name="connsiteX1" fmla="*/ 2403572 w 2738420"/>
                  <a:gd name="connsiteY1" fmla="*/ 468116 h 6929531"/>
                  <a:gd name="connsiteX2" fmla="*/ 2298469 w 2738420"/>
                  <a:gd name="connsiteY2" fmla="*/ 3325796 h 6929531"/>
                  <a:gd name="connsiteX3" fmla="*/ 2172345 w 2738420"/>
                  <a:gd name="connsiteY3" fmla="*/ 5764196 h 6929531"/>
                  <a:gd name="connsiteX4" fmla="*/ 1867545 w 2738420"/>
                  <a:gd name="connsiteY4" fmla="*/ 6662830 h 6929531"/>
                  <a:gd name="connsiteX5" fmla="*/ 511711 w 2738420"/>
                  <a:gd name="connsiteY5" fmla="*/ 6463134 h 6929531"/>
                  <a:gd name="connsiteX6" fmla="*/ 385587 w 2738420"/>
                  <a:gd name="connsiteY6" fmla="*/ 962102 h 6929531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85587 w 2738420"/>
                  <a:gd name="connsiteY0" fmla="*/ 962102 h 6980463"/>
                  <a:gd name="connsiteX1" fmla="*/ 2403572 w 2738420"/>
                  <a:gd name="connsiteY1" fmla="*/ 468116 h 6980463"/>
                  <a:gd name="connsiteX2" fmla="*/ 2298469 w 2738420"/>
                  <a:gd name="connsiteY2" fmla="*/ 3325796 h 6980463"/>
                  <a:gd name="connsiteX3" fmla="*/ 2172345 w 2738420"/>
                  <a:gd name="connsiteY3" fmla="*/ 5764196 h 6980463"/>
                  <a:gd name="connsiteX4" fmla="*/ 1951628 w 2738420"/>
                  <a:gd name="connsiteY4" fmla="*/ 6757423 h 6980463"/>
                  <a:gd name="connsiteX5" fmla="*/ 511711 w 2738420"/>
                  <a:gd name="connsiteY5" fmla="*/ 6463134 h 6980463"/>
                  <a:gd name="connsiteX6" fmla="*/ 385587 w 2738420"/>
                  <a:gd name="connsiteY6" fmla="*/ 962102 h 6980463"/>
                  <a:gd name="connsiteX0" fmla="*/ 355556 w 2802982"/>
                  <a:gd name="connsiteY0" fmla="*/ 1058267 h 6908462"/>
                  <a:gd name="connsiteX1" fmla="*/ 2468134 w 2802982"/>
                  <a:gd name="connsiteY1" fmla="*/ 396115 h 6908462"/>
                  <a:gd name="connsiteX2" fmla="*/ 2363031 w 2802982"/>
                  <a:gd name="connsiteY2" fmla="*/ 3253795 h 6908462"/>
                  <a:gd name="connsiteX3" fmla="*/ 2236907 w 2802982"/>
                  <a:gd name="connsiteY3" fmla="*/ 5692195 h 6908462"/>
                  <a:gd name="connsiteX4" fmla="*/ 2016190 w 2802982"/>
                  <a:gd name="connsiteY4" fmla="*/ 6685422 h 6908462"/>
                  <a:gd name="connsiteX5" fmla="*/ 576273 w 2802982"/>
                  <a:gd name="connsiteY5" fmla="*/ 6391133 h 6908462"/>
                  <a:gd name="connsiteX6" fmla="*/ 355556 w 2802982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8462"/>
                  <a:gd name="connsiteX1" fmla="*/ 2375329 w 2710177"/>
                  <a:gd name="connsiteY1" fmla="*/ 396115 h 6908462"/>
                  <a:gd name="connsiteX2" fmla="*/ 2270226 w 2710177"/>
                  <a:gd name="connsiteY2" fmla="*/ 3253795 h 6908462"/>
                  <a:gd name="connsiteX3" fmla="*/ 2144102 w 2710177"/>
                  <a:gd name="connsiteY3" fmla="*/ 5692195 h 6908462"/>
                  <a:gd name="connsiteX4" fmla="*/ 1923385 w 2710177"/>
                  <a:gd name="connsiteY4" fmla="*/ 6685422 h 6908462"/>
                  <a:gd name="connsiteX5" fmla="*/ 483468 w 2710177"/>
                  <a:gd name="connsiteY5" fmla="*/ 6391133 h 6908462"/>
                  <a:gd name="connsiteX6" fmla="*/ 262751 w 2710177"/>
                  <a:gd name="connsiteY6" fmla="*/ 1058267 h 6908462"/>
                  <a:gd name="connsiteX0" fmla="*/ 262751 w 2710177"/>
                  <a:gd name="connsiteY0" fmla="*/ 1058267 h 6901518"/>
                  <a:gd name="connsiteX1" fmla="*/ 2375329 w 2710177"/>
                  <a:gd name="connsiteY1" fmla="*/ 396115 h 6901518"/>
                  <a:gd name="connsiteX2" fmla="*/ 2270226 w 2710177"/>
                  <a:gd name="connsiteY2" fmla="*/ 3253795 h 6901518"/>
                  <a:gd name="connsiteX3" fmla="*/ 2144102 w 2710177"/>
                  <a:gd name="connsiteY3" fmla="*/ 5692195 h 6901518"/>
                  <a:gd name="connsiteX4" fmla="*/ 1923385 w 2710177"/>
                  <a:gd name="connsiteY4" fmla="*/ 6685422 h 6901518"/>
                  <a:gd name="connsiteX5" fmla="*/ 483468 w 2710177"/>
                  <a:gd name="connsiteY5" fmla="*/ 6391133 h 6901518"/>
                  <a:gd name="connsiteX6" fmla="*/ 262751 w 2710177"/>
                  <a:gd name="connsiteY6" fmla="*/ 1058267 h 6901518"/>
                  <a:gd name="connsiteX0" fmla="*/ 227788 w 2675214"/>
                  <a:gd name="connsiteY0" fmla="*/ 1058267 h 6901518"/>
                  <a:gd name="connsiteX1" fmla="*/ 2340366 w 2675214"/>
                  <a:gd name="connsiteY1" fmla="*/ 396115 h 6901518"/>
                  <a:gd name="connsiteX2" fmla="*/ 2235263 w 2675214"/>
                  <a:gd name="connsiteY2" fmla="*/ 3253795 h 6901518"/>
                  <a:gd name="connsiteX3" fmla="*/ 2109139 w 2675214"/>
                  <a:gd name="connsiteY3" fmla="*/ 5692195 h 6901518"/>
                  <a:gd name="connsiteX4" fmla="*/ 1888422 w 2675214"/>
                  <a:gd name="connsiteY4" fmla="*/ 6685422 h 6901518"/>
                  <a:gd name="connsiteX5" fmla="*/ 448505 w 2675214"/>
                  <a:gd name="connsiteY5" fmla="*/ 6391133 h 6901518"/>
                  <a:gd name="connsiteX6" fmla="*/ 227788 w 2675214"/>
                  <a:gd name="connsiteY6" fmla="*/ 1058267 h 690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214" h="6901518">
                    <a:moveTo>
                      <a:pt x="227788" y="1058267"/>
                    </a:moveTo>
                    <a:cubicBezTo>
                      <a:pt x="784836" y="-294064"/>
                      <a:pt x="1951484" y="-153926"/>
                      <a:pt x="2340366" y="396115"/>
                    </a:cubicBezTo>
                    <a:cubicBezTo>
                      <a:pt x="2806324" y="998519"/>
                      <a:pt x="2799317" y="2561177"/>
                      <a:pt x="2235263" y="3253795"/>
                    </a:cubicBezTo>
                    <a:cubicBezTo>
                      <a:pt x="1765801" y="4139978"/>
                      <a:pt x="1779814" y="3888795"/>
                      <a:pt x="2109139" y="5692195"/>
                    </a:cubicBezTo>
                    <a:cubicBezTo>
                      <a:pt x="2196725" y="6066188"/>
                      <a:pt x="2186215" y="6332450"/>
                      <a:pt x="1888422" y="6685422"/>
                    </a:cubicBezTo>
                    <a:cubicBezTo>
                      <a:pt x="1510050" y="6976209"/>
                      <a:pt x="721774" y="7056788"/>
                      <a:pt x="448505" y="6391133"/>
                    </a:cubicBezTo>
                    <a:cubicBezTo>
                      <a:pt x="175236" y="5601484"/>
                      <a:pt x="-276709" y="2583640"/>
                      <a:pt x="227788" y="10582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8" name="Szabadkézi sokszög 1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558143 w 12192000"/>
              <a:gd name="connsiteY0" fmla="*/ 16274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328057 w 12192000"/>
              <a:gd name="connsiteY0" fmla="*/ 1322615 h 6858000"/>
              <a:gd name="connsiteX1" fmla="*/ 2558143 w 12192000"/>
              <a:gd name="connsiteY1" fmla="*/ 5230586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9633857 w 12192000"/>
              <a:gd name="connsiteY2" fmla="*/ 5230586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9633857 w 12192000"/>
              <a:gd name="connsiteY3" fmla="*/ 1627415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328057 w 12192000"/>
              <a:gd name="connsiteY0" fmla="*/ 1322615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328057 w 12192000"/>
              <a:gd name="connsiteY4" fmla="*/ 1322615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317171 w 12192000"/>
              <a:gd name="connsiteY1" fmla="*/ 5470072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175657 w 12192000"/>
              <a:gd name="connsiteY0" fmla="*/ 974272 h 6858000"/>
              <a:gd name="connsiteX1" fmla="*/ 1045028 w 12192000"/>
              <a:gd name="connsiteY1" fmla="*/ 5981701 h 6858000"/>
              <a:gd name="connsiteX2" fmla="*/ 11125200 w 12192000"/>
              <a:gd name="connsiteY2" fmla="*/ 5753101 h 6858000"/>
              <a:gd name="connsiteX3" fmla="*/ 10874828 w 12192000"/>
              <a:gd name="connsiteY3" fmla="*/ 1050472 h 6858000"/>
              <a:gd name="connsiteX4" fmla="*/ 1175657 w 12192000"/>
              <a:gd name="connsiteY4" fmla="*/ 97427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175657" y="974272"/>
                </a:moveTo>
                <a:cubicBezTo>
                  <a:pt x="1172028" y="2356758"/>
                  <a:pt x="1048657" y="4599215"/>
                  <a:pt x="1045028" y="5981701"/>
                </a:cubicBezTo>
                <a:lnTo>
                  <a:pt x="11125200" y="5753101"/>
                </a:lnTo>
                <a:lnTo>
                  <a:pt x="10874828" y="1050472"/>
                </a:lnTo>
                <a:lnTo>
                  <a:pt x="1175657" y="9742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87D5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10981" y="-5587290"/>
            <a:ext cx="857122" cy="12192000"/>
          </a:xfrm>
          <a:prstGeom prst="rect">
            <a:avLst/>
          </a:prstGeom>
        </p:spPr>
      </p:pic>
      <p:grpSp>
        <p:nvGrpSpPr>
          <p:cNvPr id="110" name="Csoportba foglalás 109"/>
          <p:cNvGrpSpPr/>
          <p:nvPr/>
        </p:nvGrpSpPr>
        <p:grpSpPr>
          <a:xfrm rot="10800000">
            <a:off x="7402164" y="2838714"/>
            <a:ext cx="619557" cy="577978"/>
            <a:chOff x="1499953" y="5467254"/>
            <a:chExt cx="619557" cy="577978"/>
          </a:xfrm>
          <a:solidFill>
            <a:schemeClr val="bg1"/>
          </a:solidFill>
        </p:grpSpPr>
        <p:sp>
          <p:nvSpPr>
            <p:cNvPr id="111" name="Téglalap 6"/>
            <p:cNvSpPr>
              <a:spLocks noChangeAspect="1"/>
            </p:cNvSpPr>
            <p:nvPr/>
          </p:nvSpPr>
          <p:spPr>
            <a:xfrm rot="16200000">
              <a:off x="1706130" y="563185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 w="28575">
              <a:solidFill>
                <a:srgbClr val="C87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Téglalap 6"/>
            <p:cNvSpPr>
              <a:spLocks noChangeAspect="1"/>
            </p:cNvSpPr>
            <p:nvPr/>
          </p:nvSpPr>
          <p:spPr>
            <a:xfrm rot="5400000" flipV="1">
              <a:off x="1698065" y="5269142"/>
              <a:ext cx="215268" cy="611492"/>
            </a:xfrm>
            <a:custGeom>
              <a:avLst/>
              <a:gdLst>
                <a:gd name="connsiteX0" fmla="*/ 0 w 2984938"/>
                <a:gd name="connsiteY0" fmla="*/ 0 h 7077584"/>
                <a:gd name="connsiteX1" fmla="*/ 2984938 w 2984938"/>
                <a:gd name="connsiteY1" fmla="*/ 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2984938"/>
                <a:gd name="connsiteY0" fmla="*/ 0 h 7077584"/>
                <a:gd name="connsiteX1" fmla="*/ 2396358 w 2984938"/>
                <a:gd name="connsiteY1" fmla="*/ 588580 h 7077584"/>
                <a:gd name="connsiteX2" fmla="*/ 2984938 w 2984938"/>
                <a:gd name="connsiteY2" fmla="*/ 7077584 h 7077584"/>
                <a:gd name="connsiteX3" fmla="*/ 0 w 2984938"/>
                <a:gd name="connsiteY3" fmla="*/ 7077584 h 7077584"/>
                <a:gd name="connsiteX4" fmla="*/ 0 w 2984938"/>
                <a:gd name="connsiteY4" fmla="*/ 0 h 7077584"/>
                <a:gd name="connsiteX0" fmla="*/ 0 w 3174914"/>
                <a:gd name="connsiteY0" fmla="*/ 0 h 7077584"/>
                <a:gd name="connsiteX1" fmla="*/ 2396358 w 3174914"/>
                <a:gd name="connsiteY1" fmla="*/ 588580 h 7077584"/>
                <a:gd name="connsiteX2" fmla="*/ 2827282 w 3174914"/>
                <a:gd name="connsiteY2" fmla="*/ 3288605 h 7077584"/>
                <a:gd name="connsiteX3" fmla="*/ 2984938 w 3174914"/>
                <a:gd name="connsiteY3" fmla="*/ 7077584 h 7077584"/>
                <a:gd name="connsiteX4" fmla="*/ 0 w 3174914"/>
                <a:gd name="connsiteY4" fmla="*/ 7077584 h 7077584"/>
                <a:gd name="connsiteX5" fmla="*/ 0 w 3174914"/>
                <a:gd name="connsiteY5" fmla="*/ 0 h 7077584"/>
                <a:gd name="connsiteX0" fmla="*/ 0 w 3058082"/>
                <a:gd name="connsiteY0" fmla="*/ 0 h 7077584"/>
                <a:gd name="connsiteX1" fmla="*/ 2396358 w 3058082"/>
                <a:gd name="connsiteY1" fmla="*/ 588580 h 7077584"/>
                <a:gd name="connsiteX2" fmla="*/ 2827282 w 3058082"/>
                <a:gd name="connsiteY2" fmla="*/ 3288605 h 7077584"/>
                <a:gd name="connsiteX3" fmla="*/ 2984938 w 3058082"/>
                <a:gd name="connsiteY3" fmla="*/ 7077584 h 7077584"/>
                <a:gd name="connsiteX4" fmla="*/ 0 w 3058082"/>
                <a:gd name="connsiteY4" fmla="*/ 7077584 h 7077584"/>
                <a:gd name="connsiteX5" fmla="*/ 0 w 3058082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2986"/>
                <a:gd name="connsiteY0" fmla="*/ 0 h 7077584"/>
                <a:gd name="connsiteX1" fmla="*/ 2396358 w 3042986"/>
                <a:gd name="connsiteY1" fmla="*/ 588580 h 7077584"/>
                <a:gd name="connsiteX2" fmla="*/ 2259723 w 3042986"/>
                <a:gd name="connsiteY2" fmla="*/ 3530343 h 7077584"/>
                <a:gd name="connsiteX3" fmla="*/ 2984938 w 3042986"/>
                <a:gd name="connsiteY3" fmla="*/ 7077584 h 7077584"/>
                <a:gd name="connsiteX4" fmla="*/ 0 w 3042986"/>
                <a:gd name="connsiteY4" fmla="*/ 7077584 h 7077584"/>
                <a:gd name="connsiteX5" fmla="*/ 0 w 3042986"/>
                <a:gd name="connsiteY5" fmla="*/ 0 h 7077584"/>
                <a:gd name="connsiteX0" fmla="*/ 0 w 3043431"/>
                <a:gd name="connsiteY0" fmla="*/ 0 h 7077584"/>
                <a:gd name="connsiteX1" fmla="*/ 2396358 w 3043431"/>
                <a:gd name="connsiteY1" fmla="*/ 588580 h 7077584"/>
                <a:gd name="connsiteX2" fmla="*/ 2280744 w 3043431"/>
                <a:gd name="connsiteY2" fmla="*/ 3404219 h 7077584"/>
                <a:gd name="connsiteX3" fmla="*/ 2984938 w 3043431"/>
                <a:gd name="connsiteY3" fmla="*/ 7077584 h 7077584"/>
                <a:gd name="connsiteX4" fmla="*/ 0 w 3043431"/>
                <a:gd name="connsiteY4" fmla="*/ 7077584 h 7077584"/>
                <a:gd name="connsiteX5" fmla="*/ 0 w 3043431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1860331 w 2726420"/>
                <a:gd name="connsiteY3" fmla="*/ 6783294 h 7077584"/>
                <a:gd name="connsiteX4" fmla="*/ 0 w 2726420"/>
                <a:gd name="connsiteY4" fmla="*/ 7077584 h 7077584"/>
                <a:gd name="connsiteX5" fmla="*/ 0 w 2726420"/>
                <a:gd name="connsiteY5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0 w 2726420"/>
                <a:gd name="connsiteY0" fmla="*/ 0 h 7077584"/>
                <a:gd name="connsiteX1" fmla="*/ 2396358 w 2726420"/>
                <a:gd name="connsiteY1" fmla="*/ 588580 h 7077584"/>
                <a:gd name="connsiteX2" fmla="*/ 2280744 w 2726420"/>
                <a:gd name="connsiteY2" fmla="*/ 3404219 h 7077584"/>
                <a:gd name="connsiteX3" fmla="*/ 2165131 w 2726420"/>
                <a:gd name="connsiteY3" fmla="*/ 5884660 h 7077584"/>
                <a:gd name="connsiteX4" fmla="*/ 1860331 w 2726420"/>
                <a:gd name="connsiteY4" fmla="*/ 6783294 h 7077584"/>
                <a:gd name="connsiteX5" fmla="*/ 0 w 2726420"/>
                <a:gd name="connsiteY5" fmla="*/ 7077584 h 7077584"/>
                <a:gd name="connsiteX6" fmla="*/ 0 w 2726420"/>
                <a:gd name="connsiteY6" fmla="*/ 0 h 7077584"/>
                <a:gd name="connsiteX0" fmla="*/ 378373 w 2726420"/>
                <a:gd name="connsiteY0" fmla="*/ 493986 h 6489004"/>
                <a:gd name="connsiteX1" fmla="*/ 2396358 w 2726420"/>
                <a:gd name="connsiteY1" fmla="*/ 0 h 6489004"/>
                <a:gd name="connsiteX2" fmla="*/ 2280744 w 2726420"/>
                <a:gd name="connsiteY2" fmla="*/ 2815639 h 6489004"/>
                <a:gd name="connsiteX3" fmla="*/ 2165131 w 2726420"/>
                <a:gd name="connsiteY3" fmla="*/ 5296080 h 6489004"/>
                <a:gd name="connsiteX4" fmla="*/ 1860331 w 2726420"/>
                <a:gd name="connsiteY4" fmla="*/ 6194714 h 6489004"/>
                <a:gd name="connsiteX5" fmla="*/ 0 w 2726420"/>
                <a:gd name="connsiteY5" fmla="*/ 6489004 h 6489004"/>
                <a:gd name="connsiteX6" fmla="*/ 378373 w 2726420"/>
                <a:gd name="connsiteY6" fmla="*/ 493986 h 6489004"/>
                <a:gd name="connsiteX0" fmla="*/ 378373 w 2726420"/>
                <a:gd name="connsiteY0" fmla="*/ 711060 h 6706078"/>
                <a:gd name="connsiteX1" fmla="*/ 2396358 w 2726420"/>
                <a:gd name="connsiteY1" fmla="*/ 217074 h 6706078"/>
                <a:gd name="connsiteX2" fmla="*/ 2280744 w 2726420"/>
                <a:gd name="connsiteY2" fmla="*/ 3032713 h 6706078"/>
                <a:gd name="connsiteX3" fmla="*/ 2165131 w 2726420"/>
                <a:gd name="connsiteY3" fmla="*/ 5513154 h 6706078"/>
                <a:gd name="connsiteX4" fmla="*/ 1860331 w 2726420"/>
                <a:gd name="connsiteY4" fmla="*/ 6411788 h 6706078"/>
                <a:gd name="connsiteX5" fmla="*/ 0 w 2726420"/>
                <a:gd name="connsiteY5" fmla="*/ 6706078 h 6706078"/>
                <a:gd name="connsiteX6" fmla="*/ 378373 w 2726420"/>
                <a:gd name="connsiteY6" fmla="*/ 711060 h 6706078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378373 w 2726420"/>
                <a:gd name="connsiteY0" fmla="*/ 962102 h 6957120"/>
                <a:gd name="connsiteX1" fmla="*/ 2396358 w 2726420"/>
                <a:gd name="connsiteY1" fmla="*/ 468116 h 6957120"/>
                <a:gd name="connsiteX2" fmla="*/ 2280744 w 2726420"/>
                <a:gd name="connsiteY2" fmla="*/ 3283755 h 6957120"/>
                <a:gd name="connsiteX3" fmla="*/ 2165131 w 2726420"/>
                <a:gd name="connsiteY3" fmla="*/ 5764196 h 6957120"/>
                <a:gd name="connsiteX4" fmla="*/ 1860331 w 2726420"/>
                <a:gd name="connsiteY4" fmla="*/ 6662830 h 6957120"/>
                <a:gd name="connsiteX5" fmla="*/ 0 w 2726420"/>
                <a:gd name="connsiteY5" fmla="*/ 6957120 h 6957120"/>
                <a:gd name="connsiteX6" fmla="*/ 378373 w 2726420"/>
                <a:gd name="connsiteY6" fmla="*/ 962102 h 6957120"/>
                <a:gd name="connsiteX0" fmla="*/ 410960 w 2759007"/>
                <a:gd name="connsiteY0" fmla="*/ 962102 h 6957120"/>
                <a:gd name="connsiteX1" fmla="*/ 2428945 w 2759007"/>
                <a:gd name="connsiteY1" fmla="*/ 468116 h 6957120"/>
                <a:gd name="connsiteX2" fmla="*/ 2313331 w 2759007"/>
                <a:gd name="connsiteY2" fmla="*/ 3283755 h 6957120"/>
                <a:gd name="connsiteX3" fmla="*/ 2197718 w 2759007"/>
                <a:gd name="connsiteY3" fmla="*/ 5764196 h 6957120"/>
                <a:gd name="connsiteX4" fmla="*/ 1892918 w 2759007"/>
                <a:gd name="connsiteY4" fmla="*/ 6662830 h 6957120"/>
                <a:gd name="connsiteX5" fmla="*/ 32587 w 2759007"/>
                <a:gd name="connsiteY5" fmla="*/ 6957120 h 6957120"/>
                <a:gd name="connsiteX6" fmla="*/ 410960 w 2759007"/>
                <a:gd name="connsiteY6" fmla="*/ 962102 h 6957120"/>
                <a:gd name="connsiteX0" fmla="*/ 265811 w 2613858"/>
                <a:gd name="connsiteY0" fmla="*/ 962102 h 6662830"/>
                <a:gd name="connsiteX1" fmla="*/ 2283796 w 2613858"/>
                <a:gd name="connsiteY1" fmla="*/ 468116 h 6662830"/>
                <a:gd name="connsiteX2" fmla="*/ 2168182 w 2613858"/>
                <a:gd name="connsiteY2" fmla="*/ 3283755 h 6662830"/>
                <a:gd name="connsiteX3" fmla="*/ 2052569 w 2613858"/>
                <a:gd name="connsiteY3" fmla="*/ 5764196 h 6662830"/>
                <a:gd name="connsiteX4" fmla="*/ 1747769 w 2613858"/>
                <a:gd name="connsiteY4" fmla="*/ 6662830 h 6662830"/>
                <a:gd name="connsiteX5" fmla="*/ 391935 w 2613858"/>
                <a:gd name="connsiteY5" fmla="*/ 6463134 h 6662830"/>
                <a:gd name="connsiteX6" fmla="*/ 265811 w 2613858"/>
                <a:gd name="connsiteY6" fmla="*/ 962102 h 6662830"/>
                <a:gd name="connsiteX0" fmla="*/ 385587 w 2733634"/>
                <a:gd name="connsiteY0" fmla="*/ 962102 h 6662830"/>
                <a:gd name="connsiteX1" fmla="*/ 2403572 w 2733634"/>
                <a:gd name="connsiteY1" fmla="*/ 468116 h 6662830"/>
                <a:gd name="connsiteX2" fmla="*/ 2287958 w 2733634"/>
                <a:gd name="connsiteY2" fmla="*/ 3283755 h 6662830"/>
                <a:gd name="connsiteX3" fmla="*/ 2172345 w 2733634"/>
                <a:gd name="connsiteY3" fmla="*/ 5764196 h 6662830"/>
                <a:gd name="connsiteX4" fmla="*/ 1867545 w 2733634"/>
                <a:gd name="connsiteY4" fmla="*/ 6662830 h 6662830"/>
                <a:gd name="connsiteX5" fmla="*/ 511711 w 2733634"/>
                <a:gd name="connsiteY5" fmla="*/ 6463134 h 6662830"/>
                <a:gd name="connsiteX6" fmla="*/ 385587 w 2733634"/>
                <a:gd name="connsiteY6" fmla="*/ 962102 h 6662830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810992"/>
                <a:gd name="connsiteX1" fmla="*/ 2403572 w 2733634"/>
                <a:gd name="connsiteY1" fmla="*/ 468116 h 6810992"/>
                <a:gd name="connsiteX2" fmla="*/ 2287958 w 2733634"/>
                <a:gd name="connsiteY2" fmla="*/ 3283755 h 6810992"/>
                <a:gd name="connsiteX3" fmla="*/ 2172345 w 2733634"/>
                <a:gd name="connsiteY3" fmla="*/ 5764196 h 6810992"/>
                <a:gd name="connsiteX4" fmla="*/ 1867545 w 2733634"/>
                <a:gd name="connsiteY4" fmla="*/ 6662830 h 6810992"/>
                <a:gd name="connsiteX5" fmla="*/ 511711 w 2733634"/>
                <a:gd name="connsiteY5" fmla="*/ 6463134 h 6810992"/>
                <a:gd name="connsiteX6" fmla="*/ 385587 w 2733634"/>
                <a:gd name="connsiteY6" fmla="*/ 962102 h 6810992"/>
                <a:gd name="connsiteX0" fmla="*/ 385587 w 2733634"/>
                <a:gd name="connsiteY0" fmla="*/ 962102 h 6929531"/>
                <a:gd name="connsiteX1" fmla="*/ 2403572 w 2733634"/>
                <a:gd name="connsiteY1" fmla="*/ 468116 h 6929531"/>
                <a:gd name="connsiteX2" fmla="*/ 2287958 w 2733634"/>
                <a:gd name="connsiteY2" fmla="*/ 3283755 h 6929531"/>
                <a:gd name="connsiteX3" fmla="*/ 2172345 w 2733634"/>
                <a:gd name="connsiteY3" fmla="*/ 5764196 h 6929531"/>
                <a:gd name="connsiteX4" fmla="*/ 1867545 w 2733634"/>
                <a:gd name="connsiteY4" fmla="*/ 6662830 h 6929531"/>
                <a:gd name="connsiteX5" fmla="*/ 511711 w 2733634"/>
                <a:gd name="connsiteY5" fmla="*/ 6463134 h 6929531"/>
                <a:gd name="connsiteX6" fmla="*/ 385587 w 2733634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29531"/>
                <a:gd name="connsiteX1" fmla="*/ 2403572 w 2738420"/>
                <a:gd name="connsiteY1" fmla="*/ 468116 h 6929531"/>
                <a:gd name="connsiteX2" fmla="*/ 2298469 w 2738420"/>
                <a:gd name="connsiteY2" fmla="*/ 3325796 h 6929531"/>
                <a:gd name="connsiteX3" fmla="*/ 2172345 w 2738420"/>
                <a:gd name="connsiteY3" fmla="*/ 5764196 h 6929531"/>
                <a:gd name="connsiteX4" fmla="*/ 1867545 w 2738420"/>
                <a:gd name="connsiteY4" fmla="*/ 6662830 h 6929531"/>
                <a:gd name="connsiteX5" fmla="*/ 511711 w 2738420"/>
                <a:gd name="connsiteY5" fmla="*/ 6463134 h 6929531"/>
                <a:gd name="connsiteX6" fmla="*/ 385587 w 2738420"/>
                <a:gd name="connsiteY6" fmla="*/ 962102 h 6929531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85587 w 2738420"/>
                <a:gd name="connsiteY0" fmla="*/ 962102 h 6980463"/>
                <a:gd name="connsiteX1" fmla="*/ 2403572 w 2738420"/>
                <a:gd name="connsiteY1" fmla="*/ 468116 h 6980463"/>
                <a:gd name="connsiteX2" fmla="*/ 2298469 w 2738420"/>
                <a:gd name="connsiteY2" fmla="*/ 3325796 h 6980463"/>
                <a:gd name="connsiteX3" fmla="*/ 2172345 w 2738420"/>
                <a:gd name="connsiteY3" fmla="*/ 5764196 h 6980463"/>
                <a:gd name="connsiteX4" fmla="*/ 1951628 w 2738420"/>
                <a:gd name="connsiteY4" fmla="*/ 6757423 h 6980463"/>
                <a:gd name="connsiteX5" fmla="*/ 511711 w 2738420"/>
                <a:gd name="connsiteY5" fmla="*/ 6463134 h 6980463"/>
                <a:gd name="connsiteX6" fmla="*/ 385587 w 2738420"/>
                <a:gd name="connsiteY6" fmla="*/ 962102 h 6980463"/>
                <a:gd name="connsiteX0" fmla="*/ 355556 w 2802982"/>
                <a:gd name="connsiteY0" fmla="*/ 1058267 h 6908462"/>
                <a:gd name="connsiteX1" fmla="*/ 2468134 w 2802982"/>
                <a:gd name="connsiteY1" fmla="*/ 396115 h 6908462"/>
                <a:gd name="connsiteX2" fmla="*/ 2363031 w 2802982"/>
                <a:gd name="connsiteY2" fmla="*/ 3253795 h 6908462"/>
                <a:gd name="connsiteX3" fmla="*/ 2236907 w 2802982"/>
                <a:gd name="connsiteY3" fmla="*/ 5692195 h 6908462"/>
                <a:gd name="connsiteX4" fmla="*/ 2016190 w 2802982"/>
                <a:gd name="connsiteY4" fmla="*/ 6685422 h 6908462"/>
                <a:gd name="connsiteX5" fmla="*/ 576273 w 2802982"/>
                <a:gd name="connsiteY5" fmla="*/ 6391133 h 6908462"/>
                <a:gd name="connsiteX6" fmla="*/ 355556 w 2802982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8462"/>
                <a:gd name="connsiteX1" fmla="*/ 2375329 w 2710177"/>
                <a:gd name="connsiteY1" fmla="*/ 396115 h 6908462"/>
                <a:gd name="connsiteX2" fmla="*/ 2270226 w 2710177"/>
                <a:gd name="connsiteY2" fmla="*/ 3253795 h 6908462"/>
                <a:gd name="connsiteX3" fmla="*/ 2144102 w 2710177"/>
                <a:gd name="connsiteY3" fmla="*/ 5692195 h 6908462"/>
                <a:gd name="connsiteX4" fmla="*/ 1923385 w 2710177"/>
                <a:gd name="connsiteY4" fmla="*/ 6685422 h 6908462"/>
                <a:gd name="connsiteX5" fmla="*/ 483468 w 2710177"/>
                <a:gd name="connsiteY5" fmla="*/ 6391133 h 6908462"/>
                <a:gd name="connsiteX6" fmla="*/ 262751 w 2710177"/>
                <a:gd name="connsiteY6" fmla="*/ 1058267 h 6908462"/>
                <a:gd name="connsiteX0" fmla="*/ 262751 w 2710177"/>
                <a:gd name="connsiteY0" fmla="*/ 1058267 h 6901518"/>
                <a:gd name="connsiteX1" fmla="*/ 2375329 w 2710177"/>
                <a:gd name="connsiteY1" fmla="*/ 396115 h 6901518"/>
                <a:gd name="connsiteX2" fmla="*/ 2270226 w 2710177"/>
                <a:gd name="connsiteY2" fmla="*/ 3253795 h 6901518"/>
                <a:gd name="connsiteX3" fmla="*/ 2144102 w 2710177"/>
                <a:gd name="connsiteY3" fmla="*/ 5692195 h 6901518"/>
                <a:gd name="connsiteX4" fmla="*/ 1923385 w 2710177"/>
                <a:gd name="connsiteY4" fmla="*/ 6685422 h 6901518"/>
                <a:gd name="connsiteX5" fmla="*/ 483468 w 2710177"/>
                <a:gd name="connsiteY5" fmla="*/ 6391133 h 6901518"/>
                <a:gd name="connsiteX6" fmla="*/ 262751 w 2710177"/>
                <a:gd name="connsiteY6" fmla="*/ 1058267 h 6901518"/>
                <a:gd name="connsiteX0" fmla="*/ 227788 w 2675214"/>
                <a:gd name="connsiteY0" fmla="*/ 1058267 h 6901518"/>
                <a:gd name="connsiteX1" fmla="*/ 2340366 w 2675214"/>
                <a:gd name="connsiteY1" fmla="*/ 396115 h 6901518"/>
                <a:gd name="connsiteX2" fmla="*/ 2235263 w 2675214"/>
                <a:gd name="connsiteY2" fmla="*/ 3253795 h 6901518"/>
                <a:gd name="connsiteX3" fmla="*/ 2109139 w 2675214"/>
                <a:gd name="connsiteY3" fmla="*/ 5692195 h 6901518"/>
                <a:gd name="connsiteX4" fmla="*/ 1888422 w 2675214"/>
                <a:gd name="connsiteY4" fmla="*/ 6685422 h 6901518"/>
                <a:gd name="connsiteX5" fmla="*/ 448505 w 2675214"/>
                <a:gd name="connsiteY5" fmla="*/ 6391133 h 6901518"/>
                <a:gd name="connsiteX6" fmla="*/ 227788 w 2675214"/>
                <a:gd name="connsiteY6" fmla="*/ 1058267 h 69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214" h="6901518">
                  <a:moveTo>
                    <a:pt x="227788" y="1058267"/>
                  </a:moveTo>
                  <a:cubicBezTo>
                    <a:pt x="784836" y="-294064"/>
                    <a:pt x="1951484" y="-153926"/>
                    <a:pt x="2340366" y="396115"/>
                  </a:cubicBezTo>
                  <a:cubicBezTo>
                    <a:pt x="2806324" y="998519"/>
                    <a:pt x="2799317" y="2561177"/>
                    <a:pt x="2235263" y="3253795"/>
                  </a:cubicBezTo>
                  <a:cubicBezTo>
                    <a:pt x="1765801" y="4139978"/>
                    <a:pt x="1779814" y="3888795"/>
                    <a:pt x="2109139" y="5692195"/>
                  </a:cubicBezTo>
                  <a:cubicBezTo>
                    <a:pt x="2196725" y="6066188"/>
                    <a:pt x="2186215" y="6332450"/>
                    <a:pt x="1888422" y="6685422"/>
                  </a:cubicBezTo>
                  <a:cubicBezTo>
                    <a:pt x="1510050" y="6976209"/>
                    <a:pt x="721774" y="7056788"/>
                    <a:pt x="448505" y="6391133"/>
                  </a:cubicBezTo>
                  <a:cubicBezTo>
                    <a:pt x="175236" y="5601484"/>
                    <a:pt x="-276709" y="2583640"/>
                    <a:pt x="227788" y="1058267"/>
                  </a:cubicBezTo>
                  <a:close/>
                </a:path>
              </a:pathLst>
            </a:custGeom>
            <a:grpFill/>
            <a:ln w="28575">
              <a:solidFill>
                <a:srgbClr val="C87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67439" y="318111"/>
            <a:ext cx="857122" cy="12192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524" y="279272"/>
            <a:ext cx="857122" cy="634695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70" y="314267"/>
            <a:ext cx="857122" cy="6346950"/>
          </a:xfrm>
          <a:prstGeom prst="rect">
            <a:avLst/>
          </a:prstGeom>
        </p:spPr>
      </p:pic>
      <p:grpSp>
        <p:nvGrpSpPr>
          <p:cNvPr id="114" name="Csoportba foglalás 113"/>
          <p:cNvGrpSpPr>
            <a:grpSpLocks noChangeAspect="1"/>
          </p:cNvGrpSpPr>
          <p:nvPr/>
        </p:nvGrpSpPr>
        <p:grpSpPr>
          <a:xfrm rot="16200000">
            <a:off x="5782807" y="2125885"/>
            <a:ext cx="390223" cy="2593729"/>
            <a:chOff x="6130989" y="1005655"/>
            <a:chExt cx="2229551" cy="5447672"/>
          </a:xfrm>
        </p:grpSpPr>
        <p:sp>
          <p:nvSpPr>
            <p:cNvPr id="115" name="Szabadkézi sokszög 114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6" name="Szabadkézi sokszög 115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7" name="Szabadkézi sokszög 11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8" name="Szabadkézi sokszög 117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Szabadkézi sokszög 118"/>
            <p:cNvSpPr/>
            <p:nvPr/>
          </p:nvSpPr>
          <p:spPr>
            <a:xfrm flipH="1">
              <a:off x="6130989" y="1927663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Szabadkézi sokszög 119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Szabadkézi sokszög 120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Szabadkézi sokszög 121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Szabadkézi sokszög 122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Szabadkézi sokszög 123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Szabadkézi sokszög 124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Szabadkézi sokszög 125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66" y="298940"/>
            <a:ext cx="501070" cy="614012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627388" y="319994"/>
            <a:ext cx="588101" cy="6140121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19691" y="314267"/>
            <a:ext cx="588101" cy="614012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" y="229437"/>
            <a:ext cx="1040875" cy="651661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223" y="91027"/>
            <a:ext cx="1040875" cy="6516610"/>
          </a:xfrm>
          <a:prstGeom prst="rect">
            <a:avLst/>
          </a:prstGeom>
        </p:spPr>
      </p:pic>
      <p:sp>
        <p:nvSpPr>
          <p:cNvPr id="109" name="Ellipszis buborék 108"/>
          <p:cNvSpPr/>
          <p:nvPr/>
        </p:nvSpPr>
        <p:spPr>
          <a:xfrm>
            <a:off x="8155231" y="3590560"/>
            <a:ext cx="3389071" cy="1865944"/>
          </a:xfrm>
          <a:prstGeom prst="wedgeEllipseCallout">
            <a:avLst>
              <a:gd name="adj1" fmla="val -86900"/>
              <a:gd name="adj2" fmla="val 1580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C87D54"/>
                </a:solidFill>
              </a:rPr>
              <a:t>Kelj fel, vedd az ágyadat, menj haza!</a:t>
            </a:r>
            <a:endParaRPr lang="hu-HU" sz="2400" dirty="0">
              <a:solidFill>
                <a:srgbClr val="C87D54"/>
              </a:solidFill>
            </a:endParaRPr>
          </a:p>
        </p:txBody>
      </p:sp>
      <p:sp>
        <p:nvSpPr>
          <p:cNvPr id="113" name="Ellipszis buborék 112"/>
          <p:cNvSpPr/>
          <p:nvPr/>
        </p:nvSpPr>
        <p:spPr>
          <a:xfrm>
            <a:off x="1136958" y="3285774"/>
            <a:ext cx="3829627" cy="1865944"/>
          </a:xfrm>
          <a:prstGeom prst="wedgeEllipseCallout">
            <a:avLst>
              <a:gd name="adj1" fmla="val 77876"/>
              <a:gd name="adj2" fmla="val 3039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C87D54"/>
                </a:solidFill>
              </a:rPr>
              <a:t>Fiam, megbocsáttattak a bűneid!</a:t>
            </a:r>
            <a:endParaRPr lang="hu-HU" sz="2400" dirty="0">
              <a:solidFill>
                <a:srgbClr val="C87D54"/>
              </a:solidFill>
            </a:endParaRPr>
          </a:p>
        </p:txBody>
      </p:sp>
      <p:sp>
        <p:nvSpPr>
          <p:cNvPr id="127" name="Ellipszis buborék 126"/>
          <p:cNvSpPr/>
          <p:nvPr/>
        </p:nvSpPr>
        <p:spPr>
          <a:xfrm>
            <a:off x="1637979" y="760740"/>
            <a:ext cx="2860620" cy="1865944"/>
          </a:xfrm>
          <a:prstGeom prst="wedgeEllipseCallout">
            <a:avLst>
              <a:gd name="adj1" fmla="val 73310"/>
              <a:gd name="adj2" fmla="val -286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A6A6A6"/>
                </a:solidFill>
              </a:rPr>
              <a:t>Ilyet még soha nem láttunk!</a:t>
            </a:r>
            <a:endParaRPr lang="hu-HU" sz="2400" dirty="0">
              <a:solidFill>
                <a:srgbClr val="A6A6A6"/>
              </a:solidFill>
            </a:endParaRPr>
          </a:p>
        </p:txBody>
      </p:sp>
      <p:sp>
        <p:nvSpPr>
          <p:cNvPr id="128" name="Ellipszis buborék 127"/>
          <p:cNvSpPr/>
          <p:nvPr/>
        </p:nvSpPr>
        <p:spPr>
          <a:xfrm>
            <a:off x="9112724" y="372246"/>
            <a:ext cx="2860620" cy="1865944"/>
          </a:xfrm>
          <a:prstGeom prst="wedgeEllipseCallout">
            <a:avLst>
              <a:gd name="adj1" fmla="val -83091"/>
              <a:gd name="adj2" fmla="val 23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948A54"/>
                </a:solidFill>
              </a:rPr>
              <a:t>Áldott legyen érte Istenünk!</a:t>
            </a:r>
            <a:endParaRPr lang="hu-HU" sz="24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3" grpId="0" animBg="1"/>
      <p:bldP spid="127" grpId="0" animBg="1"/>
      <p:bldP spid="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zövegdoboz 69"/>
          <p:cNvSpPr txBox="1"/>
          <p:nvPr/>
        </p:nvSpPr>
        <p:spPr>
          <a:xfrm>
            <a:off x="5891411" y="790777"/>
            <a:ext cx="5576619" cy="1532334"/>
          </a:xfrm>
          <a:prstGeom prst="roundRect">
            <a:avLst/>
          </a:prstGeom>
          <a:solidFill>
            <a:srgbClr val="FFE167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Erre már nincsen szüksége az egykori bénának!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Kattints az ágyra!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1" name="Szövegdoboz 70"/>
          <p:cNvSpPr txBox="1"/>
          <p:nvPr/>
        </p:nvSpPr>
        <p:spPr>
          <a:xfrm>
            <a:off x="6613387" y="2931110"/>
            <a:ext cx="4854643" cy="1532334"/>
          </a:xfrm>
          <a:prstGeom prst="roundRect">
            <a:avLst/>
          </a:prstGeom>
          <a:solidFill>
            <a:srgbClr val="C09B00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Olvasd el az aranymondást! Hogyan kapcsolódik a történethez?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583333" y="4788074"/>
            <a:ext cx="11025334" cy="1736646"/>
          </a:xfrm>
          <a:prstGeom prst="roundRect">
            <a:avLst/>
          </a:prstGeom>
          <a:solidFill>
            <a:srgbClr val="A28300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„Közel van az ÚR a megtört szívűekhez,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és a sebzett </a:t>
            </a:r>
            <a:r>
              <a:rPr lang="hu-HU" sz="3200" dirty="0" err="1" smtClean="0">
                <a:solidFill>
                  <a:schemeClr val="bg1"/>
                </a:solidFill>
              </a:rPr>
              <a:t>lelkűeket</a:t>
            </a:r>
            <a:r>
              <a:rPr lang="hu-HU" sz="3200" dirty="0" smtClean="0">
                <a:solidFill>
                  <a:schemeClr val="bg1"/>
                </a:solidFill>
              </a:rPr>
              <a:t> megsegíti.”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 Zsoltárok 35,19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745109" y="2931110"/>
            <a:ext cx="5576619" cy="1532334"/>
          </a:xfrm>
          <a:prstGeom prst="roundRect">
            <a:avLst/>
          </a:prstGeom>
          <a:solidFill>
            <a:srgbClr val="E6BA00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Az élete </a:t>
            </a:r>
            <a:r>
              <a:rPr lang="hu-HU" sz="2800" b="1" dirty="0" smtClean="0">
                <a:solidFill>
                  <a:schemeClr val="bg1"/>
                </a:solidFill>
              </a:rPr>
              <a:t>egész</a:t>
            </a:r>
            <a:r>
              <a:rPr lang="hu-HU" sz="2800" dirty="0" smtClean="0">
                <a:solidFill>
                  <a:schemeClr val="bg1"/>
                </a:solidFill>
              </a:rPr>
              <a:t> lett. Mert nemcsak a testét, hanem a lelkét is meggyógyította Jézus.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26" y="-20392"/>
            <a:ext cx="1383691" cy="1368000"/>
          </a:xfrm>
          <a:prstGeom prst="rect">
            <a:avLst/>
          </a:prstGeom>
        </p:spPr>
      </p:pic>
      <p:grpSp>
        <p:nvGrpSpPr>
          <p:cNvPr id="21" name="Csoportba foglalás 20"/>
          <p:cNvGrpSpPr/>
          <p:nvPr/>
        </p:nvGrpSpPr>
        <p:grpSpPr>
          <a:xfrm>
            <a:off x="1265862" y="829597"/>
            <a:ext cx="4190935" cy="1476238"/>
            <a:chOff x="3659496" y="2429723"/>
            <a:chExt cx="4869976" cy="1995267"/>
          </a:xfrm>
        </p:grpSpPr>
        <p:sp>
          <p:nvSpPr>
            <p:cNvPr id="22" name="Szabadkézi sokszög 21"/>
            <p:cNvSpPr/>
            <p:nvPr/>
          </p:nvSpPr>
          <p:spPr>
            <a:xfrm rot="16200000" flipH="1">
              <a:off x="5207268" y="1537584"/>
              <a:ext cx="1854916" cy="377997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 rot="16200000" flipH="1">
              <a:off x="5953275" y="1818972"/>
              <a:ext cx="238097" cy="482565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 rot="16200000">
              <a:off x="5997596" y="326051"/>
              <a:ext cx="238097" cy="4825655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 rot="21201111" flipH="1">
              <a:off x="6781986" y="4050193"/>
              <a:ext cx="1115431" cy="36321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 rot="16200000" flipH="1">
              <a:off x="5180585" y="1745200"/>
              <a:ext cx="1975434" cy="3384146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 rot="16200000" flipH="1">
              <a:off x="3995305" y="3272138"/>
              <a:ext cx="1613982" cy="6724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 rot="16200000" flipH="1">
              <a:off x="5513629" y="3209562"/>
              <a:ext cx="1613982" cy="13556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 rot="16200000" flipH="1">
              <a:off x="4945398" y="2951805"/>
              <a:ext cx="1126888" cy="175357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 rot="16200000" flipH="1">
              <a:off x="6400689" y="3178041"/>
              <a:ext cx="1614812" cy="118176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 rot="16200000">
              <a:off x="4965180" y="4054084"/>
              <a:ext cx="644625" cy="4049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rot="16200000">
              <a:off x="6330243" y="3909608"/>
              <a:ext cx="881801" cy="126372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236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63" l="6057" r="95326">
                        <a14:foregroundMark x1="74918" y1="58905" x2="74062" y2="85343"/>
                        <a14:foregroundMark x1="19289" y1="81169" x2="28571" y2="74490"/>
                        <a14:foregroundMark x1="19487" y1="86827" x2="26465" y2="814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28" y="221345"/>
            <a:ext cx="10358437" cy="7351148"/>
          </a:xfrm>
          <a:prstGeom prst="rect">
            <a:avLst/>
          </a:prstGeom>
        </p:spPr>
      </p:pic>
      <p:sp>
        <p:nvSpPr>
          <p:cNvPr id="8" name="Lekerekített téglalap 7">
            <a:hlinkClick r:id="rId4"/>
          </p:cNvPr>
          <p:cNvSpPr/>
          <p:nvPr/>
        </p:nvSpPr>
        <p:spPr>
          <a:xfrm>
            <a:off x="5845629" y="395515"/>
            <a:ext cx="5959928" cy="1313542"/>
          </a:xfrm>
          <a:prstGeom prst="roundRect">
            <a:avLst/>
          </a:prstGeom>
          <a:solidFill>
            <a:srgbClr val="C16D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Kattints ide, és nézz meg egy rövid filmet a történetről!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7498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 rot="16200000" flipH="1">
            <a:off x="2852689" y="-2544084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79046" y="1368000"/>
            <a:ext cx="7843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solidFill>
                  <a:schemeClr val="bg1"/>
                </a:solidFill>
              </a:rPr>
              <a:t>Jól megfigyelted a történetet? </a:t>
            </a:r>
          </a:p>
          <a:p>
            <a:r>
              <a:rPr lang="hu-HU" sz="2600" dirty="0" smtClean="0">
                <a:solidFill>
                  <a:schemeClr val="bg1"/>
                </a:solidFill>
              </a:rPr>
              <a:t>Válaszd ki a helyes választ! </a:t>
            </a:r>
          </a:p>
          <a:p>
            <a:endParaRPr lang="hu-HU" sz="2600" dirty="0">
              <a:solidFill>
                <a:schemeClr val="bg1"/>
              </a:solidFill>
            </a:endParaRPr>
          </a:p>
          <a:p>
            <a:r>
              <a:rPr lang="hu-HU" sz="2600" dirty="0" smtClean="0">
                <a:solidFill>
                  <a:schemeClr val="bg1"/>
                </a:solidFill>
              </a:rPr>
              <a:t>Kattints a hordágyra a feladathoz!</a:t>
            </a:r>
            <a:endParaRPr lang="hu-HU" sz="26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696" y="0"/>
            <a:ext cx="1391836" cy="1368000"/>
          </a:xfrm>
          <a:prstGeom prst="rect">
            <a:avLst/>
          </a:prstGeom>
        </p:spPr>
      </p:pic>
      <p:pic>
        <p:nvPicPr>
          <p:cNvPr id="22" name="Kép 2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3466128"/>
            <a:ext cx="5271181" cy="20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badkézi sokszög 7"/>
          <p:cNvSpPr/>
          <p:nvPr/>
        </p:nvSpPr>
        <p:spPr>
          <a:xfrm rot="16200000" flipH="1">
            <a:off x="2944204" y="-2444874"/>
            <a:ext cx="6682900" cy="11709881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5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  <a:gd name="connsiteX0" fmla="*/ 136517 w 2072721"/>
              <a:gd name="connsiteY0" fmla="*/ 422 h 4182799"/>
              <a:gd name="connsiteX1" fmla="*/ 102967 w 2072721"/>
              <a:gd name="connsiteY1" fmla="*/ 37973 h 4182799"/>
              <a:gd name="connsiteX2" fmla="*/ 52274 w 2072721"/>
              <a:gd name="connsiteY2" fmla="*/ 2004715 h 4182799"/>
              <a:gd name="connsiteX3" fmla="*/ 53774 w 2072721"/>
              <a:gd name="connsiteY3" fmla="*/ 2039651 h 4182799"/>
              <a:gd name="connsiteX4" fmla="*/ 49442 w 2072721"/>
              <a:gd name="connsiteY4" fmla="*/ 2227089 h 4182799"/>
              <a:gd name="connsiteX5" fmla="*/ 50966 w 2072721"/>
              <a:gd name="connsiteY5" fmla="*/ 4162304 h 4182799"/>
              <a:gd name="connsiteX6" fmla="*/ 360442 w 2072721"/>
              <a:gd name="connsiteY6" fmla="*/ 4140674 h 4182799"/>
              <a:gd name="connsiteX7" fmla="*/ 991881 w 2072721"/>
              <a:gd name="connsiteY7" fmla="*/ 4073015 h 4182799"/>
              <a:gd name="connsiteX8" fmla="*/ 1084558 w 2072721"/>
              <a:gd name="connsiteY8" fmla="*/ 4072459 h 4182799"/>
              <a:gd name="connsiteX9" fmla="*/ 1084560 w 2072721"/>
              <a:gd name="connsiteY9" fmla="*/ 4071537 h 4182799"/>
              <a:gd name="connsiteX10" fmla="*/ 1087891 w 2072721"/>
              <a:gd name="connsiteY10" fmla="*/ 4019205 h 4182799"/>
              <a:gd name="connsiteX11" fmla="*/ 1142496 w 2072721"/>
              <a:gd name="connsiteY11" fmla="*/ 3710119 h 4182799"/>
              <a:gd name="connsiteX12" fmla="*/ 1145967 w 2072721"/>
              <a:gd name="connsiteY12" fmla="*/ 3711160 h 4182799"/>
              <a:gd name="connsiteX13" fmla="*/ 1146640 w 2072721"/>
              <a:gd name="connsiteY13" fmla="*/ 3710909 h 4182799"/>
              <a:gd name="connsiteX14" fmla="*/ 1164468 w 2072721"/>
              <a:gd name="connsiteY14" fmla="*/ 4038922 h 4182799"/>
              <a:gd name="connsiteX15" fmla="*/ 1162952 w 2072721"/>
              <a:gd name="connsiteY15" fmla="*/ 4071989 h 4182799"/>
              <a:gd name="connsiteX16" fmla="*/ 1662231 w 2072721"/>
              <a:gd name="connsiteY16" fmla="*/ 4171541 h 4182799"/>
              <a:gd name="connsiteX17" fmla="*/ 1998555 w 2072721"/>
              <a:gd name="connsiteY17" fmla="*/ 4087775 h 4182799"/>
              <a:gd name="connsiteX18" fmla="*/ 2049246 w 2072721"/>
              <a:gd name="connsiteY18" fmla="*/ 2182844 h 4182799"/>
              <a:gd name="connsiteX19" fmla="*/ 2047747 w 2072721"/>
              <a:gd name="connsiteY19" fmla="*/ 2147906 h 4182799"/>
              <a:gd name="connsiteX20" fmla="*/ 2052079 w 2072721"/>
              <a:gd name="connsiteY20" fmla="*/ 1960468 h 4182799"/>
              <a:gd name="connsiteX21" fmla="*/ 2072721 w 2072721"/>
              <a:gd name="connsiteY21" fmla="*/ 241596 h 4182799"/>
              <a:gd name="connsiteX22" fmla="*/ 1741080 w 2072721"/>
              <a:gd name="connsiteY22" fmla="*/ 46883 h 4182799"/>
              <a:gd name="connsiteX23" fmla="*/ 1629651 w 2072721"/>
              <a:gd name="connsiteY23" fmla="*/ 65072 h 4182799"/>
              <a:gd name="connsiteX24" fmla="*/ 1606076 w 2072721"/>
              <a:gd name="connsiteY24" fmla="*/ 68404 h 4182799"/>
              <a:gd name="connsiteX25" fmla="*/ 1605695 w 2072721"/>
              <a:gd name="connsiteY25" fmla="*/ 71674 h 4182799"/>
              <a:gd name="connsiteX26" fmla="*/ 1587159 w 2072721"/>
              <a:gd name="connsiteY26" fmla="*/ 223426 h 4182799"/>
              <a:gd name="connsiteX27" fmla="*/ 1583633 w 2072721"/>
              <a:gd name="connsiteY27" fmla="*/ 222588 h 4182799"/>
              <a:gd name="connsiteX28" fmla="*/ 1582976 w 2072721"/>
              <a:gd name="connsiteY28" fmla="*/ 222878 h 4182799"/>
              <a:gd name="connsiteX29" fmla="*/ 1575458 w 2072721"/>
              <a:gd name="connsiteY29" fmla="*/ 157995 h 4182799"/>
              <a:gd name="connsiteX30" fmla="*/ 1565777 w 2072721"/>
              <a:gd name="connsiteY30" fmla="*/ 74099 h 4182799"/>
              <a:gd name="connsiteX31" fmla="*/ 1558509 w 2072721"/>
              <a:gd name="connsiteY31" fmla="*/ 75126 h 4182799"/>
              <a:gd name="connsiteX32" fmla="*/ 666188 w 2072721"/>
              <a:gd name="connsiteY32" fmla="*/ 92846 h 4182799"/>
              <a:gd name="connsiteX33" fmla="*/ 574534 w 2072721"/>
              <a:gd name="connsiteY33" fmla="*/ 70437 h 4182799"/>
              <a:gd name="connsiteX34" fmla="*/ 572658 w 2072721"/>
              <a:gd name="connsiteY34" fmla="*/ 83680 h 4182799"/>
              <a:gd name="connsiteX35" fmla="*/ 549592 w 2072721"/>
              <a:gd name="connsiteY35" fmla="*/ 236673 h 4182799"/>
              <a:gd name="connsiteX36" fmla="*/ 543819 w 2072721"/>
              <a:gd name="connsiteY36" fmla="*/ 236104 h 4182799"/>
              <a:gd name="connsiteX37" fmla="*/ 542763 w 2072721"/>
              <a:gd name="connsiteY37" fmla="*/ 236444 h 4182799"/>
              <a:gd name="connsiteX38" fmla="*/ 505354 w 2072721"/>
              <a:gd name="connsiteY38" fmla="*/ 78560 h 4182799"/>
              <a:gd name="connsiteX39" fmla="*/ 497650 w 2072721"/>
              <a:gd name="connsiteY39" fmla="*/ 45461 h 4182799"/>
              <a:gd name="connsiteX40" fmla="*/ 486561 w 2072721"/>
              <a:gd name="connsiteY40" fmla="*/ 41158 h 4182799"/>
              <a:gd name="connsiteX41" fmla="*/ 439290 w 2072721"/>
              <a:gd name="connsiteY41" fmla="*/ 16017 h 4182799"/>
              <a:gd name="connsiteX42" fmla="*/ 136517 w 2072721"/>
              <a:gd name="connsiteY42" fmla="*/ 422 h 4182799"/>
              <a:gd name="connsiteX0" fmla="*/ 136517 w 2072721"/>
              <a:gd name="connsiteY0" fmla="*/ 422 h 4182799"/>
              <a:gd name="connsiteX1" fmla="*/ 102967 w 2072721"/>
              <a:gd name="connsiteY1" fmla="*/ 37973 h 4182799"/>
              <a:gd name="connsiteX2" fmla="*/ 52274 w 2072721"/>
              <a:gd name="connsiteY2" fmla="*/ 2004715 h 4182799"/>
              <a:gd name="connsiteX3" fmla="*/ 53774 w 2072721"/>
              <a:gd name="connsiteY3" fmla="*/ 2039651 h 4182799"/>
              <a:gd name="connsiteX4" fmla="*/ 49442 w 2072721"/>
              <a:gd name="connsiteY4" fmla="*/ 2227089 h 4182799"/>
              <a:gd name="connsiteX5" fmla="*/ 50966 w 2072721"/>
              <a:gd name="connsiteY5" fmla="*/ 4162304 h 4182799"/>
              <a:gd name="connsiteX6" fmla="*/ 360442 w 2072721"/>
              <a:gd name="connsiteY6" fmla="*/ 4140674 h 4182799"/>
              <a:gd name="connsiteX7" fmla="*/ 991881 w 2072721"/>
              <a:gd name="connsiteY7" fmla="*/ 4073015 h 4182799"/>
              <a:gd name="connsiteX8" fmla="*/ 1084558 w 2072721"/>
              <a:gd name="connsiteY8" fmla="*/ 4072459 h 4182799"/>
              <a:gd name="connsiteX9" fmla="*/ 1084560 w 2072721"/>
              <a:gd name="connsiteY9" fmla="*/ 4071537 h 4182799"/>
              <a:gd name="connsiteX10" fmla="*/ 1087891 w 2072721"/>
              <a:gd name="connsiteY10" fmla="*/ 4019205 h 4182799"/>
              <a:gd name="connsiteX11" fmla="*/ 1142496 w 2072721"/>
              <a:gd name="connsiteY11" fmla="*/ 3710119 h 4182799"/>
              <a:gd name="connsiteX12" fmla="*/ 1145967 w 2072721"/>
              <a:gd name="connsiteY12" fmla="*/ 3711160 h 4182799"/>
              <a:gd name="connsiteX13" fmla="*/ 1146640 w 2072721"/>
              <a:gd name="connsiteY13" fmla="*/ 3710909 h 4182799"/>
              <a:gd name="connsiteX14" fmla="*/ 1164468 w 2072721"/>
              <a:gd name="connsiteY14" fmla="*/ 4038922 h 4182799"/>
              <a:gd name="connsiteX15" fmla="*/ 1162952 w 2072721"/>
              <a:gd name="connsiteY15" fmla="*/ 4071989 h 4182799"/>
              <a:gd name="connsiteX16" fmla="*/ 1662231 w 2072721"/>
              <a:gd name="connsiteY16" fmla="*/ 4171541 h 4182799"/>
              <a:gd name="connsiteX17" fmla="*/ 1998555 w 2072721"/>
              <a:gd name="connsiteY17" fmla="*/ 4087775 h 4182799"/>
              <a:gd name="connsiteX18" fmla="*/ 2049246 w 2072721"/>
              <a:gd name="connsiteY18" fmla="*/ 2182844 h 4182799"/>
              <a:gd name="connsiteX19" fmla="*/ 2047747 w 2072721"/>
              <a:gd name="connsiteY19" fmla="*/ 2147906 h 4182799"/>
              <a:gd name="connsiteX20" fmla="*/ 2052079 w 2072721"/>
              <a:gd name="connsiteY20" fmla="*/ 1960468 h 4182799"/>
              <a:gd name="connsiteX21" fmla="*/ 2072721 w 2072721"/>
              <a:gd name="connsiteY21" fmla="*/ 241596 h 4182799"/>
              <a:gd name="connsiteX22" fmla="*/ 1741080 w 2072721"/>
              <a:gd name="connsiteY22" fmla="*/ 46883 h 4182799"/>
              <a:gd name="connsiteX23" fmla="*/ 1629651 w 2072721"/>
              <a:gd name="connsiteY23" fmla="*/ 65072 h 4182799"/>
              <a:gd name="connsiteX24" fmla="*/ 1606076 w 2072721"/>
              <a:gd name="connsiteY24" fmla="*/ 68404 h 4182799"/>
              <a:gd name="connsiteX25" fmla="*/ 1605695 w 2072721"/>
              <a:gd name="connsiteY25" fmla="*/ 71674 h 4182799"/>
              <a:gd name="connsiteX26" fmla="*/ 1587159 w 2072721"/>
              <a:gd name="connsiteY26" fmla="*/ 223426 h 4182799"/>
              <a:gd name="connsiteX27" fmla="*/ 1583633 w 2072721"/>
              <a:gd name="connsiteY27" fmla="*/ 222588 h 4182799"/>
              <a:gd name="connsiteX28" fmla="*/ 1582976 w 2072721"/>
              <a:gd name="connsiteY28" fmla="*/ 222878 h 4182799"/>
              <a:gd name="connsiteX29" fmla="*/ 1575458 w 2072721"/>
              <a:gd name="connsiteY29" fmla="*/ 157995 h 4182799"/>
              <a:gd name="connsiteX30" fmla="*/ 1565777 w 2072721"/>
              <a:gd name="connsiteY30" fmla="*/ 74099 h 4182799"/>
              <a:gd name="connsiteX31" fmla="*/ 1558509 w 2072721"/>
              <a:gd name="connsiteY31" fmla="*/ 75126 h 4182799"/>
              <a:gd name="connsiteX32" fmla="*/ 666188 w 2072721"/>
              <a:gd name="connsiteY32" fmla="*/ 92846 h 4182799"/>
              <a:gd name="connsiteX33" fmla="*/ 574534 w 2072721"/>
              <a:gd name="connsiteY33" fmla="*/ 70437 h 4182799"/>
              <a:gd name="connsiteX34" fmla="*/ 572658 w 2072721"/>
              <a:gd name="connsiteY34" fmla="*/ 83680 h 4182799"/>
              <a:gd name="connsiteX35" fmla="*/ 549592 w 2072721"/>
              <a:gd name="connsiteY35" fmla="*/ 236673 h 4182799"/>
              <a:gd name="connsiteX36" fmla="*/ 543819 w 2072721"/>
              <a:gd name="connsiteY36" fmla="*/ 236104 h 4182799"/>
              <a:gd name="connsiteX37" fmla="*/ 542763 w 2072721"/>
              <a:gd name="connsiteY37" fmla="*/ 236444 h 4182799"/>
              <a:gd name="connsiteX38" fmla="*/ 505354 w 2072721"/>
              <a:gd name="connsiteY38" fmla="*/ 78560 h 4182799"/>
              <a:gd name="connsiteX39" fmla="*/ 497650 w 2072721"/>
              <a:gd name="connsiteY39" fmla="*/ 45461 h 4182799"/>
              <a:gd name="connsiteX40" fmla="*/ 486561 w 2072721"/>
              <a:gd name="connsiteY40" fmla="*/ 41158 h 4182799"/>
              <a:gd name="connsiteX41" fmla="*/ 439290 w 2072721"/>
              <a:gd name="connsiteY41" fmla="*/ 16017 h 4182799"/>
              <a:gd name="connsiteX42" fmla="*/ 136517 w 2072721"/>
              <a:gd name="connsiteY42" fmla="*/ 422 h 4182799"/>
              <a:gd name="connsiteX0" fmla="*/ 136517 w 2072721"/>
              <a:gd name="connsiteY0" fmla="*/ 422 h 4182799"/>
              <a:gd name="connsiteX1" fmla="*/ 102967 w 2072721"/>
              <a:gd name="connsiteY1" fmla="*/ 37973 h 4182799"/>
              <a:gd name="connsiteX2" fmla="*/ 52274 w 2072721"/>
              <a:gd name="connsiteY2" fmla="*/ 2004715 h 4182799"/>
              <a:gd name="connsiteX3" fmla="*/ 53774 w 2072721"/>
              <a:gd name="connsiteY3" fmla="*/ 2039651 h 4182799"/>
              <a:gd name="connsiteX4" fmla="*/ 49442 w 2072721"/>
              <a:gd name="connsiteY4" fmla="*/ 2227089 h 4182799"/>
              <a:gd name="connsiteX5" fmla="*/ 50966 w 2072721"/>
              <a:gd name="connsiteY5" fmla="*/ 4162305 h 4182799"/>
              <a:gd name="connsiteX6" fmla="*/ 360442 w 2072721"/>
              <a:gd name="connsiteY6" fmla="*/ 4140674 h 4182799"/>
              <a:gd name="connsiteX7" fmla="*/ 991881 w 2072721"/>
              <a:gd name="connsiteY7" fmla="*/ 4073015 h 4182799"/>
              <a:gd name="connsiteX8" fmla="*/ 1084558 w 2072721"/>
              <a:gd name="connsiteY8" fmla="*/ 4072459 h 4182799"/>
              <a:gd name="connsiteX9" fmla="*/ 1084560 w 2072721"/>
              <a:gd name="connsiteY9" fmla="*/ 4071537 h 4182799"/>
              <a:gd name="connsiteX10" fmla="*/ 1087891 w 2072721"/>
              <a:gd name="connsiteY10" fmla="*/ 4019205 h 4182799"/>
              <a:gd name="connsiteX11" fmla="*/ 1142496 w 2072721"/>
              <a:gd name="connsiteY11" fmla="*/ 3710119 h 4182799"/>
              <a:gd name="connsiteX12" fmla="*/ 1145967 w 2072721"/>
              <a:gd name="connsiteY12" fmla="*/ 3711160 h 4182799"/>
              <a:gd name="connsiteX13" fmla="*/ 1146640 w 2072721"/>
              <a:gd name="connsiteY13" fmla="*/ 3710909 h 4182799"/>
              <a:gd name="connsiteX14" fmla="*/ 1164468 w 2072721"/>
              <a:gd name="connsiteY14" fmla="*/ 4038922 h 4182799"/>
              <a:gd name="connsiteX15" fmla="*/ 1162952 w 2072721"/>
              <a:gd name="connsiteY15" fmla="*/ 4071989 h 4182799"/>
              <a:gd name="connsiteX16" fmla="*/ 1662231 w 2072721"/>
              <a:gd name="connsiteY16" fmla="*/ 4171541 h 4182799"/>
              <a:gd name="connsiteX17" fmla="*/ 1998555 w 2072721"/>
              <a:gd name="connsiteY17" fmla="*/ 4087775 h 4182799"/>
              <a:gd name="connsiteX18" fmla="*/ 2049246 w 2072721"/>
              <a:gd name="connsiteY18" fmla="*/ 2182844 h 4182799"/>
              <a:gd name="connsiteX19" fmla="*/ 2047747 w 2072721"/>
              <a:gd name="connsiteY19" fmla="*/ 2147906 h 4182799"/>
              <a:gd name="connsiteX20" fmla="*/ 2052079 w 2072721"/>
              <a:gd name="connsiteY20" fmla="*/ 1960468 h 4182799"/>
              <a:gd name="connsiteX21" fmla="*/ 2072721 w 2072721"/>
              <a:gd name="connsiteY21" fmla="*/ 241596 h 4182799"/>
              <a:gd name="connsiteX22" fmla="*/ 1741080 w 2072721"/>
              <a:gd name="connsiteY22" fmla="*/ 46883 h 4182799"/>
              <a:gd name="connsiteX23" fmla="*/ 1629651 w 2072721"/>
              <a:gd name="connsiteY23" fmla="*/ 65072 h 4182799"/>
              <a:gd name="connsiteX24" fmla="*/ 1606076 w 2072721"/>
              <a:gd name="connsiteY24" fmla="*/ 68404 h 4182799"/>
              <a:gd name="connsiteX25" fmla="*/ 1605695 w 2072721"/>
              <a:gd name="connsiteY25" fmla="*/ 71674 h 4182799"/>
              <a:gd name="connsiteX26" fmla="*/ 1587159 w 2072721"/>
              <a:gd name="connsiteY26" fmla="*/ 223426 h 4182799"/>
              <a:gd name="connsiteX27" fmla="*/ 1583633 w 2072721"/>
              <a:gd name="connsiteY27" fmla="*/ 222588 h 4182799"/>
              <a:gd name="connsiteX28" fmla="*/ 1582976 w 2072721"/>
              <a:gd name="connsiteY28" fmla="*/ 222878 h 4182799"/>
              <a:gd name="connsiteX29" fmla="*/ 1575458 w 2072721"/>
              <a:gd name="connsiteY29" fmla="*/ 157995 h 4182799"/>
              <a:gd name="connsiteX30" fmla="*/ 1565777 w 2072721"/>
              <a:gd name="connsiteY30" fmla="*/ 74099 h 4182799"/>
              <a:gd name="connsiteX31" fmla="*/ 1558509 w 2072721"/>
              <a:gd name="connsiteY31" fmla="*/ 75126 h 4182799"/>
              <a:gd name="connsiteX32" fmla="*/ 666188 w 2072721"/>
              <a:gd name="connsiteY32" fmla="*/ 92846 h 4182799"/>
              <a:gd name="connsiteX33" fmla="*/ 574534 w 2072721"/>
              <a:gd name="connsiteY33" fmla="*/ 70437 h 4182799"/>
              <a:gd name="connsiteX34" fmla="*/ 572658 w 2072721"/>
              <a:gd name="connsiteY34" fmla="*/ 83680 h 4182799"/>
              <a:gd name="connsiteX35" fmla="*/ 549592 w 2072721"/>
              <a:gd name="connsiteY35" fmla="*/ 236673 h 4182799"/>
              <a:gd name="connsiteX36" fmla="*/ 543819 w 2072721"/>
              <a:gd name="connsiteY36" fmla="*/ 236104 h 4182799"/>
              <a:gd name="connsiteX37" fmla="*/ 542763 w 2072721"/>
              <a:gd name="connsiteY37" fmla="*/ 236444 h 4182799"/>
              <a:gd name="connsiteX38" fmla="*/ 505354 w 2072721"/>
              <a:gd name="connsiteY38" fmla="*/ 78560 h 4182799"/>
              <a:gd name="connsiteX39" fmla="*/ 497650 w 2072721"/>
              <a:gd name="connsiteY39" fmla="*/ 45461 h 4182799"/>
              <a:gd name="connsiteX40" fmla="*/ 486561 w 2072721"/>
              <a:gd name="connsiteY40" fmla="*/ 41158 h 4182799"/>
              <a:gd name="connsiteX41" fmla="*/ 439290 w 2072721"/>
              <a:gd name="connsiteY41" fmla="*/ 16017 h 4182799"/>
              <a:gd name="connsiteX42" fmla="*/ 136517 w 2072721"/>
              <a:gd name="connsiteY42" fmla="*/ 422 h 4182799"/>
              <a:gd name="connsiteX0" fmla="*/ 136517 w 2072721"/>
              <a:gd name="connsiteY0" fmla="*/ 422 h 4196934"/>
              <a:gd name="connsiteX1" fmla="*/ 102967 w 2072721"/>
              <a:gd name="connsiteY1" fmla="*/ 37973 h 4196934"/>
              <a:gd name="connsiteX2" fmla="*/ 52274 w 2072721"/>
              <a:gd name="connsiteY2" fmla="*/ 2004715 h 4196934"/>
              <a:gd name="connsiteX3" fmla="*/ 53774 w 2072721"/>
              <a:gd name="connsiteY3" fmla="*/ 2039651 h 4196934"/>
              <a:gd name="connsiteX4" fmla="*/ 49442 w 2072721"/>
              <a:gd name="connsiteY4" fmla="*/ 2227089 h 4196934"/>
              <a:gd name="connsiteX5" fmla="*/ 50966 w 2072721"/>
              <a:gd name="connsiteY5" fmla="*/ 4162305 h 4196934"/>
              <a:gd name="connsiteX6" fmla="*/ 360442 w 2072721"/>
              <a:gd name="connsiteY6" fmla="*/ 4140674 h 4196934"/>
              <a:gd name="connsiteX7" fmla="*/ 991881 w 2072721"/>
              <a:gd name="connsiteY7" fmla="*/ 4073015 h 4196934"/>
              <a:gd name="connsiteX8" fmla="*/ 1084558 w 2072721"/>
              <a:gd name="connsiteY8" fmla="*/ 4072459 h 4196934"/>
              <a:gd name="connsiteX9" fmla="*/ 1084560 w 2072721"/>
              <a:gd name="connsiteY9" fmla="*/ 4071537 h 4196934"/>
              <a:gd name="connsiteX10" fmla="*/ 1087891 w 2072721"/>
              <a:gd name="connsiteY10" fmla="*/ 4019205 h 4196934"/>
              <a:gd name="connsiteX11" fmla="*/ 1142496 w 2072721"/>
              <a:gd name="connsiteY11" fmla="*/ 3710119 h 4196934"/>
              <a:gd name="connsiteX12" fmla="*/ 1145967 w 2072721"/>
              <a:gd name="connsiteY12" fmla="*/ 3711160 h 4196934"/>
              <a:gd name="connsiteX13" fmla="*/ 1146640 w 2072721"/>
              <a:gd name="connsiteY13" fmla="*/ 3710909 h 4196934"/>
              <a:gd name="connsiteX14" fmla="*/ 1164468 w 2072721"/>
              <a:gd name="connsiteY14" fmla="*/ 4038922 h 4196934"/>
              <a:gd name="connsiteX15" fmla="*/ 1162952 w 2072721"/>
              <a:gd name="connsiteY15" fmla="*/ 4071989 h 4196934"/>
              <a:gd name="connsiteX16" fmla="*/ 1662231 w 2072721"/>
              <a:gd name="connsiteY16" fmla="*/ 4171541 h 4196934"/>
              <a:gd name="connsiteX17" fmla="*/ 1998555 w 2072721"/>
              <a:gd name="connsiteY17" fmla="*/ 4087775 h 4196934"/>
              <a:gd name="connsiteX18" fmla="*/ 2049246 w 2072721"/>
              <a:gd name="connsiteY18" fmla="*/ 2182844 h 4196934"/>
              <a:gd name="connsiteX19" fmla="*/ 2047747 w 2072721"/>
              <a:gd name="connsiteY19" fmla="*/ 2147906 h 4196934"/>
              <a:gd name="connsiteX20" fmla="*/ 2052079 w 2072721"/>
              <a:gd name="connsiteY20" fmla="*/ 1960468 h 4196934"/>
              <a:gd name="connsiteX21" fmla="*/ 2072721 w 2072721"/>
              <a:gd name="connsiteY21" fmla="*/ 241596 h 4196934"/>
              <a:gd name="connsiteX22" fmla="*/ 1741080 w 2072721"/>
              <a:gd name="connsiteY22" fmla="*/ 46883 h 4196934"/>
              <a:gd name="connsiteX23" fmla="*/ 1629651 w 2072721"/>
              <a:gd name="connsiteY23" fmla="*/ 65072 h 4196934"/>
              <a:gd name="connsiteX24" fmla="*/ 1606076 w 2072721"/>
              <a:gd name="connsiteY24" fmla="*/ 68404 h 4196934"/>
              <a:gd name="connsiteX25" fmla="*/ 1605695 w 2072721"/>
              <a:gd name="connsiteY25" fmla="*/ 71674 h 4196934"/>
              <a:gd name="connsiteX26" fmla="*/ 1587159 w 2072721"/>
              <a:gd name="connsiteY26" fmla="*/ 223426 h 4196934"/>
              <a:gd name="connsiteX27" fmla="*/ 1583633 w 2072721"/>
              <a:gd name="connsiteY27" fmla="*/ 222588 h 4196934"/>
              <a:gd name="connsiteX28" fmla="*/ 1582976 w 2072721"/>
              <a:gd name="connsiteY28" fmla="*/ 222878 h 4196934"/>
              <a:gd name="connsiteX29" fmla="*/ 1575458 w 2072721"/>
              <a:gd name="connsiteY29" fmla="*/ 157995 h 4196934"/>
              <a:gd name="connsiteX30" fmla="*/ 1565777 w 2072721"/>
              <a:gd name="connsiteY30" fmla="*/ 74099 h 4196934"/>
              <a:gd name="connsiteX31" fmla="*/ 1558509 w 2072721"/>
              <a:gd name="connsiteY31" fmla="*/ 75126 h 4196934"/>
              <a:gd name="connsiteX32" fmla="*/ 666188 w 2072721"/>
              <a:gd name="connsiteY32" fmla="*/ 92846 h 4196934"/>
              <a:gd name="connsiteX33" fmla="*/ 574534 w 2072721"/>
              <a:gd name="connsiteY33" fmla="*/ 70437 h 4196934"/>
              <a:gd name="connsiteX34" fmla="*/ 572658 w 2072721"/>
              <a:gd name="connsiteY34" fmla="*/ 83680 h 4196934"/>
              <a:gd name="connsiteX35" fmla="*/ 549592 w 2072721"/>
              <a:gd name="connsiteY35" fmla="*/ 236673 h 4196934"/>
              <a:gd name="connsiteX36" fmla="*/ 543819 w 2072721"/>
              <a:gd name="connsiteY36" fmla="*/ 236104 h 4196934"/>
              <a:gd name="connsiteX37" fmla="*/ 542763 w 2072721"/>
              <a:gd name="connsiteY37" fmla="*/ 236444 h 4196934"/>
              <a:gd name="connsiteX38" fmla="*/ 505354 w 2072721"/>
              <a:gd name="connsiteY38" fmla="*/ 78560 h 4196934"/>
              <a:gd name="connsiteX39" fmla="*/ 497650 w 2072721"/>
              <a:gd name="connsiteY39" fmla="*/ 45461 h 4196934"/>
              <a:gd name="connsiteX40" fmla="*/ 486561 w 2072721"/>
              <a:gd name="connsiteY40" fmla="*/ 41158 h 4196934"/>
              <a:gd name="connsiteX41" fmla="*/ 439290 w 2072721"/>
              <a:gd name="connsiteY41" fmla="*/ 16017 h 4196934"/>
              <a:gd name="connsiteX42" fmla="*/ 136517 w 2072721"/>
              <a:gd name="connsiteY42" fmla="*/ 422 h 4196934"/>
              <a:gd name="connsiteX0" fmla="*/ 136517 w 2072721"/>
              <a:gd name="connsiteY0" fmla="*/ 422 h 4182799"/>
              <a:gd name="connsiteX1" fmla="*/ 102967 w 2072721"/>
              <a:gd name="connsiteY1" fmla="*/ 37973 h 4182799"/>
              <a:gd name="connsiteX2" fmla="*/ 52274 w 2072721"/>
              <a:gd name="connsiteY2" fmla="*/ 2004715 h 4182799"/>
              <a:gd name="connsiteX3" fmla="*/ 53774 w 2072721"/>
              <a:gd name="connsiteY3" fmla="*/ 2039651 h 4182799"/>
              <a:gd name="connsiteX4" fmla="*/ 49442 w 2072721"/>
              <a:gd name="connsiteY4" fmla="*/ 2227089 h 4182799"/>
              <a:gd name="connsiteX5" fmla="*/ 50966 w 2072721"/>
              <a:gd name="connsiteY5" fmla="*/ 4162305 h 4182799"/>
              <a:gd name="connsiteX6" fmla="*/ 373962 w 2072721"/>
              <a:gd name="connsiteY6" fmla="*/ 4117344 h 4182799"/>
              <a:gd name="connsiteX7" fmla="*/ 991881 w 2072721"/>
              <a:gd name="connsiteY7" fmla="*/ 4073015 h 4182799"/>
              <a:gd name="connsiteX8" fmla="*/ 1084558 w 2072721"/>
              <a:gd name="connsiteY8" fmla="*/ 4072459 h 4182799"/>
              <a:gd name="connsiteX9" fmla="*/ 1084560 w 2072721"/>
              <a:gd name="connsiteY9" fmla="*/ 4071537 h 4182799"/>
              <a:gd name="connsiteX10" fmla="*/ 1087891 w 2072721"/>
              <a:gd name="connsiteY10" fmla="*/ 4019205 h 4182799"/>
              <a:gd name="connsiteX11" fmla="*/ 1142496 w 2072721"/>
              <a:gd name="connsiteY11" fmla="*/ 3710119 h 4182799"/>
              <a:gd name="connsiteX12" fmla="*/ 1145967 w 2072721"/>
              <a:gd name="connsiteY12" fmla="*/ 3711160 h 4182799"/>
              <a:gd name="connsiteX13" fmla="*/ 1146640 w 2072721"/>
              <a:gd name="connsiteY13" fmla="*/ 3710909 h 4182799"/>
              <a:gd name="connsiteX14" fmla="*/ 1164468 w 2072721"/>
              <a:gd name="connsiteY14" fmla="*/ 4038922 h 4182799"/>
              <a:gd name="connsiteX15" fmla="*/ 1162952 w 2072721"/>
              <a:gd name="connsiteY15" fmla="*/ 4071989 h 4182799"/>
              <a:gd name="connsiteX16" fmla="*/ 1662231 w 2072721"/>
              <a:gd name="connsiteY16" fmla="*/ 4171541 h 4182799"/>
              <a:gd name="connsiteX17" fmla="*/ 1998555 w 2072721"/>
              <a:gd name="connsiteY17" fmla="*/ 4087775 h 4182799"/>
              <a:gd name="connsiteX18" fmla="*/ 2049246 w 2072721"/>
              <a:gd name="connsiteY18" fmla="*/ 2182844 h 4182799"/>
              <a:gd name="connsiteX19" fmla="*/ 2047747 w 2072721"/>
              <a:gd name="connsiteY19" fmla="*/ 2147906 h 4182799"/>
              <a:gd name="connsiteX20" fmla="*/ 2052079 w 2072721"/>
              <a:gd name="connsiteY20" fmla="*/ 1960468 h 4182799"/>
              <a:gd name="connsiteX21" fmla="*/ 2072721 w 2072721"/>
              <a:gd name="connsiteY21" fmla="*/ 241596 h 4182799"/>
              <a:gd name="connsiteX22" fmla="*/ 1741080 w 2072721"/>
              <a:gd name="connsiteY22" fmla="*/ 46883 h 4182799"/>
              <a:gd name="connsiteX23" fmla="*/ 1629651 w 2072721"/>
              <a:gd name="connsiteY23" fmla="*/ 65072 h 4182799"/>
              <a:gd name="connsiteX24" fmla="*/ 1606076 w 2072721"/>
              <a:gd name="connsiteY24" fmla="*/ 68404 h 4182799"/>
              <a:gd name="connsiteX25" fmla="*/ 1605695 w 2072721"/>
              <a:gd name="connsiteY25" fmla="*/ 71674 h 4182799"/>
              <a:gd name="connsiteX26" fmla="*/ 1587159 w 2072721"/>
              <a:gd name="connsiteY26" fmla="*/ 223426 h 4182799"/>
              <a:gd name="connsiteX27" fmla="*/ 1583633 w 2072721"/>
              <a:gd name="connsiteY27" fmla="*/ 222588 h 4182799"/>
              <a:gd name="connsiteX28" fmla="*/ 1582976 w 2072721"/>
              <a:gd name="connsiteY28" fmla="*/ 222878 h 4182799"/>
              <a:gd name="connsiteX29" fmla="*/ 1575458 w 2072721"/>
              <a:gd name="connsiteY29" fmla="*/ 157995 h 4182799"/>
              <a:gd name="connsiteX30" fmla="*/ 1565777 w 2072721"/>
              <a:gd name="connsiteY30" fmla="*/ 74099 h 4182799"/>
              <a:gd name="connsiteX31" fmla="*/ 1558509 w 2072721"/>
              <a:gd name="connsiteY31" fmla="*/ 75126 h 4182799"/>
              <a:gd name="connsiteX32" fmla="*/ 666188 w 2072721"/>
              <a:gd name="connsiteY32" fmla="*/ 92846 h 4182799"/>
              <a:gd name="connsiteX33" fmla="*/ 574534 w 2072721"/>
              <a:gd name="connsiteY33" fmla="*/ 70437 h 4182799"/>
              <a:gd name="connsiteX34" fmla="*/ 572658 w 2072721"/>
              <a:gd name="connsiteY34" fmla="*/ 83680 h 4182799"/>
              <a:gd name="connsiteX35" fmla="*/ 549592 w 2072721"/>
              <a:gd name="connsiteY35" fmla="*/ 236673 h 4182799"/>
              <a:gd name="connsiteX36" fmla="*/ 543819 w 2072721"/>
              <a:gd name="connsiteY36" fmla="*/ 236104 h 4182799"/>
              <a:gd name="connsiteX37" fmla="*/ 542763 w 2072721"/>
              <a:gd name="connsiteY37" fmla="*/ 236444 h 4182799"/>
              <a:gd name="connsiteX38" fmla="*/ 505354 w 2072721"/>
              <a:gd name="connsiteY38" fmla="*/ 78560 h 4182799"/>
              <a:gd name="connsiteX39" fmla="*/ 497650 w 2072721"/>
              <a:gd name="connsiteY39" fmla="*/ 45461 h 4182799"/>
              <a:gd name="connsiteX40" fmla="*/ 486561 w 2072721"/>
              <a:gd name="connsiteY40" fmla="*/ 41158 h 4182799"/>
              <a:gd name="connsiteX41" fmla="*/ 439290 w 2072721"/>
              <a:gd name="connsiteY41" fmla="*/ 16017 h 4182799"/>
              <a:gd name="connsiteX42" fmla="*/ 136517 w 2072721"/>
              <a:gd name="connsiteY42" fmla="*/ 422 h 4182799"/>
              <a:gd name="connsiteX0" fmla="*/ 138872 w 2075076"/>
              <a:gd name="connsiteY0" fmla="*/ 422 h 4182799"/>
              <a:gd name="connsiteX1" fmla="*/ 105322 w 2075076"/>
              <a:gd name="connsiteY1" fmla="*/ 37973 h 4182799"/>
              <a:gd name="connsiteX2" fmla="*/ 54629 w 2075076"/>
              <a:gd name="connsiteY2" fmla="*/ 2004715 h 4182799"/>
              <a:gd name="connsiteX3" fmla="*/ 56129 w 2075076"/>
              <a:gd name="connsiteY3" fmla="*/ 2039651 h 4182799"/>
              <a:gd name="connsiteX4" fmla="*/ 51797 w 2075076"/>
              <a:gd name="connsiteY4" fmla="*/ 2227089 h 4182799"/>
              <a:gd name="connsiteX5" fmla="*/ 49941 w 2075076"/>
              <a:gd name="connsiteY5" fmla="*/ 4092314 h 4182799"/>
              <a:gd name="connsiteX6" fmla="*/ 376317 w 2075076"/>
              <a:gd name="connsiteY6" fmla="*/ 4117344 h 4182799"/>
              <a:gd name="connsiteX7" fmla="*/ 994236 w 2075076"/>
              <a:gd name="connsiteY7" fmla="*/ 4073015 h 4182799"/>
              <a:gd name="connsiteX8" fmla="*/ 1086913 w 2075076"/>
              <a:gd name="connsiteY8" fmla="*/ 4072459 h 4182799"/>
              <a:gd name="connsiteX9" fmla="*/ 1086915 w 2075076"/>
              <a:gd name="connsiteY9" fmla="*/ 4071537 h 4182799"/>
              <a:gd name="connsiteX10" fmla="*/ 1090246 w 2075076"/>
              <a:gd name="connsiteY10" fmla="*/ 4019205 h 4182799"/>
              <a:gd name="connsiteX11" fmla="*/ 1144851 w 2075076"/>
              <a:gd name="connsiteY11" fmla="*/ 3710119 h 4182799"/>
              <a:gd name="connsiteX12" fmla="*/ 1148322 w 2075076"/>
              <a:gd name="connsiteY12" fmla="*/ 3711160 h 4182799"/>
              <a:gd name="connsiteX13" fmla="*/ 1148995 w 2075076"/>
              <a:gd name="connsiteY13" fmla="*/ 3710909 h 4182799"/>
              <a:gd name="connsiteX14" fmla="*/ 1166823 w 2075076"/>
              <a:gd name="connsiteY14" fmla="*/ 4038922 h 4182799"/>
              <a:gd name="connsiteX15" fmla="*/ 1165307 w 2075076"/>
              <a:gd name="connsiteY15" fmla="*/ 4071989 h 4182799"/>
              <a:gd name="connsiteX16" fmla="*/ 1664586 w 2075076"/>
              <a:gd name="connsiteY16" fmla="*/ 4171541 h 4182799"/>
              <a:gd name="connsiteX17" fmla="*/ 2000910 w 2075076"/>
              <a:gd name="connsiteY17" fmla="*/ 4087775 h 4182799"/>
              <a:gd name="connsiteX18" fmla="*/ 2051601 w 2075076"/>
              <a:gd name="connsiteY18" fmla="*/ 2182844 h 4182799"/>
              <a:gd name="connsiteX19" fmla="*/ 2050102 w 2075076"/>
              <a:gd name="connsiteY19" fmla="*/ 2147906 h 4182799"/>
              <a:gd name="connsiteX20" fmla="*/ 2054434 w 2075076"/>
              <a:gd name="connsiteY20" fmla="*/ 1960468 h 4182799"/>
              <a:gd name="connsiteX21" fmla="*/ 2075076 w 2075076"/>
              <a:gd name="connsiteY21" fmla="*/ 241596 h 4182799"/>
              <a:gd name="connsiteX22" fmla="*/ 1743435 w 2075076"/>
              <a:gd name="connsiteY22" fmla="*/ 46883 h 4182799"/>
              <a:gd name="connsiteX23" fmla="*/ 1632006 w 2075076"/>
              <a:gd name="connsiteY23" fmla="*/ 65072 h 4182799"/>
              <a:gd name="connsiteX24" fmla="*/ 1608431 w 2075076"/>
              <a:gd name="connsiteY24" fmla="*/ 68404 h 4182799"/>
              <a:gd name="connsiteX25" fmla="*/ 1608050 w 2075076"/>
              <a:gd name="connsiteY25" fmla="*/ 71674 h 4182799"/>
              <a:gd name="connsiteX26" fmla="*/ 1589514 w 2075076"/>
              <a:gd name="connsiteY26" fmla="*/ 223426 h 4182799"/>
              <a:gd name="connsiteX27" fmla="*/ 1585988 w 2075076"/>
              <a:gd name="connsiteY27" fmla="*/ 222588 h 4182799"/>
              <a:gd name="connsiteX28" fmla="*/ 1585331 w 2075076"/>
              <a:gd name="connsiteY28" fmla="*/ 222878 h 4182799"/>
              <a:gd name="connsiteX29" fmla="*/ 1577813 w 2075076"/>
              <a:gd name="connsiteY29" fmla="*/ 157995 h 4182799"/>
              <a:gd name="connsiteX30" fmla="*/ 1568132 w 2075076"/>
              <a:gd name="connsiteY30" fmla="*/ 74099 h 4182799"/>
              <a:gd name="connsiteX31" fmla="*/ 1560864 w 2075076"/>
              <a:gd name="connsiteY31" fmla="*/ 75126 h 4182799"/>
              <a:gd name="connsiteX32" fmla="*/ 668543 w 2075076"/>
              <a:gd name="connsiteY32" fmla="*/ 92846 h 4182799"/>
              <a:gd name="connsiteX33" fmla="*/ 576889 w 2075076"/>
              <a:gd name="connsiteY33" fmla="*/ 70437 h 4182799"/>
              <a:gd name="connsiteX34" fmla="*/ 575013 w 2075076"/>
              <a:gd name="connsiteY34" fmla="*/ 83680 h 4182799"/>
              <a:gd name="connsiteX35" fmla="*/ 551947 w 2075076"/>
              <a:gd name="connsiteY35" fmla="*/ 236673 h 4182799"/>
              <a:gd name="connsiteX36" fmla="*/ 546174 w 2075076"/>
              <a:gd name="connsiteY36" fmla="*/ 236104 h 4182799"/>
              <a:gd name="connsiteX37" fmla="*/ 545118 w 2075076"/>
              <a:gd name="connsiteY37" fmla="*/ 236444 h 4182799"/>
              <a:gd name="connsiteX38" fmla="*/ 507709 w 2075076"/>
              <a:gd name="connsiteY38" fmla="*/ 78560 h 4182799"/>
              <a:gd name="connsiteX39" fmla="*/ 500005 w 2075076"/>
              <a:gd name="connsiteY39" fmla="*/ 45461 h 4182799"/>
              <a:gd name="connsiteX40" fmla="*/ 488916 w 2075076"/>
              <a:gd name="connsiteY40" fmla="*/ 41158 h 4182799"/>
              <a:gd name="connsiteX41" fmla="*/ 441645 w 2075076"/>
              <a:gd name="connsiteY41" fmla="*/ 16017 h 4182799"/>
              <a:gd name="connsiteX42" fmla="*/ 138872 w 2075076"/>
              <a:gd name="connsiteY42" fmla="*/ 422 h 4182799"/>
              <a:gd name="connsiteX0" fmla="*/ 138872 w 2075076"/>
              <a:gd name="connsiteY0" fmla="*/ 422 h 4182799"/>
              <a:gd name="connsiteX1" fmla="*/ 105322 w 2075076"/>
              <a:gd name="connsiteY1" fmla="*/ 37973 h 4182799"/>
              <a:gd name="connsiteX2" fmla="*/ 54629 w 2075076"/>
              <a:gd name="connsiteY2" fmla="*/ 2004715 h 4182799"/>
              <a:gd name="connsiteX3" fmla="*/ 56129 w 2075076"/>
              <a:gd name="connsiteY3" fmla="*/ 2039651 h 4182799"/>
              <a:gd name="connsiteX4" fmla="*/ 51797 w 2075076"/>
              <a:gd name="connsiteY4" fmla="*/ 2227089 h 4182799"/>
              <a:gd name="connsiteX5" fmla="*/ 49941 w 2075076"/>
              <a:gd name="connsiteY5" fmla="*/ 4092314 h 4182799"/>
              <a:gd name="connsiteX6" fmla="*/ 376317 w 2075076"/>
              <a:gd name="connsiteY6" fmla="*/ 4117345 h 4182799"/>
              <a:gd name="connsiteX7" fmla="*/ 994236 w 2075076"/>
              <a:gd name="connsiteY7" fmla="*/ 4073015 h 4182799"/>
              <a:gd name="connsiteX8" fmla="*/ 1086913 w 2075076"/>
              <a:gd name="connsiteY8" fmla="*/ 4072459 h 4182799"/>
              <a:gd name="connsiteX9" fmla="*/ 1086915 w 2075076"/>
              <a:gd name="connsiteY9" fmla="*/ 4071537 h 4182799"/>
              <a:gd name="connsiteX10" fmla="*/ 1090246 w 2075076"/>
              <a:gd name="connsiteY10" fmla="*/ 4019205 h 4182799"/>
              <a:gd name="connsiteX11" fmla="*/ 1144851 w 2075076"/>
              <a:gd name="connsiteY11" fmla="*/ 3710119 h 4182799"/>
              <a:gd name="connsiteX12" fmla="*/ 1148322 w 2075076"/>
              <a:gd name="connsiteY12" fmla="*/ 3711160 h 4182799"/>
              <a:gd name="connsiteX13" fmla="*/ 1148995 w 2075076"/>
              <a:gd name="connsiteY13" fmla="*/ 3710909 h 4182799"/>
              <a:gd name="connsiteX14" fmla="*/ 1166823 w 2075076"/>
              <a:gd name="connsiteY14" fmla="*/ 4038922 h 4182799"/>
              <a:gd name="connsiteX15" fmla="*/ 1165307 w 2075076"/>
              <a:gd name="connsiteY15" fmla="*/ 4071989 h 4182799"/>
              <a:gd name="connsiteX16" fmla="*/ 1664586 w 2075076"/>
              <a:gd name="connsiteY16" fmla="*/ 4171541 h 4182799"/>
              <a:gd name="connsiteX17" fmla="*/ 2000910 w 2075076"/>
              <a:gd name="connsiteY17" fmla="*/ 4087775 h 4182799"/>
              <a:gd name="connsiteX18" fmla="*/ 2051601 w 2075076"/>
              <a:gd name="connsiteY18" fmla="*/ 2182844 h 4182799"/>
              <a:gd name="connsiteX19" fmla="*/ 2050102 w 2075076"/>
              <a:gd name="connsiteY19" fmla="*/ 2147906 h 4182799"/>
              <a:gd name="connsiteX20" fmla="*/ 2054434 w 2075076"/>
              <a:gd name="connsiteY20" fmla="*/ 1960468 h 4182799"/>
              <a:gd name="connsiteX21" fmla="*/ 2075076 w 2075076"/>
              <a:gd name="connsiteY21" fmla="*/ 241596 h 4182799"/>
              <a:gd name="connsiteX22" fmla="*/ 1743435 w 2075076"/>
              <a:gd name="connsiteY22" fmla="*/ 46883 h 4182799"/>
              <a:gd name="connsiteX23" fmla="*/ 1632006 w 2075076"/>
              <a:gd name="connsiteY23" fmla="*/ 65072 h 4182799"/>
              <a:gd name="connsiteX24" fmla="*/ 1608431 w 2075076"/>
              <a:gd name="connsiteY24" fmla="*/ 68404 h 4182799"/>
              <a:gd name="connsiteX25" fmla="*/ 1608050 w 2075076"/>
              <a:gd name="connsiteY25" fmla="*/ 71674 h 4182799"/>
              <a:gd name="connsiteX26" fmla="*/ 1589514 w 2075076"/>
              <a:gd name="connsiteY26" fmla="*/ 223426 h 4182799"/>
              <a:gd name="connsiteX27" fmla="*/ 1585988 w 2075076"/>
              <a:gd name="connsiteY27" fmla="*/ 222588 h 4182799"/>
              <a:gd name="connsiteX28" fmla="*/ 1585331 w 2075076"/>
              <a:gd name="connsiteY28" fmla="*/ 222878 h 4182799"/>
              <a:gd name="connsiteX29" fmla="*/ 1577813 w 2075076"/>
              <a:gd name="connsiteY29" fmla="*/ 157995 h 4182799"/>
              <a:gd name="connsiteX30" fmla="*/ 1568132 w 2075076"/>
              <a:gd name="connsiteY30" fmla="*/ 74099 h 4182799"/>
              <a:gd name="connsiteX31" fmla="*/ 1560864 w 2075076"/>
              <a:gd name="connsiteY31" fmla="*/ 75126 h 4182799"/>
              <a:gd name="connsiteX32" fmla="*/ 668543 w 2075076"/>
              <a:gd name="connsiteY32" fmla="*/ 92846 h 4182799"/>
              <a:gd name="connsiteX33" fmla="*/ 576889 w 2075076"/>
              <a:gd name="connsiteY33" fmla="*/ 70437 h 4182799"/>
              <a:gd name="connsiteX34" fmla="*/ 575013 w 2075076"/>
              <a:gd name="connsiteY34" fmla="*/ 83680 h 4182799"/>
              <a:gd name="connsiteX35" fmla="*/ 551947 w 2075076"/>
              <a:gd name="connsiteY35" fmla="*/ 236673 h 4182799"/>
              <a:gd name="connsiteX36" fmla="*/ 546174 w 2075076"/>
              <a:gd name="connsiteY36" fmla="*/ 236104 h 4182799"/>
              <a:gd name="connsiteX37" fmla="*/ 545118 w 2075076"/>
              <a:gd name="connsiteY37" fmla="*/ 236444 h 4182799"/>
              <a:gd name="connsiteX38" fmla="*/ 507709 w 2075076"/>
              <a:gd name="connsiteY38" fmla="*/ 78560 h 4182799"/>
              <a:gd name="connsiteX39" fmla="*/ 500005 w 2075076"/>
              <a:gd name="connsiteY39" fmla="*/ 45461 h 4182799"/>
              <a:gd name="connsiteX40" fmla="*/ 488916 w 2075076"/>
              <a:gd name="connsiteY40" fmla="*/ 41158 h 4182799"/>
              <a:gd name="connsiteX41" fmla="*/ 441645 w 2075076"/>
              <a:gd name="connsiteY41" fmla="*/ 16017 h 4182799"/>
              <a:gd name="connsiteX42" fmla="*/ 138872 w 2075076"/>
              <a:gd name="connsiteY42" fmla="*/ 422 h 4182799"/>
              <a:gd name="connsiteX0" fmla="*/ 138872 w 2075076"/>
              <a:gd name="connsiteY0" fmla="*/ 422 h 4182799"/>
              <a:gd name="connsiteX1" fmla="*/ 105322 w 2075076"/>
              <a:gd name="connsiteY1" fmla="*/ 37973 h 4182799"/>
              <a:gd name="connsiteX2" fmla="*/ 54629 w 2075076"/>
              <a:gd name="connsiteY2" fmla="*/ 2004715 h 4182799"/>
              <a:gd name="connsiteX3" fmla="*/ 56129 w 2075076"/>
              <a:gd name="connsiteY3" fmla="*/ 2039651 h 4182799"/>
              <a:gd name="connsiteX4" fmla="*/ 51797 w 2075076"/>
              <a:gd name="connsiteY4" fmla="*/ 2227089 h 4182799"/>
              <a:gd name="connsiteX5" fmla="*/ 49941 w 2075076"/>
              <a:gd name="connsiteY5" fmla="*/ 4092314 h 4182799"/>
              <a:gd name="connsiteX6" fmla="*/ 376317 w 2075076"/>
              <a:gd name="connsiteY6" fmla="*/ 4117345 h 4182799"/>
              <a:gd name="connsiteX7" fmla="*/ 994236 w 2075076"/>
              <a:gd name="connsiteY7" fmla="*/ 4073015 h 4182799"/>
              <a:gd name="connsiteX8" fmla="*/ 1086913 w 2075076"/>
              <a:gd name="connsiteY8" fmla="*/ 4072459 h 4182799"/>
              <a:gd name="connsiteX9" fmla="*/ 1086915 w 2075076"/>
              <a:gd name="connsiteY9" fmla="*/ 4071537 h 4182799"/>
              <a:gd name="connsiteX10" fmla="*/ 1090246 w 2075076"/>
              <a:gd name="connsiteY10" fmla="*/ 4019205 h 4182799"/>
              <a:gd name="connsiteX11" fmla="*/ 1144851 w 2075076"/>
              <a:gd name="connsiteY11" fmla="*/ 3710119 h 4182799"/>
              <a:gd name="connsiteX12" fmla="*/ 1148322 w 2075076"/>
              <a:gd name="connsiteY12" fmla="*/ 3711160 h 4182799"/>
              <a:gd name="connsiteX13" fmla="*/ 1148995 w 2075076"/>
              <a:gd name="connsiteY13" fmla="*/ 3710909 h 4182799"/>
              <a:gd name="connsiteX14" fmla="*/ 1166823 w 2075076"/>
              <a:gd name="connsiteY14" fmla="*/ 4038922 h 4182799"/>
              <a:gd name="connsiteX15" fmla="*/ 1165307 w 2075076"/>
              <a:gd name="connsiteY15" fmla="*/ 4071989 h 4182799"/>
              <a:gd name="connsiteX16" fmla="*/ 1664586 w 2075076"/>
              <a:gd name="connsiteY16" fmla="*/ 4171541 h 4182799"/>
              <a:gd name="connsiteX17" fmla="*/ 2000910 w 2075076"/>
              <a:gd name="connsiteY17" fmla="*/ 4087775 h 4182799"/>
              <a:gd name="connsiteX18" fmla="*/ 2051601 w 2075076"/>
              <a:gd name="connsiteY18" fmla="*/ 2182844 h 4182799"/>
              <a:gd name="connsiteX19" fmla="*/ 2050102 w 2075076"/>
              <a:gd name="connsiteY19" fmla="*/ 2147906 h 4182799"/>
              <a:gd name="connsiteX20" fmla="*/ 2054434 w 2075076"/>
              <a:gd name="connsiteY20" fmla="*/ 1960468 h 4182799"/>
              <a:gd name="connsiteX21" fmla="*/ 2075076 w 2075076"/>
              <a:gd name="connsiteY21" fmla="*/ 241596 h 4182799"/>
              <a:gd name="connsiteX22" fmla="*/ 1743435 w 2075076"/>
              <a:gd name="connsiteY22" fmla="*/ 46883 h 4182799"/>
              <a:gd name="connsiteX23" fmla="*/ 1632006 w 2075076"/>
              <a:gd name="connsiteY23" fmla="*/ 65072 h 4182799"/>
              <a:gd name="connsiteX24" fmla="*/ 1608431 w 2075076"/>
              <a:gd name="connsiteY24" fmla="*/ 68404 h 4182799"/>
              <a:gd name="connsiteX25" fmla="*/ 1608050 w 2075076"/>
              <a:gd name="connsiteY25" fmla="*/ 71674 h 4182799"/>
              <a:gd name="connsiteX26" fmla="*/ 1589514 w 2075076"/>
              <a:gd name="connsiteY26" fmla="*/ 223426 h 4182799"/>
              <a:gd name="connsiteX27" fmla="*/ 1585988 w 2075076"/>
              <a:gd name="connsiteY27" fmla="*/ 222588 h 4182799"/>
              <a:gd name="connsiteX28" fmla="*/ 1585331 w 2075076"/>
              <a:gd name="connsiteY28" fmla="*/ 222878 h 4182799"/>
              <a:gd name="connsiteX29" fmla="*/ 1577813 w 2075076"/>
              <a:gd name="connsiteY29" fmla="*/ 157995 h 4182799"/>
              <a:gd name="connsiteX30" fmla="*/ 1568132 w 2075076"/>
              <a:gd name="connsiteY30" fmla="*/ 74099 h 4182799"/>
              <a:gd name="connsiteX31" fmla="*/ 1560864 w 2075076"/>
              <a:gd name="connsiteY31" fmla="*/ 75126 h 4182799"/>
              <a:gd name="connsiteX32" fmla="*/ 668543 w 2075076"/>
              <a:gd name="connsiteY32" fmla="*/ 92846 h 4182799"/>
              <a:gd name="connsiteX33" fmla="*/ 576889 w 2075076"/>
              <a:gd name="connsiteY33" fmla="*/ 70437 h 4182799"/>
              <a:gd name="connsiteX34" fmla="*/ 575013 w 2075076"/>
              <a:gd name="connsiteY34" fmla="*/ 83680 h 4182799"/>
              <a:gd name="connsiteX35" fmla="*/ 551947 w 2075076"/>
              <a:gd name="connsiteY35" fmla="*/ 236673 h 4182799"/>
              <a:gd name="connsiteX36" fmla="*/ 546174 w 2075076"/>
              <a:gd name="connsiteY36" fmla="*/ 236104 h 4182799"/>
              <a:gd name="connsiteX37" fmla="*/ 545118 w 2075076"/>
              <a:gd name="connsiteY37" fmla="*/ 236444 h 4182799"/>
              <a:gd name="connsiteX38" fmla="*/ 507709 w 2075076"/>
              <a:gd name="connsiteY38" fmla="*/ 78560 h 4182799"/>
              <a:gd name="connsiteX39" fmla="*/ 500005 w 2075076"/>
              <a:gd name="connsiteY39" fmla="*/ 45461 h 4182799"/>
              <a:gd name="connsiteX40" fmla="*/ 488916 w 2075076"/>
              <a:gd name="connsiteY40" fmla="*/ 41158 h 4182799"/>
              <a:gd name="connsiteX41" fmla="*/ 441645 w 2075076"/>
              <a:gd name="connsiteY41" fmla="*/ 16017 h 4182799"/>
              <a:gd name="connsiteX42" fmla="*/ 138872 w 2075076"/>
              <a:gd name="connsiteY42" fmla="*/ 422 h 41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5076" h="4182799">
                <a:moveTo>
                  <a:pt x="138872" y="422"/>
                </a:moveTo>
                <a:cubicBezTo>
                  <a:pt x="113288" y="2450"/>
                  <a:pt x="104573" y="12191"/>
                  <a:pt x="105322" y="37973"/>
                </a:cubicBezTo>
                <a:cubicBezTo>
                  <a:pt x="115434" y="386335"/>
                  <a:pt x="12622" y="725475"/>
                  <a:pt x="54629" y="2004715"/>
                </a:cubicBezTo>
                <a:lnTo>
                  <a:pt x="56129" y="2039651"/>
                </a:lnTo>
                <a:lnTo>
                  <a:pt x="51797" y="2227089"/>
                </a:lnTo>
                <a:cubicBezTo>
                  <a:pt x="32492" y="3254395"/>
                  <a:pt x="-53335" y="3680980"/>
                  <a:pt x="49941" y="4092314"/>
                </a:cubicBezTo>
                <a:cubicBezTo>
                  <a:pt x="145686" y="4090787"/>
                  <a:pt x="203007" y="4137379"/>
                  <a:pt x="376317" y="4117345"/>
                </a:cubicBezTo>
                <a:cubicBezTo>
                  <a:pt x="493387" y="4096160"/>
                  <a:pt x="733809" y="4082403"/>
                  <a:pt x="994236" y="4073015"/>
                </a:cubicBezTo>
                <a:lnTo>
                  <a:pt x="1086913" y="4072459"/>
                </a:lnTo>
                <a:cubicBezTo>
                  <a:pt x="1086914" y="4072152"/>
                  <a:pt x="1086914" y="4071844"/>
                  <a:pt x="1086915" y="4071537"/>
                </a:cubicBezTo>
                <a:cubicBezTo>
                  <a:pt x="1087533" y="4061853"/>
                  <a:pt x="1088701" y="4045545"/>
                  <a:pt x="1090246" y="4019205"/>
                </a:cubicBezTo>
                <a:cubicBezTo>
                  <a:pt x="1099907" y="3956871"/>
                  <a:pt x="1135172" y="3761460"/>
                  <a:pt x="1144851" y="3710119"/>
                </a:cubicBezTo>
                <a:lnTo>
                  <a:pt x="1148322" y="3711160"/>
                </a:lnTo>
                <a:lnTo>
                  <a:pt x="1148995" y="3710909"/>
                </a:lnTo>
                <a:cubicBezTo>
                  <a:pt x="1152079" y="3765536"/>
                  <a:pt x="1164363" y="3974296"/>
                  <a:pt x="1166823" y="4038922"/>
                </a:cubicBezTo>
                <a:cubicBezTo>
                  <a:pt x="1166318" y="4049944"/>
                  <a:pt x="1165812" y="4060967"/>
                  <a:pt x="1165307" y="4071989"/>
                </a:cubicBezTo>
                <a:lnTo>
                  <a:pt x="1664586" y="4171541"/>
                </a:lnTo>
                <a:cubicBezTo>
                  <a:pt x="1903762" y="4194370"/>
                  <a:pt x="1993868" y="4189810"/>
                  <a:pt x="2000910" y="4087775"/>
                </a:cubicBezTo>
                <a:cubicBezTo>
                  <a:pt x="2007952" y="3985740"/>
                  <a:pt x="2093609" y="3462082"/>
                  <a:pt x="2051601" y="2182844"/>
                </a:cubicBezTo>
                <a:cubicBezTo>
                  <a:pt x="2051101" y="2171198"/>
                  <a:pt x="2050602" y="2159552"/>
                  <a:pt x="2050102" y="2147906"/>
                </a:cubicBezTo>
                <a:lnTo>
                  <a:pt x="2054434" y="1960468"/>
                </a:lnTo>
                <a:cubicBezTo>
                  <a:pt x="2073739" y="933163"/>
                  <a:pt x="2012108" y="683836"/>
                  <a:pt x="2075076" y="241596"/>
                </a:cubicBezTo>
                <a:cubicBezTo>
                  <a:pt x="1947967" y="-185167"/>
                  <a:pt x="2027574" y="103510"/>
                  <a:pt x="1743435" y="46883"/>
                </a:cubicBezTo>
                <a:cubicBezTo>
                  <a:pt x="1714167" y="52179"/>
                  <a:pt x="1676345" y="58470"/>
                  <a:pt x="1632006" y="65072"/>
                </a:cubicBezTo>
                <a:lnTo>
                  <a:pt x="1608431" y="68404"/>
                </a:lnTo>
                <a:lnTo>
                  <a:pt x="1608050" y="71674"/>
                </a:lnTo>
                <a:cubicBezTo>
                  <a:pt x="1600494" y="135282"/>
                  <a:pt x="1592856" y="197518"/>
                  <a:pt x="1589514" y="223426"/>
                </a:cubicBezTo>
                <a:lnTo>
                  <a:pt x="1585988" y="222588"/>
                </a:lnTo>
                <a:lnTo>
                  <a:pt x="1585331" y="222878"/>
                </a:lnTo>
                <a:cubicBezTo>
                  <a:pt x="1583769" y="209289"/>
                  <a:pt x="1581074" y="186116"/>
                  <a:pt x="1577813" y="157995"/>
                </a:cubicBezTo>
                <a:lnTo>
                  <a:pt x="1568132" y="74099"/>
                </a:lnTo>
                <a:lnTo>
                  <a:pt x="1560864" y="75126"/>
                </a:lnTo>
                <a:cubicBezTo>
                  <a:pt x="1315422" y="108008"/>
                  <a:pt x="939303" y="140222"/>
                  <a:pt x="668543" y="92846"/>
                </a:cubicBezTo>
                <a:lnTo>
                  <a:pt x="576889" y="70437"/>
                </a:lnTo>
                <a:lnTo>
                  <a:pt x="575013" y="83680"/>
                </a:lnTo>
                <a:cubicBezTo>
                  <a:pt x="565692" y="147792"/>
                  <a:pt x="556173" y="210540"/>
                  <a:pt x="551947" y="236673"/>
                </a:cubicBezTo>
                <a:lnTo>
                  <a:pt x="546174" y="236104"/>
                </a:lnTo>
                <a:lnTo>
                  <a:pt x="545118" y="236444"/>
                </a:lnTo>
                <a:cubicBezTo>
                  <a:pt x="538771" y="209533"/>
                  <a:pt x="523265" y="144672"/>
                  <a:pt x="507709" y="78560"/>
                </a:cubicBezTo>
                <a:lnTo>
                  <a:pt x="500005" y="45461"/>
                </a:lnTo>
                <a:lnTo>
                  <a:pt x="488916" y="41158"/>
                </a:lnTo>
                <a:cubicBezTo>
                  <a:pt x="471972" y="33483"/>
                  <a:pt x="456169" y="25118"/>
                  <a:pt x="441645" y="16017"/>
                </a:cubicBezTo>
                <a:cubicBezTo>
                  <a:pt x="271008" y="15090"/>
                  <a:pt x="181511" y="-2958"/>
                  <a:pt x="138872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65030" y="582454"/>
            <a:ext cx="4086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smtClean="0">
                <a:solidFill>
                  <a:schemeClr val="bg1"/>
                </a:solidFill>
              </a:rPr>
              <a:t>Mindenki </a:t>
            </a:r>
            <a:r>
              <a:rPr lang="hu-HU" sz="2000" dirty="0">
                <a:solidFill>
                  <a:schemeClr val="bg1"/>
                </a:solidFill>
              </a:rPr>
              <a:t>válasszon a rajzról egy </a:t>
            </a:r>
            <a:r>
              <a:rPr lang="hu-HU" sz="2000" dirty="0" smtClean="0">
                <a:solidFill>
                  <a:schemeClr val="bg1"/>
                </a:solidFill>
              </a:rPr>
              <a:t>szereplőt! </a:t>
            </a:r>
          </a:p>
          <a:p>
            <a:pPr marL="457200" indent="-457200">
              <a:buAutoNum type="arabicPeriod"/>
            </a:pPr>
            <a:r>
              <a:rPr lang="hu-HU" sz="2000" dirty="0" smtClean="0">
                <a:solidFill>
                  <a:schemeClr val="bg1"/>
                </a:solidFill>
              </a:rPr>
              <a:t>Jól figyeld meg a választott szereplő testtartását és arckifejezését! </a:t>
            </a:r>
          </a:p>
          <a:p>
            <a:pPr marL="457200" indent="-457200">
              <a:buAutoNum type="arabicPeriod"/>
            </a:pPr>
            <a:r>
              <a:rPr lang="hu-HU" sz="2000" dirty="0" smtClean="0">
                <a:solidFill>
                  <a:schemeClr val="bg1"/>
                </a:solidFill>
              </a:rPr>
              <a:t>A csoportotokkal álljatok be úgy, ahogyan a képen látható!</a:t>
            </a:r>
          </a:p>
          <a:p>
            <a:pPr marL="457200" indent="-457200">
              <a:buAutoNum type="arabicPeriod"/>
            </a:pPr>
            <a:r>
              <a:rPr lang="hu-HU" sz="2000" dirty="0" smtClean="0">
                <a:solidFill>
                  <a:schemeClr val="bg1"/>
                </a:solidFill>
              </a:rPr>
              <a:t>Készítsetek magatokról egy fotót!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774243" y="3926282"/>
            <a:ext cx="4086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 következő órára  </a:t>
            </a:r>
            <a:r>
              <a:rPr lang="hu-HU" sz="2000" dirty="0">
                <a:solidFill>
                  <a:schemeClr val="bg1"/>
                </a:solidFill>
              </a:rPr>
              <a:t>n</a:t>
            </a:r>
            <a:r>
              <a:rPr lang="hu-HU" sz="2000" dirty="0" smtClean="0">
                <a:solidFill>
                  <a:schemeClr val="bg1"/>
                </a:solidFill>
              </a:rPr>
              <a:t>yomtassátok ki a képet, </a:t>
            </a:r>
            <a:r>
              <a:rPr lang="hu-HU" sz="2000" dirty="0" err="1" smtClean="0">
                <a:solidFill>
                  <a:schemeClr val="bg1"/>
                </a:solidFill>
              </a:rPr>
              <a:t>ragasszátok</a:t>
            </a:r>
            <a:r>
              <a:rPr lang="hu-HU" sz="2000" dirty="0" smtClean="0">
                <a:solidFill>
                  <a:schemeClr val="bg1"/>
                </a:solidFill>
              </a:rPr>
              <a:t> be a füzetetekbe! Utána rajzoljatok magatokhoz egy gondolatbuborékot! Írjátok bele, hogy az a szereplő éppen mit gondol, amikor látja, hogy Jézus csodát tett!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287290" y="3926282"/>
            <a:ext cx="64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+1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2" y="822841"/>
            <a:ext cx="7270235" cy="545782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815243" y="582454"/>
            <a:ext cx="6346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Nézzétek meg a rajzot, ami a mai történet egy jelenetét ábrázolja!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0000"/>
            <a:ext cx="1394087" cy="136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948957" y="5555218"/>
            <a:ext cx="533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Plusz feladat a következő órára:</a:t>
            </a:r>
            <a:endParaRPr lang="hu-H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090" y="0"/>
            <a:ext cx="1379910" cy="1368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26496" y="206946"/>
            <a:ext cx="869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Hallgasd meg az éneket! Figyeld meg, hogy az első versszak hogyan kapcsolódik a mai </a:t>
            </a:r>
            <a:r>
              <a:rPr lang="hu-HU" sz="2800" dirty="0" err="1" smtClean="0">
                <a:solidFill>
                  <a:schemeClr val="bg1"/>
                </a:solidFill>
              </a:rPr>
              <a:t>történetünkhöz</a:t>
            </a:r>
            <a:r>
              <a:rPr lang="hu-HU" sz="2800" dirty="0" smtClean="0">
                <a:solidFill>
                  <a:schemeClr val="bg1"/>
                </a:solidFill>
              </a:rPr>
              <a:t>!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1" name="Hol az Úr Jézus jár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3708" y="345819"/>
            <a:ext cx="1789591" cy="178959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116168" y="6053724"/>
            <a:ext cx="488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Tanuljátok meg az éneket!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82860"/>
            <a:ext cx="6477000" cy="557513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275937"/>
            <a:ext cx="3853543" cy="3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BC713D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srgbClr val="BC713D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BAB05F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514272" y="3269926"/>
            <a:ext cx="2132043" cy="1955563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 smtClean="0">
                <a:latin typeface="Arial Rounded MT Bold" panose="020F0704030504030204" pitchFamily="34" charset="0"/>
              </a:rPr>
              <a:t>E</a:t>
            </a:r>
            <a:endParaRPr lang="hu-HU" sz="11500" dirty="0">
              <a:latin typeface="Arial Rounded MT Bold" panose="020F070403050403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805283" y="3269926"/>
            <a:ext cx="2132043" cy="1955563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 smtClean="0">
                <a:latin typeface="Arial Rounded MT Bold" panose="020F0704030504030204" pitchFamily="34" charset="0"/>
              </a:rPr>
              <a:t>G</a:t>
            </a:r>
            <a:endParaRPr lang="hu-HU" sz="11500" dirty="0">
              <a:latin typeface="Arial Rounded MT Bold" panose="020F070403050403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5096294" y="3269926"/>
            <a:ext cx="2132043" cy="1955563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>
                <a:latin typeface="Arial Rounded MT Bold" panose="020F0704030504030204" pitchFamily="34" charset="0"/>
              </a:rPr>
              <a:t>É</a:t>
            </a:r>
            <a:endParaRPr lang="hu-HU" sz="11500" dirty="0">
              <a:latin typeface="Arial Rounded MT Bold" panose="020F070403050403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387306" y="3269926"/>
            <a:ext cx="2132043" cy="1955563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 smtClean="0">
                <a:latin typeface="Arial Rounded MT Bold" panose="020F0704030504030204" pitchFamily="34" charset="0"/>
              </a:rPr>
              <a:t>S</a:t>
            </a:r>
            <a:endParaRPr lang="hu-HU" sz="11500" dirty="0">
              <a:latin typeface="Arial Rounded MT Bold" panose="020F070403050403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9742438" y="3269926"/>
            <a:ext cx="2132043" cy="1955563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 smtClean="0">
                <a:latin typeface="Arial Rounded MT Bold" panose="020F0704030504030204" pitchFamily="34" charset="0"/>
              </a:rPr>
              <a:t>Z</a:t>
            </a:r>
            <a:endParaRPr lang="hu-HU" sz="11500" dirty="0">
              <a:latin typeface="Arial Rounded MT Bold" panose="020F070403050403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336217" y="3269926"/>
            <a:ext cx="5652196" cy="1955563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 smtClean="0">
                <a:latin typeface="Arial Rounded MT Bold" panose="020F0704030504030204" pitchFamily="34" charset="0"/>
              </a:rPr>
              <a:t>EGÉSZ</a:t>
            </a:r>
            <a:endParaRPr lang="hu-HU" sz="11500" dirty="0">
              <a:latin typeface="Arial Rounded MT Bold" panose="020F07040305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895361" y="212651"/>
            <a:ext cx="7238007" cy="1532334"/>
          </a:xfrm>
          <a:prstGeom prst="roundRect">
            <a:avLst/>
          </a:prstGeom>
          <a:solidFill>
            <a:srgbClr val="B63C79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 minden jut eszetekbe az alábbi szóról?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Minél több választ </a:t>
            </a:r>
            <a:r>
              <a:rPr lang="hu-HU" sz="2800" dirty="0" err="1" smtClean="0">
                <a:solidFill>
                  <a:schemeClr val="bg1"/>
                </a:solidFill>
              </a:rPr>
              <a:t>gyűjtsetek</a:t>
            </a:r>
            <a:r>
              <a:rPr lang="hu-HU" sz="2800" dirty="0" smtClean="0">
                <a:solidFill>
                  <a:schemeClr val="bg1"/>
                </a:solidFill>
              </a:rPr>
              <a:t> össze!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Dolgozzatok 2-3 fős kiscsoportban!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36837" y="565137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Tudod-e?</a:t>
            </a:r>
            <a:endParaRPr lang="hu-HU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52799" y="1430457"/>
            <a:ext cx="420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EGÉSZ</a:t>
            </a:r>
            <a:endParaRPr lang="hu-HU" sz="88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62401" y="1942410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Isten az </a:t>
            </a:r>
            <a:r>
              <a:rPr lang="hu-HU" sz="2400" dirty="0" smtClean="0"/>
              <a:t>embert 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7239093" y="17431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-</a:t>
            </a:r>
            <a:r>
              <a:rPr lang="hu-HU" sz="2400" dirty="0" err="1" smtClean="0"/>
              <a:t>nek</a:t>
            </a:r>
            <a:r>
              <a:rPr lang="hu-HU" sz="2400" dirty="0" smtClean="0"/>
              <a:t> teremtette.</a:t>
            </a:r>
            <a:endParaRPr lang="hu-HU" sz="2400" dirty="0"/>
          </a:p>
        </p:txBody>
      </p:sp>
      <p:sp>
        <p:nvSpPr>
          <p:cNvPr id="13" name="Téglalap 12"/>
          <p:cNvSpPr/>
          <p:nvPr/>
        </p:nvSpPr>
        <p:spPr>
          <a:xfrm>
            <a:off x="7239093" y="2100804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-</a:t>
            </a:r>
            <a:r>
              <a:rPr lang="hu-HU" sz="2400" dirty="0" err="1" smtClean="0"/>
              <a:t>ségesnek</a:t>
            </a:r>
            <a:r>
              <a:rPr lang="hu-HU" sz="2400" dirty="0" smtClean="0"/>
              <a:t> teremtette.</a:t>
            </a:r>
            <a:endParaRPr lang="hu-HU" sz="2400" dirty="0"/>
          </a:p>
        </p:txBody>
      </p:sp>
      <p:sp>
        <p:nvSpPr>
          <p:cNvPr id="14" name="Téglalap 13"/>
          <p:cNvSpPr/>
          <p:nvPr/>
        </p:nvSpPr>
        <p:spPr>
          <a:xfrm>
            <a:off x="543352" y="2969468"/>
            <a:ext cx="11027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bűnesetben megromlott az ember és az Isten kapcsolata.</a:t>
            </a:r>
          </a:p>
          <a:p>
            <a:pPr algn="ctr"/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Azóta vannak testi és lelki betegségek, szenvedések és fájdalmak.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43352" y="4016037"/>
            <a:ext cx="1134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Jézus azért jött, hogy az embereket visszavezesse Istenhez.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300429" y="5521498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Ismét </a:t>
            </a:r>
            <a:endParaRPr lang="hu-HU" sz="2400" dirty="0"/>
          </a:p>
        </p:txBody>
      </p:sp>
      <p:sp>
        <p:nvSpPr>
          <p:cNvPr id="17" name="Téglalap 16"/>
          <p:cNvSpPr/>
          <p:nvPr/>
        </p:nvSpPr>
        <p:spPr>
          <a:xfrm>
            <a:off x="7413264" y="5341437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é</a:t>
            </a:r>
            <a:r>
              <a:rPr lang="hu-HU" sz="2400" dirty="0" smtClean="0"/>
              <a:t>letük legyen.</a:t>
            </a:r>
            <a:endParaRPr lang="hu-HU" sz="2400" dirty="0"/>
          </a:p>
        </p:txBody>
      </p:sp>
      <p:sp>
        <p:nvSpPr>
          <p:cNvPr id="18" name="Téglalap 17"/>
          <p:cNvSpPr/>
          <p:nvPr/>
        </p:nvSpPr>
        <p:spPr>
          <a:xfrm>
            <a:off x="7413264" y="5699119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-</a:t>
            </a:r>
            <a:r>
              <a:rPr lang="hu-HU" sz="2400" dirty="0" err="1" smtClean="0"/>
              <a:t>ségesek</a:t>
            </a:r>
            <a:r>
              <a:rPr lang="hu-HU" sz="2400" dirty="0" smtClean="0"/>
              <a:t> legyenek.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352799" y="5014511"/>
            <a:ext cx="420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EGÉSZ</a:t>
            </a:r>
            <a:endParaRPr lang="hu-HU" sz="88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6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07143" y="1825062"/>
            <a:ext cx="4769745" cy="2962513"/>
          </a:xfrm>
          <a:prstGeom prst="roundRect">
            <a:avLst/>
          </a:prstGeom>
          <a:solidFill>
            <a:srgbClr val="FFE167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 minden szükséges ahhoz, hogy az életünk egészséges legyen?</a:t>
            </a:r>
          </a:p>
          <a:p>
            <a:endParaRPr lang="hu-HU" sz="2800" dirty="0" smtClean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</a:rPr>
              <a:t>Nézd meg a rajzokat a </a:t>
            </a:r>
            <a:r>
              <a:rPr lang="hu-HU" sz="2800" dirty="0" smtClean="0">
                <a:solidFill>
                  <a:schemeClr val="bg1"/>
                </a:solidFill>
              </a:rPr>
              <a:t>körben</a:t>
            </a:r>
            <a:r>
              <a:rPr lang="hu-HU" sz="2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/>
          <a:srcRect l="42096" t="2933" r="13383" b="50480"/>
          <a:stretch/>
        </p:blipFill>
        <p:spPr>
          <a:xfrm rot="60000">
            <a:off x="8146091" y="632408"/>
            <a:ext cx="3173793" cy="2760067"/>
          </a:xfrm>
          <a:custGeom>
            <a:avLst/>
            <a:gdLst>
              <a:gd name="connsiteX0" fmla="*/ 479893 w 3173793"/>
              <a:gd name="connsiteY0" fmla="*/ 0 h 2760067"/>
              <a:gd name="connsiteX1" fmla="*/ 3082007 w 3173793"/>
              <a:gd name="connsiteY1" fmla="*/ 1395741 h 2760067"/>
              <a:gd name="connsiteX2" fmla="*/ 3173793 w 3173793"/>
              <a:gd name="connsiteY2" fmla="*/ 1554473 h 2760067"/>
              <a:gd name="connsiteX3" fmla="*/ 3000092 w 3173793"/>
              <a:gd name="connsiteY3" fmla="*/ 1637933 h 2760067"/>
              <a:gd name="connsiteX4" fmla="*/ 479736 w 3173793"/>
              <a:gd name="connsiteY4" fmla="*/ 2760067 h 2760067"/>
              <a:gd name="connsiteX5" fmla="*/ 0 w 3173793"/>
              <a:gd name="connsiteY5" fmla="*/ 39346 h 2760067"/>
              <a:gd name="connsiteX6" fmla="*/ 169935 w 3173793"/>
              <a:gd name="connsiteY6" fmla="*/ 14808 h 2760067"/>
              <a:gd name="connsiteX7" fmla="*/ 479893 w 3173793"/>
              <a:gd name="connsiteY7" fmla="*/ 0 h 276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793" h="2760067">
                <a:moveTo>
                  <a:pt x="479893" y="0"/>
                </a:moveTo>
                <a:cubicBezTo>
                  <a:pt x="1585179" y="0"/>
                  <a:pt x="2552312" y="559632"/>
                  <a:pt x="3082007" y="1395741"/>
                </a:cubicBezTo>
                <a:lnTo>
                  <a:pt x="3173793" y="1554473"/>
                </a:lnTo>
                <a:lnTo>
                  <a:pt x="3000092" y="1637933"/>
                </a:lnTo>
                <a:lnTo>
                  <a:pt x="479736" y="2760067"/>
                </a:lnTo>
                <a:lnTo>
                  <a:pt x="0" y="39346"/>
                </a:lnTo>
                <a:lnTo>
                  <a:pt x="169935" y="14808"/>
                </a:lnTo>
                <a:cubicBezTo>
                  <a:pt x="271847" y="5016"/>
                  <a:pt x="375251" y="0"/>
                  <a:pt x="479893" y="0"/>
                </a:cubicBezTo>
                <a:close/>
              </a:path>
            </a:pathLst>
          </a:cu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48836" t="29602" r="8646" b="22554"/>
          <a:stretch/>
        </p:blipFill>
        <p:spPr>
          <a:xfrm rot="60000">
            <a:off x="8584301" y="2192936"/>
            <a:ext cx="3030994" cy="2834511"/>
          </a:xfrm>
          <a:custGeom>
            <a:avLst/>
            <a:gdLst>
              <a:gd name="connsiteX0" fmla="*/ 2705303 w 3030994"/>
              <a:gd name="connsiteY0" fmla="*/ 0 h 2834511"/>
              <a:gd name="connsiteX1" fmla="*/ 2792760 w 3030994"/>
              <a:gd name="connsiteY1" fmla="*/ 171766 h 2834511"/>
              <a:gd name="connsiteX2" fmla="*/ 3030994 w 3030994"/>
              <a:gd name="connsiteY2" fmla="*/ 1288193 h 2834511"/>
              <a:gd name="connsiteX3" fmla="*/ 2563212 w 3030994"/>
              <a:gd name="connsiteY3" fmla="*/ 2819539 h 2834511"/>
              <a:gd name="connsiteX4" fmla="*/ 2552426 w 3030994"/>
              <a:gd name="connsiteY4" fmla="*/ 2834511 h 2834511"/>
              <a:gd name="connsiteX5" fmla="*/ 24506 w 3030994"/>
              <a:gd name="connsiteY5" fmla="*/ 1265897 h 2834511"/>
              <a:gd name="connsiteX6" fmla="*/ 6604 w 3030994"/>
              <a:gd name="connsiteY6" fmla="*/ 1221588 h 2834511"/>
              <a:gd name="connsiteX7" fmla="*/ 0 w 3030994"/>
              <a:gd name="connsiteY7" fmla="*/ 1184136 h 28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994" h="2834511">
                <a:moveTo>
                  <a:pt x="2705303" y="0"/>
                </a:moveTo>
                <a:lnTo>
                  <a:pt x="2792760" y="171766"/>
                </a:lnTo>
                <a:cubicBezTo>
                  <a:pt x="2946165" y="514911"/>
                  <a:pt x="3030994" y="892179"/>
                  <a:pt x="3030994" y="1288193"/>
                </a:cubicBezTo>
                <a:cubicBezTo>
                  <a:pt x="3030995" y="1851275"/>
                  <a:pt x="2859492" y="2376459"/>
                  <a:pt x="2563212" y="2819539"/>
                </a:cubicBezTo>
                <a:lnTo>
                  <a:pt x="2552426" y="2834511"/>
                </a:lnTo>
                <a:lnTo>
                  <a:pt x="24506" y="1265897"/>
                </a:lnTo>
                <a:lnTo>
                  <a:pt x="6604" y="1221588"/>
                </a:lnTo>
                <a:lnTo>
                  <a:pt x="0" y="1184136"/>
                </a:lnTo>
                <a:close/>
              </a:path>
            </a:pathLst>
          </a:cu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/>
          <a:srcRect l="6369" t="3476" r="50892" b="50391"/>
          <a:stretch/>
        </p:blipFill>
        <p:spPr>
          <a:xfrm>
            <a:off x="5574719" y="630323"/>
            <a:ext cx="3084986" cy="2767478"/>
          </a:xfrm>
          <a:custGeom>
            <a:avLst/>
            <a:gdLst>
              <a:gd name="connsiteX0" fmla="*/ 2629301 w 3084986"/>
              <a:gd name="connsiteY0" fmla="*/ 0 h 2767478"/>
              <a:gd name="connsiteX1" fmla="*/ 3084986 w 3084986"/>
              <a:gd name="connsiteY1" fmla="*/ 2767478 h 2767478"/>
              <a:gd name="connsiteX2" fmla="*/ 0 w 3084986"/>
              <a:gd name="connsiteY2" fmla="*/ 2767478 h 2767478"/>
              <a:gd name="connsiteX3" fmla="*/ 7291 w 3084986"/>
              <a:gd name="connsiteY3" fmla="*/ 2611414 h 2767478"/>
              <a:gd name="connsiteX4" fmla="*/ 2446143 w 3084986"/>
              <a:gd name="connsiteY4" fmla="*/ 26447 h 27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4986" h="2767478">
                <a:moveTo>
                  <a:pt x="2629301" y="0"/>
                </a:moveTo>
                <a:lnTo>
                  <a:pt x="3084986" y="2767478"/>
                </a:lnTo>
                <a:lnTo>
                  <a:pt x="0" y="2767478"/>
                </a:lnTo>
                <a:lnTo>
                  <a:pt x="7291" y="2611414"/>
                </a:lnTo>
                <a:cubicBezTo>
                  <a:pt x="128014" y="1325355"/>
                  <a:pt x="1134778" y="280330"/>
                  <a:pt x="2446143" y="26447"/>
                </a:cubicBezTo>
                <a:close/>
              </a:path>
            </a:pathLst>
          </a:cu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/>
          <a:srcRect l="6302" t="49729" r="50892" b="4901"/>
          <a:stretch/>
        </p:blipFill>
        <p:spPr>
          <a:xfrm>
            <a:off x="5576946" y="3339899"/>
            <a:ext cx="3051504" cy="2687951"/>
          </a:xfrm>
          <a:custGeom>
            <a:avLst/>
            <a:gdLst>
              <a:gd name="connsiteX0" fmla="*/ 5111 w 3051504"/>
              <a:gd name="connsiteY0" fmla="*/ 0 h 2687951"/>
              <a:gd name="connsiteX1" fmla="*/ 3051504 w 3051504"/>
              <a:gd name="connsiteY1" fmla="*/ 0 h 2687951"/>
              <a:gd name="connsiteX2" fmla="*/ 1740503 w 3051504"/>
              <a:gd name="connsiteY2" fmla="*/ 2687951 h 2687951"/>
              <a:gd name="connsiteX3" fmla="*/ 1586534 w 3051504"/>
              <a:gd name="connsiteY3" fmla="*/ 2617778 h 2687951"/>
              <a:gd name="connsiteX4" fmla="*/ 0 w 3051504"/>
              <a:gd name="connsiteY4" fmla="*/ 95766 h 268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504" h="2687951">
                <a:moveTo>
                  <a:pt x="5111" y="0"/>
                </a:moveTo>
                <a:lnTo>
                  <a:pt x="3051504" y="0"/>
                </a:lnTo>
                <a:lnTo>
                  <a:pt x="1740503" y="2687951"/>
                </a:lnTo>
                <a:lnTo>
                  <a:pt x="1586534" y="2617778"/>
                </a:lnTo>
                <a:cubicBezTo>
                  <a:pt x="641523" y="2132081"/>
                  <a:pt x="0" y="1184804"/>
                  <a:pt x="0" y="95766"/>
                </a:cubicBezTo>
                <a:close/>
              </a:path>
            </a:pathLst>
          </a:cu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/>
          <a:srcRect l="30807" t="50657" r="35939" b="242"/>
          <a:stretch/>
        </p:blipFill>
        <p:spPr>
          <a:xfrm>
            <a:off x="7311715" y="3397801"/>
            <a:ext cx="2370601" cy="2909005"/>
          </a:xfrm>
          <a:custGeom>
            <a:avLst/>
            <a:gdLst>
              <a:gd name="connsiteX0" fmla="*/ 1285619 w 2370601"/>
              <a:gd name="connsiteY0" fmla="*/ 0 h 2909005"/>
              <a:gd name="connsiteX1" fmla="*/ 2370601 w 2370601"/>
              <a:gd name="connsiteY1" fmla="*/ 2716191 h 2909005"/>
              <a:gd name="connsiteX2" fmla="*/ 2186166 w 2370601"/>
              <a:gd name="connsiteY2" fmla="*/ 2780057 h 2909005"/>
              <a:gd name="connsiteX3" fmla="*/ 1284675 w 2370601"/>
              <a:gd name="connsiteY3" fmla="*/ 2909005 h 2909005"/>
              <a:gd name="connsiteX4" fmla="*/ 104658 w 2370601"/>
              <a:gd name="connsiteY4" fmla="*/ 2683609 h 2909005"/>
              <a:gd name="connsiteX5" fmla="*/ 0 w 2370601"/>
              <a:gd name="connsiteY5" fmla="*/ 2635909 h 290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0601" h="2909005">
                <a:moveTo>
                  <a:pt x="1285619" y="0"/>
                </a:moveTo>
                <a:lnTo>
                  <a:pt x="2370601" y="2716191"/>
                </a:lnTo>
                <a:lnTo>
                  <a:pt x="2186166" y="2780057"/>
                </a:lnTo>
                <a:cubicBezTo>
                  <a:pt x="1901385" y="2863860"/>
                  <a:pt x="1598603" y="2909005"/>
                  <a:pt x="1284675" y="2909005"/>
                </a:cubicBezTo>
                <a:cubicBezTo>
                  <a:pt x="866105" y="2909005"/>
                  <a:pt x="467348" y="2828747"/>
                  <a:pt x="104658" y="2683609"/>
                </a:cubicBezTo>
                <a:lnTo>
                  <a:pt x="0" y="2635909"/>
                </a:lnTo>
                <a:close/>
              </a:path>
            </a:pathLst>
          </a:custGeom>
        </p:spPr>
      </p:pic>
      <p:sp>
        <p:nvSpPr>
          <p:cNvPr id="16" name="Szövegdoboz 15"/>
          <p:cNvSpPr txBox="1"/>
          <p:nvPr/>
        </p:nvSpPr>
        <p:spPr>
          <a:xfrm>
            <a:off x="637065" y="5053681"/>
            <a:ext cx="4717168" cy="1532334"/>
          </a:xfrm>
          <a:prstGeom prst="roundRect">
            <a:avLst/>
          </a:prstGeom>
          <a:solidFill>
            <a:srgbClr val="FFE167"/>
          </a:solidFill>
          <a:ln w="952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A46744"/>
                </a:solidFill>
              </a:rPr>
              <a:t>Beszéljétek meg párban, hogy mi kerülhet a kérdőjel helyére!</a:t>
            </a:r>
            <a:endParaRPr lang="hu-HU" sz="2800" dirty="0">
              <a:solidFill>
                <a:srgbClr val="A46744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/>
          <a:srcRect l="49180" t="50969" r="15359" b="3606"/>
          <a:stretch/>
        </p:blipFill>
        <p:spPr>
          <a:xfrm rot="60000">
            <a:off x="8583221" y="3441973"/>
            <a:ext cx="2527920" cy="2691204"/>
          </a:xfrm>
          <a:custGeom>
            <a:avLst/>
            <a:gdLst>
              <a:gd name="connsiteX0" fmla="*/ 0 w 2527920"/>
              <a:gd name="connsiteY0" fmla="*/ 0 h 2691204"/>
              <a:gd name="connsiteX1" fmla="*/ 2527920 w 2527920"/>
              <a:gd name="connsiteY1" fmla="*/ 1568614 h 2691204"/>
              <a:gd name="connsiteX2" fmla="*/ 2421844 w 2527920"/>
              <a:gd name="connsiteY2" fmla="*/ 1715862 h 2691204"/>
              <a:gd name="connsiteX3" fmla="*/ 1322260 w 2527920"/>
              <a:gd name="connsiteY3" fmla="*/ 2592359 h 2691204"/>
              <a:gd name="connsiteX4" fmla="*/ 1087317 w 2527920"/>
              <a:gd name="connsiteY4" fmla="*/ 2691204 h 269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920" h="2691204">
                <a:moveTo>
                  <a:pt x="0" y="0"/>
                </a:moveTo>
                <a:lnTo>
                  <a:pt x="2527920" y="1568614"/>
                </a:lnTo>
                <a:lnTo>
                  <a:pt x="2421844" y="1715862"/>
                </a:lnTo>
                <a:cubicBezTo>
                  <a:pt x="2135943" y="2084991"/>
                  <a:pt x="1758981" y="2387029"/>
                  <a:pt x="1322260" y="2592359"/>
                </a:cubicBezTo>
                <a:lnTo>
                  <a:pt x="1087317" y="2691204"/>
                </a:lnTo>
                <a:close/>
              </a:path>
            </a:pathLst>
          </a:cu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ekerekített téglalap 143"/>
          <p:cNvSpPr/>
          <p:nvPr/>
        </p:nvSpPr>
        <p:spPr>
          <a:xfrm>
            <a:off x="1096062" y="2284760"/>
            <a:ext cx="2641600" cy="935800"/>
          </a:xfrm>
          <a:prstGeom prst="roundRect">
            <a:avLst/>
          </a:prstGeom>
          <a:solidFill>
            <a:srgbClr val="B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 az a ruhanyújtó?</a:t>
            </a:r>
          </a:p>
          <a:p>
            <a:pPr algn="ctr"/>
            <a:r>
              <a:rPr lang="hu-HU" sz="2000" dirty="0" smtClean="0"/>
              <a:t>A bibliai időkben ilyenről nem tudunk.</a:t>
            </a:r>
            <a:endParaRPr lang="hu-HU" sz="2000" dirty="0"/>
          </a:p>
        </p:txBody>
      </p:sp>
      <p:sp>
        <p:nvSpPr>
          <p:cNvPr id="145" name="Lekerekített téglalap 144"/>
          <p:cNvSpPr/>
          <p:nvPr/>
        </p:nvSpPr>
        <p:spPr>
          <a:xfrm>
            <a:off x="1239806" y="5127965"/>
            <a:ext cx="2641600" cy="935800"/>
          </a:xfrm>
          <a:prstGeom prst="roundRect">
            <a:avLst/>
          </a:prstGeom>
          <a:solidFill>
            <a:srgbClr val="B53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Mi az állóvászon?</a:t>
            </a:r>
          </a:p>
          <a:p>
            <a:pPr algn="ctr"/>
            <a:r>
              <a:rPr lang="hu-HU" sz="2000" dirty="0" smtClean="0"/>
              <a:t>A bibliai időkben ilyenről nem tudunk.</a:t>
            </a:r>
            <a:endParaRPr lang="hu-HU" sz="2000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6143611" y="1005655"/>
            <a:ext cx="2216929" cy="5447672"/>
            <a:chOff x="6143611" y="1005655"/>
            <a:chExt cx="2216929" cy="5447672"/>
          </a:xfrm>
        </p:grpSpPr>
        <p:sp>
          <p:nvSpPr>
            <p:cNvPr id="138" name="Szabadkézi sokszög 137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2" name="Szabadkézi sokszög 111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17" name="Szabadkézi sokszög 11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0" name="Szabadkézi sokszög 129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Szabadkézi sokszög 117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Szabadkézi sokszög 118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Szabadkézi sokszög 121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Szabadkézi sokszög 122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Szabadkézi sokszög 126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Szabadkézi sokszög 130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Szabadkézi sokszög 131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Szabadkézi sokszög 132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1599328" y="253483"/>
            <a:ext cx="8769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Szerinted </a:t>
            </a:r>
            <a:r>
              <a:rPr lang="hu-HU" sz="2800" dirty="0">
                <a:solidFill>
                  <a:schemeClr val="bg1"/>
                </a:solidFill>
              </a:rPr>
              <a:t>m</a:t>
            </a:r>
            <a:r>
              <a:rPr lang="hu-HU" sz="2800" dirty="0" smtClean="0">
                <a:solidFill>
                  <a:schemeClr val="bg1"/>
                </a:solidFill>
              </a:rPr>
              <a:t>ilyen bibliai időkben használt tárgy látható a rajzon?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Kattints a helyes válaszra!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1" name="ruhanyújttóLekerekített téglalap 10"/>
          <p:cNvSpPr>
            <a:spLocks/>
          </p:cNvSpPr>
          <p:nvPr/>
        </p:nvSpPr>
        <p:spPr>
          <a:xfrm>
            <a:off x="943346" y="2290920"/>
            <a:ext cx="2952000" cy="1044000"/>
          </a:xfrm>
          <a:prstGeom prst="roundRect">
            <a:avLst/>
          </a:prstGeom>
          <a:solidFill>
            <a:srgbClr val="B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Ruhanyújtó.</a:t>
            </a:r>
            <a:endParaRPr lang="hu-HU" sz="2800" dirty="0"/>
          </a:p>
        </p:txBody>
      </p:sp>
      <p:sp>
        <p:nvSpPr>
          <p:cNvPr id="141" name="állóvászon"/>
          <p:cNvSpPr>
            <a:spLocks/>
          </p:cNvSpPr>
          <p:nvPr/>
        </p:nvSpPr>
        <p:spPr>
          <a:xfrm>
            <a:off x="943346" y="5082950"/>
            <a:ext cx="2952000" cy="100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Á</a:t>
            </a:r>
            <a:r>
              <a:rPr lang="hu-HU" sz="2800" dirty="0" smtClean="0"/>
              <a:t>llóvászon.</a:t>
            </a:r>
            <a:endParaRPr lang="hu-HU" sz="2800" dirty="0"/>
          </a:p>
        </p:txBody>
      </p:sp>
      <p:sp>
        <p:nvSpPr>
          <p:cNvPr id="142" name="ágy"/>
          <p:cNvSpPr>
            <a:spLocks/>
          </p:cNvSpPr>
          <p:nvPr/>
        </p:nvSpPr>
        <p:spPr>
          <a:xfrm>
            <a:off x="955299" y="3685671"/>
            <a:ext cx="2952000" cy="1008000"/>
          </a:xfrm>
          <a:prstGeom prst="round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Ágy.</a:t>
            </a:r>
            <a:endParaRPr lang="hu-HU" sz="2800" dirty="0"/>
          </a:p>
        </p:txBody>
      </p:sp>
      <p:sp>
        <p:nvSpPr>
          <p:cNvPr id="143" name="Szövegdoboz 142"/>
          <p:cNvSpPr txBox="1"/>
          <p:nvPr/>
        </p:nvSpPr>
        <p:spPr>
          <a:xfrm>
            <a:off x="8567034" y="1924462"/>
            <a:ext cx="3317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Ez itt egy ágy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betegek számára.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Ha valaki nem tudott járni ezen szállították. szőtteseket, anyagokat terítettek le, a végébe farudakat tettek, és így hordozták a járóképtelen embert. 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46" name="Kép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11" grpId="0" animBg="1"/>
      <p:bldP spid="141" grpId="0" animBg="1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abadkézi sokszög 37"/>
          <p:cNvSpPr/>
          <p:nvPr/>
        </p:nvSpPr>
        <p:spPr>
          <a:xfrm rot="16200000" flipH="1">
            <a:off x="2888518" y="-2619654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959255" y="1181100"/>
            <a:ext cx="1983970" cy="4825655"/>
            <a:chOff x="6143611" y="1005655"/>
            <a:chExt cx="2216929" cy="5447672"/>
          </a:xfrm>
        </p:grpSpPr>
        <p:sp>
          <p:nvSpPr>
            <p:cNvPr id="12" name="Szabadkézi sokszög 11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3690924" y="2004724"/>
            <a:ext cx="7525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Mit tehetett az ember Jézus idejében, ha nem tudott mozogni, egyedül enni, öltözni, menni?</a:t>
            </a:r>
          </a:p>
          <a:p>
            <a:endParaRPr lang="hu-HU" sz="3200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Néha a családtagjai kivitték az utcára, hogy a járókelők megkönyörüljenek rajta, és egy kevés pénzt adjanak neki.</a:t>
            </a:r>
          </a:p>
        </p:txBody>
      </p:sp>
      <p:pic>
        <p:nvPicPr>
          <p:cNvPr id="52" name="Kép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919" y="-7262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zabadkézi sokszög 73"/>
          <p:cNvSpPr/>
          <p:nvPr/>
        </p:nvSpPr>
        <p:spPr>
          <a:xfrm rot="16200000" flipH="1">
            <a:off x="2912294" y="-2584163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4701304" y="1756839"/>
            <a:ext cx="1580109" cy="3994209"/>
            <a:chOff x="6143611" y="1005655"/>
            <a:chExt cx="2216929" cy="5447672"/>
          </a:xfrm>
        </p:grpSpPr>
        <p:sp>
          <p:nvSpPr>
            <p:cNvPr id="25" name="Szabadkézi sokszög 24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" name="Téglalap 6"/>
          <p:cNvSpPr/>
          <p:nvPr/>
        </p:nvSpPr>
        <p:spPr>
          <a:xfrm>
            <a:off x="578963" y="5991335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6"/>
          <p:cNvSpPr/>
          <p:nvPr/>
        </p:nvSpPr>
        <p:spPr>
          <a:xfrm flipH="1">
            <a:off x="896119" y="4905814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6"/>
          <p:cNvSpPr/>
          <p:nvPr/>
        </p:nvSpPr>
        <p:spPr>
          <a:xfrm>
            <a:off x="458401" y="3831868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6"/>
          <p:cNvSpPr/>
          <p:nvPr/>
        </p:nvSpPr>
        <p:spPr>
          <a:xfrm flipH="1">
            <a:off x="903104" y="2880384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6"/>
          <p:cNvSpPr/>
          <p:nvPr/>
        </p:nvSpPr>
        <p:spPr>
          <a:xfrm>
            <a:off x="451622" y="1810950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6"/>
          <p:cNvSpPr/>
          <p:nvPr/>
        </p:nvSpPr>
        <p:spPr>
          <a:xfrm flipH="1">
            <a:off x="896119" y="705039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6"/>
          <p:cNvSpPr/>
          <p:nvPr/>
        </p:nvSpPr>
        <p:spPr>
          <a:xfrm>
            <a:off x="579267" y="-304582"/>
            <a:ext cx="250558" cy="93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doboz 44"/>
          <p:cNvSpPr txBox="1"/>
          <p:nvPr/>
        </p:nvSpPr>
        <p:spPr>
          <a:xfrm>
            <a:off x="1541222" y="2049521"/>
            <a:ext cx="2908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Sokan járnak az utcán, de a béna férfi egy lépést sem tud tenni. Sok halász a csónakjához igyekszik.</a:t>
            </a:r>
          </a:p>
        </p:txBody>
      </p:sp>
      <p:sp>
        <p:nvSpPr>
          <p:cNvPr id="46" name="Téglalap 6"/>
          <p:cNvSpPr>
            <a:spLocks noChangeAspect="1"/>
          </p:cNvSpPr>
          <p:nvPr/>
        </p:nvSpPr>
        <p:spPr>
          <a:xfrm rot="600000" flipH="1" flipV="1">
            <a:off x="11450413" y="428747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6"/>
          <p:cNvSpPr>
            <a:spLocks noChangeAspect="1"/>
          </p:cNvSpPr>
          <p:nvPr/>
        </p:nvSpPr>
        <p:spPr>
          <a:xfrm rot="600000" flipV="1">
            <a:off x="10504210" y="2055380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6"/>
          <p:cNvSpPr>
            <a:spLocks noChangeAspect="1"/>
          </p:cNvSpPr>
          <p:nvPr/>
        </p:nvSpPr>
        <p:spPr>
          <a:xfrm rot="600000" flipH="1" flipV="1">
            <a:off x="10727799" y="4295956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6"/>
          <p:cNvSpPr>
            <a:spLocks noChangeAspect="1"/>
          </p:cNvSpPr>
          <p:nvPr/>
        </p:nvSpPr>
        <p:spPr>
          <a:xfrm rot="600000" flipV="1">
            <a:off x="9610580" y="5725308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8050686" y="3306122"/>
            <a:ext cx="386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Vannak, akik egy jó üzletet szeretnének megkötni.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7075520" y="4719642"/>
            <a:ext cx="394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gyerekek játszani sietnek. Vagy iskolába?</a:t>
            </a:r>
          </a:p>
        </p:txBody>
      </p:sp>
      <p:sp>
        <p:nvSpPr>
          <p:cNvPr id="52" name="Téglalap 6"/>
          <p:cNvSpPr>
            <a:spLocks noChangeAspect="1"/>
          </p:cNvSpPr>
          <p:nvPr/>
        </p:nvSpPr>
        <p:spPr>
          <a:xfrm rot="600000" flipV="1">
            <a:off x="9610580" y="5725308"/>
            <a:ext cx="296076" cy="1080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C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6"/>
          <p:cNvSpPr/>
          <p:nvPr/>
        </p:nvSpPr>
        <p:spPr>
          <a:xfrm>
            <a:off x="3361050" y="6070359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6"/>
          <p:cNvSpPr/>
          <p:nvPr/>
        </p:nvSpPr>
        <p:spPr>
          <a:xfrm flipH="1">
            <a:off x="3322578" y="4547956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6"/>
          <p:cNvSpPr/>
          <p:nvPr/>
        </p:nvSpPr>
        <p:spPr>
          <a:xfrm>
            <a:off x="3038023" y="3023766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6"/>
          <p:cNvSpPr/>
          <p:nvPr/>
        </p:nvSpPr>
        <p:spPr>
          <a:xfrm rot="1020000" flipH="1">
            <a:off x="3980078" y="2423722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6"/>
          <p:cNvSpPr/>
          <p:nvPr/>
        </p:nvSpPr>
        <p:spPr>
          <a:xfrm rot="1500000">
            <a:off x="3514001" y="1447559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6"/>
          <p:cNvSpPr/>
          <p:nvPr/>
        </p:nvSpPr>
        <p:spPr>
          <a:xfrm rot="1800000" flipH="1">
            <a:off x="4778500" y="624735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6"/>
          <p:cNvSpPr/>
          <p:nvPr/>
        </p:nvSpPr>
        <p:spPr>
          <a:xfrm rot="5400000">
            <a:off x="6486159" y="157086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6"/>
          <p:cNvSpPr/>
          <p:nvPr/>
        </p:nvSpPr>
        <p:spPr>
          <a:xfrm rot="8460000" flipH="1">
            <a:off x="7495295" y="854796"/>
            <a:ext cx="224399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"/>
          <p:cNvSpPr/>
          <p:nvPr/>
        </p:nvSpPr>
        <p:spPr>
          <a:xfrm flipH="1" flipV="1">
            <a:off x="8420163" y="2019380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églalap 6"/>
          <p:cNvSpPr/>
          <p:nvPr/>
        </p:nvSpPr>
        <p:spPr>
          <a:xfrm flipV="1">
            <a:off x="7625377" y="2579262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 6"/>
          <p:cNvSpPr/>
          <p:nvPr/>
        </p:nvSpPr>
        <p:spPr>
          <a:xfrm flipH="1" flipV="1">
            <a:off x="8060296" y="4170404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"/>
          <p:cNvSpPr/>
          <p:nvPr/>
        </p:nvSpPr>
        <p:spPr>
          <a:xfrm rot="1020000" flipV="1">
            <a:off x="7132027" y="4962697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Téglalap 6"/>
          <p:cNvSpPr/>
          <p:nvPr/>
        </p:nvSpPr>
        <p:spPr>
          <a:xfrm rot="1140000" flipH="1" flipV="1">
            <a:off x="6861982" y="6471889"/>
            <a:ext cx="250558" cy="576000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övegdoboz 65"/>
          <p:cNvSpPr txBox="1"/>
          <p:nvPr/>
        </p:nvSpPr>
        <p:spPr>
          <a:xfrm>
            <a:off x="6963041" y="1603881"/>
            <a:ext cx="382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De ma egészen máshova igyekszik mindenki.</a:t>
            </a:r>
          </a:p>
        </p:txBody>
      </p:sp>
      <p:sp>
        <p:nvSpPr>
          <p:cNvPr id="67" name="Téglalap 6"/>
          <p:cNvSpPr/>
          <p:nvPr/>
        </p:nvSpPr>
        <p:spPr>
          <a:xfrm rot="16200000">
            <a:off x="10564293" y="667412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Téglalap 6"/>
          <p:cNvSpPr/>
          <p:nvPr/>
        </p:nvSpPr>
        <p:spPr>
          <a:xfrm rot="16200000" flipH="1">
            <a:off x="9069743" y="162629"/>
            <a:ext cx="250558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églalap 6"/>
          <p:cNvSpPr/>
          <p:nvPr/>
        </p:nvSpPr>
        <p:spPr>
          <a:xfrm rot="16200000">
            <a:off x="7358963" y="724842"/>
            <a:ext cx="289285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Téglalap 6"/>
          <p:cNvSpPr/>
          <p:nvPr/>
        </p:nvSpPr>
        <p:spPr>
          <a:xfrm rot="16200000" flipH="1">
            <a:off x="5566511" y="162629"/>
            <a:ext cx="289285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Téglalap 6"/>
          <p:cNvSpPr/>
          <p:nvPr/>
        </p:nvSpPr>
        <p:spPr>
          <a:xfrm rot="16200000">
            <a:off x="3716013" y="763759"/>
            <a:ext cx="289287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Téglalap 6"/>
          <p:cNvSpPr/>
          <p:nvPr/>
        </p:nvSpPr>
        <p:spPr>
          <a:xfrm rot="16200000" flipH="1">
            <a:off x="2435930" y="56712"/>
            <a:ext cx="289285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rgbClr val="FF9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6"/>
          <p:cNvSpPr/>
          <p:nvPr/>
        </p:nvSpPr>
        <p:spPr>
          <a:xfrm rot="16200000">
            <a:off x="812544" y="731779"/>
            <a:ext cx="321749" cy="913961"/>
          </a:xfrm>
          <a:custGeom>
            <a:avLst/>
            <a:gdLst>
              <a:gd name="connsiteX0" fmla="*/ 0 w 2984938"/>
              <a:gd name="connsiteY0" fmla="*/ 0 h 7077584"/>
              <a:gd name="connsiteX1" fmla="*/ 2984938 w 2984938"/>
              <a:gd name="connsiteY1" fmla="*/ 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2984938"/>
              <a:gd name="connsiteY0" fmla="*/ 0 h 7077584"/>
              <a:gd name="connsiteX1" fmla="*/ 2396358 w 2984938"/>
              <a:gd name="connsiteY1" fmla="*/ 588580 h 7077584"/>
              <a:gd name="connsiteX2" fmla="*/ 2984938 w 2984938"/>
              <a:gd name="connsiteY2" fmla="*/ 7077584 h 7077584"/>
              <a:gd name="connsiteX3" fmla="*/ 0 w 2984938"/>
              <a:gd name="connsiteY3" fmla="*/ 7077584 h 7077584"/>
              <a:gd name="connsiteX4" fmla="*/ 0 w 2984938"/>
              <a:gd name="connsiteY4" fmla="*/ 0 h 7077584"/>
              <a:gd name="connsiteX0" fmla="*/ 0 w 3174914"/>
              <a:gd name="connsiteY0" fmla="*/ 0 h 7077584"/>
              <a:gd name="connsiteX1" fmla="*/ 2396358 w 3174914"/>
              <a:gd name="connsiteY1" fmla="*/ 588580 h 7077584"/>
              <a:gd name="connsiteX2" fmla="*/ 2827282 w 3174914"/>
              <a:gd name="connsiteY2" fmla="*/ 3288605 h 7077584"/>
              <a:gd name="connsiteX3" fmla="*/ 2984938 w 3174914"/>
              <a:gd name="connsiteY3" fmla="*/ 7077584 h 7077584"/>
              <a:gd name="connsiteX4" fmla="*/ 0 w 3174914"/>
              <a:gd name="connsiteY4" fmla="*/ 7077584 h 7077584"/>
              <a:gd name="connsiteX5" fmla="*/ 0 w 3174914"/>
              <a:gd name="connsiteY5" fmla="*/ 0 h 7077584"/>
              <a:gd name="connsiteX0" fmla="*/ 0 w 3058082"/>
              <a:gd name="connsiteY0" fmla="*/ 0 h 7077584"/>
              <a:gd name="connsiteX1" fmla="*/ 2396358 w 3058082"/>
              <a:gd name="connsiteY1" fmla="*/ 588580 h 7077584"/>
              <a:gd name="connsiteX2" fmla="*/ 2827282 w 3058082"/>
              <a:gd name="connsiteY2" fmla="*/ 3288605 h 7077584"/>
              <a:gd name="connsiteX3" fmla="*/ 2984938 w 3058082"/>
              <a:gd name="connsiteY3" fmla="*/ 7077584 h 7077584"/>
              <a:gd name="connsiteX4" fmla="*/ 0 w 3058082"/>
              <a:gd name="connsiteY4" fmla="*/ 7077584 h 7077584"/>
              <a:gd name="connsiteX5" fmla="*/ 0 w 3058082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2986"/>
              <a:gd name="connsiteY0" fmla="*/ 0 h 7077584"/>
              <a:gd name="connsiteX1" fmla="*/ 2396358 w 3042986"/>
              <a:gd name="connsiteY1" fmla="*/ 588580 h 7077584"/>
              <a:gd name="connsiteX2" fmla="*/ 2259723 w 3042986"/>
              <a:gd name="connsiteY2" fmla="*/ 3530343 h 7077584"/>
              <a:gd name="connsiteX3" fmla="*/ 2984938 w 3042986"/>
              <a:gd name="connsiteY3" fmla="*/ 7077584 h 7077584"/>
              <a:gd name="connsiteX4" fmla="*/ 0 w 3042986"/>
              <a:gd name="connsiteY4" fmla="*/ 7077584 h 7077584"/>
              <a:gd name="connsiteX5" fmla="*/ 0 w 3042986"/>
              <a:gd name="connsiteY5" fmla="*/ 0 h 7077584"/>
              <a:gd name="connsiteX0" fmla="*/ 0 w 3043431"/>
              <a:gd name="connsiteY0" fmla="*/ 0 h 7077584"/>
              <a:gd name="connsiteX1" fmla="*/ 2396358 w 3043431"/>
              <a:gd name="connsiteY1" fmla="*/ 588580 h 7077584"/>
              <a:gd name="connsiteX2" fmla="*/ 2280744 w 3043431"/>
              <a:gd name="connsiteY2" fmla="*/ 3404219 h 7077584"/>
              <a:gd name="connsiteX3" fmla="*/ 2984938 w 3043431"/>
              <a:gd name="connsiteY3" fmla="*/ 7077584 h 7077584"/>
              <a:gd name="connsiteX4" fmla="*/ 0 w 3043431"/>
              <a:gd name="connsiteY4" fmla="*/ 7077584 h 7077584"/>
              <a:gd name="connsiteX5" fmla="*/ 0 w 3043431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1860331 w 2726420"/>
              <a:gd name="connsiteY3" fmla="*/ 6783294 h 7077584"/>
              <a:gd name="connsiteX4" fmla="*/ 0 w 2726420"/>
              <a:gd name="connsiteY4" fmla="*/ 7077584 h 7077584"/>
              <a:gd name="connsiteX5" fmla="*/ 0 w 2726420"/>
              <a:gd name="connsiteY5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0 w 2726420"/>
              <a:gd name="connsiteY0" fmla="*/ 0 h 7077584"/>
              <a:gd name="connsiteX1" fmla="*/ 2396358 w 2726420"/>
              <a:gd name="connsiteY1" fmla="*/ 588580 h 7077584"/>
              <a:gd name="connsiteX2" fmla="*/ 2280744 w 2726420"/>
              <a:gd name="connsiteY2" fmla="*/ 3404219 h 7077584"/>
              <a:gd name="connsiteX3" fmla="*/ 2165131 w 2726420"/>
              <a:gd name="connsiteY3" fmla="*/ 5884660 h 7077584"/>
              <a:gd name="connsiteX4" fmla="*/ 1860331 w 2726420"/>
              <a:gd name="connsiteY4" fmla="*/ 6783294 h 7077584"/>
              <a:gd name="connsiteX5" fmla="*/ 0 w 2726420"/>
              <a:gd name="connsiteY5" fmla="*/ 7077584 h 7077584"/>
              <a:gd name="connsiteX6" fmla="*/ 0 w 2726420"/>
              <a:gd name="connsiteY6" fmla="*/ 0 h 7077584"/>
              <a:gd name="connsiteX0" fmla="*/ 378373 w 2726420"/>
              <a:gd name="connsiteY0" fmla="*/ 493986 h 6489004"/>
              <a:gd name="connsiteX1" fmla="*/ 2396358 w 2726420"/>
              <a:gd name="connsiteY1" fmla="*/ 0 h 6489004"/>
              <a:gd name="connsiteX2" fmla="*/ 2280744 w 2726420"/>
              <a:gd name="connsiteY2" fmla="*/ 2815639 h 6489004"/>
              <a:gd name="connsiteX3" fmla="*/ 2165131 w 2726420"/>
              <a:gd name="connsiteY3" fmla="*/ 5296080 h 6489004"/>
              <a:gd name="connsiteX4" fmla="*/ 1860331 w 2726420"/>
              <a:gd name="connsiteY4" fmla="*/ 6194714 h 6489004"/>
              <a:gd name="connsiteX5" fmla="*/ 0 w 2726420"/>
              <a:gd name="connsiteY5" fmla="*/ 6489004 h 6489004"/>
              <a:gd name="connsiteX6" fmla="*/ 378373 w 2726420"/>
              <a:gd name="connsiteY6" fmla="*/ 493986 h 6489004"/>
              <a:gd name="connsiteX0" fmla="*/ 378373 w 2726420"/>
              <a:gd name="connsiteY0" fmla="*/ 711060 h 6706078"/>
              <a:gd name="connsiteX1" fmla="*/ 2396358 w 2726420"/>
              <a:gd name="connsiteY1" fmla="*/ 217074 h 6706078"/>
              <a:gd name="connsiteX2" fmla="*/ 2280744 w 2726420"/>
              <a:gd name="connsiteY2" fmla="*/ 3032713 h 6706078"/>
              <a:gd name="connsiteX3" fmla="*/ 2165131 w 2726420"/>
              <a:gd name="connsiteY3" fmla="*/ 5513154 h 6706078"/>
              <a:gd name="connsiteX4" fmla="*/ 1860331 w 2726420"/>
              <a:gd name="connsiteY4" fmla="*/ 6411788 h 6706078"/>
              <a:gd name="connsiteX5" fmla="*/ 0 w 2726420"/>
              <a:gd name="connsiteY5" fmla="*/ 6706078 h 6706078"/>
              <a:gd name="connsiteX6" fmla="*/ 378373 w 2726420"/>
              <a:gd name="connsiteY6" fmla="*/ 711060 h 6706078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378373 w 2726420"/>
              <a:gd name="connsiteY0" fmla="*/ 962102 h 6957120"/>
              <a:gd name="connsiteX1" fmla="*/ 2396358 w 2726420"/>
              <a:gd name="connsiteY1" fmla="*/ 468116 h 6957120"/>
              <a:gd name="connsiteX2" fmla="*/ 2280744 w 2726420"/>
              <a:gd name="connsiteY2" fmla="*/ 3283755 h 6957120"/>
              <a:gd name="connsiteX3" fmla="*/ 2165131 w 2726420"/>
              <a:gd name="connsiteY3" fmla="*/ 5764196 h 6957120"/>
              <a:gd name="connsiteX4" fmla="*/ 1860331 w 2726420"/>
              <a:gd name="connsiteY4" fmla="*/ 6662830 h 6957120"/>
              <a:gd name="connsiteX5" fmla="*/ 0 w 2726420"/>
              <a:gd name="connsiteY5" fmla="*/ 6957120 h 6957120"/>
              <a:gd name="connsiteX6" fmla="*/ 378373 w 2726420"/>
              <a:gd name="connsiteY6" fmla="*/ 962102 h 6957120"/>
              <a:gd name="connsiteX0" fmla="*/ 410960 w 2759007"/>
              <a:gd name="connsiteY0" fmla="*/ 962102 h 6957120"/>
              <a:gd name="connsiteX1" fmla="*/ 2428945 w 2759007"/>
              <a:gd name="connsiteY1" fmla="*/ 468116 h 6957120"/>
              <a:gd name="connsiteX2" fmla="*/ 2313331 w 2759007"/>
              <a:gd name="connsiteY2" fmla="*/ 3283755 h 6957120"/>
              <a:gd name="connsiteX3" fmla="*/ 2197718 w 2759007"/>
              <a:gd name="connsiteY3" fmla="*/ 5764196 h 6957120"/>
              <a:gd name="connsiteX4" fmla="*/ 1892918 w 2759007"/>
              <a:gd name="connsiteY4" fmla="*/ 6662830 h 6957120"/>
              <a:gd name="connsiteX5" fmla="*/ 32587 w 2759007"/>
              <a:gd name="connsiteY5" fmla="*/ 6957120 h 6957120"/>
              <a:gd name="connsiteX6" fmla="*/ 410960 w 2759007"/>
              <a:gd name="connsiteY6" fmla="*/ 962102 h 6957120"/>
              <a:gd name="connsiteX0" fmla="*/ 265811 w 2613858"/>
              <a:gd name="connsiteY0" fmla="*/ 962102 h 6662830"/>
              <a:gd name="connsiteX1" fmla="*/ 2283796 w 2613858"/>
              <a:gd name="connsiteY1" fmla="*/ 468116 h 6662830"/>
              <a:gd name="connsiteX2" fmla="*/ 2168182 w 2613858"/>
              <a:gd name="connsiteY2" fmla="*/ 3283755 h 6662830"/>
              <a:gd name="connsiteX3" fmla="*/ 2052569 w 2613858"/>
              <a:gd name="connsiteY3" fmla="*/ 5764196 h 6662830"/>
              <a:gd name="connsiteX4" fmla="*/ 1747769 w 2613858"/>
              <a:gd name="connsiteY4" fmla="*/ 6662830 h 6662830"/>
              <a:gd name="connsiteX5" fmla="*/ 391935 w 2613858"/>
              <a:gd name="connsiteY5" fmla="*/ 6463134 h 6662830"/>
              <a:gd name="connsiteX6" fmla="*/ 265811 w 2613858"/>
              <a:gd name="connsiteY6" fmla="*/ 962102 h 6662830"/>
              <a:gd name="connsiteX0" fmla="*/ 385587 w 2733634"/>
              <a:gd name="connsiteY0" fmla="*/ 962102 h 6662830"/>
              <a:gd name="connsiteX1" fmla="*/ 2403572 w 2733634"/>
              <a:gd name="connsiteY1" fmla="*/ 468116 h 6662830"/>
              <a:gd name="connsiteX2" fmla="*/ 2287958 w 2733634"/>
              <a:gd name="connsiteY2" fmla="*/ 3283755 h 6662830"/>
              <a:gd name="connsiteX3" fmla="*/ 2172345 w 2733634"/>
              <a:gd name="connsiteY3" fmla="*/ 5764196 h 6662830"/>
              <a:gd name="connsiteX4" fmla="*/ 1867545 w 2733634"/>
              <a:gd name="connsiteY4" fmla="*/ 6662830 h 6662830"/>
              <a:gd name="connsiteX5" fmla="*/ 511711 w 2733634"/>
              <a:gd name="connsiteY5" fmla="*/ 6463134 h 6662830"/>
              <a:gd name="connsiteX6" fmla="*/ 385587 w 2733634"/>
              <a:gd name="connsiteY6" fmla="*/ 962102 h 6662830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810992"/>
              <a:gd name="connsiteX1" fmla="*/ 2403572 w 2733634"/>
              <a:gd name="connsiteY1" fmla="*/ 468116 h 6810992"/>
              <a:gd name="connsiteX2" fmla="*/ 2287958 w 2733634"/>
              <a:gd name="connsiteY2" fmla="*/ 3283755 h 6810992"/>
              <a:gd name="connsiteX3" fmla="*/ 2172345 w 2733634"/>
              <a:gd name="connsiteY3" fmla="*/ 5764196 h 6810992"/>
              <a:gd name="connsiteX4" fmla="*/ 1867545 w 2733634"/>
              <a:gd name="connsiteY4" fmla="*/ 6662830 h 6810992"/>
              <a:gd name="connsiteX5" fmla="*/ 511711 w 2733634"/>
              <a:gd name="connsiteY5" fmla="*/ 6463134 h 6810992"/>
              <a:gd name="connsiteX6" fmla="*/ 385587 w 2733634"/>
              <a:gd name="connsiteY6" fmla="*/ 962102 h 6810992"/>
              <a:gd name="connsiteX0" fmla="*/ 385587 w 2733634"/>
              <a:gd name="connsiteY0" fmla="*/ 962102 h 6929531"/>
              <a:gd name="connsiteX1" fmla="*/ 2403572 w 2733634"/>
              <a:gd name="connsiteY1" fmla="*/ 468116 h 6929531"/>
              <a:gd name="connsiteX2" fmla="*/ 2287958 w 2733634"/>
              <a:gd name="connsiteY2" fmla="*/ 3283755 h 6929531"/>
              <a:gd name="connsiteX3" fmla="*/ 2172345 w 2733634"/>
              <a:gd name="connsiteY3" fmla="*/ 5764196 h 6929531"/>
              <a:gd name="connsiteX4" fmla="*/ 1867545 w 2733634"/>
              <a:gd name="connsiteY4" fmla="*/ 6662830 h 6929531"/>
              <a:gd name="connsiteX5" fmla="*/ 511711 w 2733634"/>
              <a:gd name="connsiteY5" fmla="*/ 6463134 h 6929531"/>
              <a:gd name="connsiteX6" fmla="*/ 385587 w 2733634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29531"/>
              <a:gd name="connsiteX1" fmla="*/ 2403572 w 2738420"/>
              <a:gd name="connsiteY1" fmla="*/ 468116 h 6929531"/>
              <a:gd name="connsiteX2" fmla="*/ 2298469 w 2738420"/>
              <a:gd name="connsiteY2" fmla="*/ 3325796 h 6929531"/>
              <a:gd name="connsiteX3" fmla="*/ 2172345 w 2738420"/>
              <a:gd name="connsiteY3" fmla="*/ 5764196 h 6929531"/>
              <a:gd name="connsiteX4" fmla="*/ 1867545 w 2738420"/>
              <a:gd name="connsiteY4" fmla="*/ 6662830 h 6929531"/>
              <a:gd name="connsiteX5" fmla="*/ 511711 w 2738420"/>
              <a:gd name="connsiteY5" fmla="*/ 6463134 h 6929531"/>
              <a:gd name="connsiteX6" fmla="*/ 385587 w 2738420"/>
              <a:gd name="connsiteY6" fmla="*/ 962102 h 6929531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85587 w 2738420"/>
              <a:gd name="connsiteY0" fmla="*/ 962102 h 6980463"/>
              <a:gd name="connsiteX1" fmla="*/ 2403572 w 2738420"/>
              <a:gd name="connsiteY1" fmla="*/ 468116 h 6980463"/>
              <a:gd name="connsiteX2" fmla="*/ 2298469 w 2738420"/>
              <a:gd name="connsiteY2" fmla="*/ 3325796 h 6980463"/>
              <a:gd name="connsiteX3" fmla="*/ 2172345 w 2738420"/>
              <a:gd name="connsiteY3" fmla="*/ 5764196 h 6980463"/>
              <a:gd name="connsiteX4" fmla="*/ 1951628 w 2738420"/>
              <a:gd name="connsiteY4" fmla="*/ 6757423 h 6980463"/>
              <a:gd name="connsiteX5" fmla="*/ 511711 w 2738420"/>
              <a:gd name="connsiteY5" fmla="*/ 6463134 h 6980463"/>
              <a:gd name="connsiteX6" fmla="*/ 385587 w 2738420"/>
              <a:gd name="connsiteY6" fmla="*/ 962102 h 6980463"/>
              <a:gd name="connsiteX0" fmla="*/ 355556 w 2802982"/>
              <a:gd name="connsiteY0" fmla="*/ 1058267 h 6908462"/>
              <a:gd name="connsiteX1" fmla="*/ 2468134 w 2802982"/>
              <a:gd name="connsiteY1" fmla="*/ 396115 h 6908462"/>
              <a:gd name="connsiteX2" fmla="*/ 2363031 w 2802982"/>
              <a:gd name="connsiteY2" fmla="*/ 3253795 h 6908462"/>
              <a:gd name="connsiteX3" fmla="*/ 2236907 w 2802982"/>
              <a:gd name="connsiteY3" fmla="*/ 5692195 h 6908462"/>
              <a:gd name="connsiteX4" fmla="*/ 2016190 w 2802982"/>
              <a:gd name="connsiteY4" fmla="*/ 6685422 h 6908462"/>
              <a:gd name="connsiteX5" fmla="*/ 576273 w 2802982"/>
              <a:gd name="connsiteY5" fmla="*/ 6391133 h 6908462"/>
              <a:gd name="connsiteX6" fmla="*/ 355556 w 2802982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8462"/>
              <a:gd name="connsiteX1" fmla="*/ 2375329 w 2710177"/>
              <a:gd name="connsiteY1" fmla="*/ 396115 h 6908462"/>
              <a:gd name="connsiteX2" fmla="*/ 2270226 w 2710177"/>
              <a:gd name="connsiteY2" fmla="*/ 3253795 h 6908462"/>
              <a:gd name="connsiteX3" fmla="*/ 2144102 w 2710177"/>
              <a:gd name="connsiteY3" fmla="*/ 5692195 h 6908462"/>
              <a:gd name="connsiteX4" fmla="*/ 1923385 w 2710177"/>
              <a:gd name="connsiteY4" fmla="*/ 6685422 h 6908462"/>
              <a:gd name="connsiteX5" fmla="*/ 483468 w 2710177"/>
              <a:gd name="connsiteY5" fmla="*/ 6391133 h 6908462"/>
              <a:gd name="connsiteX6" fmla="*/ 262751 w 2710177"/>
              <a:gd name="connsiteY6" fmla="*/ 1058267 h 6908462"/>
              <a:gd name="connsiteX0" fmla="*/ 262751 w 2710177"/>
              <a:gd name="connsiteY0" fmla="*/ 1058267 h 6901518"/>
              <a:gd name="connsiteX1" fmla="*/ 2375329 w 2710177"/>
              <a:gd name="connsiteY1" fmla="*/ 396115 h 6901518"/>
              <a:gd name="connsiteX2" fmla="*/ 2270226 w 2710177"/>
              <a:gd name="connsiteY2" fmla="*/ 3253795 h 6901518"/>
              <a:gd name="connsiteX3" fmla="*/ 2144102 w 2710177"/>
              <a:gd name="connsiteY3" fmla="*/ 5692195 h 6901518"/>
              <a:gd name="connsiteX4" fmla="*/ 1923385 w 2710177"/>
              <a:gd name="connsiteY4" fmla="*/ 6685422 h 6901518"/>
              <a:gd name="connsiteX5" fmla="*/ 483468 w 2710177"/>
              <a:gd name="connsiteY5" fmla="*/ 6391133 h 6901518"/>
              <a:gd name="connsiteX6" fmla="*/ 262751 w 2710177"/>
              <a:gd name="connsiteY6" fmla="*/ 1058267 h 6901518"/>
              <a:gd name="connsiteX0" fmla="*/ 227788 w 2675214"/>
              <a:gd name="connsiteY0" fmla="*/ 1058267 h 6901518"/>
              <a:gd name="connsiteX1" fmla="*/ 2340366 w 2675214"/>
              <a:gd name="connsiteY1" fmla="*/ 396115 h 6901518"/>
              <a:gd name="connsiteX2" fmla="*/ 2235263 w 2675214"/>
              <a:gd name="connsiteY2" fmla="*/ 3253795 h 6901518"/>
              <a:gd name="connsiteX3" fmla="*/ 2109139 w 2675214"/>
              <a:gd name="connsiteY3" fmla="*/ 5692195 h 6901518"/>
              <a:gd name="connsiteX4" fmla="*/ 1888422 w 2675214"/>
              <a:gd name="connsiteY4" fmla="*/ 6685422 h 6901518"/>
              <a:gd name="connsiteX5" fmla="*/ 448505 w 2675214"/>
              <a:gd name="connsiteY5" fmla="*/ 6391133 h 6901518"/>
              <a:gd name="connsiteX6" fmla="*/ 227788 w 2675214"/>
              <a:gd name="connsiteY6" fmla="*/ 1058267 h 69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214" h="6901518">
                <a:moveTo>
                  <a:pt x="227788" y="1058267"/>
                </a:moveTo>
                <a:cubicBezTo>
                  <a:pt x="784836" y="-294064"/>
                  <a:pt x="1951484" y="-153926"/>
                  <a:pt x="2340366" y="396115"/>
                </a:cubicBezTo>
                <a:cubicBezTo>
                  <a:pt x="2806324" y="998519"/>
                  <a:pt x="2799317" y="2561177"/>
                  <a:pt x="2235263" y="3253795"/>
                </a:cubicBezTo>
                <a:cubicBezTo>
                  <a:pt x="1765801" y="4139978"/>
                  <a:pt x="1779814" y="3888795"/>
                  <a:pt x="2109139" y="5692195"/>
                </a:cubicBezTo>
                <a:cubicBezTo>
                  <a:pt x="2196725" y="6066188"/>
                  <a:pt x="2186215" y="6332450"/>
                  <a:pt x="1888422" y="6685422"/>
                </a:cubicBezTo>
                <a:cubicBezTo>
                  <a:pt x="1510050" y="6976209"/>
                  <a:pt x="721774" y="7056788"/>
                  <a:pt x="448505" y="6391133"/>
                </a:cubicBezTo>
                <a:cubicBezTo>
                  <a:pt x="175236" y="5601484"/>
                  <a:pt x="-276709" y="2583640"/>
                  <a:pt x="227788" y="105826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6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5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50"/>
                            </p:stCondLst>
                            <p:childTnLst>
                              <p:par>
                                <p:cTn id="1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85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15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3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6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750"/>
                            </p:stCondLst>
                            <p:childTnLst>
                              <p:par>
                                <p:cTn id="2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6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9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2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45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7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950"/>
                            </p:stCondLst>
                            <p:childTnLst>
                              <p:par>
                                <p:cTn id="2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1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abadkézi sokszög 37"/>
          <p:cNvSpPr/>
          <p:nvPr/>
        </p:nvSpPr>
        <p:spPr>
          <a:xfrm rot="16200000" flipH="1">
            <a:off x="2888518" y="-2619656"/>
            <a:ext cx="6486620" cy="11946167"/>
          </a:xfrm>
          <a:custGeom>
            <a:avLst/>
            <a:gdLst>
              <a:gd name="connsiteX0" fmla="*/ 136517 w 2072721"/>
              <a:gd name="connsiteY0" fmla="*/ 422 h 4267201"/>
              <a:gd name="connsiteX1" fmla="*/ 102967 w 2072721"/>
              <a:gd name="connsiteY1" fmla="*/ 37973 h 4267201"/>
              <a:gd name="connsiteX2" fmla="*/ 52274 w 2072721"/>
              <a:gd name="connsiteY2" fmla="*/ 2004715 h 4267201"/>
              <a:gd name="connsiteX3" fmla="*/ 53774 w 2072721"/>
              <a:gd name="connsiteY3" fmla="*/ 2039651 h 4267201"/>
              <a:gd name="connsiteX4" fmla="*/ 49442 w 2072721"/>
              <a:gd name="connsiteY4" fmla="*/ 2227089 h 4267201"/>
              <a:gd name="connsiteX5" fmla="*/ 50966 w 2072721"/>
              <a:gd name="connsiteY5" fmla="*/ 4162304 h 4267201"/>
              <a:gd name="connsiteX6" fmla="*/ 360442 w 2072721"/>
              <a:gd name="connsiteY6" fmla="*/ 4140674 h 4267201"/>
              <a:gd name="connsiteX7" fmla="*/ 991881 w 2072721"/>
              <a:gd name="connsiteY7" fmla="*/ 4073015 h 4267201"/>
              <a:gd name="connsiteX8" fmla="*/ 1084558 w 2072721"/>
              <a:gd name="connsiteY8" fmla="*/ 4072459 h 4267201"/>
              <a:gd name="connsiteX9" fmla="*/ 1084560 w 2072721"/>
              <a:gd name="connsiteY9" fmla="*/ 4071537 h 4267201"/>
              <a:gd name="connsiteX10" fmla="*/ 1087891 w 2072721"/>
              <a:gd name="connsiteY10" fmla="*/ 4019205 h 4267201"/>
              <a:gd name="connsiteX11" fmla="*/ 1142496 w 2072721"/>
              <a:gd name="connsiteY11" fmla="*/ 3710119 h 4267201"/>
              <a:gd name="connsiteX12" fmla="*/ 1145967 w 2072721"/>
              <a:gd name="connsiteY12" fmla="*/ 3711160 h 4267201"/>
              <a:gd name="connsiteX13" fmla="*/ 1146640 w 2072721"/>
              <a:gd name="connsiteY13" fmla="*/ 3710909 h 4267201"/>
              <a:gd name="connsiteX14" fmla="*/ 1164468 w 2072721"/>
              <a:gd name="connsiteY14" fmla="*/ 4038922 h 4267201"/>
              <a:gd name="connsiteX15" fmla="*/ 1162952 w 2072721"/>
              <a:gd name="connsiteY15" fmla="*/ 4071989 h 4267201"/>
              <a:gd name="connsiteX16" fmla="*/ 1662231 w 2072721"/>
              <a:gd name="connsiteY16" fmla="*/ 4171541 h 4267201"/>
              <a:gd name="connsiteX17" fmla="*/ 1998555 w 2072721"/>
              <a:gd name="connsiteY17" fmla="*/ 4087774 h 4267201"/>
              <a:gd name="connsiteX18" fmla="*/ 2049246 w 2072721"/>
              <a:gd name="connsiteY18" fmla="*/ 2182844 h 4267201"/>
              <a:gd name="connsiteX19" fmla="*/ 2047747 w 2072721"/>
              <a:gd name="connsiteY19" fmla="*/ 2147906 h 4267201"/>
              <a:gd name="connsiteX20" fmla="*/ 2052079 w 2072721"/>
              <a:gd name="connsiteY20" fmla="*/ 1960468 h 4267201"/>
              <a:gd name="connsiteX21" fmla="*/ 2072721 w 2072721"/>
              <a:gd name="connsiteY21" fmla="*/ 241596 h 4267201"/>
              <a:gd name="connsiteX22" fmla="*/ 1741080 w 2072721"/>
              <a:gd name="connsiteY22" fmla="*/ 46883 h 4267201"/>
              <a:gd name="connsiteX23" fmla="*/ 1629651 w 2072721"/>
              <a:gd name="connsiteY23" fmla="*/ 65072 h 4267201"/>
              <a:gd name="connsiteX24" fmla="*/ 1606076 w 2072721"/>
              <a:gd name="connsiteY24" fmla="*/ 68404 h 4267201"/>
              <a:gd name="connsiteX25" fmla="*/ 1605695 w 2072721"/>
              <a:gd name="connsiteY25" fmla="*/ 71674 h 4267201"/>
              <a:gd name="connsiteX26" fmla="*/ 1587159 w 2072721"/>
              <a:gd name="connsiteY26" fmla="*/ 223426 h 4267201"/>
              <a:gd name="connsiteX27" fmla="*/ 1583633 w 2072721"/>
              <a:gd name="connsiteY27" fmla="*/ 222588 h 4267201"/>
              <a:gd name="connsiteX28" fmla="*/ 1582976 w 2072721"/>
              <a:gd name="connsiteY28" fmla="*/ 222878 h 4267201"/>
              <a:gd name="connsiteX29" fmla="*/ 1575458 w 2072721"/>
              <a:gd name="connsiteY29" fmla="*/ 157995 h 4267201"/>
              <a:gd name="connsiteX30" fmla="*/ 1565777 w 2072721"/>
              <a:gd name="connsiteY30" fmla="*/ 74099 h 4267201"/>
              <a:gd name="connsiteX31" fmla="*/ 1558509 w 2072721"/>
              <a:gd name="connsiteY31" fmla="*/ 75126 h 4267201"/>
              <a:gd name="connsiteX32" fmla="*/ 666188 w 2072721"/>
              <a:gd name="connsiteY32" fmla="*/ 92846 h 4267201"/>
              <a:gd name="connsiteX33" fmla="*/ 574534 w 2072721"/>
              <a:gd name="connsiteY33" fmla="*/ 70437 h 4267201"/>
              <a:gd name="connsiteX34" fmla="*/ 572658 w 2072721"/>
              <a:gd name="connsiteY34" fmla="*/ 83680 h 4267201"/>
              <a:gd name="connsiteX35" fmla="*/ 549592 w 2072721"/>
              <a:gd name="connsiteY35" fmla="*/ 236673 h 4267201"/>
              <a:gd name="connsiteX36" fmla="*/ 543819 w 2072721"/>
              <a:gd name="connsiteY36" fmla="*/ 236104 h 4267201"/>
              <a:gd name="connsiteX37" fmla="*/ 542763 w 2072721"/>
              <a:gd name="connsiteY37" fmla="*/ 236444 h 4267201"/>
              <a:gd name="connsiteX38" fmla="*/ 505354 w 2072721"/>
              <a:gd name="connsiteY38" fmla="*/ 78560 h 4267201"/>
              <a:gd name="connsiteX39" fmla="*/ 497650 w 2072721"/>
              <a:gd name="connsiteY39" fmla="*/ 45461 h 4267201"/>
              <a:gd name="connsiteX40" fmla="*/ 486561 w 2072721"/>
              <a:gd name="connsiteY40" fmla="*/ 41158 h 4267201"/>
              <a:gd name="connsiteX41" fmla="*/ 439290 w 2072721"/>
              <a:gd name="connsiteY41" fmla="*/ 16017 h 4267201"/>
              <a:gd name="connsiteX42" fmla="*/ 136517 w 2072721"/>
              <a:gd name="connsiteY42" fmla="*/ 422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2721" h="4267201">
                <a:moveTo>
                  <a:pt x="136517" y="422"/>
                </a:moveTo>
                <a:cubicBezTo>
                  <a:pt x="110933" y="2450"/>
                  <a:pt x="102218" y="12191"/>
                  <a:pt x="102967" y="37973"/>
                </a:cubicBezTo>
                <a:cubicBezTo>
                  <a:pt x="113079" y="386335"/>
                  <a:pt x="10267" y="725475"/>
                  <a:pt x="52274" y="2004715"/>
                </a:cubicBezTo>
                <a:lnTo>
                  <a:pt x="53774" y="2039651"/>
                </a:lnTo>
                <a:lnTo>
                  <a:pt x="49442" y="2227089"/>
                </a:lnTo>
                <a:cubicBezTo>
                  <a:pt x="30137" y="3254395"/>
                  <a:pt x="-52310" y="3750970"/>
                  <a:pt x="50966" y="4162304"/>
                </a:cubicBezTo>
                <a:cubicBezTo>
                  <a:pt x="166992" y="4079120"/>
                  <a:pt x="187132" y="4254029"/>
                  <a:pt x="360442" y="4140674"/>
                </a:cubicBezTo>
                <a:cubicBezTo>
                  <a:pt x="477512" y="4119489"/>
                  <a:pt x="731454" y="4082403"/>
                  <a:pt x="991881" y="4073015"/>
                </a:cubicBezTo>
                <a:lnTo>
                  <a:pt x="1084558" y="4072459"/>
                </a:lnTo>
                <a:cubicBezTo>
                  <a:pt x="1084559" y="4072152"/>
                  <a:pt x="1084559" y="4071844"/>
                  <a:pt x="1084560" y="4071537"/>
                </a:cubicBezTo>
                <a:cubicBezTo>
                  <a:pt x="1085178" y="4061853"/>
                  <a:pt x="1086346" y="4045545"/>
                  <a:pt x="1087891" y="4019205"/>
                </a:cubicBezTo>
                <a:cubicBezTo>
                  <a:pt x="1097552" y="3956871"/>
                  <a:pt x="1132817" y="3761460"/>
                  <a:pt x="1142496" y="3710119"/>
                </a:cubicBezTo>
                <a:lnTo>
                  <a:pt x="1145967" y="3711160"/>
                </a:lnTo>
                <a:lnTo>
                  <a:pt x="1146640" y="3710909"/>
                </a:lnTo>
                <a:cubicBezTo>
                  <a:pt x="1149724" y="3765536"/>
                  <a:pt x="1162008" y="3974296"/>
                  <a:pt x="1164468" y="4038922"/>
                </a:cubicBezTo>
                <a:cubicBezTo>
                  <a:pt x="1163963" y="4049944"/>
                  <a:pt x="1163457" y="4060967"/>
                  <a:pt x="1162952" y="4071989"/>
                </a:cubicBezTo>
                <a:lnTo>
                  <a:pt x="1662231" y="4171541"/>
                </a:lnTo>
                <a:cubicBezTo>
                  <a:pt x="1901407" y="4194370"/>
                  <a:pt x="1934052" y="4419223"/>
                  <a:pt x="1998555" y="4087774"/>
                </a:cubicBezTo>
                <a:cubicBezTo>
                  <a:pt x="2063057" y="3756325"/>
                  <a:pt x="2091254" y="3462082"/>
                  <a:pt x="2049246" y="2182844"/>
                </a:cubicBezTo>
                <a:cubicBezTo>
                  <a:pt x="2048746" y="2171198"/>
                  <a:pt x="2048247" y="2159552"/>
                  <a:pt x="2047747" y="2147906"/>
                </a:cubicBezTo>
                <a:lnTo>
                  <a:pt x="2052079" y="1960468"/>
                </a:lnTo>
                <a:cubicBezTo>
                  <a:pt x="2071384" y="933163"/>
                  <a:pt x="2009753" y="683836"/>
                  <a:pt x="2072721" y="241596"/>
                </a:cubicBezTo>
                <a:cubicBezTo>
                  <a:pt x="1945612" y="-185167"/>
                  <a:pt x="2025219" y="103510"/>
                  <a:pt x="1741080" y="46883"/>
                </a:cubicBezTo>
                <a:cubicBezTo>
                  <a:pt x="1711812" y="52179"/>
                  <a:pt x="1673990" y="58470"/>
                  <a:pt x="1629651" y="65072"/>
                </a:cubicBezTo>
                <a:lnTo>
                  <a:pt x="1606076" y="68404"/>
                </a:lnTo>
                <a:lnTo>
                  <a:pt x="1605695" y="71674"/>
                </a:lnTo>
                <a:cubicBezTo>
                  <a:pt x="1598139" y="135282"/>
                  <a:pt x="1590501" y="197518"/>
                  <a:pt x="1587159" y="223426"/>
                </a:cubicBezTo>
                <a:lnTo>
                  <a:pt x="1583633" y="222588"/>
                </a:lnTo>
                <a:lnTo>
                  <a:pt x="1582976" y="222878"/>
                </a:lnTo>
                <a:cubicBezTo>
                  <a:pt x="1581414" y="209289"/>
                  <a:pt x="1578719" y="186116"/>
                  <a:pt x="1575458" y="157995"/>
                </a:cubicBezTo>
                <a:lnTo>
                  <a:pt x="1565777" y="74099"/>
                </a:lnTo>
                <a:lnTo>
                  <a:pt x="1558509" y="75126"/>
                </a:lnTo>
                <a:cubicBezTo>
                  <a:pt x="1313067" y="108008"/>
                  <a:pt x="936948" y="140222"/>
                  <a:pt x="666188" y="92846"/>
                </a:cubicBezTo>
                <a:lnTo>
                  <a:pt x="574534" y="70437"/>
                </a:lnTo>
                <a:lnTo>
                  <a:pt x="572658" y="83680"/>
                </a:lnTo>
                <a:cubicBezTo>
                  <a:pt x="563337" y="147792"/>
                  <a:pt x="553818" y="210540"/>
                  <a:pt x="549592" y="236673"/>
                </a:cubicBezTo>
                <a:lnTo>
                  <a:pt x="543819" y="236104"/>
                </a:lnTo>
                <a:lnTo>
                  <a:pt x="542763" y="236444"/>
                </a:lnTo>
                <a:cubicBezTo>
                  <a:pt x="536416" y="209533"/>
                  <a:pt x="520910" y="144672"/>
                  <a:pt x="505354" y="78560"/>
                </a:cubicBezTo>
                <a:lnTo>
                  <a:pt x="497650" y="45461"/>
                </a:lnTo>
                <a:lnTo>
                  <a:pt x="486561" y="41158"/>
                </a:lnTo>
                <a:cubicBezTo>
                  <a:pt x="469617" y="33483"/>
                  <a:pt x="453814" y="25118"/>
                  <a:pt x="439290" y="16017"/>
                </a:cubicBezTo>
                <a:cubicBezTo>
                  <a:pt x="268653" y="15090"/>
                  <a:pt x="179156" y="-2958"/>
                  <a:pt x="136517" y="4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0"/>
            <a:ext cx="1383691" cy="1368000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7660772" y="940601"/>
            <a:ext cx="1983970" cy="4825655"/>
            <a:chOff x="6143611" y="1005655"/>
            <a:chExt cx="2216929" cy="5447672"/>
          </a:xfrm>
        </p:grpSpPr>
        <p:sp>
          <p:nvSpPr>
            <p:cNvPr id="25" name="Szabadkézi sokszög 24"/>
            <p:cNvSpPr/>
            <p:nvPr/>
          </p:nvSpPr>
          <p:spPr>
            <a:xfrm flipH="1">
              <a:off x="6209166" y="1666336"/>
              <a:ext cx="2072721" cy="4267201"/>
            </a:xfrm>
            <a:custGeom>
              <a:avLst/>
              <a:gdLst>
                <a:gd name="connsiteX0" fmla="*/ 136517 w 2072721"/>
                <a:gd name="connsiteY0" fmla="*/ 422 h 4267201"/>
                <a:gd name="connsiteX1" fmla="*/ 102967 w 2072721"/>
                <a:gd name="connsiteY1" fmla="*/ 37973 h 4267201"/>
                <a:gd name="connsiteX2" fmla="*/ 52274 w 2072721"/>
                <a:gd name="connsiteY2" fmla="*/ 2004715 h 4267201"/>
                <a:gd name="connsiteX3" fmla="*/ 53774 w 2072721"/>
                <a:gd name="connsiteY3" fmla="*/ 2039651 h 4267201"/>
                <a:gd name="connsiteX4" fmla="*/ 49442 w 2072721"/>
                <a:gd name="connsiteY4" fmla="*/ 2227089 h 4267201"/>
                <a:gd name="connsiteX5" fmla="*/ 50966 w 2072721"/>
                <a:gd name="connsiteY5" fmla="*/ 4162304 h 4267201"/>
                <a:gd name="connsiteX6" fmla="*/ 360442 w 2072721"/>
                <a:gd name="connsiteY6" fmla="*/ 4140674 h 4267201"/>
                <a:gd name="connsiteX7" fmla="*/ 991881 w 2072721"/>
                <a:gd name="connsiteY7" fmla="*/ 4073015 h 4267201"/>
                <a:gd name="connsiteX8" fmla="*/ 1084558 w 2072721"/>
                <a:gd name="connsiteY8" fmla="*/ 4072459 h 4267201"/>
                <a:gd name="connsiteX9" fmla="*/ 1084560 w 2072721"/>
                <a:gd name="connsiteY9" fmla="*/ 4071537 h 4267201"/>
                <a:gd name="connsiteX10" fmla="*/ 1087891 w 2072721"/>
                <a:gd name="connsiteY10" fmla="*/ 4019205 h 4267201"/>
                <a:gd name="connsiteX11" fmla="*/ 1142496 w 2072721"/>
                <a:gd name="connsiteY11" fmla="*/ 3710119 h 4267201"/>
                <a:gd name="connsiteX12" fmla="*/ 1145967 w 2072721"/>
                <a:gd name="connsiteY12" fmla="*/ 3711160 h 4267201"/>
                <a:gd name="connsiteX13" fmla="*/ 1146640 w 2072721"/>
                <a:gd name="connsiteY13" fmla="*/ 3710909 h 4267201"/>
                <a:gd name="connsiteX14" fmla="*/ 1164468 w 2072721"/>
                <a:gd name="connsiteY14" fmla="*/ 4038922 h 4267201"/>
                <a:gd name="connsiteX15" fmla="*/ 1162952 w 2072721"/>
                <a:gd name="connsiteY15" fmla="*/ 4071989 h 4267201"/>
                <a:gd name="connsiteX16" fmla="*/ 1662231 w 2072721"/>
                <a:gd name="connsiteY16" fmla="*/ 4171541 h 4267201"/>
                <a:gd name="connsiteX17" fmla="*/ 1998555 w 2072721"/>
                <a:gd name="connsiteY17" fmla="*/ 4087774 h 4267201"/>
                <a:gd name="connsiteX18" fmla="*/ 2049246 w 2072721"/>
                <a:gd name="connsiteY18" fmla="*/ 2182844 h 4267201"/>
                <a:gd name="connsiteX19" fmla="*/ 2047747 w 2072721"/>
                <a:gd name="connsiteY19" fmla="*/ 2147906 h 4267201"/>
                <a:gd name="connsiteX20" fmla="*/ 2052079 w 2072721"/>
                <a:gd name="connsiteY20" fmla="*/ 1960468 h 4267201"/>
                <a:gd name="connsiteX21" fmla="*/ 2072721 w 2072721"/>
                <a:gd name="connsiteY21" fmla="*/ 241596 h 4267201"/>
                <a:gd name="connsiteX22" fmla="*/ 1741080 w 2072721"/>
                <a:gd name="connsiteY22" fmla="*/ 46883 h 4267201"/>
                <a:gd name="connsiteX23" fmla="*/ 1629651 w 2072721"/>
                <a:gd name="connsiteY23" fmla="*/ 65072 h 4267201"/>
                <a:gd name="connsiteX24" fmla="*/ 1606076 w 2072721"/>
                <a:gd name="connsiteY24" fmla="*/ 68404 h 4267201"/>
                <a:gd name="connsiteX25" fmla="*/ 1605695 w 2072721"/>
                <a:gd name="connsiteY25" fmla="*/ 71674 h 4267201"/>
                <a:gd name="connsiteX26" fmla="*/ 1587159 w 2072721"/>
                <a:gd name="connsiteY26" fmla="*/ 223426 h 4267201"/>
                <a:gd name="connsiteX27" fmla="*/ 1583633 w 2072721"/>
                <a:gd name="connsiteY27" fmla="*/ 222588 h 4267201"/>
                <a:gd name="connsiteX28" fmla="*/ 1582976 w 2072721"/>
                <a:gd name="connsiteY28" fmla="*/ 222878 h 4267201"/>
                <a:gd name="connsiteX29" fmla="*/ 1575458 w 2072721"/>
                <a:gd name="connsiteY29" fmla="*/ 157995 h 4267201"/>
                <a:gd name="connsiteX30" fmla="*/ 1565777 w 2072721"/>
                <a:gd name="connsiteY30" fmla="*/ 74099 h 4267201"/>
                <a:gd name="connsiteX31" fmla="*/ 1558509 w 2072721"/>
                <a:gd name="connsiteY31" fmla="*/ 75126 h 4267201"/>
                <a:gd name="connsiteX32" fmla="*/ 666188 w 2072721"/>
                <a:gd name="connsiteY32" fmla="*/ 92846 h 4267201"/>
                <a:gd name="connsiteX33" fmla="*/ 574534 w 2072721"/>
                <a:gd name="connsiteY33" fmla="*/ 70437 h 4267201"/>
                <a:gd name="connsiteX34" fmla="*/ 572658 w 2072721"/>
                <a:gd name="connsiteY34" fmla="*/ 83680 h 4267201"/>
                <a:gd name="connsiteX35" fmla="*/ 549592 w 2072721"/>
                <a:gd name="connsiteY35" fmla="*/ 236673 h 4267201"/>
                <a:gd name="connsiteX36" fmla="*/ 543819 w 2072721"/>
                <a:gd name="connsiteY36" fmla="*/ 236104 h 4267201"/>
                <a:gd name="connsiteX37" fmla="*/ 542763 w 2072721"/>
                <a:gd name="connsiteY37" fmla="*/ 236444 h 4267201"/>
                <a:gd name="connsiteX38" fmla="*/ 505354 w 2072721"/>
                <a:gd name="connsiteY38" fmla="*/ 78560 h 4267201"/>
                <a:gd name="connsiteX39" fmla="*/ 497650 w 2072721"/>
                <a:gd name="connsiteY39" fmla="*/ 45461 h 4267201"/>
                <a:gd name="connsiteX40" fmla="*/ 486561 w 2072721"/>
                <a:gd name="connsiteY40" fmla="*/ 41158 h 4267201"/>
                <a:gd name="connsiteX41" fmla="*/ 439290 w 2072721"/>
                <a:gd name="connsiteY41" fmla="*/ 16017 h 4267201"/>
                <a:gd name="connsiteX42" fmla="*/ 136517 w 2072721"/>
                <a:gd name="connsiteY42" fmla="*/ 422 h 42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721" h="4267201">
                  <a:moveTo>
                    <a:pt x="136517" y="422"/>
                  </a:moveTo>
                  <a:cubicBezTo>
                    <a:pt x="110933" y="2450"/>
                    <a:pt x="102218" y="12191"/>
                    <a:pt x="102967" y="37973"/>
                  </a:cubicBezTo>
                  <a:cubicBezTo>
                    <a:pt x="113079" y="386335"/>
                    <a:pt x="10267" y="725475"/>
                    <a:pt x="52274" y="2004715"/>
                  </a:cubicBezTo>
                  <a:lnTo>
                    <a:pt x="53774" y="2039651"/>
                  </a:lnTo>
                  <a:lnTo>
                    <a:pt x="49442" y="2227089"/>
                  </a:lnTo>
                  <a:cubicBezTo>
                    <a:pt x="30137" y="3254395"/>
                    <a:pt x="-52310" y="3750970"/>
                    <a:pt x="50966" y="4162304"/>
                  </a:cubicBezTo>
                  <a:cubicBezTo>
                    <a:pt x="166992" y="4079120"/>
                    <a:pt x="187132" y="4254029"/>
                    <a:pt x="360442" y="4140674"/>
                  </a:cubicBezTo>
                  <a:cubicBezTo>
                    <a:pt x="477512" y="4119489"/>
                    <a:pt x="731454" y="4082403"/>
                    <a:pt x="991881" y="4073015"/>
                  </a:cubicBezTo>
                  <a:lnTo>
                    <a:pt x="1084558" y="4072459"/>
                  </a:lnTo>
                  <a:cubicBezTo>
                    <a:pt x="1084559" y="4072152"/>
                    <a:pt x="1084559" y="4071844"/>
                    <a:pt x="1084560" y="4071537"/>
                  </a:cubicBezTo>
                  <a:cubicBezTo>
                    <a:pt x="1085178" y="4061853"/>
                    <a:pt x="1086346" y="4045545"/>
                    <a:pt x="1087891" y="4019205"/>
                  </a:cubicBezTo>
                  <a:cubicBezTo>
                    <a:pt x="1097552" y="3956871"/>
                    <a:pt x="1132817" y="3761460"/>
                    <a:pt x="1142496" y="3710119"/>
                  </a:cubicBezTo>
                  <a:lnTo>
                    <a:pt x="1145967" y="3711160"/>
                  </a:lnTo>
                  <a:lnTo>
                    <a:pt x="1146640" y="3710909"/>
                  </a:lnTo>
                  <a:cubicBezTo>
                    <a:pt x="1149724" y="3765536"/>
                    <a:pt x="1162008" y="3974296"/>
                    <a:pt x="1164468" y="4038922"/>
                  </a:cubicBezTo>
                  <a:cubicBezTo>
                    <a:pt x="1163963" y="4049944"/>
                    <a:pt x="1163457" y="4060967"/>
                    <a:pt x="1162952" y="4071989"/>
                  </a:cubicBezTo>
                  <a:lnTo>
                    <a:pt x="1662231" y="4171541"/>
                  </a:lnTo>
                  <a:cubicBezTo>
                    <a:pt x="1901407" y="4194370"/>
                    <a:pt x="1934052" y="4419223"/>
                    <a:pt x="1998555" y="4087774"/>
                  </a:cubicBezTo>
                  <a:cubicBezTo>
                    <a:pt x="2063057" y="3756325"/>
                    <a:pt x="2091254" y="3462082"/>
                    <a:pt x="2049246" y="2182844"/>
                  </a:cubicBezTo>
                  <a:cubicBezTo>
                    <a:pt x="2048746" y="2171198"/>
                    <a:pt x="2048247" y="2159552"/>
                    <a:pt x="2047747" y="2147906"/>
                  </a:cubicBezTo>
                  <a:lnTo>
                    <a:pt x="2052079" y="1960468"/>
                  </a:lnTo>
                  <a:cubicBezTo>
                    <a:pt x="2071384" y="933163"/>
                    <a:pt x="2009753" y="683836"/>
                    <a:pt x="2072721" y="241596"/>
                  </a:cubicBezTo>
                  <a:cubicBezTo>
                    <a:pt x="1945612" y="-185167"/>
                    <a:pt x="2025219" y="103510"/>
                    <a:pt x="1741080" y="46883"/>
                  </a:cubicBezTo>
                  <a:cubicBezTo>
                    <a:pt x="1711812" y="52179"/>
                    <a:pt x="1673990" y="58470"/>
                    <a:pt x="1629651" y="65072"/>
                  </a:cubicBezTo>
                  <a:lnTo>
                    <a:pt x="1606076" y="68404"/>
                  </a:lnTo>
                  <a:lnTo>
                    <a:pt x="1605695" y="71674"/>
                  </a:lnTo>
                  <a:cubicBezTo>
                    <a:pt x="1598139" y="135282"/>
                    <a:pt x="1590501" y="197518"/>
                    <a:pt x="1587159" y="223426"/>
                  </a:cubicBezTo>
                  <a:lnTo>
                    <a:pt x="1583633" y="222588"/>
                  </a:lnTo>
                  <a:lnTo>
                    <a:pt x="1582976" y="222878"/>
                  </a:lnTo>
                  <a:cubicBezTo>
                    <a:pt x="1581414" y="209289"/>
                    <a:pt x="1578719" y="186116"/>
                    <a:pt x="1575458" y="157995"/>
                  </a:cubicBezTo>
                  <a:lnTo>
                    <a:pt x="1565777" y="74099"/>
                  </a:lnTo>
                  <a:lnTo>
                    <a:pt x="1558509" y="75126"/>
                  </a:lnTo>
                  <a:cubicBezTo>
                    <a:pt x="1313067" y="108008"/>
                    <a:pt x="936948" y="140222"/>
                    <a:pt x="666188" y="92846"/>
                  </a:cubicBezTo>
                  <a:lnTo>
                    <a:pt x="574534" y="70437"/>
                  </a:lnTo>
                  <a:lnTo>
                    <a:pt x="572658" y="83680"/>
                  </a:lnTo>
                  <a:cubicBezTo>
                    <a:pt x="563337" y="147792"/>
                    <a:pt x="553818" y="210540"/>
                    <a:pt x="549592" y="236673"/>
                  </a:cubicBezTo>
                  <a:lnTo>
                    <a:pt x="543819" y="236104"/>
                  </a:lnTo>
                  <a:lnTo>
                    <a:pt x="542763" y="236444"/>
                  </a:lnTo>
                  <a:cubicBezTo>
                    <a:pt x="536416" y="209533"/>
                    <a:pt x="520910" y="144672"/>
                    <a:pt x="505354" y="78560"/>
                  </a:cubicBezTo>
                  <a:lnTo>
                    <a:pt x="497650" y="45461"/>
                  </a:lnTo>
                  <a:lnTo>
                    <a:pt x="486561" y="41158"/>
                  </a:lnTo>
                  <a:cubicBezTo>
                    <a:pt x="469617" y="33483"/>
                    <a:pt x="453814" y="25118"/>
                    <a:pt x="439290" y="16017"/>
                  </a:cubicBezTo>
                  <a:cubicBezTo>
                    <a:pt x="268653" y="15090"/>
                    <a:pt x="179156" y="-2958"/>
                    <a:pt x="136517" y="422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 flipH="1">
              <a:off x="6213836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7917972" y="1005655"/>
              <a:ext cx="266055" cy="5447672"/>
            </a:xfrm>
            <a:custGeom>
              <a:avLst/>
              <a:gdLst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984351 h 4567061"/>
                <a:gd name="connsiteX4" fmla="*/ 0 w 436791"/>
                <a:gd name="connsiteY4" fmla="*/ 3573659 h 4567061"/>
                <a:gd name="connsiteX5" fmla="*/ 47092 w 436791"/>
                <a:gd name="connsiteY5" fmla="*/ 3589262 h 4567061"/>
                <a:gd name="connsiteX6" fmla="*/ 290345 w 436791"/>
                <a:gd name="connsiteY6" fmla="*/ 4477629 h 4567061"/>
                <a:gd name="connsiteX7" fmla="*/ 427221 w 436791"/>
                <a:gd name="connsiteY7" fmla="*/ 2327078 h 4567061"/>
                <a:gd name="connsiteX8" fmla="*/ 425748 w 436791"/>
                <a:gd name="connsiteY8" fmla="*/ 2304903 h 4567061"/>
                <a:gd name="connsiteX9" fmla="*/ 430003 w 436791"/>
                <a:gd name="connsiteY9" fmla="*/ 2185941 h 4567061"/>
                <a:gd name="connsiteX10" fmla="*/ 330536 w 436791"/>
                <a:gd name="connsiteY10" fmla="*/ 45592 h 4567061"/>
                <a:gd name="connsiteX11" fmla="*/ 285678 w 436791"/>
                <a:gd name="connsiteY11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15091 w 436791"/>
                <a:gd name="connsiteY2" fmla="*/ 982973 h 4567061"/>
                <a:gd name="connsiteX3" fmla="*/ 0 w 436791"/>
                <a:gd name="connsiteY3" fmla="*/ 3573659 h 4567061"/>
                <a:gd name="connsiteX4" fmla="*/ 47092 w 436791"/>
                <a:gd name="connsiteY4" fmla="*/ 3589262 h 4567061"/>
                <a:gd name="connsiteX5" fmla="*/ 290345 w 436791"/>
                <a:gd name="connsiteY5" fmla="*/ 4477629 h 4567061"/>
                <a:gd name="connsiteX6" fmla="*/ 427221 w 436791"/>
                <a:gd name="connsiteY6" fmla="*/ 2327078 h 4567061"/>
                <a:gd name="connsiteX7" fmla="*/ 425748 w 436791"/>
                <a:gd name="connsiteY7" fmla="*/ 2304903 h 4567061"/>
                <a:gd name="connsiteX8" fmla="*/ 430003 w 436791"/>
                <a:gd name="connsiteY8" fmla="*/ 2185941 h 4567061"/>
                <a:gd name="connsiteX9" fmla="*/ 330536 w 436791"/>
                <a:gd name="connsiteY9" fmla="*/ 45592 h 4567061"/>
                <a:gd name="connsiteX10" fmla="*/ 285678 w 436791"/>
                <a:gd name="connsiteY10" fmla="*/ 233 h 4567061"/>
                <a:gd name="connsiteX0" fmla="*/ 285678 w 436791"/>
                <a:gd name="connsiteY0" fmla="*/ 233 h 4567061"/>
                <a:gd name="connsiteX1" fmla="*/ 124537 w 436791"/>
                <a:gd name="connsiteY1" fmla="*/ 971428 h 4567061"/>
                <a:gd name="connsiteX2" fmla="*/ 0 w 436791"/>
                <a:gd name="connsiteY2" fmla="*/ 3573659 h 4567061"/>
                <a:gd name="connsiteX3" fmla="*/ 47092 w 436791"/>
                <a:gd name="connsiteY3" fmla="*/ 3589262 h 4567061"/>
                <a:gd name="connsiteX4" fmla="*/ 290345 w 436791"/>
                <a:gd name="connsiteY4" fmla="*/ 4477629 h 4567061"/>
                <a:gd name="connsiteX5" fmla="*/ 427221 w 436791"/>
                <a:gd name="connsiteY5" fmla="*/ 2327078 h 4567061"/>
                <a:gd name="connsiteX6" fmla="*/ 425748 w 436791"/>
                <a:gd name="connsiteY6" fmla="*/ 2304903 h 4567061"/>
                <a:gd name="connsiteX7" fmla="*/ 430003 w 436791"/>
                <a:gd name="connsiteY7" fmla="*/ 2185941 h 4567061"/>
                <a:gd name="connsiteX8" fmla="*/ 330536 w 436791"/>
                <a:gd name="connsiteY8" fmla="*/ 45592 h 4567061"/>
                <a:gd name="connsiteX9" fmla="*/ 285678 w 436791"/>
                <a:gd name="connsiteY9" fmla="*/ 233 h 4567061"/>
                <a:gd name="connsiteX0" fmla="*/ 285678 w 436790"/>
                <a:gd name="connsiteY0" fmla="*/ 233 h 4612316"/>
                <a:gd name="connsiteX1" fmla="*/ 124537 w 436790"/>
                <a:gd name="connsiteY1" fmla="*/ 971428 h 4612316"/>
                <a:gd name="connsiteX2" fmla="*/ 0 w 436790"/>
                <a:gd name="connsiteY2" fmla="*/ 3573659 h 4612316"/>
                <a:gd name="connsiteX3" fmla="*/ 47092 w 436790"/>
                <a:gd name="connsiteY3" fmla="*/ 3589262 h 4612316"/>
                <a:gd name="connsiteX4" fmla="*/ 290345 w 436790"/>
                <a:gd name="connsiteY4" fmla="*/ 4477629 h 4612316"/>
                <a:gd name="connsiteX5" fmla="*/ 427221 w 436790"/>
                <a:gd name="connsiteY5" fmla="*/ 2327078 h 4612316"/>
                <a:gd name="connsiteX6" fmla="*/ 425748 w 436790"/>
                <a:gd name="connsiteY6" fmla="*/ 2304903 h 4612316"/>
                <a:gd name="connsiteX7" fmla="*/ 430003 w 436790"/>
                <a:gd name="connsiteY7" fmla="*/ 2185941 h 4612316"/>
                <a:gd name="connsiteX8" fmla="*/ 330536 w 436790"/>
                <a:gd name="connsiteY8" fmla="*/ 45592 h 4612316"/>
                <a:gd name="connsiteX9" fmla="*/ 285678 w 436790"/>
                <a:gd name="connsiteY9" fmla="*/ 233 h 4612316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4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396319"/>
                <a:gd name="connsiteY0" fmla="*/ 233 h 4525654"/>
                <a:gd name="connsiteX1" fmla="*/ 84066 w 396319"/>
                <a:gd name="connsiteY1" fmla="*/ 971428 h 4525654"/>
                <a:gd name="connsiteX2" fmla="*/ 6621 w 396319"/>
                <a:gd name="connsiteY2" fmla="*/ 3589262 h 4525654"/>
                <a:gd name="connsiteX3" fmla="*/ 249875 w 396319"/>
                <a:gd name="connsiteY3" fmla="*/ 4477629 h 4525654"/>
                <a:gd name="connsiteX4" fmla="*/ 386750 w 396319"/>
                <a:gd name="connsiteY4" fmla="*/ 2327078 h 4525654"/>
                <a:gd name="connsiteX5" fmla="*/ 385277 w 396319"/>
                <a:gd name="connsiteY5" fmla="*/ 2304903 h 4525654"/>
                <a:gd name="connsiteX6" fmla="*/ 389532 w 396319"/>
                <a:gd name="connsiteY6" fmla="*/ 2185941 h 4525654"/>
                <a:gd name="connsiteX7" fmla="*/ 290065 w 396319"/>
                <a:gd name="connsiteY7" fmla="*/ 45592 h 4525654"/>
                <a:gd name="connsiteX8" fmla="*/ 245207 w 396319"/>
                <a:gd name="connsiteY8" fmla="*/ 233 h 4525654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419336"/>
                <a:gd name="connsiteY0" fmla="*/ 233 h 4477905"/>
                <a:gd name="connsiteX1" fmla="*/ 84066 w 419336"/>
                <a:gd name="connsiteY1" fmla="*/ 971428 h 4477905"/>
                <a:gd name="connsiteX2" fmla="*/ 6621 w 419336"/>
                <a:gd name="connsiteY2" fmla="*/ 3589262 h 4477905"/>
                <a:gd name="connsiteX3" fmla="*/ 249875 w 419336"/>
                <a:gd name="connsiteY3" fmla="*/ 4477629 h 4477905"/>
                <a:gd name="connsiteX4" fmla="*/ 386750 w 419336"/>
                <a:gd name="connsiteY4" fmla="*/ 2327078 h 4477905"/>
                <a:gd name="connsiteX5" fmla="*/ 385277 w 419336"/>
                <a:gd name="connsiteY5" fmla="*/ 2304903 h 4477905"/>
                <a:gd name="connsiteX6" fmla="*/ 389532 w 419336"/>
                <a:gd name="connsiteY6" fmla="*/ 2185941 h 4477905"/>
                <a:gd name="connsiteX7" fmla="*/ 290065 w 419336"/>
                <a:gd name="connsiteY7" fmla="*/ 45592 h 4477905"/>
                <a:gd name="connsiteX8" fmla="*/ 245207 w 419336"/>
                <a:gd name="connsiteY8" fmla="*/ 233 h 4477905"/>
                <a:gd name="connsiteX0" fmla="*/ 245207 w 396319"/>
                <a:gd name="connsiteY0" fmla="*/ 233 h 4477641"/>
                <a:gd name="connsiteX1" fmla="*/ 84066 w 396319"/>
                <a:gd name="connsiteY1" fmla="*/ 971428 h 4477641"/>
                <a:gd name="connsiteX2" fmla="*/ 6621 w 396319"/>
                <a:gd name="connsiteY2" fmla="*/ 3589262 h 4477641"/>
                <a:gd name="connsiteX3" fmla="*/ 249875 w 396319"/>
                <a:gd name="connsiteY3" fmla="*/ 4477629 h 4477641"/>
                <a:gd name="connsiteX4" fmla="*/ 386750 w 396319"/>
                <a:gd name="connsiteY4" fmla="*/ 2327078 h 4477641"/>
                <a:gd name="connsiteX5" fmla="*/ 385277 w 396319"/>
                <a:gd name="connsiteY5" fmla="*/ 2304903 h 4477641"/>
                <a:gd name="connsiteX6" fmla="*/ 389532 w 396319"/>
                <a:gd name="connsiteY6" fmla="*/ 2185941 h 4477641"/>
                <a:gd name="connsiteX7" fmla="*/ 290065 w 396319"/>
                <a:gd name="connsiteY7" fmla="*/ 45592 h 4477641"/>
                <a:gd name="connsiteX8" fmla="*/ 245207 w 396319"/>
                <a:gd name="connsiteY8" fmla="*/ 233 h 4477641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6319"/>
                <a:gd name="connsiteY0" fmla="*/ 233 h 4477635"/>
                <a:gd name="connsiteX1" fmla="*/ 84066 w 396319"/>
                <a:gd name="connsiteY1" fmla="*/ 971428 h 4477635"/>
                <a:gd name="connsiteX2" fmla="*/ 6621 w 396319"/>
                <a:gd name="connsiteY2" fmla="*/ 3589262 h 4477635"/>
                <a:gd name="connsiteX3" fmla="*/ 249875 w 396319"/>
                <a:gd name="connsiteY3" fmla="*/ 4477629 h 4477635"/>
                <a:gd name="connsiteX4" fmla="*/ 386750 w 396319"/>
                <a:gd name="connsiteY4" fmla="*/ 2327078 h 4477635"/>
                <a:gd name="connsiteX5" fmla="*/ 385277 w 396319"/>
                <a:gd name="connsiteY5" fmla="*/ 2304903 h 4477635"/>
                <a:gd name="connsiteX6" fmla="*/ 389532 w 396319"/>
                <a:gd name="connsiteY6" fmla="*/ 2185941 h 4477635"/>
                <a:gd name="connsiteX7" fmla="*/ 290065 w 396319"/>
                <a:gd name="connsiteY7" fmla="*/ 45592 h 4477635"/>
                <a:gd name="connsiteX8" fmla="*/ 245207 w 396319"/>
                <a:gd name="connsiteY8" fmla="*/ 233 h 4477635"/>
                <a:gd name="connsiteX0" fmla="*/ 245207 w 399971"/>
                <a:gd name="connsiteY0" fmla="*/ 233 h 4477635"/>
                <a:gd name="connsiteX1" fmla="*/ 84066 w 399971"/>
                <a:gd name="connsiteY1" fmla="*/ 971428 h 4477635"/>
                <a:gd name="connsiteX2" fmla="*/ 6621 w 399971"/>
                <a:gd name="connsiteY2" fmla="*/ 3589262 h 4477635"/>
                <a:gd name="connsiteX3" fmla="*/ 249875 w 399971"/>
                <a:gd name="connsiteY3" fmla="*/ 4477629 h 4477635"/>
                <a:gd name="connsiteX4" fmla="*/ 386750 w 399971"/>
                <a:gd name="connsiteY4" fmla="*/ 2327078 h 4477635"/>
                <a:gd name="connsiteX5" fmla="*/ 385277 w 399971"/>
                <a:gd name="connsiteY5" fmla="*/ 2304903 h 4477635"/>
                <a:gd name="connsiteX6" fmla="*/ 389532 w 399971"/>
                <a:gd name="connsiteY6" fmla="*/ 2185941 h 4477635"/>
                <a:gd name="connsiteX7" fmla="*/ 290065 w 399971"/>
                <a:gd name="connsiteY7" fmla="*/ 45592 h 4477635"/>
                <a:gd name="connsiteX8" fmla="*/ 245207 w 399971"/>
                <a:gd name="connsiteY8" fmla="*/ 233 h 447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971" h="4477635">
                  <a:moveTo>
                    <a:pt x="245207" y="233"/>
                  </a:moveTo>
                  <a:cubicBezTo>
                    <a:pt x="46891" y="15872"/>
                    <a:pt x="80614" y="814079"/>
                    <a:pt x="84066" y="971428"/>
                  </a:cubicBezTo>
                  <a:cubicBezTo>
                    <a:pt x="44302" y="1569599"/>
                    <a:pt x="-21014" y="3004895"/>
                    <a:pt x="6621" y="3589262"/>
                  </a:cubicBezTo>
                  <a:cubicBezTo>
                    <a:pt x="34256" y="4173629"/>
                    <a:pt x="2644" y="4470603"/>
                    <a:pt x="249875" y="4477629"/>
                  </a:cubicBezTo>
                  <a:cubicBezTo>
                    <a:pt x="370048" y="4481044"/>
                    <a:pt x="428010" y="3138983"/>
                    <a:pt x="386750" y="2327078"/>
                  </a:cubicBezTo>
                  <a:lnTo>
                    <a:pt x="385277" y="2304903"/>
                  </a:lnTo>
                  <a:lnTo>
                    <a:pt x="389532" y="2185941"/>
                  </a:lnTo>
                  <a:cubicBezTo>
                    <a:pt x="408493" y="1533932"/>
                    <a:pt x="391503" y="306658"/>
                    <a:pt x="290065" y="45592"/>
                  </a:cubicBezTo>
                  <a:cubicBezTo>
                    <a:pt x="274459" y="11735"/>
                    <a:pt x="259474" y="-2001"/>
                    <a:pt x="245207" y="233"/>
                  </a:cubicBezTo>
                  <a:close/>
                </a:path>
              </a:pathLst>
            </a:custGeom>
            <a:solidFill>
              <a:srgbClr val="B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 rot="5001111" flipH="1">
              <a:off x="5717258" y="4957299"/>
              <a:ext cx="1259208" cy="40586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 flipH="1">
              <a:off x="6153150" y="1889759"/>
              <a:ext cx="2207390" cy="3820355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1159" h="3621881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2"/>
                    <a:pt x="514939" y="3514489"/>
                  </a:cubicBezTo>
                  <a:cubicBezTo>
                    <a:pt x="849440" y="3478526"/>
                    <a:pt x="1966099" y="3388580"/>
                    <a:pt x="2374719" y="3540688"/>
                  </a:cubicBezTo>
                  <a:cubicBezTo>
                    <a:pt x="2716414" y="3560065"/>
                    <a:pt x="2763052" y="3750914"/>
                    <a:pt x="2855202" y="3469589"/>
                  </a:cubicBezTo>
                  <a:cubicBezTo>
                    <a:pt x="2947352" y="3188264"/>
                    <a:pt x="2987635" y="2938519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959248" y="792043"/>
                    <a:pt x="2871201" y="580421"/>
                    <a:pt x="2961159" y="205060"/>
                  </a:cubicBezTo>
                  <a:cubicBezTo>
                    <a:pt x="2779566" y="-157165"/>
                    <a:pt x="2893296" y="87856"/>
                    <a:pt x="2487366" y="39793"/>
                  </a:cubicBezTo>
                  <a:cubicBezTo>
                    <a:pt x="2152865" y="75756"/>
                    <a:pt x="1036204" y="165702"/>
                    <a:pt x="627585" y="1359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 flipH="1">
              <a:off x="6479890" y="2257802"/>
              <a:ext cx="1803496" cy="75913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 flipH="1">
              <a:off x="6511640" y="3933270"/>
              <a:ext cx="1803496" cy="153044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flipH="1">
              <a:off x="7049578" y="2994397"/>
              <a:ext cx="1259208" cy="197960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flipH="1">
              <a:off x="6556116" y="4944956"/>
              <a:ext cx="1804424" cy="13340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13595 h 3548069"/>
                <a:gd name="connsiteX1" fmla="*/ 147102 w 2931669"/>
                <a:gd name="connsiteY1" fmla="*/ 32225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  <a:gd name="connsiteX0" fmla="*/ 627585 w 2931669"/>
                <a:gd name="connsiteY0" fmla="*/ 808598 h 4343072"/>
                <a:gd name="connsiteX1" fmla="*/ 23236 w 2931669"/>
                <a:gd name="connsiteY1" fmla="*/ 2829 h 4343072"/>
                <a:gd name="connsiteX2" fmla="*/ 74681 w 2931669"/>
                <a:gd name="connsiteY2" fmla="*/ 2496549 h 4343072"/>
                <a:gd name="connsiteX3" fmla="*/ 76823 w 2931669"/>
                <a:gd name="connsiteY3" fmla="*/ 2526202 h 4343072"/>
                <a:gd name="connsiteX4" fmla="*/ 70634 w 2931669"/>
                <a:gd name="connsiteY4" fmla="*/ 2685294 h 4343072"/>
                <a:gd name="connsiteX5" fmla="*/ 72812 w 2931669"/>
                <a:gd name="connsiteY5" fmla="*/ 4327851 h 4343072"/>
                <a:gd name="connsiteX6" fmla="*/ 514939 w 2931669"/>
                <a:gd name="connsiteY6" fmla="*/ 4309493 h 4343072"/>
                <a:gd name="connsiteX7" fmla="*/ 2927622 w 2931669"/>
                <a:gd name="connsiteY7" fmla="*/ 2647740 h 4343072"/>
                <a:gd name="connsiteX8" fmla="*/ 2925480 w 2931669"/>
                <a:gd name="connsiteY8" fmla="*/ 2618086 h 4343072"/>
                <a:gd name="connsiteX9" fmla="*/ 2931669 w 2931669"/>
                <a:gd name="connsiteY9" fmla="*/ 2458994 h 4343072"/>
                <a:gd name="connsiteX10" fmla="*/ 627585 w 2931669"/>
                <a:gd name="connsiteY10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5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04377 w 2908461"/>
                <a:gd name="connsiteY0" fmla="*/ 808598 h 4343072"/>
                <a:gd name="connsiteX1" fmla="*/ 28 w 2908461"/>
                <a:gd name="connsiteY1" fmla="*/ 2829 h 4343072"/>
                <a:gd name="connsiteX2" fmla="*/ 51473 w 2908461"/>
                <a:gd name="connsiteY2" fmla="*/ 2496549 h 4343072"/>
                <a:gd name="connsiteX3" fmla="*/ 53615 w 2908461"/>
                <a:gd name="connsiteY3" fmla="*/ 2526202 h 4343072"/>
                <a:gd name="connsiteX4" fmla="*/ 49604 w 2908461"/>
                <a:gd name="connsiteY4" fmla="*/ 4327841 h 4343072"/>
                <a:gd name="connsiteX5" fmla="*/ 491731 w 2908461"/>
                <a:gd name="connsiteY5" fmla="*/ 4309493 h 4343072"/>
                <a:gd name="connsiteX6" fmla="*/ 2904414 w 2908461"/>
                <a:gd name="connsiteY6" fmla="*/ 2647740 h 4343072"/>
                <a:gd name="connsiteX7" fmla="*/ 2902272 w 2908461"/>
                <a:gd name="connsiteY7" fmla="*/ 2618086 h 4343072"/>
                <a:gd name="connsiteX8" fmla="*/ 2908461 w 2908461"/>
                <a:gd name="connsiteY8" fmla="*/ 2458994 h 4343072"/>
                <a:gd name="connsiteX9" fmla="*/ 604377 w 2908461"/>
                <a:gd name="connsiteY9" fmla="*/ 808598 h 4343072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1 w 2933177"/>
                <a:gd name="connsiteY3" fmla="*/ 2526202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78330 w 2933177"/>
                <a:gd name="connsiteY3" fmla="*/ 2526194 h 5034468"/>
                <a:gd name="connsiteX4" fmla="*/ 0 w 2933177"/>
                <a:gd name="connsiteY4" fmla="*/ 5034468 h 5034468"/>
                <a:gd name="connsiteX5" fmla="*/ 516447 w 2933177"/>
                <a:gd name="connsiteY5" fmla="*/ 4309493 h 5034468"/>
                <a:gd name="connsiteX6" fmla="*/ 2929130 w 2933177"/>
                <a:gd name="connsiteY6" fmla="*/ 2647740 h 5034468"/>
                <a:gd name="connsiteX7" fmla="*/ 2926988 w 2933177"/>
                <a:gd name="connsiteY7" fmla="*/ 2618086 h 5034468"/>
                <a:gd name="connsiteX8" fmla="*/ 2933177 w 2933177"/>
                <a:gd name="connsiteY8" fmla="*/ 2458994 h 5034468"/>
                <a:gd name="connsiteX9" fmla="*/ 629093 w 2933177"/>
                <a:gd name="connsiteY9" fmla="*/ 808598 h 5034468"/>
                <a:gd name="connsiteX0" fmla="*/ 629093 w 2933177"/>
                <a:gd name="connsiteY0" fmla="*/ 808598 h 5034468"/>
                <a:gd name="connsiteX1" fmla="*/ 24744 w 2933177"/>
                <a:gd name="connsiteY1" fmla="*/ 2829 h 5034468"/>
                <a:gd name="connsiteX2" fmla="*/ 76189 w 2933177"/>
                <a:gd name="connsiteY2" fmla="*/ 2496549 h 5034468"/>
                <a:gd name="connsiteX3" fmla="*/ 0 w 2933177"/>
                <a:gd name="connsiteY3" fmla="*/ 5034468 h 5034468"/>
                <a:gd name="connsiteX4" fmla="*/ 516447 w 2933177"/>
                <a:gd name="connsiteY4" fmla="*/ 4309493 h 5034468"/>
                <a:gd name="connsiteX5" fmla="*/ 2929130 w 2933177"/>
                <a:gd name="connsiteY5" fmla="*/ 2647740 h 5034468"/>
                <a:gd name="connsiteX6" fmla="*/ 2926988 w 2933177"/>
                <a:gd name="connsiteY6" fmla="*/ 2618086 h 5034468"/>
                <a:gd name="connsiteX7" fmla="*/ 2933177 w 2933177"/>
                <a:gd name="connsiteY7" fmla="*/ 2458994 h 5034468"/>
                <a:gd name="connsiteX8" fmla="*/ 629093 w 2933177"/>
                <a:gd name="connsiteY8" fmla="*/ 808598 h 5034468"/>
                <a:gd name="connsiteX0" fmla="*/ 645358 w 2949442"/>
                <a:gd name="connsiteY0" fmla="*/ 852322 h 5078192"/>
                <a:gd name="connsiteX1" fmla="*/ 41009 w 2949442"/>
                <a:gd name="connsiteY1" fmla="*/ 46553 h 5078192"/>
                <a:gd name="connsiteX2" fmla="*/ 92454 w 2949442"/>
                <a:gd name="connsiteY2" fmla="*/ 2540267 h 5078192"/>
                <a:gd name="connsiteX3" fmla="*/ 16265 w 2949442"/>
                <a:gd name="connsiteY3" fmla="*/ 5078192 h 5078192"/>
                <a:gd name="connsiteX4" fmla="*/ 532712 w 2949442"/>
                <a:gd name="connsiteY4" fmla="*/ 4353217 h 5078192"/>
                <a:gd name="connsiteX5" fmla="*/ 2945395 w 2949442"/>
                <a:gd name="connsiteY5" fmla="*/ 2691464 h 5078192"/>
                <a:gd name="connsiteX6" fmla="*/ 2943253 w 2949442"/>
                <a:gd name="connsiteY6" fmla="*/ 2661810 h 5078192"/>
                <a:gd name="connsiteX7" fmla="*/ 2949442 w 2949442"/>
                <a:gd name="connsiteY7" fmla="*/ 2502718 h 5078192"/>
                <a:gd name="connsiteX8" fmla="*/ 645358 w 2949442"/>
                <a:gd name="connsiteY8" fmla="*/ 852322 h 5078192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3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87126 w 2991210"/>
                <a:gd name="connsiteY0" fmla="*/ 993068 h 5218938"/>
                <a:gd name="connsiteX1" fmla="*/ 82777 w 2991210"/>
                <a:gd name="connsiteY1" fmla="*/ 187299 h 5218938"/>
                <a:gd name="connsiteX2" fmla="*/ 58034 w 2991210"/>
                <a:gd name="connsiteY2" fmla="*/ 5218938 h 5218938"/>
                <a:gd name="connsiteX3" fmla="*/ 574480 w 2991210"/>
                <a:gd name="connsiteY3" fmla="*/ 4493963 h 5218938"/>
                <a:gd name="connsiteX4" fmla="*/ 2987163 w 2991210"/>
                <a:gd name="connsiteY4" fmla="*/ 2832210 h 5218938"/>
                <a:gd name="connsiteX5" fmla="*/ 2985021 w 2991210"/>
                <a:gd name="connsiteY5" fmla="*/ 2802556 h 5218938"/>
                <a:gd name="connsiteX6" fmla="*/ 2991210 w 2991210"/>
                <a:gd name="connsiteY6" fmla="*/ 2643464 h 5218938"/>
                <a:gd name="connsiteX7" fmla="*/ 687126 w 2991210"/>
                <a:gd name="connsiteY7" fmla="*/ 993068 h 5218938"/>
                <a:gd name="connsiteX0" fmla="*/ 651770 w 2955854"/>
                <a:gd name="connsiteY0" fmla="*/ 993068 h 5218938"/>
                <a:gd name="connsiteX1" fmla="*/ 47421 w 2955854"/>
                <a:gd name="connsiteY1" fmla="*/ 187299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51770 w 2955854"/>
                <a:gd name="connsiteY0" fmla="*/ 993068 h 5218938"/>
                <a:gd name="connsiteX1" fmla="*/ 47420 w 2955854"/>
                <a:gd name="connsiteY1" fmla="*/ 187298 h 5218938"/>
                <a:gd name="connsiteX2" fmla="*/ 22678 w 2955854"/>
                <a:gd name="connsiteY2" fmla="*/ 5218938 h 5218938"/>
                <a:gd name="connsiteX3" fmla="*/ 539124 w 2955854"/>
                <a:gd name="connsiteY3" fmla="*/ 4493963 h 5218938"/>
                <a:gd name="connsiteX4" fmla="*/ 2951807 w 2955854"/>
                <a:gd name="connsiteY4" fmla="*/ 2832210 h 5218938"/>
                <a:gd name="connsiteX5" fmla="*/ 2949665 w 2955854"/>
                <a:gd name="connsiteY5" fmla="*/ 2802556 h 5218938"/>
                <a:gd name="connsiteX6" fmla="*/ 2955854 w 2955854"/>
                <a:gd name="connsiteY6" fmla="*/ 2643464 h 5218938"/>
                <a:gd name="connsiteX7" fmla="*/ 651770 w 2955854"/>
                <a:gd name="connsiteY7" fmla="*/ 993068 h 5218938"/>
                <a:gd name="connsiteX0" fmla="*/ 629092 w 2933176"/>
                <a:gd name="connsiteY0" fmla="*/ 995966 h 5221836"/>
                <a:gd name="connsiteX1" fmla="*/ 24742 w 2933176"/>
                <a:gd name="connsiteY1" fmla="*/ 190196 h 5221836"/>
                <a:gd name="connsiteX2" fmla="*/ 0 w 2933176"/>
                <a:gd name="connsiteY2" fmla="*/ 5221836 h 5221836"/>
                <a:gd name="connsiteX3" fmla="*/ 516446 w 2933176"/>
                <a:gd name="connsiteY3" fmla="*/ 4496861 h 5221836"/>
                <a:gd name="connsiteX4" fmla="*/ 2929129 w 2933176"/>
                <a:gd name="connsiteY4" fmla="*/ 2835108 h 5221836"/>
                <a:gd name="connsiteX5" fmla="*/ 2926987 w 2933176"/>
                <a:gd name="connsiteY5" fmla="*/ 2805454 h 5221836"/>
                <a:gd name="connsiteX6" fmla="*/ 2933176 w 2933176"/>
                <a:gd name="connsiteY6" fmla="*/ 2646362 h 5221836"/>
                <a:gd name="connsiteX7" fmla="*/ 629092 w 2933176"/>
                <a:gd name="connsiteY7" fmla="*/ 995966 h 52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76" h="5221836">
                  <a:moveTo>
                    <a:pt x="629092" y="995966"/>
                  </a:moveTo>
                  <a:cubicBezTo>
                    <a:pt x="239048" y="994706"/>
                    <a:pt x="24084" y="-521877"/>
                    <a:pt x="24742" y="190196"/>
                  </a:cubicBezTo>
                  <a:cubicBezTo>
                    <a:pt x="27244" y="2896618"/>
                    <a:pt x="25400" y="3915200"/>
                    <a:pt x="0" y="5221836"/>
                  </a:cubicBezTo>
                  <a:cubicBezTo>
                    <a:pt x="165759" y="5151232"/>
                    <a:pt x="268850" y="4593074"/>
                    <a:pt x="516446" y="4496861"/>
                  </a:cubicBezTo>
                  <a:cubicBezTo>
                    <a:pt x="992248" y="4216843"/>
                    <a:pt x="2527372" y="3117009"/>
                    <a:pt x="2929129" y="2835108"/>
                  </a:cubicBezTo>
                  <a:lnTo>
                    <a:pt x="2926987" y="2805454"/>
                  </a:lnTo>
                  <a:lnTo>
                    <a:pt x="2933176" y="2646362"/>
                  </a:lnTo>
                  <a:cubicBezTo>
                    <a:pt x="2550194" y="2344781"/>
                    <a:pt x="1093186" y="1267926"/>
                    <a:pt x="629092" y="995966"/>
                  </a:cubicBezTo>
                  <a:close/>
                </a:path>
              </a:pathLst>
            </a:custGeom>
            <a:solidFill>
              <a:srgbClr val="FFD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 flipH="1">
              <a:off x="7557577" y="2543281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6162661" y="2820637"/>
              <a:ext cx="720317" cy="45719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6143611" y="4447056"/>
              <a:ext cx="985342" cy="142661"/>
            </a:xfrm>
            <a:custGeom>
              <a:avLst/>
              <a:gdLst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1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880781"/>
                <a:gd name="connsiteY0" fmla="*/ 1300 h 6142365"/>
                <a:gd name="connsiteX1" fmla="*/ 213008 w 2880781"/>
                <a:gd name="connsiteY1" fmla="*/ 119600 h 6142365"/>
                <a:gd name="connsiteX2" fmla="*/ 13920 w 2880781"/>
                <a:gd name="connsiteY2" fmla="*/ 2995587 h 6142365"/>
                <a:gd name="connsiteX3" fmla="*/ 16062 w 2880781"/>
                <a:gd name="connsiteY3" fmla="*/ 3025240 h 6142365"/>
                <a:gd name="connsiteX4" fmla="*/ 9873 w 2880781"/>
                <a:gd name="connsiteY4" fmla="*/ 3184332 h 6142365"/>
                <a:gd name="connsiteX5" fmla="*/ 154550 w 2880781"/>
                <a:gd name="connsiteY5" fmla="*/ 6046675 h 6142365"/>
                <a:gd name="connsiteX6" fmla="*/ 454178 w 2880781"/>
                <a:gd name="connsiteY6" fmla="*/ 4808530 h 6142365"/>
                <a:gd name="connsiteX7" fmla="*/ 2313958 w 2880781"/>
                <a:gd name="connsiteY7" fmla="*/ 4834729 h 6142365"/>
                <a:gd name="connsiteX8" fmla="*/ 2667773 w 2880781"/>
                <a:gd name="connsiteY8" fmla="*/ 6022765 h 6142365"/>
                <a:gd name="connsiteX9" fmla="*/ 2866861 w 2880781"/>
                <a:gd name="connsiteY9" fmla="*/ 3146778 h 6142365"/>
                <a:gd name="connsiteX10" fmla="*/ 2864719 w 2880781"/>
                <a:gd name="connsiteY10" fmla="*/ 3117124 h 6142365"/>
                <a:gd name="connsiteX11" fmla="*/ 2870908 w 2880781"/>
                <a:gd name="connsiteY11" fmla="*/ 2958032 h 6142365"/>
                <a:gd name="connsiteX12" fmla="*/ 2726232 w 2880781"/>
                <a:gd name="connsiteY12" fmla="*/ 95690 h 6142365"/>
                <a:gd name="connsiteX13" fmla="*/ 2426604 w 2880781"/>
                <a:gd name="connsiteY13" fmla="*/ 1333834 h 6142365"/>
                <a:gd name="connsiteX14" fmla="*/ 566824 w 2880781"/>
                <a:gd name="connsiteY14" fmla="*/ 1307636 h 6142365"/>
                <a:gd name="connsiteX15" fmla="*/ 316381 w 2880781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64528"/>
                <a:gd name="connsiteY0" fmla="*/ 1300 h 6142365"/>
                <a:gd name="connsiteX1" fmla="*/ 213008 w 2964528"/>
                <a:gd name="connsiteY1" fmla="*/ 119600 h 6142365"/>
                <a:gd name="connsiteX2" fmla="*/ 13920 w 2964528"/>
                <a:gd name="connsiteY2" fmla="*/ 2995587 h 6142365"/>
                <a:gd name="connsiteX3" fmla="*/ 16062 w 2964528"/>
                <a:gd name="connsiteY3" fmla="*/ 3025240 h 6142365"/>
                <a:gd name="connsiteX4" fmla="*/ 9873 w 2964528"/>
                <a:gd name="connsiteY4" fmla="*/ 3184332 h 6142365"/>
                <a:gd name="connsiteX5" fmla="*/ 154550 w 2964528"/>
                <a:gd name="connsiteY5" fmla="*/ 6046675 h 6142365"/>
                <a:gd name="connsiteX6" fmla="*/ 454178 w 2964528"/>
                <a:gd name="connsiteY6" fmla="*/ 4808530 h 6142365"/>
                <a:gd name="connsiteX7" fmla="*/ 2313958 w 2964528"/>
                <a:gd name="connsiteY7" fmla="*/ 4834729 h 6142365"/>
                <a:gd name="connsiteX8" fmla="*/ 2667773 w 2964528"/>
                <a:gd name="connsiteY8" fmla="*/ 6022765 h 6142365"/>
                <a:gd name="connsiteX9" fmla="*/ 2866861 w 2964528"/>
                <a:gd name="connsiteY9" fmla="*/ 3146778 h 6142365"/>
                <a:gd name="connsiteX10" fmla="*/ 2864719 w 2964528"/>
                <a:gd name="connsiteY10" fmla="*/ 3117124 h 6142365"/>
                <a:gd name="connsiteX11" fmla="*/ 2870908 w 2964528"/>
                <a:gd name="connsiteY11" fmla="*/ 2958032 h 6142365"/>
                <a:gd name="connsiteX12" fmla="*/ 2900398 w 2964528"/>
                <a:gd name="connsiteY12" fmla="*/ 1499101 h 6142365"/>
                <a:gd name="connsiteX13" fmla="*/ 2426604 w 2964528"/>
                <a:gd name="connsiteY13" fmla="*/ 1333834 h 6142365"/>
                <a:gd name="connsiteX14" fmla="*/ 566824 w 2964528"/>
                <a:gd name="connsiteY14" fmla="*/ 1307636 h 6142365"/>
                <a:gd name="connsiteX15" fmla="*/ 316381 w 2964528"/>
                <a:gd name="connsiteY15" fmla="*/ 1300 h 6142365"/>
                <a:gd name="connsiteX0" fmla="*/ 316381 w 2971558"/>
                <a:gd name="connsiteY0" fmla="*/ 1300 h 6142365"/>
                <a:gd name="connsiteX1" fmla="*/ 213008 w 2971558"/>
                <a:gd name="connsiteY1" fmla="*/ 119600 h 6142365"/>
                <a:gd name="connsiteX2" fmla="*/ 13920 w 2971558"/>
                <a:gd name="connsiteY2" fmla="*/ 2995587 h 6142365"/>
                <a:gd name="connsiteX3" fmla="*/ 16062 w 2971558"/>
                <a:gd name="connsiteY3" fmla="*/ 3025240 h 6142365"/>
                <a:gd name="connsiteX4" fmla="*/ 9873 w 2971558"/>
                <a:gd name="connsiteY4" fmla="*/ 3184332 h 6142365"/>
                <a:gd name="connsiteX5" fmla="*/ 154550 w 2971558"/>
                <a:gd name="connsiteY5" fmla="*/ 6046675 h 6142365"/>
                <a:gd name="connsiteX6" fmla="*/ 454178 w 2971558"/>
                <a:gd name="connsiteY6" fmla="*/ 4808530 h 6142365"/>
                <a:gd name="connsiteX7" fmla="*/ 2313958 w 2971558"/>
                <a:gd name="connsiteY7" fmla="*/ 4834729 h 6142365"/>
                <a:gd name="connsiteX8" fmla="*/ 2667773 w 2971558"/>
                <a:gd name="connsiteY8" fmla="*/ 6022765 h 6142365"/>
                <a:gd name="connsiteX9" fmla="*/ 2866861 w 2971558"/>
                <a:gd name="connsiteY9" fmla="*/ 3146778 h 6142365"/>
                <a:gd name="connsiteX10" fmla="*/ 2864719 w 2971558"/>
                <a:gd name="connsiteY10" fmla="*/ 3117124 h 6142365"/>
                <a:gd name="connsiteX11" fmla="*/ 2870908 w 2971558"/>
                <a:gd name="connsiteY11" fmla="*/ 2958032 h 6142365"/>
                <a:gd name="connsiteX12" fmla="*/ 2900398 w 2971558"/>
                <a:gd name="connsiteY12" fmla="*/ 1499101 h 6142365"/>
                <a:gd name="connsiteX13" fmla="*/ 2426604 w 2971558"/>
                <a:gd name="connsiteY13" fmla="*/ 1333834 h 6142365"/>
                <a:gd name="connsiteX14" fmla="*/ 566824 w 2971558"/>
                <a:gd name="connsiteY14" fmla="*/ 1307636 h 6142365"/>
                <a:gd name="connsiteX15" fmla="*/ 316381 w 2971558"/>
                <a:gd name="connsiteY15" fmla="*/ 1300 h 6142365"/>
                <a:gd name="connsiteX0" fmla="*/ 316381 w 2900397"/>
                <a:gd name="connsiteY0" fmla="*/ 1300 h 6142365"/>
                <a:gd name="connsiteX1" fmla="*/ 213008 w 2900397"/>
                <a:gd name="connsiteY1" fmla="*/ 119600 h 6142365"/>
                <a:gd name="connsiteX2" fmla="*/ 13920 w 2900397"/>
                <a:gd name="connsiteY2" fmla="*/ 2995587 h 6142365"/>
                <a:gd name="connsiteX3" fmla="*/ 16062 w 2900397"/>
                <a:gd name="connsiteY3" fmla="*/ 3025240 h 6142365"/>
                <a:gd name="connsiteX4" fmla="*/ 9873 w 2900397"/>
                <a:gd name="connsiteY4" fmla="*/ 3184332 h 6142365"/>
                <a:gd name="connsiteX5" fmla="*/ 154550 w 2900397"/>
                <a:gd name="connsiteY5" fmla="*/ 6046675 h 6142365"/>
                <a:gd name="connsiteX6" fmla="*/ 454178 w 2900397"/>
                <a:gd name="connsiteY6" fmla="*/ 4808530 h 6142365"/>
                <a:gd name="connsiteX7" fmla="*/ 2313958 w 2900397"/>
                <a:gd name="connsiteY7" fmla="*/ 4834729 h 6142365"/>
                <a:gd name="connsiteX8" fmla="*/ 2667773 w 2900397"/>
                <a:gd name="connsiteY8" fmla="*/ 6022765 h 6142365"/>
                <a:gd name="connsiteX9" fmla="*/ 2866861 w 2900397"/>
                <a:gd name="connsiteY9" fmla="*/ 3146778 h 6142365"/>
                <a:gd name="connsiteX10" fmla="*/ 2864719 w 2900397"/>
                <a:gd name="connsiteY10" fmla="*/ 3117124 h 6142365"/>
                <a:gd name="connsiteX11" fmla="*/ 2870908 w 2900397"/>
                <a:gd name="connsiteY11" fmla="*/ 2958032 h 6142365"/>
                <a:gd name="connsiteX12" fmla="*/ 2900398 w 2900397"/>
                <a:gd name="connsiteY12" fmla="*/ 1499101 h 6142365"/>
                <a:gd name="connsiteX13" fmla="*/ 2426604 w 2900397"/>
                <a:gd name="connsiteY13" fmla="*/ 1333834 h 6142365"/>
                <a:gd name="connsiteX14" fmla="*/ 566824 w 2900397"/>
                <a:gd name="connsiteY14" fmla="*/ 1307636 h 6142365"/>
                <a:gd name="connsiteX15" fmla="*/ 316381 w 2900397"/>
                <a:gd name="connsiteY15" fmla="*/ 1300 h 6142365"/>
                <a:gd name="connsiteX0" fmla="*/ 335594 w 2919611"/>
                <a:gd name="connsiteY0" fmla="*/ 87 h 6141152"/>
                <a:gd name="connsiteX1" fmla="*/ 105554 w 2919611"/>
                <a:gd name="connsiteY1" fmla="*/ 1325058 h 6141152"/>
                <a:gd name="connsiteX2" fmla="*/ 33133 w 2919611"/>
                <a:gd name="connsiteY2" fmla="*/ 2994374 h 6141152"/>
                <a:gd name="connsiteX3" fmla="*/ 35275 w 2919611"/>
                <a:gd name="connsiteY3" fmla="*/ 3024027 h 6141152"/>
                <a:gd name="connsiteX4" fmla="*/ 29086 w 2919611"/>
                <a:gd name="connsiteY4" fmla="*/ 3183119 h 6141152"/>
                <a:gd name="connsiteX5" fmla="*/ 173763 w 2919611"/>
                <a:gd name="connsiteY5" fmla="*/ 6045462 h 6141152"/>
                <a:gd name="connsiteX6" fmla="*/ 473391 w 2919611"/>
                <a:gd name="connsiteY6" fmla="*/ 4807317 h 6141152"/>
                <a:gd name="connsiteX7" fmla="*/ 2333171 w 2919611"/>
                <a:gd name="connsiteY7" fmla="*/ 4833516 h 6141152"/>
                <a:gd name="connsiteX8" fmla="*/ 2686986 w 2919611"/>
                <a:gd name="connsiteY8" fmla="*/ 6021552 h 6141152"/>
                <a:gd name="connsiteX9" fmla="*/ 2886074 w 2919611"/>
                <a:gd name="connsiteY9" fmla="*/ 3145565 h 6141152"/>
                <a:gd name="connsiteX10" fmla="*/ 2883932 w 2919611"/>
                <a:gd name="connsiteY10" fmla="*/ 3115911 h 6141152"/>
                <a:gd name="connsiteX11" fmla="*/ 2890121 w 2919611"/>
                <a:gd name="connsiteY11" fmla="*/ 2956819 h 6141152"/>
                <a:gd name="connsiteX12" fmla="*/ 2919611 w 2919611"/>
                <a:gd name="connsiteY12" fmla="*/ 1497888 h 6141152"/>
                <a:gd name="connsiteX13" fmla="*/ 2445817 w 2919611"/>
                <a:gd name="connsiteY13" fmla="*/ 1332621 h 6141152"/>
                <a:gd name="connsiteX14" fmla="*/ 586037 w 2919611"/>
                <a:gd name="connsiteY14" fmla="*/ 1306423 h 6141152"/>
                <a:gd name="connsiteX15" fmla="*/ 335594 w 2919611"/>
                <a:gd name="connsiteY15" fmla="*/ 87 h 6141152"/>
                <a:gd name="connsiteX0" fmla="*/ 113688 w 2903539"/>
                <a:gd name="connsiteY0" fmla="*/ 321144 h 5334233"/>
                <a:gd name="connsiteX1" fmla="*/ 89482 w 2903539"/>
                <a:gd name="connsiteY1" fmla="*/ 518139 h 5334233"/>
                <a:gd name="connsiteX2" fmla="*/ 17061 w 2903539"/>
                <a:gd name="connsiteY2" fmla="*/ 2187455 h 5334233"/>
                <a:gd name="connsiteX3" fmla="*/ 19203 w 2903539"/>
                <a:gd name="connsiteY3" fmla="*/ 2217108 h 5334233"/>
                <a:gd name="connsiteX4" fmla="*/ 13014 w 2903539"/>
                <a:gd name="connsiteY4" fmla="*/ 2376200 h 5334233"/>
                <a:gd name="connsiteX5" fmla="*/ 157691 w 2903539"/>
                <a:gd name="connsiteY5" fmla="*/ 5238543 h 5334233"/>
                <a:gd name="connsiteX6" fmla="*/ 457319 w 2903539"/>
                <a:gd name="connsiteY6" fmla="*/ 4000398 h 5334233"/>
                <a:gd name="connsiteX7" fmla="*/ 2317099 w 2903539"/>
                <a:gd name="connsiteY7" fmla="*/ 4026597 h 5334233"/>
                <a:gd name="connsiteX8" fmla="*/ 2670914 w 2903539"/>
                <a:gd name="connsiteY8" fmla="*/ 5214633 h 5334233"/>
                <a:gd name="connsiteX9" fmla="*/ 2870002 w 2903539"/>
                <a:gd name="connsiteY9" fmla="*/ 2338646 h 5334233"/>
                <a:gd name="connsiteX10" fmla="*/ 2867860 w 2903539"/>
                <a:gd name="connsiteY10" fmla="*/ 2308992 h 5334233"/>
                <a:gd name="connsiteX11" fmla="*/ 2874049 w 2903539"/>
                <a:gd name="connsiteY11" fmla="*/ 2149900 h 5334233"/>
                <a:gd name="connsiteX12" fmla="*/ 2903539 w 2903539"/>
                <a:gd name="connsiteY12" fmla="*/ 690969 h 5334233"/>
                <a:gd name="connsiteX13" fmla="*/ 2429745 w 2903539"/>
                <a:gd name="connsiteY13" fmla="*/ 525702 h 5334233"/>
                <a:gd name="connsiteX14" fmla="*/ 569965 w 2903539"/>
                <a:gd name="connsiteY14" fmla="*/ 499504 h 5334233"/>
                <a:gd name="connsiteX15" fmla="*/ 113688 w 2903539"/>
                <a:gd name="connsiteY15" fmla="*/ 321144 h 5334233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81297 w 2914871"/>
                <a:gd name="connsiteY0" fmla="*/ 123989 h 4958718"/>
                <a:gd name="connsiteX1" fmla="*/ 100814 w 2914871"/>
                <a:gd name="connsiteY1" fmla="*/ 142624 h 4958718"/>
                <a:gd name="connsiteX2" fmla="*/ 28393 w 2914871"/>
                <a:gd name="connsiteY2" fmla="*/ 1811940 h 4958718"/>
                <a:gd name="connsiteX3" fmla="*/ 30535 w 2914871"/>
                <a:gd name="connsiteY3" fmla="*/ 1841593 h 4958718"/>
                <a:gd name="connsiteX4" fmla="*/ 24346 w 2914871"/>
                <a:gd name="connsiteY4" fmla="*/ 2000685 h 4958718"/>
                <a:gd name="connsiteX5" fmla="*/ 169023 w 2914871"/>
                <a:gd name="connsiteY5" fmla="*/ 4863028 h 4958718"/>
                <a:gd name="connsiteX6" fmla="*/ 468651 w 2914871"/>
                <a:gd name="connsiteY6" fmla="*/ 3624883 h 4958718"/>
                <a:gd name="connsiteX7" fmla="*/ 2328431 w 2914871"/>
                <a:gd name="connsiteY7" fmla="*/ 3651082 h 4958718"/>
                <a:gd name="connsiteX8" fmla="*/ 2682246 w 2914871"/>
                <a:gd name="connsiteY8" fmla="*/ 4839118 h 4958718"/>
                <a:gd name="connsiteX9" fmla="*/ 2881334 w 2914871"/>
                <a:gd name="connsiteY9" fmla="*/ 1963131 h 4958718"/>
                <a:gd name="connsiteX10" fmla="*/ 2879192 w 2914871"/>
                <a:gd name="connsiteY10" fmla="*/ 1933477 h 4958718"/>
                <a:gd name="connsiteX11" fmla="*/ 2885381 w 2914871"/>
                <a:gd name="connsiteY11" fmla="*/ 1774385 h 4958718"/>
                <a:gd name="connsiteX12" fmla="*/ 2914871 w 2914871"/>
                <a:gd name="connsiteY12" fmla="*/ 315454 h 4958718"/>
                <a:gd name="connsiteX13" fmla="*/ 2441077 w 2914871"/>
                <a:gd name="connsiteY13" fmla="*/ 150187 h 4958718"/>
                <a:gd name="connsiteX14" fmla="*/ 581297 w 2914871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3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23989 h 4958718"/>
                <a:gd name="connsiteX1" fmla="*/ 86900 w 2900957"/>
                <a:gd name="connsiteY1" fmla="*/ 142624 h 4958718"/>
                <a:gd name="connsiteX2" fmla="*/ 14479 w 2900957"/>
                <a:gd name="connsiteY2" fmla="*/ 1811940 h 4958718"/>
                <a:gd name="connsiteX3" fmla="*/ 16621 w 2900957"/>
                <a:gd name="connsiteY3" fmla="*/ 1841593 h 4958718"/>
                <a:gd name="connsiteX4" fmla="*/ 10432 w 2900957"/>
                <a:gd name="connsiteY4" fmla="*/ 2000685 h 4958718"/>
                <a:gd name="connsiteX5" fmla="*/ 155109 w 2900957"/>
                <a:gd name="connsiteY5" fmla="*/ 4863028 h 4958718"/>
                <a:gd name="connsiteX6" fmla="*/ 454737 w 2900957"/>
                <a:gd name="connsiteY6" fmla="*/ 3624883 h 4958718"/>
                <a:gd name="connsiteX7" fmla="*/ 2314517 w 2900957"/>
                <a:gd name="connsiteY7" fmla="*/ 3651082 h 4958718"/>
                <a:gd name="connsiteX8" fmla="*/ 2668332 w 2900957"/>
                <a:gd name="connsiteY8" fmla="*/ 4839118 h 4958718"/>
                <a:gd name="connsiteX9" fmla="*/ 2867420 w 2900957"/>
                <a:gd name="connsiteY9" fmla="*/ 1963131 h 4958718"/>
                <a:gd name="connsiteX10" fmla="*/ 2865278 w 2900957"/>
                <a:gd name="connsiteY10" fmla="*/ 1933477 h 4958718"/>
                <a:gd name="connsiteX11" fmla="*/ 2871467 w 2900957"/>
                <a:gd name="connsiteY11" fmla="*/ 1774385 h 4958718"/>
                <a:gd name="connsiteX12" fmla="*/ 2900957 w 2900957"/>
                <a:gd name="connsiteY12" fmla="*/ 315454 h 4958718"/>
                <a:gd name="connsiteX13" fmla="*/ 2427164 w 2900957"/>
                <a:gd name="connsiteY13" fmla="*/ 150187 h 4958718"/>
                <a:gd name="connsiteX14" fmla="*/ 567383 w 2900957"/>
                <a:gd name="connsiteY14" fmla="*/ 123989 h 4958718"/>
                <a:gd name="connsiteX0" fmla="*/ 567383 w 2900957"/>
                <a:gd name="connsiteY0" fmla="*/ 13595 h 4848324"/>
                <a:gd name="connsiteX1" fmla="*/ 86900 w 2900957"/>
                <a:gd name="connsiteY1" fmla="*/ 32230 h 4848324"/>
                <a:gd name="connsiteX2" fmla="*/ 14479 w 2900957"/>
                <a:gd name="connsiteY2" fmla="*/ 1701546 h 4848324"/>
                <a:gd name="connsiteX3" fmla="*/ 16621 w 2900957"/>
                <a:gd name="connsiteY3" fmla="*/ 1731199 h 4848324"/>
                <a:gd name="connsiteX4" fmla="*/ 10432 w 2900957"/>
                <a:gd name="connsiteY4" fmla="*/ 1890291 h 4848324"/>
                <a:gd name="connsiteX5" fmla="*/ 155109 w 2900957"/>
                <a:gd name="connsiteY5" fmla="*/ 4752634 h 4848324"/>
                <a:gd name="connsiteX6" fmla="*/ 454737 w 2900957"/>
                <a:gd name="connsiteY6" fmla="*/ 3514489 h 4848324"/>
                <a:gd name="connsiteX7" fmla="*/ 2314517 w 2900957"/>
                <a:gd name="connsiteY7" fmla="*/ 3540688 h 4848324"/>
                <a:gd name="connsiteX8" fmla="*/ 2668332 w 2900957"/>
                <a:gd name="connsiteY8" fmla="*/ 4728724 h 4848324"/>
                <a:gd name="connsiteX9" fmla="*/ 2867420 w 2900957"/>
                <a:gd name="connsiteY9" fmla="*/ 1852737 h 4848324"/>
                <a:gd name="connsiteX10" fmla="*/ 2865278 w 2900957"/>
                <a:gd name="connsiteY10" fmla="*/ 1823083 h 4848324"/>
                <a:gd name="connsiteX11" fmla="*/ 2871467 w 2900957"/>
                <a:gd name="connsiteY11" fmla="*/ 1663991 h 4848324"/>
                <a:gd name="connsiteX12" fmla="*/ 2900957 w 2900957"/>
                <a:gd name="connsiteY12" fmla="*/ 205060 h 4848324"/>
                <a:gd name="connsiteX13" fmla="*/ 2427164 w 2900957"/>
                <a:gd name="connsiteY13" fmla="*/ 39793 h 4848324"/>
                <a:gd name="connsiteX14" fmla="*/ 567383 w 2900957"/>
                <a:gd name="connsiteY14" fmla="*/ 13595 h 4848324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567383 w 2900957"/>
                <a:gd name="connsiteY0" fmla="*/ 13595 h 4813605"/>
                <a:gd name="connsiteX1" fmla="*/ 86900 w 2900957"/>
                <a:gd name="connsiteY1" fmla="*/ 32230 h 4813605"/>
                <a:gd name="connsiteX2" fmla="*/ 14479 w 2900957"/>
                <a:gd name="connsiteY2" fmla="*/ 1701546 h 4813605"/>
                <a:gd name="connsiteX3" fmla="*/ 16621 w 2900957"/>
                <a:gd name="connsiteY3" fmla="*/ 1731199 h 4813605"/>
                <a:gd name="connsiteX4" fmla="*/ 10432 w 2900957"/>
                <a:gd name="connsiteY4" fmla="*/ 1890291 h 4813605"/>
                <a:gd name="connsiteX5" fmla="*/ 155109 w 2900957"/>
                <a:gd name="connsiteY5" fmla="*/ 4752634 h 4813605"/>
                <a:gd name="connsiteX6" fmla="*/ 454737 w 2900957"/>
                <a:gd name="connsiteY6" fmla="*/ 3514489 h 4813605"/>
                <a:gd name="connsiteX7" fmla="*/ 2314517 w 2900957"/>
                <a:gd name="connsiteY7" fmla="*/ 3540688 h 4813605"/>
                <a:gd name="connsiteX8" fmla="*/ 2795000 w 2900957"/>
                <a:gd name="connsiteY8" fmla="*/ 3469589 h 4813605"/>
                <a:gd name="connsiteX9" fmla="*/ 2867420 w 2900957"/>
                <a:gd name="connsiteY9" fmla="*/ 1852737 h 4813605"/>
                <a:gd name="connsiteX10" fmla="*/ 2865278 w 2900957"/>
                <a:gd name="connsiteY10" fmla="*/ 1823083 h 4813605"/>
                <a:gd name="connsiteX11" fmla="*/ 2871467 w 2900957"/>
                <a:gd name="connsiteY11" fmla="*/ 1663991 h 4813605"/>
                <a:gd name="connsiteX12" fmla="*/ 2900957 w 2900957"/>
                <a:gd name="connsiteY12" fmla="*/ 205060 h 4813605"/>
                <a:gd name="connsiteX13" fmla="*/ 2427164 w 2900957"/>
                <a:gd name="connsiteY13" fmla="*/ 39793 h 4813605"/>
                <a:gd name="connsiteX14" fmla="*/ 567383 w 2900957"/>
                <a:gd name="connsiteY14" fmla="*/ 13595 h 4813605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1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753483"/>
                <a:gd name="connsiteX1" fmla="*/ 147102 w 2961159"/>
                <a:gd name="connsiteY1" fmla="*/ 32230 h 3753483"/>
                <a:gd name="connsiteX2" fmla="*/ 74681 w 2961159"/>
                <a:gd name="connsiteY2" fmla="*/ 1701546 h 3753483"/>
                <a:gd name="connsiteX3" fmla="*/ 76823 w 2961159"/>
                <a:gd name="connsiteY3" fmla="*/ 1731199 h 3753483"/>
                <a:gd name="connsiteX4" fmla="*/ 70634 w 2961159"/>
                <a:gd name="connsiteY4" fmla="*/ 1890291 h 3753483"/>
                <a:gd name="connsiteX5" fmla="*/ 72812 w 2961159"/>
                <a:gd name="connsiteY5" fmla="*/ 3532848 h 3753483"/>
                <a:gd name="connsiteX6" fmla="*/ 514939 w 2961159"/>
                <a:gd name="connsiteY6" fmla="*/ 3514489 h 3753483"/>
                <a:gd name="connsiteX7" fmla="*/ 2374719 w 2961159"/>
                <a:gd name="connsiteY7" fmla="*/ 3540688 h 3753483"/>
                <a:gd name="connsiteX8" fmla="*/ 2855202 w 2961159"/>
                <a:gd name="connsiteY8" fmla="*/ 3469589 h 3753483"/>
                <a:gd name="connsiteX9" fmla="*/ 2927622 w 2961159"/>
                <a:gd name="connsiteY9" fmla="*/ 1852737 h 3753483"/>
                <a:gd name="connsiteX10" fmla="*/ 2925480 w 2961159"/>
                <a:gd name="connsiteY10" fmla="*/ 1823083 h 3753483"/>
                <a:gd name="connsiteX11" fmla="*/ 2931669 w 2961159"/>
                <a:gd name="connsiteY11" fmla="*/ 1663991 h 3753483"/>
                <a:gd name="connsiteX12" fmla="*/ 2961159 w 2961159"/>
                <a:gd name="connsiteY12" fmla="*/ 205060 h 3753483"/>
                <a:gd name="connsiteX13" fmla="*/ 2487366 w 2961159"/>
                <a:gd name="connsiteY13" fmla="*/ 39793 h 3753483"/>
                <a:gd name="connsiteX14" fmla="*/ 627585 w 2961159"/>
                <a:gd name="connsiteY14" fmla="*/ 13595 h 3753483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2487366 w 2961159"/>
                <a:gd name="connsiteY13" fmla="*/ 39793 h 3621881"/>
                <a:gd name="connsiteX14" fmla="*/ 627585 w 2961159"/>
                <a:gd name="connsiteY14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0 h 3621881"/>
                <a:gd name="connsiteX13" fmla="*/ 627585 w 2961159"/>
                <a:gd name="connsiteY13" fmla="*/ 13595 h 3621881"/>
                <a:gd name="connsiteX0" fmla="*/ 627585 w 2961159"/>
                <a:gd name="connsiteY0" fmla="*/ 13595 h 3621881"/>
                <a:gd name="connsiteX1" fmla="*/ 147102 w 2961159"/>
                <a:gd name="connsiteY1" fmla="*/ 32230 h 3621881"/>
                <a:gd name="connsiteX2" fmla="*/ 74681 w 2961159"/>
                <a:gd name="connsiteY2" fmla="*/ 1701546 h 3621881"/>
                <a:gd name="connsiteX3" fmla="*/ 76823 w 2961159"/>
                <a:gd name="connsiteY3" fmla="*/ 1731199 h 3621881"/>
                <a:gd name="connsiteX4" fmla="*/ 70634 w 2961159"/>
                <a:gd name="connsiteY4" fmla="*/ 1890291 h 3621881"/>
                <a:gd name="connsiteX5" fmla="*/ 72812 w 2961159"/>
                <a:gd name="connsiteY5" fmla="*/ 3532848 h 3621881"/>
                <a:gd name="connsiteX6" fmla="*/ 514939 w 2961159"/>
                <a:gd name="connsiteY6" fmla="*/ 3514489 h 3621881"/>
                <a:gd name="connsiteX7" fmla="*/ 2374719 w 2961159"/>
                <a:gd name="connsiteY7" fmla="*/ 3540688 h 3621881"/>
                <a:gd name="connsiteX8" fmla="*/ 2855202 w 2961159"/>
                <a:gd name="connsiteY8" fmla="*/ 3469589 h 3621881"/>
                <a:gd name="connsiteX9" fmla="*/ 2927622 w 2961159"/>
                <a:gd name="connsiteY9" fmla="*/ 1852737 h 3621881"/>
                <a:gd name="connsiteX10" fmla="*/ 2925480 w 2961159"/>
                <a:gd name="connsiteY10" fmla="*/ 1823083 h 3621881"/>
                <a:gd name="connsiteX11" fmla="*/ 2931669 w 2961159"/>
                <a:gd name="connsiteY11" fmla="*/ 1663991 h 3621881"/>
                <a:gd name="connsiteX12" fmla="*/ 2961159 w 2961159"/>
                <a:gd name="connsiteY12" fmla="*/ 205061 h 3621881"/>
                <a:gd name="connsiteX13" fmla="*/ 627585 w 2961159"/>
                <a:gd name="connsiteY13" fmla="*/ 13595 h 3621881"/>
                <a:gd name="connsiteX0" fmla="*/ 627585 w 2956014"/>
                <a:gd name="connsiteY0" fmla="*/ 13595 h 3621881"/>
                <a:gd name="connsiteX1" fmla="*/ 147102 w 2956014"/>
                <a:gd name="connsiteY1" fmla="*/ 32230 h 3621881"/>
                <a:gd name="connsiteX2" fmla="*/ 74681 w 2956014"/>
                <a:gd name="connsiteY2" fmla="*/ 1701546 h 3621881"/>
                <a:gd name="connsiteX3" fmla="*/ 76823 w 2956014"/>
                <a:gd name="connsiteY3" fmla="*/ 1731199 h 3621881"/>
                <a:gd name="connsiteX4" fmla="*/ 70634 w 2956014"/>
                <a:gd name="connsiteY4" fmla="*/ 1890291 h 3621881"/>
                <a:gd name="connsiteX5" fmla="*/ 72812 w 2956014"/>
                <a:gd name="connsiteY5" fmla="*/ 3532848 h 3621881"/>
                <a:gd name="connsiteX6" fmla="*/ 514939 w 2956014"/>
                <a:gd name="connsiteY6" fmla="*/ 3514489 h 3621881"/>
                <a:gd name="connsiteX7" fmla="*/ 2374719 w 2956014"/>
                <a:gd name="connsiteY7" fmla="*/ 3540688 h 3621881"/>
                <a:gd name="connsiteX8" fmla="*/ 2855202 w 2956014"/>
                <a:gd name="connsiteY8" fmla="*/ 3469589 h 3621881"/>
                <a:gd name="connsiteX9" fmla="*/ 2927622 w 2956014"/>
                <a:gd name="connsiteY9" fmla="*/ 1852737 h 3621881"/>
                <a:gd name="connsiteX10" fmla="*/ 2925480 w 2956014"/>
                <a:gd name="connsiteY10" fmla="*/ 1823083 h 3621881"/>
                <a:gd name="connsiteX11" fmla="*/ 2931669 w 2956014"/>
                <a:gd name="connsiteY11" fmla="*/ 1663991 h 3621881"/>
                <a:gd name="connsiteX12" fmla="*/ 627585 w 2956014"/>
                <a:gd name="connsiteY12" fmla="*/ 13595 h 3621881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89 h 3548069"/>
                <a:gd name="connsiteX7" fmla="*/ 2374719 w 2931669"/>
                <a:gd name="connsiteY7" fmla="*/ 3540688 h 3548069"/>
                <a:gd name="connsiteX8" fmla="*/ 2927622 w 2931669"/>
                <a:gd name="connsiteY8" fmla="*/ 1852737 h 3548069"/>
                <a:gd name="connsiteX9" fmla="*/ 2925480 w 2931669"/>
                <a:gd name="connsiteY9" fmla="*/ 1823083 h 3548069"/>
                <a:gd name="connsiteX10" fmla="*/ 2931669 w 2931669"/>
                <a:gd name="connsiteY10" fmla="*/ 1663991 h 3548069"/>
                <a:gd name="connsiteX11" fmla="*/ 627585 w 2931669"/>
                <a:gd name="connsiteY11" fmla="*/ 13595 h 3548069"/>
                <a:gd name="connsiteX0" fmla="*/ 627585 w 2931669"/>
                <a:gd name="connsiteY0" fmla="*/ 13595 h 3548065"/>
                <a:gd name="connsiteX1" fmla="*/ 147102 w 2931669"/>
                <a:gd name="connsiteY1" fmla="*/ 32230 h 3548065"/>
                <a:gd name="connsiteX2" fmla="*/ 74681 w 2931669"/>
                <a:gd name="connsiteY2" fmla="*/ 1701546 h 3548065"/>
                <a:gd name="connsiteX3" fmla="*/ 76823 w 2931669"/>
                <a:gd name="connsiteY3" fmla="*/ 1731199 h 3548065"/>
                <a:gd name="connsiteX4" fmla="*/ 70634 w 2931669"/>
                <a:gd name="connsiteY4" fmla="*/ 1890291 h 3548065"/>
                <a:gd name="connsiteX5" fmla="*/ 72812 w 2931669"/>
                <a:gd name="connsiteY5" fmla="*/ 3532848 h 3548065"/>
                <a:gd name="connsiteX6" fmla="*/ 514939 w 2931669"/>
                <a:gd name="connsiteY6" fmla="*/ 3514489 h 3548065"/>
                <a:gd name="connsiteX7" fmla="*/ 2927622 w 2931669"/>
                <a:gd name="connsiteY7" fmla="*/ 1852737 h 3548065"/>
                <a:gd name="connsiteX8" fmla="*/ 2925480 w 2931669"/>
                <a:gd name="connsiteY8" fmla="*/ 1823083 h 3548065"/>
                <a:gd name="connsiteX9" fmla="*/ 2931669 w 2931669"/>
                <a:gd name="connsiteY9" fmla="*/ 1663991 h 3548065"/>
                <a:gd name="connsiteX10" fmla="*/ 627585 w 2931669"/>
                <a:gd name="connsiteY10" fmla="*/ 13595 h 3548065"/>
                <a:gd name="connsiteX0" fmla="*/ 627585 w 2931669"/>
                <a:gd name="connsiteY0" fmla="*/ 13595 h 3548069"/>
                <a:gd name="connsiteX1" fmla="*/ 147102 w 2931669"/>
                <a:gd name="connsiteY1" fmla="*/ 32230 h 3548069"/>
                <a:gd name="connsiteX2" fmla="*/ 74681 w 2931669"/>
                <a:gd name="connsiteY2" fmla="*/ 1701546 h 3548069"/>
                <a:gd name="connsiteX3" fmla="*/ 76823 w 2931669"/>
                <a:gd name="connsiteY3" fmla="*/ 1731199 h 3548069"/>
                <a:gd name="connsiteX4" fmla="*/ 70634 w 2931669"/>
                <a:gd name="connsiteY4" fmla="*/ 1890291 h 3548069"/>
                <a:gd name="connsiteX5" fmla="*/ 72812 w 2931669"/>
                <a:gd name="connsiteY5" fmla="*/ 3532848 h 3548069"/>
                <a:gd name="connsiteX6" fmla="*/ 514939 w 2931669"/>
                <a:gd name="connsiteY6" fmla="*/ 3514490 h 3548069"/>
                <a:gd name="connsiteX7" fmla="*/ 2927622 w 2931669"/>
                <a:gd name="connsiteY7" fmla="*/ 1852737 h 3548069"/>
                <a:gd name="connsiteX8" fmla="*/ 2925480 w 2931669"/>
                <a:gd name="connsiteY8" fmla="*/ 1823083 h 3548069"/>
                <a:gd name="connsiteX9" fmla="*/ 2931669 w 2931669"/>
                <a:gd name="connsiteY9" fmla="*/ 1663991 h 3548069"/>
                <a:gd name="connsiteX10" fmla="*/ 627585 w 2931669"/>
                <a:gd name="connsiteY10" fmla="*/ 13595 h 35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669" h="3548069">
                  <a:moveTo>
                    <a:pt x="627585" y="13595"/>
                  </a:moveTo>
                  <a:cubicBezTo>
                    <a:pt x="237541" y="12335"/>
                    <a:pt x="144251" y="-26123"/>
                    <a:pt x="147102" y="32230"/>
                  </a:cubicBezTo>
                  <a:cubicBezTo>
                    <a:pt x="161548" y="327910"/>
                    <a:pt x="14668" y="615763"/>
                    <a:pt x="74681" y="1701546"/>
                  </a:cubicBezTo>
                  <a:lnTo>
                    <a:pt x="76823" y="1731199"/>
                  </a:lnTo>
                  <a:lnTo>
                    <a:pt x="70634" y="1890291"/>
                  </a:lnTo>
                  <a:cubicBezTo>
                    <a:pt x="43055" y="2762240"/>
                    <a:pt x="-74732" y="3183719"/>
                    <a:pt x="72812" y="3532848"/>
                  </a:cubicBezTo>
                  <a:cubicBezTo>
                    <a:pt x="238571" y="3462244"/>
                    <a:pt x="267343" y="3610703"/>
                    <a:pt x="514939" y="3514490"/>
                  </a:cubicBezTo>
                  <a:cubicBezTo>
                    <a:pt x="990741" y="3234472"/>
                    <a:pt x="2525865" y="2134638"/>
                    <a:pt x="2927622" y="1852737"/>
                  </a:cubicBezTo>
                  <a:lnTo>
                    <a:pt x="2925480" y="1823083"/>
                  </a:lnTo>
                  <a:lnTo>
                    <a:pt x="2931669" y="1663991"/>
                  </a:lnTo>
                  <a:cubicBezTo>
                    <a:pt x="2548687" y="1362410"/>
                    <a:pt x="1091679" y="285555"/>
                    <a:pt x="627585" y="1359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" name="Szövegdoboz 36"/>
          <p:cNvSpPr txBox="1"/>
          <p:nvPr/>
        </p:nvSpPr>
        <p:spPr>
          <a:xfrm>
            <a:off x="1484025" y="1514363"/>
            <a:ext cx="5523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De a </a:t>
            </a:r>
            <a:r>
              <a:rPr lang="hu-HU" sz="3200" dirty="0" err="1" smtClean="0">
                <a:solidFill>
                  <a:schemeClr val="bg1"/>
                </a:solidFill>
              </a:rPr>
              <a:t>kaparnaumi</a:t>
            </a:r>
            <a:r>
              <a:rPr lang="hu-HU" sz="3200" dirty="0" smtClean="0">
                <a:solidFill>
                  <a:schemeClr val="bg1"/>
                </a:solidFill>
              </a:rPr>
              <a:t> béna férfi csak fekszik az ágyán.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Mi tehetne azon kívül, hogy elfogadja a segítséget?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493424" y="3506173"/>
            <a:ext cx="5523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Csak egyet: reménykedhet</a:t>
            </a:r>
            <a:r>
              <a:rPr lang="hu-HU" sz="3200" dirty="0">
                <a:solidFill>
                  <a:schemeClr val="bg1"/>
                </a:solidFill>
              </a:rPr>
              <a:t>, hogy csoda történik vele is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És az ő élete is újra egész lehet.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20572</TotalTime>
  <Words>777</Words>
  <Application>Microsoft Office PowerPoint</Application>
  <PresentationFormat>Szélesvásznú</PresentationFormat>
  <Paragraphs>114</Paragraphs>
  <Slides>20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1938</cp:revision>
  <dcterms:created xsi:type="dcterms:W3CDTF">2020-04-05T07:55:46Z</dcterms:created>
  <dcterms:modified xsi:type="dcterms:W3CDTF">2021-02-01T10:19:00Z</dcterms:modified>
</cp:coreProperties>
</file>