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70" r:id="rId2"/>
    <p:sldId id="371" r:id="rId3"/>
    <p:sldId id="473" r:id="rId4"/>
    <p:sldId id="477" r:id="rId5"/>
    <p:sldId id="496" r:id="rId6"/>
    <p:sldId id="497" r:id="rId7"/>
    <p:sldId id="498" r:id="rId8"/>
    <p:sldId id="491" r:id="rId9"/>
    <p:sldId id="489" r:id="rId10"/>
    <p:sldId id="478" r:id="rId11"/>
    <p:sldId id="487" r:id="rId12"/>
    <p:sldId id="474" r:id="rId13"/>
    <p:sldId id="485" r:id="rId14"/>
    <p:sldId id="515" r:id="rId15"/>
    <p:sldId id="502" r:id="rId16"/>
    <p:sldId id="503" r:id="rId17"/>
    <p:sldId id="506" r:id="rId18"/>
    <p:sldId id="507" r:id="rId19"/>
    <p:sldId id="508" r:id="rId20"/>
    <p:sldId id="509" r:id="rId21"/>
    <p:sldId id="511" r:id="rId22"/>
    <p:sldId id="510" r:id="rId23"/>
    <p:sldId id="512" r:id="rId24"/>
    <p:sldId id="513" r:id="rId25"/>
    <p:sldId id="514" r:id="rId26"/>
    <p:sldId id="516" r:id="rId27"/>
    <p:sldId id="518" r:id="rId28"/>
    <p:sldId id="520" r:id="rId29"/>
    <p:sldId id="522" r:id="rId30"/>
    <p:sldId id="521" r:id="rId31"/>
    <p:sldId id="493" r:id="rId32"/>
    <p:sldId id="453" r:id="rId33"/>
    <p:sldId id="454" r:id="rId3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émi Zimányi" initials="NZ" lastIdx="2" clrIdx="0">
    <p:extLst>
      <p:ext uri="{19B8F6BF-5375-455C-9EA6-DF929625EA0E}">
        <p15:presenceInfo xmlns:p15="http://schemas.microsoft.com/office/powerpoint/2012/main" userId="Noémi Zimány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4C70"/>
    <a:srgbClr val="F3F3F3"/>
    <a:srgbClr val="D1D1CF"/>
    <a:srgbClr val="C6C5C3"/>
    <a:srgbClr val="BAB9B7"/>
    <a:srgbClr val="AFAEAC"/>
    <a:srgbClr val="989793"/>
    <a:srgbClr val="8D8B87"/>
    <a:srgbClr val="82807C"/>
    <a:srgbClr val="767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1620" y="846"/>
      </p:cViewPr>
      <p:guideLst>
        <p:guide pos="3863"/>
        <p:guide orient="horz" pos="2183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2021. 02. 18.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2021. 02. 18.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8.emf"/><Relationship Id="rId7" Type="http://schemas.openxmlformats.org/officeDocument/2006/relationships/image" Target="../media/image5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7.png"/><Relationship Id="rId7" Type="http://schemas.openxmlformats.org/officeDocument/2006/relationships/image" Target="../media/image4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4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pi-feladatbank.reformatus.hu/BUSszuEl" TargetMode="Externa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emf"/><Relationship Id="rId18" Type="http://schemas.openxmlformats.org/officeDocument/2006/relationships/oleObject" Target="../embeddings/oleObject3.bin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12" Type="http://schemas.openxmlformats.org/officeDocument/2006/relationships/image" Target="../media/image12.emf"/><Relationship Id="rId17" Type="http://schemas.openxmlformats.org/officeDocument/2006/relationships/image" Target="../media/image15.emf"/><Relationship Id="rId2" Type="http://schemas.openxmlformats.org/officeDocument/2006/relationships/image" Target="../media/image4.emf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microsoft.com/office/2007/relationships/hdphoto" Target="../media/hdphoto2.wdp"/><Relationship Id="rId5" Type="http://schemas.openxmlformats.org/officeDocument/2006/relationships/image" Target="../media/image7.emf"/><Relationship Id="rId15" Type="http://schemas.openxmlformats.org/officeDocument/2006/relationships/image" Target="../media/image14.emf"/><Relationship Id="rId10" Type="http://schemas.openxmlformats.org/officeDocument/2006/relationships/image" Target="../media/image11.png"/><Relationship Id="rId4" Type="http://schemas.openxmlformats.org/officeDocument/2006/relationships/image" Target="../media/image6.emf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2.emf"/><Relationship Id="rId3" Type="http://schemas.microsoft.com/office/2007/relationships/hdphoto" Target="../media/hdphoto3.wdp"/><Relationship Id="rId7" Type="http://schemas.openxmlformats.org/officeDocument/2006/relationships/image" Target="../media/image5.emf"/><Relationship Id="rId12" Type="http://schemas.openxmlformats.org/officeDocument/2006/relationships/image" Target="../media/image19.png"/><Relationship Id="rId17" Type="http://schemas.openxmlformats.org/officeDocument/2006/relationships/image" Target="../media/image22.emf"/><Relationship Id="rId2" Type="http://schemas.openxmlformats.org/officeDocument/2006/relationships/image" Target="../media/image16.png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18.emf"/><Relationship Id="rId5" Type="http://schemas.microsoft.com/office/2007/relationships/hdphoto" Target="../media/hdphoto4.wdp"/><Relationship Id="rId15" Type="http://schemas.openxmlformats.org/officeDocument/2006/relationships/image" Target="../media/image20.png"/><Relationship Id="rId10" Type="http://schemas.openxmlformats.org/officeDocument/2006/relationships/image" Target="../media/image8.emf"/><Relationship Id="rId4" Type="http://schemas.openxmlformats.org/officeDocument/2006/relationships/image" Target="../media/image17.png"/><Relationship Id="rId9" Type="http://schemas.openxmlformats.org/officeDocument/2006/relationships/image" Target="../media/image7.emf"/><Relationship Id="rId1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3.bin"/><Relationship Id="rId3" Type="http://schemas.openxmlformats.org/officeDocument/2006/relationships/image" Target="../media/image5.emf"/><Relationship Id="rId7" Type="http://schemas.openxmlformats.org/officeDocument/2006/relationships/image" Target="../media/image12.emf"/><Relationship Id="rId12" Type="http://schemas.openxmlformats.org/officeDocument/2006/relationships/image" Target="../media/image1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15" Type="http://schemas.openxmlformats.org/officeDocument/2006/relationships/image" Target="../media/image24.emf"/><Relationship Id="rId10" Type="http://schemas.openxmlformats.org/officeDocument/2006/relationships/image" Target="../media/image14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405544"/>
            <a:ext cx="8490731" cy="5450781"/>
          </a:xfrm>
          <a:prstGeom prst="rect">
            <a:avLst/>
          </a:prstGeom>
          <a:solidFill>
            <a:srgbClr val="BAB05F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alábbiakra:</a:t>
            </a:r>
          </a:p>
          <a:p>
            <a:pPr algn="ctr">
              <a:defRPr/>
            </a:pP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Hangszóróra a zenehallgatáshoz.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Internetkapcsolatra a feladathoz.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BAB05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-32466"/>
            <a:ext cx="12191999" cy="1140338"/>
          </a:xfrm>
          <a:prstGeom prst="rect">
            <a:avLst/>
          </a:prstGeom>
          <a:solidFill>
            <a:srgbClr val="BAB05F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JÉZUS MEGSZABADÍT: ZÁKEUS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4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0016024C-3E13-40AD-9991-25A9846B4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570" y="2776305"/>
            <a:ext cx="1077765" cy="855872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0B5B8802-361E-44D0-AA73-BC3408B7F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687" y="5219471"/>
            <a:ext cx="998517" cy="1339281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C16F26D4-BA45-4916-8018-BEAB59EC7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0654">
            <a:off x="9926110" y="5004131"/>
            <a:ext cx="1194178" cy="1864754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38C8C9F8-6D28-4E8B-A519-47E5DB50C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138" y="3686034"/>
            <a:ext cx="1499765" cy="1813023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3A7A1D01-5B0A-4373-B527-6786B7008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6313" y="2790146"/>
            <a:ext cx="1133238" cy="863797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E6475D51-7FC3-4F39-98AB-9805FA0DC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7290" y="3168429"/>
            <a:ext cx="1431790" cy="650912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1A0492C7-1741-454A-9628-00E0166BE5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7182" y="3475104"/>
            <a:ext cx="1172861" cy="2203078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48584A08-BADC-42AE-9998-4360086036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9616" y="1049439"/>
            <a:ext cx="1168643" cy="1357585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651AF577-FD97-4A1E-A3F1-C2AAE2D765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5822" y="2023902"/>
            <a:ext cx="2374041" cy="3792834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B8B6C554-8B37-4B0E-9416-C432ECDA7EA0}"/>
              </a:ext>
            </a:extLst>
          </p:cNvPr>
          <p:cNvSpPr txBox="1"/>
          <p:nvPr/>
        </p:nvSpPr>
        <p:spPr>
          <a:xfrm>
            <a:off x="550009" y="1603501"/>
            <a:ext cx="5663071" cy="32014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800" dirty="0">
                <a:solidFill>
                  <a:srgbClr val="FFE7CE"/>
                </a:solidFill>
              </a:rPr>
              <a:t>Ne tévesszen meg benneteket!</a:t>
            </a:r>
          </a:p>
          <a:p>
            <a:r>
              <a:rPr lang="hu-HU" sz="2800" dirty="0" err="1">
                <a:solidFill>
                  <a:srgbClr val="FFE7CE"/>
                </a:solidFill>
              </a:rPr>
              <a:t>Zákeus</a:t>
            </a:r>
            <a:r>
              <a:rPr lang="hu-HU" sz="2800" dirty="0">
                <a:solidFill>
                  <a:srgbClr val="FFE7CE"/>
                </a:solidFill>
              </a:rPr>
              <a:t> nem magas.</a:t>
            </a:r>
          </a:p>
          <a:p>
            <a:r>
              <a:rPr lang="hu-HU" sz="2800" dirty="0">
                <a:solidFill>
                  <a:srgbClr val="FFE7CE"/>
                </a:solidFill>
              </a:rPr>
              <a:t>Ellenben gazdag!</a:t>
            </a:r>
          </a:p>
          <a:p>
            <a:r>
              <a:rPr lang="hu-HU" sz="2800" dirty="0">
                <a:solidFill>
                  <a:srgbClr val="FFE7CE"/>
                </a:solidFill>
              </a:rPr>
              <a:t>Nagyon. Nagyon-nagyon.</a:t>
            </a:r>
          </a:p>
          <a:p>
            <a:r>
              <a:rPr lang="hu-HU" sz="2800" dirty="0">
                <a:solidFill>
                  <a:srgbClr val="FFE7CE"/>
                </a:solidFill>
              </a:rPr>
              <a:t>Sőt, nagyon-nagyon-nagyon.</a:t>
            </a:r>
          </a:p>
        </p:txBody>
      </p:sp>
    </p:spTree>
    <p:extLst>
      <p:ext uri="{BB962C8B-B14F-4D97-AF65-F5344CB8AC3E}">
        <p14:creationId xmlns:p14="http://schemas.microsoft.com/office/powerpoint/2010/main" val="16797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25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25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25 -7.40741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25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0.25 7.4074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5 4.0740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25 2.59259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25 -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0.25 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2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szédbuborék: ellipszis 133">
            <a:extLst>
              <a:ext uri="{FF2B5EF4-FFF2-40B4-BE49-F238E27FC236}">
                <a16:creationId xmlns:a16="http://schemas.microsoft.com/office/drawing/2014/main" id="{CC2FC024-1E6C-4E63-82DD-0B9A9380AF2B}"/>
              </a:ext>
            </a:extLst>
          </p:cNvPr>
          <p:cNvSpPr/>
          <p:nvPr/>
        </p:nvSpPr>
        <p:spPr>
          <a:xfrm>
            <a:off x="5166737" y="304567"/>
            <a:ext cx="6541504" cy="5375958"/>
          </a:xfrm>
          <a:prstGeom prst="wedgeEllipseCallout">
            <a:avLst>
              <a:gd name="adj1" fmla="val -88975"/>
              <a:gd name="adj2" fmla="val -950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1A5F61F-AD4B-499B-97BB-FD125B881EC8}"/>
              </a:ext>
            </a:extLst>
          </p:cNvPr>
          <p:cNvGrpSpPr>
            <a:grpSpLocks noChangeAspect="1"/>
          </p:cNvGrpSpPr>
          <p:nvPr/>
        </p:nvGrpSpPr>
        <p:grpSpPr>
          <a:xfrm>
            <a:off x="7061635" y="958903"/>
            <a:ext cx="1159332" cy="1114334"/>
            <a:chOff x="2777625" y="3295185"/>
            <a:chExt cx="3312000" cy="3312000"/>
          </a:xfrm>
        </p:grpSpPr>
        <p:grpSp>
          <p:nvGrpSpPr>
            <p:cNvPr id="9" name="Csoportba foglalás 8">
              <a:extLst>
                <a:ext uri="{FF2B5EF4-FFF2-40B4-BE49-F238E27FC236}">
                  <a16:creationId xmlns:a16="http://schemas.microsoft.com/office/drawing/2014/main" id="{26081EEA-5327-4BBE-9CAD-56A614F48823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1" name="Ellipszis 10">
                <a:extLst>
                  <a:ext uri="{FF2B5EF4-FFF2-40B4-BE49-F238E27FC236}">
                    <a16:creationId xmlns:a16="http://schemas.microsoft.com/office/drawing/2014/main" id="{61BE2199-0842-40AA-89B4-8AAE5F6B546E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Szabadkézi sokszög 550">
                <a:extLst>
                  <a:ext uri="{FF2B5EF4-FFF2-40B4-BE49-F238E27FC236}">
                    <a16:creationId xmlns:a16="http://schemas.microsoft.com/office/drawing/2014/main" id="{CF4F710B-ADB7-44F8-9F9D-146494BD786D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Szalagív 32">
                <a:extLst>
                  <a:ext uri="{FF2B5EF4-FFF2-40B4-BE49-F238E27FC236}">
                    <a16:creationId xmlns:a16="http://schemas.microsoft.com/office/drawing/2014/main" id="{B9E089A2-5FA4-47B6-B14A-269B7EFE96E8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ánk 548">
              <a:extLst>
                <a:ext uri="{FF2B5EF4-FFF2-40B4-BE49-F238E27FC236}">
                  <a16:creationId xmlns:a16="http://schemas.microsoft.com/office/drawing/2014/main" id="{9D9DF739-09EA-4F8B-982E-85B1B65F83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C690A1B7-9393-46AF-89EC-F22FB13C1707}"/>
              </a:ext>
            </a:extLst>
          </p:cNvPr>
          <p:cNvGrpSpPr>
            <a:grpSpLocks noChangeAspect="1"/>
          </p:cNvGrpSpPr>
          <p:nvPr/>
        </p:nvGrpSpPr>
        <p:grpSpPr>
          <a:xfrm>
            <a:off x="8247839" y="671071"/>
            <a:ext cx="1159332" cy="1114334"/>
            <a:chOff x="2777625" y="3295185"/>
            <a:chExt cx="3312000" cy="3312000"/>
          </a:xfrm>
        </p:grpSpPr>
        <p:grpSp>
          <p:nvGrpSpPr>
            <p:cNvPr id="15" name="Csoportba foglalás 14">
              <a:extLst>
                <a:ext uri="{FF2B5EF4-FFF2-40B4-BE49-F238E27FC236}">
                  <a16:creationId xmlns:a16="http://schemas.microsoft.com/office/drawing/2014/main" id="{22585C9B-E55A-4D3B-979F-E23E39EA9610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7" name="Ellipszis 16">
                <a:extLst>
                  <a:ext uri="{FF2B5EF4-FFF2-40B4-BE49-F238E27FC236}">
                    <a16:creationId xmlns:a16="http://schemas.microsoft.com/office/drawing/2014/main" id="{6A58D8EF-D004-4CAB-8BA9-7E719D827343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Szabadkézi sokszög 550">
                <a:extLst>
                  <a:ext uri="{FF2B5EF4-FFF2-40B4-BE49-F238E27FC236}">
                    <a16:creationId xmlns:a16="http://schemas.microsoft.com/office/drawing/2014/main" id="{0159A9E5-212E-4DA1-8B76-6C2E1927A913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zalagív 32">
                <a:extLst>
                  <a:ext uri="{FF2B5EF4-FFF2-40B4-BE49-F238E27FC236}">
                    <a16:creationId xmlns:a16="http://schemas.microsoft.com/office/drawing/2014/main" id="{3EF35B74-8254-404F-8C2A-9A058282F22E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Fánk 548">
              <a:extLst>
                <a:ext uri="{FF2B5EF4-FFF2-40B4-BE49-F238E27FC236}">
                  <a16:creationId xmlns:a16="http://schemas.microsoft.com/office/drawing/2014/main" id="{1CB3AD47-4D10-440B-B51D-2CF63DE013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E74A0544-711C-4AA7-AF36-F3BD7F84770E}"/>
              </a:ext>
            </a:extLst>
          </p:cNvPr>
          <p:cNvGrpSpPr>
            <a:grpSpLocks noChangeAspect="1"/>
          </p:cNvGrpSpPr>
          <p:nvPr/>
        </p:nvGrpSpPr>
        <p:grpSpPr>
          <a:xfrm>
            <a:off x="8083869" y="2767211"/>
            <a:ext cx="1159332" cy="1114334"/>
            <a:chOff x="2777625" y="3295185"/>
            <a:chExt cx="3312000" cy="3312000"/>
          </a:xfrm>
        </p:grpSpPr>
        <p:grpSp>
          <p:nvGrpSpPr>
            <p:cNvPr id="21" name="Csoportba foglalás 20">
              <a:extLst>
                <a:ext uri="{FF2B5EF4-FFF2-40B4-BE49-F238E27FC236}">
                  <a16:creationId xmlns:a16="http://schemas.microsoft.com/office/drawing/2014/main" id="{604140DB-B006-4DA0-8109-F3DA4AD86B58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3" name="Ellipszis 22">
                <a:extLst>
                  <a:ext uri="{FF2B5EF4-FFF2-40B4-BE49-F238E27FC236}">
                    <a16:creationId xmlns:a16="http://schemas.microsoft.com/office/drawing/2014/main" id="{E40150B5-BBD5-4DE8-BA4E-895E65FA1FE2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Szabadkézi sokszög 550">
                <a:extLst>
                  <a:ext uri="{FF2B5EF4-FFF2-40B4-BE49-F238E27FC236}">
                    <a16:creationId xmlns:a16="http://schemas.microsoft.com/office/drawing/2014/main" id="{BB5CC44C-CB2B-486E-8D4A-DE7FC09A0869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Szalagív 32">
                <a:extLst>
                  <a:ext uri="{FF2B5EF4-FFF2-40B4-BE49-F238E27FC236}">
                    <a16:creationId xmlns:a16="http://schemas.microsoft.com/office/drawing/2014/main" id="{42383924-C0C0-4A40-B500-12DE9F439DA5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Fánk 548">
              <a:extLst>
                <a:ext uri="{FF2B5EF4-FFF2-40B4-BE49-F238E27FC236}">
                  <a16:creationId xmlns:a16="http://schemas.microsoft.com/office/drawing/2014/main" id="{E33D8F5A-A436-4DFF-8A70-1F673014C5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85BC0E0A-C5C6-4DB3-B141-9165E7DE9026}"/>
              </a:ext>
            </a:extLst>
          </p:cNvPr>
          <p:cNvGrpSpPr>
            <a:grpSpLocks noChangeAspect="1"/>
          </p:cNvGrpSpPr>
          <p:nvPr/>
        </p:nvGrpSpPr>
        <p:grpSpPr>
          <a:xfrm>
            <a:off x="9359265" y="2614564"/>
            <a:ext cx="1159332" cy="1114334"/>
            <a:chOff x="2777625" y="3295185"/>
            <a:chExt cx="3312000" cy="3312000"/>
          </a:xfrm>
        </p:grpSpPr>
        <p:grpSp>
          <p:nvGrpSpPr>
            <p:cNvPr id="27" name="Csoportba foglalás 26">
              <a:extLst>
                <a:ext uri="{FF2B5EF4-FFF2-40B4-BE49-F238E27FC236}">
                  <a16:creationId xmlns:a16="http://schemas.microsoft.com/office/drawing/2014/main" id="{A7102183-2D8F-45B0-B2BA-8ECEC7D02778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9" name="Ellipszis 28">
                <a:extLst>
                  <a:ext uri="{FF2B5EF4-FFF2-40B4-BE49-F238E27FC236}">
                    <a16:creationId xmlns:a16="http://schemas.microsoft.com/office/drawing/2014/main" id="{136B82C8-137A-4803-B45C-AF1F56A4B42E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Szabadkézi sokszög 550">
                <a:extLst>
                  <a:ext uri="{FF2B5EF4-FFF2-40B4-BE49-F238E27FC236}">
                    <a16:creationId xmlns:a16="http://schemas.microsoft.com/office/drawing/2014/main" id="{9B533B04-78CC-452D-9737-27B230E2EA08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Szalagív 32">
                <a:extLst>
                  <a:ext uri="{FF2B5EF4-FFF2-40B4-BE49-F238E27FC236}">
                    <a16:creationId xmlns:a16="http://schemas.microsoft.com/office/drawing/2014/main" id="{23E65F8A-5969-4EDE-B2F4-88D6152C8470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8" name="Fánk 548">
              <a:extLst>
                <a:ext uri="{FF2B5EF4-FFF2-40B4-BE49-F238E27FC236}">
                  <a16:creationId xmlns:a16="http://schemas.microsoft.com/office/drawing/2014/main" id="{7F9D1802-6D48-4188-880D-A8B5A813F2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94CA62A4-C5D6-4687-866A-44678514FFB6}"/>
              </a:ext>
            </a:extLst>
          </p:cNvPr>
          <p:cNvGrpSpPr>
            <a:grpSpLocks noChangeAspect="1"/>
          </p:cNvGrpSpPr>
          <p:nvPr/>
        </p:nvGrpSpPr>
        <p:grpSpPr>
          <a:xfrm>
            <a:off x="7787895" y="1525836"/>
            <a:ext cx="1159332" cy="1114334"/>
            <a:chOff x="2777625" y="3295185"/>
            <a:chExt cx="3312000" cy="3312000"/>
          </a:xfrm>
        </p:grpSpPr>
        <p:grpSp>
          <p:nvGrpSpPr>
            <p:cNvPr id="33" name="Csoportba foglalás 32">
              <a:extLst>
                <a:ext uri="{FF2B5EF4-FFF2-40B4-BE49-F238E27FC236}">
                  <a16:creationId xmlns:a16="http://schemas.microsoft.com/office/drawing/2014/main" id="{2BFFDA83-B6BF-494B-90CD-279515A1C1DC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35" name="Ellipszis 34">
                <a:extLst>
                  <a:ext uri="{FF2B5EF4-FFF2-40B4-BE49-F238E27FC236}">
                    <a16:creationId xmlns:a16="http://schemas.microsoft.com/office/drawing/2014/main" id="{28FD9424-71FC-43EA-B519-B7CA97C847DF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Szabadkézi sokszög 550">
                <a:extLst>
                  <a:ext uri="{FF2B5EF4-FFF2-40B4-BE49-F238E27FC236}">
                    <a16:creationId xmlns:a16="http://schemas.microsoft.com/office/drawing/2014/main" id="{919F356E-7845-42C9-9692-CBD6E5ABF324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Szalagív 32">
                <a:extLst>
                  <a:ext uri="{FF2B5EF4-FFF2-40B4-BE49-F238E27FC236}">
                    <a16:creationId xmlns:a16="http://schemas.microsoft.com/office/drawing/2014/main" id="{69EC9E8E-7E75-4D24-80CF-9D3E45586408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" name="Fánk 548">
              <a:extLst>
                <a:ext uri="{FF2B5EF4-FFF2-40B4-BE49-F238E27FC236}">
                  <a16:creationId xmlns:a16="http://schemas.microsoft.com/office/drawing/2014/main" id="{1E3D3CD9-AB55-4814-84DB-3565D87A28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id="{D0340506-90CE-4B58-8251-8F30F51190AA}"/>
              </a:ext>
            </a:extLst>
          </p:cNvPr>
          <p:cNvGrpSpPr>
            <a:grpSpLocks noChangeAspect="1"/>
          </p:cNvGrpSpPr>
          <p:nvPr/>
        </p:nvGrpSpPr>
        <p:grpSpPr>
          <a:xfrm>
            <a:off x="9026984" y="1087556"/>
            <a:ext cx="1159332" cy="1114334"/>
            <a:chOff x="2777625" y="3295185"/>
            <a:chExt cx="3312000" cy="3312000"/>
          </a:xfrm>
        </p:grpSpPr>
        <p:grpSp>
          <p:nvGrpSpPr>
            <p:cNvPr id="39" name="Csoportba foglalás 38">
              <a:extLst>
                <a:ext uri="{FF2B5EF4-FFF2-40B4-BE49-F238E27FC236}">
                  <a16:creationId xmlns:a16="http://schemas.microsoft.com/office/drawing/2014/main" id="{BD0FCB1E-E2EB-4094-8037-3CC41638135D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41" name="Ellipszis 40">
                <a:extLst>
                  <a:ext uri="{FF2B5EF4-FFF2-40B4-BE49-F238E27FC236}">
                    <a16:creationId xmlns:a16="http://schemas.microsoft.com/office/drawing/2014/main" id="{093F21E8-C235-44C3-8947-7ECB6CAB3753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Szabadkézi sokszög 550">
                <a:extLst>
                  <a:ext uri="{FF2B5EF4-FFF2-40B4-BE49-F238E27FC236}">
                    <a16:creationId xmlns:a16="http://schemas.microsoft.com/office/drawing/2014/main" id="{7F63F706-901F-4DF5-8479-97F7295063AF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Szalagív 32">
                <a:extLst>
                  <a:ext uri="{FF2B5EF4-FFF2-40B4-BE49-F238E27FC236}">
                    <a16:creationId xmlns:a16="http://schemas.microsoft.com/office/drawing/2014/main" id="{3C272182-C6B5-4D85-B278-C708B12F1073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Fánk 548">
              <a:extLst>
                <a:ext uri="{FF2B5EF4-FFF2-40B4-BE49-F238E27FC236}">
                  <a16:creationId xmlns:a16="http://schemas.microsoft.com/office/drawing/2014/main" id="{37A1202F-DBA1-4833-9DA7-8CDDFB4816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5A18476A-144B-49D7-A813-BB9658646D92}"/>
              </a:ext>
            </a:extLst>
          </p:cNvPr>
          <p:cNvGrpSpPr>
            <a:grpSpLocks noChangeAspect="1"/>
          </p:cNvGrpSpPr>
          <p:nvPr/>
        </p:nvGrpSpPr>
        <p:grpSpPr>
          <a:xfrm>
            <a:off x="6422939" y="1632645"/>
            <a:ext cx="1159332" cy="1114334"/>
            <a:chOff x="2777625" y="3295185"/>
            <a:chExt cx="3312000" cy="3312000"/>
          </a:xfrm>
        </p:grpSpPr>
        <p:grpSp>
          <p:nvGrpSpPr>
            <p:cNvPr id="45" name="Csoportba foglalás 44">
              <a:extLst>
                <a:ext uri="{FF2B5EF4-FFF2-40B4-BE49-F238E27FC236}">
                  <a16:creationId xmlns:a16="http://schemas.microsoft.com/office/drawing/2014/main" id="{497B3B30-DF6D-4FD4-9230-EF6191421CC7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47" name="Ellipszis 46">
                <a:extLst>
                  <a:ext uri="{FF2B5EF4-FFF2-40B4-BE49-F238E27FC236}">
                    <a16:creationId xmlns:a16="http://schemas.microsoft.com/office/drawing/2014/main" id="{1600A972-2B87-47C1-9E2E-86D07C7DD730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Szabadkézi sokszög 550">
                <a:extLst>
                  <a:ext uri="{FF2B5EF4-FFF2-40B4-BE49-F238E27FC236}">
                    <a16:creationId xmlns:a16="http://schemas.microsoft.com/office/drawing/2014/main" id="{6DF9989F-93EB-4B17-BCE4-8ECA2925EA38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Szalagív 32">
                <a:extLst>
                  <a:ext uri="{FF2B5EF4-FFF2-40B4-BE49-F238E27FC236}">
                    <a16:creationId xmlns:a16="http://schemas.microsoft.com/office/drawing/2014/main" id="{9174CB33-009F-49DF-9FC8-0A4BB32446A1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Fánk 548">
              <a:extLst>
                <a:ext uri="{FF2B5EF4-FFF2-40B4-BE49-F238E27FC236}">
                  <a16:creationId xmlns:a16="http://schemas.microsoft.com/office/drawing/2014/main" id="{117D7F52-3089-4594-A737-833245D43A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Csoportba foglalás 49">
            <a:extLst>
              <a:ext uri="{FF2B5EF4-FFF2-40B4-BE49-F238E27FC236}">
                <a16:creationId xmlns:a16="http://schemas.microsoft.com/office/drawing/2014/main" id="{5D3C9EA3-EDAE-49E9-B6C9-C48A1C62FEAE}"/>
              </a:ext>
            </a:extLst>
          </p:cNvPr>
          <p:cNvGrpSpPr>
            <a:grpSpLocks noChangeAspect="1"/>
          </p:cNvGrpSpPr>
          <p:nvPr/>
        </p:nvGrpSpPr>
        <p:grpSpPr>
          <a:xfrm>
            <a:off x="7011641" y="2318593"/>
            <a:ext cx="1159332" cy="1114334"/>
            <a:chOff x="2777625" y="3295185"/>
            <a:chExt cx="3312000" cy="3312000"/>
          </a:xfrm>
        </p:grpSpPr>
        <p:grpSp>
          <p:nvGrpSpPr>
            <p:cNvPr id="51" name="Csoportba foglalás 50">
              <a:extLst>
                <a:ext uri="{FF2B5EF4-FFF2-40B4-BE49-F238E27FC236}">
                  <a16:creationId xmlns:a16="http://schemas.microsoft.com/office/drawing/2014/main" id="{2D4E632C-0716-4770-B176-7CA002004F6C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53" name="Ellipszis 52">
                <a:extLst>
                  <a:ext uri="{FF2B5EF4-FFF2-40B4-BE49-F238E27FC236}">
                    <a16:creationId xmlns:a16="http://schemas.microsoft.com/office/drawing/2014/main" id="{C94D310F-4CE6-4154-9271-C88006A04EC6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Szabadkézi sokszög 550">
                <a:extLst>
                  <a:ext uri="{FF2B5EF4-FFF2-40B4-BE49-F238E27FC236}">
                    <a16:creationId xmlns:a16="http://schemas.microsoft.com/office/drawing/2014/main" id="{79BF4EBC-2D03-4299-B779-FF1FA8555095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Szalagív 32">
                <a:extLst>
                  <a:ext uri="{FF2B5EF4-FFF2-40B4-BE49-F238E27FC236}">
                    <a16:creationId xmlns:a16="http://schemas.microsoft.com/office/drawing/2014/main" id="{AB3ECC46-19AC-46F7-B5D1-02363CD76659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2" name="Fánk 548">
              <a:extLst>
                <a:ext uri="{FF2B5EF4-FFF2-40B4-BE49-F238E27FC236}">
                  <a16:creationId xmlns:a16="http://schemas.microsoft.com/office/drawing/2014/main" id="{0AB5D9E9-6CEF-4176-A403-9A174E8FE4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Csoportba foglalás 55">
            <a:extLst>
              <a:ext uri="{FF2B5EF4-FFF2-40B4-BE49-F238E27FC236}">
                <a16:creationId xmlns:a16="http://schemas.microsoft.com/office/drawing/2014/main" id="{32383FD6-BBFF-43FB-B3C7-E0AE175EF9A8}"/>
              </a:ext>
            </a:extLst>
          </p:cNvPr>
          <p:cNvGrpSpPr>
            <a:grpSpLocks noChangeAspect="1"/>
          </p:cNvGrpSpPr>
          <p:nvPr/>
        </p:nvGrpSpPr>
        <p:grpSpPr>
          <a:xfrm>
            <a:off x="10000011" y="1479443"/>
            <a:ext cx="1159332" cy="1114334"/>
            <a:chOff x="2777625" y="3295185"/>
            <a:chExt cx="3312000" cy="3312000"/>
          </a:xfrm>
        </p:grpSpPr>
        <p:grpSp>
          <p:nvGrpSpPr>
            <p:cNvPr id="57" name="Csoportba foglalás 56">
              <a:extLst>
                <a:ext uri="{FF2B5EF4-FFF2-40B4-BE49-F238E27FC236}">
                  <a16:creationId xmlns:a16="http://schemas.microsoft.com/office/drawing/2014/main" id="{DAA7D309-F995-4F92-91FB-D59B1CC74237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59" name="Ellipszis 58">
                <a:extLst>
                  <a:ext uri="{FF2B5EF4-FFF2-40B4-BE49-F238E27FC236}">
                    <a16:creationId xmlns:a16="http://schemas.microsoft.com/office/drawing/2014/main" id="{A6547480-720F-4771-A347-9B08AAD6A559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Szabadkézi sokszög 550">
                <a:extLst>
                  <a:ext uri="{FF2B5EF4-FFF2-40B4-BE49-F238E27FC236}">
                    <a16:creationId xmlns:a16="http://schemas.microsoft.com/office/drawing/2014/main" id="{4D1108E6-6751-48EF-B504-9FE958A5253A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Szalagív 32">
                <a:extLst>
                  <a:ext uri="{FF2B5EF4-FFF2-40B4-BE49-F238E27FC236}">
                    <a16:creationId xmlns:a16="http://schemas.microsoft.com/office/drawing/2014/main" id="{E590D6E2-F559-42BC-801A-223A56BD9063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" name="Fánk 548">
              <a:extLst>
                <a:ext uri="{FF2B5EF4-FFF2-40B4-BE49-F238E27FC236}">
                  <a16:creationId xmlns:a16="http://schemas.microsoft.com/office/drawing/2014/main" id="{12A290DA-05C3-43A6-99B3-FBEF20FFC1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Csoportba foglalás 61">
            <a:extLst>
              <a:ext uri="{FF2B5EF4-FFF2-40B4-BE49-F238E27FC236}">
                <a16:creationId xmlns:a16="http://schemas.microsoft.com/office/drawing/2014/main" id="{097022E3-8F8F-48A7-BB26-B4D25B4F364B}"/>
              </a:ext>
            </a:extLst>
          </p:cNvPr>
          <p:cNvGrpSpPr>
            <a:grpSpLocks noChangeAspect="1"/>
          </p:cNvGrpSpPr>
          <p:nvPr/>
        </p:nvGrpSpPr>
        <p:grpSpPr>
          <a:xfrm>
            <a:off x="6768977" y="3416656"/>
            <a:ext cx="1159332" cy="1114334"/>
            <a:chOff x="2777625" y="3295185"/>
            <a:chExt cx="3312000" cy="3312000"/>
          </a:xfrm>
        </p:grpSpPr>
        <p:grpSp>
          <p:nvGrpSpPr>
            <p:cNvPr id="63" name="Csoportba foglalás 62">
              <a:extLst>
                <a:ext uri="{FF2B5EF4-FFF2-40B4-BE49-F238E27FC236}">
                  <a16:creationId xmlns:a16="http://schemas.microsoft.com/office/drawing/2014/main" id="{2A8A9243-BEDE-4B05-819C-424E04B606D3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65" name="Ellipszis 64">
                <a:extLst>
                  <a:ext uri="{FF2B5EF4-FFF2-40B4-BE49-F238E27FC236}">
                    <a16:creationId xmlns:a16="http://schemas.microsoft.com/office/drawing/2014/main" id="{2A50386C-3771-4183-95F1-E461995B7A78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Szabadkézi sokszög 550">
                <a:extLst>
                  <a:ext uri="{FF2B5EF4-FFF2-40B4-BE49-F238E27FC236}">
                    <a16:creationId xmlns:a16="http://schemas.microsoft.com/office/drawing/2014/main" id="{FECE856F-ECC2-45F1-996C-F0945F352868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Szalagív 32">
                <a:extLst>
                  <a:ext uri="{FF2B5EF4-FFF2-40B4-BE49-F238E27FC236}">
                    <a16:creationId xmlns:a16="http://schemas.microsoft.com/office/drawing/2014/main" id="{BDEFB819-3AC7-4D37-8840-837C41258579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" name="Fánk 548">
              <a:extLst>
                <a:ext uri="{FF2B5EF4-FFF2-40B4-BE49-F238E27FC236}">
                  <a16:creationId xmlns:a16="http://schemas.microsoft.com/office/drawing/2014/main" id="{5159A7BE-870A-4818-8CA7-DEBC22A43D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Csoportba foglalás 67">
            <a:extLst>
              <a:ext uri="{FF2B5EF4-FFF2-40B4-BE49-F238E27FC236}">
                <a16:creationId xmlns:a16="http://schemas.microsoft.com/office/drawing/2014/main" id="{2C57FFA0-F945-4FB9-B152-E1256E3278F4}"/>
              </a:ext>
            </a:extLst>
          </p:cNvPr>
          <p:cNvGrpSpPr>
            <a:grpSpLocks noChangeAspect="1"/>
          </p:cNvGrpSpPr>
          <p:nvPr/>
        </p:nvGrpSpPr>
        <p:grpSpPr>
          <a:xfrm>
            <a:off x="8637412" y="1780716"/>
            <a:ext cx="1159332" cy="1114334"/>
            <a:chOff x="2777625" y="3295185"/>
            <a:chExt cx="3312000" cy="3312000"/>
          </a:xfrm>
        </p:grpSpPr>
        <p:grpSp>
          <p:nvGrpSpPr>
            <p:cNvPr id="69" name="Csoportba foglalás 68">
              <a:extLst>
                <a:ext uri="{FF2B5EF4-FFF2-40B4-BE49-F238E27FC236}">
                  <a16:creationId xmlns:a16="http://schemas.microsoft.com/office/drawing/2014/main" id="{1F03E32E-D813-4323-B3B6-9830AF682618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71" name="Ellipszis 70">
                <a:extLst>
                  <a:ext uri="{FF2B5EF4-FFF2-40B4-BE49-F238E27FC236}">
                    <a16:creationId xmlns:a16="http://schemas.microsoft.com/office/drawing/2014/main" id="{CEE2AD9E-FAB1-4B66-B7CB-4267A1B6A1D6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Szabadkézi sokszög 550">
                <a:extLst>
                  <a:ext uri="{FF2B5EF4-FFF2-40B4-BE49-F238E27FC236}">
                    <a16:creationId xmlns:a16="http://schemas.microsoft.com/office/drawing/2014/main" id="{A770D87F-0706-46F7-A6FA-09F5C367DC69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Szalagív 32">
                <a:extLst>
                  <a:ext uri="{FF2B5EF4-FFF2-40B4-BE49-F238E27FC236}">
                    <a16:creationId xmlns:a16="http://schemas.microsoft.com/office/drawing/2014/main" id="{DCC38291-C818-4464-8BA7-056765542BE3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0" name="Fánk 548">
              <a:extLst>
                <a:ext uri="{FF2B5EF4-FFF2-40B4-BE49-F238E27FC236}">
                  <a16:creationId xmlns:a16="http://schemas.microsoft.com/office/drawing/2014/main" id="{A9A3D24B-901C-43D3-812E-89D2D6EA73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017D0BE9-BFF1-41A9-89AA-47412B603AF3}"/>
              </a:ext>
            </a:extLst>
          </p:cNvPr>
          <p:cNvGrpSpPr>
            <a:grpSpLocks noChangeAspect="1"/>
          </p:cNvGrpSpPr>
          <p:nvPr/>
        </p:nvGrpSpPr>
        <p:grpSpPr>
          <a:xfrm>
            <a:off x="7670667" y="1975068"/>
            <a:ext cx="1159332" cy="1114334"/>
            <a:chOff x="2777625" y="3295185"/>
            <a:chExt cx="3312000" cy="3312000"/>
          </a:xfrm>
        </p:grpSpPr>
        <p:grpSp>
          <p:nvGrpSpPr>
            <p:cNvPr id="75" name="Csoportba foglalás 74">
              <a:extLst>
                <a:ext uri="{FF2B5EF4-FFF2-40B4-BE49-F238E27FC236}">
                  <a16:creationId xmlns:a16="http://schemas.microsoft.com/office/drawing/2014/main" id="{C6764E43-AD04-4AAC-BF08-8C2AD7F906CA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77" name="Ellipszis 76">
                <a:extLst>
                  <a:ext uri="{FF2B5EF4-FFF2-40B4-BE49-F238E27FC236}">
                    <a16:creationId xmlns:a16="http://schemas.microsoft.com/office/drawing/2014/main" id="{FFE1247E-91E0-4D2C-9B25-C05587081414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Szabadkézi sokszög 550">
                <a:extLst>
                  <a:ext uri="{FF2B5EF4-FFF2-40B4-BE49-F238E27FC236}">
                    <a16:creationId xmlns:a16="http://schemas.microsoft.com/office/drawing/2014/main" id="{6046C69C-0326-461F-B691-06E54358DD53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Szalagív 32">
                <a:extLst>
                  <a:ext uri="{FF2B5EF4-FFF2-40B4-BE49-F238E27FC236}">
                    <a16:creationId xmlns:a16="http://schemas.microsoft.com/office/drawing/2014/main" id="{16C8D24E-CA8B-4F43-A871-E234B7A76BBF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" name="Fánk 548">
              <a:extLst>
                <a:ext uri="{FF2B5EF4-FFF2-40B4-BE49-F238E27FC236}">
                  <a16:creationId xmlns:a16="http://schemas.microsoft.com/office/drawing/2014/main" id="{5D5DA024-737F-4EA2-9137-E8FF9E8AC3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Csoportba foglalás 79">
            <a:extLst>
              <a:ext uri="{FF2B5EF4-FFF2-40B4-BE49-F238E27FC236}">
                <a16:creationId xmlns:a16="http://schemas.microsoft.com/office/drawing/2014/main" id="{3F5F924A-B460-4DC9-92C2-3C6176328552}"/>
              </a:ext>
            </a:extLst>
          </p:cNvPr>
          <p:cNvGrpSpPr>
            <a:grpSpLocks noChangeAspect="1"/>
          </p:cNvGrpSpPr>
          <p:nvPr/>
        </p:nvGrpSpPr>
        <p:grpSpPr>
          <a:xfrm>
            <a:off x="9786582" y="2410640"/>
            <a:ext cx="1159332" cy="1114334"/>
            <a:chOff x="2777625" y="3295185"/>
            <a:chExt cx="3312000" cy="3312000"/>
          </a:xfrm>
        </p:grpSpPr>
        <p:grpSp>
          <p:nvGrpSpPr>
            <p:cNvPr id="81" name="Csoportba foglalás 80">
              <a:extLst>
                <a:ext uri="{FF2B5EF4-FFF2-40B4-BE49-F238E27FC236}">
                  <a16:creationId xmlns:a16="http://schemas.microsoft.com/office/drawing/2014/main" id="{49FFEBB6-358F-4162-B8D9-C612A223239F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83" name="Ellipszis 82">
                <a:extLst>
                  <a:ext uri="{FF2B5EF4-FFF2-40B4-BE49-F238E27FC236}">
                    <a16:creationId xmlns:a16="http://schemas.microsoft.com/office/drawing/2014/main" id="{C50AE57E-EFA6-4AD7-96A7-3C588689C56C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Szabadkézi sokszög 550">
                <a:extLst>
                  <a:ext uri="{FF2B5EF4-FFF2-40B4-BE49-F238E27FC236}">
                    <a16:creationId xmlns:a16="http://schemas.microsoft.com/office/drawing/2014/main" id="{C2907C07-0FD6-4224-B8A0-A5B6D0D8B388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Szalagív 32">
                <a:extLst>
                  <a:ext uri="{FF2B5EF4-FFF2-40B4-BE49-F238E27FC236}">
                    <a16:creationId xmlns:a16="http://schemas.microsoft.com/office/drawing/2014/main" id="{35634BAB-CCC3-47C3-A5AC-3B8DECD8EFBB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2" name="Fánk 548">
              <a:extLst>
                <a:ext uri="{FF2B5EF4-FFF2-40B4-BE49-F238E27FC236}">
                  <a16:creationId xmlns:a16="http://schemas.microsoft.com/office/drawing/2014/main" id="{78BF08F4-FF61-4783-8D45-BCF70BDFB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Csoportba foglalás 85">
            <a:extLst>
              <a:ext uri="{FF2B5EF4-FFF2-40B4-BE49-F238E27FC236}">
                <a16:creationId xmlns:a16="http://schemas.microsoft.com/office/drawing/2014/main" id="{C6C0E668-9865-470C-9A9C-D95C1E886B54}"/>
              </a:ext>
            </a:extLst>
          </p:cNvPr>
          <p:cNvGrpSpPr>
            <a:grpSpLocks noChangeAspect="1"/>
          </p:cNvGrpSpPr>
          <p:nvPr/>
        </p:nvGrpSpPr>
        <p:grpSpPr>
          <a:xfrm>
            <a:off x="8696470" y="3124232"/>
            <a:ext cx="1159332" cy="1114334"/>
            <a:chOff x="2777625" y="3295185"/>
            <a:chExt cx="3312000" cy="3312000"/>
          </a:xfrm>
        </p:grpSpPr>
        <p:grpSp>
          <p:nvGrpSpPr>
            <p:cNvPr id="87" name="Csoportba foglalás 86">
              <a:extLst>
                <a:ext uri="{FF2B5EF4-FFF2-40B4-BE49-F238E27FC236}">
                  <a16:creationId xmlns:a16="http://schemas.microsoft.com/office/drawing/2014/main" id="{27EDAEE0-5FAA-4847-91E9-7FB227BEEAE3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89" name="Ellipszis 88">
                <a:extLst>
                  <a:ext uri="{FF2B5EF4-FFF2-40B4-BE49-F238E27FC236}">
                    <a16:creationId xmlns:a16="http://schemas.microsoft.com/office/drawing/2014/main" id="{BCE6A4BE-FC47-4B14-8032-9297CF38643C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Szabadkézi sokszög 550">
                <a:extLst>
                  <a:ext uri="{FF2B5EF4-FFF2-40B4-BE49-F238E27FC236}">
                    <a16:creationId xmlns:a16="http://schemas.microsoft.com/office/drawing/2014/main" id="{E66E9C01-4553-4FC0-81DF-0DC668FEDD1C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Szalagív 32">
                <a:extLst>
                  <a:ext uri="{FF2B5EF4-FFF2-40B4-BE49-F238E27FC236}">
                    <a16:creationId xmlns:a16="http://schemas.microsoft.com/office/drawing/2014/main" id="{F520B5F5-3A35-456B-9D08-A3FB31DAC1B4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8" name="Fánk 548">
              <a:extLst>
                <a:ext uri="{FF2B5EF4-FFF2-40B4-BE49-F238E27FC236}">
                  <a16:creationId xmlns:a16="http://schemas.microsoft.com/office/drawing/2014/main" id="{EF97506A-97DA-47FF-921D-D65777BF7E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92" name="Csoportba foglalás 91">
            <a:extLst>
              <a:ext uri="{FF2B5EF4-FFF2-40B4-BE49-F238E27FC236}">
                <a16:creationId xmlns:a16="http://schemas.microsoft.com/office/drawing/2014/main" id="{9619535D-57FB-4002-9AFC-6BA519384919}"/>
              </a:ext>
            </a:extLst>
          </p:cNvPr>
          <p:cNvGrpSpPr>
            <a:grpSpLocks noChangeAspect="1"/>
          </p:cNvGrpSpPr>
          <p:nvPr/>
        </p:nvGrpSpPr>
        <p:grpSpPr>
          <a:xfrm>
            <a:off x="6529465" y="2514260"/>
            <a:ext cx="1159332" cy="1114334"/>
            <a:chOff x="2777625" y="3295185"/>
            <a:chExt cx="3312000" cy="3312000"/>
          </a:xfrm>
        </p:grpSpPr>
        <p:grpSp>
          <p:nvGrpSpPr>
            <p:cNvPr id="93" name="Csoportba foglalás 92">
              <a:extLst>
                <a:ext uri="{FF2B5EF4-FFF2-40B4-BE49-F238E27FC236}">
                  <a16:creationId xmlns:a16="http://schemas.microsoft.com/office/drawing/2014/main" id="{62548836-F51B-4CBE-88C8-3A29FBA6D852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95" name="Ellipszis 94">
                <a:extLst>
                  <a:ext uri="{FF2B5EF4-FFF2-40B4-BE49-F238E27FC236}">
                    <a16:creationId xmlns:a16="http://schemas.microsoft.com/office/drawing/2014/main" id="{C49BB3DD-B1F3-4C1C-8F63-ABCD73A5E5EA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Szabadkézi sokszög 550">
                <a:extLst>
                  <a:ext uri="{FF2B5EF4-FFF2-40B4-BE49-F238E27FC236}">
                    <a16:creationId xmlns:a16="http://schemas.microsoft.com/office/drawing/2014/main" id="{EC5A065B-418E-45AA-BE7D-98063E9A2E36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Szalagív 32">
                <a:extLst>
                  <a:ext uri="{FF2B5EF4-FFF2-40B4-BE49-F238E27FC236}">
                    <a16:creationId xmlns:a16="http://schemas.microsoft.com/office/drawing/2014/main" id="{05CDC9C9-9749-4A75-9858-AD6FB6B43390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4" name="Fánk 548">
              <a:extLst>
                <a:ext uri="{FF2B5EF4-FFF2-40B4-BE49-F238E27FC236}">
                  <a16:creationId xmlns:a16="http://schemas.microsoft.com/office/drawing/2014/main" id="{D7C6A7E0-20D6-4B6A-BE99-777BC7528D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98" name="Csoportba foglalás 97">
            <a:extLst>
              <a:ext uri="{FF2B5EF4-FFF2-40B4-BE49-F238E27FC236}">
                <a16:creationId xmlns:a16="http://schemas.microsoft.com/office/drawing/2014/main" id="{274E04B9-E8C8-4274-BF76-7DD9D4BBEAFE}"/>
              </a:ext>
            </a:extLst>
          </p:cNvPr>
          <p:cNvGrpSpPr>
            <a:grpSpLocks noChangeAspect="1"/>
          </p:cNvGrpSpPr>
          <p:nvPr/>
        </p:nvGrpSpPr>
        <p:grpSpPr>
          <a:xfrm>
            <a:off x="7774889" y="3379375"/>
            <a:ext cx="1159332" cy="1114334"/>
            <a:chOff x="2777625" y="3295185"/>
            <a:chExt cx="3312000" cy="3312000"/>
          </a:xfrm>
        </p:grpSpPr>
        <p:grpSp>
          <p:nvGrpSpPr>
            <p:cNvPr id="99" name="Csoportba foglalás 98">
              <a:extLst>
                <a:ext uri="{FF2B5EF4-FFF2-40B4-BE49-F238E27FC236}">
                  <a16:creationId xmlns:a16="http://schemas.microsoft.com/office/drawing/2014/main" id="{5EEDBD7F-0B6E-401D-A7A1-6B9A9CEA877A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01" name="Ellipszis 100">
                <a:extLst>
                  <a:ext uri="{FF2B5EF4-FFF2-40B4-BE49-F238E27FC236}">
                    <a16:creationId xmlns:a16="http://schemas.microsoft.com/office/drawing/2014/main" id="{3198019A-3BF8-4552-A618-95C73C95B911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Szabadkézi sokszög 550">
                <a:extLst>
                  <a:ext uri="{FF2B5EF4-FFF2-40B4-BE49-F238E27FC236}">
                    <a16:creationId xmlns:a16="http://schemas.microsoft.com/office/drawing/2014/main" id="{4F6F8775-2563-4C27-90BA-8074E948DF75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Szalagív 32">
                <a:extLst>
                  <a:ext uri="{FF2B5EF4-FFF2-40B4-BE49-F238E27FC236}">
                    <a16:creationId xmlns:a16="http://schemas.microsoft.com/office/drawing/2014/main" id="{193A45BF-B6DE-4352-8CCA-2B920E4DB8E3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Fánk 548">
              <a:extLst>
                <a:ext uri="{FF2B5EF4-FFF2-40B4-BE49-F238E27FC236}">
                  <a16:creationId xmlns:a16="http://schemas.microsoft.com/office/drawing/2014/main" id="{071654E3-CDEF-4D43-B87D-F4C5A717D9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104" name="Csoportba foglalás 103">
            <a:extLst>
              <a:ext uri="{FF2B5EF4-FFF2-40B4-BE49-F238E27FC236}">
                <a16:creationId xmlns:a16="http://schemas.microsoft.com/office/drawing/2014/main" id="{AB725A2E-B1EF-4524-A9B5-5E1B9D1CF5CE}"/>
              </a:ext>
            </a:extLst>
          </p:cNvPr>
          <p:cNvGrpSpPr>
            <a:grpSpLocks noChangeAspect="1"/>
          </p:cNvGrpSpPr>
          <p:nvPr/>
        </p:nvGrpSpPr>
        <p:grpSpPr>
          <a:xfrm>
            <a:off x="9824546" y="3410330"/>
            <a:ext cx="1159332" cy="1114334"/>
            <a:chOff x="2777625" y="3295185"/>
            <a:chExt cx="3312000" cy="3312000"/>
          </a:xfrm>
        </p:grpSpPr>
        <p:grpSp>
          <p:nvGrpSpPr>
            <p:cNvPr id="105" name="Csoportba foglalás 104">
              <a:extLst>
                <a:ext uri="{FF2B5EF4-FFF2-40B4-BE49-F238E27FC236}">
                  <a16:creationId xmlns:a16="http://schemas.microsoft.com/office/drawing/2014/main" id="{0BA77156-4461-45CE-A210-34AC19A226EF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07" name="Ellipszis 106">
                <a:extLst>
                  <a:ext uri="{FF2B5EF4-FFF2-40B4-BE49-F238E27FC236}">
                    <a16:creationId xmlns:a16="http://schemas.microsoft.com/office/drawing/2014/main" id="{E5AABAD1-5A4F-41ED-9BFB-E34AEE37C6CC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Szabadkézi sokszög 550">
                <a:extLst>
                  <a:ext uri="{FF2B5EF4-FFF2-40B4-BE49-F238E27FC236}">
                    <a16:creationId xmlns:a16="http://schemas.microsoft.com/office/drawing/2014/main" id="{DA40ABCA-B951-49B6-812C-68EA9E37872C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Szalagív 32">
                <a:extLst>
                  <a:ext uri="{FF2B5EF4-FFF2-40B4-BE49-F238E27FC236}">
                    <a16:creationId xmlns:a16="http://schemas.microsoft.com/office/drawing/2014/main" id="{1AC06CD6-4AFD-4DB8-B3E8-FF0F39AE79EA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6" name="Fánk 548">
              <a:extLst>
                <a:ext uri="{FF2B5EF4-FFF2-40B4-BE49-F238E27FC236}">
                  <a16:creationId xmlns:a16="http://schemas.microsoft.com/office/drawing/2014/main" id="{476767C7-BD89-4201-B196-D503994325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110" name="Csoportba foglalás 109">
            <a:extLst>
              <a:ext uri="{FF2B5EF4-FFF2-40B4-BE49-F238E27FC236}">
                <a16:creationId xmlns:a16="http://schemas.microsoft.com/office/drawing/2014/main" id="{E250E96C-2F5F-41B0-8264-C5A234394A47}"/>
              </a:ext>
            </a:extLst>
          </p:cNvPr>
          <p:cNvGrpSpPr>
            <a:grpSpLocks noChangeAspect="1"/>
          </p:cNvGrpSpPr>
          <p:nvPr/>
        </p:nvGrpSpPr>
        <p:grpSpPr>
          <a:xfrm>
            <a:off x="9117175" y="3918923"/>
            <a:ext cx="1159332" cy="1114334"/>
            <a:chOff x="2777625" y="3295185"/>
            <a:chExt cx="3312000" cy="3312000"/>
          </a:xfrm>
        </p:grpSpPr>
        <p:grpSp>
          <p:nvGrpSpPr>
            <p:cNvPr id="111" name="Csoportba foglalás 110">
              <a:extLst>
                <a:ext uri="{FF2B5EF4-FFF2-40B4-BE49-F238E27FC236}">
                  <a16:creationId xmlns:a16="http://schemas.microsoft.com/office/drawing/2014/main" id="{B9F4B144-BA43-4C5A-9E87-B35BC64DC65C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13" name="Ellipszis 112">
                <a:extLst>
                  <a:ext uri="{FF2B5EF4-FFF2-40B4-BE49-F238E27FC236}">
                    <a16:creationId xmlns:a16="http://schemas.microsoft.com/office/drawing/2014/main" id="{3E749E46-3FC4-4CDA-B9DF-01C67924E9E4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Szabadkézi sokszög 550">
                <a:extLst>
                  <a:ext uri="{FF2B5EF4-FFF2-40B4-BE49-F238E27FC236}">
                    <a16:creationId xmlns:a16="http://schemas.microsoft.com/office/drawing/2014/main" id="{6CF24E7D-9DAB-46A6-A7E0-23E0385764E9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Szalagív 32">
                <a:extLst>
                  <a:ext uri="{FF2B5EF4-FFF2-40B4-BE49-F238E27FC236}">
                    <a16:creationId xmlns:a16="http://schemas.microsoft.com/office/drawing/2014/main" id="{244AC48A-93E6-40A5-8A0B-C87A65C4CEE0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2" name="Fánk 548">
              <a:extLst>
                <a:ext uri="{FF2B5EF4-FFF2-40B4-BE49-F238E27FC236}">
                  <a16:creationId xmlns:a16="http://schemas.microsoft.com/office/drawing/2014/main" id="{DB55D440-547B-4A00-BCD0-93E92597FC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116" name="Csoportba foglalás 115">
            <a:extLst>
              <a:ext uri="{FF2B5EF4-FFF2-40B4-BE49-F238E27FC236}">
                <a16:creationId xmlns:a16="http://schemas.microsoft.com/office/drawing/2014/main" id="{4200BCC0-509F-4F4C-886D-4AEA2C3FD5BD}"/>
              </a:ext>
            </a:extLst>
          </p:cNvPr>
          <p:cNvGrpSpPr>
            <a:grpSpLocks noChangeAspect="1"/>
          </p:cNvGrpSpPr>
          <p:nvPr/>
        </p:nvGrpSpPr>
        <p:grpSpPr>
          <a:xfrm>
            <a:off x="6514679" y="3771892"/>
            <a:ext cx="1159332" cy="1114334"/>
            <a:chOff x="2777625" y="3295185"/>
            <a:chExt cx="3312000" cy="3312000"/>
          </a:xfrm>
        </p:grpSpPr>
        <p:grpSp>
          <p:nvGrpSpPr>
            <p:cNvPr id="117" name="Csoportba foglalás 116">
              <a:extLst>
                <a:ext uri="{FF2B5EF4-FFF2-40B4-BE49-F238E27FC236}">
                  <a16:creationId xmlns:a16="http://schemas.microsoft.com/office/drawing/2014/main" id="{448F953F-6744-4D28-A54C-44EBC831BA8D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19" name="Ellipszis 118">
                <a:extLst>
                  <a:ext uri="{FF2B5EF4-FFF2-40B4-BE49-F238E27FC236}">
                    <a16:creationId xmlns:a16="http://schemas.microsoft.com/office/drawing/2014/main" id="{5272A622-1E38-4FCA-87D3-BDA88757D9D3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Szabadkézi sokszög 550">
                <a:extLst>
                  <a:ext uri="{FF2B5EF4-FFF2-40B4-BE49-F238E27FC236}">
                    <a16:creationId xmlns:a16="http://schemas.microsoft.com/office/drawing/2014/main" id="{6A19EF36-45F2-40B1-A851-06F0F26463AD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Szalagív 32">
                <a:extLst>
                  <a:ext uri="{FF2B5EF4-FFF2-40B4-BE49-F238E27FC236}">
                    <a16:creationId xmlns:a16="http://schemas.microsoft.com/office/drawing/2014/main" id="{3B2F0B8A-41BB-452F-8BD1-C41CC7E4DF3C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8" name="Fánk 548">
              <a:extLst>
                <a:ext uri="{FF2B5EF4-FFF2-40B4-BE49-F238E27FC236}">
                  <a16:creationId xmlns:a16="http://schemas.microsoft.com/office/drawing/2014/main" id="{87C0D48E-227A-4696-A600-67AE277205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Csoportba foglalás 121">
            <a:extLst>
              <a:ext uri="{FF2B5EF4-FFF2-40B4-BE49-F238E27FC236}">
                <a16:creationId xmlns:a16="http://schemas.microsoft.com/office/drawing/2014/main" id="{65CABA81-3C8A-446E-A685-CC230B353CBA}"/>
              </a:ext>
            </a:extLst>
          </p:cNvPr>
          <p:cNvGrpSpPr>
            <a:grpSpLocks noChangeAspect="1"/>
          </p:cNvGrpSpPr>
          <p:nvPr/>
        </p:nvGrpSpPr>
        <p:grpSpPr>
          <a:xfrm>
            <a:off x="8114717" y="3952777"/>
            <a:ext cx="1159332" cy="1114334"/>
            <a:chOff x="2777625" y="3295185"/>
            <a:chExt cx="3312000" cy="3312000"/>
          </a:xfrm>
        </p:grpSpPr>
        <p:grpSp>
          <p:nvGrpSpPr>
            <p:cNvPr id="123" name="Csoportba foglalás 122">
              <a:extLst>
                <a:ext uri="{FF2B5EF4-FFF2-40B4-BE49-F238E27FC236}">
                  <a16:creationId xmlns:a16="http://schemas.microsoft.com/office/drawing/2014/main" id="{465DD5EF-92A9-4EB8-95BD-C64C55CF32E3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25" name="Ellipszis 124">
                <a:extLst>
                  <a:ext uri="{FF2B5EF4-FFF2-40B4-BE49-F238E27FC236}">
                    <a16:creationId xmlns:a16="http://schemas.microsoft.com/office/drawing/2014/main" id="{AF1B086F-7051-4180-AB48-5D9ED61FF9F5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Szabadkézi sokszög 550">
                <a:extLst>
                  <a:ext uri="{FF2B5EF4-FFF2-40B4-BE49-F238E27FC236}">
                    <a16:creationId xmlns:a16="http://schemas.microsoft.com/office/drawing/2014/main" id="{896FF581-EDC9-4B7E-98F6-FCE675AA9F23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Szalagív 32">
                <a:extLst>
                  <a:ext uri="{FF2B5EF4-FFF2-40B4-BE49-F238E27FC236}">
                    <a16:creationId xmlns:a16="http://schemas.microsoft.com/office/drawing/2014/main" id="{BD75215A-F64B-4743-B280-91B40709C774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4" name="Fánk 548">
              <a:extLst>
                <a:ext uri="{FF2B5EF4-FFF2-40B4-BE49-F238E27FC236}">
                  <a16:creationId xmlns:a16="http://schemas.microsoft.com/office/drawing/2014/main" id="{F6CB7D2D-0125-40AB-AD0B-103D883E1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128" name="Csoportba foglalás 127">
            <a:extLst>
              <a:ext uri="{FF2B5EF4-FFF2-40B4-BE49-F238E27FC236}">
                <a16:creationId xmlns:a16="http://schemas.microsoft.com/office/drawing/2014/main" id="{BC1DCDB1-4CFF-4267-A100-75ECBFD3DE02}"/>
              </a:ext>
            </a:extLst>
          </p:cNvPr>
          <p:cNvGrpSpPr/>
          <p:nvPr/>
        </p:nvGrpSpPr>
        <p:grpSpPr>
          <a:xfrm>
            <a:off x="6121465" y="438786"/>
            <a:ext cx="5262234" cy="4912527"/>
            <a:chOff x="3662691" y="696563"/>
            <a:chExt cx="5262234" cy="4912527"/>
          </a:xfrm>
        </p:grpSpPr>
        <p:graphicFrame>
          <p:nvGraphicFramePr>
            <p:cNvPr id="129" name="Objektum 128">
              <a:extLst>
                <a:ext uri="{FF2B5EF4-FFF2-40B4-BE49-F238E27FC236}">
                  <a16:creationId xmlns:a16="http://schemas.microsoft.com/office/drawing/2014/main" id="{32F220EE-38C3-4980-9A89-7D33F4CFEA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79589" y="696563"/>
            <a:ext cx="5245336" cy="2135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2463681" imgH="1003289" progId="CorelDraw.Graphic.19">
                    <p:embed/>
                  </p:oleObj>
                </mc:Choice>
                <mc:Fallback>
                  <p:oleObj name="CorelDRAW" r:id="rId2" imgW="2463681" imgH="1003289" progId="CorelDraw.Graphic.19">
                    <p:embed/>
                    <p:pic>
                      <p:nvPicPr>
                        <p:cNvPr id="5" name="Objektum 4">
                          <a:extLst>
                            <a:ext uri="{FF2B5EF4-FFF2-40B4-BE49-F238E27FC236}">
                              <a16:creationId xmlns:a16="http://schemas.microsoft.com/office/drawing/2014/main" id="{FAB5CF96-3AAE-4BAC-8489-CA3E43DE523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679589" y="696563"/>
                          <a:ext cx="5245336" cy="2135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ktum 129">
              <a:extLst>
                <a:ext uri="{FF2B5EF4-FFF2-40B4-BE49-F238E27FC236}">
                  <a16:creationId xmlns:a16="http://schemas.microsoft.com/office/drawing/2014/main" id="{5EB9FC46-FFC4-4773-8967-DF2E32F970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2431523"/>
                </p:ext>
              </p:extLst>
            </p:nvPr>
          </p:nvGraphicFramePr>
          <p:xfrm>
            <a:off x="3662691" y="2719422"/>
            <a:ext cx="5262234" cy="2889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2909520" imgH="1596240" progId="CorelDraw.Graphic.19">
                    <p:embed/>
                  </p:oleObj>
                </mc:Choice>
                <mc:Fallback>
                  <p:oleObj name="CorelDRAW" r:id="rId4" imgW="2909520" imgH="1596240" progId="CorelDraw.Graphic.19">
                    <p:embed/>
                    <p:pic>
                      <p:nvPicPr>
                        <p:cNvPr id="7" name="Objektum 6">
                          <a:extLst>
                            <a:ext uri="{FF2B5EF4-FFF2-40B4-BE49-F238E27FC236}">
                              <a16:creationId xmlns:a16="http://schemas.microsoft.com/office/drawing/2014/main" id="{2E74D035-EB3D-40D1-A535-EF7B7DAC845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62691" y="2719422"/>
                          <a:ext cx="5262234" cy="28896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1" name="Szövegdoboz 130">
            <a:extLst>
              <a:ext uri="{FF2B5EF4-FFF2-40B4-BE49-F238E27FC236}">
                <a16:creationId xmlns:a16="http://schemas.microsoft.com/office/drawing/2014/main" id="{BD91B47A-54A2-463A-8A51-1CD408623DAA}"/>
              </a:ext>
            </a:extLst>
          </p:cNvPr>
          <p:cNvSpPr txBox="1"/>
          <p:nvPr/>
        </p:nvSpPr>
        <p:spPr>
          <a:xfrm>
            <a:off x="1619535" y="4748868"/>
            <a:ext cx="8952931" cy="19322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hu-HU" sz="2800" dirty="0">
              <a:solidFill>
                <a:srgbClr val="FFE7CE"/>
              </a:solidFill>
            </a:endParaRPr>
          </a:p>
          <a:p>
            <a:pPr algn="ctr"/>
            <a:endParaRPr lang="hu-HU" sz="2800" dirty="0">
              <a:solidFill>
                <a:srgbClr val="FFE7CE"/>
              </a:solidFill>
            </a:endParaRPr>
          </a:p>
          <a:p>
            <a:pPr algn="ctr"/>
            <a:endParaRPr lang="hu-HU" sz="2800" dirty="0">
              <a:solidFill>
                <a:srgbClr val="FFE7CE"/>
              </a:solidFill>
            </a:endParaRPr>
          </a:p>
          <a:p>
            <a:pPr algn="ctr"/>
            <a:endParaRPr lang="hu-HU" sz="2800" dirty="0">
              <a:solidFill>
                <a:srgbClr val="FFE7CE"/>
              </a:solidFill>
            </a:endParaRPr>
          </a:p>
        </p:txBody>
      </p:sp>
      <p:sp>
        <p:nvSpPr>
          <p:cNvPr id="132" name="Szövegdoboz 131">
            <a:extLst>
              <a:ext uri="{FF2B5EF4-FFF2-40B4-BE49-F238E27FC236}">
                <a16:creationId xmlns:a16="http://schemas.microsoft.com/office/drawing/2014/main" id="{F0DA77B2-A942-4672-82F4-AF06B68017A8}"/>
              </a:ext>
            </a:extLst>
          </p:cNvPr>
          <p:cNvSpPr txBox="1"/>
          <p:nvPr/>
        </p:nvSpPr>
        <p:spPr>
          <a:xfrm>
            <a:off x="420459" y="359349"/>
            <a:ext cx="5892378" cy="6352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800" dirty="0">
                <a:solidFill>
                  <a:srgbClr val="FFE7CE"/>
                </a:solidFill>
              </a:rPr>
              <a:t>Min is járna az esze állandóan?</a:t>
            </a:r>
          </a:p>
          <a:p>
            <a:endParaRPr lang="hu-HU" sz="2800" dirty="0">
              <a:solidFill>
                <a:srgbClr val="FFE7CE"/>
              </a:solidFill>
            </a:endParaRPr>
          </a:p>
          <a:p>
            <a:endParaRPr lang="hu-HU" sz="2800" dirty="0">
              <a:solidFill>
                <a:srgbClr val="FFE7CE"/>
              </a:solidFill>
            </a:endParaRPr>
          </a:p>
          <a:p>
            <a:endParaRPr lang="hu-HU" sz="2800" dirty="0">
              <a:solidFill>
                <a:srgbClr val="FFE7CE"/>
              </a:solidFill>
            </a:endParaRP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471852"/>
              </p:ext>
            </p:extLst>
          </p:nvPr>
        </p:nvGraphicFramePr>
        <p:xfrm>
          <a:off x="-569922" y="1175249"/>
          <a:ext cx="5350737" cy="6142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2735119" imgH="3140040" progId="CorelDraw.Graphic.19">
                  <p:embed/>
                </p:oleObj>
              </mc:Choice>
              <mc:Fallback>
                <p:oleObj name="CorelDRAW" r:id="rId6" imgW="2735119" imgH="314004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569922" y="1175249"/>
                        <a:ext cx="5350737" cy="6142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50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lipszis 375">
            <a:extLst>
              <a:ext uri="{FF2B5EF4-FFF2-40B4-BE49-F238E27FC236}">
                <a16:creationId xmlns:a16="http://schemas.microsoft.com/office/drawing/2014/main" id="{49502FDE-362D-43C1-9215-11EF072589C2}"/>
              </a:ext>
            </a:extLst>
          </p:cNvPr>
          <p:cNvSpPr/>
          <p:nvPr/>
        </p:nvSpPr>
        <p:spPr>
          <a:xfrm>
            <a:off x="0" y="5891894"/>
            <a:ext cx="11007327" cy="966106"/>
          </a:xfrm>
          <a:custGeom>
            <a:avLst/>
            <a:gdLst>
              <a:gd name="connsiteX0" fmla="*/ 0 w 11449627"/>
              <a:gd name="connsiteY0" fmla="*/ 3539540 h 7079079"/>
              <a:gd name="connsiteX1" fmla="*/ 5724814 w 11449627"/>
              <a:gd name="connsiteY1" fmla="*/ 0 h 7079079"/>
              <a:gd name="connsiteX2" fmla="*/ 11449628 w 11449627"/>
              <a:gd name="connsiteY2" fmla="*/ 3539540 h 7079079"/>
              <a:gd name="connsiteX3" fmla="*/ 5724814 w 11449627"/>
              <a:gd name="connsiteY3" fmla="*/ 7079080 h 7079079"/>
              <a:gd name="connsiteX4" fmla="*/ 0 w 11449627"/>
              <a:gd name="connsiteY4" fmla="*/ 3539540 h 7079079"/>
              <a:gd name="connsiteX0" fmla="*/ 933 w 11450561"/>
              <a:gd name="connsiteY0" fmla="*/ 2015540 h 5555080"/>
              <a:gd name="connsiteX1" fmla="*/ 5401897 w 11450561"/>
              <a:gd name="connsiteY1" fmla="*/ 0 h 5555080"/>
              <a:gd name="connsiteX2" fmla="*/ 11450561 w 11450561"/>
              <a:gd name="connsiteY2" fmla="*/ 2015540 h 5555080"/>
              <a:gd name="connsiteX3" fmla="*/ 5725747 w 11450561"/>
              <a:gd name="connsiteY3" fmla="*/ 5555080 h 5555080"/>
              <a:gd name="connsiteX4" fmla="*/ 933 w 11450561"/>
              <a:gd name="connsiteY4" fmla="*/ 2015540 h 5555080"/>
              <a:gd name="connsiteX0" fmla="*/ 728 w 11450356"/>
              <a:gd name="connsiteY0" fmla="*/ 2591507 h 6131047"/>
              <a:gd name="connsiteX1" fmla="*/ 5401692 w 11450356"/>
              <a:gd name="connsiteY1" fmla="*/ 575967 h 6131047"/>
              <a:gd name="connsiteX2" fmla="*/ 11450356 w 11450356"/>
              <a:gd name="connsiteY2" fmla="*/ 2591507 h 6131047"/>
              <a:gd name="connsiteX3" fmla="*/ 5725542 w 11450356"/>
              <a:gd name="connsiteY3" fmla="*/ 6131047 h 6131047"/>
              <a:gd name="connsiteX4" fmla="*/ 728 w 11450356"/>
              <a:gd name="connsiteY4" fmla="*/ 2591507 h 6131047"/>
              <a:gd name="connsiteX0" fmla="*/ 84126 w 11533754"/>
              <a:gd name="connsiteY0" fmla="*/ 2279817 h 5819357"/>
              <a:gd name="connsiteX1" fmla="*/ 2601962 w 11533754"/>
              <a:gd name="connsiteY1" fmla="*/ 242734 h 5819357"/>
              <a:gd name="connsiteX2" fmla="*/ 5485090 w 11533754"/>
              <a:gd name="connsiteY2" fmla="*/ 264277 h 5819357"/>
              <a:gd name="connsiteX3" fmla="*/ 11533754 w 11533754"/>
              <a:gd name="connsiteY3" fmla="*/ 2279817 h 5819357"/>
              <a:gd name="connsiteX4" fmla="*/ 5808940 w 11533754"/>
              <a:gd name="connsiteY4" fmla="*/ 5819357 h 5819357"/>
              <a:gd name="connsiteX5" fmla="*/ 84126 w 11533754"/>
              <a:gd name="connsiteY5" fmla="*/ 2279817 h 5819357"/>
              <a:gd name="connsiteX0" fmla="*/ 84126 w 11546209"/>
              <a:gd name="connsiteY0" fmla="*/ 2189285 h 5728825"/>
              <a:gd name="connsiteX1" fmla="*/ 2601962 w 11546209"/>
              <a:gd name="connsiteY1" fmla="*/ 152202 h 5728825"/>
              <a:gd name="connsiteX2" fmla="*/ 5485090 w 11546209"/>
              <a:gd name="connsiteY2" fmla="*/ 173745 h 5728825"/>
              <a:gd name="connsiteX3" fmla="*/ 7288262 w 11546209"/>
              <a:gd name="connsiteY3" fmla="*/ 380802 h 5728825"/>
              <a:gd name="connsiteX4" fmla="*/ 11533754 w 11546209"/>
              <a:gd name="connsiteY4" fmla="*/ 2189285 h 5728825"/>
              <a:gd name="connsiteX5" fmla="*/ 5808940 w 11546209"/>
              <a:gd name="connsiteY5" fmla="*/ 5728825 h 5728825"/>
              <a:gd name="connsiteX6" fmla="*/ 84126 w 11546209"/>
              <a:gd name="connsiteY6" fmla="*/ 2189285 h 5728825"/>
              <a:gd name="connsiteX0" fmla="*/ 84126 w 11559796"/>
              <a:gd name="connsiteY0" fmla="*/ 2181660 h 5721200"/>
              <a:gd name="connsiteX1" fmla="*/ 2601962 w 11559796"/>
              <a:gd name="connsiteY1" fmla="*/ 144577 h 5721200"/>
              <a:gd name="connsiteX2" fmla="*/ 5485090 w 11559796"/>
              <a:gd name="connsiteY2" fmla="*/ 166120 h 5721200"/>
              <a:gd name="connsiteX3" fmla="*/ 9212312 w 11559796"/>
              <a:gd name="connsiteY3" fmla="*/ 163627 h 5721200"/>
              <a:gd name="connsiteX4" fmla="*/ 11533754 w 11559796"/>
              <a:gd name="connsiteY4" fmla="*/ 2181660 h 5721200"/>
              <a:gd name="connsiteX5" fmla="*/ 5808940 w 11559796"/>
              <a:gd name="connsiteY5" fmla="*/ 5721200 h 5721200"/>
              <a:gd name="connsiteX6" fmla="*/ 84126 w 11559796"/>
              <a:gd name="connsiteY6" fmla="*/ 2181660 h 5721200"/>
              <a:gd name="connsiteX0" fmla="*/ 84126 w 11533844"/>
              <a:gd name="connsiteY0" fmla="*/ 2181660 h 5842024"/>
              <a:gd name="connsiteX1" fmla="*/ 2601962 w 11533844"/>
              <a:gd name="connsiteY1" fmla="*/ 144577 h 5842024"/>
              <a:gd name="connsiteX2" fmla="*/ 5485090 w 11533844"/>
              <a:gd name="connsiteY2" fmla="*/ 166120 h 5842024"/>
              <a:gd name="connsiteX3" fmla="*/ 9212312 w 11533844"/>
              <a:gd name="connsiteY3" fmla="*/ 163627 h 5842024"/>
              <a:gd name="connsiteX4" fmla="*/ 11533754 w 11533844"/>
              <a:gd name="connsiteY4" fmla="*/ 2181660 h 5842024"/>
              <a:gd name="connsiteX5" fmla="*/ 9136111 w 11533844"/>
              <a:gd name="connsiteY5" fmla="*/ 4754676 h 5842024"/>
              <a:gd name="connsiteX6" fmla="*/ 5808940 w 11533844"/>
              <a:gd name="connsiteY6" fmla="*/ 5721200 h 5842024"/>
              <a:gd name="connsiteX7" fmla="*/ 84126 w 11533844"/>
              <a:gd name="connsiteY7" fmla="*/ 2181660 h 5842024"/>
              <a:gd name="connsiteX0" fmla="*/ 84126 w 11533844"/>
              <a:gd name="connsiteY0" fmla="*/ 2181660 h 5754587"/>
              <a:gd name="connsiteX1" fmla="*/ 2601962 w 11533844"/>
              <a:gd name="connsiteY1" fmla="*/ 144577 h 5754587"/>
              <a:gd name="connsiteX2" fmla="*/ 5485090 w 11533844"/>
              <a:gd name="connsiteY2" fmla="*/ 166120 h 5754587"/>
              <a:gd name="connsiteX3" fmla="*/ 9212312 w 11533844"/>
              <a:gd name="connsiteY3" fmla="*/ 163627 h 5754587"/>
              <a:gd name="connsiteX4" fmla="*/ 11533754 w 11533844"/>
              <a:gd name="connsiteY4" fmla="*/ 2181660 h 5754587"/>
              <a:gd name="connsiteX5" fmla="*/ 9726661 w 11533844"/>
              <a:gd name="connsiteY5" fmla="*/ 3859326 h 5754587"/>
              <a:gd name="connsiteX6" fmla="*/ 5808940 w 11533844"/>
              <a:gd name="connsiteY6" fmla="*/ 5721200 h 5754587"/>
              <a:gd name="connsiteX7" fmla="*/ 84126 w 11533844"/>
              <a:gd name="connsiteY7" fmla="*/ 2181660 h 5754587"/>
              <a:gd name="connsiteX0" fmla="*/ 84126 w 12551976"/>
              <a:gd name="connsiteY0" fmla="*/ 2181660 h 5848431"/>
              <a:gd name="connsiteX1" fmla="*/ 2601962 w 12551976"/>
              <a:gd name="connsiteY1" fmla="*/ 144577 h 5848431"/>
              <a:gd name="connsiteX2" fmla="*/ 5485090 w 12551976"/>
              <a:gd name="connsiteY2" fmla="*/ 166120 h 5848431"/>
              <a:gd name="connsiteX3" fmla="*/ 9212312 w 12551976"/>
              <a:gd name="connsiteY3" fmla="*/ 163627 h 5848431"/>
              <a:gd name="connsiteX4" fmla="*/ 11533754 w 12551976"/>
              <a:gd name="connsiteY4" fmla="*/ 2181660 h 5848431"/>
              <a:gd name="connsiteX5" fmla="*/ 12260311 w 12551976"/>
              <a:gd name="connsiteY5" fmla="*/ 4792776 h 5848431"/>
              <a:gd name="connsiteX6" fmla="*/ 5808940 w 12551976"/>
              <a:gd name="connsiteY6" fmla="*/ 5721200 h 5848431"/>
              <a:gd name="connsiteX7" fmla="*/ 84126 w 12551976"/>
              <a:gd name="connsiteY7" fmla="*/ 2181660 h 5848431"/>
              <a:gd name="connsiteX0" fmla="*/ 84126 w 12260725"/>
              <a:gd name="connsiteY0" fmla="*/ 2181660 h 5848431"/>
              <a:gd name="connsiteX1" fmla="*/ 2601962 w 12260725"/>
              <a:gd name="connsiteY1" fmla="*/ 144577 h 5848431"/>
              <a:gd name="connsiteX2" fmla="*/ 5485090 w 12260725"/>
              <a:gd name="connsiteY2" fmla="*/ 166120 h 5848431"/>
              <a:gd name="connsiteX3" fmla="*/ 9212312 w 12260725"/>
              <a:gd name="connsiteY3" fmla="*/ 163627 h 5848431"/>
              <a:gd name="connsiteX4" fmla="*/ 11533754 w 12260725"/>
              <a:gd name="connsiteY4" fmla="*/ 2181660 h 5848431"/>
              <a:gd name="connsiteX5" fmla="*/ 12260311 w 12260725"/>
              <a:gd name="connsiteY5" fmla="*/ 4792776 h 5848431"/>
              <a:gd name="connsiteX6" fmla="*/ 5808940 w 12260725"/>
              <a:gd name="connsiteY6" fmla="*/ 5721200 h 5848431"/>
              <a:gd name="connsiteX7" fmla="*/ 84126 w 12260725"/>
              <a:gd name="connsiteY7" fmla="*/ 2181660 h 5848431"/>
              <a:gd name="connsiteX0" fmla="*/ 84126 w 12260725"/>
              <a:gd name="connsiteY0" fmla="*/ 2181660 h 5806879"/>
              <a:gd name="connsiteX1" fmla="*/ 2601962 w 12260725"/>
              <a:gd name="connsiteY1" fmla="*/ 144577 h 5806879"/>
              <a:gd name="connsiteX2" fmla="*/ 5485090 w 12260725"/>
              <a:gd name="connsiteY2" fmla="*/ 166120 h 5806879"/>
              <a:gd name="connsiteX3" fmla="*/ 9212312 w 12260725"/>
              <a:gd name="connsiteY3" fmla="*/ 163627 h 5806879"/>
              <a:gd name="connsiteX4" fmla="*/ 11533754 w 12260725"/>
              <a:gd name="connsiteY4" fmla="*/ 2181660 h 5806879"/>
              <a:gd name="connsiteX5" fmla="*/ 12260311 w 12260725"/>
              <a:gd name="connsiteY5" fmla="*/ 4792776 h 5806879"/>
              <a:gd name="connsiteX6" fmla="*/ 5808940 w 12260725"/>
              <a:gd name="connsiteY6" fmla="*/ 5721200 h 5806879"/>
              <a:gd name="connsiteX7" fmla="*/ 84126 w 12260725"/>
              <a:gd name="connsiteY7" fmla="*/ 2181660 h 5806879"/>
              <a:gd name="connsiteX0" fmla="*/ 2167 w 12178766"/>
              <a:gd name="connsiteY0" fmla="*/ 2181660 h 4996511"/>
              <a:gd name="connsiteX1" fmla="*/ 2520003 w 12178766"/>
              <a:gd name="connsiteY1" fmla="*/ 144577 h 4996511"/>
              <a:gd name="connsiteX2" fmla="*/ 5403131 w 12178766"/>
              <a:gd name="connsiteY2" fmla="*/ 166120 h 4996511"/>
              <a:gd name="connsiteX3" fmla="*/ 9130353 w 12178766"/>
              <a:gd name="connsiteY3" fmla="*/ 163627 h 4996511"/>
              <a:gd name="connsiteX4" fmla="*/ 11451795 w 12178766"/>
              <a:gd name="connsiteY4" fmla="*/ 2181660 h 4996511"/>
              <a:gd name="connsiteX5" fmla="*/ 12178352 w 12178766"/>
              <a:gd name="connsiteY5" fmla="*/ 4792776 h 4996511"/>
              <a:gd name="connsiteX6" fmla="*/ 2945681 w 12178766"/>
              <a:gd name="connsiteY6" fmla="*/ 4806800 h 4996511"/>
              <a:gd name="connsiteX7" fmla="*/ 2167 w 12178766"/>
              <a:gd name="connsiteY7" fmla="*/ 2181660 h 4996511"/>
              <a:gd name="connsiteX0" fmla="*/ 2555 w 12179154"/>
              <a:gd name="connsiteY0" fmla="*/ 2181660 h 5040375"/>
              <a:gd name="connsiteX1" fmla="*/ 2520391 w 12179154"/>
              <a:gd name="connsiteY1" fmla="*/ 144577 h 5040375"/>
              <a:gd name="connsiteX2" fmla="*/ 5403519 w 12179154"/>
              <a:gd name="connsiteY2" fmla="*/ 166120 h 5040375"/>
              <a:gd name="connsiteX3" fmla="*/ 9130741 w 12179154"/>
              <a:gd name="connsiteY3" fmla="*/ 163627 h 5040375"/>
              <a:gd name="connsiteX4" fmla="*/ 11452183 w 12179154"/>
              <a:gd name="connsiteY4" fmla="*/ 2181660 h 5040375"/>
              <a:gd name="connsiteX5" fmla="*/ 12178740 w 12179154"/>
              <a:gd name="connsiteY5" fmla="*/ 4792776 h 5040375"/>
              <a:gd name="connsiteX6" fmla="*/ 2984169 w 12179154"/>
              <a:gd name="connsiteY6" fmla="*/ 4863950 h 5040375"/>
              <a:gd name="connsiteX7" fmla="*/ 2555 w 12179154"/>
              <a:gd name="connsiteY7" fmla="*/ 2181660 h 5040375"/>
              <a:gd name="connsiteX0" fmla="*/ 2555 w 12179154"/>
              <a:gd name="connsiteY0" fmla="*/ 2181660 h 4863950"/>
              <a:gd name="connsiteX1" fmla="*/ 2520391 w 12179154"/>
              <a:gd name="connsiteY1" fmla="*/ 144577 h 4863950"/>
              <a:gd name="connsiteX2" fmla="*/ 5403519 w 12179154"/>
              <a:gd name="connsiteY2" fmla="*/ 166120 h 4863950"/>
              <a:gd name="connsiteX3" fmla="*/ 9130741 w 12179154"/>
              <a:gd name="connsiteY3" fmla="*/ 163627 h 4863950"/>
              <a:gd name="connsiteX4" fmla="*/ 11452183 w 12179154"/>
              <a:gd name="connsiteY4" fmla="*/ 2181660 h 4863950"/>
              <a:gd name="connsiteX5" fmla="*/ 12178740 w 12179154"/>
              <a:gd name="connsiteY5" fmla="*/ 4792776 h 4863950"/>
              <a:gd name="connsiteX6" fmla="*/ 2984169 w 12179154"/>
              <a:gd name="connsiteY6" fmla="*/ 4863950 h 4863950"/>
              <a:gd name="connsiteX7" fmla="*/ 2555 w 12179154"/>
              <a:gd name="connsiteY7" fmla="*/ 2181660 h 4863950"/>
              <a:gd name="connsiteX0" fmla="*/ 2555 w 12179154"/>
              <a:gd name="connsiteY0" fmla="*/ 2181660 h 4863953"/>
              <a:gd name="connsiteX1" fmla="*/ 2520391 w 12179154"/>
              <a:gd name="connsiteY1" fmla="*/ 144577 h 4863953"/>
              <a:gd name="connsiteX2" fmla="*/ 5403519 w 12179154"/>
              <a:gd name="connsiteY2" fmla="*/ 166120 h 4863953"/>
              <a:gd name="connsiteX3" fmla="*/ 9130741 w 12179154"/>
              <a:gd name="connsiteY3" fmla="*/ 163627 h 4863953"/>
              <a:gd name="connsiteX4" fmla="*/ 11452183 w 12179154"/>
              <a:gd name="connsiteY4" fmla="*/ 2181660 h 4863953"/>
              <a:gd name="connsiteX5" fmla="*/ 12178740 w 12179154"/>
              <a:gd name="connsiteY5" fmla="*/ 4792776 h 4863953"/>
              <a:gd name="connsiteX6" fmla="*/ 2984169 w 12179154"/>
              <a:gd name="connsiteY6" fmla="*/ 4863950 h 4863953"/>
              <a:gd name="connsiteX7" fmla="*/ 2555 w 12179154"/>
              <a:gd name="connsiteY7" fmla="*/ 2181660 h 4863953"/>
              <a:gd name="connsiteX0" fmla="*/ 968560 w 9944759"/>
              <a:gd name="connsiteY0" fmla="*/ 1876860 h 5067573"/>
              <a:gd name="connsiteX1" fmla="*/ 285996 w 9944759"/>
              <a:gd name="connsiteY1" fmla="*/ 144577 h 5067573"/>
              <a:gd name="connsiteX2" fmla="*/ 3169124 w 9944759"/>
              <a:gd name="connsiteY2" fmla="*/ 166120 h 5067573"/>
              <a:gd name="connsiteX3" fmla="*/ 6896346 w 9944759"/>
              <a:gd name="connsiteY3" fmla="*/ 163627 h 5067573"/>
              <a:gd name="connsiteX4" fmla="*/ 9217788 w 9944759"/>
              <a:gd name="connsiteY4" fmla="*/ 2181660 h 5067573"/>
              <a:gd name="connsiteX5" fmla="*/ 9944345 w 9944759"/>
              <a:gd name="connsiteY5" fmla="*/ 4792776 h 5067573"/>
              <a:gd name="connsiteX6" fmla="*/ 749774 w 9944759"/>
              <a:gd name="connsiteY6" fmla="*/ 4863950 h 5067573"/>
              <a:gd name="connsiteX7" fmla="*/ 968560 w 9944759"/>
              <a:gd name="connsiteY7" fmla="*/ 1876860 h 5067573"/>
              <a:gd name="connsiteX0" fmla="*/ 968560 w 9944759"/>
              <a:gd name="connsiteY0" fmla="*/ 1876860 h 4908557"/>
              <a:gd name="connsiteX1" fmla="*/ 285996 w 9944759"/>
              <a:gd name="connsiteY1" fmla="*/ 144577 h 4908557"/>
              <a:gd name="connsiteX2" fmla="*/ 3169124 w 9944759"/>
              <a:gd name="connsiteY2" fmla="*/ 166120 h 4908557"/>
              <a:gd name="connsiteX3" fmla="*/ 6896346 w 9944759"/>
              <a:gd name="connsiteY3" fmla="*/ 163627 h 4908557"/>
              <a:gd name="connsiteX4" fmla="*/ 9217788 w 9944759"/>
              <a:gd name="connsiteY4" fmla="*/ 2181660 h 4908557"/>
              <a:gd name="connsiteX5" fmla="*/ 9944345 w 9944759"/>
              <a:gd name="connsiteY5" fmla="*/ 4792776 h 4908557"/>
              <a:gd name="connsiteX6" fmla="*/ 749774 w 9944759"/>
              <a:gd name="connsiteY6" fmla="*/ 4863950 h 4908557"/>
              <a:gd name="connsiteX7" fmla="*/ 968560 w 9944759"/>
              <a:gd name="connsiteY7" fmla="*/ 1876860 h 4908557"/>
              <a:gd name="connsiteX0" fmla="*/ 968560 w 9944759"/>
              <a:gd name="connsiteY0" fmla="*/ 1876860 h 4863950"/>
              <a:gd name="connsiteX1" fmla="*/ 285996 w 9944759"/>
              <a:gd name="connsiteY1" fmla="*/ 144577 h 4863950"/>
              <a:gd name="connsiteX2" fmla="*/ 3169124 w 9944759"/>
              <a:gd name="connsiteY2" fmla="*/ 166120 h 4863950"/>
              <a:gd name="connsiteX3" fmla="*/ 6896346 w 9944759"/>
              <a:gd name="connsiteY3" fmla="*/ 163627 h 4863950"/>
              <a:gd name="connsiteX4" fmla="*/ 9217788 w 9944759"/>
              <a:gd name="connsiteY4" fmla="*/ 2181660 h 4863950"/>
              <a:gd name="connsiteX5" fmla="*/ 9944345 w 9944759"/>
              <a:gd name="connsiteY5" fmla="*/ 4792776 h 4863950"/>
              <a:gd name="connsiteX6" fmla="*/ 749774 w 9944759"/>
              <a:gd name="connsiteY6" fmla="*/ 4863950 h 4863950"/>
              <a:gd name="connsiteX7" fmla="*/ 968560 w 9944759"/>
              <a:gd name="connsiteY7" fmla="*/ 1876860 h 4863950"/>
              <a:gd name="connsiteX0" fmla="*/ 968560 w 9944759"/>
              <a:gd name="connsiteY0" fmla="*/ 2815650 h 5802740"/>
              <a:gd name="connsiteX1" fmla="*/ 285996 w 9944759"/>
              <a:gd name="connsiteY1" fmla="*/ 1083367 h 5802740"/>
              <a:gd name="connsiteX2" fmla="*/ 4159724 w 9944759"/>
              <a:gd name="connsiteY2" fmla="*/ 10 h 5802740"/>
              <a:gd name="connsiteX3" fmla="*/ 6896346 w 9944759"/>
              <a:gd name="connsiteY3" fmla="*/ 1102417 h 5802740"/>
              <a:gd name="connsiteX4" fmla="*/ 9217788 w 9944759"/>
              <a:gd name="connsiteY4" fmla="*/ 3120450 h 5802740"/>
              <a:gd name="connsiteX5" fmla="*/ 9944345 w 9944759"/>
              <a:gd name="connsiteY5" fmla="*/ 5731566 h 5802740"/>
              <a:gd name="connsiteX6" fmla="*/ 749774 w 9944759"/>
              <a:gd name="connsiteY6" fmla="*/ 5802740 h 5802740"/>
              <a:gd name="connsiteX7" fmla="*/ 968560 w 9944759"/>
              <a:gd name="connsiteY7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8286995 w 9945004"/>
              <a:gd name="connsiteY5" fmla="*/ 1769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9296645 w 9945004"/>
              <a:gd name="connsiteY5" fmla="*/ 1388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7185"/>
              <a:gd name="connsiteY0" fmla="*/ 2815650 h 5802740"/>
              <a:gd name="connsiteX1" fmla="*/ 285996 w 9947185"/>
              <a:gd name="connsiteY1" fmla="*/ 1083367 h 5802740"/>
              <a:gd name="connsiteX2" fmla="*/ 4159724 w 9947185"/>
              <a:gd name="connsiteY2" fmla="*/ 10 h 5802740"/>
              <a:gd name="connsiteX3" fmla="*/ 6896346 w 9947185"/>
              <a:gd name="connsiteY3" fmla="*/ 1102417 h 5802740"/>
              <a:gd name="connsiteX4" fmla="*/ 7486894 w 9947185"/>
              <a:gd name="connsiteY4" fmla="*/ 1292917 h 5802740"/>
              <a:gd name="connsiteX5" fmla="*/ 9296645 w 9947185"/>
              <a:gd name="connsiteY5" fmla="*/ 1388167 h 5802740"/>
              <a:gd name="connsiteX6" fmla="*/ 9598788 w 9947185"/>
              <a:gd name="connsiteY6" fmla="*/ 2815650 h 5802740"/>
              <a:gd name="connsiteX7" fmla="*/ 9944345 w 9947185"/>
              <a:gd name="connsiteY7" fmla="*/ 5731566 h 5802740"/>
              <a:gd name="connsiteX8" fmla="*/ 749774 w 9947185"/>
              <a:gd name="connsiteY8" fmla="*/ 5802740 h 5802740"/>
              <a:gd name="connsiteX9" fmla="*/ 968560 w 9947185"/>
              <a:gd name="connsiteY9" fmla="*/ 2815650 h 5802740"/>
              <a:gd name="connsiteX0" fmla="*/ 968560 w 9947185"/>
              <a:gd name="connsiteY0" fmla="*/ 2957141 h 5944231"/>
              <a:gd name="connsiteX1" fmla="*/ 285996 w 9947185"/>
              <a:gd name="connsiteY1" fmla="*/ 1224858 h 5944231"/>
              <a:gd name="connsiteX2" fmla="*/ 4159724 w 9947185"/>
              <a:gd name="connsiteY2" fmla="*/ 141501 h 5944231"/>
              <a:gd name="connsiteX3" fmla="*/ 6896346 w 9947185"/>
              <a:gd name="connsiteY3" fmla="*/ 1243908 h 5944231"/>
              <a:gd name="connsiteX4" fmla="*/ 8248894 w 9947185"/>
              <a:gd name="connsiteY4" fmla="*/ 5658 h 5944231"/>
              <a:gd name="connsiteX5" fmla="*/ 9296645 w 9947185"/>
              <a:gd name="connsiteY5" fmla="*/ 1529658 h 5944231"/>
              <a:gd name="connsiteX6" fmla="*/ 9598788 w 9947185"/>
              <a:gd name="connsiteY6" fmla="*/ 2957141 h 5944231"/>
              <a:gd name="connsiteX7" fmla="*/ 9944345 w 9947185"/>
              <a:gd name="connsiteY7" fmla="*/ 5873057 h 5944231"/>
              <a:gd name="connsiteX8" fmla="*/ 749774 w 9947185"/>
              <a:gd name="connsiteY8" fmla="*/ 5944231 h 5944231"/>
              <a:gd name="connsiteX9" fmla="*/ 968560 w 9947185"/>
              <a:gd name="connsiteY9" fmla="*/ 2957141 h 5944231"/>
              <a:gd name="connsiteX0" fmla="*/ 968560 w 9947185"/>
              <a:gd name="connsiteY0" fmla="*/ 2959743 h 5946833"/>
              <a:gd name="connsiteX1" fmla="*/ 285996 w 9947185"/>
              <a:gd name="connsiteY1" fmla="*/ 1227460 h 5946833"/>
              <a:gd name="connsiteX2" fmla="*/ 4159724 w 9947185"/>
              <a:gd name="connsiteY2" fmla="*/ 144103 h 5946833"/>
              <a:gd name="connsiteX3" fmla="*/ 5848596 w 9947185"/>
              <a:gd name="connsiteY3" fmla="*/ 732160 h 5946833"/>
              <a:gd name="connsiteX4" fmla="*/ 8248894 w 9947185"/>
              <a:gd name="connsiteY4" fmla="*/ 8260 h 5946833"/>
              <a:gd name="connsiteX5" fmla="*/ 9296645 w 9947185"/>
              <a:gd name="connsiteY5" fmla="*/ 1532260 h 5946833"/>
              <a:gd name="connsiteX6" fmla="*/ 9598788 w 9947185"/>
              <a:gd name="connsiteY6" fmla="*/ 2959743 h 5946833"/>
              <a:gd name="connsiteX7" fmla="*/ 9944345 w 9947185"/>
              <a:gd name="connsiteY7" fmla="*/ 5875659 h 5946833"/>
              <a:gd name="connsiteX8" fmla="*/ 749774 w 9947185"/>
              <a:gd name="connsiteY8" fmla="*/ 5946833 h 5946833"/>
              <a:gd name="connsiteX9" fmla="*/ 968560 w 9947185"/>
              <a:gd name="connsiteY9" fmla="*/ 2959743 h 5946833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10092171"/>
              <a:gd name="connsiteY0" fmla="*/ 3259159 h 6246249"/>
              <a:gd name="connsiteX1" fmla="*/ 285996 w 10092171"/>
              <a:gd name="connsiteY1" fmla="*/ 1526876 h 6246249"/>
              <a:gd name="connsiteX2" fmla="*/ 2711924 w 10092171"/>
              <a:gd name="connsiteY2" fmla="*/ 5369 h 6246249"/>
              <a:gd name="connsiteX3" fmla="*/ 5848596 w 10092171"/>
              <a:gd name="connsiteY3" fmla="*/ 1031576 h 6246249"/>
              <a:gd name="connsiteX4" fmla="*/ 8248894 w 10092171"/>
              <a:gd name="connsiteY4" fmla="*/ 307676 h 6246249"/>
              <a:gd name="connsiteX5" fmla="*/ 10039595 w 10092171"/>
              <a:gd name="connsiteY5" fmla="*/ 1926926 h 6246249"/>
              <a:gd name="connsiteX6" fmla="*/ 9598788 w 10092171"/>
              <a:gd name="connsiteY6" fmla="*/ 3259159 h 6246249"/>
              <a:gd name="connsiteX7" fmla="*/ 9944345 w 10092171"/>
              <a:gd name="connsiteY7" fmla="*/ 6175075 h 6246249"/>
              <a:gd name="connsiteX8" fmla="*/ 749774 w 10092171"/>
              <a:gd name="connsiteY8" fmla="*/ 6246249 h 6246249"/>
              <a:gd name="connsiteX9" fmla="*/ 968560 w 10092171"/>
              <a:gd name="connsiteY9" fmla="*/ 3259159 h 6246249"/>
              <a:gd name="connsiteX0" fmla="*/ 968560 w 10092171"/>
              <a:gd name="connsiteY0" fmla="*/ 3716042 h 6703132"/>
              <a:gd name="connsiteX1" fmla="*/ 285996 w 10092171"/>
              <a:gd name="connsiteY1" fmla="*/ 1983759 h 6703132"/>
              <a:gd name="connsiteX2" fmla="*/ 2711924 w 10092171"/>
              <a:gd name="connsiteY2" fmla="*/ 462252 h 6703132"/>
              <a:gd name="connsiteX3" fmla="*/ 5848596 w 10092171"/>
              <a:gd name="connsiteY3" fmla="*/ 1488459 h 6703132"/>
              <a:gd name="connsiteX4" fmla="*/ 8496544 w 10092171"/>
              <a:gd name="connsiteY4" fmla="*/ 193059 h 6703132"/>
              <a:gd name="connsiteX5" fmla="*/ 10039595 w 10092171"/>
              <a:gd name="connsiteY5" fmla="*/ 2383809 h 6703132"/>
              <a:gd name="connsiteX6" fmla="*/ 9598788 w 10092171"/>
              <a:gd name="connsiteY6" fmla="*/ 3716042 h 6703132"/>
              <a:gd name="connsiteX7" fmla="*/ 9944345 w 10092171"/>
              <a:gd name="connsiteY7" fmla="*/ 6631958 h 6703132"/>
              <a:gd name="connsiteX8" fmla="*/ 749774 w 10092171"/>
              <a:gd name="connsiteY8" fmla="*/ 6703132 h 6703132"/>
              <a:gd name="connsiteX9" fmla="*/ 968560 w 10092171"/>
              <a:gd name="connsiteY9" fmla="*/ 3716042 h 6703132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2711924 w 10092171"/>
              <a:gd name="connsiteY2" fmla="*/ 28662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3550124 w 10092171"/>
              <a:gd name="connsiteY2" fmla="*/ 30567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9888380"/>
              <a:gd name="connsiteY0" fmla="*/ 3540415 h 6527505"/>
              <a:gd name="connsiteX1" fmla="*/ 512941 w 9888380"/>
              <a:gd name="connsiteY1" fmla="*/ 1141382 h 6527505"/>
              <a:gd name="connsiteX2" fmla="*/ 3491319 w 9888380"/>
              <a:gd name="connsiteY2" fmla="*/ 305675 h 6527505"/>
              <a:gd name="connsiteX3" fmla="*/ 5789791 w 9888380"/>
              <a:gd name="connsiteY3" fmla="*/ 1312832 h 6527505"/>
              <a:gd name="connsiteX4" fmla="*/ 8437739 w 9888380"/>
              <a:gd name="connsiteY4" fmla="*/ 17432 h 6527505"/>
              <a:gd name="connsiteX5" fmla="*/ 8856840 w 9888380"/>
              <a:gd name="connsiteY5" fmla="*/ 1789082 h 6527505"/>
              <a:gd name="connsiteX6" fmla="*/ 9539983 w 9888380"/>
              <a:gd name="connsiteY6" fmla="*/ 3540415 h 6527505"/>
              <a:gd name="connsiteX7" fmla="*/ 9885540 w 9888380"/>
              <a:gd name="connsiteY7" fmla="*/ 6456331 h 6527505"/>
              <a:gd name="connsiteX8" fmla="*/ 690969 w 9888380"/>
              <a:gd name="connsiteY8" fmla="*/ 6527505 h 6527505"/>
              <a:gd name="connsiteX9" fmla="*/ 909755 w 9888380"/>
              <a:gd name="connsiteY9" fmla="*/ 3540415 h 6527505"/>
              <a:gd name="connsiteX0" fmla="*/ 909755 w 10765865"/>
              <a:gd name="connsiteY0" fmla="*/ 3540415 h 6527505"/>
              <a:gd name="connsiteX1" fmla="*/ 512941 w 10765865"/>
              <a:gd name="connsiteY1" fmla="*/ 1141382 h 6527505"/>
              <a:gd name="connsiteX2" fmla="*/ 3491319 w 10765865"/>
              <a:gd name="connsiteY2" fmla="*/ 305675 h 6527505"/>
              <a:gd name="connsiteX3" fmla="*/ 5789791 w 10765865"/>
              <a:gd name="connsiteY3" fmla="*/ 1312832 h 6527505"/>
              <a:gd name="connsiteX4" fmla="*/ 8437739 w 10765865"/>
              <a:gd name="connsiteY4" fmla="*/ 17432 h 6527505"/>
              <a:gd name="connsiteX5" fmla="*/ 8856840 w 10765865"/>
              <a:gd name="connsiteY5" fmla="*/ 1789082 h 6527505"/>
              <a:gd name="connsiteX6" fmla="*/ 10721083 w 10765865"/>
              <a:gd name="connsiteY6" fmla="*/ 3026065 h 6527505"/>
              <a:gd name="connsiteX7" fmla="*/ 9885540 w 10765865"/>
              <a:gd name="connsiteY7" fmla="*/ 6456331 h 6527505"/>
              <a:gd name="connsiteX8" fmla="*/ 690969 w 10765865"/>
              <a:gd name="connsiteY8" fmla="*/ 6527505 h 6527505"/>
              <a:gd name="connsiteX9" fmla="*/ 909755 w 10765865"/>
              <a:gd name="connsiteY9" fmla="*/ 3540415 h 6527505"/>
              <a:gd name="connsiteX0" fmla="*/ 605122 w 10785082"/>
              <a:gd name="connsiteY0" fmla="*/ 3826165 h 6710043"/>
              <a:gd name="connsiteX1" fmla="*/ 532158 w 10785082"/>
              <a:gd name="connsiteY1" fmla="*/ 1141382 h 6710043"/>
              <a:gd name="connsiteX2" fmla="*/ 3510536 w 10785082"/>
              <a:gd name="connsiteY2" fmla="*/ 305675 h 6710043"/>
              <a:gd name="connsiteX3" fmla="*/ 5809008 w 10785082"/>
              <a:gd name="connsiteY3" fmla="*/ 1312832 h 6710043"/>
              <a:gd name="connsiteX4" fmla="*/ 8456956 w 10785082"/>
              <a:gd name="connsiteY4" fmla="*/ 17432 h 6710043"/>
              <a:gd name="connsiteX5" fmla="*/ 8876057 w 10785082"/>
              <a:gd name="connsiteY5" fmla="*/ 1789082 h 6710043"/>
              <a:gd name="connsiteX6" fmla="*/ 10740300 w 10785082"/>
              <a:gd name="connsiteY6" fmla="*/ 3026065 h 6710043"/>
              <a:gd name="connsiteX7" fmla="*/ 9904757 w 10785082"/>
              <a:gd name="connsiteY7" fmla="*/ 6456331 h 6710043"/>
              <a:gd name="connsiteX8" fmla="*/ 710186 w 10785082"/>
              <a:gd name="connsiteY8" fmla="*/ 6527505 h 6710043"/>
              <a:gd name="connsiteX9" fmla="*/ 605122 w 10785082"/>
              <a:gd name="connsiteY9" fmla="*/ 3826165 h 6710043"/>
              <a:gd name="connsiteX0" fmla="*/ 631465 w 10811425"/>
              <a:gd name="connsiteY0" fmla="*/ 3826165 h 6710043"/>
              <a:gd name="connsiteX1" fmla="*/ 348951 w 10811425"/>
              <a:gd name="connsiteY1" fmla="*/ 1712882 h 6710043"/>
              <a:gd name="connsiteX2" fmla="*/ 3536879 w 10811425"/>
              <a:gd name="connsiteY2" fmla="*/ 305675 h 6710043"/>
              <a:gd name="connsiteX3" fmla="*/ 5835351 w 10811425"/>
              <a:gd name="connsiteY3" fmla="*/ 1312832 h 6710043"/>
              <a:gd name="connsiteX4" fmla="*/ 8483299 w 10811425"/>
              <a:gd name="connsiteY4" fmla="*/ 17432 h 6710043"/>
              <a:gd name="connsiteX5" fmla="*/ 8902400 w 10811425"/>
              <a:gd name="connsiteY5" fmla="*/ 1789082 h 6710043"/>
              <a:gd name="connsiteX6" fmla="*/ 10766643 w 10811425"/>
              <a:gd name="connsiteY6" fmla="*/ 3026065 h 6710043"/>
              <a:gd name="connsiteX7" fmla="*/ 9931100 w 10811425"/>
              <a:gd name="connsiteY7" fmla="*/ 6456331 h 6710043"/>
              <a:gd name="connsiteX8" fmla="*/ 736529 w 10811425"/>
              <a:gd name="connsiteY8" fmla="*/ 6527505 h 6710043"/>
              <a:gd name="connsiteX9" fmla="*/ 631465 w 10811425"/>
              <a:gd name="connsiteY9" fmla="*/ 3826165 h 6710043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714932 w 10894892"/>
              <a:gd name="connsiteY0" fmla="*/ 3826165 h 6527505"/>
              <a:gd name="connsiteX1" fmla="*/ 432418 w 10894892"/>
              <a:gd name="connsiteY1" fmla="*/ 1712882 h 6527505"/>
              <a:gd name="connsiteX2" fmla="*/ 3620346 w 10894892"/>
              <a:gd name="connsiteY2" fmla="*/ 305675 h 6527505"/>
              <a:gd name="connsiteX3" fmla="*/ 5918818 w 10894892"/>
              <a:gd name="connsiteY3" fmla="*/ 1312832 h 6527505"/>
              <a:gd name="connsiteX4" fmla="*/ 8566766 w 10894892"/>
              <a:gd name="connsiteY4" fmla="*/ 17432 h 6527505"/>
              <a:gd name="connsiteX5" fmla="*/ 8985867 w 10894892"/>
              <a:gd name="connsiteY5" fmla="*/ 1789082 h 6527505"/>
              <a:gd name="connsiteX6" fmla="*/ 10850110 w 10894892"/>
              <a:gd name="connsiteY6" fmla="*/ 3026065 h 6527505"/>
              <a:gd name="connsiteX7" fmla="*/ 10014567 w 10894892"/>
              <a:gd name="connsiteY7" fmla="*/ 6456331 h 6527505"/>
              <a:gd name="connsiteX8" fmla="*/ 819996 w 10894892"/>
              <a:gd name="connsiteY8" fmla="*/ 6527505 h 6527505"/>
              <a:gd name="connsiteX9" fmla="*/ 714932 w 10894892"/>
              <a:gd name="connsiteY9" fmla="*/ 3826165 h 6527505"/>
              <a:gd name="connsiteX0" fmla="*/ 500930 w 10680890"/>
              <a:gd name="connsiteY0" fmla="*/ 3826165 h 6527505"/>
              <a:gd name="connsiteX1" fmla="*/ 485116 w 10680890"/>
              <a:gd name="connsiteY1" fmla="*/ 1255682 h 6527505"/>
              <a:gd name="connsiteX2" fmla="*/ 3406344 w 10680890"/>
              <a:gd name="connsiteY2" fmla="*/ 305675 h 6527505"/>
              <a:gd name="connsiteX3" fmla="*/ 5704816 w 10680890"/>
              <a:gd name="connsiteY3" fmla="*/ 1312832 h 6527505"/>
              <a:gd name="connsiteX4" fmla="*/ 8352764 w 10680890"/>
              <a:gd name="connsiteY4" fmla="*/ 17432 h 6527505"/>
              <a:gd name="connsiteX5" fmla="*/ 8771865 w 10680890"/>
              <a:gd name="connsiteY5" fmla="*/ 1789082 h 6527505"/>
              <a:gd name="connsiteX6" fmla="*/ 10636108 w 10680890"/>
              <a:gd name="connsiteY6" fmla="*/ 3026065 h 6527505"/>
              <a:gd name="connsiteX7" fmla="*/ 9800565 w 10680890"/>
              <a:gd name="connsiteY7" fmla="*/ 6456331 h 6527505"/>
              <a:gd name="connsiteX8" fmla="*/ 605994 w 10680890"/>
              <a:gd name="connsiteY8" fmla="*/ 6527505 h 6527505"/>
              <a:gd name="connsiteX9" fmla="*/ 500930 w 10680890"/>
              <a:gd name="connsiteY9" fmla="*/ 3826165 h 6527505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148055 w 11057080"/>
              <a:gd name="connsiteY5" fmla="*/ 17890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776705 w 11057080"/>
              <a:gd name="connsiteY5" fmla="*/ 23986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3782534 w 11057080"/>
              <a:gd name="connsiteY1" fmla="*/ 305675 h 6707233"/>
              <a:gd name="connsiteX2" fmla="*/ 6081006 w 11057080"/>
              <a:gd name="connsiteY2" fmla="*/ 1312832 h 6707233"/>
              <a:gd name="connsiteX3" fmla="*/ 8728954 w 11057080"/>
              <a:gd name="connsiteY3" fmla="*/ 17432 h 6707233"/>
              <a:gd name="connsiteX4" fmla="*/ 9776705 w 11057080"/>
              <a:gd name="connsiteY4" fmla="*/ 2398682 h 6707233"/>
              <a:gd name="connsiteX5" fmla="*/ 11012298 w 11057080"/>
              <a:gd name="connsiteY5" fmla="*/ 3026065 h 6707233"/>
              <a:gd name="connsiteX6" fmla="*/ 10176755 w 11057080"/>
              <a:gd name="connsiteY6" fmla="*/ 6456331 h 6707233"/>
              <a:gd name="connsiteX7" fmla="*/ 982184 w 11057080"/>
              <a:gd name="connsiteY7" fmla="*/ 6527505 h 6707233"/>
              <a:gd name="connsiteX8" fmla="*/ 248470 w 11057080"/>
              <a:gd name="connsiteY8" fmla="*/ 3864265 h 6707233"/>
              <a:gd name="connsiteX0" fmla="*/ 304991 w 11113601"/>
              <a:gd name="connsiteY0" fmla="*/ 3864265 h 6707233"/>
              <a:gd name="connsiteX1" fmla="*/ 1857855 w 11113601"/>
              <a:gd name="connsiteY1" fmla="*/ 1296275 h 6707233"/>
              <a:gd name="connsiteX2" fmla="*/ 6137527 w 11113601"/>
              <a:gd name="connsiteY2" fmla="*/ 1312832 h 6707233"/>
              <a:gd name="connsiteX3" fmla="*/ 8785475 w 11113601"/>
              <a:gd name="connsiteY3" fmla="*/ 17432 h 6707233"/>
              <a:gd name="connsiteX4" fmla="*/ 9833226 w 11113601"/>
              <a:gd name="connsiteY4" fmla="*/ 2398682 h 6707233"/>
              <a:gd name="connsiteX5" fmla="*/ 11068819 w 11113601"/>
              <a:gd name="connsiteY5" fmla="*/ 3026065 h 6707233"/>
              <a:gd name="connsiteX6" fmla="*/ 10233276 w 11113601"/>
              <a:gd name="connsiteY6" fmla="*/ 6456331 h 6707233"/>
              <a:gd name="connsiteX7" fmla="*/ 1038705 w 11113601"/>
              <a:gd name="connsiteY7" fmla="*/ 6527505 h 6707233"/>
              <a:gd name="connsiteX8" fmla="*/ 304991 w 11113601"/>
              <a:gd name="connsiteY8" fmla="*/ 3864265 h 6707233"/>
              <a:gd name="connsiteX0" fmla="*/ 1782115 w 10438075"/>
              <a:gd name="connsiteY0" fmla="*/ 4035715 h 6694591"/>
              <a:gd name="connsiteX1" fmla="*/ 1182329 w 10438075"/>
              <a:gd name="connsiteY1" fmla="*/ 1296275 h 6694591"/>
              <a:gd name="connsiteX2" fmla="*/ 5462001 w 10438075"/>
              <a:gd name="connsiteY2" fmla="*/ 1312832 h 6694591"/>
              <a:gd name="connsiteX3" fmla="*/ 8109949 w 10438075"/>
              <a:gd name="connsiteY3" fmla="*/ 17432 h 6694591"/>
              <a:gd name="connsiteX4" fmla="*/ 9157700 w 10438075"/>
              <a:gd name="connsiteY4" fmla="*/ 2398682 h 6694591"/>
              <a:gd name="connsiteX5" fmla="*/ 10393293 w 10438075"/>
              <a:gd name="connsiteY5" fmla="*/ 3026065 h 6694591"/>
              <a:gd name="connsiteX6" fmla="*/ 9557750 w 10438075"/>
              <a:gd name="connsiteY6" fmla="*/ 6456331 h 6694591"/>
              <a:gd name="connsiteX7" fmla="*/ 363179 w 10438075"/>
              <a:gd name="connsiteY7" fmla="*/ 6527505 h 6694591"/>
              <a:gd name="connsiteX8" fmla="*/ 1782115 w 10438075"/>
              <a:gd name="connsiteY8" fmla="*/ 4035715 h 6694591"/>
              <a:gd name="connsiteX0" fmla="*/ 1787664 w 10443624"/>
              <a:gd name="connsiteY0" fmla="*/ 4035715 h 6694591"/>
              <a:gd name="connsiteX1" fmla="*/ 1530778 w 10443624"/>
              <a:gd name="connsiteY1" fmla="*/ 1867775 h 6694591"/>
              <a:gd name="connsiteX2" fmla="*/ 5467550 w 10443624"/>
              <a:gd name="connsiteY2" fmla="*/ 1312832 h 6694591"/>
              <a:gd name="connsiteX3" fmla="*/ 8115498 w 10443624"/>
              <a:gd name="connsiteY3" fmla="*/ 17432 h 6694591"/>
              <a:gd name="connsiteX4" fmla="*/ 9163249 w 10443624"/>
              <a:gd name="connsiteY4" fmla="*/ 2398682 h 6694591"/>
              <a:gd name="connsiteX5" fmla="*/ 10398842 w 10443624"/>
              <a:gd name="connsiteY5" fmla="*/ 3026065 h 6694591"/>
              <a:gd name="connsiteX6" fmla="*/ 9563299 w 10443624"/>
              <a:gd name="connsiteY6" fmla="*/ 6456331 h 6694591"/>
              <a:gd name="connsiteX7" fmla="*/ 368728 w 10443624"/>
              <a:gd name="connsiteY7" fmla="*/ 6527505 h 6694591"/>
              <a:gd name="connsiteX8" fmla="*/ 1787664 w 10443624"/>
              <a:gd name="connsiteY8" fmla="*/ 4035715 h 6694591"/>
              <a:gd name="connsiteX0" fmla="*/ 1787664 w 10443624"/>
              <a:gd name="connsiteY0" fmla="*/ 4030460 h 6689336"/>
              <a:gd name="connsiteX1" fmla="*/ 1530778 w 10443624"/>
              <a:gd name="connsiteY1" fmla="*/ 1862520 h 6689336"/>
              <a:gd name="connsiteX2" fmla="*/ 4857950 w 10443624"/>
              <a:gd name="connsiteY2" fmla="*/ 1726677 h 6689336"/>
              <a:gd name="connsiteX3" fmla="*/ 8115498 w 10443624"/>
              <a:gd name="connsiteY3" fmla="*/ 12177 h 6689336"/>
              <a:gd name="connsiteX4" fmla="*/ 9163249 w 10443624"/>
              <a:gd name="connsiteY4" fmla="*/ 2393427 h 6689336"/>
              <a:gd name="connsiteX5" fmla="*/ 10398842 w 10443624"/>
              <a:gd name="connsiteY5" fmla="*/ 3020810 h 6689336"/>
              <a:gd name="connsiteX6" fmla="*/ 9563299 w 10443624"/>
              <a:gd name="connsiteY6" fmla="*/ 6451076 h 6689336"/>
              <a:gd name="connsiteX7" fmla="*/ 368728 w 10443624"/>
              <a:gd name="connsiteY7" fmla="*/ 6522250 h 6689336"/>
              <a:gd name="connsiteX8" fmla="*/ 1787664 w 10443624"/>
              <a:gd name="connsiteY8" fmla="*/ 4030460 h 6689336"/>
              <a:gd name="connsiteX0" fmla="*/ 1787664 w 10443624"/>
              <a:gd name="connsiteY0" fmla="*/ 4028288 h 6687164"/>
              <a:gd name="connsiteX1" fmla="*/ 1530778 w 10443624"/>
              <a:gd name="connsiteY1" fmla="*/ 1860348 h 6687164"/>
              <a:gd name="connsiteX2" fmla="*/ 4857950 w 10443624"/>
              <a:gd name="connsiteY2" fmla="*/ 1724505 h 6687164"/>
              <a:gd name="connsiteX3" fmla="*/ 8115498 w 10443624"/>
              <a:gd name="connsiteY3" fmla="*/ 10005 h 6687164"/>
              <a:gd name="connsiteX4" fmla="*/ 9163249 w 10443624"/>
              <a:gd name="connsiteY4" fmla="*/ 2391255 h 6687164"/>
              <a:gd name="connsiteX5" fmla="*/ 10398842 w 10443624"/>
              <a:gd name="connsiteY5" fmla="*/ 3018638 h 6687164"/>
              <a:gd name="connsiteX6" fmla="*/ 9563299 w 10443624"/>
              <a:gd name="connsiteY6" fmla="*/ 6448904 h 6687164"/>
              <a:gd name="connsiteX7" fmla="*/ 368728 w 10443624"/>
              <a:gd name="connsiteY7" fmla="*/ 6520078 h 6687164"/>
              <a:gd name="connsiteX8" fmla="*/ 1787664 w 10443624"/>
              <a:gd name="connsiteY8" fmla="*/ 4028288 h 6687164"/>
              <a:gd name="connsiteX0" fmla="*/ 1862278 w 10518238"/>
              <a:gd name="connsiteY0" fmla="*/ 4028288 h 6520183"/>
              <a:gd name="connsiteX1" fmla="*/ 1605392 w 10518238"/>
              <a:gd name="connsiteY1" fmla="*/ 1860348 h 6520183"/>
              <a:gd name="connsiteX2" fmla="*/ 4932564 w 10518238"/>
              <a:gd name="connsiteY2" fmla="*/ 1724505 h 6520183"/>
              <a:gd name="connsiteX3" fmla="*/ 8190112 w 10518238"/>
              <a:gd name="connsiteY3" fmla="*/ 10005 h 6520183"/>
              <a:gd name="connsiteX4" fmla="*/ 9237863 w 10518238"/>
              <a:gd name="connsiteY4" fmla="*/ 2391255 h 6520183"/>
              <a:gd name="connsiteX5" fmla="*/ 10473456 w 10518238"/>
              <a:gd name="connsiteY5" fmla="*/ 3018638 h 6520183"/>
              <a:gd name="connsiteX6" fmla="*/ 9637913 w 10518238"/>
              <a:gd name="connsiteY6" fmla="*/ 6448904 h 6520183"/>
              <a:gd name="connsiteX7" fmla="*/ 443342 w 10518238"/>
              <a:gd name="connsiteY7" fmla="*/ 6520078 h 6520183"/>
              <a:gd name="connsiteX8" fmla="*/ 1862278 w 10518238"/>
              <a:gd name="connsiteY8" fmla="*/ 4028288 h 652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8238" h="6520183">
                <a:moveTo>
                  <a:pt x="1862278" y="4028288"/>
                </a:moveTo>
                <a:cubicBezTo>
                  <a:pt x="2055953" y="3251666"/>
                  <a:pt x="1093678" y="2244312"/>
                  <a:pt x="1605392" y="1860348"/>
                </a:cubicBezTo>
                <a:cubicBezTo>
                  <a:pt x="2117106" y="1476384"/>
                  <a:pt x="2854036" y="2118620"/>
                  <a:pt x="4932564" y="1724505"/>
                </a:cubicBezTo>
                <a:cubicBezTo>
                  <a:pt x="6363392" y="1425640"/>
                  <a:pt x="5900937" y="-139220"/>
                  <a:pt x="8190112" y="10005"/>
                </a:cubicBezTo>
                <a:cubicBezTo>
                  <a:pt x="10174487" y="292580"/>
                  <a:pt x="8949381" y="2086666"/>
                  <a:pt x="9237863" y="2391255"/>
                </a:cubicBezTo>
                <a:cubicBezTo>
                  <a:pt x="9526345" y="2695844"/>
                  <a:pt x="10197231" y="2358238"/>
                  <a:pt x="10473456" y="3018638"/>
                </a:cubicBezTo>
                <a:cubicBezTo>
                  <a:pt x="10749681" y="3679038"/>
                  <a:pt x="9658599" y="6430481"/>
                  <a:pt x="9637913" y="6448904"/>
                </a:cubicBezTo>
                <a:lnTo>
                  <a:pt x="443342" y="6520078"/>
                </a:lnTo>
                <a:cubicBezTo>
                  <a:pt x="-1043097" y="6535742"/>
                  <a:pt x="1668603" y="4804910"/>
                  <a:pt x="1862278" y="4028288"/>
                </a:cubicBezTo>
                <a:close/>
              </a:path>
            </a:pathLst>
          </a:custGeom>
          <a:solidFill>
            <a:srgbClr val="887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070D24E-9B1D-4F0E-BB83-B197BE90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145726" y="2951436"/>
            <a:ext cx="2743200" cy="4737370"/>
          </a:xfrm>
          <a:prstGeom prst="rect">
            <a:avLst/>
          </a:prstGeom>
        </p:spPr>
      </p:pic>
      <p:sp>
        <p:nvSpPr>
          <p:cNvPr id="65" name="Szövegdoboz 64">
            <a:extLst>
              <a:ext uri="{FF2B5EF4-FFF2-40B4-BE49-F238E27FC236}">
                <a16:creationId xmlns:a16="http://schemas.microsoft.com/office/drawing/2014/main" id="{F0DA77B2-A942-4672-82F4-AF06B68017A8}"/>
              </a:ext>
            </a:extLst>
          </p:cNvPr>
          <p:cNvSpPr txBox="1"/>
          <p:nvPr/>
        </p:nvSpPr>
        <p:spPr>
          <a:xfrm>
            <a:off x="2249440" y="488122"/>
            <a:ext cx="8952931" cy="19322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800" dirty="0">
                <a:solidFill>
                  <a:srgbClr val="FFE7CE"/>
                </a:solidFill>
              </a:rPr>
              <a:t>Igen, fontos neki a pénz. Egész nap rohan a pénze után. Fontosabb neki, mint az emberek.</a:t>
            </a:r>
          </a:p>
          <a:p>
            <a:r>
              <a:rPr lang="hu-HU" sz="2800" dirty="0">
                <a:solidFill>
                  <a:srgbClr val="FFE7CE"/>
                </a:solidFill>
              </a:rPr>
              <a:t>Nem is kedvelik őt. Elmondjam, hogy miért?</a:t>
            </a:r>
          </a:p>
          <a:p>
            <a:endParaRPr lang="hu-HU" sz="2800" dirty="0">
              <a:solidFill>
                <a:srgbClr val="FFE7CE"/>
              </a:solidFill>
            </a:endParaRPr>
          </a:p>
          <a:p>
            <a:endParaRPr lang="hu-HU" sz="2800" dirty="0">
              <a:solidFill>
                <a:srgbClr val="FFE7CE"/>
              </a:solidFill>
            </a:endParaRPr>
          </a:p>
          <a:p>
            <a:endParaRPr lang="hu-HU" sz="2800" dirty="0">
              <a:solidFill>
                <a:srgbClr val="FFE7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0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xit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4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abadkézi sokszög 16">
            <a:extLst>
              <a:ext uri="{FF2B5EF4-FFF2-40B4-BE49-F238E27FC236}">
                <a16:creationId xmlns:a16="http://schemas.microsoft.com/office/drawing/2014/main" id="{E9B1F181-BD64-49CB-89CA-4EFC42D617FE}"/>
              </a:ext>
            </a:extLst>
          </p:cNvPr>
          <p:cNvSpPr/>
          <p:nvPr/>
        </p:nvSpPr>
        <p:spPr>
          <a:xfrm>
            <a:off x="3623662" y="1989079"/>
            <a:ext cx="4903163" cy="4228461"/>
          </a:xfrm>
          <a:custGeom>
            <a:avLst/>
            <a:gdLst>
              <a:gd name="connsiteX0" fmla="*/ 2397713 w 4804952"/>
              <a:gd name="connsiteY0" fmla="*/ 424 h 4228461"/>
              <a:gd name="connsiteX1" fmla="*/ 4797179 w 4804952"/>
              <a:gd name="connsiteY1" fmla="*/ 1033690 h 4228461"/>
              <a:gd name="connsiteX2" fmla="*/ 4798935 w 4804952"/>
              <a:gd name="connsiteY2" fmla="*/ 1053461 h 4228461"/>
              <a:gd name="connsiteX3" fmla="*/ 4804952 w 4804952"/>
              <a:gd name="connsiteY3" fmla="*/ 1053461 h 4228461"/>
              <a:gd name="connsiteX4" fmla="*/ 4804952 w 4804952"/>
              <a:gd name="connsiteY4" fmla="*/ 4228461 h 4228461"/>
              <a:gd name="connsiteX5" fmla="*/ 0 w 4804952"/>
              <a:gd name="connsiteY5" fmla="*/ 4228461 h 4228461"/>
              <a:gd name="connsiteX6" fmla="*/ 0 w 4804952"/>
              <a:gd name="connsiteY6" fmla="*/ 1064049 h 4228461"/>
              <a:gd name="connsiteX7" fmla="*/ 0 w 4804952"/>
              <a:gd name="connsiteY7" fmla="*/ 1053461 h 4228461"/>
              <a:gd name="connsiteX8" fmla="*/ 930 w 4804952"/>
              <a:gd name="connsiteY8" fmla="*/ 1053461 h 4228461"/>
              <a:gd name="connsiteX9" fmla="*/ 7665 w 4804952"/>
              <a:gd name="connsiteY9" fmla="*/ 976763 h 4228461"/>
              <a:gd name="connsiteX10" fmla="*/ 2397713 w 4804952"/>
              <a:gd name="connsiteY10" fmla="*/ 424 h 42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4952" h="4228461">
                <a:moveTo>
                  <a:pt x="2397713" y="424"/>
                </a:moveTo>
                <a:cubicBezTo>
                  <a:pt x="4041455" y="18283"/>
                  <a:pt x="4718918" y="587010"/>
                  <a:pt x="4797179" y="1033690"/>
                </a:cubicBezTo>
                <a:lnTo>
                  <a:pt x="4798935" y="1053461"/>
                </a:lnTo>
                <a:lnTo>
                  <a:pt x="4804952" y="1053461"/>
                </a:lnTo>
                <a:lnTo>
                  <a:pt x="4804952" y="4228461"/>
                </a:lnTo>
                <a:lnTo>
                  <a:pt x="0" y="4228461"/>
                </a:lnTo>
                <a:lnTo>
                  <a:pt x="0" y="1064049"/>
                </a:lnTo>
                <a:lnTo>
                  <a:pt x="0" y="1053461"/>
                </a:lnTo>
                <a:lnTo>
                  <a:pt x="930" y="1053461"/>
                </a:lnTo>
                <a:lnTo>
                  <a:pt x="7665" y="976763"/>
                </a:lnTo>
                <a:cubicBezTo>
                  <a:pt x="84880" y="532315"/>
                  <a:pt x="753971" y="-17435"/>
                  <a:pt x="2397713" y="424"/>
                </a:cubicBezTo>
                <a:close/>
              </a:path>
            </a:pathLst>
          </a:custGeom>
          <a:gradFill flip="none" rotWithShape="1">
            <a:gsLst>
              <a:gs pos="77000">
                <a:srgbClr val="FFFFCC"/>
              </a:gs>
              <a:gs pos="48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8" b="98997" l="3471" r="95445">
                        <a14:foregroundMark x1="34273" y1="10458" x2="39913" y2="28223"/>
                        <a14:foregroundMark x1="67679" y1="8596" x2="58785" y2="31089"/>
                        <a14:foregroundMark x1="89805" y1="93410" x2="70933" y2="71777"/>
                        <a14:foregroundMark x1="47722" y1="93410" x2="59002" y2="90258"/>
                        <a14:foregroundMark x1="33406" y1="92980" x2="32104" y2="81662"/>
                        <a14:foregroundMark x1="86768" y1="57450" x2="79826" y2="46562"/>
                        <a14:foregroundMark x1="36009" y1="59742" x2="49024" y2="34957"/>
                        <a14:foregroundMark x1="11931" y1="28797" x2="41649" y2="33095"/>
                        <a14:foregroundMark x1="90239" y1="59312" x2="82863" y2="53868"/>
                        <a14:foregroundMark x1="85249" y1="60458" x2="80911" y2="55014"/>
                        <a14:foregroundMark x1="33623" y1="91404" x2="43384" y2="91691"/>
                        <a14:foregroundMark x1="79610" y1="84097" x2="83080" y2="91117"/>
                        <a14:foregroundMark x1="92842" y1="92550" x2="87636" y2="89398"/>
                        <a14:foregroundMark x1="80260" y1="91117" x2="80260" y2="86533"/>
                        <a14:foregroundMark x1="54881" y1="82665" x2="57701" y2="89112"/>
                        <a14:foregroundMark x1="49892" y1="94269" x2="60738" y2="92550"/>
                        <a14:foregroundMark x1="39046" y1="91404" x2="48590" y2="92550"/>
                        <a14:foregroundMark x1="47939" y1="94269" x2="61605" y2="93123"/>
                        <a14:foregroundMark x1="30586" y1="93410" x2="37961" y2="91834"/>
                        <a14:foregroundMark x1="87636" y1="94556" x2="81128" y2="92550"/>
                        <a14:foregroundMark x1="93492" y1="92980" x2="88720" y2="94413"/>
                        <a14:foregroundMark x1="47505" y1="94556" x2="61605" y2="93410"/>
                        <a14:foregroundMark x1="12798" y1="27650" x2="26681" y2="26074"/>
                        <a14:foregroundMark x1="26898" y1="53438" x2="22343" y2="72063"/>
                        <a14:foregroundMark x1="57484" y1="14327" x2="57050" y2="17335"/>
                        <a14:foregroundMark x1="20174" y1="78367" x2="20174" y2="78367"/>
                        <a14:foregroundMark x1="20390" y1="76218" x2="20390" y2="76218"/>
                        <a14:foregroundMark x1="25597" y1="60888" x2="25597" y2="60888"/>
                        <a14:foregroundMark x1="90456" y1="54871" x2="86551" y2="53009"/>
                        <a14:backgroundMark x1="50976" y1="84957" x2="50108" y2="86676"/>
                        <a14:backgroundMark x1="25163" y1="54441" x2="24512" y2="58739"/>
                        <a14:backgroundMark x1="24512" y1="60888" x2="22777" y2="65043"/>
                        <a14:backgroundMark x1="76139" y1="5731" x2="91106" y2="26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644" y="2241211"/>
            <a:ext cx="2748022" cy="416078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/>
          <a:srcRect r="49573"/>
          <a:stretch/>
        </p:blipFill>
        <p:spPr>
          <a:xfrm>
            <a:off x="3411032" y="1416301"/>
            <a:ext cx="2653091" cy="491380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4"/>
          <a:srcRect r="49573"/>
          <a:stretch/>
        </p:blipFill>
        <p:spPr>
          <a:xfrm flipH="1">
            <a:off x="6064123" y="1416301"/>
            <a:ext cx="2653091" cy="491380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F5C1848-0A91-4971-9CAC-3C997DADDD22}"/>
              </a:ext>
            </a:extLst>
          </p:cNvPr>
          <p:cNvSpPr txBox="1"/>
          <p:nvPr/>
        </p:nvSpPr>
        <p:spPr>
          <a:xfrm>
            <a:off x="0" y="106712"/>
            <a:ext cx="12192000" cy="12322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u-HU" sz="2400" dirty="0">
                <a:solidFill>
                  <a:srgbClr val="FFE7CE"/>
                </a:solidFill>
              </a:rPr>
              <a:t>Nem kedvelik, mert nagyon kapzsi. Attól sem riad vissza, hogy sokkal </a:t>
            </a:r>
            <a:r>
              <a:rPr lang="hu-HU" sz="2400" b="1" dirty="0">
                <a:solidFill>
                  <a:srgbClr val="FFE7CE"/>
                </a:solidFill>
              </a:rPr>
              <a:t>több pénzt </a:t>
            </a:r>
            <a:r>
              <a:rPr lang="hu-HU" sz="2400" dirty="0">
                <a:solidFill>
                  <a:srgbClr val="FFE7CE"/>
                </a:solidFill>
              </a:rPr>
              <a:t>kérjen az emberektől. Többet, mint ami jogosan járna. És a többletet elteszi magának. </a:t>
            </a:r>
          </a:p>
          <a:p>
            <a:pPr algn="ctr"/>
            <a:r>
              <a:rPr lang="hu-HU" sz="2400" dirty="0">
                <a:solidFill>
                  <a:srgbClr val="FFE7CE"/>
                </a:solidFill>
              </a:rPr>
              <a:t>Ott várja a kereskedőket a városkapuban a </a:t>
            </a:r>
            <a:r>
              <a:rPr lang="hu-HU" sz="2400" b="1" dirty="0">
                <a:solidFill>
                  <a:srgbClr val="FFE7CE"/>
                </a:solidFill>
              </a:rPr>
              <a:t>vámszedő asztal</a:t>
            </a:r>
            <a:r>
              <a:rPr lang="hu-HU" sz="2400" dirty="0">
                <a:solidFill>
                  <a:srgbClr val="FFE7CE"/>
                </a:solidFill>
              </a:rPr>
              <a:t>nál.</a:t>
            </a:r>
          </a:p>
          <a:p>
            <a:pPr algn="ctr"/>
            <a:r>
              <a:rPr lang="hu-HU" sz="2400" dirty="0">
                <a:solidFill>
                  <a:srgbClr val="FFE7CE"/>
                </a:solidFill>
              </a:rPr>
              <a:t> </a:t>
            </a:r>
          </a:p>
          <a:p>
            <a:pPr algn="ctr"/>
            <a:endParaRPr lang="hu-HU" sz="2400" dirty="0">
              <a:solidFill>
                <a:srgbClr val="FFE7CE"/>
              </a:solidFill>
            </a:endParaRPr>
          </a:p>
          <a:p>
            <a:pPr algn="ctr"/>
            <a:endParaRPr lang="hu-HU" sz="2400" dirty="0">
              <a:solidFill>
                <a:srgbClr val="FFE7CE"/>
              </a:solidFill>
            </a:endParaRPr>
          </a:p>
          <a:p>
            <a:pPr algn="ctr"/>
            <a:endParaRPr lang="hu-HU" sz="2400" dirty="0">
              <a:solidFill>
                <a:srgbClr val="FFE7CE"/>
              </a:solidFill>
            </a:endParaRPr>
          </a:p>
          <a:p>
            <a:pPr algn="ctr"/>
            <a:endParaRPr lang="hu-HU" sz="2400" dirty="0">
              <a:solidFill>
                <a:srgbClr val="FFE7CE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-36096" y="6179910"/>
            <a:ext cx="12192000" cy="678090"/>
          </a:xfrm>
          <a:prstGeom prst="trapezoid">
            <a:avLst>
              <a:gd name="adj" fmla="val 50601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7757C1D2-6574-4252-A408-00B9A8046658}"/>
              </a:ext>
            </a:extLst>
          </p:cNvPr>
          <p:cNvSpPr/>
          <p:nvPr/>
        </p:nvSpPr>
        <p:spPr>
          <a:xfrm>
            <a:off x="-67973" y="6163721"/>
            <a:ext cx="12192000" cy="678090"/>
          </a:xfrm>
          <a:prstGeom prst="trapezoid">
            <a:avLst>
              <a:gd name="adj" fmla="val 506014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5" name="Objektum 4">
            <a:extLst>
              <a:ext uri="{FF2B5EF4-FFF2-40B4-BE49-F238E27FC236}">
                <a16:creationId xmlns:a16="http://schemas.microsoft.com/office/drawing/2014/main" id="{0FC12C81-FC38-46C8-AAD8-770B9075A7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197690"/>
              </p:ext>
            </p:extLst>
          </p:nvPr>
        </p:nvGraphicFramePr>
        <p:xfrm>
          <a:off x="36096" y="5117788"/>
          <a:ext cx="12160123" cy="1785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7380034" imgH="2710747" progId="CorelDraw.Graphic.19">
                  <p:embed/>
                </p:oleObj>
              </mc:Choice>
              <mc:Fallback>
                <p:oleObj name="CorelDRAW" r:id="rId5" imgW="7380034" imgH="271074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96" y="5117788"/>
                        <a:ext cx="12160123" cy="1785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074F075A-835D-461F-8F12-4B326E294B6F}"/>
              </a:ext>
            </a:extLst>
          </p:cNvPr>
          <p:cNvGrpSpPr>
            <a:grpSpLocks noChangeAspect="1"/>
          </p:cNvGrpSpPr>
          <p:nvPr/>
        </p:nvGrpSpPr>
        <p:grpSpPr>
          <a:xfrm>
            <a:off x="8705359" y="4854904"/>
            <a:ext cx="736198" cy="707623"/>
            <a:chOff x="2777625" y="3295185"/>
            <a:chExt cx="3312000" cy="3312000"/>
          </a:xfrm>
          <a:scene3d>
            <a:camera prst="isometricOffAxis2Top"/>
            <a:lightRig rig="threePt" dir="t"/>
          </a:scene3d>
        </p:grpSpPr>
        <p:grpSp>
          <p:nvGrpSpPr>
            <p:cNvPr id="21" name="Csoportba foglalás 20">
              <a:extLst>
                <a:ext uri="{FF2B5EF4-FFF2-40B4-BE49-F238E27FC236}">
                  <a16:creationId xmlns:a16="http://schemas.microsoft.com/office/drawing/2014/main" id="{75FC15AC-7AF9-42CC-BAAA-536392FA2305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3" name="Ellipszis 22">
                <a:extLst>
                  <a:ext uri="{FF2B5EF4-FFF2-40B4-BE49-F238E27FC236}">
                    <a16:creationId xmlns:a16="http://schemas.microsoft.com/office/drawing/2014/main" id="{A52153A2-2611-449C-95CF-F19B2214CD34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Szabadkézi sokszög 550">
                <a:extLst>
                  <a:ext uri="{FF2B5EF4-FFF2-40B4-BE49-F238E27FC236}">
                    <a16:creationId xmlns:a16="http://schemas.microsoft.com/office/drawing/2014/main" id="{0B9C85B8-3E1D-4E0B-B7AB-D9C9CFF4F285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Szalagív 32">
                <a:extLst>
                  <a:ext uri="{FF2B5EF4-FFF2-40B4-BE49-F238E27FC236}">
                    <a16:creationId xmlns:a16="http://schemas.microsoft.com/office/drawing/2014/main" id="{54361763-8F9C-42BD-861D-B6452631F0B2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Fánk 548">
              <a:extLst>
                <a:ext uri="{FF2B5EF4-FFF2-40B4-BE49-F238E27FC236}">
                  <a16:creationId xmlns:a16="http://schemas.microsoft.com/office/drawing/2014/main" id="{337DD8B5-3141-47F9-9D8C-AFD60411E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FA4047E2-E290-4998-908A-9AC52A76CB26}"/>
              </a:ext>
            </a:extLst>
          </p:cNvPr>
          <p:cNvGrpSpPr>
            <a:grpSpLocks noChangeAspect="1"/>
          </p:cNvGrpSpPr>
          <p:nvPr/>
        </p:nvGrpSpPr>
        <p:grpSpPr>
          <a:xfrm>
            <a:off x="8066080" y="4787288"/>
            <a:ext cx="736198" cy="707623"/>
            <a:chOff x="2777625" y="3295185"/>
            <a:chExt cx="3312000" cy="3312000"/>
          </a:xfrm>
          <a:scene3d>
            <a:camera prst="isometricOffAxis2Top">
              <a:rot lat="18894387" lon="1757777" rev="19296803"/>
            </a:camera>
            <a:lightRig rig="threePt" dir="t"/>
          </a:scene3d>
        </p:grpSpPr>
        <p:grpSp>
          <p:nvGrpSpPr>
            <p:cNvPr id="27" name="Csoportba foglalás 26">
              <a:extLst>
                <a:ext uri="{FF2B5EF4-FFF2-40B4-BE49-F238E27FC236}">
                  <a16:creationId xmlns:a16="http://schemas.microsoft.com/office/drawing/2014/main" id="{8E0031CE-4EAD-4124-A481-8562F6F45A29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9" name="Ellipszis 28">
                <a:extLst>
                  <a:ext uri="{FF2B5EF4-FFF2-40B4-BE49-F238E27FC236}">
                    <a16:creationId xmlns:a16="http://schemas.microsoft.com/office/drawing/2014/main" id="{630CB3A8-2B1D-492D-A955-206B5D7DB4C6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Szabadkézi sokszög 550">
                <a:extLst>
                  <a:ext uri="{FF2B5EF4-FFF2-40B4-BE49-F238E27FC236}">
                    <a16:creationId xmlns:a16="http://schemas.microsoft.com/office/drawing/2014/main" id="{FE86C5A4-4A43-4893-8713-6FD0626F6E20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Szalagív 32">
                <a:extLst>
                  <a:ext uri="{FF2B5EF4-FFF2-40B4-BE49-F238E27FC236}">
                    <a16:creationId xmlns:a16="http://schemas.microsoft.com/office/drawing/2014/main" id="{83C5FF18-248B-4C93-89EE-2677ED5AF8E7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8" name="Fánk 548">
              <a:extLst>
                <a:ext uri="{FF2B5EF4-FFF2-40B4-BE49-F238E27FC236}">
                  <a16:creationId xmlns:a16="http://schemas.microsoft.com/office/drawing/2014/main" id="{AAC87BA2-4761-42A3-800A-0757029AE1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1F82BBF4-733E-4CA6-9553-10A285BB947C}"/>
              </a:ext>
            </a:extLst>
          </p:cNvPr>
          <p:cNvGrpSpPr>
            <a:grpSpLocks noChangeAspect="1"/>
          </p:cNvGrpSpPr>
          <p:nvPr/>
        </p:nvGrpSpPr>
        <p:grpSpPr>
          <a:xfrm>
            <a:off x="3249205" y="4843802"/>
            <a:ext cx="736198" cy="707623"/>
            <a:chOff x="2777625" y="3295185"/>
            <a:chExt cx="3312000" cy="3312000"/>
          </a:xfrm>
          <a:scene3d>
            <a:camera prst="isometricOffAxis2Top"/>
            <a:lightRig rig="threePt" dir="t"/>
          </a:scene3d>
        </p:grpSpPr>
        <p:grpSp>
          <p:nvGrpSpPr>
            <p:cNvPr id="33" name="Csoportba foglalás 32">
              <a:extLst>
                <a:ext uri="{FF2B5EF4-FFF2-40B4-BE49-F238E27FC236}">
                  <a16:creationId xmlns:a16="http://schemas.microsoft.com/office/drawing/2014/main" id="{45574CAC-79F2-40AA-A3F8-DB3FED55B241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35" name="Ellipszis 34">
                <a:extLst>
                  <a:ext uri="{FF2B5EF4-FFF2-40B4-BE49-F238E27FC236}">
                    <a16:creationId xmlns:a16="http://schemas.microsoft.com/office/drawing/2014/main" id="{6D8A8774-71F3-4723-B648-C06DB6F53EA5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Szabadkézi sokszög 550">
                <a:extLst>
                  <a:ext uri="{FF2B5EF4-FFF2-40B4-BE49-F238E27FC236}">
                    <a16:creationId xmlns:a16="http://schemas.microsoft.com/office/drawing/2014/main" id="{CA670760-839F-43BF-85CE-27023C992D14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Szalagív 32">
                <a:extLst>
                  <a:ext uri="{FF2B5EF4-FFF2-40B4-BE49-F238E27FC236}">
                    <a16:creationId xmlns:a16="http://schemas.microsoft.com/office/drawing/2014/main" id="{022E9C11-D129-49A5-BDB9-10718ADA1AD5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" name="Fánk 548">
              <a:extLst>
                <a:ext uri="{FF2B5EF4-FFF2-40B4-BE49-F238E27FC236}">
                  <a16:creationId xmlns:a16="http://schemas.microsoft.com/office/drawing/2014/main" id="{82B2921A-0B4F-4BCC-A395-EB4798E165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Csoportba foglalás 49">
            <a:extLst>
              <a:ext uri="{FF2B5EF4-FFF2-40B4-BE49-F238E27FC236}">
                <a16:creationId xmlns:a16="http://schemas.microsoft.com/office/drawing/2014/main" id="{4C7EAB59-6E13-455B-BF47-064E51026077}"/>
              </a:ext>
            </a:extLst>
          </p:cNvPr>
          <p:cNvGrpSpPr>
            <a:grpSpLocks noChangeAspect="1"/>
          </p:cNvGrpSpPr>
          <p:nvPr/>
        </p:nvGrpSpPr>
        <p:grpSpPr>
          <a:xfrm>
            <a:off x="4159730" y="4843802"/>
            <a:ext cx="736198" cy="707623"/>
            <a:chOff x="2777625" y="3295185"/>
            <a:chExt cx="3312000" cy="3312000"/>
          </a:xfrm>
          <a:scene3d>
            <a:camera prst="isometricOffAxis2Top"/>
            <a:lightRig rig="threePt" dir="t"/>
          </a:scene3d>
        </p:grpSpPr>
        <p:grpSp>
          <p:nvGrpSpPr>
            <p:cNvPr id="51" name="Csoportba foglalás 50">
              <a:extLst>
                <a:ext uri="{FF2B5EF4-FFF2-40B4-BE49-F238E27FC236}">
                  <a16:creationId xmlns:a16="http://schemas.microsoft.com/office/drawing/2014/main" id="{521A3369-4439-42F2-9448-AD59081806C1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53" name="Ellipszis 52">
                <a:extLst>
                  <a:ext uri="{FF2B5EF4-FFF2-40B4-BE49-F238E27FC236}">
                    <a16:creationId xmlns:a16="http://schemas.microsoft.com/office/drawing/2014/main" id="{F38FA016-A4BB-40BA-B7E4-0AE2DAE6F65C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Szabadkézi sokszög 550">
                <a:extLst>
                  <a:ext uri="{FF2B5EF4-FFF2-40B4-BE49-F238E27FC236}">
                    <a16:creationId xmlns:a16="http://schemas.microsoft.com/office/drawing/2014/main" id="{93D2AB05-7CFB-4E83-86A9-CE658F81B4ED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Szalagív 32">
                <a:extLst>
                  <a:ext uri="{FF2B5EF4-FFF2-40B4-BE49-F238E27FC236}">
                    <a16:creationId xmlns:a16="http://schemas.microsoft.com/office/drawing/2014/main" id="{F11B86FA-B348-44DB-A4CC-7E529B6F641A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2" name="Fánk 548">
              <a:extLst>
                <a:ext uri="{FF2B5EF4-FFF2-40B4-BE49-F238E27FC236}">
                  <a16:creationId xmlns:a16="http://schemas.microsoft.com/office/drawing/2014/main" id="{410819E2-3168-4F91-8CC7-5C67261AB6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Csoportba foglalás 55">
            <a:extLst>
              <a:ext uri="{FF2B5EF4-FFF2-40B4-BE49-F238E27FC236}">
                <a16:creationId xmlns:a16="http://schemas.microsoft.com/office/drawing/2014/main" id="{7B5BB772-6BA4-4F0F-A12C-82F36A072A5A}"/>
              </a:ext>
            </a:extLst>
          </p:cNvPr>
          <p:cNvGrpSpPr>
            <a:grpSpLocks noChangeAspect="1"/>
          </p:cNvGrpSpPr>
          <p:nvPr/>
        </p:nvGrpSpPr>
        <p:grpSpPr>
          <a:xfrm>
            <a:off x="7338293" y="4835524"/>
            <a:ext cx="736198" cy="707623"/>
            <a:chOff x="2777625" y="3295185"/>
            <a:chExt cx="3312000" cy="3312000"/>
          </a:xfrm>
          <a:scene3d>
            <a:camera prst="isometricOffAxis2Top">
              <a:rot lat="18075713" lon="3000000" rev="18141450"/>
            </a:camera>
            <a:lightRig rig="threePt" dir="t"/>
          </a:scene3d>
        </p:grpSpPr>
        <p:grpSp>
          <p:nvGrpSpPr>
            <p:cNvPr id="57" name="Csoportba foglalás 56">
              <a:extLst>
                <a:ext uri="{FF2B5EF4-FFF2-40B4-BE49-F238E27FC236}">
                  <a16:creationId xmlns:a16="http://schemas.microsoft.com/office/drawing/2014/main" id="{DB4B0758-8E1D-407F-852C-57FBA5D899B4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59" name="Ellipszis 58">
                <a:extLst>
                  <a:ext uri="{FF2B5EF4-FFF2-40B4-BE49-F238E27FC236}">
                    <a16:creationId xmlns:a16="http://schemas.microsoft.com/office/drawing/2014/main" id="{8C508413-DCA1-415F-B6BE-DE2F071D56D1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Szabadkézi sokszög 550">
                <a:extLst>
                  <a:ext uri="{FF2B5EF4-FFF2-40B4-BE49-F238E27FC236}">
                    <a16:creationId xmlns:a16="http://schemas.microsoft.com/office/drawing/2014/main" id="{CD45CCE1-EF93-4743-AB69-D8073D2BD94F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Szalagív 32">
                <a:extLst>
                  <a:ext uri="{FF2B5EF4-FFF2-40B4-BE49-F238E27FC236}">
                    <a16:creationId xmlns:a16="http://schemas.microsoft.com/office/drawing/2014/main" id="{46B3F74D-0B7A-4E54-9A0D-E1A89EFBA88B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" name="Fánk 548">
              <a:extLst>
                <a:ext uri="{FF2B5EF4-FFF2-40B4-BE49-F238E27FC236}">
                  <a16:creationId xmlns:a16="http://schemas.microsoft.com/office/drawing/2014/main" id="{AF298229-712C-4791-8B60-4C103F9469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Csoportba foglalás 61">
            <a:extLst>
              <a:ext uri="{FF2B5EF4-FFF2-40B4-BE49-F238E27FC236}">
                <a16:creationId xmlns:a16="http://schemas.microsoft.com/office/drawing/2014/main" id="{DA0CDAC2-40BC-4D60-B4BA-AC08A9C2EFBE}"/>
              </a:ext>
            </a:extLst>
          </p:cNvPr>
          <p:cNvGrpSpPr>
            <a:grpSpLocks noChangeAspect="1"/>
          </p:cNvGrpSpPr>
          <p:nvPr/>
        </p:nvGrpSpPr>
        <p:grpSpPr>
          <a:xfrm>
            <a:off x="4734100" y="4745656"/>
            <a:ext cx="736198" cy="707623"/>
            <a:chOff x="2777625" y="3295185"/>
            <a:chExt cx="3312000" cy="3312000"/>
          </a:xfrm>
          <a:scene3d>
            <a:camera prst="isometricOffAxis2Top">
              <a:rot lat="18075713" lon="2400000" rev="18141450"/>
            </a:camera>
            <a:lightRig rig="threePt" dir="t"/>
          </a:scene3d>
        </p:grpSpPr>
        <p:grpSp>
          <p:nvGrpSpPr>
            <p:cNvPr id="63" name="Csoportba foglalás 62">
              <a:extLst>
                <a:ext uri="{FF2B5EF4-FFF2-40B4-BE49-F238E27FC236}">
                  <a16:creationId xmlns:a16="http://schemas.microsoft.com/office/drawing/2014/main" id="{8BAC55E4-B792-4FB4-980D-3B420BD51DED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65" name="Ellipszis 64">
                <a:extLst>
                  <a:ext uri="{FF2B5EF4-FFF2-40B4-BE49-F238E27FC236}">
                    <a16:creationId xmlns:a16="http://schemas.microsoft.com/office/drawing/2014/main" id="{204272F2-E1D0-462A-BD8F-F4825D12D043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Szabadkézi sokszög 550">
                <a:extLst>
                  <a:ext uri="{FF2B5EF4-FFF2-40B4-BE49-F238E27FC236}">
                    <a16:creationId xmlns:a16="http://schemas.microsoft.com/office/drawing/2014/main" id="{BADEF169-9ECA-4239-844A-5252BDCB92A2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Szalagív 32">
                <a:extLst>
                  <a:ext uri="{FF2B5EF4-FFF2-40B4-BE49-F238E27FC236}">
                    <a16:creationId xmlns:a16="http://schemas.microsoft.com/office/drawing/2014/main" id="{81F7A89F-D782-4E46-B9E6-BA3BD8C37674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" name="Fánk 548">
              <a:extLst>
                <a:ext uri="{FF2B5EF4-FFF2-40B4-BE49-F238E27FC236}">
                  <a16:creationId xmlns:a16="http://schemas.microsoft.com/office/drawing/2014/main" id="{97AED9BC-87D6-4F86-8FA6-CC42E2FDDD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Csoportba foglalás 67">
            <a:extLst>
              <a:ext uri="{FF2B5EF4-FFF2-40B4-BE49-F238E27FC236}">
                <a16:creationId xmlns:a16="http://schemas.microsoft.com/office/drawing/2014/main" id="{1116637A-7E9B-48C0-BD2B-B8B3C8B9F232}"/>
              </a:ext>
            </a:extLst>
          </p:cNvPr>
          <p:cNvGrpSpPr>
            <a:grpSpLocks noChangeAspect="1"/>
          </p:cNvGrpSpPr>
          <p:nvPr/>
        </p:nvGrpSpPr>
        <p:grpSpPr>
          <a:xfrm rot="4015955">
            <a:off x="5217738" y="4794508"/>
            <a:ext cx="736198" cy="707623"/>
            <a:chOff x="2777625" y="3295185"/>
            <a:chExt cx="3312000" cy="3312000"/>
          </a:xfrm>
          <a:scene3d>
            <a:camera prst="isometricOffAxis2Top">
              <a:rot lat="18954139" lon="3987959" rev="20271817"/>
            </a:camera>
            <a:lightRig rig="threePt" dir="t"/>
          </a:scene3d>
        </p:grpSpPr>
        <p:grpSp>
          <p:nvGrpSpPr>
            <p:cNvPr id="69" name="Csoportba foglalás 68">
              <a:extLst>
                <a:ext uri="{FF2B5EF4-FFF2-40B4-BE49-F238E27FC236}">
                  <a16:creationId xmlns:a16="http://schemas.microsoft.com/office/drawing/2014/main" id="{AC3424CA-2484-4BDF-B275-A6FAFED3677A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71" name="Ellipszis 70">
                <a:extLst>
                  <a:ext uri="{FF2B5EF4-FFF2-40B4-BE49-F238E27FC236}">
                    <a16:creationId xmlns:a16="http://schemas.microsoft.com/office/drawing/2014/main" id="{08DF1BFC-2C71-4C2E-BD72-FA9D61C4DAFD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Szabadkézi sokszög 550">
                <a:extLst>
                  <a:ext uri="{FF2B5EF4-FFF2-40B4-BE49-F238E27FC236}">
                    <a16:creationId xmlns:a16="http://schemas.microsoft.com/office/drawing/2014/main" id="{A45C2D70-69FA-495D-BA0A-9CE66633AF52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Szalagív 32">
                <a:extLst>
                  <a:ext uri="{FF2B5EF4-FFF2-40B4-BE49-F238E27FC236}">
                    <a16:creationId xmlns:a16="http://schemas.microsoft.com/office/drawing/2014/main" id="{284BF0B0-3084-495D-BF67-8C4D65F876DD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0" name="Fánk 548">
              <a:extLst>
                <a:ext uri="{FF2B5EF4-FFF2-40B4-BE49-F238E27FC236}">
                  <a16:creationId xmlns:a16="http://schemas.microsoft.com/office/drawing/2014/main" id="{F55AFF58-B486-42AF-A8A4-F5E9A541A9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2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20521 0.000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21055 0.00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3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F29BEB63-FA1E-4F19-82A3-11FAB3687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405" y="1785387"/>
            <a:ext cx="5029590" cy="547264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9D5E6B69-1887-44DA-9CE3-6A058EE9D06D}"/>
              </a:ext>
            </a:extLst>
          </p:cNvPr>
          <p:cNvSpPr txBox="1"/>
          <p:nvPr/>
        </p:nvSpPr>
        <p:spPr>
          <a:xfrm>
            <a:off x="623237" y="637516"/>
            <a:ext cx="3606191" cy="23657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3200" dirty="0">
                <a:solidFill>
                  <a:srgbClr val="FFE7CE"/>
                </a:solidFill>
              </a:rPr>
              <a:t>Ne tévesszen meg benneteket!</a:t>
            </a:r>
          </a:p>
          <a:p>
            <a:r>
              <a:rPr lang="hu-HU" sz="3200" dirty="0" err="1">
                <a:solidFill>
                  <a:srgbClr val="FFE7CE"/>
                </a:solidFill>
              </a:rPr>
              <a:t>Zákeus</a:t>
            </a:r>
            <a:r>
              <a:rPr lang="hu-HU" sz="3200" dirty="0">
                <a:solidFill>
                  <a:srgbClr val="FFE7CE"/>
                </a:solidFill>
              </a:rPr>
              <a:t> nem boldog.</a:t>
            </a:r>
          </a:p>
          <a:p>
            <a:endParaRPr lang="hu-HU" sz="3200" dirty="0">
              <a:solidFill>
                <a:srgbClr val="FFE7CE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AEE31C1-05BD-4131-9546-D3BCF768E325}"/>
              </a:ext>
            </a:extLst>
          </p:cNvPr>
          <p:cNvSpPr txBox="1"/>
          <p:nvPr/>
        </p:nvSpPr>
        <p:spPr>
          <a:xfrm>
            <a:off x="7715537" y="671886"/>
            <a:ext cx="38714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FFE7CE"/>
                </a:solidFill>
              </a:rPr>
              <a:t>Hiába a gazdagság! Valami hiányzik az életéből.</a:t>
            </a:r>
          </a:p>
          <a:p>
            <a:r>
              <a:rPr lang="hu-HU" sz="3200" dirty="0">
                <a:solidFill>
                  <a:srgbClr val="FFE7CE"/>
                </a:solidFill>
              </a:rPr>
              <a:t>Valami nincs rendben.</a:t>
            </a:r>
          </a:p>
        </p:txBody>
      </p: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B793A2B6-BF81-419B-9CFF-F54BF29C6860}"/>
              </a:ext>
            </a:extLst>
          </p:cNvPr>
          <p:cNvSpPr txBox="1"/>
          <p:nvPr/>
        </p:nvSpPr>
        <p:spPr>
          <a:xfrm>
            <a:off x="558396" y="3376002"/>
            <a:ext cx="2894611" cy="31155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3200" dirty="0" err="1">
                <a:solidFill>
                  <a:srgbClr val="FFE7CE"/>
                </a:solidFill>
              </a:rPr>
              <a:t>Zákeust</a:t>
            </a:r>
            <a:r>
              <a:rPr lang="hu-HU" sz="3200" dirty="0">
                <a:solidFill>
                  <a:srgbClr val="FFE7CE"/>
                </a:solidFill>
              </a:rPr>
              <a:t> senki sem szereti. Templomba sem jár. Mindenkitől eltávolodott.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CA52BC7-3C3F-4999-9823-6B7291C42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34" y="5898188"/>
            <a:ext cx="8287076" cy="14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0039 0.2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3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8868 0.015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ABEA6AA3-E128-4F22-BD93-207A8F5C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277"/>
            <a:ext cx="5987120" cy="6660000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8276468" y="363255"/>
            <a:ext cx="2555309" cy="680578"/>
          </a:xfrm>
          <a:prstGeom prst="wedgeEllipseCallout">
            <a:avLst>
              <a:gd name="adj1" fmla="val 90245"/>
              <a:gd name="adj2" fmla="val -121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4E4C46"/>
                </a:solidFill>
              </a:rPr>
              <a:t>Itt van!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702" y="594458"/>
            <a:ext cx="6120822" cy="6660000"/>
          </a:xfrm>
          <a:prstGeom prst="rect">
            <a:avLst/>
          </a:prstGeom>
        </p:spPr>
      </p:pic>
      <p:sp>
        <p:nvSpPr>
          <p:cNvPr id="18" name="Ellipszis buborék 17"/>
          <p:cNvSpPr/>
          <p:nvPr/>
        </p:nvSpPr>
        <p:spPr>
          <a:xfrm>
            <a:off x="8243536" y="1269118"/>
            <a:ext cx="2555309" cy="885175"/>
          </a:xfrm>
          <a:prstGeom prst="wedgeEllipseCallout">
            <a:avLst>
              <a:gd name="adj1" fmla="val 91225"/>
              <a:gd name="adj2" fmla="val -5398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4E4C46"/>
                </a:solidFill>
              </a:rPr>
              <a:t>Megjött!</a:t>
            </a:r>
          </a:p>
        </p:txBody>
      </p:sp>
      <p:sp>
        <p:nvSpPr>
          <p:cNvPr id="19" name="Ellipszis buborék 18"/>
          <p:cNvSpPr/>
          <p:nvPr/>
        </p:nvSpPr>
        <p:spPr>
          <a:xfrm>
            <a:off x="8003455" y="2379579"/>
            <a:ext cx="3101334" cy="1544879"/>
          </a:xfrm>
          <a:prstGeom prst="wedgeEllipseCallout">
            <a:avLst>
              <a:gd name="adj1" fmla="val 74457"/>
              <a:gd name="adj2" fmla="val 248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4E4C46"/>
                </a:solidFill>
              </a:rPr>
              <a:t>Igen, gyere te is. Persze, kint.</a:t>
            </a:r>
          </a:p>
        </p:txBody>
      </p:sp>
      <p:sp>
        <p:nvSpPr>
          <p:cNvPr id="20" name="Felhő 19"/>
          <p:cNvSpPr/>
          <p:nvPr/>
        </p:nvSpPr>
        <p:spPr>
          <a:xfrm>
            <a:off x="4460682" y="200193"/>
            <a:ext cx="3176964" cy="1555313"/>
          </a:xfrm>
          <a:prstGeom prst="cloudCallout">
            <a:avLst>
              <a:gd name="adj1" fmla="val -77412"/>
              <a:gd name="adj2" fmla="val 1148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4E4C46"/>
                </a:solidFill>
              </a:rPr>
              <a:t>Kiről beszélnek?</a:t>
            </a:r>
          </a:p>
        </p:txBody>
      </p:sp>
      <p:sp>
        <p:nvSpPr>
          <p:cNvPr id="22" name="Felhő 21"/>
          <p:cNvSpPr/>
          <p:nvPr/>
        </p:nvSpPr>
        <p:spPr>
          <a:xfrm>
            <a:off x="4699529" y="2010774"/>
            <a:ext cx="3303926" cy="1496514"/>
          </a:xfrm>
          <a:prstGeom prst="cloudCallout">
            <a:avLst>
              <a:gd name="adj1" fmla="val -71263"/>
              <a:gd name="adj2" fmla="val -2015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4E4C46"/>
                </a:solidFill>
              </a:rPr>
              <a:t>Odamegyek én is.</a:t>
            </a:r>
          </a:p>
        </p:txBody>
      </p:sp>
      <p:sp>
        <p:nvSpPr>
          <p:cNvPr id="23" name="Ellipszis buborék 22"/>
          <p:cNvSpPr/>
          <p:nvPr/>
        </p:nvSpPr>
        <p:spPr>
          <a:xfrm>
            <a:off x="5433063" y="3707776"/>
            <a:ext cx="2204581" cy="1227549"/>
          </a:xfrm>
          <a:prstGeom prst="wedgeEllipseCallout">
            <a:avLst>
              <a:gd name="adj1" fmla="val 168018"/>
              <a:gd name="adj2" fmla="val -1010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4E4C46"/>
                </a:solidFill>
              </a:rPr>
              <a:t>Itt van Jézus!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1F5C1848-0A91-4971-9CAC-3C997DADDD22}"/>
              </a:ext>
            </a:extLst>
          </p:cNvPr>
          <p:cNvSpPr txBox="1"/>
          <p:nvPr/>
        </p:nvSpPr>
        <p:spPr>
          <a:xfrm>
            <a:off x="592606" y="4195303"/>
            <a:ext cx="4247851" cy="2933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u-HU" sz="3200" dirty="0">
                <a:solidFill>
                  <a:schemeClr val="bg2">
                    <a:lumMod val="10000"/>
                  </a:schemeClr>
                </a:solidFill>
              </a:rPr>
              <a:t>A pénz nem teszi boldoggá </a:t>
            </a:r>
            <a:r>
              <a:rPr lang="hu-HU" sz="3200" dirty="0" err="1">
                <a:solidFill>
                  <a:schemeClr val="bg2">
                    <a:lumMod val="10000"/>
                  </a:schemeClr>
                </a:solidFill>
              </a:rPr>
              <a:t>Zákeust</a:t>
            </a:r>
            <a:r>
              <a:rPr lang="hu-HU" sz="32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ctr"/>
            <a:r>
              <a:rPr lang="hu-HU" sz="3200" dirty="0">
                <a:solidFill>
                  <a:schemeClr val="bg2">
                    <a:lumMod val="10000"/>
                  </a:schemeClr>
                </a:solidFill>
              </a:rPr>
              <a:t>Ám ekkor hallja, hogy az emberek így beszélnek:</a:t>
            </a:r>
          </a:p>
        </p:txBody>
      </p:sp>
      <p:sp>
        <p:nvSpPr>
          <p:cNvPr id="25" name="Ellipszis buborék 24"/>
          <p:cNvSpPr/>
          <p:nvPr/>
        </p:nvSpPr>
        <p:spPr>
          <a:xfrm>
            <a:off x="6723246" y="5001789"/>
            <a:ext cx="3898823" cy="1630538"/>
          </a:xfrm>
          <a:prstGeom prst="wedgeEllipseCallout">
            <a:avLst>
              <a:gd name="adj1" fmla="val 79515"/>
              <a:gd name="adj2" fmla="val 826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4E4C46"/>
                </a:solidFill>
              </a:rPr>
              <a:t>Hátha ma is tesz valami csodát!</a:t>
            </a:r>
          </a:p>
        </p:txBody>
      </p:sp>
    </p:spTree>
    <p:extLst>
      <p:ext uri="{BB962C8B-B14F-4D97-AF65-F5344CB8AC3E}">
        <p14:creationId xmlns:p14="http://schemas.microsoft.com/office/powerpoint/2010/main" val="7269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elhő 12"/>
          <p:cNvSpPr/>
          <p:nvPr/>
        </p:nvSpPr>
        <p:spPr>
          <a:xfrm>
            <a:off x="8262902" y="477852"/>
            <a:ext cx="3561668" cy="2165139"/>
          </a:xfrm>
          <a:prstGeom prst="cloudCallout">
            <a:avLst>
              <a:gd name="adj1" fmla="val -91606"/>
              <a:gd name="adj2" fmla="val 5497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4E4C46"/>
                </a:solidFill>
              </a:rPr>
              <a:t>Az egész város odacsődül!</a:t>
            </a:r>
          </a:p>
        </p:txBody>
      </p:sp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1FB012BB-308E-4641-BDF4-E5D4FE713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027025"/>
              </p:ext>
            </p:extLst>
          </p:nvPr>
        </p:nvGraphicFramePr>
        <p:xfrm>
          <a:off x="6717003" y="2754417"/>
          <a:ext cx="6327157" cy="725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966725" imgH="2254568" progId="CorelDraw.Graphic.19">
                  <p:embed/>
                </p:oleObj>
              </mc:Choice>
              <mc:Fallback>
                <p:oleObj name="CorelDRAW" r:id="rId2" imgW="1966725" imgH="22545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17003" y="2754417"/>
                        <a:ext cx="6327157" cy="7251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elhő 12">
            <a:extLst>
              <a:ext uri="{FF2B5EF4-FFF2-40B4-BE49-F238E27FC236}">
                <a16:creationId xmlns:a16="http://schemas.microsoft.com/office/drawing/2014/main" id="{334CD78F-8FC5-40F1-B1D8-9F560D3EE7C2}"/>
              </a:ext>
            </a:extLst>
          </p:cNvPr>
          <p:cNvSpPr/>
          <p:nvPr/>
        </p:nvSpPr>
        <p:spPr>
          <a:xfrm>
            <a:off x="7800975" y="3078177"/>
            <a:ext cx="3860440" cy="2165139"/>
          </a:xfrm>
          <a:prstGeom prst="cloudCallout">
            <a:avLst>
              <a:gd name="adj1" fmla="val -87060"/>
              <a:gd name="adj2" fmla="val -29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4E4C46"/>
                </a:solidFill>
              </a:rPr>
              <a:t>Megnézem, mi történik.</a:t>
            </a:r>
          </a:p>
        </p:txBody>
      </p:sp>
    </p:spTree>
    <p:extLst>
      <p:ext uri="{BB962C8B-B14F-4D97-AF65-F5344CB8AC3E}">
        <p14:creationId xmlns:p14="http://schemas.microsoft.com/office/powerpoint/2010/main" val="44886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0.04838 L 0.01041 0.04908 C -0.02019 -0.01226 -0.14388 -0.32384 -0.22201 -0.36574 C -0.29727 -0.40555 -0.43946 -0.39861 -0.5336 -0.37963 " pathEditMode="relative" rAng="0" ptsTypes="AA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-22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8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51DDEDE9-4CD7-4E13-9D95-4375D37DB3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522077"/>
              </p:ext>
            </p:extLst>
          </p:nvPr>
        </p:nvGraphicFramePr>
        <p:xfrm>
          <a:off x="-240347" y="2082712"/>
          <a:ext cx="439102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491017" imgH="8011001" progId="CorelDraw.Graphic.19">
                  <p:embed/>
                </p:oleObj>
              </mc:Choice>
              <mc:Fallback>
                <p:oleObj name="CorelDRAW" r:id="rId2" imgW="6491017" imgH="8011001" progId="CorelDraw.Graphic.19">
                  <p:embed/>
                  <p:pic>
                    <p:nvPicPr>
                      <p:cNvPr id="2" name="Objektum 1">
                        <a:extLst>
                          <a:ext uri="{FF2B5EF4-FFF2-40B4-BE49-F238E27FC236}">
                            <a16:creationId xmlns:a16="http://schemas.microsoft.com/office/drawing/2014/main" id="{51DDEDE9-4CD7-4E13-9D95-4375D37DB3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40347" y="2082712"/>
                        <a:ext cx="439102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7AAF9952-BD2F-4D6F-9507-3FFEA7700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1265148" y="4844440"/>
            <a:ext cx="2263140" cy="389021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09BA21F-2A2C-49A1-BA9A-055BF2D2D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2758640" y="4656893"/>
            <a:ext cx="2263140" cy="389021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0FCE524-0B27-4937-B20B-F683EB9DC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267692" y="557873"/>
            <a:ext cx="2263140" cy="389021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307D8B1-1A4D-4E51-9550-6E8215FF6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80243" y="-505242"/>
            <a:ext cx="2263140" cy="389021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0050197-46FB-4C83-8850-F413DCA43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3096989" y="1030700"/>
            <a:ext cx="2263140" cy="389021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4952230-D5F5-4286-8714-3A4F57654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2400246" y="-32414"/>
            <a:ext cx="2263140" cy="389021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7004F54-ACFC-4729-BCFD-7A6EDBFB6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3396485" y="2902512"/>
            <a:ext cx="2263140" cy="389021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6B17E578-8813-4EB3-BE38-3BFABB721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3209036" y="1839397"/>
            <a:ext cx="2263140" cy="389021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829859A0-A7B0-4DE1-A32B-99159CE69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074729" y="3848197"/>
            <a:ext cx="2263140" cy="389021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4B1B65A3-FB62-4865-B31C-371DA9085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813535" y="-924147"/>
            <a:ext cx="2263140" cy="389021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DF2AF9A2-3D7E-46AB-84B7-FEE05D45F9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051"/>
          <a:stretch/>
        </p:blipFill>
        <p:spPr>
          <a:xfrm rot="5400000" flipV="1">
            <a:off x="-209248" y="5691521"/>
            <a:ext cx="2263140" cy="1853529"/>
          </a:xfrm>
          <a:prstGeom prst="rect">
            <a:avLst/>
          </a:prstGeom>
        </p:spPr>
      </p:pic>
      <p:sp>
        <p:nvSpPr>
          <p:cNvPr id="18" name="Felhő 17"/>
          <p:cNvSpPr/>
          <p:nvPr/>
        </p:nvSpPr>
        <p:spPr>
          <a:xfrm>
            <a:off x="6302215" y="554481"/>
            <a:ext cx="5009266" cy="3151103"/>
          </a:xfrm>
          <a:prstGeom prst="cloudCallout">
            <a:avLst>
              <a:gd name="adj1" fmla="val -87737"/>
              <a:gd name="adj2" fmla="val 7464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4E4C46"/>
                </a:solidFill>
              </a:rPr>
              <a:t>Felmászom erre a fügefára, hogy láthassam Jézust.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221C1B35-57BC-499E-87DE-E8B0582912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563"/>
          <a:stretch/>
        </p:blipFill>
        <p:spPr>
          <a:xfrm>
            <a:off x="8602683" y="3965977"/>
            <a:ext cx="3716104" cy="28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8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ktum 44">
            <a:extLst>
              <a:ext uri="{FF2B5EF4-FFF2-40B4-BE49-F238E27FC236}">
                <a16:creationId xmlns:a16="http://schemas.microsoft.com/office/drawing/2014/main" id="{876DC1E2-0794-49E3-B4FC-18BDAD027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016561"/>
              </p:ext>
            </p:extLst>
          </p:nvPr>
        </p:nvGraphicFramePr>
        <p:xfrm>
          <a:off x="-674419" y="547594"/>
          <a:ext cx="6102922" cy="753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491017" imgH="8011001" progId="CorelDraw.Graphic.19">
                  <p:embed/>
                </p:oleObj>
              </mc:Choice>
              <mc:Fallback>
                <p:oleObj name="CorelDRAW" r:id="rId2" imgW="6491017" imgH="8011001" progId="CorelDraw.Graphic.19">
                  <p:embed/>
                  <p:pic>
                    <p:nvPicPr>
                      <p:cNvPr id="20" name="Objektum 19">
                        <a:extLst>
                          <a:ext uri="{FF2B5EF4-FFF2-40B4-BE49-F238E27FC236}">
                            <a16:creationId xmlns:a16="http://schemas.microsoft.com/office/drawing/2014/main" id="{4DA2D0BF-2923-42FF-820A-F8CA7DD47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674419" y="547594"/>
                        <a:ext cx="6102922" cy="7530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Kép 31">
            <a:extLst>
              <a:ext uri="{FF2B5EF4-FFF2-40B4-BE49-F238E27FC236}">
                <a16:creationId xmlns:a16="http://schemas.microsoft.com/office/drawing/2014/main" id="{55F53842-4784-475E-B32E-262877014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1892951" y="4368968"/>
            <a:ext cx="2983021" cy="5366039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876D4B2C-8303-47B1-87EB-72A6E883A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3953029" y="4121765"/>
            <a:ext cx="2983021" cy="5366039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C01FB267-336B-4D9B-856E-5196E1DB7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517090" y="-1281110"/>
            <a:ext cx="2983021" cy="5366039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DB7D43B2-2747-4FD4-9847-E80A184BD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258528" y="-2682390"/>
            <a:ext cx="2983021" cy="5366039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18CBC731-0C34-43EE-A538-C52C9FBD2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3717232" y="-657880"/>
            <a:ext cx="2983021" cy="5366039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4F4DFB1B-6B40-433C-80ED-AD1764B2E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3458671" y="-2059161"/>
            <a:ext cx="2983021" cy="5366039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485F5CB5-E7F1-4171-847F-342E0859C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832853" y="1809334"/>
            <a:ext cx="2983021" cy="5366039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24AD9C59-F1C8-4153-851C-B288D207E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652781" y="72810"/>
            <a:ext cx="2983021" cy="5366039"/>
          </a:xfrm>
          <a:prstGeom prst="rect">
            <a:avLst/>
          </a:prstGeom>
        </p:spPr>
      </p:pic>
      <p:pic>
        <p:nvPicPr>
          <p:cNvPr id="40" name="Kép 39">
            <a:extLst>
              <a:ext uri="{FF2B5EF4-FFF2-40B4-BE49-F238E27FC236}">
                <a16:creationId xmlns:a16="http://schemas.microsoft.com/office/drawing/2014/main" id="{99ED0D14-6683-497A-9E54-251747E41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5768402" y="3055831"/>
            <a:ext cx="2983021" cy="5366039"/>
          </a:xfrm>
          <a:prstGeom prst="rect">
            <a:avLst/>
          </a:prstGeom>
        </p:spPr>
      </p:pic>
      <p:pic>
        <p:nvPicPr>
          <p:cNvPr id="41" name="Kép 40">
            <a:extLst>
              <a:ext uri="{FF2B5EF4-FFF2-40B4-BE49-F238E27FC236}">
                <a16:creationId xmlns:a16="http://schemas.microsoft.com/office/drawing/2014/main" id="{144730A9-C5D2-4A5C-A28F-B08F1D73C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1270009" y="-3234544"/>
            <a:ext cx="2983021" cy="5366039"/>
          </a:xfrm>
          <a:prstGeom prst="rect">
            <a:avLst/>
          </a:prstGeom>
        </p:spPr>
      </p:pic>
      <p:pic>
        <p:nvPicPr>
          <p:cNvPr id="42" name="Kép 41">
            <a:extLst>
              <a:ext uri="{FF2B5EF4-FFF2-40B4-BE49-F238E27FC236}">
                <a16:creationId xmlns:a16="http://schemas.microsoft.com/office/drawing/2014/main" id="{E7B45717-8A03-4637-A103-B2610B3A4C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051"/>
          <a:stretch/>
        </p:blipFill>
        <p:spPr>
          <a:xfrm rot="5400000" flipV="1">
            <a:off x="-195379" y="5547901"/>
            <a:ext cx="2983021" cy="2556702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715EE856-3032-4CDE-9A01-E0D3D0DAA7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563"/>
          <a:stretch/>
        </p:blipFill>
        <p:spPr>
          <a:xfrm>
            <a:off x="5393099" y="1712932"/>
            <a:ext cx="6943946" cy="5404061"/>
          </a:xfrm>
          <a:prstGeom prst="rect">
            <a:avLst/>
          </a:prstGeom>
        </p:spPr>
      </p:pic>
      <p:sp>
        <p:nvSpPr>
          <p:cNvPr id="3" name="Beszédbuborék: ellipszis 2">
            <a:extLst>
              <a:ext uri="{FF2B5EF4-FFF2-40B4-BE49-F238E27FC236}">
                <a16:creationId xmlns:a16="http://schemas.microsoft.com/office/drawing/2014/main" id="{B3894D1D-ECE4-4E60-A5E5-417D1E5F9657}"/>
              </a:ext>
            </a:extLst>
          </p:cNvPr>
          <p:cNvSpPr/>
          <p:nvPr/>
        </p:nvSpPr>
        <p:spPr>
          <a:xfrm>
            <a:off x="3753852" y="1388599"/>
            <a:ext cx="3494651" cy="2332062"/>
          </a:xfrm>
          <a:prstGeom prst="wedgeEllipseCallout">
            <a:avLst>
              <a:gd name="adj1" fmla="val 78160"/>
              <a:gd name="adj2" fmla="val 2602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err="1">
                <a:solidFill>
                  <a:srgbClr val="4E4C46"/>
                </a:solidFill>
              </a:rPr>
              <a:t>Zákeus</a:t>
            </a:r>
            <a:r>
              <a:rPr lang="hu-HU" sz="3600" dirty="0">
                <a:solidFill>
                  <a:srgbClr val="4E4C46"/>
                </a:solidFill>
              </a:rPr>
              <a:t>!</a:t>
            </a:r>
          </a:p>
          <a:p>
            <a:pPr algn="ctr"/>
            <a:r>
              <a:rPr lang="hu-HU" sz="3600" dirty="0" err="1">
                <a:solidFill>
                  <a:srgbClr val="4E4C46"/>
                </a:solidFill>
              </a:rPr>
              <a:t>Gyere</a:t>
            </a:r>
            <a:r>
              <a:rPr lang="hu-HU" sz="3600" dirty="0">
                <a:solidFill>
                  <a:srgbClr val="4E4C46"/>
                </a:solidFill>
              </a:rPr>
              <a:t> le!</a:t>
            </a:r>
          </a:p>
        </p:txBody>
      </p:sp>
    </p:spTree>
    <p:extLst>
      <p:ext uri="{BB962C8B-B14F-4D97-AF65-F5344CB8AC3E}">
        <p14:creationId xmlns:p14="http://schemas.microsoft.com/office/powerpoint/2010/main" val="146100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1000" decel="1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accel="49000" decel="2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4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97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42EACC9F-6888-4627-810D-48B4E4DFF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0949" y="-276367"/>
            <a:ext cx="8228380" cy="7410734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E75D9078-D872-4CF1-8AFF-0C87EE231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63"/>
          <a:stretch/>
        </p:blipFill>
        <p:spPr>
          <a:xfrm>
            <a:off x="5416116" y="838776"/>
            <a:ext cx="7734400" cy="6019225"/>
          </a:xfrm>
          <a:prstGeom prst="rect">
            <a:avLst/>
          </a:prstGeom>
        </p:spPr>
      </p:pic>
      <p:graphicFrame>
        <p:nvGraphicFramePr>
          <p:cNvPr id="16" name="Objektum 15">
            <a:extLst>
              <a:ext uri="{FF2B5EF4-FFF2-40B4-BE49-F238E27FC236}">
                <a16:creationId xmlns:a16="http://schemas.microsoft.com/office/drawing/2014/main" id="{D89EFCED-39F1-4A83-8C0C-FF7FF9B027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383498"/>
              </p:ext>
            </p:extLst>
          </p:nvPr>
        </p:nvGraphicFramePr>
        <p:xfrm>
          <a:off x="774330" y="2735300"/>
          <a:ext cx="3785177" cy="454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925163" imgH="3509214" progId="CorelDraw.Graphic.19">
                  <p:embed/>
                </p:oleObj>
              </mc:Choice>
              <mc:Fallback>
                <p:oleObj name="CorelDRAW" r:id="rId4" imgW="2925163" imgH="3509214" progId="CorelDraw.Graphic.19">
                  <p:embed/>
                  <p:pic>
                    <p:nvPicPr>
                      <p:cNvPr id="3" name="Objektum 2">
                        <a:extLst>
                          <a:ext uri="{FF2B5EF4-FFF2-40B4-BE49-F238E27FC236}">
                            <a16:creationId xmlns:a16="http://schemas.microsoft.com/office/drawing/2014/main" id="{D42039BB-FDA0-468E-982B-2AE5BBECB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330" y="2735300"/>
                        <a:ext cx="3785177" cy="4540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453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14089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10039 0.00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BAB05F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ép 28">
            <a:extLst>
              <a:ext uri="{FF2B5EF4-FFF2-40B4-BE49-F238E27FC236}">
                <a16:creationId xmlns:a16="http://schemas.microsoft.com/office/drawing/2014/main" id="{5C54863C-AAA5-4D17-A4F6-38816A87D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549" y="-123967"/>
            <a:ext cx="8228380" cy="7410734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2B784450-DED9-45EF-A6F8-8B7BC8CC0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73" y="354842"/>
            <a:ext cx="9893809" cy="6858000"/>
          </a:xfrm>
          <a:prstGeom prst="rect">
            <a:avLst/>
          </a:prstGeom>
        </p:spPr>
      </p:pic>
      <p:sp>
        <p:nvSpPr>
          <p:cNvPr id="27" name="Beszédbuborék: ellipszis 26">
            <a:extLst>
              <a:ext uri="{FF2B5EF4-FFF2-40B4-BE49-F238E27FC236}">
                <a16:creationId xmlns:a16="http://schemas.microsoft.com/office/drawing/2014/main" id="{564CCA8D-7F31-43C5-BB04-E166249C4C04}"/>
              </a:ext>
            </a:extLst>
          </p:cNvPr>
          <p:cNvSpPr/>
          <p:nvPr/>
        </p:nvSpPr>
        <p:spPr>
          <a:xfrm>
            <a:off x="1132763" y="354842"/>
            <a:ext cx="5631977" cy="1992573"/>
          </a:xfrm>
          <a:prstGeom prst="wedgeEllipseCallout">
            <a:avLst>
              <a:gd name="adj1" fmla="val 58388"/>
              <a:gd name="adj2" fmla="val 6113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err="1">
                <a:solidFill>
                  <a:srgbClr val="4E4C46"/>
                </a:solidFill>
              </a:rPr>
              <a:t>Zákeus</a:t>
            </a:r>
            <a:r>
              <a:rPr lang="hu-HU" sz="3200" dirty="0">
                <a:solidFill>
                  <a:srgbClr val="4E4C46"/>
                </a:solidFill>
              </a:rPr>
              <a:t>!</a:t>
            </a:r>
          </a:p>
          <a:p>
            <a:pPr algn="ctr"/>
            <a:r>
              <a:rPr lang="hu-HU" sz="3200" dirty="0">
                <a:solidFill>
                  <a:srgbClr val="4E4C46"/>
                </a:solidFill>
              </a:rPr>
              <a:t>Ma nálad szeretnék megszállni!</a:t>
            </a:r>
          </a:p>
        </p:txBody>
      </p:sp>
      <p:sp>
        <p:nvSpPr>
          <p:cNvPr id="33" name="Beszédbuborék: ellipszis 32">
            <a:extLst>
              <a:ext uri="{FF2B5EF4-FFF2-40B4-BE49-F238E27FC236}">
                <a16:creationId xmlns:a16="http://schemas.microsoft.com/office/drawing/2014/main" id="{DF9EC6F6-F57E-4771-9D0A-ABE3E04958CD}"/>
              </a:ext>
            </a:extLst>
          </p:cNvPr>
          <p:cNvSpPr/>
          <p:nvPr/>
        </p:nvSpPr>
        <p:spPr>
          <a:xfrm>
            <a:off x="5902641" y="3581400"/>
            <a:ext cx="5631977" cy="1992573"/>
          </a:xfrm>
          <a:prstGeom prst="wedgeEllipseCallout">
            <a:avLst>
              <a:gd name="adj1" fmla="val -75376"/>
              <a:gd name="adj2" fmla="val -1968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4E4C46"/>
                </a:solidFill>
              </a:rPr>
              <a:t>Nálam? Szívesen látlak, Jézus!</a:t>
            </a:r>
          </a:p>
        </p:txBody>
      </p:sp>
    </p:spTree>
    <p:extLst>
      <p:ext uri="{BB962C8B-B14F-4D97-AF65-F5344CB8AC3E}">
        <p14:creationId xmlns:p14="http://schemas.microsoft.com/office/powerpoint/2010/main" val="895968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9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ép 28">
            <a:extLst>
              <a:ext uri="{FF2B5EF4-FFF2-40B4-BE49-F238E27FC236}">
                <a16:creationId xmlns:a16="http://schemas.microsoft.com/office/drawing/2014/main" id="{5C54863C-AAA5-4D17-A4F6-38816A87D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7671" y="-1571609"/>
            <a:ext cx="11335946" cy="1020950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86F51F6-5D45-4A42-A9E0-61ACE72D1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216" y="2665302"/>
            <a:ext cx="6289330" cy="6996175"/>
          </a:xfrm>
          <a:prstGeom prst="rect">
            <a:avLst/>
          </a:prstGeom>
        </p:spPr>
      </p:pic>
      <p:sp>
        <p:nvSpPr>
          <p:cNvPr id="7" name="Beszédbuborék: ellipszis 6">
            <a:extLst>
              <a:ext uri="{FF2B5EF4-FFF2-40B4-BE49-F238E27FC236}">
                <a16:creationId xmlns:a16="http://schemas.microsoft.com/office/drawing/2014/main" id="{A1847C40-3A3C-4601-95BB-E21038DE4B4B}"/>
              </a:ext>
            </a:extLst>
          </p:cNvPr>
          <p:cNvSpPr/>
          <p:nvPr/>
        </p:nvSpPr>
        <p:spPr>
          <a:xfrm>
            <a:off x="7714521" y="316172"/>
            <a:ext cx="3060518" cy="1992573"/>
          </a:xfrm>
          <a:prstGeom prst="wedgeEllipseCallout">
            <a:avLst>
              <a:gd name="adj1" fmla="val 38760"/>
              <a:gd name="adj2" fmla="val 919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4E4C46"/>
                </a:solidFill>
              </a:rPr>
              <a:t>Hozzá?</a:t>
            </a:r>
          </a:p>
        </p:txBody>
      </p:sp>
      <p:sp>
        <p:nvSpPr>
          <p:cNvPr id="8" name="Beszédbuborék: ellipszis 7">
            <a:extLst>
              <a:ext uri="{FF2B5EF4-FFF2-40B4-BE49-F238E27FC236}">
                <a16:creationId xmlns:a16="http://schemas.microsoft.com/office/drawing/2014/main" id="{3B3E3E8C-F272-40F9-8063-B51A02165E6E}"/>
              </a:ext>
            </a:extLst>
          </p:cNvPr>
          <p:cNvSpPr/>
          <p:nvPr/>
        </p:nvSpPr>
        <p:spPr>
          <a:xfrm>
            <a:off x="7757897" y="4549255"/>
            <a:ext cx="3864027" cy="1992573"/>
          </a:xfrm>
          <a:prstGeom prst="wedgeEllipseCallout">
            <a:avLst>
              <a:gd name="adj1" fmla="val 54960"/>
              <a:gd name="adj2" fmla="val -9845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4E4C46"/>
                </a:solidFill>
              </a:rPr>
              <a:t>Jézus ennél a csalónál akar megszállni?</a:t>
            </a:r>
          </a:p>
        </p:txBody>
      </p:sp>
      <p:sp>
        <p:nvSpPr>
          <p:cNvPr id="9" name="Beszédbuborék: ellipszis 8">
            <a:extLst>
              <a:ext uri="{FF2B5EF4-FFF2-40B4-BE49-F238E27FC236}">
                <a16:creationId xmlns:a16="http://schemas.microsoft.com/office/drawing/2014/main" id="{7E1A9348-0B4E-472B-959C-A6D4CA9672CB}"/>
              </a:ext>
            </a:extLst>
          </p:cNvPr>
          <p:cNvSpPr/>
          <p:nvPr/>
        </p:nvSpPr>
        <p:spPr>
          <a:xfrm>
            <a:off x="1250202" y="672729"/>
            <a:ext cx="3864027" cy="1992573"/>
          </a:xfrm>
          <a:prstGeom prst="wedgeEllipseCallout">
            <a:avLst>
              <a:gd name="adj1" fmla="val -74311"/>
              <a:gd name="adj2" fmla="val -5256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4E4C46"/>
                </a:solidFill>
              </a:rPr>
              <a:t>Bűnös embernél száll meg!</a:t>
            </a:r>
          </a:p>
        </p:txBody>
      </p:sp>
      <p:sp>
        <p:nvSpPr>
          <p:cNvPr id="10" name="Beszédbuborék: ellipszis 9">
            <a:extLst>
              <a:ext uri="{FF2B5EF4-FFF2-40B4-BE49-F238E27FC236}">
                <a16:creationId xmlns:a16="http://schemas.microsoft.com/office/drawing/2014/main" id="{78B9661E-30A0-4E64-9F0B-9327B5110B05}"/>
              </a:ext>
            </a:extLst>
          </p:cNvPr>
          <p:cNvSpPr/>
          <p:nvPr/>
        </p:nvSpPr>
        <p:spPr>
          <a:xfrm>
            <a:off x="385121" y="3429000"/>
            <a:ext cx="4189428" cy="1992573"/>
          </a:xfrm>
          <a:prstGeom prst="wedgeEllipseCallout">
            <a:avLst>
              <a:gd name="adj1" fmla="val -49251"/>
              <a:gd name="adj2" fmla="val 1029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4E4C46"/>
                </a:solidFill>
              </a:rPr>
              <a:t>A pénzéhes </a:t>
            </a:r>
            <a:r>
              <a:rPr lang="hu-HU" sz="3200" dirty="0" err="1">
                <a:solidFill>
                  <a:srgbClr val="4E4C46"/>
                </a:solidFill>
              </a:rPr>
              <a:t>Zákeushoz</a:t>
            </a:r>
            <a:r>
              <a:rPr lang="hu-HU" sz="3200" dirty="0">
                <a:solidFill>
                  <a:srgbClr val="4E4C4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5237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5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>
            <a:extLst>
              <a:ext uri="{FF2B5EF4-FFF2-40B4-BE49-F238E27FC236}">
                <a16:creationId xmlns:a16="http://schemas.microsoft.com/office/drawing/2014/main" id="{2B784450-DED9-45EF-A6F8-8B7BC8CC0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70272" y="805218"/>
            <a:ext cx="9893809" cy="6858000"/>
          </a:xfrm>
          <a:prstGeom prst="rect">
            <a:avLst/>
          </a:prstGeom>
        </p:spPr>
      </p:pic>
      <p:sp>
        <p:nvSpPr>
          <p:cNvPr id="4" name="Beszédbuborék: ellipszis 3">
            <a:extLst>
              <a:ext uri="{FF2B5EF4-FFF2-40B4-BE49-F238E27FC236}">
                <a16:creationId xmlns:a16="http://schemas.microsoft.com/office/drawing/2014/main" id="{DBCC9123-8374-4113-B2DC-9F59F6BC4539}"/>
              </a:ext>
            </a:extLst>
          </p:cNvPr>
          <p:cNvSpPr/>
          <p:nvPr/>
        </p:nvSpPr>
        <p:spPr>
          <a:xfrm>
            <a:off x="7512078" y="222911"/>
            <a:ext cx="4470655" cy="2479345"/>
          </a:xfrm>
          <a:prstGeom prst="wedgeEllipseCallout">
            <a:avLst>
              <a:gd name="adj1" fmla="val -42770"/>
              <a:gd name="adj2" fmla="val 5660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4E4C46"/>
                </a:solidFill>
              </a:rPr>
              <a:t>Jézus!</a:t>
            </a:r>
          </a:p>
          <a:p>
            <a:pPr algn="ctr"/>
            <a:r>
              <a:rPr lang="hu-HU" sz="3200" dirty="0">
                <a:solidFill>
                  <a:srgbClr val="4E4C46"/>
                </a:solidFill>
              </a:rPr>
              <a:t>A vagyonom felét a szegényeknek adom!</a:t>
            </a:r>
          </a:p>
        </p:txBody>
      </p:sp>
    </p:spTree>
    <p:extLst>
      <p:ext uri="{BB962C8B-B14F-4D97-AF65-F5344CB8AC3E}">
        <p14:creationId xmlns:p14="http://schemas.microsoft.com/office/powerpoint/2010/main" val="29100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514E7C7-30F0-4753-B3A8-D40F9128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25" y="1104622"/>
            <a:ext cx="5825306" cy="6480000"/>
          </a:xfrm>
          <a:prstGeom prst="rect">
            <a:avLst/>
          </a:prstGeom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873C15F0-B1A2-4BDB-81A1-E1EEEC919A63}"/>
              </a:ext>
            </a:extLst>
          </p:cNvPr>
          <p:cNvGrpSpPr>
            <a:grpSpLocks noChangeAspect="1"/>
          </p:cNvGrpSpPr>
          <p:nvPr/>
        </p:nvGrpSpPr>
        <p:grpSpPr>
          <a:xfrm>
            <a:off x="6114252" y="-1469892"/>
            <a:ext cx="1159332" cy="1114334"/>
            <a:chOff x="2777625" y="3295185"/>
            <a:chExt cx="3312000" cy="3312000"/>
          </a:xfrm>
        </p:grpSpPr>
        <p:grpSp>
          <p:nvGrpSpPr>
            <p:cNvPr id="7" name="Csoportba foglalás 6">
              <a:extLst>
                <a:ext uri="{FF2B5EF4-FFF2-40B4-BE49-F238E27FC236}">
                  <a16:creationId xmlns:a16="http://schemas.microsoft.com/office/drawing/2014/main" id="{C2992EEC-C83F-4DA6-BB16-6341C905E6DC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9" name="Ellipszis 8">
                <a:extLst>
                  <a:ext uri="{FF2B5EF4-FFF2-40B4-BE49-F238E27FC236}">
                    <a16:creationId xmlns:a16="http://schemas.microsoft.com/office/drawing/2014/main" id="{5015B038-9CE5-41CC-A5C6-CFBFD8AE4A11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Szabadkézi sokszög 550">
                <a:extLst>
                  <a:ext uri="{FF2B5EF4-FFF2-40B4-BE49-F238E27FC236}">
                    <a16:creationId xmlns:a16="http://schemas.microsoft.com/office/drawing/2014/main" id="{C109E339-FA43-4D10-9088-320FAB90339E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Szalagív 32">
                <a:extLst>
                  <a:ext uri="{FF2B5EF4-FFF2-40B4-BE49-F238E27FC236}">
                    <a16:creationId xmlns:a16="http://schemas.microsoft.com/office/drawing/2014/main" id="{66869970-AE3C-477A-BD21-2244B8B3FFB1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Fánk 548">
              <a:extLst>
                <a:ext uri="{FF2B5EF4-FFF2-40B4-BE49-F238E27FC236}">
                  <a16:creationId xmlns:a16="http://schemas.microsoft.com/office/drawing/2014/main" id="{101DEBA0-D464-435D-896D-444A06C970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E4EB7FCF-109F-4C52-B72D-6F9CCD1BBB7B}"/>
              </a:ext>
            </a:extLst>
          </p:cNvPr>
          <p:cNvGrpSpPr>
            <a:grpSpLocks noChangeAspect="1"/>
          </p:cNvGrpSpPr>
          <p:nvPr/>
        </p:nvGrpSpPr>
        <p:grpSpPr>
          <a:xfrm>
            <a:off x="6114252" y="-1469892"/>
            <a:ext cx="1159332" cy="1114334"/>
            <a:chOff x="2777625" y="3295185"/>
            <a:chExt cx="3312000" cy="3312000"/>
          </a:xfrm>
        </p:grpSpPr>
        <p:grpSp>
          <p:nvGrpSpPr>
            <p:cNvPr id="13" name="Csoportba foglalás 12">
              <a:extLst>
                <a:ext uri="{FF2B5EF4-FFF2-40B4-BE49-F238E27FC236}">
                  <a16:creationId xmlns:a16="http://schemas.microsoft.com/office/drawing/2014/main" id="{6690378A-15F1-44A9-AC43-1C878F11CBAF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5" name="Ellipszis 14">
                <a:extLst>
                  <a:ext uri="{FF2B5EF4-FFF2-40B4-BE49-F238E27FC236}">
                    <a16:creationId xmlns:a16="http://schemas.microsoft.com/office/drawing/2014/main" id="{08F1D0AA-A9AA-48C2-B173-080240E87E9C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Szabadkézi sokszög 550">
                <a:extLst>
                  <a:ext uri="{FF2B5EF4-FFF2-40B4-BE49-F238E27FC236}">
                    <a16:creationId xmlns:a16="http://schemas.microsoft.com/office/drawing/2014/main" id="{D589733C-E5D6-4EAC-9258-3DDBE7FF30B8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Szalagív 32">
                <a:extLst>
                  <a:ext uri="{FF2B5EF4-FFF2-40B4-BE49-F238E27FC236}">
                    <a16:creationId xmlns:a16="http://schemas.microsoft.com/office/drawing/2014/main" id="{852055CC-1B14-40A0-9758-0754D985E406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Fánk 548">
              <a:extLst>
                <a:ext uri="{FF2B5EF4-FFF2-40B4-BE49-F238E27FC236}">
                  <a16:creationId xmlns:a16="http://schemas.microsoft.com/office/drawing/2014/main" id="{D0F2FC49-B867-4A52-ABAA-0E3C11F9B8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B6431C18-76F1-4F8C-BBBD-6A091C68F069}"/>
              </a:ext>
            </a:extLst>
          </p:cNvPr>
          <p:cNvGrpSpPr>
            <a:grpSpLocks noChangeAspect="1"/>
          </p:cNvGrpSpPr>
          <p:nvPr/>
        </p:nvGrpSpPr>
        <p:grpSpPr>
          <a:xfrm>
            <a:off x="6114252" y="-1469892"/>
            <a:ext cx="1159332" cy="1114334"/>
            <a:chOff x="2777625" y="3295185"/>
            <a:chExt cx="3312000" cy="3312000"/>
          </a:xfrm>
        </p:grpSpPr>
        <p:grpSp>
          <p:nvGrpSpPr>
            <p:cNvPr id="19" name="Csoportba foglalás 18">
              <a:extLst>
                <a:ext uri="{FF2B5EF4-FFF2-40B4-BE49-F238E27FC236}">
                  <a16:creationId xmlns:a16="http://schemas.microsoft.com/office/drawing/2014/main" id="{007B55BC-4CFF-441F-B3FC-A517AA82FE6B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1" name="Ellipszis 20">
                <a:extLst>
                  <a:ext uri="{FF2B5EF4-FFF2-40B4-BE49-F238E27FC236}">
                    <a16:creationId xmlns:a16="http://schemas.microsoft.com/office/drawing/2014/main" id="{78B34824-9453-40A4-99E1-BA4000581102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Szabadkézi sokszög 550">
                <a:extLst>
                  <a:ext uri="{FF2B5EF4-FFF2-40B4-BE49-F238E27FC236}">
                    <a16:creationId xmlns:a16="http://schemas.microsoft.com/office/drawing/2014/main" id="{3AAD451C-B1FB-4559-B0A4-2B0EA995729D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Szalagív 32">
                <a:extLst>
                  <a:ext uri="{FF2B5EF4-FFF2-40B4-BE49-F238E27FC236}">
                    <a16:creationId xmlns:a16="http://schemas.microsoft.com/office/drawing/2014/main" id="{78351355-8BCF-40EC-9D61-E6EB3FBCC60F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Fánk 548">
              <a:extLst>
                <a:ext uri="{FF2B5EF4-FFF2-40B4-BE49-F238E27FC236}">
                  <a16:creationId xmlns:a16="http://schemas.microsoft.com/office/drawing/2014/main" id="{84EC5875-501A-4FEC-BB75-D8C720C1BA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29BB322C-E013-4AB7-8B1D-F197BD2070F4}"/>
              </a:ext>
            </a:extLst>
          </p:cNvPr>
          <p:cNvGrpSpPr>
            <a:grpSpLocks noChangeAspect="1"/>
          </p:cNvGrpSpPr>
          <p:nvPr/>
        </p:nvGrpSpPr>
        <p:grpSpPr>
          <a:xfrm>
            <a:off x="6114252" y="-1469892"/>
            <a:ext cx="1159332" cy="1114334"/>
            <a:chOff x="2777625" y="3295185"/>
            <a:chExt cx="3312000" cy="3312000"/>
          </a:xfrm>
        </p:grpSpPr>
        <p:grpSp>
          <p:nvGrpSpPr>
            <p:cNvPr id="26" name="Csoportba foglalás 25">
              <a:extLst>
                <a:ext uri="{FF2B5EF4-FFF2-40B4-BE49-F238E27FC236}">
                  <a16:creationId xmlns:a16="http://schemas.microsoft.com/office/drawing/2014/main" id="{90FC41F2-2531-4221-921F-BD99978B1166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8" name="Ellipszis 27">
                <a:extLst>
                  <a:ext uri="{FF2B5EF4-FFF2-40B4-BE49-F238E27FC236}">
                    <a16:creationId xmlns:a16="http://schemas.microsoft.com/office/drawing/2014/main" id="{B04E73DB-2491-4E7D-A84A-9A300A9D5F2C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Szabadkézi sokszög 550">
                <a:extLst>
                  <a:ext uri="{FF2B5EF4-FFF2-40B4-BE49-F238E27FC236}">
                    <a16:creationId xmlns:a16="http://schemas.microsoft.com/office/drawing/2014/main" id="{5755CA58-6DF6-45EB-928D-22D050CDAC00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Szalagív 32">
                <a:extLst>
                  <a:ext uri="{FF2B5EF4-FFF2-40B4-BE49-F238E27FC236}">
                    <a16:creationId xmlns:a16="http://schemas.microsoft.com/office/drawing/2014/main" id="{318A26B1-EB89-4D34-B564-FF431DDC3F1A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Fánk 548">
              <a:extLst>
                <a:ext uri="{FF2B5EF4-FFF2-40B4-BE49-F238E27FC236}">
                  <a16:creationId xmlns:a16="http://schemas.microsoft.com/office/drawing/2014/main" id="{DE6CC8DC-A150-4E43-AEBE-2FBEC0068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Csoportba foglalás 30">
            <a:extLst>
              <a:ext uri="{FF2B5EF4-FFF2-40B4-BE49-F238E27FC236}">
                <a16:creationId xmlns:a16="http://schemas.microsoft.com/office/drawing/2014/main" id="{02B827EE-18B9-48A0-8BE2-732EF57EA3E9}"/>
              </a:ext>
            </a:extLst>
          </p:cNvPr>
          <p:cNvGrpSpPr>
            <a:grpSpLocks noChangeAspect="1"/>
          </p:cNvGrpSpPr>
          <p:nvPr/>
        </p:nvGrpSpPr>
        <p:grpSpPr>
          <a:xfrm>
            <a:off x="6114252" y="-1469892"/>
            <a:ext cx="1159332" cy="1114334"/>
            <a:chOff x="2777625" y="3295185"/>
            <a:chExt cx="3312000" cy="3312000"/>
          </a:xfrm>
        </p:grpSpPr>
        <p:grpSp>
          <p:nvGrpSpPr>
            <p:cNvPr id="32" name="Csoportba foglalás 31">
              <a:extLst>
                <a:ext uri="{FF2B5EF4-FFF2-40B4-BE49-F238E27FC236}">
                  <a16:creationId xmlns:a16="http://schemas.microsoft.com/office/drawing/2014/main" id="{C7A26788-2BDD-4972-AD25-C03644AF904B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34" name="Ellipszis 33">
                <a:extLst>
                  <a:ext uri="{FF2B5EF4-FFF2-40B4-BE49-F238E27FC236}">
                    <a16:creationId xmlns:a16="http://schemas.microsoft.com/office/drawing/2014/main" id="{544BACC9-7F93-4CF3-BC72-15B43D6C2ED9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Szabadkézi sokszög 550">
                <a:extLst>
                  <a:ext uri="{FF2B5EF4-FFF2-40B4-BE49-F238E27FC236}">
                    <a16:creationId xmlns:a16="http://schemas.microsoft.com/office/drawing/2014/main" id="{EE58A39D-810C-46EA-8A7B-52D1214505B6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Szalagív 32">
                <a:extLst>
                  <a:ext uri="{FF2B5EF4-FFF2-40B4-BE49-F238E27FC236}">
                    <a16:creationId xmlns:a16="http://schemas.microsoft.com/office/drawing/2014/main" id="{5D1F4902-0C84-426B-8D53-2820B73FC7D1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Fánk 548">
              <a:extLst>
                <a:ext uri="{FF2B5EF4-FFF2-40B4-BE49-F238E27FC236}">
                  <a16:creationId xmlns:a16="http://schemas.microsoft.com/office/drawing/2014/main" id="{DF383864-97E3-4AF6-8647-851E4D1BA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56116E9F-A818-425C-8C3A-B0063F36DEB3}"/>
              </a:ext>
            </a:extLst>
          </p:cNvPr>
          <p:cNvGrpSpPr>
            <a:grpSpLocks noChangeAspect="1"/>
          </p:cNvGrpSpPr>
          <p:nvPr/>
        </p:nvGrpSpPr>
        <p:grpSpPr>
          <a:xfrm>
            <a:off x="6114252" y="-1469892"/>
            <a:ext cx="1159332" cy="1114334"/>
            <a:chOff x="2777625" y="3295185"/>
            <a:chExt cx="3312000" cy="3312000"/>
          </a:xfrm>
        </p:grpSpPr>
        <p:grpSp>
          <p:nvGrpSpPr>
            <p:cNvPr id="38" name="Csoportba foglalás 37">
              <a:extLst>
                <a:ext uri="{FF2B5EF4-FFF2-40B4-BE49-F238E27FC236}">
                  <a16:creationId xmlns:a16="http://schemas.microsoft.com/office/drawing/2014/main" id="{58DD5465-D161-44C8-9F26-21E9AA46D6F3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40" name="Ellipszis 39">
                <a:extLst>
                  <a:ext uri="{FF2B5EF4-FFF2-40B4-BE49-F238E27FC236}">
                    <a16:creationId xmlns:a16="http://schemas.microsoft.com/office/drawing/2014/main" id="{76CEE6A3-A063-4362-8A5D-3A25DD933829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Szabadkézi sokszög 550">
                <a:extLst>
                  <a:ext uri="{FF2B5EF4-FFF2-40B4-BE49-F238E27FC236}">
                    <a16:creationId xmlns:a16="http://schemas.microsoft.com/office/drawing/2014/main" id="{B331DF2A-4124-44AA-A55A-41087D1E29FD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Szalagív 32">
                <a:extLst>
                  <a:ext uri="{FF2B5EF4-FFF2-40B4-BE49-F238E27FC236}">
                    <a16:creationId xmlns:a16="http://schemas.microsoft.com/office/drawing/2014/main" id="{C90F4106-5550-441A-BB1A-935501A73698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Fánk 548">
              <a:extLst>
                <a:ext uri="{FF2B5EF4-FFF2-40B4-BE49-F238E27FC236}">
                  <a16:creationId xmlns:a16="http://schemas.microsoft.com/office/drawing/2014/main" id="{67D4CAC5-30ED-45EC-A2B1-416771427A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Csoportba foglalás 42">
            <a:extLst>
              <a:ext uri="{FF2B5EF4-FFF2-40B4-BE49-F238E27FC236}">
                <a16:creationId xmlns:a16="http://schemas.microsoft.com/office/drawing/2014/main" id="{FBBF053F-772F-4850-A32D-42F6BDF35DF3}"/>
              </a:ext>
            </a:extLst>
          </p:cNvPr>
          <p:cNvGrpSpPr>
            <a:grpSpLocks noChangeAspect="1"/>
          </p:cNvGrpSpPr>
          <p:nvPr/>
        </p:nvGrpSpPr>
        <p:grpSpPr>
          <a:xfrm>
            <a:off x="6114252" y="-1469892"/>
            <a:ext cx="1159332" cy="1114334"/>
            <a:chOff x="2777625" y="3295185"/>
            <a:chExt cx="3312000" cy="3312000"/>
          </a:xfrm>
        </p:grpSpPr>
        <p:grpSp>
          <p:nvGrpSpPr>
            <p:cNvPr id="44" name="Csoportba foglalás 43">
              <a:extLst>
                <a:ext uri="{FF2B5EF4-FFF2-40B4-BE49-F238E27FC236}">
                  <a16:creationId xmlns:a16="http://schemas.microsoft.com/office/drawing/2014/main" id="{32D257AA-849E-44EF-99BF-D52A00D7C9BF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46" name="Ellipszis 45">
                <a:extLst>
                  <a:ext uri="{FF2B5EF4-FFF2-40B4-BE49-F238E27FC236}">
                    <a16:creationId xmlns:a16="http://schemas.microsoft.com/office/drawing/2014/main" id="{10E97719-EC48-4D52-AA7B-657E2F671A61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Szabadkézi sokszög 550">
                <a:extLst>
                  <a:ext uri="{FF2B5EF4-FFF2-40B4-BE49-F238E27FC236}">
                    <a16:creationId xmlns:a16="http://schemas.microsoft.com/office/drawing/2014/main" id="{147DCBB4-1F06-4AC1-9414-FB6305A9DEDF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Szalagív 32">
                <a:extLst>
                  <a:ext uri="{FF2B5EF4-FFF2-40B4-BE49-F238E27FC236}">
                    <a16:creationId xmlns:a16="http://schemas.microsoft.com/office/drawing/2014/main" id="{7C505C05-2D70-4C2F-A09D-E40B2FEC7A45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5" name="Fánk 548">
              <a:extLst>
                <a:ext uri="{FF2B5EF4-FFF2-40B4-BE49-F238E27FC236}">
                  <a16:creationId xmlns:a16="http://schemas.microsoft.com/office/drawing/2014/main" id="{2045D664-6140-41DA-B3C7-A920285DA9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Csoportba foglalás 48">
            <a:extLst>
              <a:ext uri="{FF2B5EF4-FFF2-40B4-BE49-F238E27FC236}">
                <a16:creationId xmlns:a16="http://schemas.microsoft.com/office/drawing/2014/main" id="{1A73A9DC-BD69-4B3A-85ED-F34C27E05752}"/>
              </a:ext>
            </a:extLst>
          </p:cNvPr>
          <p:cNvGrpSpPr>
            <a:grpSpLocks noChangeAspect="1"/>
          </p:cNvGrpSpPr>
          <p:nvPr/>
        </p:nvGrpSpPr>
        <p:grpSpPr>
          <a:xfrm>
            <a:off x="6114252" y="-1469892"/>
            <a:ext cx="1159332" cy="1114334"/>
            <a:chOff x="2777625" y="3295185"/>
            <a:chExt cx="3312000" cy="3312000"/>
          </a:xfrm>
        </p:grpSpPr>
        <p:grpSp>
          <p:nvGrpSpPr>
            <p:cNvPr id="50" name="Csoportba foglalás 49">
              <a:extLst>
                <a:ext uri="{FF2B5EF4-FFF2-40B4-BE49-F238E27FC236}">
                  <a16:creationId xmlns:a16="http://schemas.microsoft.com/office/drawing/2014/main" id="{B7BA4EA2-B942-4162-923C-552422C98AF8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52" name="Ellipszis 51">
                <a:extLst>
                  <a:ext uri="{FF2B5EF4-FFF2-40B4-BE49-F238E27FC236}">
                    <a16:creationId xmlns:a16="http://schemas.microsoft.com/office/drawing/2014/main" id="{65E342FD-BD43-4B49-B385-FDE5610EBF4D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Szabadkézi sokszög 550">
                <a:extLst>
                  <a:ext uri="{FF2B5EF4-FFF2-40B4-BE49-F238E27FC236}">
                    <a16:creationId xmlns:a16="http://schemas.microsoft.com/office/drawing/2014/main" id="{9CE67584-715C-419C-9225-74087EF7B9AD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Szalagív 32">
                <a:extLst>
                  <a:ext uri="{FF2B5EF4-FFF2-40B4-BE49-F238E27FC236}">
                    <a16:creationId xmlns:a16="http://schemas.microsoft.com/office/drawing/2014/main" id="{0EFD4035-32A3-4D0C-AD96-E92D3C9B7B2F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" name="Fánk 548">
              <a:extLst>
                <a:ext uri="{FF2B5EF4-FFF2-40B4-BE49-F238E27FC236}">
                  <a16:creationId xmlns:a16="http://schemas.microsoft.com/office/drawing/2014/main" id="{85D60FE2-B975-4345-9620-B8EFCED1D4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Csoportba foglalás 54">
            <a:extLst>
              <a:ext uri="{FF2B5EF4-FFF2-40B4-BE49-F238E27FC236}">
                <a16:creationId xmlns:a16="http://schemas.microsoft.com/office/drawing/2014/main" id="{8D898654-AF6E-4BCE-964F-B163CBBCA534}"/>
              </a:ext>
            </a:extLst>
          </p:cNvPr>
          <p:cNvGrpSpPr>
            <a:grpSpLocks noChangeAspect="1"/>
          </p:cNvGrpSpPr>
          <p:nvPr/>
        </p:nvGrpSpPr>
        <p:grpSpPr>
          <a:xfrm>
            <a:off x="6114252" y="-1469892"/>
            <a:ext cx="1159332" cy="1114334"/>
            <a:chOff x="2777625" y="3295185"/>
            <a:chExt cx="3312000" cy="3312000"/>
          </a:xfrm>
        </p:grpSpPr>
        <p:grpSp>
          <p:nvGrpSpPr>
            <p:cNvPr id="56" name="Csoportba foglalás 55">
              <a:extLst>
                <a:ext uri="{FF2B5EF4-FFF2-40B4-BE49-F238E27FC236}">
                  <a16:creationId xmlns:a16="http://schemas.microsoft.com/office/drawing/2014/main" id="{5DA6903B-DF9B-47C8-B870-1962C883FB9B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58" name="Ellipszis 57">
                <a:extLst>
                  <a:ext uri="{FF2B5EF4-FFF2-40B4-BE49-F238E27FC236}">
                    <a16:creationId xmlns:a16="http://schemas.microsoft.com/office/drawing/2014/main" id="{918AF9A5-8F99-4615-BF8B-BDA366FAEE27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Szabadkézi sokszög 550">
                <a:extLst>
                  <a:ext uri="{FF2B5EF4-FFF2-40B4-BE49-F238E27FC236}">
                    <a16:creationId xmlns:a16="http://schemas.microsoft.com/office/drawing/2014/main" id="{74EEA65E-F0DE-42E8-9578-8DC2F9C263CA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Szalagív 32">
                <a:extLst>
                  <a:ext uri="{FF2B5EF4-FFF2-40B4-BE49-F238E27FC236}">
                    <a16:creationId xmlns:a16="http://schemas.microsoft.com/office/drawing/2014/main" id="{5DEA2CE8-9763-4654-8C58-524709266AD2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" name="Fánk 548">
              <a:extLst>
                <a:ext uri="{FF2B5EF4-FFF2-40B4-BE49-F238E27FC236}">
                  <a16:creationId xmlns:a16="http://schemas.microsoft.com/office/drawing/2014/main" id="{B5A31E8A-ABF7-4AA3-89E9-79EFD4D9ED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Csoportba foglalás 60">
            <a:extLst>
              <a:ext uri="{FF2B5EF4-FFF2-40B4-BE49-F238E27FC236}">
                <a16:creationId xmlns:a16="http://schemas.microsoft.com/office/drawing/2014/main" id="{AC25B9CF-BBE2-4D29-8925-2B4726535B90}"/>
              </a:ext>
            </a:extLst>
          </p:cNvPr>
          <p:cNvGrpSpPr>
            <a:grpSpLocks noChangeAspect="1"/>
          </p:cNvGrpSpPr>
          <p:nvPr/>
        </p:nvGrpSpPr>
        <p:grpSpPr>
          <a:xfrm>
            <a:off x="6114252" y="-1469892"/>
            <a:ext cx="1159332" cy="1114334"/>
            <a:chOff x="2777625" y="3295185"/>
            <a:chExt cx="3312000" cy="3312000"/>
          </a:xfrm>
        </p:grpSpPr>
        <p:grpSp>
          <p:nvGrpSpPr>
            <p:cNvPr id="62" name="Csoportba foglalás 61">
              <a:extLst>
                <a:ext uri="{FF2B5EF4-FFF2-40B4-BE49-F238E27FC236}">
                  <a16:creationId xmlns:a16="http://schemas.microsoft.com/office/drawing/2014/main" id="{173C00F5-29D6-4C0E-BDC3-3A8F3303315C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64" name="Ellipszis 63">
                <a:extLst>
                  <a:ext uri="{FF2B5EF4-FFF2-40B4-BE49-F238E27FC236}">
                    <a16:creationId xmlns:a16="http://schemas.microsoft.com/office/drawing/2014/main" id="{1B694737-31AD-482F-9589-D35B0D070DE6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Szabadkézi sokszög 550">
                <a:extLst>
                  <a:ext uri="{FF2B5EF4-FFF2-40B4-BE49-F238E27FC236}">
                    <a16:creationId xmlns:a16="http://schemas.microsoft.com/office/drawing/2014/main" id="{2B100F5F-C1D2-4BF8-BB77-EF05A0533456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Szalagív 32">
                <a:extLst>
                  <a:ext uri="{FF2B5EF4-FFF2-40B4-BE49-F238E27FC236}">
                    <a16:creationId xmlns:a16="http://schemas.microsoft.com/office/drawing/2014/main" id="{1EC6761B-7995-4900-9429-2872765F7CA3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3" name="Fánk 548">
              <a:extLst>
                <a:ext uri="{FF2B5EF4-FFF2-40B4-BE49-F238E27FC236}">
                  <a16:creationId xmlns:a16="http://schemas.microsoft.com/office/drawing/2014/main" id="{1708A6DD-C515-4485-B144-E0CE31F584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67" name="Objektum 66">
            <a:extLst>
              <a:ext uri="{FF2B5EF4-FFF2-40B4-BE49-F238E27FC236}">
                <a16:creationId xmlns:a16="http://schemas.microsoft.com/office/drawing/2014/main" id="{1066D14A-69CC-452B-B73C-DB3618128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037852"/>
              </p:ext>
            </p:extLst>
          </p:nvPr>
        </p:nvGraphicFramePr>
        <p:xfrm>
          <a:off x="5901372" y="4342931"/>
          <a:ext cx="3409030" cy="183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471632" imgH="1357517" progId="CorelDraw.Graphic.19">
                  <p:embed/>
                </p:oleObj>
              </mc:Choice>
              <mc:Fallback>
                <p:oleObj name="CorelDRAW" r:id="rId3" imgW="2471632" imgH="1357517" progId="CorelDraw.Graphic.19">
                  <p:embed/>
                  <p:pic>
                    <p:nvPicPr>
                      <p:cNvPr id="67" name="Objektum 66">
                        <a:extLst>
                          <a:ext uri="{FF2B5EF4-FFF2-40B4-BE49-F238E27FC236}">
                            <a16:creationId xmlns:a16="http://schemas.microsoft.com/office/drawing/2014/main" id="{31DF430C-FFE6-4F18-BCF9-5D8AA90E85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1372" y="4342931"/>
                        <a:ext cx="3409030" cy="1836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Csoportba foglalás 67">
            <a:extLst>
              <a:ext uri="{FF2B5EF4-FFF2-40B4-BE49-F238E27FC236}">
                <a16:creationId xmlns:a16="http://schemas.microsoft.com/office/drawing/2014/main" id="{567BA369-4FF8-4006-B237-82C3BCF2825A}"/>
              </a:ext>
            </a:extLst>
          </p:cNvPr>
          <p:cNvGrpSpPr/>
          <p:nvPr/>
        </p:nvGrpSpPr>
        <p:grpSpPr>
          <a:xfrm>
            <a:off x="5903287" y="1123196"/>
            <a:ext cx="6854987" cy="6439469"/>
            <a:chOff x="8619398" y="639293"/>
            <a:chExt cx="5067296" cy="5040000"/>
          </a:xfrm>
        </p:grpSpPr>
        <p:sp>
          <p:nvSpPr>
            <p:cNvPr id="69" name="Ellipszis 68">
              <a:extLst>
                <a:ext uri="{FF2B5EF4-FFF2-40B4-BE49-F238E27FC236}">
                  <a16:creationId xmlns:a16="http://schemas.microsoft.com/office/drawing/2014/main" id="{6A03FC14-B452-48F0-8B5B-89BA941C9333}"/>
                </a:ext>
              </a:extLst>
            </p:cNvPr>
            <p:cNvSpPr/>
            <p:nvPr/>
          </p:nvSpPr>
          <p:spPr>
            <a:xfrm>
              <a:off x="8646694" y="639293"/>
              <a:ext cx="5040000" cy="50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0" name="Kép 69">
              <a:extLst>
                <a:ext uri="{FF2B5EF4-FFF2-40B4-BE49-F238E27FC236}">
                  <a16:creationId xmlns:a16="http://schemas.microsoft.com/office/drawing/2014/main" id="{00871842-2B8A-4587-914B-BB453182B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19398" y="2220694"/>
              <a:ext cx="2520000" cy="1027936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6464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10" dur="100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12" dur="1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14" dur="100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16" dur="1000" spd="-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5000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18" dur="100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20" dur="1000" spd="-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50000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22" dur="1000" spd="-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24" dur="1000" spd="-100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50000" fill="hold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26" dur="1000" spd="-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28" dur="1000" spd="-100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3600000">
                                          <p:cBhvr>
                                            <p:cTn id="32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10" dur="100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12" dur="1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14" dur="100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20" dur="1000" spd="-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22" dur="1000" spd="-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24" dur="1000" spd="-100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26" dur="1000" spd="-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28" dur="1000" spd="-100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3600000">
                                          <p:cBhvr>
                                            <p:cTn id="32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>
            <a:extLst>
              <a:ext uri="{FF2B5EF4-FFF2-40B4-BE49-F238E27FC236}">
                <a16:creationId xmlns:a16="http://schemas.microsoft.com/office/drawing/2014/main" id="{2B784450-DED9-45EF-A6F8-8B7BC8CC0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9265" y="10201"/>
            <a:ext cx="10195819" cy="7067341"/>
          </a:xfrm>
          <a:prstGeom prst="rect">
            <a:avLst/>
          </a:prstGeom>
        </p:spPr>
      </p:pic>
      <p:sp>
        <p:nvSpPr>
          <p:cNvPr id="4" name="Beszédbuborék: ellipszis 3">
            <a:extLst>
              <a:ext uri="{FF2B5EF4-FFF2-40B4-BE49-F238E27FC236}">
                <a16:creationId xmlns:a16="http://schemas.microsoft.com/office/drawing/2014/main" id="{DBCC9123-8374-4113-B2DC-9F59F6BC4539}"/>
              </a:ext>
            </a:extLst>
          </p:cNvPr>
          <p:cNvSpPr/>
          <p:nvPr/>
        </p:nvSpPr>
        <p:spPr>
          <a:xfrm>
            <a:off x="4156240" y="123175"/>
            <a:ext cx="7254710" cy="1891639"/>
          </a:xfrm>
          <a:prstGeom prst="wedgeEllipseCallout">
            <a:avLst>
              <a:gd name="adj1" fmla="val -678"/>
              <a:gd name="adj2" fmla="val 7486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4E4C46"/>
                </a:solidFill>
              </a:rPr>
              <a:t>Ha valakitől törvénytelenül vettem el valamit, akkor a négyszeresét visszaadom!</a:t>
            </a:r>
          </a:p>
        </p:txBody>
      </p:sp>
      <p:grpSp>
        <p:nvGrpSpPr>
          <p:cNvPr id="192" name="Csoportba foglalás 191">
            <a:extLst>
              <a:ext uri="{FF2B5EF4-FFF2-40B4-BE49-F238E27FC236}">
                <a16:creationId xmlns:a16="http://schemas.microsoft.com/office/drawing/2014/main" id="{A3723641-5CFB-4647-AC63-14D77CC26730}"/>
              </a:ext>
            </a:extLst>
          </p:cNvPr>
          <p:cNvGrpSpPr/>
          <p:nvPr/>
        </p:nvGrpSpPr>
        <p:grpSpPr>
          <a:xfrm>
            <a:off x="3499130" y="1912850"/>
            <a:ext cx="6854987" cy="6439469"/>
            <a:chOff x="8619398" y="639293"/>
            <a:chExt cx="5067296" cy="5040000"/>
          </a:xfrm>
        </p:grpSpPr>
        <p:sp>
          <p:nvSpPr>
            <p:cNvPr id="193" name="Ellipszis 192">
              <a:extLst>
                <a:ext uri="{FF2B5EF4-FFF2-40B4-BE49-F238E27FC236}">
                  <a16:creationId xmlns:a16="http://schemas.microsoft.com/office/drawing/2014/main" id="{5ABC83D4-3EB1-426E-8355-B8C5B20AEBCE}"/>
                </a:ext>
              </a:extLst>
            </p:cNvPr>
            <p:cNvSpPr/>
            <p:nvPr/>
          </p:nvSpPr>
          <p:spPr>
            <a:xfrm>
              <a:off x="8646694" y="639293"/>
              <a:ext cx="5040000" cy="50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94" name="Kép 193">
              <a:extLst>
                <a:ext uri="{FF2B5EF4-FFF2-40B4-BE49-F238E27FC236}">
                  <a16:creationId xmlns:a16="http://schemas.microsoft.com/office/drawing/2014/main" id="{B6A00EF5-DE8B-4F5A-A2A2-637A0676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9398" y="2220694"/>
              <a:ext cx="2520000" cy="102793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5" name="Csoportba foglalás 194">
            <a:extLst>
              <a:ext uri="{FF2B5EF4-FFF2-40B4-BE49-F238E27FC236}">
                <a16:creationId xmlns:a16="http://schemas.microsoft.com/office/drawing/2014/main" id="{6C8CA252-DB97-4E63-850A-8C9C243730D2}"/>
              </a:ext>
            </a:extLst>
          </p:cNvPr>
          <p:cNvGrpSpPr>
            <a:grpSpLocks noChangeAspect="1"/>
          </p:cNvGrpSpPr>
          <p:nvPr/>
        </p:nvGrpSpPr>
        <p:grpSpPr>
          <a:xfrm>
            <a:off x="4654217" y="-1737182"/>
            <a:ext cx="1159332" cy="1114334"/>
            <a:chOff x="2777625" y="3295185"/>
            <a:chExt cx="3312000" cy="3312000"/>
          </a:xfrm>
        </p:grpSpPr>
        <p:grpSp>
          <p:nvGrpSpPr>
            <p:cNvPr id="196" name="Csoportba foglalás 195">
              <a:extLst>
                <a:ext uri="{FF2B5EF4-FFF2-40B4-BE49-F238E27FC236}">
                  <a16:creationId xmlns:a16="http://schemas.microsoft.com/office/drawing/2014/main" id="{3ED8D140-2B31-4D81-B830-85CCCF19E29A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98" name="Ellipszis 197">
                <a:extLst>
                  <a:ext uri="{FF2B5EF4-FFF2-40B4-BE49-F238E27FC236}">
                    <a16:creationId xmlns:a16="http://schemas.microsoft.com/office/drawing/2014/main" id="{4002F598-C319-49C5-A362-AA79AFE4813A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Szabadkézi sokszög 550">
                <a:extLst>
                  <a:ext uri="{FF2B5EF4-FFF2-40B4-BE49-F238E27FC236}">
                    <a16:creationId xmlns:a16="http://schemas.microsoft.com/office/drawing/2014/main" id="{AF7534F2-BDDD-45C7-8AE1-B56574589564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Szalagív 32">
                <a:extLst>
                  <a:ext uri="{FF2B5EF4-FFF2-40B4-BE49-F238E27FC236}">
                    <a16:creationId xmlns:a16="http://schemas.microsoft.com/office/drawing/2014/main" id="{701B26AA-71D9-4827-82C8-5C5C59314D2A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7" name="Fánk 548">
              <a:extLst>
                <a:ext uri="{FF2B5EF4-FFF2-40B4-BE49-F238E27FC236}">
                  <a16:creationId xmlns:a16="http://schemas.microsoft.com/office/drawing/2014/main" id="{4EEEEF3F-31F4-4A55-8B94-34B44D451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Csoportba foglalás 200">
            <a:extLst>
              <a:ext uri="{FF2B5EF4-FFF2-40B4-BE49-F238E27FC236}">
                <a16:creationId xmlns:a16="http://schemas.microsoft.com/office/drawing/2014/main" id="{86ABFACA-4E72-46F6-B859-0AB81487B071}"/>
              </a:ext>
            </a:extLst>
          </p:cNvPr>
          <p:cNvGrpSpPr>
            <a:grpSpLocks noChangeAspect="1"/>
          </p:cNvGrpSpPr>
          <p:nvPr/>
        </p:nvGrpSpPr>
        <p:grpSpPr>
          <a:xfrm>
            <a:off x="2539926" y="-1565820"/>
            <a:ext cx="1159332" cy="1114334"/>
            <a:chOff x="2777625" y="3295185"/>
            <a:chExt cx="3312000" cy="3312000"/>
          </a:xfrm>
        </p:grpSpPr>
        <p:grpSp>
          <p:nvGrpSpPr>
            <p:cNvPr id="202" name="Csoportba foglalás 201">
              <a:extLst>
                <a:ext uri="{FF2B5EF4-FFF2-40B4-BE49-F238E27FC236}">
                  <a16:creationId xmlns:a16="http://schemas.microsoft.com/office/drawing/2014/main" id="{8A077901-3217-49A5-946D-8D56DC27CFF8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04" name="Ellipszis 203">
                <a:extLst>
                  <a:ext uri="{FF2B5EF4-FFF2-40B4-BE49-F238E27FC236}">
                    <a16:creationId xmlns:a16="http://schemas.microsoft.com/office/drawing/2014/main" id="{E09BCD35-1C85-47DF-AA12-637641522C98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Szabadkézi sokszög 550">
                <a:extLst>
                  <a:ext uri="{FF2B5EF4-FFF2-40B4-BE49-F238E27FC236}">
                    <a16:creationId xmlns:a16="http://schemas.microsoft.com/office/drawing/2014/main" id="{5DE2EA7D-D0E5-4035-87F7-52E9692E0776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Szalagív 32">
                <a:extLst>
                  <a:ext uri="{FF2B5EF4-FFF2-40B4-BE49-F238E27FC236}">
                    <a16:creationId xmlns:a16="http://schemas.microsoft.com/office/drawing/2014/main" id="{3A42CB29-5A9C-4B52-8358-AC84600D2DB6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3" name="Fánk 548">
              <a:extLst>
                <a:ext uri="{FF2B5EF4-FFF2-40B4-BE49-F238E27FC236}">
                  <a16:creationId xmlns:a16="http://schemas.microsoft.com/office/drawing/2014/main" id="{B619B90B-A5BC-48AB-B4EC-737FC8AE92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207" name="Csoportba foglalás 206">
            <a:extLst>
              <a:ext uri="{FF2B5EF4-FFF2-40B4-BE49-F238E27FC236}">
                <a16:creationId xmlns:a16="http://schemas.microsoft.com/office/drawing/2014/main" id="{C859EEC0-0382-4AB9-99A8-5E77F23E8899}"/>
              </a:ext>
            </a:extLst>
          </p:cNvPr>
          <p:cNvGrpSpPr>
            <a:grpSpLocks noChangeAspect="1"/>
          </p:cNvGrpSpPr>
          <p:nvPr/>
        </p:nvGrpSpPr>
        <p:grpSpPr>
          <a:xfrm>
            <a:off x="3131402" y="-1677078"/>
            <a:ext cx="1159332" cy="1114334"/>
            <a:chOff x="2777625" y="3295185"/>
            <a:chExt cx="3312000" cy="3312000"/>
          </a:xfrm>
        </p:grpSpPr>
        <p:grpSp>
          <p:nvGrpSpPr>
            <p:cNvPr id="208" name="Csoportba foglalás 207">
              <a:extLst>
                <a:ext uri="{FF2B5EF4-FFF2-40B4-BE49-F238E27FC236}">
                  <a16:creationId xmlns:a16="http://schemas.microsoft.com/office/drawing/2014/main" id="{A4A28B3B-1F4F-438C-B772-FB4DCC55CB3A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10" name="Ellipszis 209">
                <a:extLst>
                  <a:ext uri="{FF2B5EF4-FFF2-40B4-BE49-F238E27FC236}">
                    <a16:creationId xmlns:a16="http://schemas.microsoft.com/office/drawing/2014/main" id="{D204C064-7F71-48E3-A778-14E667D79E3F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Szabadkézi sokszög 550">
                <a:extLst>
                  <a:ext uri="{FF2B5EF4-FFF2-40B4-BE49-F238E27FC236}">
                    <a16:creationId xmlns:a16="http://schemas.microsoft.com/office/drawing/2014/main" id="{A78266F7-EC1F-4E20-9E20-C809D1140E4F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Szalagív 32">
                <a:extLst>
                  <a:ext uri="{FF2B5EF4-FFF2-40B4-BE49-F238E27FC236}">
                    <a16:creationId xmlns:a16="http://schemas.microsoft.com/office/drawing/2014/main" id="{0BB94967-3FC3-4F5E-96C7-603D8B1B74CF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9" name="Fánk 548">
              <a:extLst>
                <a:ext uri="{FF2B5EF4-FFF2-40B4-BE49-F238E27FC236}">
                  <a16:creationId xmlns:a16="http://schemas.microsoft.com/office/drawing/2014/main" id="{8CB30AC1-D3E8-46E2-814F-909FFE57B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Csoportba foglalás 212">
            <a:extLst>
              <a:ext uri="{FF2B5EF4-FFF2-40B4-BE49-F238E27FC236}">
                <a16:creationId xmlns:a16="http://schemas.microsoft.com/office/drawing/2014/main" id="{898C8B5C-31B6-4F06-816D-6651366CCC39}"/>
              </a:ext>
            </a:extLst>
          </p:cNvPr>
          <p:cNvGrpSpPr>
            <a:grpSpLocks noChangeAspect="1"/>
          </p:cNvGrpSpPr>
          <p:nvPr/>
        </p:nvGrpSpPr>
        <p:grpSpPr>
          <a:xfrm>
            <a:off x="4042409" y="-1640097"/>
            <a:ext cx="1159332" cy="1114334"/>
            <a:chOff x="2777625" y="3295185"/>
            <a:chExt cx="3312000" cy="3312000"/>
          </a:xfrm>
        </p:grpSpPr>
        <p:grpSp>
          <p:nvGrpSpPr>
            <p:cNvPr id="214" name="Csoportba foglalás 213">
              <a:extLst>
                <a:ext uri="{FF2B5EF4-FFF2-40B4-BE49-F238E27FC236}">
                  <a16:creationId xmlns:a16="http://schemas.microsoft.com/office/drawing/2014/main" id="{0FAFEACC-4761-4158-B173-50D31EFA636B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16" name="Ellipszis 215">
                <a:extLst>
                  <a:ext uri="{FF2B5EF4-FFF2-40B4-BE49-F238E27FC236}">
                    <a16:creationId xmlns:a16="http://schemas.microsoft.com/office/drawing/2014/main" id="{E845A278-7144-4DBC-BCDE-8BBF61C95BC6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Szabadkézi sokszög 550">
                <a:extLst>
                  <a:ext uri="{FF2B5EF4-FFF2-40B4-BE49-F238E27FC236}">
                    <a16:creationId xmlns:a16="http://schemas.microsoft.com/office/drawing/2014/main" id="{E714458E-A27A-45FF-BDD1-A1E4E85EE977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8" name="Szalagív 32">
                <a:extLst>
                  <a:ext uri="{FF2B5EF4-FFF2-40B4-BE49-F238E27FC236}">
                    <a16:creationId xmlns:a16="http://schemas.microsoft.com/office/drawing/2014/main" id="{1A4F05B7-0092-4E9A-9D17-F984429354D0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5" name="Fánk 548">
              <a:extLst>
                <a:ext uri="{FF2B5EF4-FFF2-40B4-BE49-F238E27FC236}">
                  <a16:creationId xmlns:a16="http://schemas.microsoft.com/office/drawing/2014/main" id="{5BAB6AE9-DC6F-45FC-B8D3-AE1370A6E2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219" name="Csoportba foglalás 218">
            <a:extLst>
              <a:ext uri="{FF2B5EF4-FFF2-40B4-BE49-F238E27FC236}">
                <a16:creationId xmlns:a16="http://schemas.microsoft.com/office/drawing/2014/main" id="{C0656663-E22B-42C3-BDC0-9E5E9EDD94C3}"/>
              </a:ext>
            </a:extLst>
          </p:cNvPr>
          <p:cNvGrpSpPr>
            <a:grpSpLocks noChangeAspect="1"/>
          </p:cNvGrpSpPr>
          <p:nvPr/>
        </p:nvGrpSpPr>
        <p:grpSpPr>
          <a:xfrm>
            <a:off x="3913576" y="-1739912"/>
            <a:ext cx="1159332" cy="1114334"/>
            <a:chOff x="2777625" y="3295185"/>
            <a:chExt cx="3312000" cy="3312000"/>
          </a:xfrm>
        </p:grpSpPr>
        <p:grpSp>
          <p:nvGrpSpPr>
            <p:cNvPr id="220" name="Csoportba foglalás 219">
              <a:extLst>
                <a:ext uri="{FF2B5EF4-FFF2-40B4-BE49-F238E27FC236}">
                  <a16:creationId xmlns:a16="http://schemas.microsoft.com/office/drawing/2014/main" id="{C9E3C9CA-6793-437E-95BE-6177721EE64E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22" name="Ellipszis 221">
                <a:extLst>
                  <a:ext uri="{FF2B5EF4-FFF2-40B4-BE49-F238E27FC236}">
                    <a16:creationId xmlns:a16="http://schemas.microsoft.com/office/drawing/2014/main" id="{24F1BAAB-F934-4336-881E-F3EB31409B65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Szabadkézi sokszög 550">
                <a:extLst>
                  <a:ext uri="{FF2B5EF4-FFF2-40B4-BE49-F238E27FC236}">
                    <a16:creationId xmlns:a16="http://schemas.microsoft.com/office/drawing/2014/main" id="{621C36D1-FE24-4702-B43C-94570662EECC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Szalagív 32">
                <a:extLst>
                  <a:ext uri="{FF2B5EF4-FFF2-40B4-BE49-F238E27FC236}">
                    <a16:creationId xmlns:a16="http://schemas.microsoft.com/office/drawing/2014/main" id="{E109DD50-7652-44DE-99DC-622AA59A4CF0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1" name="Fánk 548">
              <a:extLst>
                <a:ext uri="{FF2B5EF4-FFF2-40B4-BE49-F238E27FC236}">
                  <a16:creationId xmlns:a16="http://schemas.microsoft.com/office/drawing/2014/main" id="{9F2D7748-5F3F-4FD4-B33C-7FAE4A57B1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Csoportba foglalás 224">
            <a:extLst>
              <a:ext uri="{FF2B5EF4-FFF2-40B4-BE49-F238E27FC236}">
                <a16:creationId xmlns:a16="http://schemas.microsoft.com/office/drawing/2014/main" id="{0EF8B735-5DA6-431D-A01A-F7F801028E1A}"/>
              </a:ext>
            </a:extLst>
          </p:cNvPr>
          <p:cNvGrpSpPr>
            <a:grpSpLocks noChangeAspect="1"/>
          </p:cNvGrpSpPr>
          <p:nvPr/>
        </p:nvGrpSpPr>
        <p:grpSpPr>
          <a:xfrm>
            <a:off x="3759936" y="-1659171"/>
            <a:ext cx="1159332" cy="1114334"/>
            <a:chOff x="2777625" y="3295185"/>
            <a:chExt cx="3312000" cy="3312000"/>
          </a:xfrm>
        </p:grpSpPr>
        <p:grpSp>
          <p:nvGrpSpPr>
            <p:cNvPr id="226" name="Csoportba foglalás 225">
              <a:extLst>
                <a:ext uri="{FF2B5EF4-FFF2-40B4-BE49-F238E27FC236}">
                  <a16:creationId xmlns:a16="http://schemas.microsoft.com/office/drawing/2014/main" id="{326D995C-C52A-4514-91D6-3D9FF658CCA2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28" name="Ellipszis 227">
                <a:extLst>
                  <a:ext uri="{FF2B5EF4-FFF2-40B4-BE49-F238E27FC236}">
                    <a16:creationId xmlns:a16="http://schemas.microsoft.com/office/drawing/2014/main" id="{1CC32206-EDAC-430B-99DD-465F97E92F84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9" name="Szabadkézi sokszög 550">
                <a:extLst>
                  <a:ext uri="{FF2B5EF4-FFF2-40B4-BE49-F238E27FC236}">
                    <a16:creationId xmlns:a16="http://schemas.microsoft.com/office/drawing/2014/main" id="{7570E61F-EA17-4C29-B983-E345DCE25594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Szalagív 32">
                <a:extLst>
                  <a:ext uri="{FF2B5EF4-FFF2-40B4-BE49-F238E27FC236}">
                    <a16:creationId xmlns:a16="http://schemas.microsoft.com/office/drawing/2014/main" id="{839BB844-A1CA-4661-BFBC-3B2414B18655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7" name="Fánk 548">
              <a:extLst>
                <a:ext uri="{FF2B5EF4-FFF2-40B4-BE49-F238E27FC236}">
                  <a16:creationId xmlns:a16="http://schemas.microsoft.com/office/drawing/2014/main" id="{16B98226-1E0B-41FC-BDCB-DBDCEA8C9B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231" name="Csoportba foglalás 230">
            <a:extLst>
              <a:ext uri="{FF2B5EF4-FFF2-40B4-BE49-F238E27FC236}">
                <a16:creationId xmlns:a16="http://schemas.microsoft.com/office/drawing/2014/main" id="{4C65EF5C-6EA6-4413-9426-3F38EB7716BF}"/>
              </a:ext>
            </a:extLst>
          </p:cNvPr>
          <p:cNvGrpSpPr>
            <a:grpSpLocks noChangeAspect="1"/>
          </p:cNvGrpSpPr>
          <p:nvPr/>
        </p:nvGrpSpPr>
        <p:grpSpPr>
          <a:xfrm>
            <a:off x="3683026" y="-1926190"/>
            <a:ext cx="1159332" cy="1114334"/>
            <a:chOff x="2777625" y="3295185"/>
            <a:chExt cx="3312000" cy="3312000"/>
          </a:xfrm>
        </p:grpSpPr>
        <p:grpSp>
          <p:nvGrpSpPr>
            <p:cNvPr id="232" name="Csoportba foglalás 231">
              <a:extLst>
                <a:ext uri="{FF2B5EF4-FFF2-40B4-BE49-F238E27FC236}">
                  <a16:creationId xmlns:a16="http://schemas.microsoft.com/office/drawing/2014/main" id="{5BAE79F4-FCBA-4383-9A54-939DD1EE6EFF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34" name="Ellipszis 233">
                <a:extLst>
                  <a:ext uri="{FF2B5EF4-FFF2-40B4-BE49-F238E27FC236}">
                    <a16:creationId xmlns:a16="http://schemas.microsoft.com/office/drawing/2014/main" id="{00F11758-84D0-4C47-BF1C-1B8DB18FB499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5" name="Szabadkézi sokszög 550">
                <a:extLst>
                  <a:ext uri="{FF2B5EF4-FFF2-40B4-BE49-F238E27FC236}">
                    <a16:creationId xmlns:a16="http://schemas.microsoft.com/office/drawing/2014/main" id="{8AA8899B-151B-4988-9151-0752C315D4C4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6" name="Szalagív 32">
                <a:extLst>
                  <a:ext uri="{FF2B5EF4-FFF2-40B4-BE49-F238E27FC236}">
                    <a16:creationId xmlns:a16="http://schemas.microsoft.com/office/drawing/2014/main" id="{8576F808-6214-4DF6-9D30-C2FA304503B7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3" name="Fánk 548">
              <a:extLst>
                <a:ext uri="{FF2B5EF4-FFF2-40B4-BE49-F238E27FC236}">
                  <a16:creationId xmlns:a16="http://schemas.microsoft.com/office/drawing/2014/main" id="{0C089B69-C75F-4DBA-9B82-D0D1C6FCAF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Csoportba foglalás 236">
            <a:extLst>
              <a:ext uri="{FF2B5EF4-FFF2-40B4-BE49-F238E27FC236}">
                <a16:creationId xmlns:a16="http://schemas.microsoft.com/office/drawing/2014/main" id="{8E9B3A77-C651-4BDE-BD89-FFE53F66C07E}"/>
              </a:ext>
            </a:extLst>
          </p:cNvPr>
          <p:cNvGrpSpPr>
            <a:grpSpLocks noChangeAspect="1"/>
          </p:cNvGrpSpPr>
          <p:nvPr/>
        </p:nvGrpSpPr>
        <p:grpSpPr>
          <a:xfrm>
            <a:off x="4523701" y="-1909955"/>
            <a:ext cx="1159332" cy="1114334"/>
            <a:chOff x="2777625" y="3295185"/>
            <a:chExt cx="3312000" cy="3312000"/>
          </a:xfrm>
        </p:grpSpPr>
        <p:grpSp>
          <p:nvGrpSpPr>
            <p:cNvPr id="238" name="Csoportba foglalás 237">
              <a:extLst>
                <a:ext uri="{FF2B5EF4-FFF2-40B4-BE49-F238E27FC236}">
                  <a16:creationId xmlns:a16="http://schemas.microsoft.com/office/drawing/2014/main" id="{83D8634B-F731-4A11-9423-EC72C1001C6F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40" name="Ellipszis 239">
                <a:extLst>
                  <a:ext uri="{FF2B5EF4-FFF2-40B4-BE49-F238E27FC236}">
                    <a16:creationId xmlns:a16="http://schemas.microsoft.com/office/drawing/2014/main" id="{EF2EE890-3678-4805-B9C1-F124202A9EDC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Szabadkézi sokszög 550">
                <a:extLst>
                  <a:ext uri="{FF2B5EF4-FFF2-40B4-BE49-F238E27FC236}">
                    <a16:creationId xmlns:a16="http://schemas.microsoft.com/office/drawing/2014/main" id="{4C221649-E5F4-4471-88CD-C25F5E1FCACE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Szalagív 32">
                <a:extLst>
                  <a:ext uri="{FF2B5EF4-FFF2-40B4-BE49-F238E27FC236}">
                    <a16:creationId xmlns:a16="http://schemas.microsoft.com/office/drawing/2014/main" id="{336147BA-CD59-45E1-8722-3DD4BFD7A02E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9" name="Fánk 548">
              <a:extLst>
                <a:ext uri="{FF2B5EF4-FFF2-40B4-BE49-F238E27FC236}">
                  <a16:creationId xmlns:a16="http://schemas.microsoft.com/office/drawing/2014/main" id="{3135EE8B-45A9-4EB7-997C-FEEE12219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Csoportba foglalás 242">
            <a:extLst>
              <a:ext uri="{FF2B5EF4-FFF2-40B4-BE49-F238E27FC236}">
                <a16:creationId xmlns:a16="http://schemas.microsoft.com/office/drawing/2014/main" id="{DD8F64C5-5281-40BA-84E5-9B7BC95AE670}"/>
              </a:ext>
            </a:extLst>
          </p:cNvPr>
          <p:cNvGrpSpPr>
            <a:grpSpLocks noChangeAspect="1"/>
          </p:cNvGrpSpPr>
          <p:nvPr/>
        </p:nvGrpSpPr>
        <p:grpSpPr>
          <a:xfrm>
            <a:off x="3508104" y="-2272727"/>
            <a:ext cx="1159332" cy="1114334"/>
            <a:chOff x="2777625" y="3295185"/>
            <a:chExt cx="3312000" cy="3312000"/>
          </a:xfrm>
        </p:grpSpPr>
        <p:grpSp>
          <p:nvGrpSpPr>
            <p:cNvPr id="244" name="Csoportba foglalás 243">
              <a:extLst>
                <a:ext uri="{FF2B5EF4-FFF2-40B4-BE49-F238E27FC236}">
                  <a16:creationId xmlns:a16="http://schemas.microsoft.com/office/drawing/2014/main" id="{60320731-EE28-4EFD-9DFE-6D7F55D30782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46" name="Ellipszis 245">
                <a:extLst>
                  <a:ext uri="{FF2B5EF4-FFF2-40B4-BE49-F238E27FC236}">
                    <a16:creationId xmlns:a16="http://schemas.microsoft.com/office/drawing/2014/main" id="{DAAD9D4E-CAEC-4133-AE7E-9DCB7CB04BF1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7" name="Szabadkézi sokszög 550">
                <a:extLst>
                  <a:ext uri="{FF2B5EF4-FFF2-40B4-BE49-F238E27FC236}">
                    <a16:creationId xmlns:a16="http://schemas.microsoft.com/office/drawing/2014/main" id="{0AD15B3D-15D0-4AD3-A540-F693008692B6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8" name="Szalagív 32">
                <a:extLst>
                  <a:ext uri="{FF2B5EF4-FFF2-40B4-BE49-F238E27FC236}">
                    <a16:creationId xmlns:a16="http://schemas.microsoft.com/office/drawing/2014/main" id="{7AECC293-B2D3-45E6-86B3-4CB0A6F52174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5" name="Fánk 548">
              <a:extLst>
                <a:ext uri="{FF2B5EF4-FFF2-40B4-BE49-F238E27FC236}">
                  <a16:creationId xmlns:a16="http://schemas.microsoft.com/office/drawing/2014/main" id="{DC498D26-CD6F-4DD5-9CF6-5B3885A05F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Csoportba foglalás 248">
            <a:extLst>
              <a:ext uri="{FF2B5EF4-FFF2-40B4-BE49-F238E27FC236}">
                <a16:creationId xmlns:a16="http://schemas.microsoft.com/office/drawing/2014/main" id="{193F2422-6F4A-4CE0-A8D8-6F80D9C57DE2}"/>
              </a:ext>
            </a:extLst>
          </p:cNvPr>
          <p:cNvGrpSpPr>
            <a:grpSpLocks noChangeAspect="1"/>
          </p:cNvGrpSpPr>
          <p:nvPr/>
        </p:nvGrpSpPr>
        <p:grpSpPr>
          <a:xfrm>
            <a:off x="4053287" y="-1926190"/>
            <a:ext cx="1159332" cy="1114334"/>
            <a:chOff x="2777625" y="3295185"/>
            <a:chExt cx="3312000" cy="3312000"/>
          </a:xfrm>
        </p:grpSpPr>
        <p:grpSp>
          <p:nvGrpSpPr>
            <p:cNvPr id="250" name="Csoportba foglalás 249">
              <a:extLst>
                <a:ext uri="{FF2B5EF4-FFF2-40B4-BE49-F238E27FC236}">
                  <a16:creationId xmlns:a16="http://schemas.microsoft.com/office/drawing/2014/main" id="{F5B285D8-7DDC-400A-B0B7-D96F6CD60EFA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52" name="Ellipszis 251">
                <a:extLst>
                  <a:ext uri="{FF2B5EF4-FFF2-40B4-BE49-F238E27FC236}">
                    <a16:creationId xmlns:a16="http://schemas.microsoft.com/office/drawing/2014/main" id="{C4034E74-9EAF-4CDD-8872-610F2D20BAFD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3" name="Szabadkézi sokszög 550">
                <a:extLst>
                  <a:ext uri="{FF2B5EF4-FFF2-40B4-BE49-F238E27FC236}">
                    <a16:creationId xmlns:a16="http://schemas.microsoft.com/office/drawing/2014/main" id="{4288A445-5E53-4AAB-8C40-0296FEB3883F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4" name="Szalagív 32">
                <a:extLst>
                  <a:ext uri="{FF2B5EF4-FFF2-40B4-BE49-F238E27FC236}">
                    <a16:creationId xmlns:a16="http://schemas.microsoft.com/office/drawing/2014/main" id="{08232851-8AED-4B88-B1DA-785F05978374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1" name="Fánk 548">
              <a:extLst>
                <a:ext uri="{FF2B5EF4-FFF2-40B4-BE49-F238E27FC236}">
                  <a16:creationId xmlns:a16="http://schemas.microsoft.com/office/drawing/2014/main" id="{59A3A61C-924D-4417-ADD2-0E497B593A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55" name="Objektum 254">
            <a:extLst>
              <a:ext uri="{FF2B5EF4-FFF2-40B4-BE49-F238E27FC236}">
                <a16:creationId xmlns:a16="http://schemas.microsoft.com/office/drawing/2014/main" id="{2C8F5646-4B6D-4AB6-83B4-9E64EA96A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98781"/>
              </p:ext>
            </p:extLst>
          </p:nvPr>
        </p:nvGraphicFramePr>
        <p:xfrm>
          <a:off x="3508104" y="5162081"/>
          <a:ext cx="3409030" cy="183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471632" imgH="1357517" progId="CorelDraw.Graphic.19">
                  <p:embed/>
                </p:oleObj>
              </mc:Choice>
              <mc:Fallback>
                <p:oleObj name="CorelDRAW" r:id="rId4" imgW="2471632" imgH="1357517" progId="CorelDraw.Graphic.19">
                  <p:embed/>
                  <p:pic>
                    <p:nvPicPr>
                      <p:cNvPr id="320" name="Objektum 319">
                        <a:extLst>
                          <a:ext uri="{FF2B5EF4-FFF2-40B4-BE49-F238E27FC236}">
                            <a16:creationId xmlns:a16="http://schemas.microsoft.com/office/drawing/2014/main" id="{E640C47A-1CD7-4950-A722-E02478C98E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8104" y="5162081"/>
                        <a:ext cx="3409030" cy="1836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7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11" dur="1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536 -0.14213 L 0.00299 0.86782 " pathEditMode="relative" rAng="0" ptsTypes="AA" p14:bounceEnd="50000">
                                          <p:cBhvr>
                                            <p:cTn id="15" dur="750" spd="-1000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50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0.01536 -0.18634 L 0.14479 0.95255 " pathEditMode="relative" rAng="0" ptsTypes="AA" p14:bounceEnd="50000">
                                          <p:cBhvr>
                                            <p:cTn id="17" dur="750" spd="-100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71" y="56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01055 -0.14213 L 0.12174 0.98819 " pathEditMode="relative" rAng="0" ptsTypes="AA" p14:bounceEnd="50000">
                                          <p:cBhvr>
                                            <p:cTn id="19" dur="750" spd="-100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15" y="5650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0000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0.02395 -0.38264 L 0.03333 1.00509 " pathEditMode="relative" rAng="0" ptsTypes="AA" p14:bounceEnd="50000">
                                          <p:cBhvr>
                                            <p:cTn id="21" dur="750" spd="-100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9" y="69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accel="5000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273 -0.26968 L 0.00299 0.86782 " pathEditMode="relative" rAng="0" ptsTypes="AA" p14:bounceEnd="50000">
                                          <p:cBhvr>
                                            <p:cTn id="23" dur="750" spd="-100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6" y="568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42" presetClass="path" presetSubtype="0" accel="50000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00898 -0.20301 L 0.03646 0.97176 " pathEditMode="relative" rAng="0" ptsTypes="AA" p14:bounceEnd="50000">
                                          <p:cBhvr>
                                            <p:cTn id="25" dur="750" spd="-1000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" y="587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0.00273 -0.22245 L 0.06237 0.99398 " pathEditMode="relative" rAng="0" ptsTypes="AA" p14:bounceEnd="50000">
                                          <p:cBhvr>
                                            <p:cTn id="27" dur="750" spd="-100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55" y="608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0.01536 -0.23079 L 0.00299 0.86782 " pathEditMode="relative" rAng="0" ptsTypes="AA" p14:bounceEnd="50000">
                                          <p:cBhvr>
                                            <p:cTn id="29" dur="750" spd="-1000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549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fill="hold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0.00782 -0.29838 L 0.08047 1.07801 " pathEditMode="relative" rAng="0" ptsTypes="AA" p14:bounceEnd="50000">
                                          <p:cBhvr>
                                            <p:cTn id="31" dur="750" spd="-100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14" y="68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0.05286 -0.20578 L 0.04049 0.89838 " pathEditMode="relative" rAng="0" ptsTypes="AA">
                                          <p:cBhvr>
                                            <p:cTn id="33" dur="750" spd="-1000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55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3600000">
                                          <p:cBhvr>
                                            <p:cTn id="37" dur="1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11" dur="1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536 -0.14213 L 0.00299 0.86782 " pathEditMode="relative" rAng="0" ptsTypes="AA">
                                          <p:cBhvr>
                                            <p:cTn id="15" dur="750" spd="-1000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50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0.01536 -0.18634 L 0.14479 0.95255 " pathEditMode="relative" rAng="0" ptsTypes="AA">
                                          <p:cBhvr>
                                            <p:cTn id="17" dur="750" spd="-100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71" y="56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01055 -0.14213 L 0.12174 0.98819 " pathEditMode="relative" rAng="0" ptsTypes="AA">
                                          <p:cBhvr>
                                            <p:cTn id="19" dur="750" spd="-100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15" y="5650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0.02395 -0.38264 L 0.03333 1.00509 " pathEditMode="relative" rAng="0" ptsTypes="AA">
                                          <p:cBhvr>
                                            <p:cTn id="21" dur="750" spd="-100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9" y="69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ac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273 -0.26968 L 0.00299 0.86782 " pathEditMode="relative" rAng="0" ptsTypes="AA">
                                          <p:cBhvr>
                                            <p:cTn id="23" dur="750" spd="-100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6" y="568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42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00898 -0.20301 L 0.03646 0.97176 " pathEditMode="relative" rAng="0" ptsTypes="AA">
                                          <p:cBhvr>
                                            <p:cTn id="25" dur="750" spd="-1000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" y="587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0.00273 -0.22245 L 0.06237 0.99398 " pathEditMode="relative" rAng="0" ptsTypes="AA">
                                          <p:cBhvr>
                                            <p:cTn id="27" dur="750" spd="-100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55" y="608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0.01536 -0.23079 L 0.00299 0.86782 " pathEditMode="relative" rAng="0" ptsTypes="AA">
                                          <p:cBhvr>
                                            <p:cTn id="29" dur="750" spd="-1000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549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0.00782 -0.29838 L 0.08047 1.07801 " pathEditMode="relative" rAng="0" ptsTypes="AA">
                                          <p:cBhvr>
                                            <p:cTn id="31" dur="750" spd="-100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14" y="68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0.05286 -0.20578 L 0.04049 0.89838 " pathEditMode="relative" rAng="0" ptsTypes="AA">
                                          <p:cBhvr>
                                            <p:cTn id="33" dur="750" spd="-1000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55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3600000">
                                          <p:cBhvr>
                                            <p:cTn id="37" dur="1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>
            <a:extLst>
              <a:ext uri="{FF2B5EF4-FFF2-40B4-BE49-F238E27FC236}">
                <a16:creationId xmlns:a16="http://schemas.microsoft.com/office/drawing/2014/main" id="{2B784450-DED9-45EF-A6F8-8B7BC8CC0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821744" y="-95534"/>
            <a:ext cx="13163912" cy="9124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Beszédbuborék: ellipszis 3">
            <a:extLst>
              <a:ext uri="{FF2B5EF4-FFF2-40B4-BE49-F238E27FC236}">
                <a16:creationId xmlns:a16="http://schemas.microsoft.com/office/drawing/2014/main" id="{DBCC9123-8374-4113-B2DC-9F59F6BC4539}"/>
              </a:ext>
            </a:extLst>
          </p:cNvPr>
          <p:cNvSpPr/>
          <p:nvPr/>
        </p:nvSpPr>
        <p:spPr>
          <a:xfrm>
            <a:off x="4770389" y="136822"/>
            <a:ext cx="7254710" cy="2469900"/>
          </a:xfrm>
          <a:prstGeom prst="wedgeEllipseCallout">
            <a:avLst>
              <a:gd name="adj1" fmla="val -49026"/>
              <a:gd name="adj2" fmla="val 4668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4E4C46"/>
                </a:solidFill>
              </a:rPr>
              <a:t>Ma lett üdvössége ennek a háznak! </a:t>
            </a:r>
          </a:p>
          <a:p>
            <a:pPr algn="ctr"/>
            <a:r>
              <a:rPr lang="hu-HU" sz="3200" dirty="0">
                <a:solidFill>
                  <a:srgbClr val="4E4C46"/>
                </a:solidFill>
              </a:rPr>
              <a:t>Ma </a:t>
            </a:r>
            <a:r>
              <a:rPr lang="hu-HU" sz="3200" dirty="0" err="1">
                <a:solidFill>
                  <a:srgbClr val="4E4C46"/>
                </a:solidFill>
              </a:rPr>
              <a:t>kezdesz</a:t>
            </a:r>
            <a:r>
              <a:rPr lang="hu-HU" sz="3200" dirty="0">
                <a:solidFill>
                  <a:srgbClr val="4E4C46"/>
                </a:solidFill>
              </a:rPr>
              <a:t> új életet, </a:t>
            </a:r>
            <a:r>
              <a:rPr lang="hu-HU" sz="3200" dirty="0" err="1">
                <a:solidFill>
                  <a:srgbClr val="4E4C46"/>
                </a:solidFill>
              </a:rPr>
              <a:t>Zákeus</a:t>
            </a:r>
            <a:r>
              <a:rPr lang="hu-HU" sz="3200" dirty="0">
                <a:solidFill>
                  <a:srgbClr val="4E4C46"/>
                </a:solidFill>
              </a:rPr>
              <a:t>!</a:t>
            </a:r>
          </a:p>
        </p:txBody>
      </p:sp>
      <p:sp>
        <p:nvSpPr>
          <p:cNvPr id="68" name="Beszédbuborék: ellipszis 67">
            <a:extLst>
              <a:ext uri="{FF2B5EF4-FFF2-40B4-BE49-F238E27FC236}">
                <a16:creationId xmlns:a16="http://schemas.microsoft.com/office/drawing/2014/main" id="{DC4DFEEC-DA9C-4509-A73F-9F9A84FCBF5C}"/>
              </a:ext>
            </a:extLst>
          </p:cNvPr>
          <p:cNvSpPr/>
          <p:nvPr/>
        </p:nvSpPr>
        <p:spPr>
          <a:xfrm>
            <a:off x="3448832" y="4770237"/>
            <a:ext cx="3347754" cy="1739745"/>
          </a:xfrm>
          <a:prstGeom prst="wedgeEllipseCallout">
            <a:avLst>
              <a:gd name="adj1" fmla="val -41000"/>
              <a:gd name="adj2" fmla="val -9233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4E4C46"/>
                </a:solidFill>
              </a:rPr>
              <a:t>Ezért jöttem a földre.</a:t>
            </a:r>
          </a:p>
        </p:txBody>
      </p:sp>
    </p:spTree>
    <p:extLst>
      <p:ext uri="{BB962C8B-B14F-4D97-AF65-F5344CB8AC3E}">
        <p14:creationId xmlns:p14="http://schemas.microsoft.com/office/powerpoint/2010/main" val="3213224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8" grpId="0" animBg="1"/>
      <p:bldP spid="6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0A10B00F-0136-4325-9AA5-945EC0500B77}"/>
              </a:ext>
            </a:extLst>
          </p:cNvPr>
          <p:cNvSpPr/>
          <p:nvPr/>
        </p:nvSpPr>
        <p:spPr>
          <a:xfrm>
            <a:off x="1121391" y="1382297"/>
            <a:ext cx="9949219" cy="3416968"/>
          </a:xfrm>
          <a:prstGeom prst="roundRect">
            <a:avLst/>
          </a:prstGeom>
          <a:solidFill>
            <a:srgbClr val="249E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„Mert az Emberfia azért jött, hogy megkeresse és </a:t>
            </a:r>
          </a:p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megtartsa az elveszetett.”</a:t>
            </a:r>
          </a:p>
          <a:p>
            <a:pPr algn="r"/>
            <a:r>
              <a:rPr lang="hu-HU" sz="3200" dirty="0">
                <a:latin typeface="Arial Rounded MT Bold" panose="020F0704030504030204" pitchFamily="34" charset="0"/>
              </a:rPr>
              <a:t>Lukács evangéliuma 19,10</a:t>
            </a:r>
          </a:p>
          <a:p>
            <a:pPr algn="ctr"/>
            <a:endParaRPr lang="hu-HU" sz="4400" dirty="0">
              <a:latin typeface="Arial Rounded MT Bold" panose="020F070403050403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9A2F651-F7DA-4F03-AF67-0D9062167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58324" y="4378278"/>
            <a:ext cx="2938992" cy="264694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ED77427-5A2E-4411-B199-5515AFCE8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78443" y="3116180"/>
            <a:ext cx="5639452" cy="39090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686D63E-EEC9-4306-B15E-46DD8EEE8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7" t="887" r="2783" b="-887"/>
          <a:stretch/>
        </p:blipFill>
        <p:spPr>
          <a:xfrm>
            <a:off x="0" y="0"/>
            <a:ext cx="1215189" cy="1215189"/>
          </a:xfrm>
          <a:prstGeom prst="rect">
            <a:avLst/>
          </a:prstGeom>
        </p:spPr>
      </p:pic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713562A8-81C2-4156-A82C-8B344B4FE214}"/>
              </a:ext>
            </a:extLst>
          </p:cNvPr>
          <p:cNvSpPr/>
          <p:nvPr/>
        </p:nvSpPr>
        <p:spPr>
          <a:xfrm>
            <a:off x="1945106" y="384743"/>
            <a:ext cx="8301789" cy="709863"/>
          </a:xfrm>
          <a:prstGeom prst="roundRect">
            <a:avLst/>
          </a:prstGeom>
          <a:solidFill>
            <a:srgbClr val="24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Olvasd el az aranymondást és tanuld meg!</a:t>
            </a:r>
          </a:p>
        </p:txBody>
      </p:sp>
    </p:spTree>
    <p:extLst>
      <p:ext uri="{BB962C8B-B14F-4D97-AF65-F5344CB8AC3E}">
        <p14:creationId xmlns:p14="http://schemas.microsoft.com/office/powerpoint/2010/main" val="32738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4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abadkézi sokszög: alakzat 9">
            <a:extLst>
              <a:ext uri="{FF2B5EF4-FFF2-40B4-BE49-F238E27FC236}">
                <a16:creationId xmlns:a16="http://schemas.microsoft.com/office/drawing/2014/main" id="{E18D1F6D-BE44-429C-A8FC-7682F6D67DBD}"/>
              </a:ext>
            </a:extLst>
          </p:cNvPr>
          <p:cNvSpPr/>
          <p:nvPr/>
        </p:nvSpPr>
        <p:spPr>
          <a:xfrm>
            <a:off x="1119963" y="785480"/>
            <a:ext cx="10066182" cy="5029773"/>
          </a:xfrm>
          <a:custGeom>
            <a:avLst/>
            <a:gdLst>
              <a:gd name="connsiteX0" fmla="*/ 3103724 w 10296658"/>
              <a:gd name="connsiteY0" fmla="*/ 3393497 h 5348156"/>
              <a:gd name="connsiteX1" fmla="*/ 3103724 w 10296658"/>
              <a:gd name="connsiteY1" fmla="*/ 3340334 h 5348156"/>
              <a:gd name="connsiteX2" fmla="*/ 3837370 w 10296658"/>
              <a:gd name="connsiteY2" fmla="*/ 862948 h 5348156"/>
              <a:gd name="connsiteX3" fmla="*/ 6208431 w 10296658"/>
              <a:gd name="connsiteY3" fmla="*/ 129301 h 5348156"/>
              <a:gd name="connsiteX4" fmla="*/ 9174914 w 10296658"/>
              <a:gd name="connsiteY4" fmla="*/ 161199 h 5348156"/>
              <a:gd name="connsiteX5" fmla="*/ 10163742 w 10296658"/>
              <a:gd name="connsiteY5" fmla="*/ 1724185 h 5348156"/>
              <a:gd name="connsiteX6" fmla="*/ 10068049 w 10296658"/>
              <a:gd name="connsiteY6" fmla="*/ 3946390 h 5348156"/>
              <a:gd name="connsiteX7" fmla="*/ 8164821 w 10296658"/>
              <a:gd name="connsiteY7" fmla="*/ 5147869 h 5348156"/>
              <a:gd name="connsiteX8" fmla="*/ 924049 w 10296658"/>
              <a:gd name="connsiteY8" fmla="*/ 5009645 h 5348156"/>
              <a:gd name="connsiteX9" fmla="*/ 328626 w 10296658"/>
              <a:gd name="connsiteY9" fmla="*/ 1915571 h 5348156"/>
              <a:gd name="connsiteX0" fmla="*/ 3103724 w 10296658"/>
              <a:gd name="connsiteY0" fmla="*/ 3393497 h 5348156"/>
              <a:gd name="connsiteX1" fmla="*/ 3837370 w 10296658"/>
              <a:gd name="connsiteY1" fmla="*/ 862948 h 5348156"/>
              <a:gd name="connsiteX2" fmla="*/ 6208431 w 10296658"/>
              <a:gd name="connsiteY2" fmla="*/ 129301 h 5348156"/>
              <a:gd name="connsiteX3" fmla="*/ 9174914 w 10296658"/>
              <a:gd name="connsiteY3" fmla="*/ 161199 h 5348156"/>
              <a:gd name="connsiteX4" fmla="*/ 10163742 w 10296658"/>
              <a:gd name="connsiteY4" fmla="*/ 1724185 h 5348156"/>
              <a:gd name="connsiteX5" fmla="*/ 10068049 w 10296658"/>
              <a:gd name="connsiteY5" fmla="*/ 3946390 h 5348156"/>
              <a:gd name="connsiteX6" fmla="*/ 8164821 w 10296658"/>
              <a:gd name="connsiteY6" fmla="*/ 5147869 h 5348156"/>
              <a:gd name="connsiteX7" fmla="*/ 924049 w 10296658"/>
              <a:gd name="connsiteY7" fmla="*/ 5009645 h 5348156"/>
              <a:gd name="connsiteX8" fmla="*/ 328626 w 10296658"/>
              <a:gd name="connsiteY8" fmla="*/ 1915571 h 5348156"/>
              <a:gd name="connsiteX0" fmla="*/ 2667789 w 10296658"/>
              <a:gd name="connsiteY0" fmla="*/ 1564697 h 5348156"/>
              <a:gd name="connsiteX1" fmla="*/ 3837370 w 10296658"/>
              <a:gd name="connsiteY1" fmla="*/ 862948 h 5348156"/>
              <a:gd name="connsiteX2" fmla="*/ 6208431 w 10296658"/>
              <a:gd name="connsiteY2" fmla="*/ 129301 h 5348156"/>
              <a:gd name="connsiteX3" fmla="*/ 9174914 w 10296658"/>
              <a:gd name="connsiteY3" fmla="*/ 161199 h 5348156"/>
              <a:gd name="connsiteX4" fmla="*/ 10163742 w 10296658"/>
              <a:gd name="connsiteY4" fmla="*/ 1724185 h 5348156"/>
              <a:gd name="connsiteX5" fmla="*/ 10068049 w 10296658"/>
              <a:gd name="connsiteY5" fmla="*/ 3946390 h 5348156"/>
              <a:gd name="connsiteX6" fmla="*/ 8164821 w 10296658"/>
              <a:gd name="connsiteY6" fmla="*/ 5147869 h 5348156"/>
              <a:gd name="connsiteX7" fmla="*/ 924049 w 10296658"/>
              <a:gd name="connsiteY7" fmla="*/ 5009645 h 5348156"/>
              <a:gd name="connsiteX8" fmla="*/ 328626 w 10296658"/>
              <a:gd name="connsiteY8" fmla="*/ 1915571 h 5348156"/>
              <a:gd name="connsiteX0" fmla="*/ 2667789 w 10296658"/>
              <a:gd name="connsiteY0" fmla="*/ 1877828 h 5661287"/>
              <a:gd name="connsiteX1" fmla="*/ 4507221 w 10296658"/>
              <a:gd name="connsiteY1" fmla="*/ 59660 h 5661287"/>
              <a:gd name="connsiteX2" fmla="*/ 6208431 w 10296658"/>
              <a:gd name="connsiteY2" fmla="*/ 442432 h 5661287"/>
              <a:gd name="connsiteX3" fmla="*/ 9174914 w 10296658"/>
              <a:gd name="connsiteY3" fmla="*/ 474330 h 5661287"/>
              <a:gd name="connsiteX4" fmla="*/ 10163742 w 10296658"/>
              <a:gd name="connsiteY4" fmla="*/ 2037316 h 5661287"/>
              <a:gd name="connsiteX5" fmla="*/ 10068049 w 10296658"/>
              <a:gd name="connsiteY5" fmla="*/ 4259521 h 5661287"/>
              <a:gd name="connsiteX6" fmla="*/ 8164821 w 10296658"/>
              <a:gd name="connsiteY6" fmla="*/ 5461000 h 5661287"/>
              <a:gd name="connsiteX7" fmla="*/ 924049 w 10296658"/>
              <a:gd name="connsiteY7" fmla="*/ 5322776 h 5661287"/>
              <a:gd name="connsiteX8" fmla="*/ 328626 w 10296658"/>
              <a:gd name="connsiteY8" fmla="*/ 2228702 h 5661287"/>
              <a:gd name="connsiteX0" fmla="*/ 2667789 w 10296658"/>
              <a:gd name="connsiteY0" fmla="*/ 1969560 h 5753019"/>
              <a:gd name="connsiteX1" fmla="*/ 4507221 w 10296658"/>
              <a:gd name="connsiteY1" fmla="*/ 151392 h 5753019"/>
              <a:gd name="connsiteX2" fmla="*/ 7569398 w 10296658"/>
              <a:gd name="connsiteY2" fmla="*/ 151392 h 5753019"/>
              <a:gd name="connsiteX3" fmla="*/ 9174914 w 10296658"/>
              <a:gd name="connsiteY3" fmla="*/ 566062 h 5753019"/>
              <a:gd name="connsiteX4" fmla="*/ 10163742 w 10296658"/>
              <a:gd name="connsiteY4" fmla="*/ 2129048 h 5753019"/>
              <a:gd name="connsiteX5" fmla="*/ 10068049 w 10296658"/>
              <a:gd name="connsiteY5" fmla="*/ 4351253 h 5753019"/>
              <a:gd name="connsiteX6" fmla="*/ 8164821 w 10296658"/>
              <a:gd name="connsiteY6" fmla="*/ 5552732 h 5753019"/>
              <a:gd name="connsiteX7" fmla="*/ 924049 w 10296658"/>
              <a:gd name="connsiteY7" fmla="*/ 5414508 h 5753019"/>
              <a:gd name="connsiteX8" fmla="*/ 328626 w 10296658"/>
              <a:gd name="connsiteY8" fmla="*/ 2320434 h 5753019"/>
              <a:gd name="connsiteX0" fmla="*/ 2667789 w 10582491"/>
              <a:gd name="connsiteY0" fmla="*/ 1969560 h 5753019"/>
              <a:gd name="connsiteX1" fmla="*/ 4507221 w 10582491"/>
              <a:gd name="connsiteY1" fmla="*/ 151392 h 5753019"/>
              <a:gd name="connsiteX2" fmla="*/ 7569398 w 10582491"/>
              <a:gd name="connsiteY2" fmla="*/ 151392 h 5753019"/>
              <a:gd name="connsiteX3" fmla="*/ 9174914 w 10582491"/>
              <a:gd name="connsiteY3" fmla="*/ 566062 h 5753019"/>
              <a:gd name="connsiteX4" fmla="*/ 10535881 w 10582491"/>
              <a:gd name="connsiteY4" fmla="*/ 2097150 h 5753019"/>
              <a:gd name="connsiteX5" fmla="*/ 10068049 w 10582491"/>
              <a:gd name="connsiteY5" fmla="*/ 4351253 h 5753019"/>
              <a:gd name="connsiteX6" fmla="*/ 8164821 w 10582491"/>
              <a:gd name="connsiteY6" fmla="*/ 5552732 h 5753019"/>
              <a:gd name="connsiteX7" fmla="*/ 924049 w 10582491"/>
              <a:gd name="connsiteY7" fmla="*/ 5414508 h 5753019"/>
              <a:gd name="connsiteX8" fmla="*/ 328626 w 10582491"/>
              <a:gd name="connsiteY8" fmla="*/ 2320434 h 5753019"/>
              <a:gd name="connsiteX0" fmla="*/ 2667789 w 10579948"/>
              <a:gd name="connsiteY0" fmla="*/ 1969560 h 5778732"/>
              <a:gd name="connsiteX1" fmla="*/ 4507221 w 10579948"/>
              <a:gd name="connsiteY1" fmla="*/ 151392 h 5778732"/>
              <a:gd name="connsiteX2" fmla="*/ 7569398 w 10579948"/>
              <a:gd name="connsiteY2" fmla="*/ 151392 h 5778732"/>
              <a:gd name="connsiteX3" fmla="*/ 9174914 w 10579948"/>
              <a:gd name="connsiteY3" fmla="*/ 566062 h 5778732"/>
              <a:gd name="connsiteX4" fmla="*/ 10535881 w 10579948"/>
              <a:gd name="connsiteY4" fmla="*/ 2097150 h 5778732"/>
              <a:gd name="connsiteX5" fmla="*/ 10068049 w 10579948"/>
              <a:gd name="connsiteY5" fmla="*/ 4351253 h 5778732"/>
              <a:gd name="connsiteX6" fmla="*/ 8313677 w 10579948"/>
              <a:gd name="connsiteY6" fmla="*/ 5605895 h 5778732"/>
              <a:gd name="connsiteX7" fmla="*/ 924049 w 10579948"/>
              <a:gd name="connsiteY7" fmla="*/ 5414508 h 5778732"/>
              <a:gd name="connsiteX8" fmla="*/ 328626 w 10579948"/>
              <a:gd name="connsiteY8" fmla="*/ 2320434 h 5778732"/>
              <a:gd name="connsiteX0" fmla="*/ 2667789 w 10736581"/>
              <a:gd name="connsiteY0" fmla="*/ 1969560 h 5767386"/>
              <a:gd name="connsiteX1" fmla="*/ 4507221 w 10736581"/>
              <a:gd name="connsiteY1" fmla="*/ 151392 h 5767386"/>
              <a:gd name="connsiteX2" fmla="*/ 7569398 w 10736581"/>
              <a:gd name="connsiteY2" fmla="*/ 151392 h 5767386"/>
              <a:gd name="connsiteX3" fmla="*/ 9174914 w 10736581"/>
              <a:gd name="connsiteY3" fmla="*/ 566062 h 5767386"/>
              <a:gd name="connsiteX4" fmla="*/ 10535881 w 10736581"/>
              <a:gd name="connsiteY4" fmla="*/ 2097150 h 5767386"/>
              <a:gd name="connsiteX5" fmla="*/ 10493352 w 10736581"/>
              <a:gd name="connsiteY5" fmla="*/ 4532007 h 5767386"/>
              <a:gd name="connsiteX6" fmla="*/ 8313677 w 10736581"/>
              <a:gd name="connsiteY6" fmla="*/ 5605895 h 5767386"/>
              <a:gd name="connsiteX7" fmla="*/ 924049 w 10736581"/>
              <a:gd name="connsiteY7" fmla="*/ 5414508 h 5767386"/>
              <a:gd name="connsiteX8" fmla="*/ 328626 w 10736581"/>
              <a:gd name="connsiteY8" fmla="*/ 2320434 h 5767386"/>
              <a:gd name="connsiteX0" fmla="*/ 1925184 w 9993976"/>
              <a:gd name="connsiteY0" fmla="*/ 1969560 h 5767386"/>
              <a:gd name="connsiteX1" fmla="*/ 3764616 w 9993976"/>
              <a:gd name="connsiteY1" fmla="*/ 151392 h 5767386"/>
              <a:gd name="connsiteX2" fmla="*/ 6826793 w 9993976"/>
              <a:gd name="connsiteY2" fmla="*/ 151392 h 5767386"/>
              <a:gd name="connsiteX3" fmla="*/ 8432309 w 9993976"/>
              <a:gd name="connsiteY3" fmla="*/ 566062 h 5767386"/>
              <a:gd name="connsiteX4" fmla="*/ 9793276 w 9993976"/>
              <a:gd name="connsiteY4" fmla="*/ 2097150 h 5767386"/>
              <a:gd name="connsiteX5" fmla="*/ 9750747 w 9993976"/>
              <a:gd name="connsiteY5" fmla="*/ 4532007 h 5767386"/>
              <a:gd name="connsiteX6" fmla="*/ 7571072 w 9993976"/>
              <a:gd name="connsiteY6" fmla="*/ 5605895 h 5767386"/>
              <a:gd name="connsiteX7" fmla="*/ 181444 w 9993976"/>
              <a:gd name="connsiteY7" fmla="*/ 5414508 h 5767386"/>
              <a:gd name="connsiteX8" fmla="*/ 5391397 w 9993976"/>
              <a:gd name="connsiteY8" fmla="*/ 2458658 h 5767386"/>
              <a:gd name="connsiteX0" fmla="*/ 2548600 w 10617392"/>
              <a:gd name="connsiteY0" fmla="*/ 1969560 h 5767386"/>
              <a:gd name="connsiteX1" fmla="*/ 4388032 w 10617392"/>
              <a:gd name="connsiteY1" fmla="*/ 151392 h 5767386"/>
              <a:gd name="connsiteX2" fmla="*/ 7450209 w 10617392"/>
              <a:gd name="connsiteY2" fmla="*/ 151392 h 5767386"/>
              <a:gd name="connsiteX3" fmla="*/ 9055725 w 10617392"/>
              <a:gd name="connsiteY3" fmla="*/ 566062 h 5767386"/>
              <a:gd name="connsiteX4" fmla="*/ 10416692 w 10617392"/>
              <a:gd name="connsiteY4" fmla="*/ 2097150 h 5767386"/>
              <a:gd name="connsiteX5" fmla="*/ 10374163 w 10617392"/>
              <a:gd name="connsiteY5" fmla="*/ 4532007 h 5767386"/>
              <a:gd name="connsiteX6" fmla="*/ 8194488 w 10617392"/>
              <a:gd name="connsiteY6" fmla="*/ 5605895 h 5767386"/>
              <a:gd name="connsiteX7" fmla="*/ 804860 w 10617392"/>
              <a:gd name="connsiteY7" fmla="*/ 5414508 h 5767386"/>
              <a:gd name="connsiteX8" fmla="*/ 6014813 w 10617392"/>
              <a:gd name="connsiteY8" fmla="*/ 2458658 h 5767386"/>
              <a:gd name="connsiteX0" fmla="*/ 2548600 w 10610444"/>
              <a:gd name="connsiteY0" fmla="*/ 1969560 h 5853865"/>
              <a:gd name="connsiteX1" fmla="*/ 4388032 w 10610444"/>
              <a:gd name="connsiteY1" fmla="*/ 151392 h 5853865"/>
              <a:gd name="connsiteX2" fmla="*/ 7450209 w 10610444"/>
              <a:gd name="connsiteY2" fmla="*/ 151392 h 5853865"/>
              <a:gd name="connsiteX3" fmla="*/ 9055725 w 10610444"/>
              <a:gd name="connsiteY3" fmla="*/ 566062 h 5853865"/>
              <a:gd name="connsiteX4" fmla="*/ 10416692 w 10610444"/>
              <a:gd name="connsiteY4" fmla="*/ 2097150 h 5853865"/>
              <a:gd name="connsiteX5" fmla="*/ 10374163 w 10610444"/>
              <a:gd name="connsiteY5" fmla="*/ 4532007 h 5853865"/>
              <a:gd name="connsiteX6" fmla="*/ 8300814 w 10610444"/>
              <a:gd name="connsiteY6" fmla="*/ 5754751 h 5853865"/>
              <a:gd name="connsiteX7" fmla="*/ 804860 w 10610444"/>
              <a:gd name="connsiteY7" fmla="*/ 5414508 h 5853865"/>
              <a:gd name="connsiteX8" fmla="*/ 6014813 w 10610444"/>
              <a:gd name="connsiteY8" fmla="*/ 2458658 h 5853865"/>
              <a:gd name="connsiteX0" fmla="*/ 2494495 w 10556339"/>
              <a:gd name="connsiteY0" fmla="*/ 1969560 h 5764957"/>
              <a:gd name="connsiteX1" fmla="*/ 4333927 w 10556339"/>
              <a:gd name="connsiteY1" fmla="*/ 151392 h 5764957"/>
              <a:gd name="connsiteX2" fmla="*/ 7396104 w 10556339"/>
              <a:gd name="connsiteY2" fmla="*/ 151392 h 5764957"/>
              <a:gd name="connsiteX3" fmla="*/ 9001620 w 10556339"/>
              <a:gd name="connsiteY3" fmla="*/ 566062 h 5764957"/>
              <a:gd name="connsiteX4" fmla="*/ 10362587 w 10556339"/>
              <a:gd name="connsiteY4" fmla="*/ 2097150 h 5764957"/>
              <a:gd name="connsiteX5" fmla="*/ 10320058 w 10556339"/>
              <a:gd name="connsiteY5" fmla="*/ 4532007 h 5764957"/>
              <a:gd name="connsiteX6" fmla="*/ 8246709 w 10556339"/>
              <a:gd name="connsiteY6" fmla="*/ 5754751 h 5764957"/>
              <a:gd name="connsiteX7" fmla="*/ 825183 w 10556339"/>
              <a:gd name="connsiteY7" fmla="*/ 4967940 h 5764957"/>
              <a:gd name="connsiteX8" fmla="*/ 5960708 w 10556339"/>
              <a:gd name="connsiteY8" fmla="*/ 2458658 h 5764957"/>
              <a:gd name="connsiteX0" fmla="*/ 2494495 w 10541361"/>
              <a:gd name="connsiteY0" fmla="*/ 1969560 h 5230674"/>
              <a:gd name="connsiteX1" fmla="*/ 4333927 w 10541361"/>
              <a:gd name="connsiteY1" fmla="*/ 151392 h 5230674"/>
              <a:gd name="connsiteX2" fmla="*/ 7396104 w 10541361"/>
              <a:gd name="connsiteY2" fmla="*/ 151392 h 5230674"/>
              <a:gd name="connsiteX3" fmla="*/ 9001620 w 10541361"/>
              <a:gd name="connsiteY3" fmla="*/ 566062 h 5230674"/>
              <a:gd name="connsiteX4" fmla="*/ 10362587 w 10541361"/>
              <a:gd name="connsiteY4" fmla="*/ 2097150 h 5230674"/>
              <a:gd name="connsiteX5" fmla="*/ 10320058 w 10541361"/>
              <a:gd name="connsiteY5" fmla="*/ 4532007 h 5230674"/>
              <a:gd name="connsiteX6" fmla="*/ 8480625 w 10541361"/>
              <a:gd name="connsiteY6" fmla="*/ 4989207 h 5230674"/>
              <a:gd name="connsiteX7" fmla="*/ 825183 w 10541361"/>
              <a:gd name="connsiteY7" fmla="*/ 4967940 h 5230674"/>
              <a:gd name="connsiteX8" fmla="*/ 5960708 w 10541361"/>
              <a:gd name="connsiteY8" fmla="*/ 2458658 h 5230674"/>
              <a:gd name="connsiteX0" fmla="*/ 2479136 w 10526002"/>
              <a:gd name="connsiteY0" fmla="*/ 1969560 h 5120711"/>
              <a:gd name="connsiteX1" fmla="*/ 4318568 w 10526002"/>
              <a:gd name="connsiteY1" fmla="*/ 151392 h 5120711"/>
              <a:gd name="connsiteX2" fmla="*/ 7380745 w 10526002"/>
              <a:gd name="connsiteY2" fmla="*/ 151392 h 5120711"/>
              <a:gd name="connsiteX3" fmla="*/ 8986261 w 10526002"/>
              <a:gd name="connsiteY3" fmla="*/ 566062 h 5120711"/>
              <a:gd name="connsiteX4" fmla="*/ 10347228 w 10526002"/>
              <a:gd name="connsiteY4" fmla="*/ 2097150 h 5120711"/>
              <a:gd name="connsiteX5" fmla="*/ 10304699 w 10526002"/>
              <a:gd name="connsiteY5" fmla="*/ 4532007 h 5120711"/>
              <a:gd name="connsiteX6" fmla="*/ 8465266 w 10526002"/>
              <a:gd name="connsiteY6" fmla="*/ 4989207 h 5120711"/>
              <a:gd name="connsiteX7" fmla="*/ 831089 w 10526002"/>
              <a:gd name="connsiteY7" fmla="*/ 4808452 h 5120711"/>
              <a:gd name="connsiteX8" fmla="*/ 5945349 w 10526002"/>
              <a:gd name="connsiteY8" fmla="*/ 2458658 h 5120711"/>
              <a:gd name="connsiteX0" fmla="*/ 2479136 w 10433089"/>
              <a:gd name="connsiteY0" fmla="*/ 1969560 h 5120711"/>
              <a:gd name="connsiteX1" fmla="*/ 4318568 w 10433089"/>
              <a:gd name="connsiteY1" fmla="*/ 151392 h 5120711"/>
              <a:gd name="connsiteX2" fmla="*/ 7380745 w 10433089"/>
              <a:gd name="connsiteY2" fmla="*/ 151392 h 5120711"/>
              <a:gd name="connsiteX3" fmla="*/ 8986261 w 10433089"/>
              <a:gd name="connsiteY3" fmla="*/ 566062 h 5120711"/>
              <a:gd name="connsiteX4" fmla="*/ 10134576 w 10433089"/>
              <a:gd name="connsiteY4" fmla="*/ 1863234 h 5120711"/>
              <a:gd name="connsiteX5" fmla="*/ 10304699 w 10433089"/>
              <a:gd name="connsiteY5" fmla="*/ 4532007 h 5120711"/>
              <a:gd name="connsiteX6" fmla="*/ 8465266 w 10433089"/>
              <a:gd name="connsiteY6" fmla="*/ 4989207 h 5120711"/>
              <a:gd name="connsiteX7" fmla="*/ 831089 w 10433089"/>
              <a:gd name="connsiteY7" fmla="*/ 4808452 h 5120711"/>
              <a:gd name="connsiteX8" fmla="*/ 5945349 w 10433089"/>
              <a:gd name="connsiteY8" fmla="*/ 2458658 h 5120711"/>
              <a:gd name="connsiteX0" fmla="*/ 2479136 w 10197762"/>
              <a:gd name="connsiteY0" fmla="*/ 1969560 h 5126673"/>
              <a:gd name="connsiteX1" fmla="*/ 4318568 w 10197762"/>
              <a:gd name="connsiteY1" fmla="*/ 151392 h 5126673"/>
              <a:gd name="connsiteX2" fmla="*/ 7380745 w 10197762"/>
              <a:gd name="connsiteY2" fmla="*/ 151392 h 5126673"/>
              <a:gd name="connsiteX3" fmla="*/ 8986261 w 10197762"/>
              <a:gd name="connsiteY3" fmla="*/ 566062 h 5126673"/>
              <a:gd name="connsiteX4" fmla="*/ 10134576 w 10197762"/>
              <a:gd name="connsiteY4" fmla="*/ 1863234 h 5126673"/>
              <a:gd name="connsiteX5" fmla="*/ 9879396 w 10197762"/>
              <a:gd name="connsiteY5" fmla="*/ 4425682 h 5126673"/>
              <a:gd name="connsiteX6" fmla="*/ 8465266 w 10197762"/>
              <a:gd name="connsiteY6" fmla="*/ 4989207 h 5126673"/>
              <a:gd name="connsiteX7" fmla="*/ 831089 w 10197762"/>
              <a:gd name="connsiteY7" fmla="*/ 4808452 h 5126673"/>
              <a:gd name="connsiteX8" fmla="*/ 5945349 w 10197762"/>
              <a:gd name="connsiteY8" fmla="*/ 2458658 h 5126673"/>
              <a:gd name="connsiteX0" fmla="*/ 2479136 w 10145903"/>
              <a:gd name="connsiteY0" fmla="*/ 1957699 h 5114812"/>
              <a:gd name="connsiteX1" fmla="*/ 4318568 w 10145903"/>
              <a:gd name="connsiteY1" fmla="*/ 139531 h 5114812"/>
              <a:gd name="connsiteX2" fmla="*/ 7380745 w 10145903"/>
              <a:gd name="connsiteY2" fmla="*/ 139531 h 5114812"/>
              <a:gd name="connsiteX3" fmla="*/ 9804968 w 10145903"/>
              <a:gd name="connsiteY3" fmla="*/ 267122 h 5114812"/>
              <a:gd name="connsiteX4" fmla="*/ 10134576 w 10145903"/>
              <a:gd name="connsiteY4" fmla="*/ 1851373 h 5114812"/>
              <a:gd name="connsiteX5" fmla="*/ 9879396 w 10145903"/>
              <a:gd name="connsiteY5" fmla="*/ 4413821 h 5114812"/>
              <a:gd name="connsiteX6" fmla="*/ 8465266 w 10145903"/>
              <a:gd name="connsiteY6" fmla="*/ 4977346 h 5114812"/>
              <a:gd name="connsiteX7" fmla="*/ 831089 w 10145903"/>
              <a:gd name="connsiteY7" fmla="*/ 4796591 h 5114812"/>
              <a:gd name="connsiteX8" fmla="*/ 5945349 w 10145903"/>
              <a:gd name="connsiteY8" fmla="*/ 2446797 h 5114812"/>
              <a:gd name="connsiteX0" fmla="*/ 2479136 w 10145903"/>
              <a:gd name="connsiteY0" fmla="*/ 1872660 h 5029773"/>
              <a:gd name="connsiteX1" fmla="*/ 4233507 w 10145903"/>
              <a:gd name="connsiteY1" fmla="*/ 362836 h 5029773"/>
              <a:gd name="connsiteX2" fmla="*/ 7380745 w 10145903"/>
              <a:gd name="connsiteY2" fmla="*/ 54492 h 5029773"/>
              <a:gd name="connsiteX3" fmla="*/ 9804968 w 10145903"/>
              <a:gd name="connsiteY3" fmla="*/ 182083 h 5029773"/>
              <a:gd name="connsiteX4" fmla="*/ 10134576 w 10145903"/>
              <a:gd name="connsiteY4" fmla="*/ 1766334 h 5029773"/>
              <a:gd name="connsiteX5" fmla="*/ 9879396 w 10145903"/>
              <a:gd name="connsiteY5" fmla="*/ 4328782 h 5029773"/>
              <a:gd name="connsiteX6" fmla="*/ 8465266 w 10145903"/>
              <a:gd name="connsiteY6" fmla="*/ 4892307 h 5029773"/>
              <a:gd name="connsiteX7" fmla="*/ 831089 w 10145903"/>
              <a:gd name="connsiteY7" fmla="*/ 4711552 h 5029773"/>
              <a:gd name="connsiteX8" fmla="*/ 5945349 w 10145903"/>
              <a:gd name="connsiteY8" fmla="*/ 2361758 h 5029773"/>
              <a:gd name="connsiteX0" fmla="*/ 2479136 w 10145903"/>
              <a:gd name="connsiteY0" fmla="*/ 1872660 h 5029773"/>
              <a:gd name="connsiteX1" fmla="*/ 4233507 w 10145903"/>
              <a:gd name="connsiteY1" fmla="*/ 362836 h 5029773"/>
              <a:gd name="connsiteX2" fmla="*/ 7380745 w 10145903"/>
              <a:gd name="connsiteY2" fmla="*/ 54492 h 5029773"/>
              <a:gd name="connsiteX3" fmla="*/ 9804968 w 10145903"/>
              <a:gd name="connsiteY3" fmla="*/ 182083 h 5029773"/>
              <a:gd name="connsiteX4" fmla="*/ 10134576 w 10145903"/>
              <a:gd name="connsiteY4" fmla="*/ 1766334 h 5029773"/>
              <a:gd name="connsiteX5" fmla="*/ 9879396 w 10145903"/>
              <a:gd name="connsiteY5" fmla="*/ 4328782 h 5029773"/>
              <a:gd name="connsiteX6" fmla="*/ 8465266 w 10145903"/>
              <a:gd name="connsiteY6" fmla="*/ 4892307 h 5029773"/>
              <a:gd name="connsiteX7" fmla="*/ 831089 w 10145903"/>
              <a:gd name="connsiteY7" fmla="*/ 4711552 h 5029773"/>
              <a:gd name="connsiteX8" fmla="*/ 5945349 w 10145903"/>
              <a:gd name="connsiteY8" fmla="*/ 2361758 h 5029773"/>
              <a:gd name="connsiteX0" fmla="*/ 2399415 w 10066182"/>
              <a:gd name="connsiteY0" fmla="*/ 1872660 h 5029773"/>
              <a:gd name="connsiteX1" fmla="*/ 4153786 w 10066182"/>
              <a:gd name="connsiteY1" fmla="*/ 362836 h 5029773"/>
              <a:gd name="connsiteX2" fmla="*/ 7301024 w 10066182"/>
              <a:gd name="connsiteY2" fmla="*/ 54492 h 5029773"/>
              <a:gd name="connsiteX3" fmla="*/ 9725247 w 10066182"/>
              <a:gd name="connsiteY3" fmla="*/ 182083 h 5029773"/>
              <a:gd name="connsiteX4" fmla="*/ 10054855 w 10066182"/>
              <a:gd name="connsiteY4" fmla="*/ 1766334 h 5029773"/>
              <a:gd name="connsiteX5" fmla="*/ 9799675 w 10066182"/>
              <a:gd name="connsiteY5" fmla="*/ 4328782 h 5029773"/>
              <a:gd name="connsiteX6" fmla="*/ 8385545 w 10066182"/>
              <a:gd name="connsiteY6" fmla="*/ 4892307 h 5029773"/>
              <a:gd name="connsiteX7" fmla="*/ 751368 w 10066182"/>
              <a:gd name="connsiteY7" fmla="*/ 4711552 h 5029773"/>
              <a:gd name="connsiteX8" fmla="*/ 5865628 w 10066182"/>
              <a:gd name="connsiteY8" fmla="*/ 2361758 h 502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6182" h="5029773">
                <a:moveTo>
                  <a:pt x="2399415" y="1872660"/>
                </a:moveTo>
                <a:cubicBezTo>
                  <a:pt x="2552258" y="1345462"/>
                  <a:pt x="2464981" y="463845"/>
                  <a:pt x="4153786" y="362836"/>
                </a:cubicBezTo>
                <a:cubicBezTo>
                  <a:pt x="5842591" y="261827"/>
                  <a:pt x="6372447" y="84618"/>
                  <a:pt x="7301024" y="54492"/>
                </a:cubicBezTo>
                <a:cubicBezTo>
                  <a:pt x="8229601" y="24367"/>
                  <a:pt x="9266275" y="-103224"/>
                  <a:pt x="9725247" y="182083"/>
                </a:cubicBezTo>
                <a:cubicBezTo>
                  <a:pt x="10184219" y="467390"/>
                  <a:pt x="10042450" y="1075218"/>
                  <a:pt x="10054855" y="1766334"/>
                </a:cubicBezTo>
                <a:cubicBezTo>
                  <a:pt x="10067260" y="2457450"/>
                  <a:pt x="10077893" y="3807787"/>
                  <a:pt x="9799675" y="4328782"/>
                </a:cubicBezTo>
                <a:cubicBezTo>
                  <a:pt x="9521457" y="4849777"/>
                  <a:pt x="9893596" y="4828512"/>
                  <a:pt x="8385545" y="4892307"/>
                </a:cubicBezTo>
                <a:cubicBezTo>
                  <a:pt x="6877494" y="4956102"/>
                  <a:pt x="2057400" y="5250268"/>
                  <a:pt x="751368" y="4711552"/>
                </a:cubicBezTo>
                <a:cubicBezTo>
                  <a:pt x="-554664" y="4172836"/>
                  <a:pt x="-869211" y="853708"/>
                  <a:pt x="5865628" y="2361758"/>
                </a:cubicBez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18367" y="239756"/>
            <a:ext cx="4448656" cy="3189244"/>
          </a:xfrm>
          <a:prstGeom prst="rect">
            <a:avLst/>
          </a:prstGeom>
          <a:solidFill>
            <a:srgbClr val="660033"/>
          </a:solidFill>
          <a:ln w="111125">
            <a:solidFill>
              <a:srgbClr val="63E4FB"/>
            </a:solidFill>
          </a:ln>
        </p:spPr>
        <p:txBody>
          <a:bodyPr wrap="square" lIns="360000" tIns="360000" rIns="432000" bIns="360000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Képzeld el! Válassz egy helyzetet, kattints rá, és játszd el, mondd el hangosan a választ!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96982A2-A213-4C95-9878-974370487990}"/>
              </a:ext>
            </a:extLst>
          </p:cNvPr>
          <p:cNvSpPr txBox="1"/>
          <p:nvPr/>
        </p:nvSpPr>
        <p:spPr>
          <a:xfrm>
            <a:off x="356990" y="4041867"/>
            <a:ext cx="3276098" cy="2208631"/>
          </a:xfrm>
          <a:prstGeom prst="roundRect">
            <a:avLst>
              <a:gd name="adj" fmla="val 8537"/>
            </a:avLst>
          </a:prstGeom>
          <a:solidFill>
            <a:srgbClr val="63E4FB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Képzeld el, hogy te vagy a gazdag </a:t>
            </a:r>
            <a:r>
              <a:rPr lang="hu-HU" sz="2000" dirty="0" err="1">
                <a:solidFill>
                  <a:schemeClr val="bg2">
                    <a:lumMod val="10000"/>
                  </a:schemeClr>
                </a:solidFill>
              </a:rPr>
              <a:t>Zákeus</a:t>
            </a:r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! Ma nagyon sok pénz gyűjtöttél. Az utca tele van emberekkel. Senki sem kedves hozzád. Mit gondolsz?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5E4F2819-5D46-4671-8CD0-3E40130EC318}"/>
              </a:ext>
            </a:extLst>
          </p:cNvPr>
          <p:cNvSpPr txBox="1"/>
          <p:nvPr/>
        </p:nvSpPr>
        <p:spPr>
          <a:xfrm>
            <a:off x="4164976" y="4653235"/>
            <a:ext cx="4032000" cy="1584000"/>
          </a:xfrm>
          <a:prstGeom prst="roundRect">
            <a:avLst>
              <a:gd name="adj" fmla="val 8537"/>
            </a:avLst>
          </a:prstGeom>
          <a:solidFill>
            <a:srgbClr val="8CD22D"/>
          </a:solidFill>
          <a:ln w="73025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Képzeld el, hogy te vagy a gazdag </a:t>
            </a:r>
            <a:r>
              <a:rPr lang="hu-HU" sz="2000" dirty="0" err="1">
                <a:solidFill>
                  <a:schemeClr val="bg2">
                    <a:lumMod val="10000"/>
                  </a:schemeClr>
                </a:solidFill>
              </a:rPr>
              <a:t>Zákeus</a:t>
            </a:r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! Ma nagyon sok pénz gyűjtöttél. Otthon számolod a pénzed. Mit gondolsz?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33A01B8C-5B90-48FF-BFA5-4754FB9FEDDD}"/>
              </a:ext>
            </a:extLst>
          </p:cNvPr>
          <p:cNvSpPr txBox="1"/>
          <p:nvPr/>
        </p:nvSpPr>
        <p:spPr>
          <a:xfrm>
            <a:off x="6132513" y="2457867"/>
            <a:ext cx="4032000" cy="1584000"/>
          </a:xfrm>
          <a:prstGeom prst="roundRect">
            <a:avLst>
              <a:gd name="adj" fmla="val 8537"/>
            </a:avLst>
          </a:prstGeom>
          <a:solidFill>
            <a:srgbClr val="FDCC02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Képzeld el, hogy te vagy a gazdag </a:t>
            </a:r>
            <a:r>
              <a:rPr lang="hu-HU" sz="2000" dirty="0" err="1">
                <a:solidFill>
                  <a:schemeClr val="bg2">
                    <a:lumMod val="10000"/>
                  </a:schemeClr>
                </a:solidFill>
              </a:rPr>
              <a:t>Zákeus</a:t>
            </a:r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! Nem vagy boldog. De meghallod, hogy Jézus Jerikó jön. Mit gondolsz?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E051013-221F-4FDF-A688-269C32262EE5}"/>
              </a:ext>
            </a:extLst>
          </p:cNvPr>
          <p:cNvSpPr txBox="1"/>
          <p:nvPr/>
        </p:nvSpPr>
        <p:spPr>
          <a:xfrm>
            <a:off x="4952009" y="404137"/>
            <a:ext cx="3541250" cy="1584000"/>
          </a:xfrm>
          <a:prstGeom prst="roundRect">
            <a:avLst>
              <a:gd name="adj" fmla="val 8537"/>
            </a:avLst>
          </a:prstGeom>
          <a:solidFill>
            <a:srgbClr val="1F8689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Képzeld el, hogy te vagy a gazdag </a:t>
            </a:r>
            <a:r>
              <a:rPr lang="hu-HU" sz="2000" dirty="0" err="1">
                <a:solidFill>
                  <a:schemeClr val="bg2">
                    <a:lumMod val="10000"/>
                  </a:schemeClr>
                </a:solidFill>
              </a:rPr>
              <a:t>Zákeus</a:t>
            </a:r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! Jézussal találkoztál. Átélted, hogy Jézus szeret téged. Mit gondolsz?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CD97FD10-6E98-48A2-BA95-AD06848D4A0A}"/>
              </a:ext>
            </a:extLst>
          </p:cNvPr>
          <p:cNvSpPr txBox="1"/>
          <p:nvPr/>
        </p:nvSpPr>
        <p:spPr>
          <a:xfrm>
            <a:off x="8677239" y="4666498"/>
            <a:ext cx="3276098" cy="1584000"/>
          </a:xfrm>
          <a:prstGeom prst="roundRect">
            <a:avLst>
              <a:gd name="adj" fmla="val 8537"/>
            </a:avLst>
          </a:prstGeom>
          <a:solidFill>
            <a:schemeClr val="bg1"/>
          </a:solidFill>
          <a:ln w="730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Képzeld el, hogy te vagy </a:t>
            </a:r>
            <a:r>
              <a:rPr lang="hu-HU" sz="2000" dirty="0" err="1">
                <a:solidFill>
                  <a:schemeClr val="bg2">
                    <a:lumMod val="10000"/>
                  </a:schemeClr>
                </a:solidFill>
              </a:rPr>
              <a:t>Zákeus</a:t>
            </a:r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! Odamentél valakihez, akitől sok pénzt vettél el. Visszaadtad. Mit gondolsz most?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4BED6BD9-F20F-4CCC-815D-DA79512F3A79}"/>
              </a:ext>
            </a:extLst>
          </p:cNvPr>
          <p:cNvSpPr txBox="1"/>
          <p:nvPr/>
        </p:nvSpPr>
        <p:spPr>
          <a:xfrm>
            <a:off x="8789960" y="359344"/>
            <a:ext cx="2807290" cy="1584000"/>
          </a:xfrm>
          <a:prstGeom prst="roundRect">
            <a:avLst>
              <a:gd name="adj" fmla="val 8537"/>
            </a:avLst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Képzeld el, hogy te vagy </a:t>
            </a:r>
            <a:r>
              <a:rPr lang="hu-HU" sz="2000" dirty="0" err="1">
                <a:solidFill>
                  <a:schemeClr val="bg2">
                    <a:lumMod val="10000"/>
                  </a:schemeClr>
                </a:solidFill>
              </a:rPr>
              <a:t>Zákeus</a:t>
            </a:r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! Új életet kezdtél. Már nem vagy kapzsi és csaló. Mit csinálsz?</a:t>
            </a:r>
          </a:p>
        </p:txBody>
      </p:sp>
      <p:sp>
        <p:nvSpPr>
          <p:cNvPr id="13" name="sárga2">
            <a:extLst>
              <a:ext uri="{FF2B5EF4-FFF2-40B4-BE49-F238E27FC236}">
                <a16:creationId xmlns:a16="http://schemas.microsoft.com/office/drawing/2014/main" id="{C7D1DCBC-16E1-4E77-960D-784DB5FE33D4}"/>
              </a:ext>
            </a:extLst>
          </p:cNvPr>
          <p:cNvSpPr txBox="1"/>
          <p:nvPr/>
        </p:nvSpPr>
        <p:spPr>
          <a:xfrm>
            <a:off x="6132513" y="2457867"/>
            <a:ext cx="4032000" cy="1584000"/>
          </a:xfrm>
          <a:prstGeom prst="roundRect">
            <a:avLst>
              <a:gd name="adj" fmla="val 8537"/>
            </a:avLst>
          </a:prstGeom>
          <a:solidFill>
            <a:srgbClr val="FDCC02"/>
          </a:solidFill>
          <a:ln w="730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032000"/>
                      <a:gd name="connsiteY0" fmla="*/ 135226 h 1584000"/>
                      <a:gd name="connsiteX1" fmla="*/ 135226 w 4032000"/>
                      <a:gd name="connsiteY1" fmla="*/ 0 h 1584000"/>
                      <a:gd name="connsiteX2" fmla="*/ 710205 w 4032000"/>
                      <a:gd name="connsiteY2" fmla="*/ 0 h 1584000"/>
                      <a:gd name="connsiteX3" fmla="*/ 1172339 w 4032000"/>
                      <a:gd name="connsiteY3" fmla="*/ 0 h 1584000"/>
                      <a:gd name="connsiteX4" fmla="*/ 1747318 w 4032000"/>
                      <a:gd name="connsiteY4" fmla="*/ 0 h 1584000"/>
                      <a:gd name="connsiteX5" fmla="*/ 2171836 w 4032000"/>
                      <a:gd name="connsiteY5" fmla="*/ 0 h 1584000"/>
                      <a:gd name="connsiteX6" fmla="*/ 2746815 w 4032000"/>
                      <a:gd name="connsiteY6" fmla="*/ 0 h 1584000"/>
                      <a:gd name="connsiteX7" fmla="*/ 3208948 w 4032000"/>
                      <a:gd name="connsiteY7" fmla="*/ 0 h 1584000"/>
                      <a:gd name="connsiteX8" fmla="*/ 3896774 w 4032000"/>
                      <a:gd name="connsiteY8" fmla="*/ 0 h 1584000"/>
                      <a:gd name="connsiteX9" fmla="*/ 4032000 w 4032000"/>
                      <a:gd name="connsiteY9" fmla="*/ 135226 h 1584000"/>
                      <a:gd name="connsiteX10" fmla="*/ 4032000 w 4032000"/>
                      <a:gd name="connsiteY10" fmla="*/ 546804 h 1584000"/>
                      <a:gd name="connsiteX11" fmla="*/ 4032000 w 4032000"/>
                      <a:gd name="connsiteY11" fmla="*/ 945247 h 1584000"/>
                      <a:gd name="connsiteX12" fmla="*/ 4032000 w 4032000"/>
                      <a:gd name="connsiteY12" fmla="*/ 1448774 h 1584000"/>
                      <a:gd name="connsiteX13" fmla="*/ 3896774 w 4032000"/>
                      <a:gd name="connsiteY13" fmla="*/ 1584000 h 1584000"/>
                      <a:gd name="connsiteX14" fmla="*/ 3472256 w 4032000"/>
                      <a:gd name="connsiteY14" fmla="*/ 1584000 h 1584000"/>
                      <a:gd name="connsiteX15" fmla="*/ 2859661 w 4032000"/>
                      <a:gd name="connsiteY15" fmla="*/ 1584000 h 1584000"/>
                      <a:gd name="connsiteX16" fmla="*/ 2322297 w 4032000"/>
                      <a:gd name="connsiteY16" fmla="*/ 1584000 h 1584000"/>
                      <a:gd name="connsiteX17" fmla="*/ 1709703 w 4032000"/>
                      <a:gd name="connsiteY17" fmla="*/ 1584000 h 1584000"/>
                      <a:gd name="connsiteX18" fmla="*/ 1134723 w 4032000"/>
                      <a:gd name="connsiteY18" fmla="*/ 1584000 h 1584000"/>
                      <a:gd name="connsiteX19" fmla="*/ 634975 w 4032000"/>
                      <a:gd name="connsiteY19" fmla="*/ 1584000 h 1584000"/>
                      <a:gd name="connsiteX20" fmla="*/ 135226 w 4032000"/>
                      <a:gd name="connsiteY20" fmla="*/ 1584000 h 1584000"/>
                      <a:gd name="connsiteX21" fmla="*/ 0 w 4032000"/>
                      <a:gd name="connsiteY21" fmla="*/ 1448774 h 1584000"/>
                      <a:gd name="connsiteX22" fmla="*/ 0 w 4032000"/>
                      <a:gd name="connsiteY22" fmla="*/ 1010925 h 1584000"/>
                      <a:gd name="connsiteX23" fmla="*/ 0 w 4032000"/>
                      <a:gd name="connsiteY23" fmla="*/ 546804 h 1584000"/>
                      <a:gd name="connsiteX24" fmla="*/ 0 w 4032000"/>
                      <a:gd name="connsiteY24" fmla="*/ 135226 h 158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032000" h="1584000" fill="none" extrusionOk="0">
                        <a:moveTo>
                          <a:pt x="0" y="135226"/>
                        </a:moveTo>
                        <a:cubicBezTo>
                          <a:pt x="-8083" y="76770"/>
                          <a:pt x="58435" y="-2797"/>
                          <a:pt x="135226" y="0"/>
                        </a:cubicBezTo>
                        <a:cubicBezTo>
                          <a:pt x="405394" y="-17458"/>
                          <a:pt x="560326" y="9831"/>
                          <a:pt x="710205" y="0"/>
                        </a:cubicBezTo>
                        <a:cubicBezTo>
                          <a:pt x="860084" y="-9831"/>
                          <a:pt x="996033" y="18341"/>
                          <a:pt x="1172339" y="0"/>
                        </a:cubicBezTo>
                        <a:cubicBezTo>
                          <a:pt x="1348645" y="-18341"/>
                          <a:pt x="1553567" y="60840"/>
                          <a:pt x="1747318" y="0"/>
                        </a:cubicBezTo>
                        <a:cubicBezTo>
                          <a:pt x="1941069" y="-60840"/>
                          <a:pt x="2051487" y="24420"/>
                          <a:pt x="2171836" y="0"/>
                        </a:cubicBezTo>
                        <a:cubicBezTo>
                          <a:pt x="2292185" y="-24420"/>
                          <a:pt x="2532226" y="36779"/>
                          <a:pt x="2746815" y="0"/>
                        </a:cubicBezTo>
                        <a:cubicBezTo>
                          <a:pt x="2961404" y="-36779"/>
                          <a:pt x="3085000" y="16377"/>
                          <a:pt x="3208948" y="0"/>
                        </a:cubicBezTo>
                        <a:cubicBezTo>
                          <a:pt x="3332896" y="-16377"/>
                          <a:pt x="3681776" y="36182"/>
                          <a:pt x="3896774" y="0"/>
                        </a:cubicBezTo>
                        <a:cubicBezTo>
                          <a:pt x="3972534" y="-4699"/>
                          <a:pt x="4028506" y="60430"/>
                          <a:pt x="4032000" y="135226"/>
                        </a:cubicBezTo>
                        <a:cubicBezTo>
                          <a:pt x="4067614" y="267924"/>
                          <a:pt x="3992540" y="442293"/>
                          <a:pt x="4032000" y="546804"/>
                        </a:cubicBezTo>
                        <a:cubicBezTo>
                          <a:pt x="4071460" y="651315"/>
                          <a:pt x="3988928" y="761613"/>
                          <a:pt x="4032000" y="945247"/>
                        </a:cubicBezTo>
                        <a:cubicBezTo>
                          <a:pt x="4075072" y="1128881"/>
                          <a:pt x="3993036" y="1206160"/>
                          <a:pt x="4032000" y="1448774"/>
                        </a:cubicBezTo>
                        <a:cubicBezTo>
                          <a:pt x="4034782" y="1530257"/>
                          <a:pt x="3983095" y="1595513"/>
                          <a:pt x="3896774" y="1584000"/>
                        </a:cubicBezTo>
                        <a:cubicBezTo>
                          <a:pt x="3744236" y="1589032"/>
                          <a:pt x="3573175" y="1566250"/>
                          <a:pt x="3472256" y="1584000"/>
                        </a:cubicBezTo>
                        <a:cubicBezTo>
                          <a:pt x="3371337" y="1601750"/>
                          <a:pt x="3037860" y="1521036"/>
                          <a:pt x="2859661" y="1584000"/>
                        </a:cubicBezTo>
                        <a:cubicBezTo>
                          <a:pt x="2681463" y="1646964"/>
                          <a:pt x="2491629" y="1544275"/>
                          <a:pt x="2322297" y="1584000"/>
                        </a:cubicBezTo>
                        <a:cubicBezTo>
                          <a:pt x="2152965" y="1623725"/>
                          <a:pt x="1989495" y="1560748"/>
                          <a:pt x="1709703" y="1584000"/>
                        </a:cubicBezTo>
                        <a:cubicBezTo>
                          <a:pt x="1429911" y="1607252"/>
                          <a:pt x="1280958" y="1539178"/>
                          <a:pt x="1134723" y="1584000"/>
                        </a:cubicBezTo>
                        <a:cubicBezTo>
                          <a:pt x="988488" y="1628822"/>
                          <a:pt x="787279" y="1565231"/>
                          <a:pt x="634975" y="1584000"/>
                        </a:cubicBezTo>
                        <a:cubicBezTo>
                          <a:pt x="482671" y="1602769"/>
                          <a:pt x="241505" y="1564588"/>
                          <a:pt x="135226" y="1584000"/>
                        </a:cubicBezTo>
                        <a:cubicBezTo>
                          <a:pt x="60633" y="1588108"/>
                          <a:pt x="11898" y="1512781"/>
                          <a:pt x="0" y="1448774"/>
                        </a:cubicBezTo>
                        <a:cubicBezTo>
                          <a:pt x="-43854" y="1279261"/>
                          <a:pt x="5245" y="1116023"/>
                          <a:pt x="0" y="1010925"/>
                        </a:cubicBezTo>
                        <a:cubicBezTo>
                          <a:pt x="-5245" y="905827"/>
                          <a:pt x="14240" y="680080"/>
                          <a:pt x="0" y="546804"/>
                        </a:cubicBezTo>
                        <a:cubicBezTo>
                          <a:pt x="-14240" y="413528"/>
                          <a:pt x="25479" y="233320"/>
                          <a:pt x="0" y="135226"/>
                        </a:cubicBezTo>
                        <a:close/>
                      </a:path>
                      <a:path w="4032000" h="1584000" stroke="0" extrusionOk="0">
                        <a:moveTo>
                          <a:pt x="0" y="135226"/>
                        </a:moveTo>
                        <a:cubicBezTo>
                          <a:pt x="-18336" y="49233"/>
                          <a:pt x="47936" y="4732"/>
                          <a:pt x="135226" y="0"/>
                        </a:cubicBezTo>
                        <a:cubicBezTo>
                          <a:pt x="418652" y="-43347"/>
                          <a:pt x="585119" y="19009"/>
                          <a:pt x="747821" y="0"/>
                        </a:cubicBezTo>
                        <a:cubicBezTo>
                          <a:pt x="910524" y="-19009"/>
                          <a:pt x="1047358" y="26942"/>
                          <a:pt x="1247569" y="0"/>
                        </a:cubicBezTo>
                        <a:cubicBezTo>
                          <a:pt x="1447780" y="-26942"/>
                          <a:pt x="1493077" y="48633"/>
                          <a:pt x="1709703" y="0"/>
                        </a:cubicBezTo>
                        <a:cubicBezTo>
                          <a:pt x="1926329" y="-48633"/>
                          <a:pt x="2005615" y="43517"/>
                          <a:pt x="2284682" y="0"/>
                        </a:cubicBezTo>
                        <a:cubicBezTo>
                          <a:pt x="2563749" y="-43517"/>
                          <a:pt x="2640529" y="40604"/>
                          <a:pt x="2784431" y="0"/>
                        </a:cubicBezTo>
                        <a:cubicBezTo>
                          <a:pt x="2928333" y="-40604"/>
                          <a:pt x="3194573" y="65937"/>
                          <a:pt x="3397025" y="0"/>
                        </a:cubicBezTo>
                        <a:cubicBezTo>
                          <a:pt x="3599477" y="-65937"/>
                          <a:pt x="3743557" y="39469"/>
                          <a:pt x="3896774" y="0"/>
                        </a:cubicBezTo>
                        <a:cubicBezTo>
                          <a:pt x="3964190" y="12021"/>
                          <a:pt x="4024060" y="51334"/>
                          <a:pt x="4032000" y="135226"/>
                        </a:cubicBezTo>
                        <a:cubicBezTo>
                          <a:pt x="4059085" y="238294"/>
                          <a:pt x="4028277" y="365975"/>
                          <a:pt x="4032000" y="546804"/>
                        </a:cubicBezTo>
                        <a:cubicBezTo>
                          <a:pt x="4035723" y="727633"/>
                          <a:pt x="3985294" y="798087"/>
                          <a:pt x="4032000" y="984654"/>
                        </a:cubicBezTo>
                        <a:cubicBezTo>
                          <a:pt x="4078706" y="1171221"/>
                          <a:pt x="3990667" y="1332200"/>
                          <a:pt x="4032000" y="1448774"/>
                        </a:cubicBezTo>
                        <a:cubicBezTo>
                          <a:pt x="4033204" y="1524932"/>
                          <a:pt x="3985718" y="1571514"/>
                          <a:pt x="3896774" y="1584000"/>
                        </a:cubicBezTo>
                        <a:cubicBezTo>
                          <a:pt x="3717059" y="1636017"/>
                          <a:pt x="3547991" y="1559245"/>
                          <a:pt x="3359410" y="1584000"/>
                        </a:cubicBezTo>
                        <a:cubicBezTo>
                          <a:pt x="3170829" y="1608755"/>
                          <a:pt x="3023384" y="1536920"/>
                          <a:pt x="2822046" y="1584000"/>
                        </a:cubicBezTo>
                        <a:cubicBezTo>
                          <a:pt x="2620708" y="1631080"/>
                          <a:pt x="2407805" y="1553084"/>
                          <a:pt x="2209451" y="1584000"/>
                        </a:cubicBezTo>
                        <a:cubicBezTo>
                          <a:pt x="2011098" y="1614916"/>
                          <a:pt x="1925103" y="1577132"/>
                          <a:pt x="1672087" y="1584000"/>
                        </a:cubicBezTo>
                        <a:cubicBezTo>
                          <a:pt x="1419071" y="1590868"/>
                          <a:pt x="1381506" y="1563300"/>
                          <a:pt x="1247569" y="1584000"/>
                        </a:cubicBezTo>
                        <a:cubicBezTo>
                          <a:pt x="1113632" y="1604700"/>
                          <a:pt x="941989" y="1540344"/>
                          <a:pt x="785436" y="1584000"/>
                        </a:cubicBezTo>
                        <a:cubicBezTo>
                          <a:pt x="628883" y="1627656"/>
                          <a:pt x="411357" y="1573518"/>
                          <a:pt x="135226" y="1584000"/>
                        </a:cubicBezTo>
                        <a:cubicBezTo>
                          <a:pt x="81198" y="1579630"/>
                          <a:pt x="1888" y="1541389"/>
                          <a:pt x="0" y="1448774"/>
                        </a:cubicBezTo>
                        <a:cubicBezTo>
                          <a:pt x="-9818" y="1358395"/>
                          <a:pt x="40789" y="1158425"/>
                          <a:pt x="0" y="1037196"/>
                        </a:cubicBezTo>
                        <a:cubicBezTo>
                          <a:pt x="-40789" y="915967"/>
                          <a:pt x="685" y="742539"/>
                          <a:pt x="0" y="638753"/>
                        </a:cubicBezTo>
                        <a:cubicBezTo>
                          <a:pt x="-685" y="534967"/>
                          <a:pt x="19315" y="341884"/>
                          <a:pt x="0" y="13522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dirty="0" err="1">
                <a:solidFill>
                  <a:schemeClr val="bg2">
                    <a:lumMod val="10000"/>
                  </a:schemeClr>
                </a:solidFill>
              </a:rPr>
              <a:t>Zákeus</a:t>
            </a:r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 az utcán</a:t>
            </a:r>
          </a:p>
        </p:txBody>
      </p:sp>
      <p:sp>
        <p:nvSpPr>
          <p:cNvPr id="22" name="türkiz">
            <a:extLst>
              <a:ext uri="{FF2B5EF4-FFF2-40B4-BE49-F238E27FC236}">
                <a16:creationId xmlns:a16="http://schemas.microsoft.com/office/drawing/2014/main" id="{EFC90062-CE62-417D-897D-13DF28F04AC0}"/>
              </a:ext>
            </a:extLst>
          </p:cNvPr>
          <p:cNvSpPr txBox="1"/>
          <p:nvPr/>
        </p:nvSpPr>
        <p:spPr>
          <a:xfrm>
            <a:off x="4952009" y="404137"/>
            <a:ext cx="3541250" cy="1584000"/>
          </a:xfrm>
          <a:prstGeom prst="roundRect">
            <a:avLst>
              <a:gd name="adj" fmla="val 8537"/>
            </a:avLst>
          </a:prstGeom>
          <a:solidFill>
            <a:srgbClr val="1F8689"/>
          </a:solidFill>
          <a:ln w="730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41250"/>
                      <a:gd name="connsiteY0" fmla="*/ 135226 h 1584000"/>
                      <a:gd name="connsiteX1" fmla="*/ 135226 w 3541250"/>
                      <a:gd name="connsiteY1" fmla="*/ 0 h 1584000"/>
                      <a:gd name="connsiteX2" fmla="*/ 822094 w 3541250"/>
                      <a:gd name="connsiteY2" fmla="*/ 0 h 1584000"/>
                      <a:gd name="connsiteX3" fmla="*/ 1410837 w 3541250"/>
                      <a:gd name="connsiteY3" fmla="*/ 0 h 1584000"/>
                      <a:gd name="connsiteX4" fmla="*/ 2064997 w 3541250"/>
                      <a:gd name="connsiteY4" fmla="*/ 0 h 1584000"/>
                      <a:gd name="connsiteX5" fmla="*/ 2621032 w 3541250"/>
                      <a:gd name="connsiteY5" fmla="*/ 0 h 1584000"/>
                      <a:gd name="connsiteX6" fmla="*/ 3406024 w 3541250"/>
                      <a:gd name="connsiteY6" fmla="*/ 0 h 1584000"/>
                      <a:gd name="connsiteX7" fmla="*/ 3541250 w 3541250"/>
                      <a:gd name="connsiteY7" fmla="*/ 135226 h 1584000"/>
                      <a:gd name="connsiteX8" fmla="*/ 3541250 w 3541250"/>
                      <a:gd name="connsiteY8" fmla="*/ 805135 h 1584000"/>
                      <a:gd name="connsiteX9" fmla="*/ 3541250 w 3541250"/>
                      <a:gd name="connsiteY9" fmla="*/ 1448774 h 1584000"/>
                      <a:gd name="connsiteX10" fmla="*/ 3406024 w 3541250"/>
                      <a:gd name="connsiteY10" fmla="*/ 1584000 h 1584000"/>
                      <a:gd name="connsiteX11" fmla="*/ 2751864 w 3541250"/>
                      <a:gd name="connsiteY11" fmla="*/ 1584000 h 1584000"/>
                      <a:gd name="connsiteX12" fmla="*/ 2163121 w 3541250"/>
                      <a:gd name="connsiteY12" fmla="*/ 1584000 h 1584000"/>
                      <a:gd name="connsiteX13" fmla="*/ 1607085 w 3541250"/>
                      <a:gd name="connsiteY13" fmla="*/ 1584000 h 1584000"/>
                      <a:gd name="connsiteX14" fmla="*/ 1018341 w 3541250"/>
                      <a:gd name="connsiteY14" fmla="*/ 1584000 h 1584000"/>
                      <a:gd name="connsiteX15" fmla="*/ 135226 w 3541250"/>
                      <a:gd name="connsiteY15" fmla="*/ 1584000 h 1584000"/>
                      <a:gd name="connsiteX16" fmla="*/ 0 w 3541250"/>
                      <a:gd name="connsiteY16" fmla="*/ 1448774 h 1584000"/>
                      <a:gd name="connsiteX17" fmla="*/ 0 w 3541250"/>
                      <a:gd name="connsiteY17" fmla="*/ 818271 h 1584000"/>
                      <a:gd name="connsiteX18" fmla="*/ 0 w 3541250"/>
                      <a:gd name="connsiteY18" fmla="*/ 135226 h 158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541250" h="1584000" fill="none" extrusionOk="0">
                        <a:moveTo>
                          <a:pt x="0" y="135226"/>
                        </a:moveTo>
                        <a:cubicBezTo>
                          <a:pt x="-8613" y="60898"/>
                          <a:pt x="68433" y="-14224"/>
                          <a:pt x="135226" y="0"/>
                        </a:cubicBezTo>
                        <a:cubicBezTo>
                          <a:pt x="357702" y="-18112"/>
                          <a:pt x="529352" y="19086"/>
                          <a:pt x="822094" y="0"/>
                        </a:cubicBezTo>
                        <a:cubicBezTo>
                          <a:pt x="1114836" y="-19086"/>
                          <a:pt x="1257353" y="8933"/>
                          <a:pt x="1410837" y="0"/>
                        </a:cubicBezTo>
                        <a:cubicBezTo>
                          <a:pt x="1564321" y="-8933"/>
                          <a:pt x="1784287" y="-23162"/>
                          <a:pt x="2064997" y="0"/>
                        </a:cubicBezTo>
                        <a:cubicBezTo>
                          <a:pt x="2345707" y="23162"/>
                          <a:pt x="2362575" y="-19177"/>
                          <a:pt x="2621032" y="0"/>
                        </a:cubicBezTo>
                        <a:cubicBezTo>
                          <a:pt x="2879490" y="19177"/>
                          <a:pt x="3174849" y="13343"/>
                          <a:pt x="3406024" y="0"/>
                        </a:cubicBezTo>
                        <a:cubicBezTo>
                          <a:pt x="3476760" y="7924"/>
                          <a:pt x="3530260" y="45961"/>
                          <a:pt x="3541250" y="135226"/>
                        </a:cubicBezTo>
                        <a:cubicBezTo>
                          <a:pt x="3536850" y="349574"/>
                          <a:pt x="3564207" y="522100"/>
                          <a:pt x="3541250" y="805135"/>
                        </a:cubicBezTo>
                        <a:cubicBezTo>
                          <a:pt x="3518293" y="1088170"/>
                          <a:pt x="3572482" y="1148900"/>
                          <a:pt x="3541250" y="1448774"/>
                        </a:cubicBezTo>
                        <a:cubicBezTo>
                          <a:pt x="3539129" y="1530069"/>
                          <a:pt x="3475593" y="1567894"/>
                          <a:pt x="3406024" y="1584000"/>
                        </a:cubicBezTo>
                        <a:cubicBezTo>
                          <a:pt x="3090716" y="1608528"/>
                          <a:pt x="3030999" y="1577535"/>
                          <a:pt x="2751864" y="1584000"/>
                        </a:cubicBezTo>
                        <a:cubicBezTo>
                          <a:pt x="2472729" y="1590465"/>
                          <a:pt x="2410646" y="1573845"/>
                          <a:pt x="2163121" y="1584000"/>
                        </a:cubicBezTo>
                        <a:cubicBezTo>
                          <a:pt x="1915596" y="1594155"/>
                          <a:pt x="1860449" y="1596614"/>
                          <a:pt x="1607085" y="1584000"/>
                        </a:cubicBezTo>
                        <a:cubicBezTo>
                          <a:pt x="1353721" y="1571386"/>
                          <a:pt x="1148589" y="1569327"/>
                          <a:pt x="1018341" y="1584000"/>
                        </a:cubicBezTo>
                        <a:cubicBezTo>
                          <a:pt x="888093" y="1598673"/>
                          <a:pt x="399280" y="1620151"/>
                          <a:pt x="135226" y="1584000"/>
                        </a:cubicBezTo>
                        <a:cubicBezTo>
                          <a:pt x="70584" y="1581342"/>
                          <a:pt x="-973" y="1530194"/>
                          <a:pt x="0" y="1448774"/>
                        </a:cubicBezTo>
                        <a:cubicBezTo>
                          <a:pt x="26025" y="1183505"/>
                          <a:pt x="9676" y="955401"/>
                          <a:pt x="0" y="818271"/>
                        </a:cubicBezTo>
                        <a:cubicBezTo>
                          <a:pt x="-9676" y="681141"/>
                          <a:pt x="-24386" y="386672"/>
                          <a:pt x="0" y="135226"/>
                        </a:cubicBezTo>
                        <a:close/>
                      </a:path>
                      <a:path w="3541250" h="1584000" stroke="0" extrusionOk="0">
                        <a:moveTo>
                          <a:pt x="0" y="135226"/>
                        </a:moveTo>
                        <a:cubicBezTo>
                          <a:pt x="-8581" y="55250"/>
                          <a:pt x="44877" y="5880"/>
                          <a:pt x="135226" y="0"/>
                        </a:cubicBezTo>
                        <a:cubicBezTo>
                          <a:pt x="475501" y="9601"/>
                          <a:pt x="682841" y="35924"/>
                          <a:pt x="854802" y="0"/>
                        </a:cubicBezTo>
                        <a:cubicBezTo>
                          <a:pt x="1026763" y="-35924"/>
                          <a:pt x="1307362" y="28214"/>
                          <a:pt x="1476253" y="0"/>
                        </a:cubicBezTo>
                        <a:cubicBezTo>
                          <a:pt x="1645144" y="-28214"/>
                          <a:pt x="1862986" y="3777"/>
                          <a:pt x="2064997" y="0"/>
                        </a:cubicBezTo>
                        <a:cubicBezTo>
                          <a:pt x="2267008" y="-3777"/>
                          <a:pt x="2473616" y="2958"/>
                          <a:pt x="2751864" y="0"/>
                        </a:cubicBezTo>
                        <a:cubicBezTo>
                          <a:pt x="3030112" y="-2958"/>
                          <a:pt x="3187802" y="-11901"/>
                          <a:pt x="3406024" y="0"/>
                        </a:cubicBezTo>
                        <a:cubicBezTo>
                          <a:pt x="3488283" y="-12330"/>
                          <a:pt x="3535919" y="65228"/>
                          <a:pt x="3541250" y="135226"/>
                        </a:cubicBezTo>
                        <a:cubicBezTo>
                          <a:pt x="3546866" y="326660"/>
                          <a:pt x="3555496" y="577116"/>
                          <a:pt x="3541250" y="792000"/>
                        </a:cubicBezTo>
                        <a:cubicBezTo>
                          <a:pt x="3527004" y="1006884"/>
                          <a:pt x="3554157" y="1263559"/>
                          <a:pt x="3541250" y="1448774"/>
                        </a:cubicBezTo>
                        <a:cubicBezTo>
                          <a:pt x="3524594" y="1522504"/>
                          <a:pt x="3486862" y="1567123"/>
                          <a:pt x="3406024" y="1584000"/>
                        </a:cubicBezTo>
                        <a:cubicBezTo>
                          <a:pt x="3144945" y="1587009"/>
                          <a:pt x="2993760" y="1598719"/>
                          <a:pt x="2719156" y="1584000"/>
                        </a:cubicBezTo>
                        <a:cubicBezTo>
                          <a:pt x="2444552" y="1569281"/>
                          <a:pt x="2173415" y="1556605"/>
                          <a:pt x="1999581" y="1584000"/>
                        </a:cubicBezTo>
                        <a:cubicBezTo>
                          <a:pt x="1825748" y="1611395"/>
                          <a:pt x="1533217" y="1598241"/>
                          <a:pt x="1280005" y="1584000"/>
                        </a:cubicBezTo>
                        <a:cubicBezTo>
                          <a:pt x="1026793" y="1569759"/>
                          <a:pt x="416721" y="1574495"/>
                          <a:pt x="135226" y="1584000"/>
                        </a:cubicBezTo>
                        <a:cubicBezTo>
                          <a:pt x="57217" y="1580867"/>
                          <a:pt x="-3655" y="1517993"/>
                          <a:pt x="0" y="1448774"/>
                        </a:cubicBezTo>
                        <a:cubicBezTo>
                          <a:pt x="20034" y="1234400"/>
                          <a:pt x="-1632" y="1090084"/>
                          <a:pt x="0" y="778865"/>
                        </a:cubicBezTo>
                        <a:cubicBezTo>
                          <a:pt x="1632" y="467646"/>
                          <a:pt x="30775" y="398081"/>
                          <a:pt x="0" y="13522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dirty="0" err="1">
                <a:solidFill>
                  <a:schemeClr val="bg2">
                    <a:lumMod val="10000"/>
                  </a:schemeClr>
                </a:solidFill>
              </a:rPr>
              <a:t>Zákeus</a:t>
            </a:r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 és Jézus</a:t>
            </a:r>
          </a:p>
        </p:txBody>
      </p:sp>
      <p:sp>
        <p:nvSpPr>
          <p:cNvPr id="23" name="új élet">
            <a:extLst>
              <a:ext uri="{FF2B5EF4-FFF2-40B4-BE49-F238E27FC236}">
                <a16:creationId xmlns:a16="http://schemas.microsoft.com/office/drawing/2014/main" id="{882BC090-EA7A-4322-8D61-D59DF4B010CD}"/>
              </a:ext>
            </a:extLst>
          </p:cNvPr>
          <p:cNvSpPr txBox="1"/>
          <p:nvPr/>
        </p:nvSpPr>
        <p:spPr>
          <a:xfrm>
            <a:off x="8789960" y="363498"/>
            <a:ext cx="2807290" cy="1584000"/>
          </a:xfrm>
          <a:prstGeom prst="roundRect">
            <a:avLst>
              <a:gd name="adj" fmla="val 8537"/>
            </a:avLst>
          </a:prstGeom>
          <a:solidFill>
            <a:schemeClr val="bg1"/>
          </a:solidFill>
          <a:ln w="7302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807290"/>
                      <a:gd name="connsiteY0" fmla="*/ 135226 h 1584000"/>
                      <a:gd name="connsiteX1" fmla="*/ 135226 w 2807290"/>
                      <a:gd name="connsiteY1" fmla="*/ 0 h 1584000"/>
                      <a:gd name="connsiteX2" fmla="*/ 667962 w 2807290"/>
                      <a:gd name="connsiteY2" fmla="*/ 0 h 1584000"/>
                      <a:gd name="connsiteX3" fmla="*/ 1099224 w 2807290"/>
                      <a:gd name="connsiteY3" fmla="*/ 0 h 1584000"/>
                      <a:gd name="connsiteX4" fmla="*/ 1606592 w 2807290"/>
                      <a:gd name="connsiteY4" fmla="*/ 0 h 1584000"/>
                      <a:gd name="connsiteX5" fmla="*/ 2063223 w 2807290"/>
                      <a:gd name="connsiteY5" fmla="*/ 0 h 1584000"/>
                      <a:gd name="connsiteX6" fmla="*/ 2672064 w 2807290"/>
                      <a:gd name="connsiteY6" fmla="*/ 0 h 1584000"/>
                      <a:gd name="connsiteX7" fmla="*/ 2807290 w 2807290"/>
                      <a:gd name="connsiteY7" fmla="*/ 135226 h 1584000"/>
                      <a:gd name="connsiteX8" fmla="*/ 2807290 w 2807290"/>
                      <a:gd name="connsiteY8" fmla="*/ 599346 h 1584000"/>
                      <a:gd name="connsiteX9" fmla="*/ 2807290 w 2807290"/>
                      <a:gd name="connsiteY9" fmla="*/ 1050331 h 1584000"/>
                      <a:gd name="connsiteX10" fmla="*/ 2807290 w 2807290"/>
                      <a:gd name="connsiteY10" fmla="*/ 1448774 h 1584000"/>
                      <a:gd name="connsiteX11" fmla="*/ 2672064 w 2807290"/>
                      <a:gd name="connsiteY11" fmla="*/ 1584000 h 1584000"/>
                      <a:gd name="connsiteX12" fmla="*/ 2113960 w 2807290"/>
                      <a:gd name="connsiteY12" fmla="*/ 1584000 h 1584000"/>
                      <a:gd name="connsiteX13" fmla="*/ 1657329 w 2807290"/>
                      <a:gd name="connsiteY13" fmla="*/ 1584000 h 1584000"/>
                      <a:gd name="connsiteX14" fmla="*/ 1226066 w 2807290"/>
                      <a:gd name="connsiteY14" fmla="*/ 1584000 h 1584000"/>
                      <a:gd name="connsiteX15" fmla="*/ 769435 w 2807290"/>
                      <a:gd name="connsiteY15" fmla="*/ 1584000 h 1584000"/>
                      <a:gd name="connsiteX16" fmla="*/ 135226 w 2807290"/>
                      <a:gd name="connsiteY16" fmla="*/ 1584000 h 1584000"/>
                      <a:gd name="connsiteX17" fmla="*/ 0 w 2807290"/>
                      <a:gd name="connsiteY17" fmla="*/ 1448774 h 1584000"/>
                      <a:gd name="connsiteX18" fmla="*/ 0 w 2807290"/>
                      <a:gd name="connsiteY18" fmla="*/ 1050331 h 1584000"/>
                      <a:gd name="connsiteX19" fmla="*/ 0 w 2807290"/>
                      <a:gd name="connsiteY19" fmla="*/ 612482 h 1584000"/>
                      <a:gd name="connsiteX20" fmla="*/ 0 w 2807290"/>
                      <a:gd name="connsiteY20" fmla="*/ 135226 h 158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807290" h="1584000" fill="none" extrusionOk="0">
                        <a:moveTo>
                          <a:pt x="0" y="135226"/>
                        </a:moveTo>
                        <a:cubicBezTo>
                          <a:pt x="8294" y="76965"/>
                          <a:pt x="49246" y="5957"/>
                          <a:pt x="135226" y="0"/>
                        </a:cubicBezTo>
                        <a:cubicBezTo>
                          <a:pt x="389881" y="-13359"/>
                          <a:pt x="467654" y="36149"/>
                          <a:pt x="667962" y="0"/>
                        </a:cubicBezTo>
                        <a:cubicBezTo>
                          <a:pt x="868270" y="-36149"/>
                          <a:pt x="976640" y="17673"/>
                          <a:pt x="1099224" y="0"/>
                        </a:cubicBezTo>
                        <a:cubicBezTo>
                          <a:pt x="1221808" y="-17673"/>
                          <a:pt x="1375883" y="15341"/>
                          <a:pt x="1606592" y="0"/>
                        </a:cubicBezTo>
                        <a:cubicBezTo>
                          <a:pt x="1837301" y="-15341"/>
                          <a:pt x="1908763" y="1155"/>
                          <a:pt x="2063223" y="0"/>
                        </a:cubicBezTo>
                        <a:cubicBezTo>
                          <a:pt x="2217683" y="-1155"/>
                          <a:pt x="2371831" y="51299"/>
                          <a:pt x="2672064" y="0"/>
                        </a:cubicBezTo>
                        <a:cubicBezTo>
                          <a:pt x="2751734" y="-1094"/>
                          <a:pt x="2810716" y="63365"/>
                          <a:pt x="2807290" y="135226"/>
                        </a:cubicBezTo>
                        <a:cubicBezTo>
                          <a:pt x="2843759" y="288081"/>
                          <a:pt x="2794987" y="373076"/>
                          <a:pt x="2807290" y="599346"/>
                        </a:cubicBezTo>
                        <a:cubicBezTo>
                          <a:pt x="2819593" y="825616"/>
                          <a:pt x="2777564" y="933494"/>
                          <a:pt x="2807290" y="1050331"/>
                        </a:cubicBezTo>
                        <a:cubicBezTo>
                          <a:pt x="2837016" y="1167169"/>
                          <a:pt x="2770231" y="1307276"/>
                          <a:pt x="2807290" y="1448774"/>
                        </a:cubicBezTo>
                        <a:cubicBezTo>
                          <a:pt x="2796750" y="1529367"/>
                          <a:pt x="2753104" y="1601224"/>
                          <a:pt x="2672064" y="1584000"/>
                        </a:cubicBezTo>
                        <a:cubicBezTo>
                          <a:pt x="2417252" y="1591693"/>
                          <a:pt x="2330032" y="1537447"/>
                          <a:pt x="2113960" y="1584000"/>
                        </a:cubicBezTo>
                        <a:cubicBezTo>
                          <a:pt x="1897888" y="1630553"/>
                          <a:pt x="1806149" y="1583777"/>
                          <a:pt x="1657329" y="1584000"/>
                        </a:cubicBezTo>
                        <a:cubicBezTo>
                          <a:pt x="1508509" y="1584223"/>
                          <a:pt x="1333692" y="1554724"/>
                          <a:pt x="1226066" y="1584000"/>
                        </a:cubicBezTo>
                        <a:cubicBezTo>
                          <a:pt x="1118440" y="1613276"/>
                          <a:pt x="907364" y="1548088"/>
                          <a:pt x="769435" y="1584000"/>
                        </a:cubicBezTo>
                        <a:cubicBezTo>
                          <a:pt x="631506" y="1619912"/>
                          <a:pt x="338813" y="1529060"/>
                          <a:pt x="135226" y="1584000"/>
                        </a:cubicBezTo>
                        <a:cubicBezTo>
                          <a:pt x="58339" y="1584264"/>
                          <a:pt x="4841" y="1528542"/>
                          <a:pt x="0" y="1448774"/>
                        </a:cubicBezTo>
                        <a:cubicBezTo>
                          <a:pt x="-33662" y="1329151"/>
                          <a:pt x="15999" y="1150416"/>
                          <a:pt x="0" y="1050331"/>
                        </a:cubicBezTo>
                        <a:cubicBezTo>
                          <a:pt x="-15999" y="950246"/>
                          <a:pt x="2780" y="808603"/>
                          <a:pt x="0" y="612482"/>
                        </a:cubicBezTo>
                        <a:cubicBezTo>
                          <a:pt x="-2780" y="416361"/>
                          <a:pt x="50781" y="312185"/>
                          <a:pt x="0" y="135226"/>
                        </a:cubicBezTo>
                        <a:close/>
                      </a:path>
                      <a:path w="2807290" h="1584000" stroke="0" extrusionOk="0">
                        <a:moveTo>
                          <a:pt x="0" y="135226"/>
                        </a:moveTo>
                        <a:cubicBezTo>
                          <a:pt x="-18336" y="49233"/>
                          <a:pt x="47936" y="4732"/>
                          <a:pt x="135226" y="0"/>
                        </a:cubicBezTo>
                        <a:cubicBezTo>
                          <a:pt x="370340" y="-19166"/>
                          <a:pt x="526064" y="34491"/>
                          <a:pt x="693330" y="0"/>
                        </a:cubicBezTo>
                        <a:cubicBezTo>
                          <a:pt x="860596" y="-34491"/>
                          <a:pt x="952473" y="56636"/>
                          <a:pt x="1175330" y="0"/>
                        </a:cubicBezTo>
                        <a:cubicBezTo>
                          <a:pt x="1398187" y="-56636"/>
                          <a:pt x="1408238" y="51834"/>
                          <a:pt x="1631960" y="0"/>
                        </a:cubicBezTo>
                        <a:cubicBezTo>
                          <a:pt x="1855682" y="-51834"/>
                          <a:pt x="1950233" y="57994"/>
                          <a:pt x="2164696" y="0"/>
                        </a:cubicBezTo>
                        <a:cubicBezTo>
                          <a:pt x="2379159" y="-57994"/>
                          <a:pt x="2491715" y="5414"/>
                          <a:pt x="2672064" y="0"/>
                        </a:cubicBezTo>
                        <a:cubicBezTo>
                          <a:pt x="2752229" y="-8921"/>
                          <a:pt x="2802574" y="64687"/>
                          <a:pt x="2807290" y="135226"/>
                        </a:cubicBezTo>
                        <a:cubicBezTo>
                          <a:pt x="2857878" y="346756"/>
                          <a:pt x="2774696" y="466192"/>
                          <a:pt x="2807290" y="573075"/>
                        </a:cubicBezTo>
                        <a:cubicBezTo>
                          <a:pt x="2839884" y="679958"/>
                          <a:pt x="2789197" y="866606"/>
                          <a:pt x="2807290" y="971518"/>
                        </a:cubicBezTo>
                        <a:cubicBezTo>
                          <a:pt x="2825383" y="1076430"/>
                          <a:pt x="2753013" y="1329448"/>
                          <a:pt x="2807290" y="1448774"/>
                        </a:cubicBezTo>
                        <a:cubicBezTo>
                          <a:pt x="2814622" y="1534372"/>
                          <a:pt x="2747911" y="1596055"/>
                          <a:pt x="2672064" y="1584000"/>
                        </a:cubicBezTo>
                        <a:cubicBezTo>
                          <a:pt x="2549382" y="1585250"/>
                          <a:pt x="2365392" y="1572139"/>
                          <a:pt x="2240802" y="1584000"/>
                        </a:cubicBezTo>
                        <a:cubicBezTo>
                          <a:pt x="2116212" y="1595861"/>
                          <a:pt x="1945068" y="1581677"/>
                          <a:pt x="1682697" y="1584000"/>
                        </a:cubicBezTo>
                        <a:cubicBezTo>
                          <a:pt x="1420326" y="1586323"/>
                          <a:pt x="1412576" y="1550002"/>
                          <a:pt x="1226066" y="1584000"/>
                        </a:cubicBezTo>
                        <a:cubicBezTo>
                          <a:pt x="1039556" y="1617998"/>
                          <a:pt x="942608" y="1524772"/>
                          <a:pt x="718699" y="1584000"/>
                        </a:cubicBezTo>
                        <a:cubicBezTo>
                          <a:pt x="494790" y="1643228"/>
                          <a:pt x="348614" y="1552548"/>
                          <a:pt x="135226" y="1584000"/>
                        </a:cubicBezTo>
                        <a:cubicBezTo>
                          <a:pt x="54425" y="1565595"/>
                          <a:pt x="19949" y="1519404"/>
                          <a:pt x="0" y="1448774"/>
                        </a:cubicBezTo>
                        <a:cubicBezTo>
                          <a:pt x="-5284" y="1332799"/>
                          <a:pt x="44269" y="1149706"/>
                          <a:pt x="0" y="1050331"/>
                        </a:cubicBezTo>
                        <a:cubicBezTo>
                          <a:pt x="-44269" y="950956"/>
                          <a:pt x="14298" y="686880"/>
                          <a:pt x="0" y="586211"/>
                        </a:cubicBezTo>
                        <a:cubicBezTo>
                          <a:pt x="-14298" y="485542"/>
                          <a:pt x="32855" y="333053"/>
                          <a:pt x="0" y="13522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dirty="0" err="1">
                <a:solidFill>
                  <a:schemeClr val="bg2">
                    <a:lumMod val="10000"/>
                  </a:schemeClr>
                </a:solidFill>
              </a:rPr>
              <a:t>Zákeus</a:t>
            </a:r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 új élete</a:t>
            </a: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2FF7C62F-FC63-424F-9DD1-CAF637F31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300" y="2532899"/>
            <a:ext cx="1394087" cy="1368000"/>
          </a:xfrm>
          <a:prstGeom prst="rect">
            <a:avLst/>
          </a:prstGeom>
        </p:spPr>
      </p:pic>
      <p:sp>
        <p:nvSpPr>
          <p:cNvPr id="28" name="kék">
            <a:extLst>
              <a:ext uri="{FF2B5EF4-FFF2-40B4-BE49-F238E27FC236}">
                <a16:creationId xmlns:a16="http://schemas.microsoft.com/office/drawing/2014/main" id="{229359C7-CE91-4348-A686-C204B1801F78}"/>
              </a:ext>
            </a:extLst>
          </p:cNvPr>
          <p:cNvSpPr txBox="1"/>
          <p:nvPr/>
        </p:nvSpPr>
        <p:spPr>
          <a:xfrm>
            <a:off x="396089" y="4041867"/>
            <a:ext cx="3276098" cy="2208631"/>
          </a:xfrm>
          <a:prstGeom prst="roundRect">
            <a:avLst>
              <a:gd name="adj" fmla="val 8537"/>
            </a:avLst>
          </a:prstGeom>
          <a:solidFill>
            <a:srgbClr val="63E4FB"/>
          </a:solidFill>
          <a:ln w="730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dirty="0" err="1">
                <a:solidFill>
                  <a:schemeClr val="bg2">
                    <a:lumMod val="10000"/>
                  </a:schemeClr>
                </a:solidFill>
              </a:rPr>
              <a:t>Zákeus</a:t>
            </a:r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 az emberek között.</a:t>
            </a:r>
          </a:p>
        </p:txBody>
      </p:sp>
      <p:sp>
        <p:nvSpPr>
          <p:cNvPr id="29" name="zöld">
            <a:extLst>
              <a:ext uri="{FF2B5EF4-FFF2-40B4-BE49-F238E27FC236}">
                <a16:creationId xmlns:a16="http://schemas.microsoft.com/office/drawing/2014/main" id="{8E2CFA0E-B5D4-490B-B450-C106348D2A7D}"/>
              </a:ext>
            </a:extLst>
          </p:cNvPr>
          <p:cNvSpPr txBox="1"/>
          <p:nvPr/>
        </p:nvSpPr>
        <p:spPr>
          <a:xfrm>
            <a:off x="4152450" y="4653235"/>
            <a:ext cx="4032000" cy="1584000"/>
          </a:xfrm>
          <a:prstGeom prst="roundRect">
            <a:avLst>
              <a:gd name="adj" fmla="val 8537"/>
            </a:avLst>
          </a:prstGeom>
          <a:solidFill>
            <a:srgbClr val="8CD22D"/>
          </a:solidFill>
          <a:ln w="730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dirty="0" err="1">
                <a:solidFill>
                  <a:schemeClr val="bg2">
                    <a:lumMod val="10000"/>
                  </a:schemeClr>
                </a:solidFill>
              </a:rPr>
              <a:t>Zákeus</a:t>
            </a:r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 és a pénz</a:t>
            </a:r>
          </a:p>
        </p:txBody>
      </p:sp>
      <p:sp>
        <p:nvSpPr>
          <p:cNvPr id="30" name="megv">
            <a:extLst>
              <a:ext uri="{FF2B5EF4-FFF2-40B4-BE49-F238E27FC236}">
                <a16:creationId xmlns:a16="http://schemas.microsoft.com/office/drawing/2014/main" id="{D061061F-F070-4495-8FB6-8F354886D311}"/>
              </a:ext>
            </a:extLst>
          </p:cNvPr>
          <p:cNvSpPr txBox="1"/>
          <p:nvPr/>
        </p:nvSpPr>
        <p:spPr>
          <a:xfrm>
            <a:off x="8677239" y="4666498"/>
            <a:ext cx="3276098" cy="1584000"/>
          </a:xfrm>
          <a:prstGeom prst="roundRect">
            <a:avLst>
              <a:gd name="adj" fmla="val 8537"/>
            </a:avLst>
          </a:prstGeom>
          <a:solidFill>
            <a:schemeClr val="bg1"/>
          </a:solidFill>
          <a:ln w="730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dirty="0" err="1">
                <a:solidFill>
                  <a:schemeClr val="bg2">
                    <a:lumMod val="10000"/>
                  </a:schemeClr>
                </a:solidFill>
              </a:rPr>
              <a:t>Zákeus</a:t>
            </a:r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 megváltozik</a:t>
            </a:r>
          </a:p>
        </p:txBody>
      </p:sp>
    </p:spTree>
    <p:extLst>
      <p:ext uri="{BB962C8B-B14F-4D97-AF65-F5344CB8AC3E}">
        <p14:creationId xmlns:p14="http://schemas.microsoft.com/office/powerpoint/2010/main" val="28120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E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28EE5A24-AA35-47B6-B85A-E4251D5B78F1}"/>
              </a:ext>
            </a:extLst>
          </p:cNvPr>
          <p:cNvSpPr txBox="1"/>
          <p:nvPr/>
        </p:nvSpPr>
        <p:spPr>
          <a:xfrm>
            <a:off x="4589980" y="4695212"/>
            <a:ext cx="4090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Kereskedők.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DF0D6F6-F7E1-41BA-AA92-302074DFAFC5}"/>
              </a:ext>
            </a:extLst>
          </p:cNvPr>
          <p:cNvSpPr txBox="1"/>
          <p:nvPr/>
        </p:nvSpPr>
        <p:spPr>
          <a:xfrm>
            <a:off x="3456693" y="3678098"/>
            <a:ext cx="762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Melyik képen látod? Kattints a képre!</a:t>
            </a:r>
          </a:p>
        </p:txBody>
      </p:sp>
      <p:grpSp>
        <p:nvGrpSpPr>
          <p:cNvPr id="28" name="pálma">
            <a:extLst>
              <a:ext uri="{FF2B5EF4-FFF2-40B4-BE49-F238E27FC236}">
                <a16:creationId xmlns:a16="http://schemas.microsoft.com/office/drawing/2014/main" id="{074929ED-F2FB-4618-8FDD-A072C97ACAC5}"/>
              </a:ext>
            </a:extLst>
          </p:cNvPr>
          <p:cNvGrpSpPr/>
          <p:nvPr/>
        </p:nvGrpSpPr>
        <p:grpSpPr>
          <a:xfrm>
            <a:off x="3980937" y="-27295"/>
            <a:ext cx="4230126" cy="3007497"/>
            <a:chOff x="3980937" y="-27295"/>
            <a:chExt cx="4230126" cy="3007497"/>
          </a:xfrm>
        </p:grpSpPr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0BD1D560-D6F1-44D3-AADA-70942F9745B0}"/>
                </a:ext>
              </a:extLst>
            </p:cNvPr>
            <p:cNvSpPr/>
            <p:nvPr/>
          </p:nvSpPr>
          <p:spPr>
            <a:xfrm>
              <a:off x="3980937" y="-27295"/>
              <a:ext cx="4230126" cy="3007497"/>
            </a:xfrm>
            <a:custGeom>
              <a:avLst/>
              <a:gdLst>
                <a:gd name="connsiteX0" fmla="*/ 244018 w 4230126"/>
                <a:gd name="connsiteY0" fmla="*/ 0 h 3007497"/>
                <a:gd name="connsiteX1" fmla="*/ 3986109 w 4230126"/>
                <a:gd name="connsiteY1" fmla="*/ 0 h 3007497"/>
                <a:gd name="connsiteX2" fmla="*/ 4063914 w 4230126"/>
                <a:gd name="connsiteY2" fmla="*/ 156702 h 3007497"/>
                <a:gd name="connsiteX3" fmla="*/ 4230126 w 4230126"/>
                <a:gd name="connsiteY3" fmla="*/ 955451 h 3007497"/>
                <a:gd name="connsiteX4" fmla="*/ 2115063 w 4230126"/>
                <a:gd name="connsiteY4" fmla="*/ 3007497 h 3007497"/>
                <a:gd name="connsiteX5" fmla="*/ 0 w 4230126"/>
                <a:gd name="connsiteY5" fmla="*/ 955451 h 3007497"/>
                <a:gd name="connsiteX6" fmla="*/ 166212 w 4230126"/>
                <a:gd name="connsiteY6" fmla="*/ 156702 h 300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0126" h="3007497">
                  <a:moveTo>
                    <a:pt x="244018" y="0"/>
                  </a:moveTo>
                  <a:lnTo>
                    <a:pt x="3986109" y="0"/>
                  </a:lnTo>
                  <a:lnTo>
                    <a:pt x="4063914" y="156702"/>
                  </a:lnTo>
                  <a:cubicBezTo>
                    <a:pt x="4170942" y="402205"/>
                    <a:pt x="4230126" y="672123"/>
                    <a:pt x="4230126" y="955451"/>
                  </a:cubicBezTo>
                  <a:cubicBezTo>
                    <a:pt x="4230126" y="2088765"/>
                    <a:pt x="3283180" y="3007497"/>
                    <a:pt x="2115063" y="3007497"/>
                  </a:cubicBezTo>
                  <a:cubicBezTo>
                    <a:pt x="946946" y="3007497"/>
                    <a:pt x="0" y="2088765"/>
                    <a:pt x="0" y="955451"/>
                  </a:cubicBezTo>
                  <a:cubicBezTo>
                    <a:pt x="0" y="672123"/>
                    <a:pt x="59184" y="402205"/>
                    <a:pt x="166212" y="1567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04E91A5C-5938-4F4C-926B-D2DCBE00F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36824" flipH="1">
              <a:off x="5108281" y="71518"/>
              <a:ext cx="1761804" cy="2816112"/>
            </a:xfrm>
            <a:custGeom>
              <a:avLst/>
              <a:gdLst/>
              <a:ahLst/>
              <a:cxnLst/>
              <a:rect l="l" t="t" r="r" b="b"/>
              <a:pathLst>
                <a:path w="2487175" h="2487175">
                  <a:moveTo>
                    <a:pt x="67328" y="0"/>
                  </a:moveTo>
                  <a:lnTo>
                    <a:pt x="2419847" y="0"/>
                  </a:lnTo>
                  <a:cubicBezTo>
                    <a:pt x="2457031" y="0"/>
                    <a:pt x="2487175" y="30144"/>
                    <a:pt x="2487175" y="67328"/>
                  </a:cubicBezTo>
                  <a:lnTo>
                    <a:pt x="2487175" y="2419847"/>
                  </a:lnTo>
                  <a:cubicBezTo>
                    <a:pt x="2487175" y="2457031"/>
                    <a:pt x="2457031" y="2487175"/>
                    <a:pt x="2419847" y="2487175"/>
                  </a:cubicBezTo>
                  <a:lnTo>
                    <a:pt x="67328" y="2487175"/>
                  </a:lnTo>
                  <a:cubicBezTo>
                    <a:pt x="30144" y="2487175"/>
                    <a:pt x="0" y="2457031"/>
                    <a:pt x="0" y="2419847"/>
                  </a:cubicBezTo>
                  <a:lnTo>
                    <a:pt x="0" y="67328"/>
                  </a:lnTo>
                  <a:cubicBezTo>
                    <a:pt x="0" y="30144"/>
                    <a:pt x="30144" y="0"/>
                    <a:pt x="67328" y="0"/>
                  </a:cubicBezTo>
                  <a:close/>
                </a:path>
              </a:pathLst>
            </a:custGeom>
          </p:spPr>
        </p:pic>
      </p:grpSp>
      <p:grpSp>
        <p:nvGrpSpPr>
          <p:cNvPr id="27" name="római">
            <a:extLst>
              <a:ext uri="{FF2B5EF4-FFF2-40B4-BE49-F238E27FC236}">
                <a16:creationId xmlns:a16="http://schemas.microsoft.com/office/drawing/2014/main" id="{8636B357-E503-4F8D-82D3-B43CADBBDCC7}"/>
              </a:ext>
            </a:extLst>
          </p:cNvPr>
          <p:cNvGrpSpPr/>
          <p:nvPr/>
        </p:nvGrpSpPr>
        <p:grpSpPr>
          <a:xfrm>
            <a:off x="9035291" y="-48349"/>
            <a:ext cx="3170357" cy="3587023"/>
            <a:chOff x="9020171" y="1"/>
            <a:chExt cx="3170357" cy="3587023"/>
          </a:xfrm>
        </p:grpSpPr>
        <p:sp>
          <p:nvSpPr>
            <p:cNvPr id="26" name="Szabadkézi sokszög: alakzat 25">
              <a:extLst>
                <a:ext uri="{FF2B5EF4-FFF2-40B4-BE49-F238E27FC236}">
                  <a16:creationId xmlns:a16="http://schemas.microsoft.com/office/drawing/2014/main" id="{4449EA62-6F61-4915-8D78-30F36FECE3B6}"/>
                </a:ext>
              </a:extLst>
            </p:cNvPr>
            <p:cNvSpPr/>
            <p:nvPr/>
          </p:nvSpPr>
          <p:spPr>
            <a:xfrm>
              <a:off x="9020171" y="1"/>
              <a:ext cx="3170357" cy="3587023"/>
            </a:xfrm>
            <a:custGeom>
              <a:avLst/>
              <a:gdLst>
                <a:gd name="connsiteX0" fmla="*/ 714705 w 3170357"/>
                <a:gd name="connsiteY0" fmla="*/ 0 h 3587023"/>
                <a:gd name="connsiteX1" fmla="*/ 3170357 w 3170357"/>
                <a:gd name="connsiteY1" fmla="*/ 0 h 3587023"/>
                <a:gd name="connsiteX2" fmla="*/ 3170357 w 3170357"/>
                <a:gd name="connsiteY2" fmla="*/ 3311574 h 3587023"/>
                <a:gd name="connsiteX3" fmla="*/ 3123228 w 3170357"/>
                <a:gd name="connsiteY3" fmla="*/ 3339352 h 3587023"/>
                <a:gd name="connsiteX4" fmla="*/ 2115063 w 3170357"/>
                <a:gd name="connsiteY4" fmla="*/ 3587023 h 3587023"/>
                <a:gd name="connsiteX5" fmla="*/ 0 w 3170357"/>
                <a:gd name="connsiteY5" fmla="*/ 1534977 h 3587023"/>
                <a:gd name="connsiteX6" fmla="*/ 619488 w 3170357"/>
                <a:gd name="connsiteY6" fmla="*/ 83961 h 358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0357" h="3587023">
                  <a:moveTo>
                    <a:pt x="714705" y="0"/>
                  </a:moveTo>
                  <a:lnTo>
                    <a:pt x="3170357" y="0"/>
                  </a:lnTo>
                  <a:lnTo>
                    <a:pt x="3170357" y="3311574"/>
                  </a:lnTo>
                  <a:lnTo>
                    <a:pt x="3123228" y="3339352"/>
                  </a:lnTo>
                  <a:cubicBezTo>
                    <a:pt x="2823537" y="3497303"/>
                    <a:pt x="2480100" y="3587023"/>
                    <a:pt x="2115063" y="3587023"/>
                  </a:cubicBezTo>
                  <a:cubicBezTo>
                    <a:pt x="946946" y="3587023"/>
                    <a:pt x="0" y="2668291"/>
                    <a:pt x="0" y="1534977"/>
                  </a:cubicBezTo>
                  <a:cubicBezTo>
                    <a:pt x="0" y="968320"/>
                    <a:pt x="236737" y="455309"/>
                    <a:pt x="619488" y="839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pic>
          <p:nvPicPr>
            <p:cNvPr id="15" name="Kép 14">
              <a:extLst>
                <a:ext uri="{FF2B5EF4-FFF2-40B4-BE49-F238E27FC236}">
                  <a16:creationId xmlns:a16="http://schemas.microsoft.com/office/drawing/2014/main" id="{8BA16C45-A1C8-447E-AB28-491079262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023874" y="628550"/>
              <a:ext cx="1620821" cy="2378947"/>
            </a:xfrm>
            <a:custGeom>
              <a:avLst/>
              <a:gdLst/>
              <a:ahLst/>
              <a:cxnLst/>
              <a:rect l="l" t="t" r="r" b="b"/>
              <a:pathLst>
                <a:path w="2028107" h="1916009">
                  <a:moveTo>
                    <a:pt x="35370" y="0"/>
                  </a:moveTo>
                  <a:lnTo>
                    <a:pt x="1992737" y="0"/>
                  </a:lnTo>
                  <a:cubicBezTo>
                    <a:pt x="2012271" y="0"/>
                    <a:pt x="2028107" y="15836"/>
                    <a:pt x="2028107" y="35370"/>
                  </a:cubicBezTo>
                  <a:lnTo>
                    <a:pt x="2028107" y="1880639"/>
                  </a:lnTo>
                  <a:cubicBezTo>
                    <a:pt x="2028107" y="1900173"/>
                    <a:pt x="2012271" y="1916009"/>
                    <a:pt x="1992737" y="1916009"/>
                  </a:cubicBezTo>
                  <a:lnTo>
                    <a:pt x="35370" y="1916009"/>
                  </a:lnTo>
                  <a:cubicBezTo>
                    <a:pt x="15836" y="1916009"/>
                    <a:pt x="0" y="1900173"/>
                    <a:pt x="0" y="1880639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</p:spPr>
        </p:pic>
      </p:grpSp>
      <p:pic>
        <p:nvPicPr>
          <p:cNvPr id="30" name="Kép 29">
            <a:extLst>
              <a:ext uri="{FF2B5EF4-FFF2-40B4-BE49-F238E27FC236}">
                <a16:creationId xmlns:a16="http://schemas.microsoft.com/office/drawing/2014/main" id="{922B2463-A683-4087-856D-55EE26F0C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645" y="0"/>
            <a:ext cx="2230709" cy="2915240"/>
          </a:xfrm>
          <a:prstGeom prst="rect">
            <a:avLst/>
          </a:prstGeom>
        </p:spPr>
      </p:pic>
      <p:grpSp>
        <p:nvGrpSpPr>
          <p:cNvPr id="14" name="kereskedők">
            <a:extLst>
              <a:ext uri="{FF2B5EF4-FFF2-40B4-BE49-F238E27FC236}">
                <a16:creationId xmlns:a16="http://schemas.microsoft.com/office/drawing/2014/main" id="{640F97CF-2D44-4148-A83B-A2214EC9A1CD}"/>
              </a:ext>
            </a:extLst>
          </p:cNvPr>
          <p:cNvGrpSpPr/>
          <p:nvPr/>
        </p:nvGrpSpPr>
        <p:grpSpPr>
          <a:xfrm>
            <a:off x="-13648" y="477052"/>
            <a:ext cx="3524760" cy="5024048"/>
            <a:chOff x="-13648" y="477052"/>
            <a:chExt cx="4090910" cy="5903894"/>
          </a:xfrm>
        </p:grpSpPr>
        <p:sp>
          <p:nvSpPr>
            <p:cNvPr id="19" name="Szabadkézi sokszög: alakzat 18">
              <a:extLst>
                <a:ext uri="{FF2B5EF4-FFF2-40B4-BE49-F238E27FC236}">
                  <a16:creationId xmlns:a16="http://schemas.microsoft.com/office/drawing/2014/main" id="{A3F7B674-74EB-4164-88A8-3EE26905F8EE}"/>
                </a:ext>
              </a:extLst>
            </p:cNvPr>
            <p:cNvSpPr/>
            <p:nvPr/>
          </p:nvSpPr>
          <p:spPr>
            <a:xfrm>
              <a:off x="-13648" y="477052"/>
              <a:ext cx="4090910" cy="5903894"/>
            </a:xfrm>
            <a:custGeom>
              <a:avLst/>
              <a:gdLst>
                <a:gd name="connsiteX0" fmla="*/ 1122948 w 4090910"/>
                <a:gd name="connsiteY0" fmla="*/ 0 h 5903894"/>
                <a:gd name="connsiteX1" fmla="*/ 4090910 w 4090910"/>
                <a:gd name="connsiteY1" fmla="*/ 2951947 h 5903894"/>
                <a:gd name="connsiteX2" fmla="*/ 1122948 w 4090910"/>
                <a:gd name="connsiteY2" fmla="*/ 5903894 h 5903894"/>
                <a:gd name="connsiteX3" fmla="*/ 240367 w 4090910"/>
                <a:gd name="connsiteY3" fmla="*/ 5771180 h 5903894"/>
                <a:gd name="connsiteX4" fmla="*/ 0 w 4090910"/>
                <a:gd name="connsiteY4" fmla="*/ 5683680 h 5903894"/>
                <a:gd name="connsiteX5" fmla="*/ 0 w 4090910"/>
                <a:gd name="connsiteY5" fmla="*/ 220215 h 5903894"/>
                <a:gd name="connsiteX6" fmla="*/ 240367 w 4090910"/>
                <a:gd name="connsiteY6" fmla="*/ 132714 h 5903894"/>
                <a:gd name="connsiteX7" fmla="*/ 1122948 w 4090910"/>
                <a:gd name="connsiteY7" fmla="*/ 0 h 590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0910" h="5903894">
                  <a:moveTo>
                    <a:pt x="1122948" y="0"/>
                  </a:moveTo>
                  <a:cubicBezTo>
                    <a:pt x="2762108" y="0"/>
                    <a:pt x="4090910" y="1321632"/>
                    <a:pt x="4090910" y="2951947"/>
                  </a:cubicBezTo>
                  <a:cubicBezTo>
                    <a:pt x="4090910" y="4582262"/>
                    <a:pt x="2762108" y="5903894"/>
                    <a:pt x="1122948" y="5903894"/>
                  </a:cubicBezTo>
                  <a:cubicBezTo>
                    <a:pt x="815606" y="5903894"/>
                    <a:pt x="519174" y="5857431"/>
                    <a:pt x="240367" y="5771180"/>
                  </a:cubicBezTo>
                  <a:lnTo>
                    <a:pt x="0" y="5683680"/>
                  </a:lnTo>
                  <a:lnTo>
                    <a:pt x="0" y="220215"/>
                  </a:lnTo>
                  <a:lnTo>
                    <a:pt x="240367" y="132714"/>
                  </a:lnTo>
                  <a:cubicBezTo>
                    <a:pt x="519174" y="46464"/>
                    <a:pt x="815606" y="0"/>
                    <a:pt x="1122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latin typeface="Rockwell Condensed" panose="02060603050405020104" pitchFamily="18" charset="0"/>
              </a:endParaRPr>
            </a:p>
          </p:txBody>
        </p:sp>
        <p:pic>
          <p:nvPicPr>
            <p:cNvPr id="31" name="kereskedők">
              <a:extLst>
                <a:ext uri="{FF2B5EF4-FFF2-40B4-BE49-F238E27FC236}">
                  <a16:creationId xmlns:a16="http://schemas.microsoft.com/office/drawing/2014/main" id="{3D44B157-65BE-473C-93AD-8D85DD487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28" b="98997" l="3471" r="95445">
                          <a14:foregroundMark x1="34273" y1="10458" x2="39913" y2="28223"/>
                          <a14:foregroundMark x1="67679" y1="8596" x2="58785" y2="31089"/>
                          <a14:foregroundMark x1="89805" y1="93410" x2="70933" y2="71777"/>
                          <a14:foregroundMark x1="47722" y1="93410" x2="59002" y2="90258"/>
                          <a14:foregroundMark x1="33406" y1="92980" x2="32104" y2="81662"/>
                          <a14:foregroundMark x1="86768" y1="57450" x2="79826" y2="46562"/>
                          <a14:foregroundMark x1="36009" y1="59742" x2="49024" y2="34957"/>
                          <a14:foregroundMark x1="11931" y1="28797" x2="41649" y2="33095"/>
                          <a14:foregroundMark x1="90239" y1="59312" x2="82863" y2="53868"/>
                          <a14:foregroundMark x1="85249" y1="60458" x2="80911" y2="55014"/>
                          <a14:foregroundMark x1="33623" y1="91404" x2="43384" y2="91691"/>
                          <a14:foregroundMark x1="79610" y1="84097" x2="83080" y2="91117"/>
                          <a14:foregroundMark x1="92842" y1="92550" x2="87636" y2="89398"/>
                          <a14:foregroundMark x1="80260" y1="91117" x2="80260" y2="86533"/>
                          <a14:foregroundMark x1="54881" y1="82665" x2="57701" y2="89112"/>
                          <a14:foregroundMark x1="49892" y1="94269" x2="60738" y2="92550"/>
                          <a14:foregroundMark x1="39046" y1="91404" x2="48590" y2="92550"/>
                          <a14:foregroundMark x1="47939" y1="94269" x2="61605" y2="93123"/>
                          <a14:foregroundMark x1="30586" y1="93410" x2="37961" y2="91834"/>
                          <a14:foregroundMark x1="87636" y1="94556" x2="81128" y2="92550"/>
                          <a14:foregroundMark x1="93492" y1="92980" x2="88720" y2="94413"/>
                          <a14:foregroundMark x1="47505" y1="94556" x2="61605" y2="93410"/>
                          <a14:foregroundMark x1="12798" y1="27650" x2="26681" y2="26074"/>
                          <a14:foregroundMark x1="26898" y1="53438" x2="22343" y2="72063"/>
                          <a14:foregroundMark x1="57484" y1="14327" x2="57050" y2="17335"/>
                          <a14:foregroundMark x1="20174" y1="78367" x2="20174" y2="78367"/>
                          <a14:foregroundMark x1="20390" y1="76218" x2="20390" y2="76218"/>
                          <a14:foregroundMark x1="25597" y1="60888" x2="25597" y2="60888"/>
                          <a14:foregroundMark x1="90456" y1="54871" x2="86551" y2="53009"/>
                          <a14:backgroundMark x1="50976" y1="84957" x2="50108" y2="86676"/>
                          <a14:backgroundMark x1="25163" y1="54441" x2="24512" y2="58739"/>
                          <a14:backgroundMark x1="24512" y1="60888" x2="22777" y2="65043"/>
                          <a14:backgroundMark x1="76139" y1="5731" x2="91106" y2="263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2592" y="1629897"/>
              <a:ext cx="2703941" cy="4094036"/>
            </a:xfrm>
            <a:prstGeom prst="rect">
              <a:avLst/>
            </a:prstGeom>
          </p:spPr>
        </p:pic>
      </p:grpSp>
      <p:pic>
        <p:nvPicPr>
          <p:cNvPr id="32" name="Kép 31">
            <a:extLst>
              <a:ext uri="{FF2B5EF4-FFF2-40B4-BE49-F238E27FC236}">
                <a16:creationId xmlns:a16="http://schemas.microsoft.com/office/drawing/2014/main" id="{9BD1A8A0-3AE5-4635-ADA6-DD86940B3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831" y="474449"/>
            <a:ext cx="2230709" cy="291524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5BA711CD-391F-49D2-A4BC-99FAABF06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0164" y="5490000"/>
            <a:ext cx="1391836" cy="1368000"/>
          </a:xfrm>
          <a:prstGeom prst="rect">
            <a:avLst/>
          </a:prstGeom>
        </p:spPr>
      </p:pic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54BD839B-A5AD-4DD1-B777-E987AB9F9AC9}"/>
              </a:ext>
            </a:extLst>
          </p:cNvPr>
          <p:cNvGrpSpPr/>
          <p:nvPr/>
        </p:nvGrpSpPr>
        <p:grpSpPr>
          <a:xfrm>
            <a:off x="696153" y="1356900"/>
            <a:ext cx="1307253" cy="3095900"/>
            <a:chOff x="9956051" y="196045"/>
            <a:chExt cx="1307253" cy="3095900"/>
          </a:xfrm>
        </p:grpSpPr>
        <p:pic>
          <p:nvPicPr>
            <p:cNvPr id="36" name="Kép 35">
              <a:extLst>
                <a:ext uri="{FF2B5EF4-FFF2-40B4-BE49-F238E27FC236}">
                  <a16:creationId xmlns:a16="http://schemas.microsoft.com/office/drawing/2014/main" id="{DA2E2AF5-7E62-4866-9A2F-09DBADC469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7275" t="18662" r="34151" b="38102"/>
            <a:stretch/>
          </p:blipFill>
          <p:spPr>
            <a:xfrm rot="2249453">
              <a:off x="10911699" y="196045"/>
              <a:ext cx="351605" cy="3095900"/>
            </a:xfrm>
            <a:prstGeom prst="rect">
              <a:avLst/>
            </a:prstGeom>
          </p:spPr>
        </p:pic>
        <p:pic>
          <p:nvPicPr>
            <p:cNvPr id="37" name="Kép 36">
              <a:extLst>
                <a:ext uri="{FF2B5EF4-FFF2-40B4-BE49-F238E27FC236}">
                  <a16:creationId xmlns:a16="http://schemas.microsoft.com/office/drawing/2014/main" id="{098061D5-0E68-45F8-9341-C2B5805A5C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7275" t="18662" r="34151" b="38102"/>
            <a:stretch/>
          </p:blipFill>
          <p:spPr>
            <a:xfrm rot="19536160" flipH="1">
              <a:off x="9956051" y="1621582"/>
              <a:ext cx="393663" cy="1366936"/>
            </a:xfrm>
            <a:prstGeom prst="rect">
              <a:avLst/>
            </a:prstGeom>
          </p:spPr>
        </p:pic>
      </p:grp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639B06E6-FDBE-453D-A962-242487B8DAFD}"/>
              </a:ext>
            </a:extLst>
          </p:cNvPr>
          <p:cNvSpPr txBox="1"/>
          <p:nvPr/>
        </p:nvSpPr>
        <p:spPr>
          <a:xfrm>
            <a:off x="1675866" y="5896993"/>
            <a:ext cx="912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Mi köze volt </a:t>
            </a:r>
            <a:r>
              <a:rPr lang="hu-HU" sz="3200" dirty="0" err="1">
                <a:solidFill>
                  <a:schemeClr val="bg1"/>
                </a:solidFill>
              </a:rPr>
              <a:t>Zákeusnak</a:t>
            </a:r>
            <a:r>
              <a:rPr lang="hu-HU" sz="3200" dirty="0">
                <a:solidFill>
                  <a:schemeClr val="bg1"/>
                </a:solidFill>
              </a:rPr>
              <a:t> a kereskedőkhöz?</a:t>
            </a:r>
          </a:p>
        </p:txBody>
      </p:sp>
      <p:pic>
        <p:nvPicPr>
          <p:cNvPr id="39" name="Kép 38">
            <a:extLst>
              <a:ext uri="{FF2B5EF4-FFF2-40B4-BE49-F238E27FC236}">
                <a16:creationId xmlns:a16="http://schemas.microsoft.com/office/drawing/2014/main" id="{F8A28564-6422-4FEE-B260-BFDAAB9AA8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0110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E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28EE5A24-AA35-47B6-B85A-E4251D5B78F1}"/>
              </a:ext>
            </a:extLst>
          </p:cNvPr>
          <p:cNvSpPr txBox="1"/>
          <p:nvPr/>
        </p:nvSpPr>
        <p:spPr>
          <a:xfrm>
            <a:off x="1585178" y="4690425"/>
            <a:ext cx="4090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Egy fügefáról.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DF0D6F6-F7E1-41BA-AA92-302074DFAFC5}"/>
              </a:ext>
            </a:extLst>
          </p:cNvPr>
          <p:cNvSpPr txBox="1"/>
          <p:nvPr/>
        </p:nvSpPr>
        <p:spPr>
          <a:xfrm>
            <a:off x="1585178" y="3525082"/>
            <a:ext cx="7627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Honnan figyelte </a:t>
            </a:r>
            <a:r>
              <a:rPr lang="hu-HU" sz="3200" dirty="0" err="1">
                <a:solidFill>
                  <a:schemeClr val="bg1"/>
                </a:solidFill>
              </a:rPr>
              <a:t>Zákeus</a:t>
            </a:r>
            <a:r>
              <a:rPr lang="hu-HU" sz="3200" dirty="0">
                <a:solidFill>
                  <a:schemeClr val="bg1"/>
                </a:solidFill>
              </a:rPr>
              <a:t> Jézust? </a:t>
            </a:r>
          </a:p>
          <a:p>
            <a:r>
              <a:rPr lang="hu-HU" sz="3200" dirty="0">
                <a:solidFill>
                  <a:schemeClr val="bg1"/>
                </a:solidFill>
              </a:rPr>
              <a:t>Kattints helyes válaszra!</a:t>
            </a:r>
          </a:p>
        </p:txBody>
      </p:sp>
      <p:pic>
        <p:nvPicPr>
          <p:cNvPr id="33" name="Kép 32">
            <a:extLst>
              <a:ext uri="{FF2B5EF4-FFF2-40B4-BE49-F238E27FC236}">
                <a16:creationId xmlns:a16="http://schemas.microsoft.com/office/drawing/2014/main" id="{5BA711CD-391F-49D2-A4BC-99FAABF0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164" y="5501100"/>
            <a:ext cx="1391836" cy="1368000"/>
          </a:xfrm>
          <a:prstGeom prst="rect">
            <a:avLst/>
          </a:prstGeom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639B06E6-FDBE-453D-A962-242487B8DAFD}"/>
              </a:ext>
            </a:extLst>
          </p:cNvPr>
          <p:cNvSpPr txBox="1"/>
          <p:nvPr/>
        </p:nvSpPr>
        <p:spPr>
          <a:xfrm>
            <a:off x="1675866" y="5859049"/>
            <a:ext cx="912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Miért mászott fel </a:t>
            </a:r>
            <a:r>
              <a:rPr lang="hu-HU" sz="3200" dirty="0" err="1">
                <a:solidFill>
                  <a:schemeClr val="bg1"/>
                </a:solidFill>
              </a:rPr>
              <a:t>Zákeus</a:t>
            </a:r>
            <a:r>
              <a:rPr lang="hu-HU" sz="3200" dirty="0">
                <a:solidFill>
                  <a:schemeClr val="bg1"/>
                </a:solidFill>
              </a:rPr>
              <a:t> a fügefára?</a:t>
            </a:r>
          </a:p>
        </p:txBody>
      </p:sp>
      <p:pic>
        <p:nvPicPr>
          <p:cNvPr id="39" name="Kép 38">
            <a:extLst>
              <a:ext uri="{FF2B5EF4-FFF2-40B4-BE49-F238E27FC236}">
                <a16:creationId xmlns:a16="http://schemas.microsoft.com/office/drawing/2014/main" id="{F8A28564-6422-4FEE-B260-BFDAAB9AA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1100"/>
            <a:ext cx="1389081" cy="1368000"/>
          </a:xfrm>
          <a:prstGeom prst="rect">
            <a:avLst/>
          </a:prstGeom>
        </p:spPr>
      </p:pic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66160B3F-5431-4DBE-B2F3-692533840A25}"/>
              </a:ext>
            </a:extLst>
          </p:cNvPr>
          <p:cNvGrpSpPr/>
          <p:nvPr/>
        </p:nvGrpSpPr>
        <p:grpSpPr>
          <a:xfrm>
            <a:off x="0" y="-33836"/>
            <a:ext cx="3170357" cy="3587023"/>
            <a:chOff x="0" y="-33836"/>
            <a:chExt cx="3170357" cy="3587023"/>
          </a:xfrm>
        </p:grpSpPr>
        <p:sp>
          <p:nvSpPr>
            <p:cNvPr id="26" name="Szabadkézi sokszög: alakzat 25">
              <a:extLst>
                <a:ext uri="{FF2B5EF4-FFF2-40B4-BE49-F238E27FC236}">
                  <a16:creationId xmlns:a16="http://schemas.microsoft.com/office/drawing/2014/main" id="{4449EA62-6F61-4915-8D78-30F36FECE3B6}"/>
                </a:ext>
              </a:extLst>
            </p:cNvPr>
            <p:cNvSpPr/>
            <p:nvPr/>
          </p:nvSpPr>
          <p:spPr>
            <a:xfrm flipH="1">
              <a:off x="0" y="-33836"/>
              <a:ext cx="3170357" cy="3587023"/>
            </a:xfrm>
            <a:custGeom>
              <a:avLst/>
              <a:gdLst>
                <a:gd name="connsiteX0" fmla="*/ 714705 w 3170357"/>
                <a:gd name="connsiteY0" fmla="*/ 0 h 3587023"/>
                <a:gd name="connsiteX1" fmla="*/ 3170357 w 3170357"/>
                <a:gd name="connsiteY1" fmla="*/ 0 h 3587023"/>
                <a:gd name="connsiteX2" fmla="*/ 3170357 w 3170357"/>
                <a:gd name="connsiteY2" fmla="*/ 3311574 h 3587023"/>
                <a:gd name="connsiteX3" fmla="*/ 3123228 w 3170357"/>
                <a:gd name="connsiteY3" fmla="*/ 3339352 h 3587023"/>
                <a:gd name="connsiteX4" fmla="*/ 2115063 w 3170357"/>
                <a:gd name="connsiteY4" fmla="*/ 3587023 h 3587023"/>
                <a:gd name="connsiteX5" fmla="*/ 0 w 3170357"/>
                <a:gd name="connsiteY5" fmla="*/ 1534977 h 3587023"/>
                <a:gd name="connsiteX6" fmla="*/ 619488 w 3170357"/>
                <a:gd name="connsiteY6" fmla="*/ 83961 h 358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0357" h="3587023">
                  <a:moveTo>
                    <a:pt x="714705" y="0"/>
                  </a:moveTo>
                  <a:lnTo>
                    <a:pt x="3170357" y="0"/>
                  </a:lnTo>
                  <a:lnTo>
                    <a:pt x="3170357" y="3311574"/>
                  </a:lnTo>
                  <a:lnTo>
                    <a:pt x="3123228" y="3339352"/>
                  </a:lnTo>
                  <a:cubicBezTo>
                    <a:pt x="2823537" y="3497303"/>
                    <a:pt x="2480100" y="3587023"/>
                    <a:pt x="2115063" y="3587023"/>
                  </a:cubicBezTo>
                  <a:cubicBezTo>
                    <a:pt x="946946" y="3587023"/>
                    <a:pt x="0" y="2668291"/>
                    <a:pt x="0" y="1534977"/>
                  </a:cubicBezTo>
                  <a:cubicBezTo>
                    <a:pt x="0" y="968320"/>
                    <a:pt x="236737" y="455309"/>
                    <a:pt x="619488" y="839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4E2ACC7D-A1EA-400E-9CAA-05212EE03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36824" flipH="1">
              <a:off x="421971" y="412719"/>
              <a:ext cx="1675267" cy="2677789"/>
            </a:xfrm>
            <a:custGeom>
              <a:avLst/>
              <a:gdLst/>
              <a:ahLst/>
              <a:cxnLst/>
              <a:rect l="l" t="t" r="r" b="b"/>
              <a:pathLst>
                <a:path w="2487175" h="2487175">
                  <a:moveTo>
                    <a:pt x="67328" y="0"/>
                  </a:moveTo>
                  <a:lnTo>
                    <a:pt x="2419847" y="0"/>
                  </a:lnTo>
                  <a:cubicBezTo>
                    <a:pt x="2457031" y="0"/>
                    <a:pt x="2487175" y="30144"/>
                    <a:pt x="2487175" y="67328"/>
                  </a:cubicBezTo>
                  <a:lnTo>
                    <a:pt x="2487175" y="2419847"/>
                  </a:lnTo>
                  <a:cubicBezTo>
                    <a:pt x="2487175" y="2457031"/>
                    <a:pt x="2457031" y="2487175"/>
                    <a:pt x="2419847" y="2487175"/>
                  </a:cubicBezTo>
                  <a:lnTo>
                    <a:pt x="67328" y="2487175"/>
                  </a:lnTo>
                  <a:cubicBezTo>
                    <a:pt x="30144" y="2487175"/>
                    <a:pt x="0" y="2457031"/>
                    <a:pt x="0" y="2419847"/>
                  </a:cubicBezTo>
                  <a:lnTo>
                    <a:pt x="0" y="67328"/>
                  </a:lnTo>
                  <a:cubicBezTo>
                    <a:pt x="0" y="30144"/>
                    <a:pt x="30144" y="0"/>
                    <a:pt x="67328" y="0"/>
                  </a:cubicBezTo>
                  <a:close/>
                </a:path>
              </a:pathLst>
            </a:custGeom>
          </p:spPr>
        </p:pic>
      </p:grpSp>
      <p:pic>
        <p:nvPicPr>
          <p:cNvPr id="24" name="Kép 23">
            <a:extLst>
              <a:ext uri="{FF2B5EF4-FFF2-40B4-BE49-F238E27FC236}">
                <a16:creationId xmlns:a16="http://schemas.microsoft.com/office/drawing/2014/main" id="{05C37654-FAB5-44F8-8DE6-00FFB7433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73" y="481757"/>
            <a:ext cx="1943358" cy="2539711"/>
          </a:xfrm>
          <a:prstGeom prst="rect">
            <a:avLst/>
          </a:prstGeom>
        </p:spPr>
      </p:pic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A955FC1A-8124-4934-B5FF-DC57433823D3}"/>
              </a:ext>
            </a:extLst>
          </p:cNvPr>
          <p:cNvGrpSpPr/>
          <p:nvPr/>
        </p:nvGrpSpPr>
        <p:grpSpPr>
          <a:xfrm>
            <a:off x="4115941" y="-54706"/>
            <a:ext cx="4230126" cy="3007497"/>
            <a:chOff x="4115941" y="-54706"/>
            <a:chExt cx="4230126" cy="3007497"/>
          </a:xfrm>
        </p:grpSpPr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0BD1D560-D6F1-44D3-AADA-70942F9745B0}"/>
                </a:ext>
              </a:extLst>
            </p:cNvPr>
            <p:cNvSpPr/>
            <p:nvPr/>
          </p:nvSpPr>
          <p:spPr>
            <a:xfrm>
              <a:off x="4115941" y="-54706"/>
              <a:ext cx="4230126" cy="3007497"/>
            </a:xfrm>
            <a:custGeom>
              <a:avLst/>
              <a:gdLst>
                <a:gd name="connsiteX0" fmla="*/ 244018 w 4230126"/>
                <a:gd name="connsiteY0" fmla="*/ 0 h 3007497"/>
                <a:gd name="connsiteX1" fmla="*/ 3986109 w 4230126"/>
                <a:gd name="connsiteY1" fmla="*/ 0 h 3007497"/>
                <a:gd name="connsiteX2" fmla="*/ 4063914 w 4230126"/>
                <a:gd name="connsiteY2" fmla="*/ 156702 h 3007497"/>
                <a:gd name="connsiteX3" fmla="*/ 4230126 w 4230126"/>
                <a:gd name="connsiteY3" fmla="*/ 955451 h 3007497"/>
                <a:gd name="connsiteX4" fmla="*/ 2115063 w 4230126"/>
                <a:gd name="connsiteY4" fmla="*/ 3007497 h 3007497"/>
                <a:gd name="connsiteX5" fmla="*/ 0 w 4230126"/>
                <a:gd name="connsiteY5" fmla="*/ 955451 h 3007497"/>
                <a:gd name="connsiteX6" fmla="*/ 166212 w 4230126"/>
                <a:gd name="connsiteY6" fmla="*/ 156702 h 300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0126" h="3007497">
                  <a:moveTo>
                    <a:pt x="244018" y="0"/>
                  </a:moveTo>
                  <a:lnTo>
                    <a:pt x="3986109" y="0"/>
                  </a:lnTo>
                  <a:lnTo>
                    <a:pt x="4063914" y="156702"/>
                  </a:lnTo>
                  <a:cubicBezTo>
                    <a:pt x="4170942" y="402205"/>
                    <a:pt x="4230126" y="672123"/>
                    <a:pt x="4230126" y="955451"/>
                  </a:cubicBezTo>
                  <a:cubicBezTo>
                    <a:pt x="4230126" y="2088765"/>
                    <a:pt x="3283180" y="3007497"/>
                    <a:pt x="2115063" y="3007497"/>
                  </a:cubicBezTo>
                  <a:cubicBezTo>
                    <a:pt x="946946" y="3007497"/>
                    <a:pt x="0" y="2088765"/>
                    <a:pt x="0" y="955451"/>
                  </a:cubicBezTo>
                  <a:cubicBezTo>
                    <a:pt x="0" y="672123"/>
                    <a:pt x="59184" y="402205"/>
                    <a:pt x="166212" y="1567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5273A716-8DEA-44E5-8F6C-FDC933B7F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264222" y="411674"/>
              <a:ext cx="1933564" cy="1741427"/>
            </a:xfrm>
            <a:prstGeom prst="rect">
              <a:avLst/>
            </a:prstGeom>
          </p:spPr>
        </p:pic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DF60236C-CC26-48DE-B786-C12D42789866}"/>
              </a:ext>
            </a:extLst>
          </p:cNvPr>
          <p:cNvGrpSpPr/>
          <p:nvPr/>
        </p:nvGrpSpPr>
        <p:grpSpPr>
          <a:xfrm>
            <a:off x="8667239" y="231753"/>
            <a:ext cx="3524760" cy="5024048"/>
            <a:chOff x="8667239" y="231753"/>
            <a:chExt cx="3524760" cy="5024048"/>
          </a:xfrm>
        </p:grpSpPr>
        <p:sp>
          <p:nvSpPr>
            <p:cNvPr id="19" name="Szabadkézi sokszög: alakzat 18">
              <a:extLst>
                <a:ext uri="{FF2B5EF4-FFF2-40B4-BE49-F238E27FC236}">
                  <a16:creationId xmlns:a16="http://schemas.microsoft.com/office/drawing/2014/main" id="{A3F7B674-74EB-4164-88A8-3EE26905F8EE}"/>
                </a:ext>
              </a:extLst>
            </p:cNvPr>
            <p:cNvSpPr/>
            <p:nvPr/>
          </p:nvSpPr>
          <p:spPr>
            <a:xfrm rot="10800000">
              <a:off x="8667239" y="231753"/>
              <a:ext cx="3524760" cy="5024048"/>
            </a:xfrm>
            <a:custGeom>
              <a:avLst/>
              <a:gdLst>
                <a:gd name="connsiteX0" fmla="*/ 1122948 w 4090910"/>
                <a:gd name="connsiteY0" fmla="*/ 0 h 5903894"/>
                <a:gd name="connsiteX1" fmla="*/ 4090910 w 4090910"/>
                <a:gd name="connsiteY1" fmla="*/ 2951947 h 5903894"/>
                <a:gd name="connsiteX2" fmla="*/ 1122948 w 4090910"/>
                <a:gd name="connsiteY2" fmla="*/ 5903894 h 5903894"/>
                <a:gd name="connsiteX3" fmla="*/ 240367 w 4090910"/>
                <a:gd name="connsiteY3" fmla="*/ 5771180 h 5903894"/>
                <a:gd name="connsiteX4" fmla="*/ 0 w 4090910"/>
                <a:gd name="connsiteY4" fmla="*/ 5683680 h 5903894"/>
                <a:gd name="connsiteX5" fmla="*/ 0 w 4090910"/>
                <a:gd name="connsiteY5" fmla="*/ 220215 h 5903894"/>
                <a:gd name="connsiteX6" fmla="*/ 240367 w 4090910"/>
                <a:gd name="connsiteY6" fmla="*/ 132714 h 5903894"/>
                <a:gd name="connsiteX7" fmla="*/ 1122948 w 4090910"/>
                <a:gd name="connsiteY7" fmla="*/ 0 h 590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0910" h="5903894">
                  <a:moveTo>
                    <a:pt x="1122948" y="0"/>
                  </a:moveTo>
                  <a:cubicBezTo>
                    <a:pt x="2762108" y="0"/>
                    <a:pt x="4090910" y="1321632"/>
                    <a:pt x="4090910" y="2951947"/>
                  </a:cubicBezTo>
                  <a:cubicBezTo>
                    <a:pt x="4090910" y="4582262"/>
                    <a:pt x="2762108" y="5903894"/>
                    <a:pt x="1122948" y="5903894"/>
                  </a:cubicBezTo>
                  <a:cubicBezTo>
                    <a:pt x="815606" y="5903894"/>
                    <a:pt x="519174" y="5857431"/>
                    <a:pt x="240367" y="5771180"/>
                  </a:cubicBezTo>
                  <a:lnTo>
                    <a:pt x="0" y="5683680"/>
                  </a:lnTo>
                  <a:lnTo>
                    <a:pt x="0" y="220215"/>
                  </a:lnTo>
                  <a:lnTo>
                    <a:pt x="240367" y="132714"/>
                  </a:lnTo>
                  <a:cubicBezTo>
                    <a:pt x="519174" y="46464"/>
                    <a:pt x="815606" y="0"/>
                    <a:pt x="1122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u="sng" dirty="0">
                <a:latin typeface="Rockwell Condensed" panose="02060603050405020104" pitchFamily="18" charset="0"/>
              </a:endParaRPr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E8319303-87BF-4D6F-B18F-C21820BE3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78645" y="2334745"/>
              <a:ext cx="2997216" cy="1048291"/>
            </a:xfrm>
            <a:prstGeom prst="rect">
              <a:avLst/>
            </a:prstGeom>
          </p:spPr>
        </p:pic>
      </p:grpSp>
      <p:pic>
        <p:nvPicPr>
          <p:cNvPr id="34" name="Kép 33">
            <a:extLst>
              <a:ext uri="{FF2B5EF4-FFF2-40B4-BE49-F238E27FC236}">
                <a16:creationId xmlns:a16="http://schemas.microsoft.com/office/drawing/2014/main" id="{4641FB80-3331-4A87-8FD2-00C3D817D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8938" y="-206151"/>
            <a:ext cx="3033475" cy="3155677"/>
          </a:xfrm>
          <a:prstGeom prst="rect">
            <a:avLst/>
          </a:prstGeom>
        </p:spPr>
      </p:pic>
      <p:pic>
        <p:nvPicPr>
          <p:cNvPr id="40" name="Kép 39">
            <a:extLst>
              <a:ext uri="{FF2B5EF4-FFF2-40B4-BE49-F238E27FC236}">
                <a16:creationId xmlns:a16="http://schemas.microsoft.com/office/drawing/2014/main" id="{6C64A310-8DC1-4E2D-B7ED-308AAA556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492" y="1310729"/>
            <a:ext cx="2142335" cy="27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09600" y="526327"/>
            <a:ext cx="5064349" cy="5805345"/>
          </a:xfrm>
          <a:prstGeom prst="rect">
            <a:avLst/>
          </a:prstGeom>
          <a:noFill/>
          <a:ln w="200025">
            <a:solidFill>
              <a:srgbClr val="63E4FB"/>
            </a:solidFill>
          </a:ln>
        </p:spPr>
        <p:txBody>
          <a:bodyPr wrap="square" lIns="360000" tIns="360000" rIns="432000" bIns="360000" rtlCol="0">
            <a:spAutoFit/>
          </a:bodyPr>
          <a:lstStyle/>
          <a:p>
            <a:r>
              <a:rPr lang="hu-HU" sz="2200" dirty="0">
                <a:solidFill>
                  <a:schemeClr val="bg1"/>
                </a:solidFill>
              </a:rPr>
              <a:t>1. Alkossatok </a:t>
            </a:r>
            <a:r>
              <a:rPr lang="hu-HU" sz="2200" b="1" dirty="0">
                <a:solidFill>
                  <a:schemeClr val="bg1"/>
                </a:solidFill>
              </a:rPr>
              <a:t>párokat</a:t>
            </a:r>
            <a:r>
              <a:rPr lang="hu-HU" sz="2200" dirty="0">
                <a:solidFill>
                  <a:schemeClr val="bg1"/>
                </a:solidFill>
              </a:rPr>
              <a:t>!  </a:t>
            </a:r>
          </a:p>
          <a:p>
            <a:r>
              <a:rPr lang="hu-HU" sz="2200" dirty="0">
                <a:solidFill>
                  <a:schemeClr val="bg1"/>
                </a:solidFill>
              </a:rPr>
              <a:t>2. </a:t>
            </a:r>
            <a:r>
              <a:rPr lang="hu-HU" sz="2200" dirty="0" err="1">
                <a:solidFill>
                  <a:schemeClr val="bg1"/>
                </a:solidFill>
              </a:rPr>
              <a:t>Válasszatok</a:t>
            </a:r>
            <a:r>
              <a:rPr lang="hu-HU" sz="2200" dirty="0">
                <a:solidFill>
                  <a:schemeClr val="bg1"/>
                </a:solidFill>
              </a:rPr>
              <a:t> egy </a:t>
            </a:r>
            <a:r>
              <a:rPr lang="hu-HU" sz="2200" b="1" dirty="0">
                <a:solidFill>
                  <a:schemeClr val="bg1"/>
                </a:solidFill>
              </a:rPr>
              <a:t>szópárt</a:t>
            </a:r>
            <a:r>
              <a:rPr lang="hu-HU" sz="2200" dirty="0">
                <a:solidFill>
                  <a:schemeClr val="bg1"/>
                </a:solidFill>
              </a:rPr>
              <a:t>! </a:t>
            </a:r>
            <a:r>
              <a:rPr lang="hu-HU" sz="2200" dirty="0" err="1">
                <a:solidFill>
                  <a:schemeClr val="bg1"/>
                </a:solidFill>
              </a:rPr>
              <a:t>Kattintsatok</a:t>
            </a:r>
            <a:r>
              <a:rPr lang="hu-HU" sz="2200" dirty="0">
                <a:solidFill>
                  <a:schemeClr val="bg1"/>
                </a:solidFill>
              </a:rPr>
              <a:t> a választott szópárra!</a:t>
            </a:r>
          </a:p>
          <a:p>
            <a:r>
              <a:rPr lang="hu-HU" sz="2200" dirty="0">
                <a:solidFill>
                  <a:schemeClr val="bg1"/>
                </a:solidFill>
              </a:rPr>
              <a:t>3. Szavak nélkül, </a:t>
            </a:r>
            <a:r>
              <a:rPr lang="hu-HU" sz="2200" b="1" dirty="0">
                <a:solidFill>
                  <a:schemeClr val="bg1"/>
                </a:solidFill>
              </a:rPr>
              <a:t>mozdulatok</a:t>
            </a:r>
            <a:r>
              <a:rPr lang="hu-HU" sz="2200" dirty="0">
                <a:solidFill>
                  <a:schemeClr val="bg1"/>
                </a:solidFill>
              </a:rPr>
              <a:t>kal, </a:t>
            </a:r>
            <a:r>
              <a:rPr lang="hu-HU" sz="2200" b="1" dirty="0">
                <a:solidFill>
                  <a:schemeClr val="bg1"/>
                </a:solidFill>
              </a:rPr>
              <a:t>arckifejezés</a:t>
            </a:r>
            <a:r>
              <a:rPr lang="hu-HU" sz="2200" dirty="0">
                <a:solidFill>
                  <a:schemeClr val="bg1"/>
                </a:solidFill>
              </a:rPr>
              <a:t>sel mutassátok be egymásnak a szavakat! </a:t>
            </a:r>
          </a:p>
          <a:p>
            <a:r>
              <a:rPr lang="hu-HU" sz="2200" dirty="0">
                <a:solidFill>
                  <a:schemeClr val="bg1"/>
                </a:solidFill>
              </a:rPr>
              <a:t>A pár egyik tagja az egyik szót mutatja be, a másik tagja a másikat. Ha készen vagytok, cseréljetek! </a:t>
            </a:r>
          </a:p>
          <a:p>
            <a:endParaRPr lang="hu-HU" sz="2200" dirty="0">
              <a:solidFill>
                <a:schemeClr val="bg1"/>
              </a:solidFill>
            </a:endParaRPr>
          </a:p>
          <a:p>
            <a:r>
              <a:rPr lang="hu-HU" sz="2200" dirty="0" err="1">
                <a:solidFill>
                  <a:schemeClr val="bg1"/>
                </a:solidFill>
              </a:rPr>
              <a:t>Válasszatok</a:t>
            </a:r>
            <a:r>
              <a:rPr lang="hu-HU" sz="2200" dirty="0">
                <a:solidFill>
                  <a:schemeClr val="bg1"/>
                </a:solidFill>
              </a:rPr>
              <a:t> egy következő szópárt! Ismételjétek a bemutatót addig, amíg minden szópárt be nem mutattatok!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832133" y="3601647"/>
            <a:ext cx="4032000" cy="720000"/>
          </a:xfrm>
          <a:prstGeom prst="roundRect">
            <a:avLst>
              <a:gd name="adj" fmla="val 41370"/>
            </a:avLst>
          </a:prstGeom>
          <a:solidFill>
            <a:srgbClr val="63E4FB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NÉPSZERŰ - LENÉZETT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832133" y="2591688"/>
            <a:ext cx="4032000" cy="720000"/>
          </a:xfrm>
          <a:prstGeom prst="roundRect">
            <a:avLst>
              <a:gd name="adj" fmla="val 50000"/>
            </a:avLst>
          </a:prstGeom>
          <a:solidFill>
            <a:srgbClr val="1F8689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SZERÉNY</a:t>
            </a:r>
            <a:r>
              <a:rPr lang="hu-HU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- </a:t>
            </a:r>
            <a:r>
              <a:rPr lang="hu-H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PÉNZÉHES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832133" y="1571725"/>
            <a:ext cx="4032000" cy="720000"/>
          </a:xfrm>
          <a:prstGeom prst="roundRect">
            <a:avLst>
              <a:gd name="adj" fmla="val 50000"/>
            </a:avLst>
          </a:prstGeom>
          <a:solidFill>
            <a:srgbClr val="8CD22D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hu-HU" sz="2400" dirty="0">
                <a:solidFill>
                  <a:schemeClr val="bg1"/>
                </a:solidFill>
              </a:rPr>
              <a:t>SZOMORÚ - BOLDOG</a:t>
            </a:r>
          </a:p>
        </p:txBody>
      </p:sp>
      <p:sp>
        <p:nvSpPr>
          <p:cNvPr id="6" name="Keret 5"/>
          <p:cNvSpPr/>
          <p:nvPr/>
        </p:nvSpPr>
        <p:spPr>
          <a:xfrm>
            <a:off x="169683" y="166338"/>
            <a:ext cx="11852635" cy="6525325"/>
          </a:xfrm>
          <a:prstGeom prst="frame">
            <a:avLst>
              <a:gd name="adj1" fmla="val 978"/>
            </a:avLst>
          </a:prstGeom>
          <a:solidFill>
            <a:srgbClr val="24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832133" y="556764"/>
            <a:ext cx="4032000" cy="720000"/>
          </a:xfrm>
          <a:prstGeom prst="roundRect">
            <a:avLst>
              <a:gd name="adj" fmla="val 50000"/>
            </a:avLst>
          </a:prstGeom>
          <a:solidFill>
            <a:srgbClr val="FDCC02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KÍVÁNCSI - UNOTT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6832133" y="541055"/>
            <a:ext cx="4032000" cy="720000"/>
          </a:xfrm>
          <a:prstGeom prst="roundRect">
            <a:avLst>
              <a:gd name="adj" fmla="val 50000"/>
            </a:avLst>
          </a:prstGeom>
          <a:solidFill>
            <a:srgbClr val="FDCC02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1. szópár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6832133" y="1607131"/>
            <a:ext cx="4032000" cy="649188"/>
          </a:xfrm>
          <a:prstGeom prst="roundRect">
            <a:avLst>
              <a:gd name="adj" fmla="val 50000"/>
            </a:avLst>
          </a:prstGeom>
          <a:solidFill>
            <a:srgbClr val="8CD22D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hu-HU" sz="2400" dirty="0">
                <a:solidFill>
                  <a:schemeClr val="bg1"/>
                </a:solidFill>
              </a:rPr>
              <a:t>2. szópár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6832133" y="2586686"/>
            <a:ext cx="4032000" cy="720000"/>
          </a:xfrm>
          <a:prstGeom prst="roundRect">
            <a:avLst>
              <a:gd name="adj" fmla="val 50000"/>
            </a:avLst>
          </a:prstGeom>
          <a:solidFill>
            <a:srgbClr val="1F8689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3. szópár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6832133" y="3717107"/>
            <a:ext cx="4032000" cy="604540"/>
          </a:xfrm>
          <a:prstGeom prst="roundRect">
            <a:avLst>
              <a:gd name="adj" fmla="val 41370"/>
            </a:avLst>
          </a:prstGeom>
          <a:solidFill>
            <a:srgbClr val="63E4FB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4. szópár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6480578" y="4841661"/>
            <a:ext cx="4735110" cy="1329988"/>
          </a:xfrm>
          <a:prstGeom prst="roundRect">
            <a:avLst>
              <a:gd name="adj" fmla="val 41370"/>
            </a:avLst>
          </a:prstGeom>
          <a:noFill/>
          <a:ln w="95250">
            <a:solidFill>
              <a:srgbClr val="63E4FB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Figyeljétek meg, hogy a mai történetben melyik szereplőre 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melyik szó igaz!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9A59477-62A5-4D8E-9956-E9FB1CE8D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866" y="2745000"/>
            <a:ext cx="140016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F29BEB63-FA1E-4F19-82A3-11FAB3687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176" y="2162375"/>
            <a:ext cx="2096060" cy="2280700"/>
          </a:xfrm>
          <a:prstGeom prst="rect">
            <a:avLst/>
          </a:prstGeom>
        </p:spPr>
      </p:pic>
      <p:sp>
        <p:nvSpPr>
          <p:cNvPr id="12" name="sárga2">
            <a:hlinkClick r:id="rId3"/>
            <a:extLst>
              <a:ext uri="{FF2B5EF4-FFF2-40B4-BE49-F238E27FC236}">
                <a16:creationId xmlns:a16="http://schemas.microsoft.com/office/drawing/2014/main" id="{C7D1DCBC-16E1-4E77-960D-784DB5FE33D4}"/>
              </a:ext>
            </a:extLst>
          </p:cNvPr>
          <p:cNvSpPr txBox="1"/>
          <p:nvPr/>
        </p:nvSpPr>
        <p:spPr>
          <a:xfrm>
            <a:off x="1677179" y="2014730"/>
            <a:ext cx="8551227" cy="2449287"/>
          </a:xfrm>
          <a:prstGeom prst="roundRect">
            <a:avLst>
              <a:gd name="adj" fmla="val 8537"/>
            </a:avLst>
          </a:prstGeom>
          <a:solidFill>
            <a:srgbClr val="FDCC02"/>
          </a:solidFill>
          <a:ln w="666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551227"/>
                      <a:gd name="connsiteY0" fmla="*/ 209096 h 2449287"/>
                      <a:gd name="connsiteX1" fmla="*/ 209096 w 8551227"/>
                      <a:gd name="connsiteY1" fmla="*/ 0 h 2449287"/>
                      <a:gd name="connsiteX2" fmla="*/ 546036 w 8551227"/>
                      <a:gd name="connsiteY2" fmla="*/ 0 h 2449287"/>
                      <a:gd name="connsiteX3" fmla="*/ 1045637 w 8551227"/>
                      <a:gd name="connsiteY3" fmla="*/ 0 h 2449287"/>
                      <a:gd name="connsiteX4" fmla="*/ 1707898 w 8551227"/>
                      <a:gd name="connsiteY4" fmla="*/ 0 h 2449287"/>
                      <a:gd name="connsiteX5" fmla="*/ 2126169 w 8551227"/>
                      <a:gd name="connsiteY5" fmla="*/ 0 h 2449287"/>
                      <a:gd name="connsiteX6" fmla="*/ 2707100 w 8551227"/>
                      <a:gd name="connsiteY6" fmla="*/ 0 h 2449287"/>
                      <a:gd name="connsiteX7" fmla="*/ 3044040 w 8551227"/>
                      <a:gd name="connsiteY7" fmla="*/ 0 h 2449287"/>
                      <a:gd name="connsiteX8" fmla="*/ 3787631 w 8551227"/>
                      <a:gd name="connsiteY8" fmla="*/ 0 h 2449287"/>
                      <a:gd name="connsiteX9" fmla="*/ 4368562 w 8551227"/>
                      <a:gd name="connsiteY9" fmla="*/ 0 h 2449287"/>
                      <a:gd name="connsiteX10" fmla="*/ 5112154 w 8551227"/>
                      <a:gd name="connsiteY10" fmla="*/ 0 h 2449287"/>
                      <a:gd name="connsiteX11" fmla="*/ 5611755 w 8551227"/>
                      <a:gd name="connsiteY11" fmla="*/ 0 h 2449287"/>
                      <a:gd name="connsiteX12" fmla="*/ 6030025 w 8551227"/>
                      <a:gd name="connsiteY12" fmla="*/ 0 h 2449287"/>
                      <a:gd name="connsiteX13" fmla="*/ 6610956 w 8551227"/>
                      <a:gd name="connsiteY13" fmla="*/ 0 h 2449287"/>
                      <a:gd name="connsiteX14" fmla="*/ 7273218 w 8551227"/>
                      <a:gd name="connsiteY14" fmla="*/ 0 h 2449287"/>
                      <a:gd name="connsiteX15" fmla="*/ 8342131 w 8551227"/>
                      <a:gd name="connsiteY15" fmla="*/ 0 h 2449287"/>
                      <a:gd name="connsiteX16" fmla="*/ 8551227 w 8551227"/>
                      <a:gd name="connsiteY16" fmla="*/ 209096 h 2449287"/>
                      <a:gd name="connsiteX17" fmla="*/ 8551227 w 8551227"/>
                      <a:gd name="connsiteY17" fmla="*/ 737181 h 2449287"/>
                      <a:gd name="connsiteX18" fmla="*/ 8551227 w 8551227"/>
                      <a:gd name="connsiteY18" fmla="*/ 1204333 h 2449287"/>
                      <a:gd name="connsiteX19" fmla="*/ 8551227 w 8551227"/>
                      <a:gd name="connsiteY19" fmla="*/ 1732417 h 2449287"/>
                      <a:gd name="connsiteX20" fmla="*/ 8551227 w 8551227"/>
                      <a:gd name="connsiteY20" fmla="*/ 2240191 h 2449287"/>
                      <a:gd name="connsiteX21" fmla="*/ 8342131 w 8551227"/>
                      <a:gd name="connsiteY21" fmla="*/ 2449287 h 2449287"/>
                      <a:gd name="connsiteX22" fmla="*/ 7842530 w 8551227"/>
                      <a:gd name="connsiteY22" fmla="*/ 2449287 h 2449287"/>
                      <a:gd name="connsiteX23" fmla="*/ 7424260 w 8551227"/>
                      <a:gd name="connsiteY23" fmla="*/ 2449287 h 2449287"/>
                      <a:gd name="connsiteX24" fmla="*/ 6843329 w 8551227"/>
                      <a:gd name="connsiteY24" fmla="*/ 2449287 h 2449287"/>
                      <a:gd name="connsiteX25" fmla="*/ 6262398 w 8551227"/>
                      <a:gd name="connsiteY25" fmla="*/ 2449287 h 2449287"/>
                      <a:gd name="connsiteX26" fmla="*/ 5762797 w 8551227"/>
                      <a:gd name="connsiteY26" fmla="*/ 2449287 h 2449287"/>
                      <a:gd name="connsiteX27" fmla="*/ 5019205 w 8551227"/>
                      <a:gd name="connsiteY27" fmla="*/ 2449287 h 2449287"/>
                      <a:gd name="connsiteX28" fmla="*/ 4600935 w 8551227"/>
                      <a:gd name="connsiteY28" fmla="*/ 2449287 h 2449287"/>
                      <a:gd name="connsiteX29" fmla="*/ 3857343 w 8551227"/>
                      <a:gd name="connsiteY29" fmla="*/ 2449287 h 2449287"/>
                      <a:gd name="connsiteX30" fmla="*/ 3439073 w 8551227"/>
                      <a:gd name="connsiteY30" fmla="*/ 2449287 h 2449287"/>
                      <a:gd name="connsiteX31" fmla="*/ 2776811 w 8551227"/>
                      <a:gd name="connsiteY31" fmla="*/ 2449287 h 2449287"/>
                      <a:gd name="connsiteX32" fmla="*/ 2033220 w 8551227"/>
                      <a:gd name="connsiteY32" fmla="*/ 2449287 h 2449287"/>
                      <a:gd name="connsiteX33" fmla="*/ 1696280 w 8551227"/>
                      <a:gd name="connsiteY33" fmla="*/ 2449287 h 2449287"/>
                      <a:gd name="connsiteX34" fmla="*/ 952688 w 8551227"/>
                      <a:gd name="connsiteY34" fmla="*/ 2449287 h 2449287"/>
                      <a:gd name="connsiteX35" fmla="*/ 209096 w 8551227"/>
                      <a:gd name="connsiteY35" fmla="*/ 2449287 h 2449287"/>
                      <a:gd name="connsiteX36" fmla="*/ 0 w 8551227"/>
                      <a:gd name="connsiteY36" fmla="*/ 2240191 h 2449287"/>
                      <a:gd name="connsiteX37" fmla="*/ 0 w 8551227"/>
                      <a:gd name="connsiteY37" fmla="*/ 1752728 h 2449287"/>
                      <a:gd name="connsiteX38" fmla="*/ 0 w 8551227"/>
                      <a:gd name="connsiteY38" fmla="*/ 1265265 h 2449287"/>
                      <a:gd name="connsiteX39" fmla="*/ 0 w 8551227"/>
                      <a:gd name="connsiteY39" fmla="*/ 777803 h 2449287"/>
                      <a:gd name="connsiteX40" fmla="*/ 0 w 8551227"/>
                      <a:gd name="connsiteY40" fmla="*/ 209096 h 2449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551227" h="2449287" fill="none" extrusionOk="0">
                        <a:moveTo>
                          <a:pt x="0" y="209096"/>
                        </a:moveTo>
                        <a:cubicBezTo>
                          <a:pt x="-9444" y="76746"/>
                          <a:pt x="71407" y="10321"/>
                          <a:pt x="209096" y="0"/>
                        </a:cubicBezTo>
                        <a:cubicBezTo>
                          <a:pt x="373449" y="-14179"/>
                          <a:pt x="403268" y="22012"/>
                          <a:pt x="546036" y="0"/>
                        </a:cubicBezTo>
                        <a:cubicBezTo>
                          <a:pt x="688804" y="-22012"/>
                          <a:pt x="910032" y="30106"/>
                          <a:pt x="1045637" y="0"/>
                        </a:cubicBezTo>
                        <a:cubicBezTo>
                          <a:pt x="1181242" y="-30106"/>
                          <a:pt x="1387860" y="58256"/>
                          <a:pt x="1707898" y="0"/>
                        </a:cubicBezTo>
                        <a:cubicBezTo>
                          <a:pt x="2027936" y="-58256"/>
                          <a:pt x="1985393" y="42586"/>
                          <a:pt x="2126169" y="0"/>
                        </a:cubicBezTo>
                        <a:cubicBezTo>
                          <a:pt x="2266945" y="-42586"/>
                          <a:pt x="2543594" y="57345"/>
                          <a:pt x="2707100" y="0"/>
                        </a:cubicBezTo>
                        <a:cubicBezTo>
                          <a:pt x="2870606" y="-57345"/>
                          <a:pt x="2962837" y="35823"/>
                          <a:pt x="3044040" y="0"/>
                        </a:cubicBezTo>
                        <a:cubicBezTo>
                          <a:pt x="3125243" y="-35823"/>
                          <a:pt x="3493081" y="28641"/>
                          <a:pt x="3787631" y="0"/>
                        </a:cubicBezTo>
                        <a:cubicBezTo>
                          <a:pt x="4082181" y="-28641"/>
                          <a:pt x="4198638" y="507"/>
                          <a:pt x="4368562" y="0"/>
                        </a:cubicBezTo>
                        <a:cubicBezTo>
                          <a:pt x="4538486" y="-507"/>
                          <a:pt x="4774655" y="32588"/>
                          <a:pt x="5112154" y="0"/>
                        </a:cubicBezTo>
                        <a:cubicBezTo>
                          <a:pt x="5449653" y="-32588"/>
                          <a:pt x="5485484" y="27702"/>
                          <a:pt x="5611755" y="0"/>
                        </a:cubicBezTo>
                        <a:cubicBezTo>
                          <a:pt x="5738026" y="-27702"/>
                          <a:pt x="5854358" y="47798"/>
                          <a:pt x="6030025" y="0"/>
                        </a:cubicBezTo>
                        <a:cubicBezTo>
                          <a:pt x="6205692" y="-47798"/>
                          <a:pt x="6382910" y="16523"/>
                          <a:pt x="6610956" y="0"/>
                        </a:cubicBezTo>
                        <a:cubicBezTo>
                          <a:pt x="6839002" y="-16523"/>
                          <a:pt x="7052928" y="76692"/>
                          <a:pt x="7273218" y="0"/>
                        </a:cubicBezTo>
                        <a:cubicBezTo>
                          <a:pt x="7493508" y="-76692"/>
                          <a:pt x="7906528" y="85051"/>
                          <a:pt x="8342131" y="0"/>
                        </a:cubicBezTo>
                        <a:cubicBezTo>
                          <a:pt x="8456484" y="17073"/>
                          <a:pt x="8530972" y="75862"/>
                          <a:pt x="8551227" y="209096"/>
                        </a:cubicBezTo>
                        <a:cubicBezTo>
                          <a:pt x="8601522" y="334188"/>
                          <a:pt x="8547770" y="529571"/>
                          <a:pt x="8551227" y="737181"/>
                        </a:cubicBezTo>
                        <a:cubicBezTo>
                          <a:pt x="8554684" y="944792"/>
                          <a:pt x="8508732" y="1105660"/>
                          <a:pt x="8551227" y="1204333"/>
                        </a:cubicBezTo>
                        <a:cubicBezTo>
                          <a:pt x="8593722" y="1303006"/>
                          <a:pt x="8514776" y="1561137"/>
                          <a:pt x="8551227" y="1732417"/>
                        </a:cubicBezTo>
                        <a:cubicBezTo>
                          <a:pt x="8587678" y="1903697"/>
                          <a:pt x="8536040" y="2038840"/>
                          <a:pt x="8551227" y="2240191"/>
                        </a:cubicBezTo>
                        <a:cubicBezTo>
                          <a:pt x="8527249" y="2361433"/>
                          <a:pt x="8464421" y="2467964"/>
                          <a:pt x="8342131" y="2449287"/>
                        </a:cubicBezTo>
                        <a:cubicBezTo>
                          <a:pt x="8196494" y="2462326"/>
                          <a:pt x="8076627" y="2433443"/>
                          <a:pt x="7842530" y="2449287"/>
                        </a:cubicBezTo>
                        <a:cubicBezTo>
                          <a:pt x="7608433" y="2465131"/>
                          <a:pt x="7587243" y="2431709"/>
                          <a:pt x="7424260" y="2449287"/>
                        </a:cubicBezTo>
                        <a:cubicBezTo>
                          <a:pt x="7261277" y="2466865"/>
                          <a:pt x="6960873" y="2411614"/>
                          <a:pt x="6843329" y="2449287"/>
                        </a:cubicBezTo>
                        <a:cubicBezTo>
                          <a:pt x="6725785" y="2486960"/>
                          <a:pt x="6482492" y="2387501"/>
                          <a:pt x="6262398" y="2449287"/>
                        </a:cubicBezTo>
                        <a:cubicBezTo>
                          <a:pt x="6042304" y="2511073"/>
                          <a:pt x="5936031" y="2424208"/>
                          <a:pt x="5762797" y="2449287"/>
                        </a:cubicBezTo>
                        <a:cubicBezTo>
                          <a:pt x="5589563" y="2474366"/>
                          <a:pt x="5248383" y="2402354"/>
                          <a:pt x="5019205" y="2449287"/>
                        </a:cubicBezTo>
                        <a:cubicBezTo>
                          <a:pt x="4790027" y="2496220"/>
                          <a:pt x="4721125" y="2421377"/>
                          <a:pt x="4600935" y="2449287"/>
                        </a:cubicBezTo>
                        <a:cubicBezTo>
                          <a:pt x="4480745" y="2477197"/>
                          <a:pt x="4148215" y="2409967"/>
                          <a:pt x="3857343" y="2449287"/>
                        </a:cubicBezTo>
                        <a:cubicBezTo>
                          <a:pt x="3566471" y="2488607"/>
                          <a:pt x="3570257" y="2408445"/>
                          <a:pt x="3439073" y="2449287"/>
                        </a:cubicBezTo>
                        <a:cubicBezTo>
                          <a:pt x="3307889" y="2490129"/>
                          <a:pt x="2954641" y="2439747"/>
                          <a:pt x="2776811" y="2449287"/>
                        </a:cubicBezTo>
                        <a:cubicBezTo>
                          <a:pt x="2598981" y="2458827"/>
                          <a:pt x="2316866" y="2441489"/>
                          <a:pt x="2033220" y="2449287"/>
                        </a:cubicBezTo>
                        <a:cubicBezTo>
                          <a:pt x="1749574" y="2457085"/>
                          <a:pt x="1784034" y="2428692"/>
                          <a:pt x="1696280" y="2449287"/>
                        </a:cubicBezTo>
                        <a:cubicBezTo>
                          <a:pt x="1608526" y="2469882"/>
                          <a:pt x="1274545" y="2426719"/>
                          <a:pt x="952688" y="2449287"/>
                        </a:cubicBezTo>
                        <a:cubicBezTo>
                          <a:pt x="630831" y="2471855"/>
                          <a:pt x="493445" y="2432677"/>
                          <a:pt x="209096" y="2449287"/>
                        </a:cubicBezTo>
                        <a:cubicBezTo>
                          <a:pt x="93352" y="2438053"/>
                          <a:pt x="22556" y="2339309"/>
                          <a:pt x="0" y="2240191"/>
                        </a:cubicBezTo>
                        <a:cubicBezTo>
                          <a:pt x="-27775" y="2046859"/>
                          <a:pt x="7478" y="1860823"/>
                          <a:pt x="0" y="1752728"/>
                        </a:cubicBezTo>
                        <a:cubicBezTo>
                          <a:pt x="-7478" y="1644633"/>
                          <a:pt x="48768" y="1476221"/>
                          <a:pt x="0" y="1265265"/>
                        </a:cubicBezTo>
                        <a:cubicBezTo>
                          <a:pt x="-48768" y="1054309"/>
                          <a:pt x="22769" y="994312"/>
                          <a:pt x="0" y="777803"/>
                        </a:cubicBezTo>
                        <a:cubicBezTo>
                          <a:pt x="-22769" y="561294"/>
                          <a:pt x="9709" y="435288"/>
                          <a:pt x="0" y="209096"/>
                        </a:cubicBezTo>
                        <a:close/>
                      </a:path>
                      <a:path w="8551227" h="2449287" stroke="0" extrusionOk="0">
                        <a:moveTo>
                          <a:pt x="0" y="209096"/>
                        </a:moveTo>
                        <a:cubicBezTo>
                          <a:pt x="-22493" y="79741"/>
                          <a:pt x="63533" y="11290"/>
                          <a:pt x="209096" y="0"/>
                        </a:cubicBezTo>
                        <a:cubicBezTo>
                          <a:pt x="485901" y="-32324"/>
                          <a:pt x="601019" y="72480"/>
                          <a:pt x="952688" y="0"/>
                        </a:cubicBezTo>
                        <a:cubicBezTo>
                          <a:pt x="1304357" y="-72480"/>
                          <a:pt x="1208378" y="20684"/>
                          <a:pt x="1452288" y="0"/>
                        </a:cubicBezTo>
                        <a:cubicBezTo>
                          <a:pt x="1696198" y="-20684"/>
                          <a:pt x="1685241" y="42391"/>
                          <a:pt x="1870559" y="0"/>
                        </a:cubicBezTo>
                        <a:cubicBezTo>
                          <a:pt x="2055877" y="-42391"/>
                          <a:pt x="2235500" y="75194"/>
                          <a:pt x="2532820" y="0"/>
                        </a:cubicBezTo>
                        <a:cubicBezTo>
                          <a:pt x="2830140" y="-75194"/>
                          <a:pt x="2856260" y="29471"/>
                          <a:pt x="3032421" y="0"/>
                        </a:cubicBezTo>
                        <a:cubicBezTo>
                          <a:pt x="3208582" y="-29471"/>
                          <a:pt x="3471949" y="7562"/>
                          <a:pt x="3776013" y="0"/>
                        </a:cubicBezTo>
                        <a:cubicBezTo>
                          <a:pt x="4080077" y="-7562"/>
                          <a:pt x="3995225" y="4443"/>
                          <a:pt x="4194283" y="0"/>
                        </a:cubicBezTo>
                        <a:cubicBezTo>
                          <a:pt x="4393341" y="-4443"/>
                          <a:pt x="4724258" y="20276"/>
                          <a:pt x="4937875" y="0"/>
                        </a:cubicBezTo>
                        <a:cubicBezTo>
                          <a:pt x="5151492" y="-20276"/>
                          <a:pt x="5137384" y="16890"/>
                          <a:pt x="5274815" y="0"/>
                        </a:cubicBezTo>
                        <a:cubicBezTo>
                          <a:pt x="5412246" y="-16890"/>
                          <a:pt x="5701240" y="64459"/>
                          <a:pt x="5855746" y="0"/>
                        </a:cubicBezTo>
                        <a:cubicBezTo>
                          <a:pt x="6010252" y="-64459"/>
                          <a:pt x="6204675" y="48307"/>
                          <a:pt x="6436677" y="0"/>
                        </a:cubicBezTo>
                        <a:cubicBezTo>
                          <a:pt x="6668679" y="-48307"/>
                          <a:pt x="6811808" y="7079"/>
                          <a:pt x="6936278" y="0"/>
                        </a:cubicBezTo>
                        <a:cubicBezTo>
                          <a:pt x="7060748" y="-7079"/>
                          <a:pt x="7500117" y="87144"/>
                          <a:pt x="7679870" y="0"/>
                        </a:cubicBezTo>
                        <a:cubicBezTo>
                          <a:pt x="7859623" y="-87144"/>
                          <a:pt x="8056177" y="40842"/>
                          <a:pt x="8342131" y="0"/>
                        </a:cubicBezTo>
                        <a:cubicBezTo>
                          <a:pt x="8434179" y="3848"/>
                          <a:pt x="8545947" y="89972"/>
                          <a:pt x="8551227" y="209096"/>
                        </a:cubicBezTo>
                        <a:cubicBezTo>
                          <a:pt x="8552667" y="454014"/>
                          <a:pt x="8516751" y="497518"/>
                          <a:pt x="8551227" y="737181"/>
                        </a:cubicBezTo>
                        <a:cubicBezTo>
                          <a:pt x="8585703" y="976845"/>
                          <a:pt x="8506985" y="1104455"/>
                          <a:pt x="8551227" y="1244954"/>
                        </a:cubicBezTo>
                        <a:cubicBezTo>
                          <a:pt x="8595469" y="1385453"/>
                          <a:pt x="8516897" y="1504595"/>
                          <a:pt x="8551227" y="1691795"/>
                        </a:cubicBezTo>
                        <a:cubicBezTo>
                          <a:pt x="8585557" y="1878995"/>
                          <a:pt x="8500217" y="2114559"/>
                          <a:pt x="8551227" y="2240191"/>
                        </a:cubicBezTo>
                        <a:cubicBezTo>
                          <a:pt x="8557172" y="2352145"/>
                          <a:pt x="8440260" y="2476835"/>
                          <a:pt x="8342131" y="2449287"/>
                        </a:cubicBezTo>
                        <a:cubicBezTo>
                          <a:pt x="8235620" y="2455276"/>
                          <a:pt x="8027217" y="2443138"/>
                          <a:pt x="7842530" y="2449287"/>
                        </a:cubicBezTo>
                        <a:cubicBezTo>
                          <a:pt x="7657843" y="2455436"/>
                          <a:pt x="7427167" y="2391107"/>
                          <a:pt x="7261599" y="2449287"/>
                        </a:cubicBezTo>
                        <a:cubicBezTo>
                          <a:pt x="7096031" y="2507467"/>
                          <a:pt x="7020775" y="2446575"/>
                          <a:pt x="6924659" y="2449287"/>
                        </a:cubicBezTo>
                        <a:cubicBezTo>
                          <a:pt x="6828543" y="2451999"/>
                          <a:pt x="6721724" y="2441167"/>
                          <a:pt x="6587719" y="2449287"/>
                        </a:cubicBezTo>
                        <a:cubicBezTo>
                          <a:pt x="6453714" y="2457407"/>
                          <a:pt x="6290371" y="2411627"/>
                          <a:pt x="6006788" y="2449287"/>
                        </a:cubicBezTo>
                        <a:cubicBezTo>
                          <a:pt x="5723205" y="2486947"/>
                          <a:pt x="5760305" y="2427744"/>
                          <a:pt x="5588518" y="2449287"/>
                        </a:cubicBezTo>
                        <a:cubicBezTo>
                          <a:pt x="5416731" y="2470830"/>
                          <a:pt x="5147952" y="2370702"/>
                          <a:pt x="4926256" y="2449287"/>
                        </a:cubicBezTo>
                        <a:cubicBezTo>
                          <a:pt x="4704560" y="2527872"/>
                          <a:pt x="4611463" y="2433943"/>
                          <a:pt x="4507986" y="2449287"/>
                        </a:cubicBezTo>
                        <a:cubicBezTo>
                          <a:pt x="4404509" y="2464631"/>
                          <a:pt x="4087096" y="2383110"/>
                          <a:pt x="3845725" y="2449287"/>
                        </a:cubicBezTo>
                        <a:cubicBezTo>
                          <a:pt x="3604354" y="2515464"/>
                          <a:pt x="3600110" y="2444370"/>
                          <a:pt x="3508784" y="2449287"/>
                        </a:cubicBezTo>
                        <a:cubicBezTo>
                          <a:pt x="3417458" y="2454204"/>
                          <a:pt x="3028746" y="2430602"/>
                          <a:pt x="2846523" y="2449287"/>
                        </a:cubicBezTo>
                        <a:cubicBezTo>
                          <a:pt x="2664300" y="2467972"/>
                          <a:pt x="2604874" y="2431673"/>
                          <a:pt x="2428253" y="2449287"/>
                        </a:cubicBezTo>
                        <a:cubicBezTo>
                          <a:pt x="2251632" y="2466901"/>
                          <a:pt x="2236605" y="2443191"/>
                          <a:pt x="2091313" y="2449287"/>
                        </a:cubicBezTo>
                        <a:cubicBezTo>
                          <a:pt x="1946021" y="2455383"/>
                          <a:pt x="1766012" y="2414281"/>
                          <a:pt x="1673042" y="2449287"/>
                        </a:cubicBezTo>
                        <a:cubicBezTo>
                          <a:pt x="1580072" y="2484293"/>
                          <a:pt x="1334958" y="2444275"/>
                          <a:pt x="1010781" y="2449287"/>
                        </a:cubicBezTo>
                        <a:cubicBezTo>
                          <a:pt x="686604" y="2454299"/>
                          <a:pt x="426748" y="2373217"/>
                          <a:pt x="209096" y="2449287"/>
                        </a:cubicBezTo>
                        <a:cubicBezTo>
                          <a:pt x="118877" y="2450090"/>
                          <a:pt x="19526" y="2375905"/>
                          <a:pt x="0" y="2240191"/>
                        </a:cubicBezTo>
                        <a:cubicBezTo>
                          <a:pt x="-60609" y="2009370"/>
                          <a:pt x="49464" y="1967695"/>
                          <a:pt x="0" y="1732417"/>
                        </a:cubicBezTo>
                        <a:cubicBezTo>
                          <a:pt x="-49464" y="1497139"/>
                          <a:pt x="30501" y="1438959"/>
                          <a:pt x="0" y="1224644"/>
                        </a:cubicBezTo>
                        <a:cubicBezTo>
                          <a:pt x="-30501" y="1010329"/>
                          <a:pt x="7647" y="979285"/>
                          <a:pt x="0" y="757492"/>
                        </a:cubicBezTo>
                        <a:cubicBezTo>
                          <a:pt x="-7647" y="535699"/>
                          <a:pt x="29494" y="329494"/>
                          <a:pt x="0" y="20909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Idézzük fel </a:t>
            </a:r>
            <a:r>
              <a:rPr lang="hu-HU" sz="3200" dirty="0" err="1">
                <a:solidFill>
                  <a:schemeClr val="bg1"/>
                </a:solidFill>
              </a:rPr>
              <a:t>Zákeus</a:t>
            </a:r>
            <a:r>
              <a:rPr lang="hu-HU" sz="3200" dirty="0">
                <a:solidFill>
                  <a:schemeClr val="bg1"/>
                </a:solidFill>
              </a:rPr>
              <a:t> történetét! Tedd sorrendbe az eseményeket az alábbi feladat segítségével. Kattints ide!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0851" y="3026476"/>
            <a:ext cx="4405236" cy="4487004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2B784450-DED9-45EF-A6F8-8B7BC8CC0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239000" y="3859512"/>
            <a:ext cx="4535852" cy="3144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5627463C-850D-4661-9DDD-6E46EACC074F}"/>
              </a:ext>
            </a:extLst>
          </p:cNvPr>
          <p:cNvGrpSpPr>
            <a:grpSpLocks noChangeAspect="1"/>
          </p:cNvGrpSpPr>
          <p:nvPr/>
        </p:nvGrpSpPr>
        <p:grpSpPr>
          <a:xfrm>
            <a:off x="10615521" y="415632"/>
            <a:ext cx="1159332" cy="1114334"/>
            <a:chOff x="2777625" y="3295185"/>
            <a:chExt cx="3312000" cy="3312000"/>
          </a:xfrm>
        </p:grpSpPr>
        <p:grpSp>
          <p:nvGrpSpPr>
            <p:cNvPr id="16" name="Csoportba foglalás 15">
              <a:extLst>
                <a:ext uri="{FF2B5EF4-FFF2-40B4-BE49-F238E27FC236}">
                  <a16:creationId xmlns:a16="http://schemas.microsoft.com/office/drawing/2014/main" id="{37A9F277-A164-41CB-AD0D-32CC71B3A569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8" name="Ellipszis 17">
                <a:extLst>
                  <a:ext uri="{FF2B5EF4-FFF2-40B4-BE49-F238E27FC236}">
                    <a16:creationId xmlns:a16="http://schemas.microsoft.com/office/drawing/2014/main" id="{23930BCC-03AA-4B8F-AB77-401C5149D300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zabadkézi sokszög 550">
                <a:extLst>
                  <a:ext uri="{FF2B5EF4-FFF2-40B4-BE49-F238E27FC236}">
                    <a16:creationId xmlns:a16="http://schemas.microsoft.com/office/drawing/2014/main" id="{5D2C4176-1FC5-468E-A9F4-D009825DAE14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Szalagív 32">
                <a:extLst>
                  <a:ext uri="{FF2B5EF4-FFF2-40B4-BE49-F238E27FC236}">
                    <a16:creationId xmlns:a16="http://schemas.microsoft.com/office/drawing/2014/main" id="{31DEFF7E-42EA-45AE-8466-D5D9A359F401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Fánk 548">
              <a:extLst>
                <a:ext uri="{FF2B5EF4-FFF2-40B4-BE49-F238E27FC236}">
                  <a16:creationId xmlns:a16="http://schemas.microsoft.com/office/drawing/2014/main" id="{D27DC6E9-7269-460C-9814-7D9D65600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5627463C-850D-4661-9DDD-6E46EACC074F}"/>
              </a:ext>
            </a:extLst>
          </p:cNvPr>
          <p:cNvGrpSpPr>
            <a:grpSpLocks noChangeAspect="1"/>
          </p:cNvGrpSpPr>
          <p:nvPr/>
        </p:nvGrpSpPr>
        <p:grpSpPr>
          <a:xfrm>
            <a:off x="9834429" y="499034"/>
            <a:ext cx="1159332" cy="1114334"/>
            <a:chOff x="2777625" y="3295185"/>
            <a:chExt cx="3312000" cy="3312000"/>
          </a:xfrm>
        </p:grpSpPr>
        <p:grpSp>
          <p:nvGrpSpPr>
            <p:cNvPr id="22" name="Csoportba foglalás 21">
              <a:extLst>
                <a:ext uri="{FF2B5EF4-FFF2-40B4-BE49-F238E27FC236}">
                  <a16:creationId xmlns:a16="http://schemas.microsoft.com/office/drawing/2014/main" id="{37A9F277-A164-41CB-AD0D-32CC71B3A569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4" name="Ellipszis 23">
                <a:extLst>
                  <a:ext uri="{FF2B5EF4-FFF2-40B4-BE49-F238E27FC236}">
                    <a16:creationId xmlns:a16="http://schemas.microsoft.com/office/drawing/2014/main" id="{23930BCC-03AA-4B8F-AB77-401C5149D300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Szabadkézi sokszög 550">
                <a:extLst>
                  <a:ext uri="{FF2B5EF4-FFF2-40B4-BE49-F238E27FC236}">
                    <a16:creationId xmlns:a16="http://schemas.microsoft.com/office/drawing/2014/main" id="{5D2C4176-1FC5-468E-A9F4-D009825DAE14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Szalagív 32">
                <a:extLst>
                  <a:ext uri="{FF2B5EF4-FFF2-40B4-BE49-F238E27FC236}">
                    <a16:creationId xmlns:a16="http://schemas.microsoft.com/office/drawing/2014/main" id="{31DEFF7E-42EA-45AE-8466-D5D9A359F401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ánk 548">
              <a:extLst>
                <a:ext uri="{FF2B5EF4-FFF2-40B4-BE49-F238E27FC236}">
                  <a16:creationId xmlns:a16="http://schemas.microsoft.com/office/drawing/2014/main" id="{D27DC6E9-7269-460C-9814-7D9D65600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5627463C-850D-4661-9DDD-6E46EACC074F}"/>
              </a:ext>
            </a:extLst>
          </p:cNvPr>
          <p:cNvGrpSpPr>
            <a:grpSpLocks noChangeAspect="1"/>
          </p:cNvGrpSpPr>
          <p:nvPr/>
        </p:nvGrpSpPr>
        <p:grpSpPr>
          <a:xfrm>
            <a:off x="10325975" y="1198388"/>
            <a:ext cx="1159332" cy="1114334"/>
            <a:chOff x="2777625" y="3295185"/>
            <a:chExt cx="3312000" cy="3312000"/>
          </a:xfrm>
        </p:grpSpPr>
        <p:grpSp>
          <p:nvGrpSpPr>
            <p:cNvPr id="28" name="Csoportba foglalás 27">
              <a:extLst>
                <a:ext uri="{FF2B5EF4-FFF2-40B4-BE49-F238E27FC236}">
                  <a16:creationId xmlns:a16="http://schemas.microsoft.com/office/drawing/2014/main" id="{37A9F277-A164-41CB-AD0D-32CC71B3A569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30" name="Ellipszis 29">
                <a:extLst>
                  <a:ext uri="{FF2B5EF4-FFF2-40B4-BE49-F238E27FC236}">
                    <a16:creationId xmlns:a16="http://schemas.microsoft.com/office/drawing/2014/main" id="{23930BCC-03AA-4B8F-AB77-401C5149D300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Szabadkézi sokszög 550">
                <a:extLst>
                  <a:ext uri="{FF2B5EF4-FFF2-40B4-BE49-F238E27FC236}">
                    <a16:creationId xmlns:a16="http://schemas.microsoft.com/office/drawing/2014/main" id="{5D2C4176-1FC5-468E-A9F4-D009825DAE14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Szalagív 32">
                <a:extLst>
                  <a:ext uri="{FF2B5EF4-FFF2-40B4-BE49-F238E27FC236}">
                    <a16:creationId xmlns:a16="http://schemas.microsoft.com/office/drawing/2014/main" id="{31DEFF7E-42EA-45AE-8466-D5D9A359F401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9" name="Fánk 548">
              <a:extLst>
                <a:ext uri="{FF2B5EF4-FFF2-40B4-BE49-F238E27FC236}">
                  <a16:creationId xmlns:a16="http://schemas.microsoft.com/office/drawing/2014/main" id="{D27DC6E9-7269-460C-9814-7D9D65600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pic>
        <p:nvPicPr>
          <p:cNvPr id="33" name="Kép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9183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00469 -0.3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5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1.85185E-6 L -0.00729 1.10486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55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81481E-6 L 0.02109 1.04606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522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1.48148E-6 L -0.00377 1.00185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500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B1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9910" cy="136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D09AE54-0753-4714-AB38-2FFC34C33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5439" y="1088259"/>
            <a:ext cx="9608293" cy="54720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Complete_v132">
            <a:hlinkClick r:id="" action="ppaction://media"/>
            <a:extLst>
              <a:ext uri="{FF2B5EF4-FFF2-40B4-BE49-F238E27FC236}">
                <a16:creationId xmlns:a16="http://schemas.microsoft.com/office/drawing/2014/main" id="{F11DB521-0F8D-47FD-899D-EEC6021AA1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3258" y="2717712"/>
            <a:ext cx="1656488" cy="1656488"/>
          </a:xfrm>
          <a:prstGeom prst="rect">
            <a:avLst/>
          </a:prstGeom>
        </p:spPr>
      </p:pic>
      <p:sp>
        <p:nvSpPr>
          <p:cNvPr id="10" name="Szabadkézi sokszög 4">
            <a:extLst>
              <a:ext uri="{FF2B5EF4-FFF2-40B4-BE49-F238E27FC236}">
                <a16:creationId xmlns:a16="http://schemas.microsoft.com/office/drawing/2014/main" id="{3185EFB1-4FA8-45A0-BF1C-D040F274D0C5}"/>
              </a:ext>
            </a:extLst>
          </p:cNvPr>
          <p:cNvSpPr/>
          <p:nvPr/>
        </p:nvSpPr>
        <p:spPr>
          <a:xfrm flipH="1">
            <a:off x="1675843" y="159488"/>
            <a:ext cx="10341196" cy="928771"/>
          </a:xfrm>
          <a:custGeom>
            <a:avLst/>
            <a:gdLst>
              <a:gd name="connsiteX0" fmla="*/ 6147433 w 6243320"/>
              <a:gd name="connsiteY0" fmla="*/ 0 h 1625600"/>
              <a:gd name="connsiteX1" fmla="*/ 6090920 w 6243320"/>
              <a:gd name="connsiteY1" fmla="*/ 0 h 1625600"/>
              <a:gd name="connsiteX2" fmla="*/ 152400 w 6243320"/>
              <a:gd name="connsiteY2" fmla="*/ 0 h 1625600"/>
              <a:gd name="connsiteX3" fmla="*/ 95887 w 6243320"/>
              <a:gd name="connsiteY3" fmla="*/ 0 h 1625600"/>
              <a:gd name="connsiteX4" fmla="*/ 92302 w 6243320"/>
              <a:gd name="connsiteY4" fmla="*/ 12815 h 1625600"/>
              <a:gd name="connsiteX5" fmla="*/ 0 w 6243320"/>
              <a:gd name="connsiteY5" fmla="*/ 797560 h 1625600"/>
              <a:gd name="connsiteX6" fmla="*/ 92302 w 6243320"/>
              <a:gd name="connsiteY6" fmla="*/ 1582306 h 1625600"/>
              <a:gd name="connsiteX7" fmla="*/ 104415 w 6243320"/>
              <a:gd name="connsiteY7" fmla="*/ 1625600 h 1625600"/>
              <a:gd name="connsiteX8" fmla="*/ 152400 w 6243320"/>
              <a:gd name="connsiteY8" fmla="*/ 1625600 h 1625600"/>
              <a:gd name="connsiteX9" fmla="*/ 6090920 w 6243320"/>
              <a:gd name="connsiteY9" fmla="*/ 1625600 h 1625600"/>
              <a:gd name="connsiteX10" fmla="*/ 6138905 w 6243320"/>
              <a:gd name="connsiteY10" fmla="*/ 1625600 h 1625600"/>
              <a:gd name="connsiteX11" fmla="*/ 6151018 w 6243320"/>
              <a:gd name="connsiteY11" fmla="*/ 1582306 h 1625600"/>
              <a:gd name="connsiteX12" fmla="*/ 6243320 w 6243320"/>
              <a:gd name="connsiteY12" fmla="*/ 797560 h 1625600"/>
              <a:gd name="connsiteX13" fmla="*/ 6151018 w 6243320"/>
              <a:gd name="connsiteY13" fmla="*/ 12815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320" h="1625600">
                <a:moveTo>
                  <a:pt x="6147433" y="0"/>
                </a:moveTo>
                <a:lnTo>
                  <a:pt x="6090920" y="0"/>
                </a:lnTo>
                <a:lnTo>
                  <a:pt x="152400" y="0"/>
                </a:lnTo>
                <a:lnTo>
                  <a:pt x="95887" y="0"/>
                </a:lnTo>
                <a:lnTo>
                  <a:pt x="92302" y="12815"/>
                </a:lnTo>
                <a:cubicBezTo>
                  <a:pt x="31816" y="265977"/>
                  <a:pt x="0" y="528485"/>
                  <a:pt x="0" y="797560"/>
                </a:cubicBezTo>
                <a:cubicBezTo>
                  <a:pt x="0" y="1066635"/>
                  <a:pt x="31816" y="1329143"/>
                  <a:pt x="92302" y="1582306"/>
                </a:cubicBezTo>
                <a:lnTo>
                  <a:pt x="104415" y="1625600"/>
                </a:lnTo>
                <a:lnTo>
                  <a:pt x="152400" y="1625600"/>
                </a:lnTo>
                <a:lnTo>
                  <a:pt x="6090920" y="1625600"/>
                </a:lnTo>
                <a:lnTo>
                  <a:pt x="6138905" y="1625600"/>
                </a:lnTo>
                <a:lnTo>
                  <a:pt x="6151018" y="1582306"/>
                </a:lnTo>
                <a:cubicBezTo>
                  <a:pt x="6211504" y="1329143"/>
                  <a:pt x="6243320" y="1066635"/>
                  <a:pt x="6243320" y="797560"/>
                </a:cubicBezTo>
                <a:cubicBezTo>
                  <a:pt x="6243320" y="528485"/>
                  <a:pt x="6211504" y="265977"/>
                  <a:pt x="6151018" y="128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6000" rIns="612000" rtlCol="0" anchor="ctr"/>
          <a:lstStyle/>
          <a:p>
            <a:pPr algn="ctr"/>
            <a:r>
              <a:rPr lang="hu-HU" sz="3200" dirty="0"/>
              <a:t>Kattints a hangszóróra és tanuld meg az éneket! </a:t>
            </a:r>
          </a:p>
        </p:txBody>
      </p:sp>
    </p:spTree>
    <p:extLst>
      <p:ext uri="{BB962C8B-B14F-4D97-AF65-F5344CB8AC3E}">
        <p14:creationId xmlns:p14="http://schemas.microsoft.com/office/powerpoint/2010/main" val="24780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srgbClr val="BC713D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srgbClr val="BC713D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srgbClr val="BC713D"/>
                </a:solidFill>
                <a:cs typeface="Arial" panose="020B0604020202020204" pitchFamily="34" charset="0"/>
              </a:rPr>
              <a:t>digitális tanévben is!</a:t>
            </a:r>
            <a:endParaRPr lang="hu-HU" sz="2400" dirty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BC71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zövegdoboz 128"/>
          <p:cNvSpPr txBox="1"/>
          <p:nvPr/>
        </p:nvSpPr>
        <p:spPr>
          <a:xfrm>
            <a:off x="3717198" y="2234110"/>
            <a:ext cx="4936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solidFill>
                  <a:srgbClr val="C75142"/>
                </a:solidFill>
              </a:rPr>
              <a:t>a nyüzsgő</a:t>
            </a:r>
          </a:p>
          <a:p>
            <a:r>
              <a:rPr lang="hu-HU" sz="6000" dirty="0">
                <a:solidFill>
                  <a:srgbClr val="C75142"/>
                </a:solidFill>
              </a:rPr>
              <a:t>város neve.</a:t>
            </a:r>
          </a:p>
        </p:txBody>
      </p:sp>
      <p:grpSp>
        <p:nvGrpSpPr>
          <p:cNvPr id="266" name="Csoportba foglalás 265"/>
          <p:cNvGrpSpPr/>
          <p:nvPr/>
        </p:nvGrpSpPr>
        <p:grpSpPr>
          <a:xfrm>
            <a:off x="-4184114" y="-358281"/>
            <a:ext cx="7483572" cy="7434112"/>
            <a:chOff x="4201140" y="1911160"/>
            <a:chExt cx="7483572" cy="7434112"/>
          </a:xfrm>
        </p:grpSpPr>
        <p:sp>
          <p:nvSpPr>
            <p:cNvPr id="18" name="Ellipszis 17"/>
            <p:cNvSpPr/>
            <p:nvPr/>
          </p:nvSpPr>
          <p:spPr>
            <a:xfrm>
              <a:off x="5257915" y="2928216"/>
              <a:ext cx="5400000" cy="5400000"/>
            </a:xfrm>
            <a:prstGeom prst="ellipse">
              <a:avLst/>
            </a:prstGeom>
            <a:solidFill>
              <a:srgbClr val="BAB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5" name="Kép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2497" y="1911160"/>
              <a:ext cx="1328402" cy="1324969"/>
            </a:xfrm>
            <a:prstGeom prst="rect">
              <a:avLst/>
            </a:prstGeom>
          </p:spPr>
        </p:pic>
        <p:pic>
          <p:nvPicPr>
            <p:cNvPr id="242" name="Kép 2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327805">
              <a:off x="5826018" y="2439504"/>
              <a:ext cx="980400" cy="1221553"/>
            </a:xfrm>
            <a:prstGeom prst="rect">
              <a:avLst/>
            </a:prstGeom>
          </p:spPr>
        </p:pic>
        <p:pic>
          <p:nvPicPr>
            <p:cNvPr id="243" name="Kép 2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816892" flipH="1">
              <a:off x="4825699" y="3251632"/>
              <a:ext cx="1328402" cy="1324969"/>
            </a:xfrm>
            <a:prstGeom prst="rect">
              <a:avLst/>
            </a:prstGeom>
          </p:spPr>
        </p:pic>
        <p:pic>
          <p:nvPicPr>
            <p:cNvPr id="78" name="Kép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680362">
              <a:off x="8334334" y="2282552"/>
              <a:ext cx="687035" cy="923298"/>
            </a:xfrm>
            <a:prstGeom prst="rect">
              <a:avLst/>
            </a:prstGeom>
          </p:spPr>
        </p:pic>
        <p:pic>
          <p:nvPicPr>
            <p:cNvPr id="244" name="Kép 2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19840" flipH="1">
              <a:off x="8953678" y="2286216"/>
              <a:ext cx="989488" cy="1329761"/>
            </a:xfrm>
            <a:prstGeom prst="rect">
              <a:avLst/>
            </a:prstGeom>
          </p:spPr>
        </p:pic>
        <p:pic>
          <p:nvPicPr>
            <p:cNvPr id="245" name="Kép 2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74594" flipH="1">
              <a:off x="9530950" y="2737351"/>
              <a:ext cx="980400" cy="1203033"/>
            </a:xfrm>
            <a:prstGeom prst="rect">
              <a:avLst/>
            </a:prstGeom>
          </p:spPr>
        </p:pic>
        <p:pic>
          <p:nvPicPr>
            <p:cNvPr id="93" name="Kép 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66261" flipH="1">
              <a:off x="6684801" y="2158687"/>
              <a:ext cx="819150" cy="1305967"/>
            </a:xfrm>
            <a:prstGeom prst="rect">
              <a:avLst/>
            </a:prstGeom>
          </p:spPr>
        </p:pic>
        <p:pic>
          <p:nvPicPr>
            <p:cNvPr id="246" name="Kép 2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813705" flipH="1" flipV="1">
              <a:off x="4505748" y="6336335"/>
              <a:ext cx="1328402" cy="1324969"/>
            </a:xfrm>
            <a:prstGeom prst="rect">
              <a:avLst/>
            </a:prstGeom>
          </p:spPr>
        </p:pic>
        <p:pic>
          <p:nvPicPr>
            <p:cNvPr id="247" name="Kép 2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494067" flipH="1" flipV="1">
              <a:off x="4680330" y="5860272"/>
              <a:ext cx="687035" cy="923298"/>
            </a:xfrm>
            <a:prstGeom prst="rect">
              <a:avLst/>
            </a:prstGeom>
          </p:spPr>
        </p:pic>
        <p:pic>
          <p:nvPicPr>
            <p:cNvPr id="248" name="Kép 2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033545" flipV="1">
              <a:off x="4371277" y="4874944"/>
              <a:ext cx="989488" cy="1329761"/>
            </a:xfrm>
            <a:prstGeom prst="rect">
              <a:avLst/>
            </a:prstGeom>
          </p:spPr>
        </p:pic>
        <p:pic>
          <p:nvPicPr>
            <p:cNvPr id="249" name="Kép 2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8299" flipV="1">
              <a:off x="4619216" y="4349928"/>
              <a:ext cx="980400" cy="1203033"/>
            </a:xfrm>
            <a:prstGeom prst="rect">
              <a:avLst/>
            </a:prstGeom>
          </p:spPr>
        </p:pic>
        <p:pic>
          <p:nvPicPr>
            <p:cNvPr id="250" name="Kép 2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479966" flipV="1">
              <a:off x="5379701" y="7056765"/>
              <a:ext cx="819150" cy="1305967"/>
            </a:xfrm>
            <a:prstGeom prst="rect">
              <a:avLst/>
            </a:prstGeom>
          </p:spPr>
        </p:pic>
        <p:pic>
          <p:nvPicPr>
            <p:cNvPr id="251" name="Kép 2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503552" flipH="1">
              <a:off x="9881225" y="3479348"/>
              <a:ext cx="1328402" cy="1324969"/>
            </a:xfrm>
            <a:prstGeom prst="rect">
              <a:avLst/>
            </a:prstGeom>
          </p:spPr>
        </p:pic>
        <p:pic>
          <p:nvPicPr>
            <p:cNvPr id="252" name="Kép 2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160012">
              <a:off x="10489284" y="4495735"/>
              <a:ext cx="980400" cy="1203033"/>
            </a:xfrm>
            <a:prstGeom prst="rect">
              <a:avLst/>
            </a:prstGeom>
          </p:spPr>
        </p:pic>
        <p:pic>
          <p:nvPicPr>
            <p:cNvPr id="254" name="Kép 2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30230" flipV="1">
              <a:off x="10622154" y="5133694"/>
              <a:ext cx="819150" cy="1305967"/>
            </a:xfrm>
            <a:prstGeom prst="rect">
              <a:avLst/>
            </a:prstGeom>
          </p:spPr>
        </p:pic>
        <p:pic>
          <p:nvPicPr>
            <p:cNvPr id="98" name="Kép 9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798011">
              <a:off x="10213205" y="6085639"/>
              <a:ext cx="1167450" cy="1164433"/>
            </a:xfrm>
            <a:prstGeom prst="rect">
              <a:avLst/>
            </a:prstGeom>
          </p:spPr>
        </p:pic>
        <p:grpSp>
          <p:nvGrpSpPr>
            <p:cNvPr id="265" name="Csoportba foglalás 264"/>
            <p:cNvGrpSpPr/>
            <p:nvPr/>
          </p:nvGrpSpPr>
          <p:grpSpPr>
            <a:xfrm>
              <a:off x="6155316" y="7595375"/>
              <a:ext cx="4117148" cy="1749897"/>
              <a:chOff x="6155316" y="7595375"/>
              <a:chExt cx="4117148" cy="1749897"/>
            </a:xfrm>
          </p:grpSpPr>
          <p:pic>
            <p:nvPicPr>
              <p:cNvPr id="255" name="Kép 25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7427583" y="8020303"/>
                <a:ext cx="1328402" cy="1324969"/>
              </a:xfrm>
              <a:prstGeom prst="rect">
                <a:avLst/>
              </a:prstGeom>
            </p:spPr>
          </p:pic>
          <p:pic>
            <p:nvPicPr>
              <p:cNvPr id="256" name="Kép 25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327805" flipH="1" flipV="1">
                <a:off x="9292064" y="7595375"/>
                <a:ext cx="980400" cy="1221553"/>
              </a:xfrm>
              <a:prstGeom prst="rect">
                <a:avLst/>
              </a:prstGeom>
            </p:spPr>
          </p:pic>
          <p:pic>
            <p:nvPicPr>
              <p:cNvPr id="257" name="Kép 25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80362" flipH="1" flipV="1">
                <a:off x="7077113" y="8050582"/>
                <a:ext cx="687035" cy="923298"/>
              </a:xfrm>
              <a:prstGeom prst="rect">
                <a:avLst/>
              </a:prstGeom>
            </p:spPr>
          </p:pic>
          <p:pic>
            <p:nvPicPr>
              <p:cNvPr id="258" name="Kép 25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19840" flipV="1">
                <a:off x="6155316" y="7640455"/>
                <a:ext cx="989488" cy="1329761"/>
              </a:xfrm>
              <a:prstGeom prst="rect">
                <a:avLst/>
              </a:prstGeom>
            </p:spPr>
          </p:pic>
          <p:pic>
            <p:nvPicPr>
              <p:cNvPr id="259" name="Kép 2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266261" flipV="1">
                <a:off x="8594531" y="7791778"/>
                <a:ext cx="819150" cy="1305967"/>
              </a:xfrm>
              <a:prstGeom prst="rect">
                <a:avLst/>
              </a:prstGeom>
            </p:spPr>
          </p:pic>
        </p:grpSp>
        <p:pic>
          <p:nvPicPr>
            <p:cNvPr id="264" name="Kép 2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122268" flipV="1">
              <a:off x="9880785" y="6907401"/>
              <a:ext cx="989488" cy="1329761"/>
            </a:xfrm>
            <a:prstGeom prst="rect">
              <a:avLst/>
            </a:prstGeom>
          </p:spPr>
        </p:pic>
      </p:grpSp>
      <p:sp>
        <p:nvSpPr>
          <p:cNvPr id="49" name="Szövegdoboz 48"/>
          <p:cNvSpPr txBox="1"/>
          <p:nvPr/>
        </p:nvSpPr>
        <p:spPr>
          <a:xfrm>
            <a:off x="3644138" y="18378"/>
            <a:ext cx="5440041" cy="212636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rmAutofit/>
          </a:bodyPr>
          <a:lstStyle/>
          <a:p>
            <a:r>
              <a:rPr lang="hu-HU" sz="8800" dirty="0">
                <a:solidFill>
                  <a:srgbClr val="C75142"/>
                </a:solidFill>
                <a:latin typeface="Arial Rounded MT Bold" panose="020F0704030504030204" pitchFamily="34" charset="0"/>
              </a:rPr>
              <a:t>JERIKÓ</a:t>
            </a:r>
          </a:p>
        </p:txBody>
      </p:sp>
      <p:grpSp>
        <p:nvGrpSpPr>
          <p:cNvPr id="50" name="Csoportba foglalás 49"/>
          <p:cNvGrpSpPr/>
          <p:nvPr/>
        </p:nvGrpSpPr>
        <p:grpSpPr>
          <a:xfrm>
            <a:off x="9818012" y="1065421"/>
            <a:ext cx="7483572" cy="7434112"/>
            <a:chOff x="4201140" y="1911160"/>
            <a:chExt cx="7483572" cy="7434112"/>
          </a:xfrm>
        </p:grpSpPr>
        <p:sp>
          <p:nvSpPr>
            <p:cNvPr id="51" name="Ellipszis 50"/>
            <p:cNvSpPr/>
            <p:nvPr/>
          </p:nvSpPr>
          <p:spPr>
            <a:xfrm>
              <a:off x="5257915" y="2928216"/>
              <a:ext cx="5400000" cy="5400000"/>
            </a:xfrm>
            <a:prstGeom prst="ellipse">
              <a:avLst/>
            </a:prstGeom>
            <a:solidFill>
              <a:srgbClr val="BAB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2" name="Kép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2497" y="1911160"/>
              <a:ext cx="1328402" cy="1324969"/>
            </a:xfrm>
            <a:prstGeom prst="rect">
              <a:avLst/>
            </a:prstGeom>
          </p:spPr>
        </p:pic>
        <p:pic>
          <p:nvPicPr>
            <p:cNvPr id="53" name="Kép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327805">
              <a:off x="5826018" y="2439504"/>
              <a:ext cx="980400" cy="1221553"/>
            </a:xfrm>
            <a:prstGeom prst="rect">
              <a:avLst/>
            </a:prstGeom>
          </p:spPr>
        </p:pic>
        <p:pic>
          <p:nvPicPr>
            <p:cNvPr id="54" name="Kép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816892" flipH="1">
              <a:off x="4825699" y="3251632"/>
              <a:ext cx="1328402" cy="1324969"/>
            </a:xfrm>
            <a:prstGeom prst="rect">
              <a:avLst/>
            </a:prstGeom>
          </p:spPr>
        </p:pic>
        <p:pic>
          <p:nvPicPr>
            <p:cNvPr id="55" name="Kép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680362">
              <a:off x="8334334" y="2282552"/>
              <a:ext cx="687035" cy="923298"/>
            </a:xfrm>
            <a:prstGeom prst="rect">
              <a:avLst/>
            </a:prstGeom>
          </p:spPr>
        </p:pic>
        <p:pic>
          <p:nvPicPr>
            <p:cNvPr id="56" name="Kép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19840" flipH="1">
              <a:off x="8953678" y="2286216"/>
              <a:ext cx="989488" cy="1329761"/>
            </a:xfrm>
            <a:prstGeom prst="rect">
              <a:avLst/>
            </a:prstGeom>
          </p:spPr>
        </p:pic>
        <p:pic>
          <p:nvPicPr>
            <p:cNvPr id="57" name="Kép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74594" flipH="1">
              <a:off x="9530950" y="2737351"/>
              <a:ext cx="980400" cy="1203033"/>
            </a:xfrm>
            <a:prstGeom prst="rect">
              <a:avLst/>
            </a:prstGeom>
          </p:spPr>
        </p:pic>
        <p:pic>
          <p:nvPicPr>
            <p:cNvPr id="58" name="Kép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66261" flipH="1">
              <a:off x="6684801" y="2158687"/>
              <a:ext cx="819150" cy="1305967"/>
            </a:xfrm>
            <a:prstGeom prst="rect">
              <a:avLst/>
            </a:prstGeom>
          </p:spPr>
        </p:pic>
        <p:pic>
          <p:nvPicPr>
            <p:cNvPr id="59" name="Kép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813705" flipH="1" flipV="1">
              <a:off x="4505748" y="6336335"/>
              <a:ext cx="1328402" cy="1324969"/>
            </a:xfrm>
            <a:prstGeom prst="rect">
              <a:avLst/>
            </a:prstGeom>
          </p:spPr>
        </p:pic>
        <p:pic>
          <p:nvPicPr>
            <p:cNvPr id="60" name="Kép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494067" flipH="1" flipV="1">
              <a:off x="4680330" y="5860272"/>
              <a:ext cx="687035" cy="923298"/>
            </a:xfrm>
            <a:prstGeom prst="rect">
              <a:avLst/>
            </a:prstGeom>
          </p:spPr>
        </p:pic>
        <p:pic>
          <p:nvPicPr>
            <p:cNvPr id="61" name="Kép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033545" flipV="1">
              <a:off x="4371277" y="4874944"/>
              <a:ext cx="989488" cy="1329761"/>
            </a:xfrm>
            <a:prstGeom prst="rect">
              <a:avLst/>
            </a:prstGeom>
          </p:spPr>
        </p:pic>
        <p:pic>
          <p:nvPicPr>
            <p:cNvPr id="62" name="Kép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8299" flipV="1">
              <a:off x="4619216" y="4349928"/>
              <a:ext cx="980400" cy="1203033"/>
            </a:xfrm>
            <a:prstGeom prst="rect">
              <a:avLst/>
            </a:prstGeom>
          </p:spPr>
        </p:pic>
        <p:pic>
          <p:nvPicPr>
            <p:cNvPr id="63" name="Kép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479966" flipV="1">
              <a:off x="5379701" y="7056765"/>
              <a:ext cx="819150" cy="1305967"/>
            </a:xfrm>
            <a:prstGeom prst="rect">
              <a:avLst/>
            </a:prstGeom>
          </p:spPr>
        </p:pic>
        <p:pic>
          <p:nvPicPr>
            <p:cNvPr id="64" name="Kép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503552" flipH="1">
              <a:off x="9881225" y="3479348"/>
              <a:ext cx="1328402" cy="1324969"/>
            </a:xfrm>
            <a:prstGeom prst="rect">
              <a:avLst/>
            </a:prstGeom>
          </p:spPr>
        </p:pic>
        <p:pic>
          <p:nvPicPr>
            <p:cNvPr id="65" name="Kép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160012">
              <a:off x="10489284" y="4495735"/>
              <a:ext cx="980400" cy="1203033"/>
            </a:xfrm>
            <a:prstGeom prst="rect">
              <a:avLst/>
            </a:prstGeom>
          </p:spPr>
        </p:pic>
        <p:pic>
          <p:nvPicPr>
            <p:cNvPr id="66" name="Kép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30230" flipV="1">
              <a:off x="10622154" y="5133694"/>
              <a:ext cx="819150" cy="1305967"/>
            </a:xfrm>
            <a:prstGeom prst="rect">
              <a:avLst/>
            </a:prstGeom>
          </p:spPr>
        </p:pic>
        <p:pic>
          <p:nvPicPr>
            <p:cNvPr id="67" name="Kép 6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798011">
              <a:off x="10213205" y="6085639"/>
              <a:ext cx="1167450" cy="1164433"/>
            </a:xfrm>
            <a:prstGeom prst="rect">
              <a:avLst/>
            </a:prstGeom>
          </p:spPr>
        </p:pic>
        <p:grpSp>
          <p:nvGrpSpPr>
            <p:cNvPr id="68" name="Csoportba foglalás 67"/>
            <p:cNvGrpSpPr/>
            <p:nvPr/>
          </p:nvGrpSpPr>
          <p:grpSpPr>
            <a:xfrm>
              <a:off x="6155316" y="7595375"/>
              <a:ext cx="4117148" cy="1749897"/>
              <a:chOff x="6155316" y="7595375"/>
              <a:chExt cx="4117148" cy="1749897"/>
            </a:xfrm>
          </p:grpSpPr>
          <p:pic>
            <p:nvPicPr>
              <p:cNvPr id="70" name="Kép 6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7427583" y="8020303"/>
                <a:ext cx="1328402" cy="1324969"/>
              </a:xfrm>
              <a:prstGeom prst="rect">
                <a:avLst/>
              </a:prstGeom>
            </p:spPr>
          </p:pic>
          <p:pic>
            <p:nvPicPr>
              <p:cNvPr id="71" name="Kép 7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327805" flipH="1" flipV="1">
                <a:off x="9292064" y="7595375"/>
                <a:ext cx="980400" cy="1221553"/>
              </a:xfrm>
              <a:prstGeom prst="rect">
                <a:avLst/>
              </a:prstGeom>
            </p:spPr>
          </p:pic>
          <p:pic>
            <p:nvPicPr>
              <p:cNvPr id="72" name="Kép 7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80362" flipH="1" flipV="1">
                <a:off x="7077113" y="8050582"/>
                <a:ext cx="687035" cy="923298"/>
              </a:xfrm>
              <a:prstGeom prst="rect">
                <a:avLst/>
              </a:prstGeom>
            </p:spPr>
          </p:pic>
          <p:pic>
            <p:nvPicPr>
              <p:cNvPr id="73" name="Kép 7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19840" flipV="1">
                <a:off x="6155316" y="7640455"/>
                <a:ext cx="989488" cy="1329761"/>
              </a:xfrm>
              <a:prstGeom prst="rect">
                <a:avLst/>
              </a:prstGeom>
            </p:spPr>
          </p:pic>
          <p:pic>
            <p:nvPicPr>
              <p:cNvPr id="74" name="Kép 7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266261" flipV="1">
                <a:off x="8594531" y="7791778"/>
                <a:ext cx="819150" cy="1305967"/>
              </a:xfrm>
              <a:prstGeom prst="rect">
                <a:avLst/>
              </a:prstGeom>
            </p:spPr>
          </p:pic>
        </p:grpSp>
        <p:pic>
          <p:nvPicPr>
            <p:cNvPr id="69" name="Kép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122268" flipV="1">
              <a:off x="9880785" y="6907401"/>
              <a:ext cx="989488" cy="1329761"/>
            </a:xfrm>
            <a:prstGeom prst="rect">
              <a:avLst/>
            </a:prstGeom>
          </p:spPr>
        </p:pic>
      </p:grpSp>
      <p:grpSp>
        <p:nvGrpSpPr>
          <p:cNvPr id="76" name="Csoportba foglalás 75"/>
          <p:cNvGrpSpPr/>
          <p:nvPr/>
        </p:nvGrpSpPr>
        <p:grpSpPr>
          <a:xfrm>
            <a:off x="1018167" y="4237792"/>
            <a:ext cx="9762977" cy="9095146"/>
            <a:chOff x="4201140" y="1911160"/>
            <a:chExt cx="7483572" cy="7434112"/>
          </a:xfrm>
        </p:grpSpPr>
        <p:sp>
          <p:nvSpPr>
            <p:cNvPr id="77" name="Ellipszis 76"/>
            <p:cNvSpPr/>
            <p:nvPr/>
          </p:nvSpPr>
          <p:spPr>
            <a:xfrm>
              <a:off x="5257915" y="2928216"/>
              <a:ext cx="5400000" cy="5400000"/>
            </a:xfrm>
            <a:prstGeom prst="ellipse">
              <a:avLst/>
            </a:prstGeom>
            <a:solidFill>
              <a:srgbClr val="BAB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9" name="Kép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2497" y="1911160"/>
              <a:ext cx="1328402" cy="1324969"/>
            </a:xfrm>
            <a:prstGeom prst="rect">
              <a:avLst/>
            </a:prstGeom>
          </p:spPr>
        </p:pic>
        <p:pic>
          <p:nvPicPr>
            <p:cNvPr id="80" name="Kép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327805">
              <a:off x="5826018" y="2439504"/>
              <a:ext cx="980400" cy="1221553"/>
            </a:xfrm>
            <a:prstGeom prst="rect">
              <a:avLst/>
            </a:prstGeom>
          </p:spPr>
        </p:pic>
        <p:pic>
          <p:nvPicPr>
            <p:cNvPr id="81" name="Kép 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816892" flipH="1">
              <a:off x="4825699" y="3251632"/>
              <a:ext cx="1328402" cy="1324969"/>
            </a:xfrm>
            <a:prstGeom prst="rect">
              <a:avLst/>
            </a:prstGeom>
          </p:spPr>
        </p:pic>
        <p:pic>
          <p:nvPicPr>
            <p:cNvPr id="82" name="Kép 8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680362">
              <a:off x="8334334" y="2282552"/>
              <a:ext cx="687035" cy="923298"/>
            </a:xfrm>
            <a:prstGeom prst="rect">
              <a:avLst/>
            </a:prstGeom>
          </p:spPr>
        </p:pic>
        <p:pic>
          <p:nvPicPr>
            <p:cNvPr id="83" name="Kép 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19840" flipH="1">
              <a:off x="8953678" y="2286216"/>
              <a:ext cx="989488" cy="1329761"/>
            </a:xfrm>
            <a:prstGeom prst="rect">
              <a:avLst/>
            </a:prstGeom>
          </p:spPr>
        </p:pic>
        <p:pic>
          <p:nvPicPr>
            <p:cNvPr id="84" name="Kép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74594" flipH="1">
              <a:off x="9530950" y="2737351"/>
              <a:ext cx="980400" cy="1203033"/>
            </a:xfrm>
            <a:prstGeom prst="rect">
              <a:avLst/>
            </a:prstGeom>
          </p:spPr>
        </p:pic>
        <p:pic>
          <p:nvPicPr>
            <p:cNvPr id="85" name="Kép 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66261" flipH="1">
              <a:off x="6684801" y="2158687"/>
              <a:ext cx="819150" cy="1305967"/>
            </a:xfrm>
            <a:prstGeom prst="rect">
              <a:avLst/>
            </a:prstGeom>
          </p:spPr>
        </p:pic>
        <p:pic>
          <p:nvPicPr>
            <p:cNvPr id="86" name="Kép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813705" flipH="1" flipV="1">
              <a:off x="4505748" y="6336335"/>
              <a:ext cx="1328402" cy="1324969"/>
            </a:xfrm>
            <a:prstGeom prst="rect">
              <a:avLst/>
            </a:prstGeom>
          </p:spPr>
        </p:pic>
        <p:pic>
          <p:nvPicPr>
            <p:cNvPr id="87" name="Kép 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494067" flipH="1" flipV="1">
              <a:off x="4680330" y="5860272"/>
              <a:ext cx="687035" cy="923298"/>
            </a:xfrm>
            <a:prstGeom prst="rect">
              <a:avLst/>
            </a:prstGeom>
          </p:spPr>
        </p:pic>
        <p:pic>
          <p:nvPicPr>
            <p:cNvPr id="88" name="Kép 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033545" flipV="1">
              <a:off x="4371277" y="4874944"/>
              <a:ext cx="989488" cy="1329761"/>
            </a:xfrm>
            <a:prstGeom prst="rect">
              <a:avLst/>
            </a:prstGeom>
          </p:spPr>
        </p:pic>
        <p:pic>
          <p:nvPicPr>
            <p:cNvPr id="89" name="Kép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8299" flipV="1">
              <a:off x="4619216" y="4349928"/>
              <a:ext cx="980400" cy="1203033"/>
            </a:xfrm>
            <a:prstGeom prst="rect">
              <a:avLst/>
            </a:prstGeom>
          </p:spPr>
        </p:pic>
        <p:pic>
          <p:nvPicPr>
            <p:cNvPr id="90" name="Kép 8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479966" flipV="1">
              <a:off x="5379701" y="7056765"/>
              <a:ext cx="819150" cy="1305967"/>
            </a:xfrm>
            <a:prstGeom prst="rect">
              <a:avLst/>
            </a:prstGeom>
          </p:spPr>
        </p:pic>
        <p:pic>
          <p:nvPicPr>
            <p:cNvPr id="91" name="Kép 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503552" flipH="1">
              <a:off x="9881225" y="3479348"/>
              <a:ext cx="1328402" cy="1324969"/>
            </a:xfrm>
            <a:prstGeom prst="rect">
              <a:avLst/>
            </a:prstGeom>
          </p:spPr>
        </p:pic>
        <p:pic>
          <p:nvPicPr>
            <p:cNvPr id="92" name="Kép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160012">
              <a:off x="10489284" y="4495735"/>
              <a:ext cx="980400" cy="1203033"/>
            </a:xfrm>
            <a:prstGeom prst="rect">
              <a:avLst/>
            </a:prstGeom>
          </p:spPr>
        </p:pic>
        <p:pic>
          <p:nvPicPr>
            <p:cNvPr id="94" name="Kép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30230" flipV="1">
              <a:off x="10622154" y="5133694"/>
              <a:ext cx="819150" cy="1305967"/>
            </a:xfrm>
            <a:prstGeom prst="rect">
              <a:avLst/>
            </a:prstGeom>
          </p:spPr>
        </p:pic>
        <p:pic>
          <p:nvPicPr>
            <p:cNvPr id="95" name="Kép 9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798011">
              <a:off x="10213205" y="6085639"/>
              <a:ext cx="1167450" cy="1164433"/>
            </a:xfrm>
            <a:prstGeom prst="rect">
              <a:avLst/>
            </a:prstGeom>
          </p:spPr>
        </p:pic>
        <p:grpSp>
          <p:nvGrpSpPr>
            <p:cNvPr id="96" name="Csoportba foglalás 95"/>
            <p:cNvGrpSpPr/>
            <p:nvPr/>
          </p:nvGrpSpPr>
          <p:grpSpPr>
            <a:xfrm>
              <a:off x="6155316" y="7595375"/>
              <a:ext cx="4117148" cy="1749897"/>
              <a:chOff x="6155316" y="7595375"/>
              <a:chExt cx="4117148" cy="1749897"/>
            </a:xfrm>
          </p:grpSpPr>
          <p:pic>
            <p:nvPicPr>
              <p:cNvPr id="99" name="Kép 9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7427583" y="8020303"/>
                <a:ext cx="1328402" cy="1324969"/>
              </a:xfrm>
              <a:prstGeom prst="rect">
                <a:avLst/>
              </a:prstGeom>
            </p:spPr>
          </p:pic>
          <p:pic>
            <p:nvPicPr>
              <p:cNvPr id="100" name="Kép 9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327805" flipH="1" flipV="1">
                <a:off x="9292064" y="7595375"/>
                <a:ext cx="980400" cy="1221553"/>
              </a:xfrm>
              <a:prstGeom prst="rect">
                <a:avLst/>
              </a:prstGeom>
            </p:spPr>
          </p:pic>
          <p:pic>
            <p:nvPicPr>
              <p:cNvPr id="101" name="Kép 10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80362" flipH="1" flipV="1">
                <a:off x="7077113" y="8050582"/>
                <a:ext cx="687035" cy="923298"/>
              </a:xfrm>
              <a:prstGeom prst="rect">
                <a:avLst/>
              </a:prstGeom>
            </p:spPr>
          </p:pic>
          <p:pic>
            <p:nvPicPr>
              <p:cNvPr id="102" name="Kép 10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19840" flipV="1">
                <a:off x="6155316" y="7640455"/>
                <a:ext cx="989488" cy="1329761"/>
              </a:xfrm>
              <a:prstGeom prst="rect">
                <a:avLst/>
              </a:prstGeom>
            </p:spPr>
          </p:pic>
          <p:pic>
            <p:nvPicPr>
              <p:cNvPr id="103" name="Kép 10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266261" flipV="1">
                <a:off x="8594531" y="7791778"/>
                <a:ext cx="819150" cy="1305967"/>
              </a:xfrm>
              <a:prstGeom prst="rect">
                <a:avLst/>
              </a:prstGeom>
            </p:spPr>
          </p:pic>
        </p:grpSp>
        <p:pic>
          <p:nvPicPr>
            <p:cNvPr id="97" name="Kép 9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122268" flipV="1">
              <a:off x="9880785" y="6907401"/>
              <a:ext cx="989488" cy="1329761"/>
            </a:xfrm>
            <a:prstGeom prst="rect">
              <a:avLst/>
            </a:prstGeom>
          </p:spPr>
        </p:pic>
      </p:grpSp>
      <p:grpSp>
        <p:nvGrpSpPr>
          <p:cNvPr id="104" name="Csoportba foglalás 103"/>
          <p:cNvGrpSpPr/>
          <p:nvPr/>
        </p:nvGrpSpPr>
        <p:grpSpPr>
          <a:xfrm>
            <a:off x="8536656" y="-1181104"/>
            <a:ext cx="3195682" cy="3085827"/>
            <a:chOff x="4201140" y="1911160"/>
            <a:chExt cx="7483572" cy="7434112"/>
          </a:xfrm>
        </p:grpSpPr>
        <p:sp>
          <p:nvSpPr>
            <p:cNvPr id="105" name="Ellipszis 104"/>
            <p:cNvSpPr/>
            <p:nvPr/>
          </p:nvSpPr>
          <p:spPr>
            <a:xfrm>
              <a:off x="5257915" y="2928216"/>
              <a:ext cx="5400000" cy="5400000"/>
            </a:xfrm>
            <a:prstGeom prst="ellipse">
              <a:avLst/>
            </a:prstGeom>
            <a:solidFill>
              <a:srgbClr val="BAB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6" name="Kép 10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2497" y="1911160"/>
              <a:ext cx="1328402" cy="1324969"/>
            </a:xfrm>
            <a:prstGeom prst="rect">
              <a:avLst/>
            </a:prstGeom>
          </p:spPr>
        </p:pic>
        <p:pic>
          <p:nvPicPr>
            <p:cNvPr id="107" name="Kép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327805">
              <a:off x="5826018" y="2439504"/>
              <a:ext cx="980400" cy="1221553"/>
            </a:xfrm>
            <a:prstGeom prst="rect">
              <a:avLst/>
            </a:prstGeom>
          </p:spPr>
        </p:pic>
        <p:pic>
          <p:nvPicPr>
            <p:cNvPr id="108" name="Kép 10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816892" flipH="1">
              <a:off x="4825699" y="3251632"/>
              <a:ext cx="1328402" cy="1324969"/>
            </a:xfrm>
            <a:prstGeom prst="rect">
              <a:avLst/>
            </a:prstGeom>
          </p:spPr>
        </p:pic>
        <p:pic>
          <p:nvPicPr>
            <p:cNvPr id="109" name="Kép 1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680362">
              <a:off x="8334334" y="2282552"/>
              <a:ext cx="687035" cy="923298"/>
            </a:xfrm>
            <a:prstGeom prst="rect">
              <a:avLst/>
            </a:prstGeom>
          </p:spPr>
        </p:pic>
        <p:pic>
          <p:nvPicPr>
            <p:cNvPr id="110" name="Kép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19840" flipH="1">
              <a:off x="8953678" y="2286216"/>
              <a:ext cx="989488" cy="1329761"/>
            </a:xfrm>
            <a:prstGeom prst="rect">
              <a:avLst/>
            </a:prstGeom>
          </p:spPr>
        </p:pic>
        <p:pic>
          <p:nvPicPr>
            <p:cNvPr id="111" name="Kép 1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74594" flipH="1">
              <a:off x="9530950" y="2737351"/>
              <a:ext cx="980400" cy="1203033"/>
            </a:xfrm>
            <a:prstGeom prst="rect">
              <a:avLst/>
            </a:prstGeom>
          </p:spPr>
        </p:pic>
        <p:pic>
          <p:nvPicPr>
            <p:cNvPr id="112" name="Kép 1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66261" flipH="1">
              <a:off x="6684801" y="2158687"/>
              <a:ext cx="819150" cy="1305967"/>
            </a:xfrm>
            <a:prstGeom prst="rect">
              <a:avLst/>
            </a:prstGeom>
          </p:spPr>
        </p:pic>
        <p:pic>
          <p:nvPicPr>
            <p:cNvPr id="113" name="Kép 1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813705" flipH="1" flipV="1">
              <a:off x="4505748" y="6336335"/>
              <a:ext cx="1328402" cy="1324969"/>
            </a:xfrm>
            <a:prstGeom prst="rect">
              <a:avLst/>
            </a:prstGeom>
          </p:spPr>
        </p:pic>
        <p:pic>
          <p:nvPicPr>
            <p:cNvPr id="114" name="Kép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494067" flipH="1" flipV="1">
              <a:off x="4680330" y="5860272"/>
              <a:ext cx="687035" cy="923298"/>
            </a:xfrm>
            <a:prstGeom prst="rect">
              <a:avLst/>
            </a:prstGeom>
          </p:spPr>
        </p:pic>
        <p:pic>
          <p:nvPicPr>
            <p:cNvPr id="115" name="Kép 1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033545" flipV="1">
              <a:off x="4371277" y="4874944"/>
              <a:ext cx="989488" cy="1329761"/>
            </a:xfrm>
            <a:prstGeom prst="rect">
              <a:avLst/>
            </a:prstGeom>
          </p:spPr>
        </p:pic>
        <p:pic>
          <p:nvPicPr>
            <p:cNvPr id="116" name="Kép 1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8299" flipV="1">
              <a:off x="4619216" y="4349928"/>
              <a:ext cx="980400" cy="1203033"/>
            </a:xfrm>
            <a:prstGeom prst="rect">
              <a:avLst/>
            </a:prstGeom>
          </p:spPr>
        </p:pic>
        <p:pic>
          <p:nvPicPr>
            <p:cNvPr id="117" name="Kép 1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479966" flipV="1">
              <a:off x="5379701" y="7056765"/>
              <a:ext cx="819150" cy="1305967"/>
            </a:xfrm>
            <a:prstGeom prst="rect">
              <a:avLst/>
            </a:prstGeom>
          </p:spPr>
        </p:pic>
        <p:pic>
          <p:nvPicPr>
            <p:cNvPr id="118" name="Kép 1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503552" flipH="1">
              <a:off x="9881225" y="3479348"/>
              <a:ext cx="1328402" cy="1324969"/>
            </a:xfrm>
            <a:prstGeom prst="rect">
              <a:avLst/>
            </a:prstGeom>
          </p:spPr>
        </p:pic>
        <p:pic>
          <p:nvPicPr>
            <p:cNvPr id="119" name="Kép 1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160012">
              <a:off x="10489284" y="4495735"/>
              <a:ext cx="980400" cy="1203033"/>
            </a:xfrm>
            <a:prstGeom prst="rect">
              <a:avLst/>
            </a:prstGeom>
          </p:spPr>
        </p:pic>
        <p:pic>
          <p:nvPicPr>
            <p:cNvPr id="120" name="Kép 1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30230" flipV="1">
              <a:off x="10622154" y="5133694"/>
              <a:ext cx="819150" cy="1305967"/>
            </a:xfrm>
            <a:prstGeom prst="rect">
              <a:avLst/>
            </a:prstGeom>
          </p:spPr>
        </p:pic>
        <p:pic>
          <p:nvPicPr>
            <p:cNvPr id="121" name="Kép 1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798011">
              <a:off x="10213205" y="6085639"/>
              <a:ext cx="1167450" cy="1164433"/>
            </a:xfrm>
            <a:prstGeom prst="rect">
              <a:avLst/>
            </a:prstGeom>
          </p:spPr>
        </p:pic>
        <p:grpSp>
          <p:nvGrpSpPr>
            <p:cNvPr id="122" name="Csoportba foglalás 121"/>
            <p:cNvGrpSpPr/>
            <p:nvPr/>
          </p:nvGrpSpPr>
          <p:grpSpPr>
            <a:xfrm>
              <a:off x="6155316" y="7595375"/>
              <a:ext cx="4117148" cy="1749897"/>
              <a:chOff x="6155316" y="7595375"/>
              <a:chExt cx="4117148" cy="1749897"/>
            </a:xfrm>
          </p:grpSpPr>
          <p:pic>
            <p:nvPicPr>
              <p:cNvPr id="124" name="Kép 1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7427583" y="8020303"/>
                <a:ext cx="1328402" cy="1324969"/>
              </a:xfrm>
              <a:prstGeom prst="rect">
                <a:avLst/>
              </a:prstGeom>
            </p:spPr>
          </p:pic>
          <p:pic>
            <p:nvPicPr>
              <p:cNvPr id="125" name="Kép 1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327805" flipH="1" flipV="1">
                <a:off x="9292064" y="7595375"/>
                <a:ext cx="980400" cy="1221553"/>
              </a:xfrm>
              <a:prstGeom prst="rect">
                <a:avLst/>
              </a:prstGeom>
            </p:spPr>
          </p:pic>
          <p:pic>
            <p:nvPicPr>
              <p:cNvPr id="126" name="Kép 1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80362" flipH="1" flipV="1">
                <a:off x="7077113" y="8050582"/>
                <a:ext cx="687035" cy="923298"/>
              </a:xfrm>
              <a:prstGeom prst="rect">
                <a:avLst/>
              </a:prstGeom>
            </p:spPr>
          </p:pic>
          <p:pic>
            <p:nvPicPr>
              <p:cNvPr id="127" name="Kép 1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19840" flipV="1">
                <a:off x="6155316" y="7640455"/>
                <a:ext cx="989488" cy="1329761"/>
              </a:xfrm>
              <a:prstGeom prst="rect">
                <a:avLst/>
              </a:prstGeom>
            </p:spPr>
          </p:pic>
          <p:pic>
            <p:nvPicPr>
              <p:cNvPr id="128" name="Kép 12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266261" flipV="1">
                <a:off x="8594531" y="7791778"/>
                <a:ext cx="819150" cy="1305967"/>
              </a:xfrm>
              <a:prstGeom prst="rect">
                <a:avLst/>
              </a:prstGeom>
            </p:spPr>
          </p:pic>
        </p:grpSp>
        <p:pic>
          <p:nvPicPr>
            <p:cNvPr id="123" name="Kép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122268" flipV="1">
              <a:off x="9880785" y="6907401"/>
              <a:ext cx="989488" cy="1329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32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3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3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3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Csoportba foglalás 265"/>
          <p:cNvGrpSpPr/>
          <p:nvPr/>
        </p:nvGrpSpPr>
        <p:grpSpPr>
          <a:xfrm>
            <a:off x="-4184114" y="-358281"/>
            <a:ext cx="7483572" cy="7434112"/>
            <a:chOff x="4201140" y="1911160"/>
            <a:chExt cx="7483572" cy="7434112"/>
          </a:xfrm>
        </p:grpSpPr>
        <p:sp>
          <p:nvSpPr>
            <p:cNvPr id="18" name="Ellipszis 17"/>
            <p:cNvSpPr/>
            <p:nvPr/>
          </p:nvSpPr>
          <p:spPr>
            <a:xfrm>
              <a:off x="5257915" y="2928216"/>
              <a:ext cx="5400000" cy="5400000"/>
            </a:xfrm>
            <a:prstGeom prst="ellipse">
              <a:avLst/>
            </a:prstGeom>
            <a:solidFill>
              <a:srgbClr val="BAB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5" name="Kép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2497" y="1911160"/>
              <a:ext cx="1328402" cy="1324969"/>
            </a:xfrm>
            <a:prstGeom prst="rect">
              <a:avLst/>
            </a:prstGeom>
          </p:spPr>
        </p:pic>
        <p:pic>
          <p:nvPicPr>
            <p:cNvPr id="242" name="Kép 2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327805">
              <a:off x="5826018" y="2439504"/>
              <a:ext cx="980400" cy="1221553"/>
            </a:xfrm>
            <a:prstGeom prst="rect">
              <a:avLst/>
            </a:prstGeom>
          </p:spPr>
        </p:pic>
        <p:pic>
          <p:nvPicPr>
            <p:cNvPr id="243" name="Kép 2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816892" flipH="1">
              <a:off x="4825699" y="3251632"/>
              <a:ext cx="1328402" cy="1324969"/>
            </a:xfrm>
            <a:prstGeom prst="rect">
              <a:avLst/>
            </a:prstGeom>
          </p:spPr>
        </p:pic>
        <p:pic>
          <p:nvPicPr>
            <p:cNvPr id="78" name="Kép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680362">
              <a:off x="8334334" y="2282552"/>
              <a:ext cx="687035" cy="923298"/>
            </a:xfrm>
            <a:prstGeom prst="rect">
              <a:avLst/>
            </a:prstGeom>
          </p:spPr>
        </p:pic>
        <p:pic>
          <p:nvPicPr>
            <p:cNvPr id="244" name="Kép 2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19840" flipH="1">
              <a:off x="8953678" y="2286216"/>
              <a:ext cx="989488" cy="1329761"/>
            </a:xfrm>
            <a:prstGeom prst="rect">
              <a:avLst/>
            </a:prstGeom>
          </p:spPr>
        </p:pic>
        <p:pic>
          <p:nvPicPr>
            <p:cNvPr id="245" name="Kép 2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74594" flipH="1">
              <a:off x="9530950" y="2737351"/>
              <a:ext cx="980400" cy="1203033"/>
            </a:xfrm>
            <a:prstGeom prst="rect">
              <a:avLst/>
            </a:prstGeom>
          </p:spPr>
        </p:pic>
        <p:pic>
          <p:nvPicPr>
            <p:cNvPr id="93" name="Kép 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66261" flipH="1">
              <a:off x="6684801" y="2158687"/>
              <a:ext cx="819150" cy="1305967"/>
            </a:xfrm>
            <a:prstGeom prst="rect">
              <a:avLst/>
            </a:prstGeom>
          </p:spPr>
        </p:pic>
        <p:pic>
          <p:nvPicPr>
            <p:cNvPr id="246" name="Kép 2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813705" flipH="1" flipV="1">
              <a:off x="4505748" y="6336335"/>
              <a:ext cx="1328402" cy="1324969"/>
            </a:xfrm>
            <a:prstGeom prst="rect">
              <a:avLst/>
            </a:prstGeom>
          </p:spPr>
        </p:pic>
        <p:pic>
          <p:nvPicPr>
            <p:cNvPr id="247" name="Kép 2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494067" flipH="1" flipV="1">
              <a:off x="4680330" y="5860272"/>
              <a:ext cx="687035" cy="923298"/>
            </a:xfrm>
            <a:prstGeom prst="rect">
              <a:avLst/>
            </a:prstGeom>
          </p:spPr>
        </p:pic>
        <p:pic>
          <p:nvPicPr>
            <p:cNvPr id="248" name="Kép 2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033545" flipV="1">
              <a:off x="4371277" y="4874944"/>
              <a:ext cx="989488" cy="1329761"/>
            </a:xfrm>
            <a:prstGeom prst="rect">
              <a:avLst/>
            </a:prstGeom>
          </p:spPr>
        </p:pic>
        <p:pic>
          <p:nvPicPr>
            <p:cNvPr id="249" name="Kép 2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8299" flipV="1">
              <a:off x="4619216" y="4349928"/>
              <a:ext cx="980400" cy="1203033"/>
            </a:xfrm>
            <a:prstGeom prst="rect">
              <a:avLst/>
            </a:prstGeom>
          </p:spPr>
        </p:pic>
        <p:pic>
          <p:nvPicPr>
            <p:cNvPr id="250" name="Kép 2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479966" flipV="1">
              <a:off x="5379701" y="7056765"/>
              <a:ext cx="819150" cy="1305967"/>
            </a:xfrm>
            <a:prstGeom prst="rect">
              <a:avLst/>
            </a:prstGeom>
          </p:spPr>
        </p:pic>
        <p:pic>
          <p:nvPicPr>
            <p:cNvPr id="251" name="Kép 2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503552" flipH="1">
              <a:off x="9881225" y="3479348"/>
              <a:ext cx="1328402" cy="1324969"/>
            </a:xfrm>
            <a:prstGeom prst="rect">
              <a:avLst/>
            </a:prstGeom>
          </p:spPr>
        </p:pic>
        <p:pic>
          <p:nvPicPr>
            <p:cNvPr id="252" name="Kép 2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160012">
              <a:off x="10489284" y="4495735"/>
              <a:ext cx="980400" cy="1203033"/>
            </a:xfrm>
            <a:prstGeom prst="rect">
              <a:avLst/>
            </a:prstGeom>
          </p:spPr>
        </p:pic>
        <p:pic>
          <p:nvPicPr>
            <p:cNvPr id="254" name="Kép 2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30230" flipV="1">
              <a:off x="10622154" y="5133694"/>
              <a:ext cx="819150" cy="1305967"/>
            </a:xfrm>
            <a:prstGeom prst="rect">
              <a:avLst/>
            </a:prstGeom>
          </p:spPr>
        </p:pic>
        <p:pic>
          <p:nvPicPr>
            <p:cNvPr id="98" name="Kép 9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798011">
              <a:off x="10213205" y="6085639"/>
              <a:ext cx="1167450" cy="1164433"/>
            </a:xfrm>
            <a:prstGeom prst="rect">
              <a:avLst/>
            </a:prstGeom>
          </p:spPr>
        </p:pic>
        <p:grpSp>
          <p:nvGrpSpPr>
            <p:cNvPr id="265" name="Csoportba foglalás 264"/>
            <p:cNvGrpSpPr/>
            <p:nvPr/>
          </p:nvGrpSpPr>
          <p:grpSpPr>
            <a:xfrm>
              <a:off x="6155316" y="7595375"/>
              <a:ext cx="4117148" cy="1749897"/>
              <a:chOff x="6155316" y="7595375"/>
              <a:chExt cx="4117148" cy="1749897"/>
            </a:xfrm>
          </p:grpSpPr>
          <p:pic>
            <p:nvPicPr>
              <p:cNvPr id="255" name="Kép 25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7427583" y="8020303"/>
                <a:ext cx="1328402" cy="1324969"/>
              </a:xfrm>
              <a:prstGeom prst="rect">
                <a:avLst/>
              </a:prstGeom>
            </p:spPr>
          </p:pic>
          <p:pic>
            <p:nvPicPr>
              <p:cNvPr id="256" name="Kép 25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327805" flipH="1" flipV="1">
                <a:off x="9292064" y="7595375"/>
                <a:ext cx="980400" cy="1221553"/>
              </a:xfrm>
              <a:prstGeom prst="rect">
                <a:avLst/>
              </a:prstGeom>
            </p:spPr>
          </p:pic>
          <p:pic>
            <p:nvPicPr>
              <p:cNvPr id="257" name="Kép 25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80362" flipH="1" flipV="1">
                <a:off x="7077113" y="8050582"/>
                <a:ext cx="687035" cy="923298"/>
              </a:xfrm>
              <a:prstGeom prst="rect">
                <a:avLst/>
              </a:prstGeom>
            </p:spPr>
          </p:pic>
          <p:pic>
            <p:nvPicPr>
              <p:cNvPr id="258" name="Kép 25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19840" flipV="1">
                <a:off x="6155316" y="7640455"/>
                <a:ext cx="989488" cy="1329761"/>
              </a:xfrm>
              <a:prstGeom prst="rect">
                <a:avLst/>
              </a:prstGeom>
            </p:spPr>
          </p:pic>
          <p:pic>
            <p:nvPicPr>
              <p:cNvPr id="259" name="Kép 2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266261" flipV="1">
                <a:off x="8594531" y="7791778"/>
                <a:ext cx="819150" cy="1305967"/>
              </a:xfrm>
              <a:prstGeom prst="rect">
                <a:avLst/>
              </a:prstGeom>
            </p:spPr>
          </p:pic>
        </p:grpSp>
        <p:pic>
          <p:nvPicPr>
            <p:cNvPr id="264" name="Kép 2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122268" flipV="1">
              <a:off x="9880785" y="6907401"/>
              <a:ext cx="989488" cy="1329761"/>
            </a:xfrm>
            <a:prstGeom prst="rect">
              <a:avLst/>
            </a:prstGeom>
          </p:spPr>
        </p:pic>
      </p:grpSp>
      <p:sp>
        <p:nvSpPr>
          <p:cNvPr id="49" name="Szövegdoboz 48"/>
          <p:cNvSpPr txBox="1"/>
          <p:nvPr/>
        </p:nvSpPr>
        <p:spPr>
          <a:xfrm>
            <a:off x="3240776" y="34749"/>
            <a:ext cx="5440041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8800" dirty="0">
                <a:solidFill>
                  <a:srgbClr val="C75142"/>
                </a:solidFill>
                <a:latin typeface="Arial Rounded MT Bold" panose="020F0704030504030204" pitchFamily="34" charset="0"/>
              </a:rPr>
              <a:t>JERIKÓ</a:t>
            </a:r>
          </a:p>
        </p:txBody>
      </p:sp>
      <p:grpSp>
        <p:nvGrpSpPr>
          <p:cNvPr id="76" name="Csoportba foglalás 75"/>
          <p:cNvGrpSpPr/>
          <p:nvPr/>
        </p:nvGrpSpPr>
        <p:grpSpPr>
          <a:xfrm>
            <a:off x="2854401" y="2250546"/>
            <a:ext cx="9762977" cy="9501832"/>
            <a:chOff x="4201140" y="1911160"/>
            <a:chExt cx="7483572" cy="7434112"/>
          </a:xfrm>
        </p:grpSpPr>
        <p:sp>
          <p:nvSpPr>
            <p:cNvPr id="77" name="Ellipszis 76"/>
            <p:cNvSpPr/>
            <p:nvPr/>
          </p:nvSpPr>
          <p:spPr>
            <a:xfrm>
              <a:off x="5257915" y="2928216"/>
              <a:ext cx="5400000" cy="5400000"/>
            </a:xfrm>
            <a:prstGeom prst="ellipse">
              <a:avLst/>
            </a:prstGeom>
            <a:solidFill>
              <a:srgbClr val="BAB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9" name="Kép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2497" y="1911160"/>
              <a:ext cx="1328402" cy="1324969"/>
            </a:xfrm>
            <a:prstGeom prst="rect">
              <a:avLst/>
            </a:prstGeom>
          </p:spPr>
        </p:pic>
        <p:pic>
          <p:nvPicPr>
            <p:cNvPr id="80" name="Kép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327805">
              <a:off x="5826018" y="2439504"/>
              <a:ext cx="980400" cy="1221553"/>
            </a:xfrm>
            <a:prstGeom prst="rect">
              <a:avLst/>
            </a:prstGeom>
          </p:spPr>
        </p:pic>
        <p:pic>
          <p:nvPicPr>
            <p:cNvPr id="81" name="Kép 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816892" flipH="1">
              <a:off x="4825699" y="3251632"/>
              <a:ext cx="1328402" cy="1324969"/>
            </a:xfrm>
            <a:prstGeom prst="rect">
              <a:avLst/>
            </a:prstGeom>
          </p:spPr>
        </p:pic>
        <p:pic>
          <p:nvPicPr>
            <p:cNvPr id="82" name="Kép 8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680362">
              <a:off x="8334334" y="2282552"/>
              <a:ext cx="687035" cy="923298"/>
            </a:xfrm>
            <a:prstGeom prst="rect">
              <a:avLst/>
            </a:prstGeom>
          </p:spPr>
        </p:pic>
        <p:pic>
          <p:nvPicPr>
            <p:cNvPr id="83" name="Kép 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19840" flipH="1">
              <a:off x="8953678" y="2286216"/>
              <a:ext cx="989488" cy="1329761"/>
            </a:xfrm>
            <a:prstGeom prst="rect">
              <a:avLst/>
            </a:prstGeom>
          </p:spPr>
        </p:pic>
        <p:pic>
          <p:nvPicPr>
            <p:cNvPr id="84" name="Kép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74594" flipH="1">
              <a:off x="9530950" y="2737351"/>
              <a:ext cx="980400" cy="1203033"/>
            </a:xfrm>
            <a:prstGeom prst="rect">
              <a:avLst/>
            </a:prstGeom>
          </p:spPr>
        </p:pic>
        <p:pic>
          <p:nvPicPr>
            <p:cNvPr id="85" name="Kép 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66261" flipH="1">
              <a:off x="6684801" y="2158687"/>
              <a:ext cx="819150" cy="1305967"/>
            </a:xfrm>
            <a:prstGeom prst="rect">
              <a:avLst/>
            </a:prstGeom>
          </p:spPr>
        </p:pic>
        <p:pic>
          <p:nvPicPr>
            <p:cNvPr id="86" name="Kép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813705" flipH="1" flipV="1">
              <a:off x="4505748" y="6336335"/>
              <a:ext cx="1328402" cy="1324969"/>
            </a:xfrm>
            <a:prstGeom prst="rect">
              <a:avLst/>
            </a:prstGeom>
          </p:spPr>
        </p:pic>
        <p:pic>
          <p:nvPicPr>
            <p:cNvPr id="87" name="Kép 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494067" flipH="1" flipV="1">
              <a:off x="4680330" y="5860272"/>
              <a:ext cx="687035" cy="923298"/>
            </a:xfrm>
            <a:prstGeom prst="rect">
              <a:avLst/>
            </a:prstGeom>
          </p:spPr>
        </p:pic>
        <p:pic>
          <p:nvPicPr>
            <p:cNvPr id="88" name="Kép 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033545" flipV="1">
              <a:off x="4371277" y="4874944"/>
              <a:ext cx="989488" cy="1329761"/>
            </a:xfrm>
            <a:prstGeom prst="rect">
              <a:avLst/>
            </a:prstGeom>
          </p:spPr>
        </p:pic>
        <p:pic>
          <p:nvPicPr>
            <p:cNvPr id="89" name="Kép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8299" flipV="1">
              <a:off x="4619216" y="4349928"/>
              <a:ext cx="980400" cy="1203033"/>
            </a:xfrm>
            <a:prstGeom prst="rect">
              <a:avLst/>
            </a:prstGeom>
          </p:spPr>
        </p:pic>
        <p:pic>
          <p:nvPicPr>
            <p:cNvPr id="90" name="Kép 8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479966" flipV="1">
              <a:off x="5379701" y="7056765"/>
              <a:ext cx="819150" cy="1305967"/>
            </a:xfrm>
            <a:prstGeom prst="rect">
              <a:avLst/>
            </a:prstGeom>
          </p:spPr>
        </p:pic>
        <p:pic>
          <p:nvPicPr>
            <p:cNvPr id="91" name="Kép 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503552" flipH="1">
              <a:off x="9881225" y="3479348"/>
              <a:ext cx="1328402" cy="1324969"/>
            </a:xfrm>
            <a:prstGeom prst="rect">
              <a:avLst/>
            </a:prstGeom>
          </p:spPr>
        </p:pic>
        <p:pic>
          <p:nvPicPr>
            <p:cNvPr id="92" name="Kép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160012">
              <a:off x="10489284" y="4495735"/>
              <a:ext cx="980400" cy="1203033"/>
            </a:xfrm>
            <a:prstGeom prst="rect">
              <a:avLst/>
            </a:prstGeom>
          </p:spPr>
        </p:pic>
        <p:pic>
          <p:nvPicPr>
            <p:cNvPr id="94" name="Kép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30230" flipV="1">
              <a:off x="10622154" y="5133694"/>
              <a:ext cx="819150" cy="1305967"/>
            </a:xfrm>
            <a:prstGeom prst="rect">
              <a:avLst/>
            </a:prstGeom>
          </p:spPr>
        </p:pic>
        <p:pic>
          <p:nvPicPr>
            <p:cNvPr id="95" name="Kép 9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798011">
              <a:off x="10213205" y="6085639"/>
              <a:ext cx="1167450" cy="1164433"/>
            </a:xfrm>
            <a:prstGeom prst="rect">
              <a:avLst/>
            </a:prstGeom>
          </p:spPr>
        </p:pic>
        <p:grpSp>
          <p:nvGrpSpPr>
            <p:cNvPr id="96" name="Csoportba foglalás 95"/>
            <p:cNvGrpSpPr/>
            <p:nvPr/>
          </p:nvGrpSpPr>
          <p:grpSpPr>
            <a:xfrm>
              <a:off x="6155316" y="7595375"/>
              <a:ext cx="4117148" cy="1749897"/>
              <a:chOff x="6155316" y="7595375"/>
              <a:chExt cx="4117148" cy="1749897"/>
            </a:xfrm>
          </p:grpSpPr>
          <p:pic>
            <p:nvPicPr>
              <p:cNvPr id="99" name="Kép 9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7427583" y="8020303"/>
                <a:ext cx="1328402" cy="1324969"/>
              </a:xfrm>
              <a:prstGeom prst="rect">
                <a:avLst/>
              </a:prstGeom>
            </p:spPr>
          </p:pic>
          <p:pic>
            <p:nvPicPr>
              <p:cNvPr id="100" name="Kép 9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327805" flipH="1" flipV="1">
                <a:off x="9292064" y="7595375"/>
                <a:ext cx="980400" cy="1221553"/>
              </a:xfrm>
              <a:prstGeom prst="rect">
                <a:avLst/>
              </a:prstGeom>
            </p:spPr>
          </p:pic>
          <p:pic>
            <p:nvPicPr>
              <p:cNvPr id="101" name="Kép 10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80362" flipH="1" flipV="1">
                <a:off x="7077113" y="8050582"/>
                <a:ext cx="687035" cy="923298"/>
              </a:xfrm>
              <a:prstGeom prst="rect">
                <a:avLst/>
              </a:prstGeom>
            </p:spPr>
          </p:pic>
          <p:pic>
            <p:nvPicPr>
              <p:cNvPr id="102" name="Kép 10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19840" flipV="1">
                <a:off x="6155316" y="7640455"/>
                <a:ext cx="989488" cy="1329761"/>
              </a:xfrm>
              <a:prstGeom prst="rect">
                <a:avLst/>
              </a:prstGeom>
            </p:spPr>
          </p:pic>
          <p:pic>
            <p:nvPicPr>
              <p:cNvPr id="103" name="Kép 10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266261" flipV="1">
                <a:off x="8594531" y="7791778"/>
                <a:ext cx="819150" cy="1305967"/>
              </a:xfrm>
              <a:prstGeom prst="rect">
                <a:avLst/>
              </a:prstGeom>
            </p:spPr>
          </p:pic>
        </p:grpSp>
        <p:pic>
          <p:nvPicPr>
            <p:cNvPr id="97" name="Kép 9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122268" flipV="1">
              <a:off x="9880785" y="6907401"/>
              <a:ext cx="989488" cy="1329761"/>
            </a:xfrm>
            <a:prstGeom prst="rect">
              <a:avLst/>
            </a:prstGeom>
          </p:spPr>
        </p:pic>
      </p:grpSp>
      <p:grpSp>
        <p:nvGrpSpPr>
          <p:cNvPr id="104" name="Csoportba foglalás 103"/>
          <p:cNvGrpSpPr/>
          <p:nvPr/>
        </p:nvGrpSpPr>
        <p:grpSpPr>
          <a:xfrm>
            <a:off x="10129581" y="-1139610"/>
            <a:ext cx="3195682" cy="3085827"/>
            <a:chOff x="4201140" y="1911160"/>
            <a:chExt cx="7483572" cy="7434112"/>
          </a:xfrm>
        </p:grpSpPr>
        <p:sp>
          <p:nvSpPr>
            <p:cNvPr id="105" name="Ellipszis 104"/>
            <p:cNvSpPr/>
            <p:nvPr/>
          </p:nvSpPr>
          <p:spPr>
            <a:xfrm>
              <a:off x="5257915" y="2928216"/>
              <a:ext cx="5400000" cy="5400000"/>
            </a:xfrm>
            <a:prstGeom prst="ellipse">
              <a:avLst/>
            </a:prstGeom>
            <a:solidFill>
              <a:srgbClr val="BAB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6" name="Kép 10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2497" y="1911160"/>
              <a:ext cx="1328402" cy="1324969"/>
            </a:xfrm>
            <a:prstGeom prst="rect">
              <a:avLst/>
            </a:prstGeom>
          </p:spPr>
        </p:pic>
        <p:pic>
          <p:nvPicPr>
            <p:cNvPr id="107" name="Kép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327805">
              <a:off x="5826018" y="2439504"/>
              <a:ext cx="980400" cy="1221553"/>
            </a:xfrm>
            <a:prstGeom prst="rect">
              <a:avLst/>
            </a:prstGeom>
          </p:spPr>
        </p:pic>
        <p:pic>
          <p:nvPicPr>
            <p:cNvPr id="108" name="Kép 10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816892" flipH="1">
              <a:off x="4825699" y="3251632"/>
              <a:ext cx="1328402" cy="1324969"/>
            </a:xfrm>
            <a:prstGeom prst="rect">
              <a:avLst/>
            </a:prstGeom>
          </p:spPr>
        </p:pic>
        <p:pic>
          <p:nvPicPr>
            <p:cNvPr id="109" name="Kép 1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680362">
              <a:off x="8334334" y="2282552"/>
              <a:ext cx="687035" cy="923298"/>
            </a:xfrm>
            <a:prstGeom prst="rect">
              <a:avLst/>
            </a:prstGeom>
          </p:spPr>
        </p:pic>
        <p:pic>
          <p:nvPicPr>
            <p:cNvPr id="110" name="Kép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19840" flipH="1">
              <a:off x="8953678" y="2286216"/>
              <a:ext cx="989488" cy="1329761"/>
            </a:xfrm>
            <a:prstGeom prst="rect">
              <a:avLst/>
            </a:prstGeom>
          </p:spPr>
        </p:pic>
        <p:pic>
          <p:nvPicPr>
            <p:cNvPr id="111" name="Kép 1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74594" flipH="1">
              <a:off x="9530950" y="2737351"/>
              <a:ext cx="980400" cy="1203033"/>
            </a:xfrm>
            <a:prstGeom prst="rect">
              <a:avLst/>
            </a:prstGeom>
          </p:spPr>
        </p:pic>
        <p:pic>
          <p:nvPicPr>
            <p:cNvPr id="112" name="Kép 1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66261" flipH="1">
              <a:off x="6684801" y="2158687"/>
              <a:ext cx="819150" cy="1305967"/>
            </a:xfrm>
            <a:prstGeom prst="rect">
              <a:avLst/>
            </a:prstGeom>
          </p:spPr>
        </p:pic>
        <p:pic>
          <p:nvPicPr>
            <p:cNvPr id="113" name="Kép 1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813705" flipH="1" flipV="1">
              <a:off x="4505748" y="6336335"/>
              <a:ext cx="1328402" cy="1324969"/>
            </a:xfrm>
            <a:prstGeom prst="rect">
              <a:avLst/>
            </a:prstGeom>
          </p:spPr>
        </p:pic>
        <p:pic>
          <p:nvPicPr>
            <p:cNvPr id="114" name="Kép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494067" flipH="1" flipV="1">
              <a:off x="4680330" y="5860272"/>
              <a:ext cx="687035" cy="923298"/>
            </a:xfrm>
            <a:prstGeom prst="rect">
              <a:avLst/>
            </a:prstGeom>
          </p:spPr>
        </p:pic>
        <p:pic>
          <p:nvPicPr>
            <p:cNvPr id="115" name="Kép 1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033545" flipV="1">
              <a:off x="4371277" y="4874944"/>
              <a:ext cx="989488" cy="1329761"/>
            </a:xfrm>
            <a:prstGeom prst="rect">
              <a:avLst/>
            </a:prstGeom>
          </p:spPr>
        </p:pic>
        <p:pic>
          <p:nvPicPr>
            <p:cNvPr id="116" name="Kép 1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8299" flipV="1">
              <a:off x="4619216" y="4349928"/>
              <a:ext cx="980400" cy="1203033"/>
            </a:xfrm>
            <a:prstGeom prst="rect">
              <a:avLst/>
            </a:prstGeom>
          </p:spPr>
        </p:pic>
        <p:pic>
          <p:nvPicPr>
            <p:cNvPr id="117" name="Kép 1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479966" flipV="1">
              <a:off x="5379701" y="7056765"/>
              <a:ext cx="819150" cy="1305967"/>
            </a:xfrm>
            <a:prstGeom prst="rect">
              <a:avLst/>
            </a:prstGeom>
          </p:spPr>
        </p:pic>
        <p:pic>
          <p:nvPicPr>
            <p:cNvPr id="118" name="Kép 1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503552" flipH="1">
              <a:off x="9881225" y="3479348"/>
              <a:ext cx="1328402" cy="1324969"/>
            </a:xfrm>
            <a:prstGeom prst="rect">
              <a:avLst/>
            </a:prstGeom>
          </p:spPr>
        </p:pic>
        <p:pic>
          <p:nvPicPr>
            <p:cNvPr id="119" name="Kép 1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160012">
              <a:off x="10489284" y="4495735"/>
              <a:ext cx="980400" cy="1203033"/>
            </a:xfrm>
            <a:prstGeom prst="rect">
              <a:avLst/>
            </a:prstGeom>
          </p:spPr>
        </p:pic>
        <p:pic>
          <p:nvPicPr>
            <p:cNvPr id="120" name="Kép 1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30230" flipV="1">
              <a:off x="10622154" y="5133694"/>
              <a:ext cx="819150" cy="1305967"/>
            </a:xfrm>
            <a:prstGeom prst="rect">
              <a:avLst/>
            </a:prstGeom>
          </p:spPr>
        </p:pic>
        <p:pic>
          <p:nvPicPr>
            <p:cNvPr id="121" name="Kép 1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798011">
              <a:off x="10213205" y="6085639"/>
              <a:ext cx="1167450" cy="1164433"/>
            </a:xfrm>
            <a:prstGeom prst="rect">
              <a:avLst/>
            </a:prstGeom>
          </p:spPr>
        </p:pic>
        <p:grpSp>
          <p:nvGrpSpPr>
            <p:cNvPr id="122" name="Csoportba foglalás 121"/>
            <p:cNvGrpSpPr/>
            <p:nvPr/>
          </p:nvGrpSpPr>
          <p:grpSpPr>
            <a:xfrm>
              <a:off x="6155316" y="7595375"/>
              <a:ext cx="4117148" cy="1749897"/>
              <a:chOff x="6155316" y="7595375"/>
              <a:chExt cx="4117148" cy="1749897"/>
            </a:xfrm>
          </p:grpSpPr>
          <p:pic>
            <p:nvPicPr>
              <p:cNvPr id="124" name="Kép 1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7427583" y="8020303"/>
                <a:ext cx="1328402" cy="1324969"/>
              </a:xfrm>
              <a:prstGeom prst="rect">
                <a:avLst/>
              </a:prstGeom>
            </p:spPr>
          </p:pic>
          <p:pic>
            <p:nvPicPr>
              <p:cNvPr id="125" name="Kép 1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327805" flipH="1" flipV="1">
                <a:off x="9292064" y="7595375"/>
                <a:ext cx="980400" cy="1221553"/>
              </a:xfrm>
              <a:prstGeom prst="rect">
                <a:avLst/>
              </a:prstGeom>
            </p:spPr>
          </p:pic>
          <p:pic>
            <p:nvPicPr>
              <p:cNvPr id="126" name="Kép 1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80362" flipH="1" flipV="1">
                <a:off x="7077113" y="8050582"/>
                <a:ext cx="687035" cy="923298"/>
              </a:xfrm>
              <a:prstGeom prst="rect">
                <a:avLst/>
              </a:prstGeom>
            </p:spPr>
          </p:pic>
          <p:pic>
            <p:nvPicPr>
              <p:cNvPr id="127" name="Kép 1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19840" flipV="1">
                <a:off x="6155316" y="7640455"/>
                <a:ext cx="989488" cy="1329761"/>
              </a:xfrm>
              <a:prstGeom prst="rect">
                <a:avLst/>
              </a:prstGeom>
            </p:spPr>
          </p:pic>
          <p:pic>
            <p:nvPicPr>
              <p:cNvPr id="128" name="Kép 12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266261" flipV="1">
                <a:off x="8594531" y="7791778"/>
                <a:ext cx="819150" cy="1305967"/>
              </a:xfrm>
              <a:prstGeom prst="rect">
                <a:avLst/>
              </a:prstGeom>
            </p:spPr>
          </p:pic>
        </p:grpSp>
        <p:pic>
          <p:nvPicPr>
            <p:cNvPr id="123" name="Kép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122268" flipV="1">
              <a:off x="9880785" y="6907401"/>
              <a:ext cx="989488" cy="1329761"/>
            </a:xfrm>
            <a:prstGeom prst="rect">
              <a:avLst/>
            </a:prstGeom>
          </p:spPr>
        </p:pic>
      </p:grpSp>
      <p:sp>
        <p:nvSpPr>
          <p:cNvPr id="130" name="Téglalap 129"/>
          <p:cNvSpPr/>
          <p:nvPr/>
        </p:nvSpPr>
        <p:spPr>
          <a:xfrm>
            <a:off x="3279737" y="1228142"/>
            <a:ext cx="62815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rgbClr val="C75142"/>
                </a:solidFill>
              </a:rPr>
              <a:t>Úgy is nevezik: a </a:t>
            </a:r>
          </a:p>
          <a:p>
            <a:r>
              <a:rPr lang="hu-HU" sz="4400" dirty="0">
                <a:solidFill>
                  <a:srgbClr val="C75142"/>
                </a:solidFill>
                <a:latin typeface="Arial Rounded MT Bold" panose="020F0704030504030204" pitchFamily="34" charset="0"/>
              </a:rPr>
              <a:t>PÁLMÁK VÁROSA</a:t>
            </a:r>
            <a:r>
              <a:rPr lang="hu-HU" sz="3600" dirty="0">
                <a:solidFill>
                  <a:srgbClr val="C75142"/>
                </a:solidFill>
              </a:rPr>
              <a:t>.</a:t>
            </a:r>
          </a:p>
        </p:txBody>
      </p:sp>
      <p:pic>
        <p:nvPicPr>
          <p:cNvPr id="131" name="Kép 1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5" b="9119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773" y="1452683"/>
            <a:ext cx="1686409" cy="1032376"/>
          </a:xfrm>
          <a:prstGeom prst="rect">
            <a:avLst/>
          </a:prstGeom>
        </p:spPr>
      </p:pic>
      <p:pic>
        <p:nvPicPr>
          <p:cNvPr id="132" name="Kép 13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5" b="91193" l="0" r="100000">
                        <a14:foregroundMark x1="57043" y1="41193" x2="63478" y2="25852"/>
                        <a14:foregroundMark x1="57739" y1="38352" x2="57739" y2="38352"/>
                        <a14:foregroundMark x1="59130" y1="34943" x2="59130" y2="34943"/>
                        <a14:backgroundMark x1="50261" y1="49432" x2="61565" y2="10795"/>
                        <a14:backgroundMark x1="57739" y1="34091" x2="61565" y2="17045"/>
                        <a14:backgroundMark x1="56522" y1="37216" x2="55652" y2="28693"/>
                        <a14:backgroundMark x1="62609" y1="23864" x2="54609" y2="36932"/>
                      </a14:backgroundRemoval>
                    </a14:imgEffect>
                  </a14:imgLayer>
                </a14:imgProps>
              </a:ext>
            </a:extLst>
          </a:blip>
          <a:srcRect l="48399"/>
          <a:stretch/>
        </p:blipFill>
        <p:spPr>
          <a:xfrm rot="18168154">
            <a:off x="151770" y="2125372"/>
            <a:ext cx="1032313" cy="1224701"/>
          </a:xfrm>
          <a:prstGeom prst="rect">
            <a:avLst/>
          </a:prstGeom>
        </p:spPr>
      </p:pic>
      <p:pic>
        <p:nvPicPr>
          <p:cNvPr id="133" name="Kép 13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5" b="91193" l="0" r="100000">
                        <a14:foregroundMark x1="57043" y1="41193" x2="63478" y2="25852"/>
                        <a14:foregroundMark x1="57739" y1="38352" x2="57739" y2="38352"/>
                        <a14:foregroundMark x1="59130" y1="34943" x2="59130" y2="34943"/>
                        <a14:backgroundMark x1="50261" y1="49432" x2="61565" y2="10795"/>
                        <a14:backgroundMark x1="57739" y1="34091" x2="61565" y2="17045"/>
                        <a14:backgroundMark x1="56522" y1="37216" x2="55652" y2="28693"/>
                        <a14:backgroundMark x1="62609" y1="23864" x2="54609" y2="36932"/>
                      </a14:backgroundRemoval>
                    </a14:imgEffect>
                  </a14:imgLayer>
                </a14:imgProps>
              </a:ext>
            </a:extLst>
          </a:blip>
          <a:srcRect l="48399"/>
          <a:stretch/>
        </p:blipFill>
        <p:spPr>
          <a:xfrm rot="282291">
            <a:off x="1152985" y="2188271"/>
            <a:ext cx="920727" cy="1092319"/>
          </a:xfrm>
          <a:prstGeom prst="rect">
            <a:avLst/>
          </a:prstGeom>
        </p:spPr>
      </p:pic>
      <p:pic>
        <p:nvPicPr>
          <p:cNvPr id="134" name="Kép 13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5" b="91193" l="0" r="100000">
                        <a14:foregroundMark x1="57043" y1="41193" x2="63478" y2="25852"/>
                        <a14:foregroundMark x1="57739" y1="38352" x2="57739" y2="38352"/>
                        <a14:foregroundMark x1="59130" y1="34943" x2="59130" y2="34943"/>
                        <a14:backgroundMark x1="50261" y1="49432" x2="61565" y2="10795"/>
                        <a14:backgroundMark x1="57739" y1="34091" x2="61565" y2="17045"/>
                        <a14:backgroundMark x1="56522" y1="37216" x2="55652" y2="28693"/>
                        <a14:backgroundMark x1="62609" y1="23864" x2="54609" y2="36932"/>
                      </a14:backgroundRemoval>
                    </a14:imgEffect>
                  </a14:imgLayer>
                </a14:imgProps>
              </a:ext>
            </a:extLst>
          </a:blip>
          <a:srcRect l="48399"/>
          <a:stretch/>
        </p:blipFill>
        <p:spPr>
          <a:xfrm rot="19324124">
            <a:off x="1050310" y="3007559"/>
            <a:ext cx="975197" cy="1156941"/>
          </a:xfrm>
          <a:prstGeom prst="rect">
            <a:avLst/>
          </a:prstGeom>
        </p:spPr>
      </p:pic>
      <p:pic>
        <p:nvPicPr>
          <p:cNvPr id="135" name="Kép 13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5" b="91193" l="0" r="100000">
                        <a14:foregroundMark x1="57043" y1="41193" x2="63478" y2="25852"/>
                        <a14:foregroundMark x1="57739" y1="38352" x2="57739" y2="38352"/>
                        <a14:foregroundMark x1="59130" y1="34943" x2="59130" y2="34943"/>
                        <a14:backgroundMark x1="50261" y1="49432" x2="61565" y2="10795"/>
                        <a14:backgroundMark x1="57739" y1="34091" x2="61565" y2="17045"/>
                        <a14:backgroundMark x1="56522" y1="37216" x2="55652" y2="28693"/>
                        <a14:backgroundMark x1="62609" y1="23864" x2="54609" y2="36932"/>
                      </a14:backgroundRemoval>
                    </a14:imgEffect>
                  </a14:imgLayer>
                </a14:imgProps>
              </a:ext>
            </a:extLst>
          </a:blip>
          <a:srcRect l="48399"/>
          <a:stretch/>
        </p:blipFill>
        <p:spPr>
          <a:xfrm rot="16200000">
            <a:off x="49900" y="4050209"/>
            <a:ext cx="1115680" cy="1323605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5" b="91193" l="0" r="100000">
                        <a14:foregroundMark x1="57043" y1="41193" x2="63478" y2="25852"/>
                        <a14:foregroundMark x1="57739" y1="38352" x2="57739" y2="38352"/>
                        <a14:foregroundMark x1="59130" y1="34943" x2="59130" y2="34943"/>
                        <a14:backgroundMark x1="50261" y1="49432" x2="61565" y2="10795"/>
                        <a14:backgroundMark x1="57739" y1="34091" x2="61565" y2="17045"/>
                        <a14:backgroundMark x1="56522" y1="37216" x2="55652" y2="28693"/>
                        <a14:backgroundMark x1="62609" y1="23864" x2="54609" y2="36932"/>
                      </a14:backgroundRemoval>
                    </a14:imgEffect>
                  </a14:imgLayer>
                </a14:imgProps>
              </a:ext>
            </a:extLst>
          </a:blip>
          <a:srcRect l="48399"/>
          <a:stretch/>
        </p:blipFill>
        <p:spPr>
          <a:xfrm rot="2488774">
            <a:off x="230983" y="3190186"/>
            <a:ext cx="1024377" cy="1215287"/>
          </a:xfrm>
          <a:prstGeom prst="rect">
            <a:avLst/>
          </a:prstGeom>
        </p:spPr>
      </p:pic>
      <p:sp>
        <p:nvSpPr>
          <p:cNvPr id="137" name="Téglalap 136"/>
          <p:cNvSpPr/>
          <p:nvPr/>
        </p:nvSpPr>
        <p:spPr>
          <a:xfrm>
            <a:off x="5110363" y="5650832"/>
            <a:ext cx="5601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38" name="Téglalap 137"/>
          <p:cNvSpPr/>
          <p:nvPr/>
        </p:nvSpPr>
        <p:spPr>
          <a:xfrm>
            <a:off x="4876421" y="5366589"/>
            <a:ext cx="548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A pálmákon rengeteg </a:t>
            </a:r>
            <a:r>
              <a:rPr lang="hu-HU" sz="2800" b="1" dirty="0">
                <a:solidFill>
                  <a:schemeClr val="bg1"/>
                </a:solidFill>
              </a:rPr>
              <a:t>datolya</a:t>
            </a:r>
            <a:r>
              <a:rPr lang="hu-HU" sz="2800" dirty="0">
                <a:solidFill>
                  <a:schemeClr val="bg1"/>
                </a:solidFill>
              </a:rPr>
              <a:t> terem. Van mit eladni, megvenni!</a:t>
            </a:r>
          </a:p>
        </p:txBody>
      </p:sp>
    </p:spTree>
    <p:extLst>
      <p:ext uri="{BB962C8B-B14F-4D97-AF65-F5344CB8AC3E}">
        <p14:creationId xmlns:p14="http://schemas.microsoft.com/office/powerpoint/2010/main" val="1211616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30" grpId="0"/>
      <p:bldP spid="137" grpId="0"/>
      <p:bldP spid="1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églalap 142"/>
          <p:cNvSpPr/>
          <p:nvPr/>
        </p:nvSpPr>
        <p:spPr>
          <a:xfrm>
            <a:off x="4347679" y="2554782"/>
            <a:ext cx="292870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C75142"/>
                </a:solidFill>
              </a:rPr>
              <a:t>Adják-veszik a </a:t>
            </a:r>
            <a:r>
              <a:rPr lang="hu-HU" sz="3200" b="1" dirty="0">
                <a:solidFill>
                  <a:srgbClr val="C75142"/>
                </a:solidFill>
              </a:rPr>
              <a:t>balzsamot</a:t>
            </a:r>
            <a:r>
              <a:rPr lang="hu-HU" sz="3200" dirty="0">
                <a:solidFill>
                  <a:srgbClr val="C75142"/>
                </a:solidFill>
              </a:rPr>
              <a:t> is.</a:t>
            </a:r>
          </a:p>
        </p:txBody>
      </p:sp>
      <p:grpSp>
        <p:nvGrpSpPr>
          <p:cNvPr id="266" name="Csoportba foglalás 265"/>
          <p:cNvGrpSpPr/>
          <p:nvPr/>
        </p:nvGrpSpPr>
        <p:grpSpPr>
          <a:xfrm>
            <a:off x="-4184114" y="-358281"/>
            <a:ext cx="7483572" cy="7434112"/>
            <a:chOff x="4201140" y="1911160"/>
            <a:chExt cx="7483572" cy="7434112"/>
          </a:xfrm>
        </p:grpSpPr>
        <p:sp>
          <p:nvSpPr>
            <p:cNvPr id="18" name="Ellipszis 17"/>
            <p:cNvSpPr/>
            <p:nvPr/>
          </p:nvSpPr>
          <p:spPr>
            <a:xfrm>
              <a:off x="5257915" y="2928216"/>
              <a:ext cx="5400000" cy="5400000"/>
            </a:xfrm>
            <a:prstGeom prst="ellipse">
              <a:avLst/>
            </a:prstGeom>
            <a:solidFill>
              <a:srgbClr val="BAB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5" name="Kép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2497" y="1911160"/>
              <a:ext cx="1328402" cy="1324969"/>
            </a:xfrm>
            <a:prstGeom prst="rect">
              <a:avLst/>
            </a:prstGeom>
          </p:spPr>
        </p:pic>
        <p:pic>
          <p:nvPicPr>
            <p:cNvPr id="242" name="Kép 2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327805">
              <a:off x="5826018" y="2439504"/>
              <a:ext cx="980400" cy="1221553"/>
            </a:xfrm>
            <a:prstGeom prst="rect">
              <a:avLst/>
            </a:prstGeom>
          </p:spPr>
        </p:pic>
        <p:pic>
          <p:nvPicPr>
            <p:cNvPr id="243" name="Kép 2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816892" flipH="1">
              <a:off x="4825699" y="3251632"/>
              <a:ext cx="1328402" cy="1324969"/>
            </a:xfrm>
            <a:prstGeom prst="rect">
              <a:avLst/>
            </a:prstGeom>
          </p:spPr>
        </p:pic>
        <p:pic>
          <p:nvPicPr>
            <p:cNvPr id="78" name="Kép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680362">
              <a:off x="8334334" y="2282552"/>
              <a:ext cx="687035" cy="923298"/>
            </a:xfrm>
            <a:prstGeom prst="rect">
              <a:avLst/>
            </a:prstGeom>
          </p:spPr>
        </p:pic>
        <p:pic>
          <p:nvPicPr>
            <p:cNvPr id="244" name="Kép 2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19840" flipH="1">
              <a:off x="8953678" y="2286216"/>
              <a:ext cx="989488" cy="1329761"/>
            </a:xfrm>
            <a:prstGeom prst="rect">
              <a:avLst/>
            </a:prstGeom>
          </p:spPr>
        </p:pic>
        <p:pic>
          <p:nvPicPr>
            <p:cNvPr id="245" name="Kép 2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74594" flipH="1">
              <a:off x="9530950" y="2737351"/>
              <a:ext cx="980400" cy="1203033"/>
            </a:xfrm>
            <a:prstGeom prst="rect">
              <a:avLst/>
            </a:prstGeom>
          </p:spPr>
        </p:pic>
        <p:pic>
          <p:nvPicPr>
            <p:cNvPr id="93" name="Kép 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66261" flipH="1">
              <a:off x="6684801" y="2158687"/>
              <a:ext cx="819150" cy="1305967"/>
            </a:xfrm>
            <a:prstGeom prst="rect">
              <a:avLst/>
            </a:prstGeom>
          </p:spPr>
        </p:pic>
        <p:pic>
          <p:nvPicPr>
            <p:cNvPr id="246" name="Kép 2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813705" flipH="1" flipV="1">
              <a:off x="4505748" y="6336335"/>
              <a:ext cx="1328402" cy="1324969"/>
            </a:xfrm>
            <a:prstGeom prst="rect">
              <a:avLst/>
            </a:prstGeom>
          </p:spPr>
        </p:pic>
        <p:pic>
          <p:nvPicPr>
            <p:cNvPr id="247" name="Kép 2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494067" flipH="1" flipV="1">
              <a:off x="4680330" y="5860272"/>
              <a:ext cx="687035" cy="923298"/>
            </a:xfrm>
            <a:prstGeom prst="rect">
              <a:avLst/>
            </a:prstGeom>
          </p:spPr>
        </p:pic>
        <p:pic>
          <p:nvPicPr>
            <p:cNvPr id="248" name="Kép 2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033545" flipV="1">
              <a:off x="4371277" y="4874944"/>
              <a:ext cx="989488" cy="1329761"/>
            </a:xfrm>
            <a:prstGeom prst="rect">
              <a:avLst/>
            </a:prstGeom>
          </p:spPr>
        </p:pic>
        <p:pic>
          <p:nvPicPr>
            <p:cNvPr id="249" name="Kép 2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8299" flipV="1">
              <a:off x="4619216" y="4349928"/>
              <a:ext cx="980400" cy="1203033"/>
            </a:xfrm>
            <a:prstGeom prst="rect">
              <a:avLst/>
            </a:prstGeom>
          </p:spPr>
        </p:pic>
        <p:pic>
          <p:nvPicPr>
            <p:cNvPr id="250" name="Kép 2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479966" flipV="1">
              <a:off x="5379701" y="7056765"/>
              <a:ext cx="819150" cy="1305967"/>
            </a:xfrm>
            <a:prstGeom prst="rect">
              <a:avLst/>
            </a:prstGeom>
          </p:spPr>
        </p:pic>
        <p:pic>
          <p:nvPicPr>
            <p:cNvPr id="251" name="Kép 2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503552" flipH="1">
              <a:off x="9881225" y="3479348"/>
              <a:ext cx="1328402" cy="1324969"/>
            </a:xfrm>
            <a:prstGeom prst="rect">
              <a:avLst/>
            </a:prstGeom>
          </p:spPr>
        </p:pic>
        <p:pic>
          <p:nvPicPr>
            <p:cNvPr id="252" name="Kép 2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160012">
              <a:off x="10489284" y="4495735"/>
              <a:ext cx="980400" cy="1203033"/>
            </a:xfrm>
            <a:prstGeom prst="rect">
              <a:avLst/>
            </a:prstGeom>
          </p:spPr>
        </p:pic>
        <p:pic>
          <p:nvPicPr>
            <p:cNvPr id="254" name="Kép 2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30230" flipV="1">
              <a:off x="10622154" y="5133694"/>
              <a:ext cx="819150" cy="1305967"/>
            </a:xfrm>
            <a:prstGeom prst="rect">
              <a:avLst/>
            </a:prstGeom>
          </p:spPr>
        </p:pic>
        <p:pic>
          <p:nvPicPr>
            <p:cNvPr id="98" name="Kép 9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798011">
              <a:off x="10213205" y="6085639"/>
              <a:ext cx="1167450" cy="1164433"/>
            </a:xfrm>
            <a:prstGeom prst="rect">
              <a:avLst/>
            </a:prstGeom>
          </p:spPr>
        </p:pic>
        <p:grpSp>
          <p:nvGrpSpPr>
            <p:cNvPr id="265" name="Csoportba foglalás 264"/>
            <p:cNvGrpSpPr/>
            <p:nvPr/>
          </p:nvGrpSpPr>
          <p:grpSpPr>
            <a:xfrm>
              <a:off x="6155316" y="7595375"/>
              <a:ext cx="4117148" cy="1749897"/>
              <a:chOff x="6155316" y="7595375"/>
              <a:chExt cx="4117148" cy="1749897"/>
            </a:xfrm>
          </p:grpSpPr>
          <p:pic>
            <p:nvPicPr>
              <p:cNvPr id="255" name="Kép 25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7427583" y="8020303"/>
                <a:ext cx="1328402" cy="1324969"/>
              </a:xfrm>
              <a:prstGeom prst="rect">
                <a:avLst/>
              </a:prstGeom>
            </p:spPr>
          </p:pic>
          <p:pic>
            <p:nvPicPr>
              <p:cNvPr id="256" name="Kép 25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327805" flipH="1" flipV="1">
                <a:off x="9292064" y="7595375"/>
                <a:ext cx="980400" cy="1221553"/>
              </a:xfrm>
              <a:prstGeom prst="rect">
                <a:avLst/>
              </a:prstGeom>
            </p:spPr>
          </p:pic>
          <p:pic>
            <p:nvPicPr>
              <p:cNvPr id="257" name="Kép 25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80362" flipH="1" flipV="1">
                <a:off x="7077113" y="8050582"/>
                <a:ext cx="687035" cy="923298"/>
              </a:xfrm>
              <a:prstGeom prst="rect">
                <a:avLst/>
              </a:prstGeom>
            </p:spPr>
          </p:pic>
          <p:pic>
            <p:nvPicPr>
              <p:cNvPr id="258" name="Kép 25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19840" flipV="1">
                <a:off x="6155316" y="7640455"/>
                <a:ext cx="989488" cy="1329761"/>
              </a:xfrm>
              <a:prstGeom prst="rect">
                <a:avLst/>
              </a:prstGeom>
            </p:spPr>
          </p:pic>
          <p:pic>
            <p:nvPicPr>
              <p:cNvPr id="259" name="Kép 2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266261" flipV="1">
                <a:off x="8594531" y="7791778"/>
                <a:ext cx="819150" cy="1305967"/>
              </a:xfrm>
              <a:prstGeom prst="rect">
                <a:avLst/>
              </a:prstGeom>
            </p:spPr>
          </p:pic>
        </p:grpSp>
        <p:pic>
          <p:nvPicPr>
            <p:cNvPr id="264" name="Kép 2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122268" flipV="1">
              <a:off x="9880785" y="6907401"/>
              <a:ext cx="989488" cy="1329761"/>
            </a:xfrm>
            <a:prstGeom prst="rect">
              <a:avLst/>
            </a:prstGeom>
          </p:spPr>
        </p:pic>
      </p:grpSp>
      <p:sp>
        <p:nvSpPr>
          <p:cNvPr id="130" name="Téglalap 129"/>
          <p:cNvSpPr/>
          <p:nvPr/>
        </p:nvSpPr>
        <p:spPr>
          <a:xfrm>
            <a:off x="2646475" y="-15055"/>
            <a:ext cx="6709294" cy="230650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r>
              <a:rPr lang="hu-HU" sz="4400" dirty="0">
                <a:solidFill>
                  <a:srgbClr val="C75142"/>
                </a:solidFill>
                <a:latin typeface="Arial Rounded MT Bold" panose="020F0704030504030204" pitchFamily="34" charset="0"/>
              </a:rPr>
              <a:t>A PÁLMÁK VÁROSA </a:t>
            </a:r>
          </a:p>
          <a:p>
            <a:r>
              <a:rPr lang="hu-HU" sz="4400" dirty="0">
                <a:solidFill>
                  <a:srgbClr val="C75142"/>
                </a:solidFill>
              </a:rPr>
              <a:t>tele van mindig</a:t>
            </a:r>
          </a:p>
          <a:p>
            <a:r>
              <a:rPr lang="hu-HU" sz="4400" dirty="0">
                <a:solidFill>
                  <a:srgbClr val="C75142"/>
                </a:solidFill>
              </a:rPr>
              <a:t>kereskedőkkel. </a:t>
            </a:r>
            <a:endParaRPr lang="hu-HU" sz="3600" dirty="0">
              <a:solidFill>
                <a:srgbClr val="C75142"/>
              </a:solidFill>
            </a:endParaRPr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5" b="9119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27" y="1605083"/>
            <a:ext cx="1686409" cy="1032376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5" b="91193" l="0" r="100000">
                        <a14:foregroundMark x1="57043" y1="41193" x2="63478" y2="25852"/>
                        <a14:foregroundMark x1="57739" y1="38352" x2="57739" y2="38352"/>
                        <a14:foregroundMark x1="59130" y1="34943" x2="59130" y2="34943"/>
                        <a14:backgroundMark x1="50261" y1="49432" x2="61565" y2="10795"/>
                        <a14:backgroundMark x1="57739" y1="34091" x2="61565" y2="17045"/>
                        <a14:backgroundMark x1="56522" y1="37216" x2="55652" y2="28693"/>
                        <a14:backgroundMark x1="62609" y1="23864" x2="54609" y2="36932"/>
                      </a14:backgroundRemoval>
                    </a14:imgEffect>
                  </a14:imgLayer>
                </a14:imgProps>
              </a:ext>
            </a:extLst>
          </a:blip>
          <a:srcRect l="48399"/>
          <a:stretch/>
        </p:blipFill>
        <p:spPr>
          <a:xfrm rot="18168154">
            <a:off x="304170" y="2277772"/>
            <a:ext cx="1032313" cy="1224701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5" b="91193" l="0" r="100000">
                        <a14:foregroundMark x1="57043" y1="41193" x2="63478" y2="25852"/>
                        <a14:foregroundMark x1="57739" y1="38352" x2="57739" y2="38352"/>
                        <a14:foregroundMark x1="59130" y1="34943" x2="59130" y2="34943"/>
                        <a14:backgroundMark x1="50261" y1="49432" x2="61565" y2="10795"/>
                        <a14:backgroundMark x1="57739" y1="34091" x2="61565" y2="17045"/>
                        <a14:backgroundMark x1="56522" y1="37216" x2="55652" y2="28693"/>
                        <a14:backgroundMark x1="62609" y1="23864" x2="54609" y2="36932"/>
                      </a14:backgroundRemoval>
                    </a14:imgEffect>
                  </a14:imgLayer>
                </a14:imgProps>
              </a:ext>
            </a:extLst>
          </a:blip>
          <a:srcRect l="48399"/>
          <a:stretch/>
        </p:blipFill>
        <p:spPr>
          <a:xfrm rot="282291">
            <a:off x="1305385" y="2340671"/>
            <a:ext cx="920727" cy="1092319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5" b="91193" l="0" r="100000">
                        <a14:foregroundMark x1="57043" y1="41193" x2="63478" y2="25852"/>
                        <a14:foregroundMark x1="57739" y1="38352" x2="57739" y2="38352"/>
                        <a14:foregroundMark x1="59130" y1="34943" x2="59130" y2="34943"/>
                        <a14:backgroundMark x1="50261" y1="49432" x2="61565" y2="10795"/>
                        <a14:backgroundMark x1="57739" y1="34091" x2="61565" y2="17045"/>
                        <a14:backgroundMark x1="56522" y1="37216" x2="55652" y2="28693"/>
                        <a14:backgroundMark x1="62609" y1="23864" x2="54609" y2="36932"/>
                      </a14:backgroundRemoval>
                    </a14:imgEffect>
                  </a14:imgLayer>
                </a14:imgProps>
              </a:ext>
            </a:extLst>
          </a:blip>
          <a:srcRect l="48399"/>
          <a:stretch/>
        </p:blipFill>
        <p:spPr>
          <a:xfrm rot="19324124">
            <a:off x="1202710" y="3159959"/>
            <a:ext cx="975197" cy="1156941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5" b="91193" l="0" r="100000">
                        <a14:foregroundMark x1="57043" y1="41193" x2="63478" y2="25852"/>
                        <a14:foregroundMark x1="57739" y1="38352" x2="57739" y2="38352"/>
                        <a14:foregroundMark x1="59130" y1="34943" x2="59130" y2="34943"/>
                        <a14:backgroundMark x1="50261" y1="49432" x2="61565" y2="10795"/>
                        <a14:backgroundMark x1="57739" y1="34091" x2="61565" y2="17045"/>
                        <a14:backgroundMark x1="56522" y1="37216" x2="55652" y2="28693"/>
                        <a14:backgroundMark x1="62609" y1="23864" x2="54609" y2="36932"/>
                      </a14:backgroundRemoval>
                    </a14:imgEffect>
                  </a14:imgLayer>
                </a14:imgProps>
              </a:ext>
            </a:extLst>
          </a:blip>
          <a:srcRect l="48399"/>
          <a:stretch/>
        </p:blipFill>
        <p:spPr>
          <a:xfrm rot="16200000">
            <a:off x="202300" y="4202609"/>
            <a:ext cx="1115680" cy="1323605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5" b="91193" l="0" r="100000">
                        <a14:foregroundMark x1="57043" y1="41193" x2="63478" y2="25852"/>
                        <a14:foregroundMark x1="57739" y1="38352" x2="57739" y2="38352"/>
                        <a14:foregroundMark x1="59130" y1="34943" x2="59130" y2="34943"/>
                        <a14:backgroundMark x1="50261" y1="49432" x2="61565" y2="10795"/>
                        <a14:backgroundMark x1="57739" y1="34091" x2="61565" y2="17045"/>
                        <a14:backgroundMark x1="56522" y1="37216" x2="55652" y2="28693"/>
                        <a14:backgroundMark x1="62609" y1="23864" x2="54609" y2="36932"/>
                      </a14:backgroundRemoval>
                    </a14:imgEffect>
                  </a14:imgLayer>
                </a14:imgProps>
              </a:ext>
            </a:extLst>
          </a:blip>
          <a:srcRect l="48399"/>
          <a:stretch/>
        </p:blipFill>
        <p:spPr>
          <a:xfrm rot="2488774">
            <a:off x="383383" y="3342586"/>
            <a:ext cx="1024377" cy="1215287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28" b="98997" l="3471" r="95445">
                        <a14:foregroundMark x1="34273" y1="10458" x2="39913" y2="28223"/>
                        <a14:foregroundMark x1="67679" y1="8596" x2="58785" y2="31089"/>
                        <a14:foregroundMark x1="89805" y1="93410" x2="70933" y2="71777"/>
                        <a14:foregroundMark x1="47722" y1="93410" x2="59002" y2="90258"/>
                        <a14:foregroundMark x1="33406" y1="92980" x2="32104" y2="81662"/>
                        <a14:foregroundMark x1="86768" y1="57450" x2="79826" y2="46562"/>
                        <a14:foregroundMark x1="36009" y1="59742" x2="49024" y2="34957"/>
                        <a14:foregroundMark x1="11931" y1="28797" x2="41649" y2="33095"/>
                        <a14:foregroundMark x1="90239" y1="59312" x2="82863" y2="53868"/>
                        <a14:foregroundMark x1="85249" y1="60458" x2="80911" y2="55014"/>
                        <a14:foregroundMark x1="33623" y1="91404" x2="43384" y2="91691"/>
                        <a14:foregroundMark x1="79610" y1="84097" x2="83080" y2="91117"/>
                        <a14:foregroundMark x1="92842" y1="92550" x2="87636" y2="89398"/>
                        <a14:foregroundMark x1="80260" y1="91117" x2="80260" y2="86533"/>
                        <a14:foregroundMark x1="54881" y1="82665" x2="57701" y2="89112"/>
                        <a14:foregroundMark x1="49892" y1="94269" x2="60738" y2="92550"/>
                        <a14:foregroundMark x1="39046" y1="91404" x2="48590" y2="92550"/>
                        <a14:foregroundMark x1="47939" y1="94269" x2="61605" y2="93123"/>
                        <a14:foregroundMark x1="30586" y1="93410" x2="37961" y2="91834"/>
                        <a14:foregroundMark x1="87636" y1="94556" x2="81128" y2="92550"/>
                        <a14:foregroundMark x1="93492" y1="92980" x2="88720" y2="94413"/>
                        <a14:foregroundMark x1="47505" y1="94556" x2="61605" y2="93410"/>
                        <a14:foregroundMark x1="12798" y1="27650" x2="26681" y2="26074"/>
                        <a14:foregroundMark x1="26898" y1="53438" x2="22343" y2="72063"/>
                        <a14:foregroundMark x1="57484" y1="14327" x2="57050" y2="17335"/>
                        <a14:foregroundMark x1="20174" y1="78367" x2="20174" y2="78367"/>
                        <a14:foregroundMark x1="20390" y1="76218" x2="20390" y2="76218"/>
                        <a14:foregroundMark x1="25597" y1="60888" x2="25597" y2="60888"/>
                        <a14:foregroundMark x1="90456" y1="54871" x2="86551" y2="53009"/>
                        <a14:backgroundMark x1="50976" y1="84957" x2="50108" y2="86676"/>
                        <a14:backgroundMark x1="25163" y1="54441" x2="24512" y2="58739"/>
                        <a14:backgroundMark x1="24512" y1="60888" x2="22777" y2="65043"/>
                        <a14:backgroundMark x1="76139" y1="5731" x2="91106" y2="26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3908" y="-2231"/>
            <a:ext cx="3274145" cy="495738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303967" y="3895333"/>
            <a:ext cx="448872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rgbClr val="C75142"/>
                </a:solidFill>
              </a:rPr>
              <a:t>És a </a:t>
            </a:r>
            <a:r>
              <a:rPr lang="hu-HU" sz="3200" b="1" dirty="0">
                <a:solidFill>
                  <a:srgbClr val="C75142"/>
                </a:solidFill>
              </a:rPr>
              <a:t>hal</a:t>
            </a:r>
            <a:r>
              <a:rPr lang="hu-HU" sz="3200" dirty="0">
                <a:solidFill>
                  <a:srgbClr val="C75142"/>
                </a:solidFill>
              </a:rPr>
              <a:t> is kelendő áru.</a:t>
            </a:r>
            <a:endParaRPr lang="hu-HU" sz="2400" dirty="0">
              <a:solidFill>
                <a:srgbClr val="C75142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-19559" y="4732324"/>
            <a:ext cx="12215922" cy="2132605"/>
            <a:chOff x="0" y="4750135"/>
            <a:chExt cx="12215922" cy="2132605"/>
          </a:xfrm>
        </p:grpSpPr>
        <p:sp>
          <p:nvSpPr>
            <p:cNvPr id="145" name="Téglalap 144"/>
            <p:cNvSpPr/>
            <p:nvPr/>
          </p:nvSpPr>
          <p:spPr>
            <a:xfrm>
              <a:off x="0" y="4750135"/>
              <a:ext cx="12215922" cy="21326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46" name="Csoportba foglalás 145"/>
            <p:cNvGrpSpPr/>
            <p:nvPr/>
          </p:nvGrpSpPr>
          <p:grpSpPr>
            <a:xfrm>
              <a:off x="685240" y="5011214"/>
              <a:ext cx="5773011" cy="1740470"/>
              <a:chOff x="-737961" y="-322244"/>
              <a:chExt cx="5800335" cy="1727371"/>
            </a:xfrm>
            <a:noFill/>
          </p:grpSpPr>
          <p:pic>
            <p:nvPicPr>
              <p:cNvPr id="147" name="Kép 14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128" y="-322244"/>
                <a:ext cx="1472751" cy="716880"/>
              </a:xfrm>
              <a:prstGeom prst="rect">
                <a:avLst/>
              </a:prstGeom>
              <a:grpFill/>
            </p:spPr>
          </p:pic>
          <p:pic>
            <p:nvPicPr>
              <p:cNvPr id="148" name="Kép 14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52912" y="172882"/>
                <a:ext cx="1021509" cy="497232"/>
              </a:xfrm>
              <a:prstGeom prst="rect">
                <a:avLst/>
              </a:prstGeom>
              <a:grpFill/>
            </p:spPr>
          </p:pic>
          <p:pic>
            <p:nvPicPr>
              <p:cNvPr id="149" name="Kép 14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1910" y="641615"/>
                <a:ext cx="1180350" cy="579000"/>
              </a:xfrm>
              <a:prstGeom prst="rect">
                <a:avLst/>
              </a:prstGeom>
              <a:grpFill/>
            </p:spPr>
          </p:pic>
          <p:graphicFrame>
            <p:nvGraphicFramePr>
              <p:cNvPr id="150" name="Objektum 1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268537"/>
                  </p:ext>
                </p:extLst>
              </p:nvPr>
            </p:nvGraphicFramePr>
            <p:xfrm>
              <a:off x="655235" y="722608"/>
              <a:ext cx="1397677" cy="6825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14" imgW="6118399" imgH="2986961" progId="CorelDraw.Graphic.19">
                      <p:embed/>
                    </p:oleObj>
                  </mc:Choice>
                  <mc:Fallback>
                    <p:oleObj name="CorelDRAW" r:id="rId14" imgW="6118399" imgH="2986961" progId="CorelDraw.Graphic.19">
                      <p:embed/>
                      <p:pic>
                        <p:nvPicPr>
                          <p:cNvPr id="114" name="Objektum 113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655235" y="722608"/>
                            <a:ext cx="1397677" cy="68251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1" name="Objektum 1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5621621"/>
                  </p:ext>
                </p:extLst>
              </p:nvPr>
            </p:nvGraphicFramePr>
            <p:xfrm>
              <a:off x="3718844" y="110493"/>
              <a:ext cx="1343530" cy="6694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16" imgW="6118399" imgH="2986961" progId="CorelDraw.Graphic.19">
                      <p:embed/>
                    </p:oleObj>
                  </mc:Choice>
                  <mc:Fallback>
                    <p:oleObj name="CorelDRAW" r:id="rId16" imgW="6118399" imgH="2986961" progId="CorelDraw.Graphic.19">
                      <p:embed/>
                      <p:pic>
                        <p:nvPicPr>
                          <p:cNvPr id="115" name="Objektum 114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3718844" y="110493"/>
                            <a:ext cx="1343530" cy="66949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" name="Objektum 1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439646"/>
                  </p:ext>
                </p:extLst>
              </p:nvPr>
            </p:nvGraphicFramePr>
            <p:xfrm>
              <a:off x="-737961" y="491855"/>
              <a:ext cx="980946" cy="4888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18" imgW="6118399" imgH="2986961" progId="CorelDraw.Graphic.19">
                      <p:embed/>
                    </p:oleObj>
                  </mc:Choice>
                  <mc:Fallback>
                    <p:oleObj name="CorelDRAW" r:id="rId18" imgW="6118399" imgH="2986961" progId="CorelDraw.Graphic.19">
                      <p:embed/>
                      <p:pic>
                        <p:nvPicPr>
                          <p:cNvPr id="116" name="Objektum 115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-737961" y="491855"/>
                            <a:ext cx="980946" cy="48881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62" name="Csoportba foglalás 161"/>
          <p:cNvGrpSpPr/>
          <p:nvPr/>
        </p:nvGrpSpPr>
        <p:grpSpPr>
          <a:xfrm>
            <a:off x="-19559" y="4732324"/>
            <a:ext cx="12215922" cy="2132605"/>
            <a:chOff x="0" y="4750135"/>
            <a:chExt cx="12215922" cy="2132605"/>
          </a:xfrm>
        </p:grpSpPr>
        <p:sp>
          <p:nvSpPr>
            <p:cNvPr id="163" name="Téglalap 162"/>
            <p:cNvSpPr/>
            <p:nvPr/>
          </p:nvSpPr>
          <p:spPr>
            <a:xfrm>
              <a:off x="0" y="4750135"/>
              <a:ext cx="12215922" cy="21326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64" name="Csoportba foglalás 163"/>
            <p:cNvGrpSpPr/>
            <p:nvPr/>
          </p:nvGrpSpPr>
          <p:grpSpPr>
            <a:xfrm>
              <a:off x="685240" y="5011214"/>
              <a:ext cx="5773011" cy="1740470"/>
              <a:chOff x="-737961" y="-322244"/>
              <a:chExt cx="5800335" cy="1727371"/>
            </a:xfrm>
            <a:noFill/>
          </p:grpSpPr>
          <p:pic>
            <p:nvPicPr>
              <p:cNvPr id="165" name="Kép 16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128" y="-322244"/>
                <a:ext cx="1472751" cy="716880"/>
              </a:xfrm>
              <a:prstGeom prst="rect">
                <a:avLst/>
              </a:prstGeom>
              <a:grpFill/>
            </p:spPr>
          </p:pic>
          <p:pic>
            <p:nvPicPr>
              <p:cNvPr id="166" name="Kép 16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52912" y="172882"/>
                <a:ext cx="1021509" cy="497232"/>
              </a:xfrm>
              <a:prstGeom prst="rect">
                <a:avLst/>
              </a:prstGeom>
              <a:grpFill/>
            </p:spPr>
          </p:pic>
          <p:pic>
            <p:nvPicPr>
              <p:cNvPr id="167" name="Kép 16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1910" y="641615"/>
                <a:ext cx="1180350" cy="579000"/>
              </a:xfrm>
              <a:prstGeom prst="rect">
                <a:avLst/>
              </a:prstGeom>
              <a:grpFill/>
            </p:spPr>
          </p:pic>
          <p:graphicFrame>
            <p:nvGraphicFramePr>
              <p:cNvPr id="168" name="Objektum 16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268537"/>
                  </p:ext>
                </p:extLst>
              </p:nvPr>
            </p:nvGraphicFramePr>
            <p:xfrm>
              <a:off x="655235" y="722608"/>
              <a:ext cx="1397677" cy="6825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14" imgW="6118399" imgH="2986961" progId="CorelDraw.Graphic.19">
                      <p:embed/>
                    </p:oleObj>
                  </mc:Choice>
                  <mc:Fallback>
                    <p:oleObj name="CorelDRAW" r:id="rId14" imgW="6118399" imgH="2986961" progId="CorelDraw.Graphic.19">
                      <p:embed/>
                      <p:pic>
                        <p:nvPicPr>
                          <p:cNvPr id="150" name="Objektum 149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655235" y="722608"/>
                            <a:ext cx="1397677" cy="68251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9" name="Objektum 16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5621621"/>
                  </p:ext>
                </p:extLst>
              </p:nvPr>
            </p:nvGraphicFramePr>
            <p:xfrm>
              <a:off x="3718844" y="110493"/>
              <a:ext cx="1343530" cy="6694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16" imgW="6118399" imgH="2986961" progId="CorelDraw.Graphic.19">
                      <p:embed/>
                    </p:oleObj>
                  </mc:Choice>
                  <mc:Fallback>
                    <p:oleObj name="CorelDRAW" r:id="rId16" imgW="6118399" imgH="2986961" progId="CorelDraw.Graphic.19">
                      <p:embed/>
                      <p:pic>
                        <p:nvPicPr>
                          <p:cNvPr id="151" name="Objektum 150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3718844" y="110493"/>
                            <a:ext cx="1343530" cy="66949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0" name="Objektum 16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439646"/>
                  </p:ext>
                </p:extLst>
              </p:nvPr>
            </p:nvGraphicFramePr>
            <p:xfrm>
              <a:off x="-737961" y="491855"/>
              <a:ext cx="980946" cy="4888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18" imgW="6118399" imgH="2986961" progId="CorelDraw.Graphic.19">
                      <p:embed/>
                    </p:oleObj>
                  </mc:Choice>
                  <mc:Fallback>
                    <p:oleObj name="CorelDRAW" r:id="rId18" imgW="6118399" imgH="2986961" progId="CorelDraw.Graphic.19">
                      <p:embed/>
                      <p:pic>
                        <p:nvPicPr>
                          <p:cNvPr id="152" name="Objektum 151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-737961" y="491855"/>
                            <a:ext cx="980946" cy="48881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839841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xit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3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7" b="91293" l="940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13341" y="715940"/>
            <a:ext cx="2658086" cy="4480948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94048" l="0" r="94709">
                        <a14:backgroundMark x1="4762" y1="36905" x2="19048" y2="5357"/>
                        <a14:backgroundMark x1="85714" y1="27381" x2="91534" y2="12202"/>
                        <a14:backgroundMark x1="87831" y1="28274" x2="96296" y2="44048"/>
                        <a14:backgroundMark x1="1587" y1="36310" x2="529" y2="47024"/>
                        <a14:backgroundMark x1="1058" y1="68750" x2="1058" y2="78274"/>
                        <a14:backgroundMark x1="1587" y1="52976" x2="1587" y2="52976"/>
                        <a14:backgroundMark x1="1058" y1="48214" x2="1058" y2="482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08708" y="1593555"/>
            <a:ext cx="2506050" cy="4455197"/>
          </a:xfrm>
          <a:prstGeom prst="rect">
            <a:avLst/>
          </a:prstGeom>
        </p:spPr>
      </p:pic>
      <p:grpSp>
        <p:nvGrpSpPr>
          <p:cNvPr id="266" name="Csoportba foglalás 265"/>
          <p:cNvGrpSpPr/>
          <p:nvPr/>
        </p:nvGrpSpPr>
        <p:grpSpPr>
          <a:xfrm>
            <a:off x="-2014332" y="2725784"/>
            <a:ext cx="7183992" cy="6964650"/>
            <a:chOff x="4201140" y="1911160"/>
            <a:chExt cx="7483572" cy="7434112"/>
          </a:xfrm>
        </p:grpSpPr>
        <p:sp>
          <p:nvSpPr>
            <p:cNvPr id="18" name="Ellipszis 17"/>
            <p:cNvSpPr/>
            <p:nvPr/>
          </p:nvSpPr>
          <p:spPr>
            <a:xfrm>
              <a:off x="5257915" y="2928215"/>
              <a:ext cx="5400000" cy="5438976"/>
            </a:xfrm>
            <a:prstGeom prst="ellipse">
              <a:avLst/>
            </a:prstGeom>
            <a:solidFill>
              <a:srgbClr val="BAB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5" name="Kép 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42497" y="1911160"/>
              <a:ext cx="1328402" cy="1324969"/>
            </a:xfrm>
            <a:prstGeom prst="rect">
              <a:avLst/>
            </a:prstGeom>
          </p:spPr>
        </p:pic>
        <p:pic>
          <p:nvPicPr>
            <p:cNvPr id="242" name="Kép 2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327805">
              <a:off x="5826018" y="2439504"/>
              <a:ext cx="980400" cy="1221553"/>
            </a:xfrm>
            <a:prstGeom prst="rect">
              <a:avLst/>
            </a:prstGeom>
          </p:spPr>
        </p:pic>
        <p:pic>
          <p:nvPicPr>
            <p:cNvPr id="243" name="Kép 2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816892" flipH="1">
              <a:off x="4825699" y="3251632"/>
              <a:ext cx="1328402" cy="1324969"/>
            </a:xfrm>
            <a:prstGeom prst="rect">
              <a:avLst/>
            </a:prstGeom>
          </p:spPr>
        </p:pic>
        <p:pic>
          <p:nvPicPr>
            <p:cNvPr id="78" name="Kép 7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680362">
              <a:off x="8334334" y="2282552"/>
              <a:ext cx="687035" cy="923298"/>
            </a:xfrm>
            <a:prstGeom prst="rect">
              <a:avLst/>
            </a:prstGeom>
          </p:spPr>
        </p:pic>
        <p:pic>
          <p:nvPicPr>
            <p:cNvPr id="244" name="Kép 2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219840" flipH="1">
              <a:off x="8953678" y="2286216"/>
              <a:ext cx="989488" cy="1329761"/>
            </a:xfrm>
            <a:prstGeom prst="rect">
              <a:avLst/>
            </a:prstGeom>
          </p:spPr>
        </p:pic>
        <p:pic>
          <p:nvPicPr>
            <p:cNvPr id="245" name="Kép 2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974594" flipH="1">
              <a:off x="9530950" y="2737351"/>
              <a:ext cx="980400" cy="1203033"/>
            </a:xfrm>
            <a:prstGeom prst="rect">
              <a:avLst/>
            </a:prstGeom>
          </p:spPr>
        </p:pic>
        <p:pic>
          <p:nvPicPr>
            <p:cNvPr id="93" name="Kép 9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266261" flipH="1">
              <a:off x="6684801" y="2158687"/>
              <a:ext cx="819150" cy="1305967"/>
            </a:xfrm>
            <a:prstGeom prst="rect">
              <a:avLst/>
            </a:prstGeom>
          </p:spPr>
        </p:pic>
        <p:pic>
          <p:nvPicPr>
            <p:cNvPr id="246" name="Kép 2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3813705" flipH="1" flipV="1">
              <a:off x="4505748" y="6336335"/>
              <a:ext cx="1328402" cy="1324969"/>
            </a:xfrm>
            <a:prstGeom prst="rect">
              <a:avLst/>
            </a:prstGeom>
          </p:spPr>
        </p:pic>
        <p:pic>
          <p:nvPicPr>
            <p:cNvPr id="247" name="Kép 2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6494067" flipH="1" flipV="1">
              <a:off x="4680330" y="5860272"/>
              <a:ext cx="687035" cy="923298"/>
            </a:xfrm>
            <a:prstGeom prst="rect">
              <a:avLst/>
            </a:prstGeom>
          </p:spPr>
        </p:pic>
        <p:pic>
          <p:nvPicPr>
            <p:cNvPr id="248" name="Kép 2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033545" flipV="1">
              <a:off x="4371277" y="4874944"/>
              <a:ext cx="989488" cy="1329761"/>
            </a:xfrm>
            <a:prstGeom prst="rect">
              <a:avLst/>
            </a:prstGeom>
          </p:spPr>
        </p:pic>
        <p:pic>
          <p:nvPicPr>
            <p:cNvPr id="249" name="Kép 2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6788299" flipV="1">
              <a:off x="4619216" y="4349928"/>
              <a:ext cx="980400" cy="1203033"/>
            </a:xfrm>
            <a:prstGeom prst="rect">
              <a:avLst/>
            </a:prstGeom>
          </p:spPr>
        </p:pic>
        <p:pic>
          <p:nvPicPr>
            <p:cNvPr id="250" name="Kép 24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3479966" flipV="1">
              <a:off x="5379701" y="7056765"/>
              <a:ext cx="819150" cy="1305967"/>
            </a:xfrm>
            <a:prstGeom prst="rect">
              <a:avLst/>
            </a:prstGeom>
          </p:spPr>
        </p:pic>
        <p:pic>
          <p:nvPicPr>
            <p:cNvPr id="251" name="Kép 2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4503552" flipH="1">
              <a:off x="9881225" y="3479348"/>
              <a:ext cx="1328402" cy="1324969"/>
            </a:xfrm>
            <a:prstGeom prst="rect">
              <a:avLst/>
            </a:prstGeom>
          </p:spPr>
        </p:pic>
        <p:pic>
          <p:nvPicPr>
            <p:cNvPr id="252" name="Kép 2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160012">
              <a:off x="10489284" y="4495735"/>
              <a:ext cx="980400" cy="1203033"/>
            </a:xfrm>
            <a:prstGeom prst="rect">
              <a:avLst/>
            </a:prstGeom>
          </p:spPr>
        </p:pic>
        <p:pic>
          <p:nvPicPr>
            <p:cNvPr id="254" name="Kép 25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7530230" flipV="1">
              <a:off x="10622154" y="5133694"/>
              <a:ext cx="819150" cy="1305967"/>
            </a:xfrm>
            <a:prstGeom prst="rect">
              <a:avLst/>
            </a:prstGeom>
          </p:spPr>
        </p:pic>
        <p:pic>
          <p:nvPicPr>
            <p:cNvPr id="98" name="Kép 9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6798011">
              <a:off x="10213205" y="6085639"/>
              <a:ext cx="1167450" cy="1164433"/>
            </a:xfrm>
            <a:prstGeom prst="rect">
              <a:avLst/>
            </a:prstGeom>
          </p:spPr>
        </p:pic>
        <p:grpSp>
          <p:nvGrpSpPr>
            <p:cNvPr id="265" name="Csoportba foglalás 264"/>
            <p:cNvGrpSpPr/>
            <p:nvPr/>
          </p:nvGrpSpPr>
          <p:grpSpPr>
            <a:xfrm>
              <a:off x="6155316" y="7595375"/>
              <a:ext cx="4117148" cy="1749897"/>
              <a:chOff x="6155316" y="7595375"/>
              <a:chExt cx="4117148" cy="1749897"/>
            </a:xfrm>
          </p:grpSpPr>
          <p:pic>
            <p:nvPicPr>
              <p:cNvPr id="255" name="Kép 25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7427583" y="8020303"/>
                <a:ext cx="1328402" cy="1324969"/>
              </a:xfrm>
              <a:prstGeom prst="rect">
                <a:avLst/>
              </a:prstGeom>
            </p:spPr>
          </p:pic>
          <p:pic>
            <p:nvPicPr>
              <p:cNvPr id="256" name="Kép 25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9327805" flipH="1" flipV="1">
                <a:off x="9292064" y="7595375"/>
                <a:ext cx="980400" cy="1221553"/>
              </a:xfrm>
              <a:prstGeom prst="rect">
                <a:avLst/>
              </a:prstGeom>
            </p:spPr>
          </p:pic>
          <p:pic>
            <p:nvPicPr>
              <p:cNvPr id="257" name="Kép 25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680362" flipH="1" flipV="1">
                <a:off x="7077113" y="8050582"/>
                <a:ext cx="687035" cy="923298"/>
              </a:xfrm>
              <a:prstGeom prst="rect">
                <a:avLst/>
              </a:prstGeom>
            </p:spPr>
          </p:pic>
          <p:pic>
            <p:nvPicPr>
              <p:cNvPr id="258" name="Kép 25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219840" flipV="1">
                <a:off x="6155316" y="7640455"/>
                <a:ext cx="989488" cy="1329761"/>
              </a:xfrm>
              <a:prstGeom prst="rect">
                <a:avLst/>
              </a:prstGeom>
            </p:spPr>
          </p:pic>
          <p:pic>
            <p:nvPicPr>
              <p:cNvPr id="259" name="Kép 25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1266261" flipV="1">
                <a:off x="8594531" y="7791778"/>
                <a:ext cx="819150" cy="1305967"/>
              </a:xfrm>
              <a:prstGeom prst="rect">
                <a:avLst/>
              </a:prstGeom>
            </p:spPr>
          </p:pic>
        </p:grpSp>
        <p:pic>
          <p:nvPicPr>
            <p:cNvPr id="264" name="Kép 26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122268" flipV="1">
              <a:off x="9880785" y="6907401"/>
              <a:ext cx="989488" cy="1329761"/>
            </a:xfrm>
            <a:prstGeom prst="rect">
              <a:avLst/>
            </a:prstGeom>
          </p:spPr>
        </p:pic>
      </p:grpSp>
      <p:grpSp>
        <p:nvGrpSpPr>
          <p:cNvPr id="57" name="Csoportba foglalás 56"/>
          <p:cNvGrpSpPr/>
          <p:nvPr/>
        </p:nvGrpSpPr>
        <p:grpSpPr>
          <a:xfrm rot="3148101">
            <a:off x="4793532" y="-552338"/>
            <a:ext cx="10171811" cy="9484026"/>
            <a:chOff x="7488261" y="3847651"/>
            <a:chExt cx="7080305" cy="6366021"/>
          </a:xfrm>
        </p:grpSpPr>
        <p:grpSp>
          <p:nvGrpSpPr>
            <p:cNvPr id="58" name="Csoportba foglalás 57"/>
            <p:cNvGrpSpPr/>
            <p:nvPr/>
          </p:nvGrpSpPr>
          <p:grpSpPr>
            <a:xfrm>
              <a:off x="7488261" y="3847651"/>
              <a:ext cx="7080305" cy="5579337"/>
              <a:chOff x="7488261" y="3847651"/>
              <a:chExt cx="7080305" cy="5579337"/>
            </a:xfrm>
          </p:grpSpPr>
          <p:sp>
            <p:nvSpPr>
              <p:cNvPr id="62" name="Ellipszis 61"/>
              <p:cNvSpPr/>
              <p:nvPr/>
            </p:nvSpPr>
            <p:spPr>
              <a:xfrm rot="1800000">
                <a:off x="8246221" y="4566988"/>
                <a:ext cx="4859999" cy="4860000"/>
              </a:xfrm>
              <a:prstGeom prst="ellipse">
                <a:avLst/>
              </a:prstGeom>
              <a:solidFill>
                <a:srgbClr val="63E4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3" name="Csoportba foglalás 62"/>
              <p:cNvGrpSpPr/>
              <p:nvPr/>
            </p:nvGrpSpPr>
            <p:grpSpPr>
              <a:xfrm>
                <a:off x="10228708" y="3847651"/>
                <a:ext cx="1440000" cy="1617077"/>
                <a:chOff x="6362895" y="3253616"/>
                <a:chExt cx="1440000" cy="1617077"/>
              </a:xfrm>
            </p:grpSpPr>
            <p:sp>
              <p:nvSpPr>
                <p:cNvPr id="82" name="Ellipszis 81"/>
                <p:cNvSpPr/>
                <p:nvPr/>
              </p:nvSpPr>
              <p:spPr>
                <a:xfrm>
                  <a:off x="6362895" y="3403930"/>
                  <a:ext cx="1440000" cy="1440000"/>
                </a:xfrm>
                <a:prstGeom prst="ellipse">
                  <a:avLst/>
                </a:prstGeom>
                <a:solidFill>
                  <a:srgbClr val="6B84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83" name="Kép 82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6587394" y="3253616"/>
                  <a:ext cx="1104599" cy="1617077"/>
                </a:xfrm>
                <a:prstGeom prst="rect">
                  <a:avLst/>
                </a:prstGeom>
              </p:spPr>
            </p:pic>
          </p:grpSp>
          <p:grpSp>
            <p:nvGrpSpPr>
              <p:cNvPr id="64" name="Csoportba foglalás 63"/>
              <p:cNvGrpSpPr/>
              <p:nvPr/>
            </p:nvGrpSpPr>
            <p:grpSpPr>
              <a:xfrm rot="19347316">
                <a:off x="8190823" y="4430995"/>
                <a:ext cx="1481456" cy="1810669"/>
                <a:chOff x="3363686" y="2626246"/>
                <a:chExt cx="1481456" cy="1810669"/>
              </a:xfrm>
            </p:grpSpPr>
            <p:sp>
              <p:nvSpPr>
                <p:cNvPr id="80" name="Ellipszis 79"/>
                <p:cNvSpPr/>
                <p:nvPr/>
              </p:nvSpPr>
              <p:spPr>
                <a:xfrm>
                  <a:off x="3363686" y="2960915"/>
                  <a:ext cx="1440000" cy="1476000"/>
                </a:xfrm>
                <a:prstGeom prst="ellipse">
                  <a:avLst/>
                </a:prstGeom>
                <a:solidFill>
                  <a:srgbClr val="6B84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81" name="Kép 80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63686" y="2626246"/>
                  <a:ext cx="1481456" cy="1810669"/>
                </a:xfrm>
                <a:prstGeom prst="rect">
                  <a:avLst/>
                </a:prstGeom>
              </p:spPr>
            </p:pic>
          </p:grpSp>
          <p:grpSp>
            <p:nvGrpSpPr>
              <p:cNvPr id="65" name="Csoportba foglalás 64"/>
              <p:cNvGrpSpPr/>
              <p:nvPr/>
            </p:nvGrpSpPr>
            <p:grpSpPr>
              <a:xfrm rot="16489428">
                <a:off x="7576800" y="6561551"/>
                <a:ext cx="1440000" cy="1617077"/>
                <a:chOff x="6090407" y="3187516"/>
                <a:chExt cx="1440000" cy="1617077"/>
              </a:xfrm>
            </p:grpSpPr>
            <p:sp>
              <p:nvSpPr>
                <p:cNvPr id="77" name="Ellipszis 76"/>
                <p:cNvSpPr/>
                <p:nvPr/>
              </p:nvSpPr>
              <p:spPr>
                <a:xfrm>
                  <a:off x="6090407" y="3364593"/>
                  <a:ext cx="1440000" cy="1440000"/>
                </a:xfrm>
                <a:prstGeom prst="ellipse">
                  <a:avLst/>
                </a:prstGeom>
                <a:solidFill>
                  <a:srgbClr val="6B84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79" name="Kép 78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6365459" y="3187516"/>
                  <a:ext cx="1104599" cy="1617077"/>
                </a:xfrm>
                <a:prstGeom prst="rect">
                  <a:avLst/>
                </a:prstGeom>
              </p:spPr>
            </p:pic>
          </p:grpSp>
          <p:grpSp>
            <p:nvGrpSpPr>
              <p:cNvPr id="66" name="Csoportba foglalás 65"/>
              <p:cNvGrpSpPr/>
              <p:nvPr/>
            </p:nvGrpSpPr>
            <p:grpSpPr>
              <a:xfrm rot="3248658" flipH="1">
                <a:off x="10476870" y="5307612"/>
                <a:ext cx="3907959" cy="4275433"/>
                <a:chOff x="8598293" y="5112773"/>
                <a:chExt cx="3907959" cy="4275433"/>
              </a:xfrm>
            </p:grpSpPr>
            <p:grpSp>
              <p:nvGrpSpPr>
                <p:cNvPr id="67" name="Csoportba foglalás 66"/>
                <p:cNvGrpSpPr/>
                <p:nvPr/>
              </p:nvGrpSpPr>
              <p:grpSpPr>
                <a:xfrm>
                  <a:off x="11066252" y="5112773"/>
                  <a:ext cx="1440000" cy="1617077"/>
                  <a:chOff x="6090407" y="3220622"/>
                  <a:chExt cx="1440000" cy="1617077"/>
                </a:xfrm>
              </p:grpSpPr>
              <p:sp>
                <p:nvSpPr>
                  <p:cNvPr id="74" name="Ellipszis 73"/>
                  <p:cNvSpPr/>
                  <p:nvPr/>
                </p:nvSpPr>
                <p:spPr>
                  <a:xfrm>
                    <a:off x="6090407" y="3364593"/>
                    <a:ext cx="1440000" cy="1440000"/>
                  </a:xfrm>
                  <a:prstGeom prst="ellipse">
                    <a:avLst/>
                  </a:prstGeom>
                  <a:solidFill>
                    <a:srgbClr val="6B84A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76" name="Kép 75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 flipH="1">
                    <a:off x="6354955" y="3220622"/>
                    <a:ext cx="1104599" cy="161707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8" name="Csoportba foglalás 67"/>
                <p:cNvGrpSpPr/>
                <p:nvPr/>
              </p:nvGrpSpPr>
              <p:grpSpPr>
                <a:xfrm rot="19347316">
                  <a:off x="9300855" y="5729111"/>
                  <a:ext cx="1481456" cy="1810669"/>
                  <a:chOff x="3363686" y="2626246"/>
                  <a:chExt cx="1481456" cy="1810669"/>
                </a:xfrm>
              </p:grpSpPr>
              <p:sp>
                <p:nvSpPr>
                  <p:cNvPr id="72" name="Ellipszis 71"/>
                  <p:cNvSpPr/>
                  <p:nvPr/>
                </p:nvSpPr>
                <p:spPr>
                  <a:xfrm>
                    <a:off x="3363686" y="2960915"/>
                    <a:ext cx="1440000" cy="1476000"/>
                  </a:xfrm>
                  <a:prstGeom prst="ellipse">
                    <a:avLst/>
                  </a:prstGeom>
                  <a:solidFill>
                    <a:srgbClr val="6B84A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73" name="Kép 72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363686" y="2626246"/>
                    <a:ext cx="1481456" cy="18106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9" name="Csoportba foglalás 68"/>
                <p:cNvGrpSpPr/>
                <p:nvPr/>
              </p:nvGrpSpPr>
              <p:grpSpPr>
                <a:xfrm rot="16489428">
                  <a:off x="8686832" y="7859667"/>
                  <a:ext cx="1440000" cy="1617077"/>
                  <a:chOff x="6090407" y="3187516"/>
                  <a:chExt cx="1440000" cy="1617077"/>
                </a:xfrm>
              </p:grpSpPr>
              <p:sp>
                <p:nvSpPr>
                  <p:cNvPr id="70" name="Ellipszis 69"/>
                  <p:cNvSpPr/>
                  <p:nvPr/>
                </p:nvSpPr>
                <p:spPr>
                  <a:xfrm>
                    <a:off x="6090407" y="3364593"/>
                    <a:ext cx="1440000" cy="1440000"/>
                  </a:xfrm>
                  <a:prstGeom prst="ellipse">
                    <a:avLst/>
                  </a:prstGeom>
                  <a:solidFill>
                    <a:srgbClr val="6B84A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71" name="Kép 70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 flipH="1">
                    <a:off x="6365459" y="3187516"/>
                    <a:ext cx="1104599" cy="1617077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59" name="Csoportba foglalás 58"/>
            <p:cNvGrpSpPr/>
            <p:nvPr/>
          </p:nvGrpSpPr>
          <p:grpSpPr>
            <a:xfrm rot="12678247">
              <a:off x="8705673" y="8403003"/>
              <a:ext cx="1481456" cy="1810669"/>
              <a:chOff x="3363686" y="2626246"/>
              <a:chExt cx="1481456" cy="1810669"/>
            </a:xfrm>
          </p:grpSpPr>
          <p:sp>
            <p:nvSpPr>
              <p:cNvPr id="60" name="Ellipszis 59"/>
              <p:cNvSpPr/>
              <p:nvPr/>
            </p:nvSpPr>
            <p:spPr>
              <a:xfrm>
                <a:off x="3363686" y="2960915"/>
                <a:ext cx="1440000" cy="1476000"/>
              </a:xfrm>
              <a:prstGeom prst="ellipse">
                <a:avLst/>
              </a:prstGeom>
              <a:solidFill>
                <a:srgbClr val="6B84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pic>
            <p:nvPicPr>
              <p:cNvPr id="61" name="Kép 6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63686" y="2626246"/>
                <a:ext cx="1481456" cy="1810669"/>
              </a:xfrm>
              <a:prstGeom prst="rect">
                <a:avLst/>
              </a:prstGeom>
            </p:spPr>
          </p:pic>
        </p:grpSp>
      </p:grpSp>
      <p:sp>
        <p:nvSpPr>
          <p:cNvPr id="85" name="Téglalap 84"/>
          <p:cNvSpPr/>
          <p:nvPr/>
        </p:nvSpPr>
        <p:spPr>
          <a:xfrm>
            <a:off x="7894603" y="1778756"/>
            <a:ext cx="3645724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300" dirty="0"/>
              <a:t>Jerikóban felbukkan egy-egy </a:t>
            </a:r>
            <a:r>
              <a:rPr lang="hu-HU" sz="2300" b="1" dirty="0"/>
              <a:t>római katona</a:t>
            </a:r>
            <a:r>
              <a:rPr lang="hu-HU" sz="2300" dirty="0"/>
              <a:t>. Daliásak. </a:t>
            </a:r>
          </a:p>
          <a:p>
            <a:r>
              <a:rPr lang="hu-HU" sz="2300" dirty="0"/>
              <a:t>De senki sem örül nekik.</a:t>
            </a:r>
          </a:p>
          <a:p>
            <a:r>
              <a:rPr lang="hu-HU" sz="2300" dirty="0"/>
              <a:t>Jézus hazáját elfoglalta a római hadsereg. Ezért adót vetettek ki az ott lakókra.</a:t>
            </a:r>
          </a:p>
          <a:p>
            <a:r>
              <a:rPr lang="hu-HU" sz="2300" dirty="0"/>
              <a:t>A kereskedőktől a város kapujában azóta </a:t>
            </a:r>
            <a:r>
              <a:rPr lang="hu-HU" sz="2300" b="1" dirty="0"/>
              <a:t>vám</a:t>
            </a:r>
            <a:r>
              <a:rPr lang="hu-HU" sz="2300" dirty="0"/>
              <a:t>ot </a:t>
            </a:r>
            <a:r>
              <a:rPr lang="hu-HU" sz="2300" dirty="0" err="1"/>
              <a:t>szedetnek</a:t>
            </a:r>
            <a:r>
              <a:rPr lang="hu-HU" sz="2300" dirty="0"/>
              <a:t>.</a:t>
            </a:r>
          </a:p>
        </p:txBody>
      </p:sp>
      <p:grpSp>
        <p:nvGrpSpPr>
          <p:cNvPr id="9" name="Csoportba foglalás 8"/>
          <p:cNvGrpSpPr/>
          <p:nvPr/>
        </p:nvGrpSpPr>
        <p:grpSpPr>
          <a:xfrm>
            <a:off x="-287574" y="4298232"/>
            <a:ext cx="3703124" cy="3599207"/>
            <a:chOff x="-388726" y="4036912"/>
            <a:chExt cx="2673863" cy="2757987"/>
          </a:xfrm>
        </p:grpSpPr>
        <p:sp>
          <p:nvSpPr>
            <p:cNvPr id="97" name="Ellipszis 96"/>
            <p:cNvSpPr/>
            <p:nvPr/>
          </p:nvSpPr>
          <p:spPr>
            <a:xfrm>
              <a:off x="-388726" y="4036912"/>
              <a:ext cx="2673863" cy="2757987"/>
            </a:xfrm>
            <a:prstGeom prst="ellipse">
              <a:avLst/>
            </a:prstGeom>
            <a:solidFill>
              <a:srgbClr val="63E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1" name="Kép 10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875910">
              <a:off x="867701" y="4450343"/>
              <a:ext cx="758992" cy="314453"/>
            </a:xfrm>
            <a:prstGeom prst="rect">
              <a:avLst/>
            </a:prstGeom>
            <a:noFill/>
          </p:spPr>
        </p:pic>
        <p:pic>
          <p:nvPicPr>
            <p:cNvPr id="102" name="Kép 10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8361354">
              <a:off x="1117096" y="6011731"/>
              <a:ext cx="877011" cy="366164"/>
            </a:xfrm>
            <a:prstGeom prst="rect">
              <a:avLst/>
            </a:prstGeom>
            <a:noFill/>
          </p:spPr>
        </p:pic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0397898">
              <a:off x="583041" y="5487767"/>
              <a:ext cx="890093" cy="365792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4843241">
              <a:off x="1578315" y="5033441"/>
              <a:ext cx="606300" cy="328100"/>
            </a:xfrm>
            <a:prstGeom prst="rect">
              <a:avLst/>
            </a:prstGeom>
          </p:spPr>
        </p:pic>
        <p:pic>
          <p:nvPicPr>
            <p:cNvPr id="106" name="Kép 10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13904292">
              <a:off x="-334677" y="5456328"/>
              <a:ext cx="957640" cy="615257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8350570">
              <a:off x="-122558" y="4597792"/>
              <a:ext cx="1060095" cy="463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82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0" dur="1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9F648830-78D6-4DE2-B280-E8E20454BB60}"/>
              </a:ext>
            </a:extLst>
          </p:cNvPr>
          <p:cNvSpPr txBox="1"/>
          <p:nvPr/>
        </p:nvSpPr>
        <p:spPr>
          <a:xfrm>
            <a:off x="8697243" y="951352"/>
            <a:ext cx="3484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err="1">
                <a:latin typeface="Arial Rounded MT Bold" panose="020F0704030504030204" pitchFamily="34" charset="0"/>
              </a:rPr>
              <a:t>Zákeus</a:t>
            </a:r>
            <a:endParaRPr lang="hu-HU" sz="6600" dirty="0">
              <a:latin typeface="Arial Rounded MT Bold" panose="020F0704030504030204" pitchFamily="34" charset="0"/>
            </a:endParaRPr>
          </a:p>
        </p:txBody>
      </p:sp>
      <p:grpSp>
        <p:nvGrpSpPr>
          <p:cNvPr id="266" name="Csoportba foglalás 265"/>
          <p:cNvGrpSpPr/>
          <p:nvPr/>
        </p:nvGrpSpPr>
        <p:grpSpPr>
          <a:xfrm>
            <a:off x="2354214" y="1058457"/>
            <a:ext cx="7483572" cy="7434112"/>
            <a:chOff x="4201140" y="1911160"/>
            <a:chExt cx="7483572" cy="7434112"/>
          </a:xfrm>
        </p:grpSpPr>
        <p:sp>
          <p:nvSpPr>
            <p:cNvPr id="18" name="Ellipszis 17"/>
            <p:cNvSpPr/>
            <p:nvPr/>
          </p:nvSpPr>
          <p:spPr>
            <a:xfrm>
              <a:off x="5257915" y="2928216"/>
              <a:ext cx="5400000" cy="5400000"/>
            </a:xfrm>
            <a:prstGeom prst="ellipse">
              <a:avLst/>
            </a:prstGeom>
            <a:solidFill>
              <a:srgbClr val="C75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5" name="Kép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2497" y="1911160"/>
              <a:ext cx="1328402" cy="1324969"/>
            </a:xfrm>
            <a:prstGeom prst="rect">
              <a:avLst/>
            </a:prstGeom>
          </p:spPr>
        </p:pic>
        <p:pic>
          <p:nvPicPr>
            <p:cNvPr id="242" name="Kép 2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327805">
              <a:off x="5826018" y="2439504"/>
              <a:ext cx="980400" cy="1221553"/>
            </a:xfrm>
            <a:prstGeom prst="rect">
              <a:avLst/>
            </a:prstGeom>
          </p:spPr>
        </p:pic>
        <p:pic>
          <p:nvPicPr>
            <p:cNvPr id="243" name="Kép 2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816892" flipH="1">
              <a:off x="4825699" y="3251632"/>
              <a:ext cx="1328402" cy="1324969"/>
            </a:xfrm>
            <a:prstGeom prst="rect">
              <a:avLst/>
            </a:prstGeom>
          </p:spPr>
        </p:pic>
        <p:pic>
          <p:nvPicPr>
            <p:cNvPr id="78" name="Kép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680362">
              <a:off x="8334334" y="2282552"/>
              <a:ext cx="687035" cy="923298"/>
            </a:xfrm>
            <a:prstGeom prst="rect">
              <a:avLst/>
            </a:prstGeom>
          </p:spPr>
        </p:pic>
        <p:pic>
          <p:nvPicPr>
            <p:cNvPr id="244" name="Kép 2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19840" flipH="1">
              <a:off x="8953678" y="2286216"/>
              <a:ext cx="989488" cy="1329761"/>
            </a:xfrm>
            <a:prstGeom prst="rect">
              <a:avLst/>
            </a:prstGeom>
          </p:spPr>
        </p:pic>
        <p:pic>
          <p:nvPicPr>
            <p:cNvPr id="245" name="Kép 2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74594" flipH="1">
              <a:off x="9530950" y="2737351"/>
              <a:ext cx="980400" cy="1203033"/>
            </a:xfrm>
            <a:prstGeom prst="rect">
              <a:avLst/>
            </a:prstGeom>
          </p:spPr>
        </p:pic>
        <p:pic>
          <p:nvPicPr>
            <p:cNvPr id="93" name="Kép 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66261" flipH="1">
              <a:off x="6684801" y="2158687"/>
              <a:ext cx="819150" cy="1305967"/>
            </a:xfrm>
            <a:prstGeom prst="rect">
              <a:avLst/>
            </a:prstGeom>
          </p:spPr>
        </p:pic>
        <p:pic>
          <p:nvPicPr>
            <p:cNvPr id="246" name="Kép 2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813705" flipH="1" flipV="1">
              <a:off x="4505748" y="6336335"/>
              <a:ext cx="1328402" cy="1324969"/>
            </a:xfrm>
            <a:prstGeom prst="rect">
              <a:avLst/>
            </a:prstGeom>
          </p:spPr>
        </p:pic>
        <p:pic>
          <p:nvPicPr>
            <p:cNvPr id="247" name="Kép 2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494067" flipH="1" flipV="1">
              <a:off x="4680330" y="5860272"/>
              <a:ext cx="687035" cy="923298"/>
            </a:xfrm>
            <a:prstGeom prst="rect">
              <a:avLst/>
            </a:prstGeom>
          </p:spPr>
        </p:pic>
        <p:pic>
          <p:nvPicPr>
            <p:cNvPr id="248" name="Kép 2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033545" flipV="1">
              <a:off x="4371277" y="4874944"/>
              <a:ext cx="989488" cy="1329761"/>
            </a:xfrm>
            <a:prstGeom prst="rect">
              <a:avLst/>
            </a:prstGeom>
          </p:spPr>
        </p:pic>
        <p:pic>
          <p:nvPicPr>
            <p:cNvPr id="249" name="Kép 2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8299" flipV="1">
              <a:off x="4619216" y="4349928"/>
              <a:ext cx="980400" cy="1203033"/>
            </a:xfrm>
            <a:prstGeom prst="rect">
              <a:avLst/>
            </a:prstGeom>
          </p:spPr>
        </p:pic>
        <p:pic>
          <p:nvPicPr>
            <p:cNvPr id="250" name="Kép 2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479966" flipV="1">
              <a:off x="5379701" y="7056765"/>
              <a:ext cx="819150" cy="1305967"/>
            </a:xfrm>
            <a:prstGeom prst="rect">
              <a:avLst/>
            </a:prstGeom>
          </p:spPr>
        </p:pic>
        <p:pic>
          <p:nvPicPr>
            <p:cNvPr id="251" name="Kép 2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503552" flipH="1">
              <a:off x="9881225" y="3479348"/>
              <a:ext cx="1328402" cy="1324969"/>
            </a:xfrm>
            <a:prstGeom prst="rect">
              <a:avLst/>
            </a:prstGeom>
          </p:spPr>
        </p:pic>
        <p:pic>
          <p:nvPicPr>
            <p:cNvPr id="252" name="Kép 2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160012">
              <a:off x="10489284" y="4495735"/>
              <a:ext cx="980400" cy="1203033"/>
            </a:xfrm>
            <a:prstGeom prst="rect">
              <a:avLst/>
            </a:prstGeom>
          </p:spPr>
        </p:pic>
        <p:pic>
          <p:nvPicPr>
            <p:cNvPr id="254" name="Kép 2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30230" flipV="1">
              <a:off x="10622154" y="5133694"/>
              <a:ext cx="819150" cy="1305967"/>
            </a:xfrm>
            <a:prstGeom prst="rect">
              <a:avLst/>
            </a:prstGeom>
          </p:spPr>
        </p:pic>
        <p:pic>
          <p:nvPicPr>
            <p:cNvPr id="98" name="Kép 9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798011">
              <a:off x="10213205" y="6085639"/>
              <a:ext cx="1167450" cy="1164433"/>
            </a:xfrm>
            <a:prstGeom prst="rect">
              <a:avLst/>
            </a:prstGeom>
          </p:spPr>
        </p:pic>
        <p:grpSp>
          <p:nvGrpSpPr>
            <p:cNvPr id="265" name="Csoportba foglalás 264"/>
            <p:cNvGrpSpPr/>
            <p:nvPr/>
          </p:nvGrpSpPr>
          <p:grpSpPr>
            <a:xfrm>
              <a:off x="6155316" y="7595375"/>
              <a:ext cx="4117148" cy="1749897"/>
              <a:chOff x="6155316" y="7595375"/>
              <a:chExt cx="4117148" cy="1749897"/>
            </a:xfrm>
          </p:grpSpPr>
          <p:pic>
            <p:nvPicPr>
              <p:cNvPr id="255" name="Kép 25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7427583" y="8020303"/>
                <a:ext cx="1328402" cy="1324969"/>
              </a:xfrm>
              <a:prstGeom prst="rect">
                <a:avLst/>
              </a:prstGeom>
            </p:spPr>
          </p:pic>
          <p:pic>
            <p:nvPicPr>
              <p:cNvPr id="256" name="Kép 25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327805" flipH="1" flipV="1">
                <a:off x="9292064" y="7595375"/>
                <a:ext cx="980400" cy="1221553"/>
              </a:xfrm>
              <a:prstGeom prst="rect">
                <a:avLst/>
              </a:prstGeom>
            </p:spPr>
          </p:pic>
          <p:pic>
            <p:nvPicPr>
              <p:cNvPr id="257" name="Kép 25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80362" flipH="1" flipV="1">
                <a:off x="7077113" y="8050582"/>
                <a:ext cx="687035" cy="923298"/>
              </a:xfrm>
              <a:prstGeom prst="rect">
                <a:avLst/>
              </a:prstGeom>
            </p:spPr>
          </p:pic>
          <p:pic>
            <p:nvPicPr>
              <p:cNvPr id="258" name="Kép 25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19840" flipV="1">
                <a:off x="6155316" y="7640455"/>
                <a:ext cx="989488" cy="1329761"/>
              </a:xfrm>
              <a:prstGeom prst="rect">
                <a:avLst/>
              </a:prstGeom>
            </p:spPr>
          </p:pic>
          <p:pic>
            <p:nvPicPr>
              <p:cNvPr id="259" name="Kép 2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266261" flipV="1">
                <a:off x="8594531" y="7791778"/>
                <a:ext cx="819150" cy="1305967"/>
              </a:xfrm>
              <a:prstGeom prst="rect">
                <a:avLst/>
              </a:prstGeom>
            </p:spPr>
          </p:pic>
        </p:grpSp>
        <p:pic>
          <p:nvPicPr>
            <p:cNvPr id="264" name="Kép 2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122268" flipV="1">
              <a:off x="9880785" y="6907401"/>
              <a:ext cx="989488" cy="1329761"/>
            </a:xfrm>
            <a:prstGeom prst="rect">
              <a:avLst/>
            </a:prstGeom>
          </p:spPr>
        </p:pic>
      </p:grpSp>
      <p:grpSp>
        <p:nvGrpSpPr>
          <p:cNvPr id="46" name="Csoportba foglalás 45"/>
          <p:cNvGrpSpPr/>
          <p:nvPr/>
        </p:nvGrpSpPr>
        <p:grpSpPr>
          <a:xfrm>
            <a:off x="-13370" y="4954036"/>
            <a:ext cx="7715293" cy="1922599"/>
            <a:chOff x="-1408902" y="-1183981"/>
            <a:chExt cx="12273741" cy="2735354"/>
          </a:xfrm>
        </p:grpSpPr>
        <p:sp>
          <p:nvSpPr>
            <p:cNvPr id="47" name="Téglalap 46"/>
            <p:cNvSpPr/>
            <p:nvPr/>
          </p:nvSpPr>
          <p:spPr>
            <a:xfrm>
              <a:off x="-1408902" y="-1183981"/>
              <a:ext cx="12273741" cy="27353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8" name="Csoportba foglalás 47"/>
            <p:cNvGrpSpPr/>
            <p:nvPr/>
          </p:nvGrpSpPr>
          <p:grpSpPr>
            <a:xfrm>
              <a:off x="-737961" y="-901244"/>
              <a:ext cx="5800335" cy="2306371"/>
              <a:chOff x="-737961" y="-901244"/>
              <a:chExt cx="5800335" cy="2306371"/>
            </a:xfrm>
          </p:grpSpPr>
          <p:pic>
            <p:nvPicPr>
              <p:cNvPr id="49" name="Kép 4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28" y="-322244"/>
                <a:ext cx="1472751" cy="716880"/>
              </a:xfrm>
              <a:prstGeom prst="rect">
                <a:avLst/>
              </a:prstGeom>
            </p:spPr>
          </p:pic>
          <p:pic>
            <p:nvPicPr>
              <p:cNvPr id="50" name="Kép 4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2912" y="172882"/>
                <a:ext cx="1021509" cy="497232"/>
              </a:xfrm>
              <a:prstGeom prst="rect">
                <a:avLst/>
              </a:prstGeom>
            </p:spPr>
          </p:pic>
          <p:pic>
            <p:nvPicPr>
              <p:cNvPr id="51" name="Kép 5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8787" y="-901244"/>
                <a:ext cx="1180350" cy="579000"/>
              </a:xfrm>
              <a:prstGeom prst="rect">
                <a:avLst/>
              </a:prstGeom>
            </p:spPr>
          </p:pic>
          <p:graphicFrame>
            <p:nvGraphicFramePr>
              <p:cNvPr id="52" name="Objektum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1358570"/>
                  </p:ext>
                </p:extLst>
              </p:nvPr>
            </p:nvGraphicFramePr>
            <p:xfrm>
              <a:off x="655235" y="722608"/>
              <a:ext cx="1397677" cy="6825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9" imgW="6118399" imgH="2986961" progId="CorelDraw.Graphic.19">
                      <p:embed/>
                    </p:oleObj>
                  </mc:Choice>
                  <mc:Fallback>
                    <p:oleObj name="CorelDRAW" r:id="rId9" imgW="6118399" imgH="2986961" progId="CorelDraw.Graphic.19">
                      <p:embed/>
                      <p:pic>
                        <p:nvPicPr>
                          <p:cNvPr id="82" name="Objektum 81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655235" y="722608"/>
                            <a:ext cx="1397677" cy="68251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ktum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4321084"/>
                  </p:ext>
                </p:extLst>
              </p:nvPr>
            </p:nvGraphicFramePr>
            <p:xfrm>
              <a:off x="3718844" y="110493"/>
              <a:ext cx="1343530" cy="6694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11" imgW="6118399" imgH="2986961" progId="CorelDraw.Graphic.19">
                      <p:embed/>
                    </p:oleObj>
                  </mc:Choice>
                  <mc:Fallback>
                    <p:oleObj name="CorelDRAW" r:id="rId11" imgW="6118399" imgH="2986961" progId="CorelDraw.Graphic.19">
                      <p:embed/>
                      <p:pic>
                        <p:nvPicPr>
                          <p:cNvPr id="83" name="Objektum 82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3718844" y="110493"/>
                            <a:ext cx="1343530" cy="66949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ktum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5246439"/>
                  </p:ext>
                </p:extLst>
              </p:nvPr>
            </p:nvGraphicFramePr>
            <p:xfrm>
              <a:off x="-737961" y="491855"/>
              <a:ext cx="980946" cy="4888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13" imgW="6118399" imgH="2986961" progId="CorelDraw.Graphic.19">
                      <p:embed/>
                    </p:oleObj>
                  </mc:Choice>
                  <mc:Fallback>
                    <p:oleObj name="CorelDRAW" r:id="rId13" imgW="6118399" imgH="2986961" progId="CorelDraw.Graphic.19">
                      <p:embed/>
                      <p:pic>
                        <p:nvPicPr>
                          <p:cNvPr id="84" name="Objektum 83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-737961" y="491855"/>
                            <a:ext cx="980946" cy="48881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4547906" y="4901501"/>
            <a:ext cx="7712108" cy="1920406"/>
          </a:xfrm>
          <a:prstGeom prst="rect">
            <a:avLst/>
          </a:prstGeom>
        </p:spPr>
      </p:pic>
      <p:sp>
        <p:nvSpPr>
          <p:cNvPr id="66" name="Szövegdoboz 65">
            <a:extLst>
              <a:ext uri="{FF2B5EF4-FFF2-40B4-BE49-F238E27FC236}">
                <a16:creationId xmlns:a16="http://schemas.microsoft.com/office/drawing/2014/main" id="{9F648830-78D6-4DE2-B280-E8E20454BB60}"/>
              </a:ext>
            </a:extLst>
          </p:cNvPr>
          <p:cNvSpPr txBox="1"/>
          <p:nvPr/>
        </p:nvSpPr>
        <p:spPr>
          <a:xfrm>
            <a:off x="166434" y="261568"/>
            <a:ext cx="3484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A vámot a vámszedők szedik.</a:t>
            </a:r>
          </a:p>
          <a:p>
            <a:r>
              <a:rPr lang="hu-HU" sz="3200" dirty="0"/>
              <a:t>A vámszedők főnöke Jerikóban:</a:t>
            </a:r>
          </a:p>
        </p:txBody>
      </p:sp>
      <p:pic>
        <p:nvPicPr>
          <p:cNvPr id="40" name="Kép 39">
            <a:extLst>
              <a:ext uri="{FF2B5EF4-FFF2-40B4-BE49-F238E27FC236}">
                <a16:creationId xmlns:a16="http://schemas.microsoft.com/office/drawing/2014/main" id="{0D9DFAD8-B88C-4E14-BF86-C418626ED1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46660" y="918061"/>
            <a:ext cx="5492814" cy="62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7BE8CF4C-2F2A-481E-83EB-F84E2AD3BBD9}"/>
              </a:ext>
            </a:extLst>
          </p:cNvPr>
          <p:cNvGrpSpPr>
            <a:grpSpLocks noChangeAspect="1"/>
          </p:cNvGrpSpPr>
          <p:nvPr/>
        </p:nvGrpSpPr>
        <p:grpSpPr>
          <a:xfrm>
            <a:off x="5961852" y="-1622292"/>
            <a:ext cx="1159332" cy="1114334"/>
            <a:chOff x="2777625" y="3295185"/>
            <a:chExt cx="3312000" cy="3312000"/>
          </a:xfrm>
        </p:grpSpPr>
        <p:grpSp>
          <p:nvGrpSpPr>
            <p:cNvPr id="27" name="Csoportba foglalás 26">
              <a:extLst>
                <a:ext uri="{FF2B5EF4-FFF2-40B4-BE49-F238E27FC236}">
                  <a16:creationId xmlns:a16="http://schemas.microsoft.com/office/drawing/2014/main" id="{11434C08-D4B0-470F-8B2E-F90EE997DA57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9" name="Ellipszis 28">
                <a:extLst>
                  <a:ext uri="{FF2B5EF4-FFF2-40B4-BE49-F238E27FC236}">
                    <a16:creationId xmlns:a16="http://schemas.microsoft.com/office/drawing/2014/main" id="{8F629230-B2D1-4F28-A124-C21C953A0477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Szabadkézi sokszög 550">
                <a:extLst>
                  <a:ext uri="{FF2B5EF4-FFF2-40B4-BE49-F238E27FC236}">
                    <a16:creationId xmlns:a16="http://schemas.microsoft.com/office/drawing/2014/main" id="{E430E198-1058-4536-BEB9-7060F8E7DA71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Szalagív 32">
                <a:extLst>
                  <a:ext uri="{FF2B5EF4-FFF2-40B4-BE49-F238E27FC236}">
                    <a16:creationId xmlns:a16="http://schemas.microsoft.com/office/drawing/2014/main" id="{88780BC6-1E53-45D8-9A96-C6D410E90169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8" name="Fánk 548">
              <a:extLst>
                <a:ext uri="{FF2B5EF4-FFF2-40B4-BE49-F238E27FC236}">
                  <a16:creationId xmlns:a16="http://schemas.microsoft.com/office/drawing/2014/main" id="{680BCC0B-4F8C-4E52-9E8B-E638A29176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Csoportba foglalás 50">
            <a:extLst>
              <a:ext uri="{FF2B5EF4-FFF2-40B4-BE49-F238E27FC236}">
                <a16:creationId xmlns:a16="http://schemas.microsoft.com/office/drawing/2014/main" id="{3D9460C7-3274-4A7C-B1F6-CF82D9FE37A5}"/>
              </a:ext>
            </a:extLst>
          </p:cNvPr>
          <p:cNvGrpSpPr>
            <a:grpSpLocks noChangeAspect="1"/>
          </p:cNvGrpSpPr>
          <p:nvPr/>
        </p:nvGrpSpPr>
        <p:grpSpPr>
          <a:xfrm>
            <a:off x="5961852" y="-1622292"/>
            <a:ext cx="1159332" cy="1114334"/>
            <a:chOff x="2777625" y="3295185"/>
            <a:chExt cx="3312000" cy="3312000"/>
          </a:xfrm>
        </p:grpSpPr>
        <p:grpSp>
          <p:nvGrpSpPr>
            <p:cNvPr id="52" name="Csoportba foglalás 51">
              <a:extLst>
                <a:ext uri="{FF2B5EF4-FFF2-40B4-BE49-F238E27FC236}">
                  <a16:creationId xmlns:a16="http://schemas.microsoft.com/office/drawing/2014/main" id="{F9CDE1F5-4472-4AE0-B3F6-C3A90862B585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54" name="Ellipszis 53">
                <a:extLst>
                  <a:ext uri="{FF2B5EF4-FFF2-40B4-BE49-F238E27FC236}">
                    <a16:creationId xmlns:a16="http://schemas.microsoft.com/office/drawing/2014/main" id="{A6C5F4DB-30AF-418C-A4ED-3BCDF322E177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Szabadkézi sokszög 550">
                <a:extLst>
                  <a:ext uri="{FF2B5EF4-FFF2-40B4-BE49-F238E27FC236}">
                    <a16:creationId xmlns:a16="http://schemas.microsoft.com/office/drawing/2014/main" id="{7B8B9541-9763-452F-98EA-D390B8689422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Szalagív 32">
                <a:extLst>
                  <a:ext uri="{FF2B5EF4-FFF2-40B4-BE49-F238E27FC236}">
                    <a16:creationId xmlns:a16="http://schemas.microsoft.com/office/drawing/2014/main" id="{188B8B20-9163-4F09-886C-DCF772970ECC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3" name="Fánk 548">
              <a:extLst>
                <a:ext uri="{FF2B5EF4-FFF2-40B4-BE49-F238E27FC236}">
                  <a16:creationId xmlns:a16="http://schemas.microsoft.com/office/drawing/2014/main" id="{82EC83FD-D626-4D05-98A4-36D94DD17D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Csoportba foglalás 56">
            <a:extLst>
              <a:ext uri="{FF2B5EF4-FFF2-40B4-BE49-F238E27FC236}">
                <a16:creationId xmlns:a16="http://schemas.microsoft.com/office/drawing/2014/main" id="{C3A2FB34-4107-4BA2-8B28-AE81BD371174}"/>
              </a:ext>
            </a:extLst>
          </p:cNvPr>
          <p:cNvGrpSpPr>
            <a:grpSpLocks noChangeAspect="1"/>
          </p:cNvGrpSpPr>
          <p:nvPr/>
        </p:nvGrpSpPr>
        <p:grpSpPr>
          <a:xfrm>
            <a:off x="5961852" y="-1622292"/>
            <a:ext cx="1159332" cy="1114334"/>
            <a:chOff x="2777625" y="3295185"/>
            <a:chExt cx="3312000" cy="3312000"/>
          </a:xfrm>
        </p:grpSpPr>
        <p:grpSp>
          <p:nvGrpSpPr>
            <p:cNvPr id="58" name="Csoportba foglalás 57">
              <a:extLst>
                <a:ext uri="{FF2B5EF4-FFF2-40B4-BE49-F238E27FC236}">
                  <a16:creationId xmlns:a16="http://schemas.microsoft.com/office/drawing/2014/main" id="{F03E98EE-D45B-4640-AD61-33AEF4B0BD2F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60" name="Ellipszis 59">
                <a:extLst>
                  <a:ext uri="{FF2B5EF4-FFF2-40B4-BE49-F238E27FC236}">
                    <a16:creationId xmlns:a16="http://schemas.microsoft.com/office/drawing/2014/main" id="{ECC87CA7-81AB-4C98-9EF7-8101FA8D5D37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Szabadkézi sokszög 550">
                <a:extLst>
                  <a:ext uri="{FF2B5EF4-FFF2-40B4-BE49-F238E27FC236}">
                    <a16:creationId xmlns:a16="http://schemas.microsoft.com/office/drawing/2014/main" id="{C2BA4AA1-FA02-4A79-9630-1087D44173D1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Szalagív 32">
                <a:extLst>
                  <a:ext uri="{FF2B5EF4-FFF2-40B4-BE49-F238E27FC236}">
                    <a16:creationId xmlns:a16="http://schemas.microsoft.com/office/drawing/2014/main" id="{54EB3400-A20F-4168-B08E-E53898A943A5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9" name="Fánk 548">
              <a:extLst>
                <a:ext uri="{FF2B5EF4-FFF2-40B4-BE49-F238E27FC236}">
                  <a16:creationId xmlns:a16="http://schemas.microsoft.com/office/drawing/2014/main" id="{522884C7-52A1-4CD8-9161-B9954EDBF9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Csoportba foglalás 62">
            <a:extLst>
              <a:ext uri="{FF2B5EF4-FFF2-40B4-BE49-F238E27FC236}">
                <a16:creationId xmlns:a16="http://schemas.microsoft.com/office/drawing/2014/main" id="{8EEBA282-2C9B-4107-9E6B-0B089083185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852" y="-1622292"/>
            <a:ext cx="1159332" cy="1114334"/>
            <a:chOff x="2777625" y="3295185"/>
            <a:chExt cx="3312000" cy="3312000"/>
          </a:xfrm>
        </p:grpSpPr>
        <p:grpSp>
          <p:nvGrpSpPr>
            <p:cNvPr id="64" name="Csoportba foglalás 63">
              <a:extLst>
                <a:ext uri="{FF2B5EF4-FFF2-40B4-BE49-F238E27FC236}">
                  <a16:creationId xmlns:a16="http://schemas.microsoft.com/office/drawing/2014/main" id="{6162D69C-FFF7-4E07-B287-86896C3EA6E8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66" name="Ellipszis 65">
                <a:extLst>
                  <a:ext uri="{FF2B5EF4-FFF2-40B4-BE49-F238E27FC236}">
                    <a16:creationId xmlns:a16="http://schemas.microsoft.com/office/drawing/2014/main" id="{CCF74BE7-84EC-4A26-89B1-390FAE717209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Szabadkézi sokszög 550">
                <a:extLst>
                  <a:ext uri="{FF2B5EF4-FFF2-40B4-BE49-F238E27FC236}">
                    <a16:creationId xmlns:a16="http://schemas.microsoft.com/office/drawing/2014/main" id="{89DAF55E-59CA-48FB-AD79-1940D15DCF78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Szalagív 32">
                <a:extLst>
                  <a:ext uri="{FF2B5EF4-FFF2-40B4-BE49-F238E27FC236}">
                    <a16:creationId xmlns:a16="http://schemas.microsoft.com/office/drawing/2014/main" id="{1CEE635B-A17A-453D-9A24-9B276502BE7E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5" name="Fánk 548">
              <a:extLst>
                <a:ext uri="{FF2B5EF4-FFF2-40B4-BE49-F238E27FC236}">
                  <a16:creationId xmlns:a16="http://schemas.microsoft.com/office/drawing/2014/main" id="{4997B232-9A34-4A6D-AA61-567747E404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Csoportba foglalás 68">
            <a:extLst>
              <a:ext uri="{FF2B5EF4-FFF2-40B4-BE49-F238E27FC236}">
                <a16:creationId xmlns:a16="http://schemas.microsoft.com/office/drawing/2014/main" id="{28EBF014-EE94-4CAA-90F7-EC736A77C760}"/>
              </a:ext>
            </a:extLst>
          </p:cNvPr>
          <p:cNvGrpSpPr>
            <a:grpSpLocks noChangeAspect="1"/>
          </p:cNvGrpSpPr>
          <p:nvPr/>
        </p:nvGrpSpPr>
        <p:grpSpPr>
          <a:xfrm>
            <a:off x="5961852" y="-1622292"/>
            <a:ext cx="1159332" cy="1114334"/>
            <a:chOff x="2777625" y="3295185"/>
            <a:chExt cx="3312000" cy="3312000"/>
          </a:xfrm>
        </p:grpSpPr>
        <p:grpSp>
          <p:nvGrpSpPr>
            <p:cNvPr id="70" name="Csoportba foglalás 69">
              <a:extLst>
                <a:ext uri="{FF2B5EF4-FFF2-40B4-BE49-F238E27FC236}">
                  <a16:creationId xmlns:a16="http://schemas.microsoft.com/office/drawing/2014/main" id="{F97B8615-209E-41A6-BA7A-1F07FBB4D8CB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72" name="Ellipszis 71">
                <a:extLst>
                  <a:ext uri="{FF2B5EF4-FFF2-40B4-BE49-F238E27FC236}">
                    <a16:creationId xmlns:a16="http://schemas.microsoft.com/office/drawing/2014/main" id="{534F6AAB-1274-4E1A-B8D3-257E9A3E95EC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Szabadkézi sokszög 550">
                <a:extLst>
                  <a:ext uri="{FF2B5EF4-FFF2-40B4-BE49-F238E27FC236}">
                    <a16:creationId xmlns:a16="http://schemas.microsoft.com/office/drawing/2014/main" id="{7C384023-7FB0-40F3-8967-EB576EBFBDC1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Szalagív 32">
                <a:extLst>
                  <a:ext uri="{FF2B5EF4-FFF2-40B4-BE49-F238E27FC236}">
                    <a16:creationId xmlns:a16="http://schemas.microsoft.com/office/drawing/2014/main" id="{52F5DE69-EC0E-4511-8E0A-F8B5F9F8D110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1" name="Fánk 548">
              <a:extLst>
                <a:ext uri="{FF2B5EF4-FFF2-40B4-BE49-F238E27FC236}">
                  <a16:creationId xmlns:a16="http://schemas.microsoft.com/office/drawing/2014/main" id="{B3B7CFDC-B5E0-46F9-9F7C-268ADD43F1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Csoportba foglalás 74">
            <a:extLst>
              <a:ext uri="{FF2B5EF4-FFF2-40B4-BE49-F238E27FC236}">
                <a16:creationId xmlns:a16="http://schemas.microsoft.com/office/drawing/2014/main" id="{E8E2C5FC-3CC6-48A0-ADB5-ACEDDE378C17}"/>
              </a:ext>
            </a:extLst>
          </p:cNvPr>
          <p:cNvGrpSpPr>
            <a:grpSpLocks noChangeAspect="1"/>
          </p:cNvGrpSpPr>
          <p:nvPr/>
        </p:nvGrpSpPr>
        <p:grpSpPr>
          <a:xfrm>
            <a:off x="5961852" y="-1622292"/>
            <a:ext cx="1159332" cy="1114334"/>
            <a:chOff x="2777625" y="3295185"/>
            <a:chExt cx="3312000" cy="3312000"/>
          </a:xfrm>
        </p:grpSpPr>
        <p:grpSp>
          <p:nvGrpSpPr>
            <p:cNvPr id="76" name="Csoportba foglalás 75">
              <a:extLst>
                <a:ext uri="{FF2B5EF4-FFF2-40B4-BE49-F238E27FC236}">
                  <a16:creationId xmlns:a16="http://schemas.microsoft.com/office/drawing/2014/main" id="{1E9682E3-F8D7-4DF5-92AA-9EC01BD6392F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78" name="Ellipszis 77">
                <a:extLst>
                  <a:ext uri="{FF2B5EF4-FFF2-40B4-BE49-F238E27FC236}">
                    <a16:creationId xmlns:a16="http://schemas.microsoft.com/office/drawing/2014/main" id="{939F386A-82B9-4E63-9E4B-0E4DF3147F58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Szabadkézi sokszög 550">
                <a:extLst>
                  <a:ext uri="{FF2B5EF4-FFF2-40B4-BE49-F238E27FC236}">
                    <a16:creationId xmlns:a16="http://schemas.microsoft.com/office/drawing/2014/main" id="{91B17E15-4060-496C-92BC-D60FC40546BC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Szalagív 32">
                <a:extLst>
                  <a:ext uri="{FF2B5EF4-FFF2-40B4-BE49-F238E27FC236}">
                    <a16:creationId xmlns:a16="http://schemas.microsoft.com/office/drawing/2014/main" id="{C75CD2D3-D238-4D6B-B67F-9C8BBFA956C7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Fánk 548">
              <a:extLst>
                <a:ext uri="{FF2B5EF4-FFF2-40B4-BE49-F238E27FC236}">
                  <a16:creationId xmlns:a16="http://schemas.microsoft.com/office/drawing/2014/main" id="{DCF75E47-AFDD-4B29-820C-0667C6A021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Csoportba foglalás 80">
            <a:extLst>
              <a:ext uri="{FF2B5EF4-FFF2-40B4-BE49-F238E27FC236}">
                <a16:creationId xmlns:a16="http://schemas.microsoft.com/office/drawing/2014/main" id="{D7AF9CD1-B1C5-4A76-8E49-244CF4822311}"/>
              </a:ext>
            </a:extLst>
          </p:cNvPr>
          <p:cNvGrpSpPr>
            <a:grpSpLocks noChangeAspect="1"/>
          </p:cNvGrpSpPr>
          <p:nvPr/>
        </p:nvGrpSpPr>
        <p:grpSpPr>
          <a:xfrm>
            <a:off x="5961852" y="-1622292"/>
            <a:ext cx="1159332" cy="1114334"/>
            <a:chOff x="2777625" y="3295185"/>
            <a:chExt cx="3312000" cy="3312000"/>
          </a:xfrm>
        </p:grpSpPr>
        <p:grpSp>
          <p:nvGrpSpPr>
            <p:cNvPr id="82" name="Csoportba foglalás 81">
              <a:extLst>
                <a:ext uri="{FF2B5EF4-FFF2-40B4-BE49-F238E27FC236}">
                  <a16:creationId xmlns:a16="http://schemas.microsoft.com/office/drawing/2014/main" id="{68DDEDF2-5651-4D25-BAED-86D2BFE61C8B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84" name="Ellipszis 83">
                <a:extLst>
                  <a:ext uri="{FF2B5EF4-FFF2-40B4-BE49-F238E27FC236}">
                    <a16:creationId xmlns:a16="http://schemas.microsoft.com/office/drawing/2014/main" id="{ABB94B21-F35C-4967-AEC8-1984FBF245D9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Szabadkézi sokszög 550">
                <a:extLst>
                  <a:ext uri="{FF2B5EF4-FFF2-40B4-BE49-F238E27FC236}">
                    <a16:creationId xmlns:a16="http://schemas.microsoft.com/office/drawing/2014/main" id="{1D00686C-6967-43A1-93DA-73555FA7F86D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Szalagív 32">
                <a:extLst>
                  <a:ext uri="{FF2B5EF4-FFF2-40B4-BE49-F238E27FC236}">
                    <a16:creationId xmlns:a16="http://schemas.microsoft.com/office/drawing/2014/main" id="{DFE2F11C-1A09-471A-95DD-A881D1435B79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3" name="Fánk 548">
              <a:extLst>
                <a:ext uri="{FF2B5EF4-FFF2-40B4-BE49-F238E27FC236}">
                  <a16:creationId xmlns:a16="http://schemas.microsoft.com/office/drawing/2014/main" id="{D1517233-E750-48E9-9F9F-AF8C237B1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87" name="Csoportba foglalás 86">
            <a:extLst>
              <a:ext uri="{FF2B5EF4-FFF2-40B4-BE49-F238E27FC236}">
                <a16:creationId xmlns:a16="http://schemas.microsoft.com/office/drawing/2014/main" id="{A9D3F058-F8C4-43FF-961E-698F3EC2D39B}"/>
              </a:ext>
            </a:extLst>
          </p:cNvPr>
          <p:cNvGrpSpPr>
            <a:grpSpLocks noChangeAspect="1"/>
          </p:cNvGrpSpPr>
          <p:nvPr/>
        </p:nvGrpSpPr>
        <p:grpSpPr>
          <a:xfrm>
            <a:off x="5961852" y="-1622292"/>
            <a:ext cx="1159332" cy="1114334"/>
            <a:chOff x="2777625" y="3295185"/>
            <a:chExt cx="3312000" cy="3312000"/>
          </a:xfrm>
        </p:grpSpPr>
        <p:grpSp>
          <p:nvGrpSpPr>
            <p:cNvPr id="88" name="Csoportba foglalás 87">
              <a:extLst>
                <a:ext uri="{FF2B5EF4-FFF2-40B4-BE49-F238E27FC236}">
                  <a16:creationId xmlns:a16="http://schemas.microsoft.com/office/drawing/2014/main" id="{BE6309E5-D45C-4947-92EF-26A77F14580B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90" name="Ellipszis 89">
                <a:extLst>
                  <a:ext uri="{FF2B5EF4-FFF2-40B4-BE49-F238E27FC236}">
                    <a16:creationId xmlns:a16="http://schemas.microsoft.com/office/drawing/2014/main" id="{706F4398-F2E2-4E36-B93F-CAE0E521652E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Szabadkézi sokszög 550">
                <a:extLst>
                  <a:ext uri="{FF2B5EF4-FFF2-40B4-BE49-F238E27FC236}">
                    <a16:creationId xmlns:a16="http://schemas.microsoft.com/office/drawing/2014/main" id="{522F1194-9573-43EB-BB70-5157BF8A5EC0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Szalagív 32">
                <a:extLst>
                  <a:ext uri="{FF2B5EF4-FFF2-40B4-BE49-F238E27FC236}">
                    <a16:creationId xmlns:a16="http://schemas.microsoft.com/office/drawing/2014/main" id="{8EB23956-FFB7-47D9-8E01-15D094476239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9" name="Fánk 548">
              <a:extLst>
                <a:ext uri="{FF2B5EF4-FFF2-40B4-BE49-F238E27FC236}">
                  <a16:creationId xmlns:a16="http://schemas.microsoft.com/office/drawing/2014/main" id="{775EC8F7-E6A4-430A-A592-9C3774CAE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Csoportba foglalás 92">
            <a:extLst>
              <a:ext uri="{FF2B5EF4-FFF2-40B4-BE49-F238E27FC236}">
                <a16:creationId xmlns:a16="http://schemas.microsoft.com/office/drawing/2014/main" id="{3AADE46D-8431-40EC-8CAC-FFD28E9EEC5E}"/>
              </a:ext>
            </a:extLst>
          </p:cNvPr>
          <p:cNvGrpSpPr>
            <a:grpSpLocks noChangeAspect="1"/>
          </p:cNvGrpSpPr>
          <p:nvPr/>
        </p:nvGrpSpPr>
        <p:grpSpPr>
          <a:xfrm>
            <a:off x="5961852" y="-1622292"/>
            <a:ext cx="1159332" cy="1114334"/>
            <a:chOff x="2777625" y="3295185"/>
            <a:chExt cx="3312000" cy="3312000"/>
          </a:xfrm>
        </p:grpSpPr>
        <p:grpSp>
          <p:nvGrpSpPr>
            <p:cNvPr id="94" name="Csoportba foglalás 93">
              <a:extLst>
                <a:ext uri="{FF2B5EF4-FFF2-40B4-BE49-F238E27FC236}">
                  <a16:creationId xmlns:a16="http://schemas.microsoft.com/office/drawing/2014/main" id="{C2520469-54C4-4714-BAAE-F07BB619E273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96" name="Ellipszis 95">
                <a:extLst>
                  <a:ext uri="{FF2B5EF4-FFF2-40B4-BE49-F238E27FC236}">
                    <a16:creationId xmlns:a16="http://schemas.microsoft.com/office/drawing/2014/main" id="{19E4B00C-FEDA-4EAB-8231-A70FA950CD8E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Szabadkézi sokszög 550">
                <a:extLst>
                  <a:ext uri="{FF2B5EF4-FFF2-40B4-BE49-F238E27FC236}">
                    <a16:creationId xmlns:a16="http://schemas.microsoft.com/office/drawing/2014/main" id="{5F2F67E6-980A-45D4-B592-64620E9F9343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Szalagív 32">
                <a:extLst>
                  <a:ext uri="{FF2B5EF4-FFF2-40B4-BE49-F238E27FC236}">
                    <a16:creationId xmlns:a16="http://schemas.microsoft.com/office/drawing/2014/main" id="{367B1EC8-95F7-45CB-9150-D80C27B838FC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5" name="Fánk 548">
              <a:extLst>
                <a:ext uri="{FF2B5EF4-FFF2-40B4-BE49-F238E27FC236}">
                  <a16:creationId xmlns:a16="http://schemas.microsoft.com/office/drawing/2014/main" id="{53ED2FAB-6BB0-49CE-9144-94708C6BC8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Csoportba foglalás 98">
            <a:extLst>
              <a:ext uri="{FF2B5EF4-FFF2-40B4-BE49-F238E27FC236}">
                <a16:creationId xmlns:a16="http://schemas.microsoft.com/office/drawing/2014/main" id="{5627463C-850D-4661-9DDD-6E46EACC074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852" y="-1622292"/>
            <a:ext cx="1159332" cy="1114334"/>
            <a:chOff x="2777625" y="3295185"/>
            <a:chExt cx="3312000" cy="3312000"/>
          </a:xfrm>
        </p:grpSpPr>
        <p:grpSp>
          <p:nvGrpSpPr>
            <p:cNvPr id="100" name="Csoportba foglalás 99">
              <a:extLst>
                <a:ext uri="{FF2B5EF4-FFF2-40B4-BE49-F238E27FC236}">
                  <a16:creationId xmlns:a16="http://schemas.microsoft.com/office/drawing/2014/main" id="{37A9F277-A164-41CB-AD0D-32CC71B3A569}"/>
                </a:ext>
              </a:extLst>
            </p:cNvPr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02" name="Ellipszis 101">
                <a:extLst>
                  <a:ext uri="{FF2B5EF4-FFF2-40B4-BE49-F238E27FC236}">
                    <a16:creationId xmlns:a16="http://schemas.microsoft.com/office/drawing/2014/main" id="{23930BCC-03AA-4B8F-AB77-401C5149D300}"/>
                  </a:ext>
                </a:extLst>
              </p:cNvPr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Szabadkézi sokszög 550">
                <a:extLst>
                  <a:ext uri="{FF2B5EF4-FFF2-40B4-BE49-F238E27FC236}">
                    <a16:creationId xmlns:a16="http://schemas.microsoft.com/office/drawing/2014/main" id="{5D2C4176-1FC5-468E-A9F4-D009825DAE14}"/>
                  </a:ext>
                </a:extLst>
              </p:cNvPr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Szalagív 32">
                <a:extLst>
                  <a:ext uri="{FF2B5EF4-FFF2-40B4-BE49-F238E27FC236}">
                    <a16:creationId xmlns:a16="http://schemas.microsoft.com/office/drawing/2014/main" id="{31DEFF7E-42EA-45AE-8466-D5D9A359F401}"/>
                  </a:ext>
                </a:extLst>
              </p:cNvPr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1" name="Fánk 548">
              <a:extLst>
                <a:ext uri="{FF2B5EF4-FFF2-40B4-BE49-F238E27FC236}">
                  <a16:creationId xmlns:a16="http://schemas.microsoft.com/office/drawing/2014/main" id="{D27DC6E9-7269-460C-9814-7D9D65600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2" name="Objektum 21">
            <a:extLst>
              <a:ext uri="{FF2B5EF4-FFF2-40B4-BE49-F238E27FC236}">
                <a16:creationId xmlns:a16="http://schemas.microsoft.com/office/drawing/2014/main" id="{31DF430C-FFE6-4F18-BCF9-5D8AA90E8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109061"/>
              </p:ext>
            </p:extLst>
          </p:nvPr>
        </p:nvGraphicFramePr>
        <p:xfrm>
          <a:off x="5748972" y="4190531"/>
          <a:ext cx="3409030" cy="183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471632" imgH="1357517" progId="CorelDraw.Graphic.19">
                  <p:embed/>
                </p:oleObj>
              </mc:Choice>
              <mc:Fallback>
                <p:oleObj name="CorelDRAW" r:id="rId2" imgW="2471632" imgH="1357517" progId="CorelDraw.Graphic.19">
                  <p:embed/>
                  <p:pic>
                    <p:nvPicPr>
                      <p:cNvPr id="22" name="Objektum 21">
                        <a:extLst>
                          <a:ext uri="{FF2B5EF4-FFF2-40B4-BE49-F238E27FC236}">
                            <a16:creationId xmlns:a16="http://schemas.microsoft.com/office/drawing/2014/main" id="{31DF430C-FFE6-4F18-BCF9-5D8AA90E85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48972" y="4190531"/>
                        <a:ext cx="3409030" cy="1836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CD90302-4269-4F16-BC79-D65F23DAB953}"/>
              </a:ext>
            </a:extLst>
          </p:cNvPr>
          <p:cNvGrpSpPr/>
          <p:nvPr/>
        </p:nvGrpSpPr>
        <p:grpSpPr>
          <a:xfrm>
            <a:off x="5750887" y="970796"/>
            <a:ext cx="6854987" cy="6439469"/>
            <a:chOff x="8619398" y="639293"/>
            <a:chExt cx="5067296" cy="5040000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0D2B48EA-2873-4CFD-B052-92FFC739E7F8}"/>
                </a:ext>
              </a:extLst>
            </p:cNvPr>
            <p:cNvSpPr/>
            <p:nvPr/>
          </p:nvSpPr>
          <p:spPr>
            <a:xfrm>
              <a:off x="8646694" y="639293"/>
              <a:ext cx="5040000" cy="50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D0949808-BD8A-4D30-8015-F6B82365D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9398" y="2220694"/>
              <a:ext cx="2520000" cy="102793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Szövegdoboz 2">
            <a:extLst>
              <a:ext uri="{FF2B5EF4-FFF2-40B4-BE49-F238E27FC236}">
                <a16:creationId xmlns:a16="http://schemas.microsoft.com/office/drawing/2014/main" id="{86C5E65C-75C1-42E3-B6DE-04D523514C91}"/>
              </a:ext>
            </a:extLst>
          </p:cNvPr>
          <p:cNvSpPr txBox="1"/>
          <p:nvPr/>
        </p:nvSpPr>
        <p:spPr>
          <a:xfrm>
            <a:off x="6728674" y="341194"/>
            <a:ext cx="521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5" name="Szövegdoboz 104">
            <a:extLst>
              <a:ext uri="{FF2B5EF4-FFF2-40B4-BE49-F238E27FC236}">
                <a16:creationId xmlns:a16="http://schemas.microsoft.com/office/drawing/2014/main" id="{828C4CCC-41AC-43AD-AC8C-929E4612FA85}"/>
              </a:ext>
            </a:extLst>
          </p:cNvPr>
          <p:cNvSpPr txBox="1"/>
          <p:nvPr/>
        </p:nvSpPr>
        <p:spPr>
          <a:xfrm>
            <a:off x="394260" y="278298"/>
            <a:ext cx="4820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E7CE"/>
                </a:solidFill>
              </a:rPr>
              <a:t>Mosoly. Tágra nyílt szemek. Vajon miért örül ennyire </a:t>
            </a:r>
            <a:r>
              <a:rPr lang="hu-HU" sz="2800" dirty="0" err="1">
                <a:solidFill>
                  <a:srgbClr val="FFE7CE"/>
                </a:solidFill>
              </a:rPr>
              <a:t>Zákeus</a:t>
            </a:r>
            <a:r>
              <a:rPr lang="hu-HU" sz="2800" dirty="0">
                <a:solidFill>
                  <a:srgbClr val="FFE7CE"/>
                </a:solidFill>
              </a:rPr>
              <a:t>?</a:t>
            </a:r>
          </a:p>
        </p:txBody>
      </p:sp>
      <p:sp>
        <p:nvSpPr>
          <p:cNvPr id="106" name="Szövegdoboz 105">
            <a:extLst>
              <a:ext uri="{FF2B5EF4-FFF2-40B4-BE49-F238E27FC236}">
                <a16:creationId xmlns:a16="http://schemas.microsoft.com/office/drawing/2014/main" id="{A42068C2-EC0B-4552-81ED-8071151339BA}"/>
              </a:ext>
            </a:extLst>
          </p:cNvPr>
          <p:cNvSpPr txBox="1"/>
          <p:nvPr/>
        </p:nvSpPr>
        <p:spPr>
          <a:xfrm>
            <a:off x="7158110" y="200617"/>
            <a:ext cx="4820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E7CE"/>
                </a:solidFill>
              </a:rPr>
              <a:t>Bizony, a sok-sok pénznek!</a:t>
            </a:r>
          </a:p>
          <a:p>
            <a:r>
              <a:rPr lang="hu-HU" sz="2800" dirty="0">
                <a:solidFill>
                  <a:srgbClr val="FFE7CE"/>
                </a:solidFill>
              </a:rPr>
              <a:t>Mert gyűlik és gyűlik. Szaporodik a ládikában.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C37DC33-9717-462E-80F3-8403CA1D8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20" y="1880541"/>
            <a:ext cx="4551517" cy="52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1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12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14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16" dur="1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5000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18" dur="12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20" dur="1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50000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2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24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50000" fill="hold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1.66667E-6 4.07407E-6 L 0.00299 0.86782 " pathEditMode="relative" rAng="0" ptsTypes="AA" p14:bounceEnd="50000">
                                          <p:cBhvr>
                                            <p:cTn id="26" dur="12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28" dur="12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3600000">
                                          <p:cBhvr>
                                            <p:cTn id="32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1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12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14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16" dur="1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18" dur="12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20" dur="1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2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24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26" dur="12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1.66667E-6 4.07407E-6 L 0.00299 0.86782 " pathEditMode="relative" rAng="0" ptsTypes="AA">
                                          <p:cBhvr>
                                            <p:cTn id="28" dur="12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433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3600000">
                                          <p:cBhvr>
                                            <p:cTn id="32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22405</TotalTime>
  <Words>930</Words>
  <Application>Microsoft Office PowerPoint</Application>
  <PresentationFormat>Szélesvásznú</PresentationFormat>
  <Paragraphs>143</Paragraphs>
  <Slides>33</Slides>
  <Notes>1</Notes>
  <HiddenSlides>0</HiddenSlides>
  <MMClips>1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42" baseType="lpstr">
      <vt:lpstr>Arial</vt:lpstr>
      <vt:lpstr>Arial Rounded MT Bold</vt:lpstr>
      <vt:lpstr>Calibri</vt:lpstr>
      <vt:lpstr>Comic Sans MS</vt:lpstr>
      <vt:lpstr>Rockwell Condensed</vt:lpstr>
      <vt:lpstr>Times New Roman</vt:lpstr>
      <vt:lpstr>Wingdings 3</vt:lpstr>
      <vt:lpstr>Office Theme</vt:lpstr>
      <vt:lpstr>CorelDRAW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2147</cp:revision>
  <dcterms:created xsi:type="dcterms:W3CDTF">2020-04-05T07:55:46Z</dcterms:created>
  <dcterms:modified xsi:type="dcterms:W3CDTF">2021-02-18T13:19:35Z</dcterms:modified>
</cp:coreProperties>
</file>