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70" r:id="rId2"/>
    <p:sldId id="371" r:id="rId3"/>
    <p:sldId id="502" r:id="rId4"/>
    <p:sldId id="490" r:id="rId5"/>
    <p:sldId id="492" r:id="rId6"/>
    <p:sldId id="493" r:id="rId7"/>
    <p:sldId id="494" r:id="rId8"/>
    <p:sldId id="495" r:id="rId9"/>
    <p:sldId id="496" r:id="rId10"/>
    <p:sldId id="497" r:id="rId11"/>
    <p:sldId id="478" r:id="rId12"/>
    <p:sldId id="352" r:id="rId13"/>
    <p:sldId id="504" r:id="rId14"/>
    <p:sldId id="505" r:id="rId15"/>
    <p:sldId id="506" r:id="rId16"/>
    <p:sldId id="498" r:id="rId17"/>
    <p:sldId id="499" r:id="rId18"/>
    <p:sldId id="500" r:id="rId19"/>
    <p:sldId id="501" r:id="rId20"/>
    <p:sldId id="474" r:id="rId21"/>
    <p:sldId id="503" r:id="rId22"/>
    <p:sldId id="453" r:id="rId23"/>
    <p:sldId id="454" r:id="rId2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28E9A"/>
    <a:srgbClr val="EF9B20"/>
    <a:srgbClr val="D29EBA"/>
    <a:srgbClr val="863E66"/>
    <a:srgbClr val="421E32"/>
    <a:srgbClr val="FE9B4F"/>
    <a:srgbClr val="DA4F41"/>
    <a:srgbClr val="CF926E"/>
    <a:srgbClr val="F16801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7" autoAdjust="0"/>
    <p:restoredTop sz="94434" autoAdjust="0"/>
  </p:normalViewPr>
  <p:slideViewPr>
    <p:cSldViewPr snapToGrid="0">
      <p:cViewPr varScale="1">
        <p:scale>
          <a:sx n="97" d="100"/>
          <a:sy n="97" d="100"/>
        </p:scale>
        <p:origin x="90" y="462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3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AE8C8-C25F-44C0-91E3-8336284E2CF8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A2ECD5-BB6F-4A9B-9078-615F1E8482A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128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A2ECD5-BB6F-4A9B-9078-615F1E8482AE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39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852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40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8759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31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27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6830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8278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1663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0285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3531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05DBB-5B00-431F-A990-0E2833143A15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0739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05DBB-5B00-431F-A990-0E2833143A15}" type="datetimeFigureOut">
              <a:rPr lang="hu-HU" smtClean="0"/>
              <a:t>2021. 02. 22.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281F1-77BB-43BD-8C6D-CB24517352E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348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s.com/downlo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1.pn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pn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701268" y="1405544"/>
            <a:ext cx="8490731" cy="545078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3025">
            <a:solidFill>
              <a:schemeClr val="bg1">
                <a:alpha val="3000"/>
              </a:schemeClr>
            </a:solidFill>
          </a:ln>
        </p:spPr>
        <p:txBody>
          <a:bodyPr>
            <a:noAutofit/>
          </a:bodyPr>
          <a:lstStyle/>
          <a:p>
            <a:pPr algn="ctr"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Kedves Szülők!</a:t>
            </a:r>
          </a:p>
          <a:p>
            <a:pPr algn="ctr">
              <a:defRPr/>
            </a:pPr>
            <a:r>
              <a:rPr lang="hu-HU" sz="2400" dirty="0">
                <a:solidFill>
                  <a:prstClr val="white"/>
                </a:solidFill>
                <a:cs typeface="Arial" panose="020B0604020202020204" pitchFamily="34" charset="0"/>
              </a:rPr>
              <a:t>Kérjük, hogy segítsenek a gyermeküknek a hittanóra tananyagának az elsajátításában!</a:t>
            </a:r>
            <a:endParaRPr lang="hu-HU" sz="28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hittanórán szükség</a:t>
            </a:r>
          </a:p>
          <a:p>
            <a:pPr algn="ctr">
              <a:defRPr/>
            </a:pPr>
            <a:r>
              <a:rPr lang="hu-HU" sz="2800" dirty="0">
                <a:solidFill>
                  <a:prstClr val="white"/>
                </a:solidFill>
                <a:cs typeface="Arial" panose="020B0604020202020204" pitchFamily="34" charset="0"/>
              </a:rPr>
              <a:t>lesz az alábbiakra:</a:t>
            </a:r>
          </a:p>
          <a:p>
            <a:pPr algn="ctr">
              <a:defRPr/>
            </a:pPr>
            <a:endParaRPr lang="hu-HU" sz="24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Lap és íróeszköz </a:t>
            </a:r>
          </a:p>
          <a:p>
            <a:pPr marL="457200" indent="-457200" algn="ctr">
              <a:buFont typeface="Arial" panose="020B0604020202020204" pitchFamily="34" charset="0"/>
              <a:buChar char="•"/>
              <a:defRPr/>
            </a:pP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Kérem, hogy indítsák el a diavetítést! </a:t>
            </a:r>
          </a:p>
          <a:p>
            <a:pPr algn="ctr">
              <a:defRPr/>
            </a:pPr>
            <a:r>
              <a:rPr lang="hu-HU" sz="2800" b="1" dirty="0">
                <a:solidFill>
                  <a:prstClr val="white"/>
                </a:solidFill>
                <a:cs typeface="Arial" panose="020B0604020202020204" pitchFamily="34" charset="0"/>
              </a:rPr>
              <a:t>Az animációkat csak így tudják látni!</a:t>
            </a:r>
            <a:endParaRPr lang="hu-HU" sz="24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5" name="Ellipszis 4"/>
          <p:cNvSpPr/>
          <p:nvPr/>
        </p:nvSpPr>
        <p:spPr>
          <a:xfrm>
            <a:off x="492550" y="1627590"/>
            <a:ext cx="2428510" cy="2345521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b="1" dirty="0">
              <a:solidFill>
                <a:srgbClr val="BC713D"/>
              </a:solidFill>
              <a:cs typeface="Arial" panose="020B0604020202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0" y="4149725"/>
            <a:ext cx="3415553" cy="26418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Javaslat: A Ppt fájlok megjelenítéséhez használják a WPS Office ingyenes verzióját (Letölthető innen: 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  <a:hlinkClick r:id="rId3"/>
              </a:rPr>
              <a:t>WPS Office letöltések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 ). Az alkalmazás elérhető Windows-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és </a:t>
            </a:r>
            <a:r>
              <a:rPr lang="hu-HU" dirty="0" err="1">
                <a:solidFill>
                  <a:srgbClr val="70AD47">
                    <a:lumMod val="50000"/>
                  </a:srgbClr>
                </a:solidFill>
              </a:rPr>
              <a:t>Android-os</a:t>
            </a:r>
            <a:r>
              <a:rPr lang="hu-HU" dirty="0">
                <a:solidFill>
                  <a:srgbClr val="70AD47">
                    <a:lumMod val="50000"/>
                  </a:srgbClr>
                </a:solidFill>
              </a:rPr>
              <a:t> platformokra is!</a:t>
            </a:r>
          </a:p>
        </p:txBody>
      </p:sp>
      <p:sp>
        <p:nvSpPr>
          <p:cNvPr id="2" name="Téglalap 1"/>
          <p:cNvSpPr/>
          <p:nvPr/>
        </p:nvSpPr>
        <p:spPr>
          <a:xfrm>
            <a:off x="825742" y="3137430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DIGITÁLIS</a:t>
            </a:r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663158" y="3090748"/>
            <a:ext cx="176212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825741" y="3293793"/>
            <a:ext cx="1762125" cy="352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hu-HU" b="1" dirty="0">
                <a:solidFill>
                  <a:srgbClr val="BC713D"/>
                </a:solidFill>
                <a:cs typeface="Arial" panose="020B0604020202020204" pitchFamily="34" charset="0"/>
              </a:rPr>
              <a:t>HITTANÓRA</a:t>
            </a:r>
          </a:p>
        </p:txBody>
      </p:sp>
      <p:sp>
        <p:nvSpPr>
          <p:cNvPr id="9" name="Téglalap 8"/>
          <p:cNvSpPr/>
          <p:nvPr/>
        </p:nvSpPr>
        <p:spPr>
          <a:xfrm>
            <a:off x="930126" y="3304117"/>
            <a:ext cx="1495157" cy="371475"/>
          </a:xfrm>
          <a:prstGeom prst="rect">
            <a:avLst/>
          </a:prstGeom>
          <a:solidFill>
            <a:schemeClr val="bg1">
              <a:alpha val="9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BC713D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0" y="-32466"/>
            <a:ext cx="12191999" cy="1140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73025">
            <a:noFill/>
          </a:ln>
          <a:effectLst/>
        </p:spPr>
        <p:txBody>
          <a:bodyPr tIns="216000">
            <a:noAutofit/>
          </a:bodyPr>
          <a:lstStyle/>
          <a:p>
            <a:pPr algn="ctr">
              <a:defRPr/>
            </a:pPr>
            <a:r>
              <a:rPr lang="hu-HU" sz="4800" dirty="0">
                <a:solidFill>
                  <a:prstClr val="white"/>
                </a:solidFill>
                <a:cs typeface="Arial" panose="020B0604020202020204" pitchFamily="34" charset="0"/>
              </a:rPr>
              <a:t>VÁLTOZNI ISTENNEL</a:t>
            </a:r>
          </a:p>
        </p:txBody>
      </p:sp>
    </p:spTree>
    <p:extLst>
      <p:ext uri="{BB962C8B-B14F-4D97-AF65-F5344CB8AC3E}">
        <p14:creationId xmlns:p14="http://schemas.microsoft.com/office/powerpoint/2010/main" val="129898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85185E-6 L 0.00092 -0.1004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95833E-6 1.48148E-6 L -3.95833E-6 -0.07384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6682454" y="4439521"/>
            <a:ext cx="5297699" cy="1361172"/>
          </a:xfrm>
          <a:prstGeom prst="roundRect">
            <a:avLst/>
          </a:prstGeom>
          <a:solidFill>
            <a:srgbClr val="572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Beszéljétek meg a kiscsoportban, hogy miben változott a kislány! </a:t>
            </a:r>
          </a:p>
        </p:txBody>
      </p:sp>
      <p:grpSp>
        <p:nvGrpSpPr>
          <p:cNvPr id="4" name="Csoportba foglalás 3"/>
          <p:cNvGrpSpPr/>
          <p:nvPr/>
        </p:nvGrpSpPr>
        <p:grpSpPr>
          <a:xfrm>
            <a:off x="-1127760" y="-1479128"/>
            <a:ext cx="5520999" cy="4815955"/>
            <a:chOff x="-1127760" y="-1479128"/>
            <a:chExt cx="5520999" cy="4815955"/>
          </a:xfrm>
        </p:grpSpPr>
        <p:sp>
          <p:nvSpPr>
            <p:cNvPr id="13" name="Ellipszis 12"/>
            <p:cNvSpPr/>
            <p:nvPr/>
          </p:nvSpPr>
          <p:spPr>
            <a:xfrm>
              <a:off x="-1127760" y="-1479128"/>
              <a:ext cx="4877817" cy="4815955"/>
            </a:xfrm>
            <a:prstGeom prst="ellipse">
              <a:avLst/>
            </a:prstGeom>
            <a:noFill/>
            <a:ln w="101600">
              <a:solidFill>
                <a:srgbClr val="863E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9" name="Ellipszis 8"/>
            <p:cNvSpPr/>
            <p:nvPr/>
          </p:nvSpPr>
          <p:spPr>
            <a:xfrm>
              <a:off x="3364047" y="342595"/>
              <a:ext cx="1029192" cy="1025405"/>
            </a:xfrm>
            <a:prstGeom prst="ellipse">
              <a:avLst/>
            </a:prstGeom>
            <a:solidFill>
              <a:srgbClr val="863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>
                  <a:latin typeface="Arial Rounded MT Bold" panose="020F0704030504030204" pitchFamily="34" charset="0"/>
                </a:rPr>
                <a:t>1.</a:t>
              </a:r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CDCE2508-D912-4137-ACAF-312C055AB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09" b="91505" l="9944" r="94371">
                          <a14:foregroundMark x1="11632" y1="61165" x2="18199" y2="62379"/>
                          <a14:foregroundMark x1="58912" y1="60922" x2="85553" y2="65291"/>
                          <a14:foregroundMark x1="85553" y1="65291" x2="92683" y2="64563"/>
                          <a14:foregroundMark x1="34709" y1="86650" x2="47842" y2="86408"/>
                          <a14:foregroundMark x1="47842" y1="86408" x2="48218" y2="86408"/>
                          <a14:foregroundMark x1="69231" y1="87864" x2="75610" y2="91505"/>
                          <a14:foregroundMark x1="94371" y1="78155" x2="87805" y2="832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440109" y="-115390"/>
              <a:ext cx="4323462" cy="3339874"/>
            </a:xfrm>
            <a:prstGeom prst="rect">
              <a:avLst/>
            </a:prstGeom>
          </p:spPr>
        </p:pic>
      </p:grpSp>
      <p:grpSp>
        <p:nvGrpSpPr>
          <p:cNvPr id="8" name="Csoportba foglalás 7"/>
          <p:cNvGrpSpPr/>
          <p:nvPr/>
        </p:nvGrpSpPr>
        <p:grpSpPr>
          <a:xfrm>
            <a:off x="2195879" y="2955979"/>
            <a:ext cx="4320000" cy="4700849"/>
            <a:chOff x="2195879" y="2955979"/>
            <a:chExt cx="4320000" cy="4700849"/>
          </a:xfrm>
        </p:grpSpPr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7AF9FB5-2326-4FD4-8B37-72BE10700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62" b="94624" l="9914" r="92888">
                          <a14:foregroundMark x1="32112" y1="20645" x2="44397" y2="21720"/>
                          <a14:foregroundMark x1="22414" y1="73548" x2="32759" y2="69247"/>
                          <a14:foregroundMark x1="32759" y1="69247" x2="32759" y2="69247"/>
                          <a14:foregroundMark x1="73922" y1="93978" x2="80819" y2="76344"/>
                          <a14:foregroundMark x1="89440" y1="94624" x2="84914" y2="88817"/>
                          <a14:foregroundMark x1="78233" y1="66667" x2="89440" y2="66667"/>
                          <a14:foregroundMark x1="59914" y1="57634" x2="61422" y2="77419"/>
                          <a14:foregroundMark x1="52586" y1="69892" x2="64655" y2="69032"/>
                          <a14:foregroundMark x1="64655" y1="69032" x2="73707" y2="65591"/>
                          <a14:foregroundMark x1="62716" y1="65161" x2="67457" y2="66237"/>
                          <a14:foregroundMark x1="92888" y1="67957" x2="75216" y2="70108"/>
                          <a14:foregroundMark x1="36207" y1="78280" x2="41810" y2="77204"/>
                          <a14:foregroundMark x1="89655" y1="72043" x2="78448" y2="7139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4559" y="3600535"/>
              <a:ext cx="3337359" cy="3344552"/>
            </a:xfrm>
            <a:prstGeom prst="rect">
              <a:avLst/>
            </a:prstGeom>
          </p:spPr>
        </p:pic>
        <p:sp>
          <p:nvSpPr>
            <p:cNvPr id="16" name="Ellipszis 15"/>
            <p:cNvSpPr/>
            <p:nvPr/>
          </p:nvSpPr>
          <p:spPr>
            <a:xfrm>
              <a:off x="2195879" y="3336828"/>
              <a:ext cx="4320000" cy="4320000"/>
            </a:xfrm>
            <a:prstGeom prst="ellipse">
              <a:avLst/>
            </a:prstGeom>
            <a:noFill/>
            <a:ln w="101600">
              <a:solidFill>
                <a:srgbClr val="863E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7" name="Ellipszis 16"/>
            <p:cNvSpPr/>
            <p:nvPr/>
          </p:nvSpPr>
          <p:spPr>
            <a:xfrm>
              <a:off x="3399264" y="2955979"/>
              <a:ext cx="1029192" cy="1025405"/>
            </a:xfrm>
            <a:prstGeom prst="ellipse">
              <a:avLst/>
            </a:prstGeom>
            <a:solidFill>
              <a:srgbClr val="863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>
                  <a:latin typeface="Arial Rounded MT Bold" panose="020F0704030504030204" pitchFamily="34" charset="0"/>
                </a:rPr>
                <a:t>2.</a:t>
              </a:r>
            </a:p>
          </p:txBody>
        </p:sp>
      </p:grpSp>
      <p:grpSp>
        <p:nvGrpSpPr>
          <p:cNvPr id="6" name="Csoportba foglalás 5"/>
          <p:cNvGrpSpPr/>
          <p:nvPr/>
        </p:nvGrpSpPr>
        <p:grpSpPr>
          <a:xfrm>
            <a:off x="7352657" y="-1479127"/>
            <a:ext cx="5893580" cy="5855123"/>
            <a:chOff x="7352657" y="-1479127"/>
            <a:chExt cx="5893580" cy="5855123"/>
          </a:xfrm>
        </p:grpSpPr>
        <p:sp>
          <p:nvSpPr>
            <p:cNvPr id="14" name="Ellipszis 13"/>
            <p:cNvSpPr/>
            <p:nvPr/>
          </p:nvSpPr>
          <p:spPr>
            <a:xfrm>
              <a:off x="7803296" y="-1479127"/>
              <a:ext cx="5442941" cy="5334000"/>
            </a:xfrm>
            <a:prstGeom prst="ellipse">
              <a:avLst/>
            </a:prstGeom>
            <a:noFill/>
            <a:ln w="101600">
              <a:solidFill>
                <a:srgbClr val="863E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2" name="Kép 1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953" l="10000" r="90000">
                          <a14:foregroundMark x1="50870" y1="61991" x2="56413" y2="51848"/>
                        </a14:backgroundRemoval>
                      </a14:imgEffect>
                    </a14:imgLayer>
                  </a14:imgProps>
                </a:ext>
              </a:extLst>
            </a:blip>
            <a:srcRect l="-2087" t="2859" r="2087" b="-2859"/>
            <a:stretch/>
          </p:blipFill>
          <p:spPr>
            <a:xfrm flipH="1">
              <a:off x="8716181" y="-54430"/>
              <a:ext cx="3863500" cy="4430426"/>
            </a:xfrm>
            <a:prstGeom prst="rect">
              <a:avLst/>
            </a:prstGeom>
          </p:spPr>
        </p:pic>
        <p:sp>
          <p:nvSpPr>
            <p:cNvPr id="18" name="Ellipszis 17"/>
            <p:cNvSpPr/>
            <p:nvPr/>
          </p:nvSpPr>
          <p:spPr>
            <a:xfrm>
              <a:off x="7352657" y="404684"/>
              <a:ext cx="1029192" cy="1025405"/>
            </a:xfrm>
            <a:prstGeom prst="ellipse">
              <a:avLst/>
            </a:prstGeom>
            <a:solidFill>
              <a:srgbClr val="863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>
                  <a:latin typeface="Arial Rounded MT Bold" panose="020F0704030504030204" pitchFamily="34" charset="0"/>
                </a:rPr>
                <a:t>3.</a:t>
              </a:r>
            </a:p>
          </p:txBody>
        </p:sp>
      </p:grpSp>
      <p:pic>
        <p:nvPicPr>
          <p:cNvPr id="15" name="Kép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6945" y="62089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54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Csoportba foglalás 27"/>
          <p:cNvGrpSpPr/>
          <p:nvPr/>
        </p:nvGrpSpPr>
        <p:grpSpPr>
          <a:xfrm>
            <a:off x="-31873" y="-57150"/>
            <a:ext cx="5442072" cy="3603361"/>
            <a:chOff x="-31873" y="-57150"/>
            <a:chExt cx="5442072" cy="3603361"/>
          </a:xfrm>
        </p:grpSpPr>
        <p:sp>
          <p:nvSpPr>
            <p:cNvPr id="12" name="Szabadkézi sokszög 11"/>
            <p:cNvSpPr/>
            <p:nvPr/>
          </p:nvSpPr>
          <p:spPr>
            <a:xfrm flipH="1">
              <a:off x="-31873" y="-57150"/>
              <a:ext cx="5442072" cy="3603361"/>
            </a:xfrm>
            <a:custGeom>
              <a:avLst/>
              <a:gdLst>
                <a:gd name="connsiteX0" fmla="*/ 138585 w 4611365"/>
                <a:gd name="connsiteY0" fmla="*/ 0 h 3597882"/>
                <a:gd name="connsiteX1" fmla="*/ 4611365 w 4611365"/>
                <a:gd name="connsiteY1" fmla="*/ 0 h 3597882"/>
                <a:gd name="connsiteX2" fmla="*/ 4611365 w 4611365"/>
                <a:gd name="connsiteY2" fmla="*/ 2909441 h 3597882"/>
                <a:gd name="connsiteX3" fmla="*/ 4542673 w 4611365"/>
                <a:gd name="connsiteY3" fmla="*/ 2971154 h 3597882"/>
                <a:gd name="connsiteX4" fmla="*/ 2776537 w 4611365"/>
                <a:gd name="connsiteY4" fmla="*/ 3597882 h 3597882"/>
                <a:gd name="connsiteX5" fmla="*/ 0 w 4611365"/>
                <a:gd name="connsiteY5" fmla="*/ 853306 h 3597882"/>
                <a:gd name="connsiteX6" fmla="*/ 124828 w 4611365"/>
                <a:gd name="connsiteY6" fmla="*/ 37153 h 359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1365" h="3597882">
                  <a:moveTo>
                    <a:pt x="138585" y="0"/>
                  </a:moveTo>
                  <a:lnTo>
                    <a:pt x="4611365" y="0"/>
                  </a:lnTo>
                  <a:lnTo>
                    <a:pt x="4611365" y="2909441"/>
                  </a:lnTo>
                  <a:lnTo>
                    <a:pt x="4542673" y="2971154"/>
                  </a:lnTo>
                  <a:cubicBezTo>
                    <a:pt x="4062723" y="3362684"/>
                    <a:pt x="3447417" y="3597882"/>
                    <a:pt x="2776537" y="3597882"/>
                  </a:cubicBezTo>
                  <a:cubicBezTo>
                    <a:pt x="1243098" y="3597882"/>
                    <a:pt x="0" y="2369093"/>
                    <a:pt x="0" y="853306"/>
                  </a:cubicBezTo>
                  <a:cubicBezTo>
                    <a:pt x="0" y="569096"/>
                    <a:pt x="43703" y="294976"/>
                    <a:pt x="124828" y="3715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5" name="Kép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486" b="100000" l="9809" r="96306">
                          <a14:foregroundMark x1="74268" y1="35513" x2="74904" y2="38782"/>
                          <a14:foregroundMark x1="73248" y1="39525" x2="73248" y2="39525"/>
                          <a14:foregroundMark x1="71720" y1="48588" x2="71720" y2="48588"/>
                          <a14:foregroundMark x1="74522" y1="44725" x2="74522" y2="44725"/>
                          <a14:foregroundMark x1="75669" y1="42645" x2="75669" y2="42645"/>
                          <a14:foregroundMark x1="75541" y1="49034" x2="75541" y2="49034"/>
                          <a14:foregroundMark x1="75032" y1="47251" x2="75032" y2="47251"/>
                          <a14:foregroundMark x1="75541" y1="41456" x2="75541" y2="41456"/>
                          <a14:foregroundMark x1="74140" y1="44428" x2="74140" y2="44428"/>
                          <a14:foregroundMark x1="74650" y1="45765" x2="74650" y2="45765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405936" y="128470"/>
              <a:ext cx="3832735" cy="3285899"/>
            </a:xfrm>
            <a:prstGeom prst="rect">
              <a:avLst/>
            </a:prstGeom>
          </p:spPr>
        </p:pic>
        <p:sp>
          <p:nvSpPr>
            <p:cNvPr id="18" name="Ellipszis 17"/>
            <p:cNvSpPr/>
            <p:nvPr/>
          </p:nvSpPr>
          <p:spPr>
            <a:xfrm>
              <a:off x="4238084" y="1584806"/>
              <a:ext cx="1029192" cy="102540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>
                  <a:latin typeface="Arial Rounded MT Bold" panose="020F0704030504030204" pitchFamily="34" charset="0"/>
                </a:rPr>
                <a:t>1.</a:t>
              </a:r>
            </a:p>
          </p:txBody>
        </p:sp>
        <p:pic>
          <p:nvPicPr>
            <p:cNvPr id="25" name="Kép 24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527238" y="320806"/>
              <a:ext cx="1012024" cy="1109568"/>
            </a:xfrm>
            <a:custGeom>
              <a:avLst/>
              <a:gdLst>
                <a:gd name="connsiteX0" fmla="*/ 0 w 1012024"/>
                <a:gd name="connsiteY0" fmla="*/ 0 h 1109568"/>
                <a:gd name="connsiteX1" fmla="*/ 1012024 w 1012024"/>
                <a:gd name="connsiteY1" fmla="*/ 0 h 1109568"/>
                <a:gd name="connsiteX2" fmla="*/ 1012024 w 1012024"/>
                <a:gd name="connsiteY2" fmla="*/ 1109568 h 1109568"/>
                <a:gd name="connsiteX3" fmla="*/ 90943 w 1012024"/>
                <a:gd name="connsiteY3" fmla="*/ 1109568 h 1109568"/>
                <a:gd name="connsiteX4" fmla="*/ 90943 w 1012024"/>
                <a:gd name="connsiteY4" fmla="*/ 890446 h 1109568"/>
                <a:gd name="connsiteX5" fmla="*/ 0 w 1012024"/>
                <a:gd name="connsiteY5" fmla="*/ 890446 h 1109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024" h="1109568">
                  <a:moveTo>
                    <a:pt x="0" y="0"/>
                  </a:moveTo>
                  <a:lnTo>
                    <a:pt x="1012024" y="0"/>
                  </a:lnTo>
                  <a:lnTo>
                    <a:pt x="1012024" y="1109568"/>
                  </a:lnTo>
                  <a:lnTo>
                    <a:pt x="90943" y="1109568"/>
                  </a:lnTo>
                  <a:lnTo>
                    <a:pt x="90943" y="890446"/>
                  </a:lnTo>
                  <a:lnTo>
                    <a:pt x="0" y="890446"/>
                  </a:lnTo>
                  <a:close/>
                </a:path>
              </a:pathLst>
            </a:custGeom>
          </p:spPr>
        </p:pic>
      </p:grpSp>
      <p:sp>
        <p:nvSpPr>
          <p:cNvPr id="26" name="Lekerekített téglalap 25"/>
          <p:cNvSpPr/>
          <p:nvPr/>
        </p:nvSpPr>
        <p:spPr>
          <a:xfrm>
            <a:off x="405936" y="3951599"/>
            <a:ext cx="4188359" cy="2695952"/>
          </a:xfrm>
          <a:prstGeom prst="roundRect">
            <a:avLst/>
          </a:prstGeom>
          <a:solidFill>
            <a:srgbClr val="0767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Nézzétek meg jól az eseménysorozatot!</a:t>
            </a:r>
          </a:p>
          <a:p>
            <a:pPr algn="ctr"/>
            <a:r>
              <a:rPr lang="hu-HU" sz="2400" dirty="0"/>
              <a:t>Beszéljétek meg a padtársaddal, hogy szerintetek mit tett a fiú a változásért!</a:t>
            </a: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819" y="2062994"/>
            <a:ext cx="1400164" cy="1368000"/>
          </a:xfrm>
          <a:prstGeom prst="rect">
            <a:avLst/>
          </a:prstGeom>
        </p:spPr>
      </p:pic>
      <p:grpSp>
        <p:nvGrpSpPr>
          <p:cNvPr id="39" name="Csoportba foglalás 38"/>
          <p:cNvGrpSpPr/>
          <p:nvPr/>
        </p:nvGrpSpPr>
        <p:grpSpPr>
          <a:xfrm>
            <a:off x="5345819" y="3348406"/>
            <a:ext cx="6581649" cy="5458341"/>
            <a:chOff x="5081311" y="3379468"/>
            <a:chExt cx="6581649" cy="5458341"/>
          </a:xfrm>
        </p:grpSpPr>
        <p:sp>
          <p:nvSpPr>
            <p:cNvPr id="40" name="Szabadkézi sokszög 39"/>
            <p:cNvSpPr/>
            <p:nvPr/>
          </p:nvSpPr>
          <p:spPr>
            <a:xfrm rot="12780000" flipH="1">
              <a:off x="5238861" y="4034091"/>
              <a:ext cx="6266550" cy="4803718"/>
            </a:xfrm>
            <a:custGeom>
              <a:avLst/>
              <a:gdLst>
                <a:gd name="connsiteX0" fmla="*/ 138585 w 4611365"/>
                <a:gd name="connsiteY0" fmla="*/ 0 h 3597882"/>
                <a:gd name="connsiteX1" fmla="*/ 4611365 w 4611365"/>
                <a:gd name="connsiteY1" fmla="*/ 0 h 3597882"/>
                <a:gd name="connsiteX2" fmla="*/ 4611365 w 4611365"/>
                <a:gd name="connsiteY2" fmla="*/ 2909441 h 3597882"/>
                <a:gd name="connsiteX3" fmla="*/ 4542673 w 4611365"/>
                <a:gd name="connsiteY3" fmla="*/ 2971154 h 3597882"/>
                <a:gd name="connsiteX4" fmla="*/ 2776537 w 4611365"/>
                <a:gd name="connsiteY4" fmla="*/ 3597882 h 3597882"/>
                <a:gd name="connsiteX5" fmla="*/ 0 w 4611365"/>
                <a:gd name="connsiteY5" fmla="*/ 853306 h 3597882"/>
                <a:gd name="connsiteX6" fmla="*/ 124828 w 4611365"/>
                <a:gd name="connsiteY6" fmla="*/ 37153 h 3597882"/>
                <a:gd name="connsiteX0" fmla="*/ 138585 w 4611365"/>
                <a:gd name="connsiteY0" fmla="*/ 0 h 3597882"/>
                <a:gd name="connsiteX1" fmla="*/ 4611365 w 4611365"/>
                <a:gd name="connsiteY1" fmla="*/ 2909441 h 3597882"/>
                <a:gd name="connsiteX2" fmla="*/ 4542673 w 4611365"/>
                <a:gd name="connsiteY2" fmla="*/ 2971154 h 3597882"/>
                <a:gd name="connsiteX3" fmla="*/ 2776537 w 4611365"/>
                <a:gd name="connsiteY3" fmla="*/ 3597882 h 3597882"/>
                <a:gd name="connsiteX4" fmla="*/ 0 w 4611365"/>
                <a:gd name="connsiteY4" fmla="*/ 853306 h 3597882"/>
                <a:gd name="connsiteX5" fmla="*/ 124828 w 4611365"/>
                <a:gd name="connsiteY5" fmla="*/ 37153 h 3597882"/>
                <a:gd name="connsiteX6" fmla="*/ 138585 w 4611365"/>
                <a:gd name="connsiteY6" fmla="*/ 0 h 359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1365" h="3597882">
                  <a:moveTo>
                    <a:pt x="138585" y="0"/>
                  </a:moveTo>
                  <a:lnTo>
                    <a:pt x="4611365" y="2909441"/>
                  </a:lnTo>
                  <a:lnTo>
                    <a:pt x="4542673" y="2971154"/>
                  </a:lnTo>
                  <a:cubicBezTo>
                    <a:pt x="4062723" y="3362684"/>
                    <a:pt x="3447417" y="3597882"/>
                    <a:pt x="2776537" y="3597882"/>
                  </a:cubicBezTo>
                  <a:cubicBezTo>
                    <a:pt x="1243098" y="3597882"/>
                    <a:pt x="0" y="2369093"/>
                    <a:pt x="0" y="853306"/>
                  </a:cubicBezTo>
                  <a:cubicBezTo>
                    <a:pt x="0" y="569096"/>
                    <a:pt x="43703" y="294976"/>
                    <a:pt x="124828" y="37153"/>
                  </a:cubicBezTo>
                  <a:lnTo>
                    <a:pt x="138585" y="0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>
                <a:latin typeface="Arial Rounded MT Bold" panose="020F0704030504030204" pitchFamily="34" charset="0"/>
              </a:endParaRPr>
            </a:p>
          </p:txBody>
        </p:sp>
        <p:grpSp>
          <p:nvGrpSpPr>
            <p:cNvPr id="41" name="Csoportba foglalás 40"/>
            <p:cNvGrpSpPr/>
            <p:nvPr/>
          </p:nvGrpSpPr>
          <p:grpSpPr>
            <a:xfrm>
              <a:off x="5081311" y="3379468"/>
              <a:ext cx="6581649" cy="3902338"/>
              <a:chOff x="5081311" y="3379468"/>
              <a:chExt cx="6581649" cy="3902338"/>
            </a:xfrm>
          </p:grpSpPr>
          <p:pic>
            <p:nvPicPr>
              <p:cNvPr id="42" name="Kép 41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9855" b="96446" l="9962" r="9569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081311" y="3379468"/>
                <a:ext cx="6581649" cy="3902338"/>
              </a:xfrm>
              <a:prstGeom prst="rect">
                <a:avLst/>
              </a:prstGeom>
            </p:spPr>
          </p:pic>
          <p:sp>
            <p:nvSpPr>
              <p:cNvPr id="43" name="Ellipszis 42"/>
              <p:cNvSpPr/>
              <p:nvPr/>
            </p:nvSpPr>
            <p:spPr>
              <a:xfrm>
                <a:off x="6526937" y="3546211"/>
                <a:ext cx="1029192" cy="1025405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u-HU" sz="2800" dirty="0">
                    <a:latin typeface="Arial Rounded MT Bold" panose="020F0704030504030204" pitchFamily="34" charset="0"/>
                  </a:rPr>
                  <a:t>2.</a:t>
                </a:r>
              </a:p>
            </p:txBody>
          </p:sp>
        </p:grpSp>
      </p:grpSp>
      <p:grpSp>
        <p:nvGrpSpPr>
          <p:cNvPr id="44" name="Csoportba foglalás 43"/>
          <p:cNvGrpSpPr/>
          <p:nvPr/>
        </p:nvGrpSpPr>
        <p:grpSpPr>
          <a:xfrm>
            <a:off x="6615223" y="-71321"/>
            <a:ext cx="5604559" cy="4216764"/>
            <a:chOff x="6615223" y="-71321"/>
            <a:chExt cx="5604559" cy="4216764"/>
          </a:xfrm>
        </p:grpSpPr>
        <p:sp>
          <p:nvSpPr>
            <p:cNvPr id="45" name="Szabadkézi sokszög 44"/>
            <p:cNvSpPr/>
            <p:nvPr/>
          </p:nvSpPr>
          <p:spPr>
            <a:xfrm>
              <a:off x="7255991" y="-71321"/>
              <a:ext cx="4963791" cy="3603361"/>
            </a:xfrm>
            <a:custGeom>
              <a:avLst/>
              <a:gdLst>
                <a:gd name="connsiteX0" fmla="*/ 138585 w 4611365"/>
                <a:gd name="connsiteY0" fmla="*/ 0 h 3597882"/>
                <a:gd name="connsiteX1" fmla="*/ 4611365 w 4611365"/>
                <a:gd name="connsiteY1" fmla="*/ 0 h 3597882"/>
                <a:gd name="connsiteX2" fmla="*/ 4611365 w 4611365"/>
                <a:gd name="connsiteY2" fmla="*/ 2909441 h 3597882"/>
                <a:gd name="connsiteX3" fmla="*/ 4542673 w 4611365"/>
                <a:gd name="connsiteY3" fmla="*/ 2971154 h 3597882"/>
                <a:gd name="connsiteX4" fmla="*/ 2776537 w 4611365"/>
                <a:gd name="connsiteY4" fmla="*/ 3597882 h 3597882"/>
                <a:gd name="connsiteX5" fmla="*/ 0 w 4611365"/>
                <a:gd name="connsiteY5" fmla="*/ 853306 h 3597882"/>
                <a:gd name="connsiteX6" fmla="*/ 124828 w 4611365"/>
                <a:gd name="connsiteY6" fmla="*/ 37153 h 3597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11365" h="3597882">
                  <a:moveTo>
                    <a:pt x="138585" y="0"/>
                  </a:moveTo>
                  <a:lnTo>
                    <a:pt x="4611365" y="0"/>
                  </a:lnTo>
                  <a:lnTo>
                    <a:pt x="4611365" y="2909441"/>
                  </a:lnTo>
                  <a:lnTo>
                    <a:pt x="4542673" y="2971154"/>
                  </a:lnTo>
                  <a:cubicBezTo>
                    <a:pt x="4062723" y="3362684"/>
                    <a:pt x="3447417" y="3597882"/>
                    <a:pt x="2776537" y="3597882"/>
                  </a:cubicBezTo>
                  <a:cubicBezTo>
                    <a:pt x="1243098" y="3597882"/>
                    <a:pt x="0" y="2369093"/>
                    <a:pt x="0" y="853306"/>
                  </a:cubicBezTo>
                  <a:cubicBezTo>
                    <a:pt x="0" y="569096"/>
                    <a:pt x="43703" y="294976"/>
                    <a:pt x="124828" y="37153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1016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46" name="Kép 45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7649" l="0" r="99407">
                          <a14:foregroundMark x1="90801" y1="13278" x2="90801" y2="15076"/>
                          <a14:foregroundMark x1="80712" y1="12863" x2="80712" y2="12863"/>
                          <a14:foregroundMark x1="80415" y1="12863" x2="80415" y2="12863"/>
                          <a14:foregroundMark x1="79130" y1="11342" x2="79130" y2="11342"/>
                          <a14:foregroundMark x1="89120" y1="6224" x2="89120" y2="6224"/>
                          <a14:foregroundMark x1="95252" y1="9267" x2="95252" y2="9267"/>
                          <a14:foregroundMark x1="97527" y1="16183" x2="97527" y2="16183"/>
                          <a14:foregroundMark x1="94955" y1="23237" x2="94955" y2="23237"/>
                          <a14:foregroundMark x1="33828" y1="21853" x2="33729" y2="23928"/>
                          <a14:foregroundMark x1="82789" y1="17427" x2="82789" y2="17427"/>
                          <a14:foregroundMark x1="84372" y1="9544" x2="84372" y2="9544"/>
                          <a14:foregroundMark x1="85460" y1="22960" x2="85460" y2="22960"/>
                          <a14:foregroundMark x1="89416" y1="27248" x2="89416" y2="27248"/>
                          <a14:foregroundMark x1="88922" y1="2213" x2="88922" y2="2213"/>
                          <a14:foregroundMark x1="82888" y1="13693" x2="82888" y2="13693"/>
                          <a14:foregroundMark x1="86548" y1="8160" x2="86548" y2="8160"/>
                          <a14:foregroundMark x1="95450" y1="7607" x2="95450" y2="7607"/>
                          <a14:foregroundMark x1="92582" y1="25588" x2="92582" y2="25588"/>
                          <a14:foregroundMark x1="96736" y1="20194" x2="96736" y2="20194"/>
                          <a14:foregroundMark x1="91691" y1="8022" x2="91691" y2="8022"/>
                          <a14:foregroundMark x1="83284" y1="8852" x2="83284" y2="8852"/>
                          <a14:foregroundMark x1="96142" y1="24481" x2="96142" y2="24481"/>
                          <a14:foregroundMark x1="98912" y1="15768" x2="98912" y2="15768"/>
                          <a14:foregroundMark x1="95945" y1="12448" x2="95945" y2="12448"/>
                          <a14:foregroundMark x1="83284" y1="20747" x2="83284" y2="20747"/>
                          <a14:foregroundMark x1="84669" y1="24758" x2="84669" y2="24758"/>
                          <a14:foregroundMark x1="87438" y1="25311" x2="87438" y2="25311"/>
                          <a14:foregroundMark x1="94362" y1="9544" x2="94362" y2="9544"/>
                          <a14:foregroundMark x1="83284" y1="13970" x2="83284" y2="1397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615223" y="159113"/>
              <a:ext cx="5574246" cy="3986330"/>
            </a:xfrm>
            <a:prstGeom prst="rect">
              <a:avLst/>
            </a:prstGeom>
          </p:spPr>
        </p:pic>
        <p:sp>
          <p:nvSpPr>
            <p:cNvPr id="47" name="Ellipszis 46"/>
            <p:cNvSpPr/>
            <p:nvPr/>
          </p:nvSpPr>
          <p:spPr>
            <a:xfrm>
              <a:off x="6719121" y="202857"/>
              <a:ext cx="1029192" cy="1025405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>
                  <a:latin typeface="Arial Rounded MT Bold" panose="020F0704030504030204" pitchFamily="34" charset="0"/>
                </a:rPr>
                <a:t>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78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3540938" y="267028"/>
            <a:ext cx="5110125" cy="334520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hu-HU" sz="2800" dirty="0">
                <a:solidFill>
                  <a:srgbClr val="86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változás az élet része. Vannak jó és kevésbé örömteli változások is.</a:t>
            </a:r>
          </a:p>
          <a:p>
            <a:pPr algn="ctr"/>
            <a:r>
              <a:rPr lang="hu-HU" sz="2800" dirty="0">
                <a:solidFill>
                  <a:srgbClr val="86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Sokféle módon érezhetünk, gondolkodhatunk a változásokról. </a:t>
            </a:r>
          </a:p>
          <a:p>
            <a:pPr algn="ctr"/>
            <a:r>
              <a:rPr lang="hu-HU" sz="2800" dirty="0">
                <a:solidFill>
                  <a:srgbClr val="863E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teljesen elfogadható. 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3673928" y="4918368"/>
            <a:ext cx="4844143" cy="1681316"/>
          </a:xfrm>
          <a:prstGeom prst="roundRect">
            <a:avLst/>
          </a:prstGeom>
          <a:solidFill>
            <a:srgbClr val="863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játékos gyakorlatra hívlak most. Ebben a változással kapcsolatban kaphatsz néhány ötletet, gondolatot.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393496" y="2146354"/>
            <a:ext cx="3240000" cy="2664000"/>
          </a:xfrm>
          <a:prstGeom prst="roundRect">
            <a:avLst/>
          </a:prstGeom>
          <a:solidFill>
            <a:srgbClr val="863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hogy vagy vele? Szereted a változásokat? Esetleg félsz egy kicsit tőlük?</a:t>
            </a:r>
          </a:p>
          <a:p>
            <a:pPr algn="ctr"/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ekerekített téglalap 19"/>
          <p:cNvSpPr/>
          <p:nvPr/>
        </p:nvSpPr>
        <p:spPr>
          <a:xfrm>
            <a:off x="8558504" y="2146354"/>
            <a:ext cx="3240000" cy="2664000"/>
          </a:xfrm>
          <a:prstGeom prst="roundRect">
            <a:avLst/>
          </a:prstGeom>
          <a:solidFill>
            <a:srgbClr val="863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következő oldalon néhány állatot ábrázoló képet 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látsz majd. 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őket jó alaposan! </a:t>
            </a:r>
          </a:p>
          <a:p>
            <a:pPr algn="ctr"/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27C6E549-FF25-4C0B-ADF2-9D6346161197}"/>
              </a:ext>
            </a:extLst>
          </p:cNvPr>
          <p:cNvSpPr txBox="1"/>
          <p:nvPr/>
        </p:nvSpPr>
        <p:spPr>
          <a:xfrm>
            <a:off x="3583858" y="3788316"/>
            <a:ext cx="5024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>
                <a:solidFill>
                  <a:srgbClr val="D29EBA"/>
                </a:solidFill>
                <a:latin typeface="Arial Rounded MT Bold" panose="020F0704030504030204" pitchFamily="34" charset="0"/>
              </a:rPr>
              <a:t>VÁLTOZÁS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E94D174-9531-4D68-81A5-B431B025F886}"/>
              </a:ext>
            </a:extLst>
          </p:cNvPr>
          <p:cNvSpPr txBox="1"/>
          <p:nvPr/>
        </p:nvSpPr>
        <p:spPr>
          <a:xfrm>
            <a:off x="0" y="820579"/>
            <a:ext cx="41341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>
                <a:solidFill>
                  <a:srgbClr val="328E9A"/>
                </a:solidFill>
                <a:latin typeface="Arial Rounded MT Bold" panose="020F0704030504030204" pitchFamily="34" charset="0"/>
              </a:rPr>
              <a:t>VÁLTOZÁS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D3AEE0D-960F-4AA1-9921-1314C9135798}"/>
              </a:ext>
            </a:extLst>
          </p:cNvPr>
          <p:cNvSpPr txBox="1"/>
          <p:nvPr/>
        </p:nvSpPr>
        <p:spPr>
          <a:xfrm>
            <a:off x="7908053" y="805465"/>
            <a:ext cx="4190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>
                <a:solidFill>
                  <a:srgbClr val="FE9B4F"/>
                </a:solidFill>
                <a:latin typeface="Arial Rounded MT Bold" panose="020F0704030504030204" pitchFamily="34" charset="0"/>
              </a:rPr>
              <a:t>VÁLTOZÁS</a:t>
            </a:r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25F42D0F-6DB0-48B7-93D5-72ADE0104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000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7" presetClass="emph" presetSubtype="0" fill="remove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6" dur="1000" autoRev="1" fill="remove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" dur="1000" autoRev="1" fill="remove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8" dur="1000" autoRev="1" fill="remove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" dur="1000" autoRev="1" fill="remove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1.25E-6 -1.48148E-6 L -1.25E-6 -0.07222 " pathEditMode="relative" rAng="0" ptsTypes="AA">
                                          <p:cBhvr>
                                            <p:cTn id="11" dur="10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3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4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5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6" presetClass="emph" presetSubtype="0" autoRev="1" fill="remove" grpId="2" nodeType="withEffect" p14:presetBounceEnd="23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 p14:bounceEnd="23000">
                                          <p:cBhvr>
                                            <p:cTn id="17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" presetID="27" presetClass="emph" presetSubtype="0" fill="remove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1000" autoRev="1" fill="remove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1000" autoRev="1" fill="remove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21" dur="1000" autoRev="1" fill="remove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1000" autoRev="1" fill="remove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5E-6 -2.59259E-6 L -2.5E-6 -0.07222 " pathEditMode="relative" rAng="0" ptsTypes="AA">
                                          <p:cBhvr>
                                            <p:cTn id="24" dur="10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6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7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8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remove" grpId="2" nodeType="withEffect" p14:presetBounceEnd="23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 p14:bounceEnd="23000">
                                          <p:cBhvr>
                                            <p:cTn id="30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7" presetClass="emph" presetSubtype="0" fill="remove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32" dur="1000" autoRev="1" fill="remove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3" dur="1000" autoRev="1" fill="remove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34" dur="1000" autoRev="1" fill="remove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5" dur="1000" autoRev="1" fill="remove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3.75E-6 2.22222E-6 L -3.75E-6 -0.07222 " pathEditMode="relative" rAng="0" ptsTypes="AA">
                                          <p:cBhvr>
                                            <p:cTn id="37" dur="10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9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0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1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remove" grpId="2" nodeType="withEffect" p14:presetBounceEnd="23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 p14:bounceEnd="23000">
                                          <p:cBhvr>
                                            <p:cTn id="43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7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8" grpId="1" animBg="1"/>
          <p:bldP spid="19" grpId="0" animBg="1"/>
          <p:bldP spid="20" grpId="0" animBg="1"/>
          <p:bldP spid="2" grpId="0" build="p"/>
          <p:bldP spid="2" grpId="1" build="allAtOnce"/>
          <p:bldP spid="2" grpId="2" build="allAtOnce"/>
          <p:bldP spid="13" grpId="0" build="p"/>
          <p:bldP spid="13" grpId="1" build="allAtOnce"/>
          <p:bldP spid="13" grpId="2" build="allAtOnce"/>
          <p:bldP spid="14" grpId="0" build="p"/>
          <p:bldP spid="14" grpId="1" build="allAtOnce"/>
          <p:bldP spid="14" grpId="2" build="allAtOnce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7" presetClass="emph" presetSubtype="0" fill="remove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6" dur="1000" autoRev="1" fill="remove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7" dur="1000" autoRev="1" fill="remove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8" dur="1000" autoRev="1" fill="remove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" dur="1000" autoRev="1" fill="remove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1.25E-6 -1.48148E-6 L -1.25E-6 -0.07222 " pathEditMode="relative" rAng="0" ptsTypes="AA">
                                          <p:cBhvr>
                                            <p:cTn id="11" dur="10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12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3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14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15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6" presetClass="emph" presetSubtype="0" autoRev="1" fill="remove" grpId="2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17" dur="1000" fill="hold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8" presetID="27" presetClass="emph" presetSubtype="0" fill="remove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19" dur="1000" autoRev="1" fill="remove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20" dur="1000" autoRev="1" fill="remove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21" dur="1000" autoRev="1" fill="remove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22" dur="1000" autoRev="1" fill="remove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2.5E-6 -2.59259E-6 L -2.5E-6 -0.07222 " pathEditMode="relative" rAng="0" ptsTypes="AA">
                                          <p:cBhvr>
                                            <p:cTn id="24" dur="10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25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6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27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28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utoRev="1" fill="remove" grpId="2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30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7" presetClass="emph" presetSubtype="0" fill="remove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Clr clrSpc="rgb" dir="cw">
                                          <p:cBhvr override="childStyle">
                                            <p:cTn id="32" dur="1000" autoRev="1" fill="remove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33" dur="1000" autoRev="1" fill="remove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chemeClr val="bg1"/>
                                          </p:to>
                                        </p:animClr>
                                        <p:set>
                                          <p:cBhvr>
                                            <p:cTn id="34" dur="1000" autoRev="1" fill="remove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35" dur="1000" autoRev="1" fill="remove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6" presetID="34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Motion origin="layout" path="M -3.75E-6 2.22222E-6 L -3.75E-6 -0.07222 " pathEditMode="relative" rAng="0" ptsTypes="AA">
                                          <p:cBhvr>
                                            <p:cTn id="37" dur="1000" accel="500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3611"/>
                                        </p:animMotion>
                                        <p:animRot by="1500000">
                                          <p:cBhvr>
                                            <p:cTn id="38" dur="5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39" dur="500" fill="hold">
                                              <p:stCondLst>
                                                <p:cond delay="50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1500000">
                                          <p:cBhvr>
                                            <p:cTn id="40" dur="500" fill="hold">
                                              <p:stCondLst>
                                                <p:cond delay="100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500000">
                                          <p:cBhvr>
                                            <p:cTn id="41" dur="500" fill="hold">
                                              <p:stCondLst>
                                                <p:cond delay="150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remove" grpId="2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43" dur="1000" fill="hold"/>
                                            <p:tgtEl>
                                              <p:spTgt spid="1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  <p:by x="100000" y="15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7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7" presetClass="entr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18" grpId="1" animBg="1"/>
          <p:bldP spid="19" grpId="0" animBg="1"/>
          <p:bldP spid="20" grpId="0" animBg="1"/>
          <p:bldP spid="2" grpId="0" build="p"/>
          <p:bldP spid="2" grpId="1" build="allAtOnce"/>
          <p:bldP spid="2" grpId="2" build="allAtOnce"/>
          <p:bldP spid="13" grpId="0" build="p"/>
          <p:bldP spid="13" grpId="1" build="allAtOnce"/>
          <p:bldP spid="13" grpId="2" build="allAtOnce"/>
          <p:bldP spid="14" grpId="0" build="p"/>
          <p:bldP spid="14" grpId="1" build="allAtOnce"/>
          <p:bldP spid="14" grpId="2" build="allAtOnce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3E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95DF46A3-6546-4F0B-B90B-BFC1AF282AF8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1" y="100797"/>
            <a:ext cx="2808000" cy="1872000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56F8276-DB1C-48A7-AEC7-5C28B7A9B069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13" y="100797"/>
            <a:ext cx="2808000" cy="18720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150A100-21AE-472F-B7D9-42D9C96B5957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65" y="100797"/>
            <a:ext cx="2844000" cy="18720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407644EC-E4EA-402C-8350-7ACDB30537CC}"/>
              </a:ext>
            </a:extLst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14" y="2802205"/>
            <a:ext cx="2808000" cy="187812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3FDB763A-28FB-4727-A125-67757C39DE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1" y="2802205"/>
            <a:ext cx="2808001" cy="1872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E9FED810-DC17-4C4D-BDFD-2BD347384C6B}"/>
              </a:ext>
            </a:extLst>
          </p:cNvPr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65" y="2802205"/>
            <a:ext cx="2808000" cy="1870537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110BA846-DB82-4861-B7DF-EFB692698C58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384" y="4853762"/>
            <a:ext cx="2808000" cy="186173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8DD4426E-D502-48F0-A8A3-FCCA2D84AF70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61" y="4853762"/>
            <a:ext cx="2808000" cy="18720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0A99F35-EE4A-4D20-8E1D-4CC4C208C2B0}"/>
              </a:ext>
            </a:extLst>
          </p:cNvPr>
          <p:cNvPicPr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r="8923"/>
          <a:stretch/>
        </p:blipFill>
        <p:spPr>
          <a:xfrm>
            <a:off x="3656573" y="4853762"/>
            <a:ext cx="2808000" cy="1872000"/>
          </a:xfrm>
          <a:prstGeom prst="rect">
            <a:avLst/>
          </a:prstGeom>
        </p:spPr>
      </p:pic>
      <p:sp>
        <p:nvSpPr>
          <p:cNvPr id="11" name="Lekerekített téglalap 13">
            <a:extLst>
              <a:ext uri="{FF2B5EF4-FFF2-40B4-BE49-F238E27FC236}">
                <a16:creationId xmlns:a16="http://schemas.microsoft.com/office/drawing/2014/main" id="{6ED8FB7A-C39A-488B-B85E-F88E062814FD}"/>
              </a:ext>
            </a:extLst>
          </p:cNvPr>
          <p:cNvSpPr/>
          <p:nvPr/>
        </p:nvSpPr>
        <p:spPr>
          <a:xfrm>
            <a:off x="980607" y="2094857"/>
            <a:ext cx="8159931" cy="533916"/>
          </a:xfrm>
          <a:prstGeom prst="roundRect">
            <a:avLst/>
          </a:prstGeom>
          <a:solidFill>
            <a:srgbClr val="863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Nézd meg jó alaposan az állatokat ábrázoló képeket!</a:t>
            </a:r>
          </a:p>
        </p:txBody>
      </p:sp>
      <p:sp>
        <p:nvSpPr>
          <p:cNvPr id="15" name="Lekerekített téglalap 14">
            <a:extLst>
              <a:ext uri="{FF2B5EF4-FFF2-40B4-BE49-F238E27FC236}">
                <a16:creationId xmlns:a16="http://schemas.microsoft.com/office/drawing/2014/main" id="{D0AA2977-D743-4E83-9C61-1F0C6B17FA45}"/>
              </a:ext>
            </a:extLst>
          </p:cNvPr>
          <p:cNvSpPr/>
          <p:nvPr/>
        </p:nvSpPr>
        <p:spPr>
          <a:xfrm>
            <a:off x="9899153" y="1972797"/>
            <a:ext cx="2211978" cy="3427591"/>
          </a:xfrm>
          <a:prstGeom prst="roundRect">
            <a:avLst/>
          </a:prstGeom>
          <a:solidFill>
            <a:srgbClr val="863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Válaszd ki az egyik állatot, amelyik szimpatikus neked! </a:t>
            </a:r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013706D7-A5A0-4E0C-85E4-90871B5AF7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00164" y="0"/>
            <a:ext cx="1391836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0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9B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E1556A14-A42B-466F-A43D-9AEE2A72756F}"/>
              </a:ext>
            </a:extLst>
          </p:cNvPr>
          <p:cNvGrpSpPr/>
          <p:nvPr/>
        </p:nvGrpSpPr>
        <p:grpSpPr>
          <a:xfrm>
            <a:off x="363894" y="867928"/>
            <a:ext cx="9269704" cy="1872000"/>
            <a:chOff x="610161" y="253197"/>
            <a:chExt cx="9269704" cy="1872000"/>
          </a:xfrm>
        </p:grpSpPr>
        <p:pic>
          <p:nvPicPr>
            <p:cNvPr id="2" name="Kép 1">
              <a:extLst>
                <a:ext uri="{FF2B5EF4-FFF2-40B4-BE49-F238E27FC236}">
                  <a16:creationId xmlns:a16="http://schemas.microsoft.com/office/drawing/2014/main" id="{01B5D932-B3CC-4BFC-B6C9-D12A7CAD6D16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61" y="253197"/>
              <a:ext cx="2808000" cy="1872000"/>
            </a:xfrm>
            <a:prstGeom prst="rect">
              <a:avLst/>
            </a:prstGeom>
          </p:spPr>
        </p:pic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0EE0CC31-C3EF-46D9-9DD1-567144C5E715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013" y="253197"/>
              <a:ext cx="2808000" cy="1872000"/>
            </a:xfrm>
            <a:prstGeom prst="rect">
              <a:avLst/>
            </a:prstGeom>
          </p:spPr>
        </p:pic>
        <p:pic>
          <p:nvPicPr>
            <p:cNvPr id="4" name="Kép 3">
              <a:extLst>
                <a:ext uri="{FF2B5EF4-FFF2-40B4-BE49-F238E27FC236}">
                  <a16:creationId xmlns:a16="http://schemas.microsoft.com/office/drawing/2014/main" id="{E0E2609E-34E8-49A1-A4B8-3F2CA41E5665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865" y="253197"/>
              <a:ext cx="2844000" cy="1872000"/>
            </a:xfrm>
            <a:prstGeom prst="rect">
              <a:avLst/>
            </a:prstGeom>
          </p:spPr>
        </p:pic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68BB0455-C321-41AA-9A6F-63EF76B34643}"/>
              </a:ext>
            </a:extLst>
          </p:cNvPr>
          <p:cNvGrpSpPr/>
          <p:nvPr/>
        </p:nvGrpSpPr>
        <p:grpSpPr>
          <a:xfrm>
            <a:off x="363894" y="2863563"/>
            <a:ext cx="9233704" cy="1878125"/>
            <a:chOff x="610161" y="2954605"/>
            <a:chExt cx="9233704" cy="1878125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95D4A998-DD68-447D-8CFD-BEF5E5E0985B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014" y="2954605"/>
              <a:ext cx="2808000" cy="1878125"/>
            </a:xfrm>
            <a:prstGeom prst="rect">
              <a:avLst/>
            </a:prstGeom>
          </p:spPr>
        </p:pic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37C7D7E0-7754-4B64-957D-2B0E1AC9A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61" y="2954605"/>
              <a:ext cx="2808001" cy="1872000"/>
            </a:xfrm>
            <a:prstGeom prst="rect">
              <a:avLst/>
            </a:prstGeom>
          </p:spPr>
        </p:pic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AF55B7B1-5FC4-4812-933A-3DE67E466EE4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865" y="2954605"/>
              <a:ext cx="2808000" cy="1870537"/>
            </a:xfrm>
            <a:prstGeom prst="rect">
              <a:avLst/>
            </a:prstGeom>
          </p:spPr>
        </p:pic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0CC3A12D-418C-46C4-97ED-0825722C7D0C}"/>
              </a:ext>
            </a:extLst>
          </p:cNvPr>
          <p:cNvGrpSpPr/>
          <p:nvPr/>
        </p:nvGrpSpPr>
        <p:grpSpPr>
          <a:xfrm>
            <a:off x="363894" y="4857735"/>
            <a:ext cx="9205623" cy="1872000"/>
            <a:chOff x="610161" y="5006162"/>
            <a:chExt cx="9205623" cy="1872000"/>
          </a:xfrm>
        </p:grpSpPr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0AEB246F-4008-47AC-B72B-F425DBDBFB69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784" y="5006162"/>
              <a:ext cx="2808000" cy="1861734"/>
            </a:xfrm>
            <a:prstGeom prst="rect">
              <a:avLst/>
            </a:prstGeom>
          </p:spPr>
        </p:pic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B051198C-7F4B-4EF2-BA1B-8A65FC8B9C29}"/>
                </a:ext>
              </a:extLst>
            </p:cNvPr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61" y="5006162"/>
              <a:ext cx="2808000" cy="1872000"/>
            </a:xfrm>
            <a:prstGeom prst="rect">
              <a:avLst/>
            </a:prstGeom>
          </p:spPr>
        </p:pic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EFC571F0-A98E-4C65-84FA-D1B8340F3025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2" r="8923"/>
            <a:stretch/>
          </p:blipFill>
          <p:spPr>
            <a:xfrm>
              <a:off x="3808973" y="5006162"/>
              <a:ext cx="2808000" cy="1872000"/>
            </a:xfrm>
            <a:prstGeom prst="rect">
              <a:avLst/>
            </a:prstGeom>
          </p:spPr>
        </p:pic>
      </p:grpSp>
      <p:sp>
        <p:nvSpPr>
          <p:cNvPr id="13" name="Lekerekített téglalap 13">
            <a:extLst>
              <a:ext uri="{FF2B5EF4-FFF2-40B4-BE49-F238E27FC236}">
                <a16:creationId xmlns:a16="http://schemas.microsoft.com/office/drawing/2014/main" id="{F9055376-0669-4B9A-8D56-1BC74C4EE1C7}"/>
              </a:ext>
            </a:extLst>
          </p:cNvPr>
          <p:cNvSpPr/>
          <p:nvPr/>
        </p:nvSpPr>
        <p:spPr>
          <a:xfrm>
            <a:off x="520163" y="138531"/>
            <a:ext cx="8159931" cy="669093"/>
          </a:xfrm>
          <a:prstGeom prst="roundRect">
            <a:avLst/>
          </a:prstGeom>
          <a:solidFill>
            <a:srgbClr val="EF9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állatnak vannak jellemző tulajdonságai. 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Ezek segíthetik őket egy váratlan helyzetben.</a:t>
            </a:r>
          </a:p>
        </p:txBody>
      </p:sp>
      <p:sp>
        <p:nvSpPr>
          <p:cNvPr id="16" name="Lekerekített téglalap 14">
            <a:extLst>
              <a:ext uri="{FF2B5EF4-FFF2-40B4-BE49-F238E27FC236}">
                <a16:creationId xmlns:a16="http://schemas.microsoft.com/office/drawing/2014/main" id="{DB8E6179-19A1-44EA-9EFC-C8CC870C2363}"/>
              </a:ext>
            </a:extLst>
          </p:cNvPr>
          <p:cNvSpPr/>
          <p:nvPr/>
        </p:nvSpPr>
        <p:spPr>
          <a:xfrm>
            <a:off x="9743767" y="1803928"/>
            <a:ext cx="2328230" cy="3777764"/>
          </a:xfrm>
          <a:prstGeom prst="roundRect">
            <a:avLst/>
          </a:prstGeom>
          <a:solidFill>
            <a:srgbClr val="EF9B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Az általad kiválasztott állatra milyen tulajdonságok jellemzők? Sorolj fel néhányat!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Írd fel őket!</a:t>
            </a:r>
          </a:p>
          <a:p>
            <a:pPr algn="ctr"/>
            <a:endParaRPr lang="hu-H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Kép 16">
            <a:extLst>
              <a:ext uri="{FF2B5EF4-FFF2-40B4-BE49-F238E27FC236}">
                <a16:creationId xmlns:a16="http://schemas.microsoft.com/office/drawing/2014/main" id="{24D49935-2565-4EF4-BD8B-070082E89B9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15635" y="0"/>
            <a:ext cx="137636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8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8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E1556A14-A42B-466F-A43D-9AEE2A72756F}"/>
              </a:ext>
            </a:extLst>
          </p:cNvPr>
          <p:cNvGrpSpPr/>
          <p:nvPr/>
        </p:nvGrpSpPr>
        <p:grpSpPr>
          <a:xfrm>
            <a:off x="255741" y="218996"/>
            <a:ext cx="9269704" cy="1872000"/>
            <a:chOff x="610161" y="253197"/>
            <a:chExt cx="9269704" cy="1872000"/>
          </a:xfrm>
        </p:grpSpPr>
        <p:pic>
          <p:nvPicPr>
            <p:cNvPr id="2" name="Kép 1">
              <a:extLst>
                <a:ext uri="{FF2B5EF4-FFF2-40B4-BE49-F238E27FC236}">
                  <a16:creationId xmlns:a16="http://schemas.microsoft.com/office/drawing/2014/main" id="{01B5D932-B3CC-4BFC-B6C9-D12A7CAD6D16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61" y="253197"/>
              <a:ext cx="2808000" cy="1872000"/>
            </a:xfrm>
            <a:prstGeom prst="rect">
              <a:avLst/>
            </a:prstGeom>
          </p:spPr>
        </p:pic>
        <p:pic>
          <p:nvPicPr>
            <p:cNvPr id="3" name="Kép 2">
              <a:extLst>
                <a:ext uri="{FF2B5EF4-FFF2-40B4-BE49-F238E27FC236}">
                  <a16:creationId xmlns:a16="http://schemas.microsoft.com/office/drawing/2014/main" id="{0EE0CC31-C3EF-46D9-9DD1-567144C5E715}"/>
                </a:ext>
              </a:extLst>
            </p:cNvPr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013" y="253197"/>
              <a:ext cx="2808000" cy="1872000"/>
            </a:xfrm>
            <a:prstGeom prst="rect">
              <a:avLst/>
            </a:prstGeom>
          </p:spPr>
        </p:pic>
        <p:pic>
          <p:nvPicPr>
            <p:cNvPr id="4" name="Kép 3">
              <a:extLst>
                <a:ext uri="{FF2B5EF4-FFF2-40B4-BE49-F238E27FC236}">
                  <a16:creationId xmlns:a16="http://schemas.microsoft.com/office/drawing/2014/main" id="{E0E2609E-34E8-49A1-A4B8-3F2CA41E5665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865" y="253197"/>
              <a:ext cx="2844000" cy="1872000"/>
            </a:xfrm>
            <a:prstGeom prst="rect">
              <a:avLst/>
            </a:prstGeom>
          </p:spPr>
        </p:pic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68BB0455-C321-41AA-9A6F-63EF76B34643}"/>
              </a:ext>
            </a:extLst>
          </p:cNvPr>
          <p:cNvGrpSpPr/>
          <p:nvPr/>
        </p:nvGrpSpPr>
        <p:grpSpPr>
          <a:xfrm>
            <a:off x="255741" y="2214631"/>
            <a:ext cx="9233704" cy="1878125"/>
            <a:chOff x="610161" y="2954605"/>
            <a:chExt cx="9233704" cy="1878125"/>
          </a:xfrm>
        </p:grpSpPr>
        <p:pic>
          <p:nvPicPr>
            <p:cNvPr id="5" name="Kép 4">
              <a:extLst>
                <a:ext uri="{FF2B5EF4-FFF2-40B4-BE49-F238E27FC236}">
                  <a16:creationId xmlns:a16="http://schemas.microsoft.com/office/drawing/2014/main" id="{95D4A998-DD68-447D-8CFD-BEF5E5E0985B}"/>
                </a:ext>
              </a:extLst>
            </p:cNvPr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3014" y="2954605"/>
              <a:ext cx="2808000" cy="1878125"/>
            </a:xfrm>
            <a:prstGeom prst="rect">
              <a:avLst/>
            </a:prstGeom>
          </p:spPr>
        </p:pic>
        <p:pic>
          <p:nvPicPr>
            <p:cNvPr id="6" name="Kép 5">
              <a:extLst>
                <a:ext uri="{FF2B5EF4-FFF2-40B4-BE49-F238E27FC236}">
                  <a16:creationId xmlns:a16="http://schemas.microsoft.com/office/drawing/2014/main" id="{37C7D7E0-7754-4B64-957D-2B0E1AC9A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61" y="2954605"/>
              <a:ext cx="2808001" cy="1872000"/>
            </a:xfrm>
            <a:prstGeom prst="rect">
              <a:avLst/>
            </a:prstGeom>
          </p:spPr>
        </p:pic>
        <p:pic>
          <p:nvPicPr>
            <p:cNvPr id="7" name="Kép 6">
              <a:extLst>
                <a:ext uri="{FF2B5EF4-FFF2-40B4-BE49-F238E27FC236}">
                  <a16:creationId xmlns:a16="http://schemas.microsoft.com/office/drawing/2014/main" id="{AF55B7B1-5FC4-4812-933A-3DE67E466EE4}"/>
                </a:ext>
              </a:extLst>
            </p:cNvPr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5865" y="2954605"/>
              <a:ext cx="2808000" cy="1870537"/>
            </a:xfrm>
            <a:prstGeom prst="rect">
              <a:avLst/>
            </a:prstGeom>
          </p:spPr>
        </p:pic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0CC3A12D-418C-46C4-97ED-0825722C7D0C}"/>
              </a:ext>
            </a:extLst>
          </p:cNvPr>
          <p:cNvGrpSpPr/>
          <p:nvPr/>
        </p:nvGrpSpPr>
        <p:grpSpPr>
          <a:xfrm>
            <a:off x="255741" y="4208803"/>
            <a:ext cx="9205623" cy="1872000"/>
            <a:chOff x="610161" y="5006162"/>
            <a:chExt cx="9205623" cy="1872000"/>
          </a:xfrm>
        </p:grpSpPr>
        <p:pic>
          <p:nvPicPr>
            <p:cNvPr id="8" name="Kép 7">
              <a:extLst>
                <a:ext uri="{FF2B5EF4-FFF2-40B4-BE49-F238E27FC236}">
                  <a16:creationId xmlns:a16="http://schemas.microsoft.com/office/drawing/2014/main" id="{0AEB246F-4008-47AC-B72B-F425DBDBFB69}"/>
                </a:ext>
              </a:extLst>
            </p:cNvPr>
            <p:cNvPicPr>
              <a:picLocks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7784" y="5006162"/>
              <a:ext cx="2808000" cy="1861734"/>
            </a:xfrm>
            <a:prstGeom prst="rect">
              <a:avLst/>
            </a:prstGeom>
          </p:spPr>
        </p:pic>
        <p:pic>
          <p:nvPicPr>
            <p:cNvPr id="9" name="Kép 8">
              <a:extLst>
                <a:ext uri="{FF2B5EF4-FFF2-40B4-BE49-F238E27FC236}">
                  <a16:creationId xmlns:a16="http://schemas.microsoft.com/office/drawing/2014/main" id="{B051198C-7F4B-4EF2-BA1B-8A65FC8B9C29}"/>
                </a:ext>
              </a:extLst>
            </p:cNvPr>
            <p:cNvPicPr>
              <a:picLocks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161" y="5006162"/>
              <a:ext cx="2808000" cy="1872000"/>
            </a:xfrm>
            <a:prstGeom prst="rect">
              <a:avLst/>
            </a:prstGeom>
          </p:spPr>
        </p:pic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EFC571F0-A98E-4C65-84FA-D1B8340F3025}"/>
                </a:ext>
              </a:extLst>
            </p:cNvPr>
            <p:cNvPicPr>
              <a:picLocks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2" r="8923"/>
            <a:stretch/>
          </p:blipFill>
          <p:spPr>
            <a:xfrm>
              <a:off x="3808973" y="5006162"/>
              <a:ext cx="2808000" cy="1872000"/>
            </a:xfrm>
            <a:prstGeom prst="rect">
              <a:avLst/>
            </a:prstGeom>
          </p:spPr>
        </p:pic>
      </p:grpSp>
      <p:sp>
        <p:nvSpPr>
          <p:cNvPr id="17" name="Lekerekített téglalap 13">
            <a:extLst>
              <a:ext uri="{FF2B5EF4-FFF2-40B4-BE49-F238E27FC236}">
                <a16:creationId xmlns:a16="http://schemas.microsoft.com/office/drawing/2014/main" id="{3124BACD-0C09-4D65-9CEF-B6ACDA7A3023}"/>
              </a:ext>
            </a:extLst>
          </p:cNvPr>
          <p:cNvSpPr/>
          <p:nvPr/>
        </p:nvSpPr>
        <p:spPr>
          <a:xfrm>
            <a:off x="255741" y="6080803"/>
            <a:ext cx="11479586" cy="6690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mesékben a főhős gyakran találkozik egy bölcs állattal, aki valamit tanácsol neki. 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2DF466A5-A2EF-4C23-BBB5-7D656B9817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74961" y="0"/>
            <a:ext cx="1417039" cy="1368000"/>
          </a:xfrm>
          <a:prstGeom prst="rect">
            <a:avLst/>
          </a:prstGeom>
        </p:spPr>
      </p:pic>
      <p:sp>
        <p:nvSpPr>
          <p:cNvPr id="19" name="Lekerekített téglalap 14">
            <a:extLst>
              <a:ext uri="{FF2B5EF4-FFF2-40B4-BE49-F238E27FC236}">
                <a16:creationId xmlns:a16="http://schemas.microsoft.com/office/drawing/2014/main" id="{88ED3651-27CC-47CE-891D-0A37E568F042}"/>
              </a:ext>
            </a:extLst>
          </p:cNvPr>
          <p:cNvSpPr/>
          <p:nvPr/>
        </p:nvSpPr>
        <p:spPr>
          <a:xfrm>
            <a:off x="9852175" y="1853111"/>
            <a:ext cx="2056957" cy="39479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Ha a te kiválasztott állatod, az ő tulajdonságai alapján tanácsot adna neked, mi lenne az?</a:t>
            </a:r>
          </a:p>
          <a:p>
            <a:pPr algn="ctr"/>
            <a:r>
              <a:rPr lang="hu-H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mondana, mi segíthet téged egy változásban? </a:t>
            </a:r>
          </a:p>
          <a:p>
            <a:pPr algn="ctr"/>
            <a:endParaRPr lang="hu-H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0B17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721989" y="311275"/>
            <a:ext cx="10748023" cy="1262742"/>
            <a:chOff x="1008548" y="311275"/>
            <a:chExt cx="10748023" cy="1262742"/>
          </a:xfrm>
        </p:grpSpPr>
        <p:sp>
          <p:nvSpPr>
            <p:cNvPr id="33" name="Lekerekített téglalap 32"/>
            <p:cNvSpPr/>
            <p:nvPr/>
          </p:nvSpPr>
          <p:spPr>
            <a:xfrm>
              <a:off x="1008548" y="311275"/>
              <a:ext cx="5245230" cy="1262742"/>
            </a:xfrm>
            <a:prstGeom prst="roundRect">
              <a:avLst/>
            </a:prstGeom>
            <a:solidFill>
              <a:srgbClr val="FDA15A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/>
                <a:t>Vannak az életünkben olyan dolgok, </a:t>
              </a:r>
            </a:p>
            <a:p>
              <a:pPr algn="ctr"/>
              <a:r>
                <a:rPr lang="hu-HU" sz="2400" dirty="0"/>
                <a:t>amelyeket </a:t>
              </a:r>
            </a:p>
            <a:p>
              <a:pPr algn="ctr"/>
              <a:r>
                <a:rPr lang="hu-HU" sz="2800" b="1" dirty="0"/>
                <a:t>meg lehet változtatni.</a:t>
              </a:r>
            </a:p>
          </p:txBody>
        </p:sp>
        <p:sp>
          <p:nvSpPr>
            <p:cNvPr id="34" name="Lekerekített téglalap 33"/>
            <p:cNvSpPr/>
            <p:nvPr/>
          </p:nvSpPr>
          <p:spPr>
            <a:xfrm>
              <a:off x="6511341" y="311275"/>
              <a:ext cx="5245230" cy="1262742"/>
            </a:xfrm>
            <a:prstGeom prst="roundRect">
              <a:avLst/>
            </a:prstGeom>
            <a:solidFill>
              <a:srgbClr val="863E6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>
                  <a:solidFill>
                    <a:schemeClr val="bg1"/>
                  </a:solidFill>
                </a:rPr>
                <a:t>Vannak olyan dolgok, amelyeken </a:t>
              </a:r>
            </a:p>
            <a:p>
              <a:pPr algn="ctr"/>
              <a:r>
                <a:rPr lang="hu-HU" sz="2800" b="1" dirty="0">
                  <a:solidFill>
                    <a:schemeClr val="bg1"/>
                  </a:solidFill>
                </a:rPr>
                <a:t>nem tudunk változtatni</a:t>
              </a:r>
              <a:r>
                <a:rPr lang="hu-HU" sz="2800" dirty="0">
                  <a:solidFill>
                    <a:schemeClr val="bg1"/>
                  </a:solidFill>
                </a:rPr>
                <a:t>.</a:t>
              </a:r>
            </a:p>
          </p:txBody>
        </p:sp>
      </p:grpSp>
      <p:sp>
        <p:nvSpPr>
          <p:cNvPr id="17" name="Lekerekített téglalap 16"/>
          <p:cNvSpPr/>
          <p:nvPr/>
        </p:nvSpPr>
        <p:spPr>
          <a:xfrm>
            <a:off x="1828394" y="3556479"/>
            <a:ext cx="8535212" cy="903513"/>
          </a:xfrm>
          <a:prstGeom prst="roundRect">
            <a:avLst/>
          </a:prstGeom>
          <a:solidFill>
            <a:srgbClr val="FDA1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Kérlek, Istenem, adj erőt, hogy megváltoztassam a megváltoztathatót!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1828394" y="4494653"/>
            <a:ext cx="8535212" cy="903513"/>
          </a:xfrm>
          <a:prstGeom prst="roundRect">
            <a:avLst/>
          </a:prstGeom>
          <a:solidFill>
            <a:srgbClr val="863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Kérlek, Istenem, adj türelmet, hogy elviseljem a megváltoztathatatlant!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1828394" y="5432826"/>
            <a:ext cx="8535212" cy="903513"/>
          </a:xfrm>
          <a:prstGeom prst="roundRect">
            <a:avLst/>
          </a:prstGeom>
          <a:gradFill flip="none" rotWithShape="1">
            <a:gsLst>
              <a:gs pos="50000">
                <a:srgbClr val="FDA15A"/>
              </a:gs>
              <a:gs pos="50000">
                <a:srgbClr val="863E6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/>
              <a:t>És adj bölcsességet, hogy meg tudjam </a:t>
            </a:r>
          </a:p>
          <a:p>
            <a:pPr algn="ctr"/>
            <a:r>
              <a:rPr lang="hu-HU" sz="2400" b="1" dirty="0"/>
              <a:t>különböztetni a kettőt egymástól! Ámen.</a:t>
            </a:r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E31925D2-DBC9-4AFD-9607-893BB86C0D3C}"/>
              </a:ext>
            </a:extLst>
          </p:cNvPr>
          <p:cNvGrpSpPr/>
          <p:nvPr/>
        </p:nvGrpSpPr>
        <p:grpSpPr>
          <a:xfrm>
            <a:off x="1061705" y="1875331"/>
            <a:ext cx="10068591" cy="1277362"/>
            <a:chOff x="1401421" y="1875331"/>
            <a:chExt cx="10068591" cy="1277362"/>
          </a:xfrm>
        </p:grpSpPr>
        <p:pic>
          <p:nvPicPr>
            <p:cNvPr id="30" name="Kép 29"/>
            <p:cNvPicPr>
              <a:picLocks/>
            </p:cNvPicPr>
            <p:nvPr/>
          </p:nvPicPr>
          <p:blipFill>
            <a:blip r:embed="rId2"/>
            <a:srcRect t="4057" b="4057"/>
            <a:stretch>
              <a:fillRect/>
            </a:stretch>
          </p:blipFill>
          <p:spPr>
            <a:xfrm>
              <a:off x="1401421" y="1875331"/>
              <a:ext cx="2209480" cy="1277362"/>
            </a:xfrm>
            <a:custGeom>
              <a:avLst/>
              <a:gdLst>
                <a:gd name="connsiteX0" fmla="*/ 212898 w 2209480"/>
                <a:gd name="connsiteY0" fmla="*/ 0 h 1277362"/>
                <a:gd name="connsiteX1" fmla="*/ 2209480 w 2209480"/>
                <a:gd name="connsiteY1" fmla="*/ 0 h 1277362"/>
                <a:gd name="connsiteX2" fmla="*/ 2209480 w 2209480"/>
                <a:gd name="connsiteY2" fmla="*/ 1277362 h 1277362"/>
                <a:gd name="connsiteX3" fmla="*/ 212898 w 2209480"/>
                <a:gd name="connsiteY3" fmla="*/ 1277362 h 1277362"/>
                <a:gd name="connsiteX4" fmla="*/ 0 w 2209480"/>
                <a:gd name="connsiteY4" fmla="*/ 1064464 h 1277362"/>
                <a:gd name="connsiteX5" fmla="*/ 0 w 2209480"/>
                <a:gd name="connsiteY5" fmla="*/ 212898 h 1277362"/>
                <a:gd name="connsiteX6" fmla="*/ 212898 w 2209480"/>
                <a:gd name="connsiteY6" fmla="*/ 0 h 127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09480" h="1277362">
                  <a:moveTo>
                    <a:pt x="212898" y="0"/>
                  </a:moveTo>
                  <a:lnTo>
                    <a:pt x="2209480" y="0"/>
                  </a:lnTo>
                  <a:lnTo>
                    <a:pt x="2209480" y="1277362"/>
                  </a:lnTo>
                  <a:lnTo>
                    <a:pt x="212898" y="1277362"/>
                  </a:lnTo>
                  <a:cubicBezTo>
                    <a:pt x="95318" y="1277362"/>
                    <a:pt x="0" y="1182044"/>
                    <a:pt x="0" y="1064464"/>
                  </a:cubicBezTo>
                  <a:lnTo>
                    <a:pt x="0" y="212898"/>
                  </a:lnTo>
                  <a:cubicBezTo>
                    <a:pt x="0" y="95318"/>
                    <a:pt x="95318" y="0"/>
                    <a:pt x="212898" y="0"/>
                  </a:cubicBezTo>
                  <a:close/>
                </a:path>
              </a:pathLst>
            </a:custGeom>
          </p:spPr>
        </p:pic>
        <p:sp>
          <p:nvSpPr>
            <p:cNvPr id="29" name="Lekerekített téglalap 28">
              <a:extLst>
                <a:ext uri="{FF2B5EF4-FFF2-40B4-BE49-F238E27FC236}">
                  <a16:creationId xmlns:a16="http://schemas.microsoft.com/office/drawing/2014/main" id="{958EE90B-AAE8-43F8-8F9C-8F598250155C}"/>
                </a:ext>
              </a:extLst>
            </p:cNvPr>
            <p:cNvSpPr/>
            <p:nvPr/>
          </p:nvSpPr>
          <p:spPr>
            <a:xfrm>
              <a:off x="1401421" y="1875331"/>
              <a:ext cx="10068591" cy="1277362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hu-HU" sz="2800" dirty="0">
                  <a:solidFill>
                    <a:schemeClr val="bg1"/>
                  </a:solidFill>
                </a:rPr>
                <a:t>Olvasd el az alábbi imádságot!</a:t>
              </a:r>
            </a:p>
            <a:p>
              <a:pPr algn="r"/>
              <a:r>
                <a:rPr lang="hu-HU" sz="2400" dirty="0">
                  <a:solidFill>
                    <a:schemeClr val="bg1"/>
                  </a:solidFill>
                </a:rPr>
                <a:t>Assisi Ferenc imádsága ez. Sok száz évvel ezelőtt élt. </a:t>
              </a:r>
            </a:p>
            <a:p>
              <a:pPr algn="r"/>
              <a:r>
                <a:rPr lang="hu-HU" sz="2400" dirty="0">
                  <a:solidFill>
                    <a:schemeClr val="bg1"/>
                  </a:solidFill>
                </a:rPr>
                <a:t>A Római Katolikus Egyházban Szent Ferencként ismert.</a:t>
              </a:r>
              <a:endParaRPr lang="hu-HU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1" name="Lekerekített téglalap 30">
            <a:extLst>
              <a:ext uri="{FF2B5EF4-FFF2-40B4-BE49-F238E27FC236}">
                <a16:creationId xmlns:a16="http://schemas.microsoft.com/office/drawing/2014/main" id="{958EE90B-AAE8-43F8-8F9C-8F598250155C}"/>
              </a:ext>
            </a:extLst>
          </p:cNvPr>
          <p:cNvSpPr/>
          <p:nvPr/>
        </p:nvSpPr>
        <p:spPr>
          <a:xfrm>
            <a:off x="1661837" y="3369554"/>
            <a:ext cx="8868326" cy="3183646"/>
          </a:xfrm>
          <a:prstGeom prst="roundRect">
            <a:avLst>
              <a:gd name="adj" fmla="val 7777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hu-H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66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66058" y="446315"/>
            <a:ext cx="2688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>
                <a:solidFill>
                  <a:schemeClr val="bg1"/>
                </a:solidFill>
              </a:rPr>
              <a:t>Tudod-e?</a:t>
            </a:r>
          </a:p>
        </p:txBody>
      </p:sp>
      <p:sp>
        <p:nvSpPr>
          <p:cNvPr id="4" name="Lekerekített téglalap 3"/>
          <p:cNvSpPr/>
          <p:nvPr/>
        </p:nvSpPr>
        <p:spPr>
          <a:xfrm>
            <a:off x="446442" y="4798532"/>
            <a:ext cx="7304315" cy="1556656"/>
          </a:xfrm>
          <a:prstGeom prst="roundRect">
            <a:avLst/>
          </a:prstGeom>
          <a:solidFill>
            <a:srgbClr val="FDA15A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A változás azt jelentheti:</a:t>
            </a:r>
          </a:p>
          <a:p>
            <a:pPr algn="ctr"/>
            <a:r>
              <a:rPr lang="hu-HU" sz="2800" b="1" dirty="0"/>
              <a:t>lemondunk</a:t>
            </a:r>
            <a:r>
              <a:rPr lang="hu-HU" sz="2800" dirty="0"/>
              <a:t> valamilyen rossz szokásról, </a:t>
            </a:r>
          </a:p>
          <a:p>
            <a:pPr algn="ctr"/>
            <a:r>
              <a:rPr lang="hu-HU" sz="2800" dirty="0"/>
              <a:t>és megpróbálunk helyette </a:t>
            </a:r>
            <a:r>
              <a:rPr lang="hu-HU" sz="2800" b="1" dirty="0"/>
              <a:t>jót tenni</a:t>
            </a:r>
            <a:r>
              <a:rPr lang="hu-HU" sz="2800" dirty="0"/>
              <a:t>.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7465327" y="420784"/>
            <a:ext cx="3986834" cy="1443103"/>
          </a:xfrm>
          <a:prstGeom prst="roundRect">
            <a:avLst/>
          </a:prstGeom>
          <a:solidFill>
            <a:srgbClr val="FDA15A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A húsvét előtti </a:t>
            </a:r>
            <a:r>
              <a:rPr lang="hu-HU" sz="4000" dirty="0"/>
              <a:t>40 nap </a:t>
            </a:r>
            <a:r>
              <a:rPr lang="hu-HU" sz="2800" dirty="0"/>
              <a:t>a </a:t>
            </a:r>
            <a:r>
              <a:rPr lang="hu-HU" sz="4000" dirty="0"/>
              <a:t>böjti idő</a:t>
            </a:r>
            <a:r>
              <a:rPr lang="hu-HU" sz="2800" dirty="0"/>
              <a:t>.</a:t>
            </a:r>
          </a:p>
        </p:txBody>
      </p:sp>
      <p:sp>
        <p:nvSpPr>
          <p:cNvPr id="21" name="Lekerekített téglalap 20"/>
          <p:cNvSpPr/>
          <p:nvPr/>
        </p:nvSpPr>
        <p:spPr>
          <a:xfrm>
            <a:off x="957942" y="2220687"/>
            <a:ext cx="6367090" cy="1687285"/>
          </a:xfrm>
          <a:prstGeom prst="roundRect">
            <a:avLst/>
          </a:prstGeom>
          <a:solidFill>
            <a:srgbClr val="FDA15A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A böjtben </a:t>
            </a:r>
            <a:r>
              <a:rPr lang="hu-HU" sz="2800" b="1" dirty="0"/>
              <a:t>Istenre figyelünk</a:t>
            </a:r>
            <a:r>
              <a:rPr lang="hu-HU" sz="2800" dirty="0"/>
              <a:t>, </a:t>
            </a:r>
          </a:p>
          <a:p>
            <a:pPr algn="ctr"/>
            <a:r>
              <a:rPr lang="hu-HU" sz="2800" dirty="0"/>
              <a:t>megvizsgáljuk az életünket, </a:t>
            </a:r>
          </a:p>
          <a:p>
            <a:pPr algn="ctr"/>
            <a:r>
              <a:rPr lang="hu-HU" sz="2800" dirty="0"/>
              <a:t>és elszánjuk magunkat a változásra.</a:t>
            </a:r>
          </a:p>
        </p:txBody>
      </p:sp>
      <p:sp>
        <p:nvSpPr>
          <p:cNvPr id="5" name="Ellipszis 4"/>
          <p:cNvSpPr>
            <a:spLocks noChangeAspect="1"/>
          </p:cNvSpPr>
          <p:nvPr/>
        </p:nvSpPr>
        <p:spPr>
          <a:xfrm>
            <a:off x="957942" y="1642871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/>
          <p:cNvSpPr>
            <a:spLocks noChangeAspect="1"/>
          </p:cNvSpPr>
          <p:nvPr/>
        </p:nvSpPr>
        <p:spPr>
          <a:xfrm>
            <a:off x="1458685" y="1584999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Ellipszis 22"/>
          <p:cNvSpPr>
            <a:spLocks noChangeAspect="1"/>
          </p:cNvSpPr>
          <p:nvPr/>
        </p:nvSpPr>
        <p:spPr>
          <a:xfrm>
            <a:off x="1959428" y="1527127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Ellipszis 23"/>
          <p:cNvSpPr>
            <a:spLocks noChangeAspect="1"/>
          </p:cNvSpPr>
          <p:nvPr/>
        </p:nvSpPr>
        <p:spPr>
          <a:xfrm>
            <a:off x="2427378" y="1390115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Ellipszis 24"/>
          <p:cNvSpPr>
            <a:spLocks noChangeAspect="1"/>
          </p:cNvSpPr>
          <p:nvPr/>
        </p:nvSpPr>
        <p:spPr>
          <a:xfrm>
            <a:off x="2969058" y="1303029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Ellipszis 25"/>
          <p:cNvSpPr>
            <a:spLocks noChangeAspect="1"/>
          </p:cNvSpPr>
          <p:nvPr/>
        </p:nvSpPr>
        <p:spPr>
          <a:xfrm>
            <a:off x="4037249" y="1031507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Ellipszis 26"/>
          <p:cNvSpPr>
            <a:spLocks noChangeAspect="1"/>
          </p:cNvSpPr>
          <p:nvPr/>
        </p:nvSpPr>
        <p:spPr>
          <a:xfrm>
            <a:off x="566058" y="1966871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Ellipszis 27"/>
          <p:cNvSpPr>
            <a:spLocks noChangeAspect="1"/>
          </p:cNvSpPr>
          <p:nvPr/>
        </p:nvSpPr>
        <p:spPr>
          <a:xfrm>
            <a:off x="438000" y="2465043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Ellipszis 31"/>
          <p:cNvSpPr>
            <a:spLocks noChangeAspect="1"/>
          </p:cNvSpPr>
          <p:nvPr/>
        </p:nvSpPr>
        <p:spPr>
          <a:xfrm>
            <a:off x="438000" y="2963215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5" name="Ellipszis 34"/>
          <p:cNvSpPr>
            <a:spLocks noChangeAspect="1"/>
          </p:cNvSpPr>
          <p:nvPr/>
        </p:nvSpPr>
        <p:spPr>
          <a:xfrm>
            <a:off x="438000" y="3461387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Ellipszis 35"/>
          <p:cNvSpPr>
            <a:spLocks noChangeAspect="1"/>
          </p:cNvSpPr>
          <p:nvPr/>
        </p:nvSpPr>
        <p:spPr>
          <a:xfrm>
            <a:off x="438000" y="3959559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Ellipszis 36"/>
          <p:cNvSpPr>
            <a:spLocks noChangeAspect="1"/>
          </p:cNvSpPr>
          <p:nvPr/>
        </p:nvSpPr>
        <p:spPr>
          <a:xfrm>
            <a:off x="916200" y="4231276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Ellipszis 38"/>
          <p:cNvSpPr>
            <a:spLocks noChangeAspect="1"/>
          </p:cNvSpPr>
          <p:nvPr/>
        </p:nvSpPr>
        <p:spPr>
          <a:xfrm>
            <a:off x="1392600" y="4277532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Ellipszis 39"/>
          <p:cNvSpPr>
            <a:spLocks noChangeAspect="1"/>
          </p:cNvSpPr>
          <p:nvPr/>
        </p:nvSpPr>
        <p:spPr>
          <a:xfrm>
            <a:off x="11539978" y="5113416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Ellipszis 40"/>
          <p:cNvSpPr>
            <a:spLocks noChangeAspect="1"/>
          </p:cNvSpPr>
          <p:nvPr/>
        </p:nvSpPr>
        <p:spPr>
          <a:xfrm>
            <a:off x="1869000" y="4239037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Ellipszis 41"/>
          <p:cNvSpPr>
            <a:spLocks noChangeAspect="1"/>
          </p:cNvSpPr>
          <p:nvPr/>
        </p:nvSpPr>
        <p:spPr>
          <a:xfrm>
            <a:off x="2345400" y="4200542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3" name="Ellipszis 42"/>
          <p:cNvSpPr>
            <a:spLocks noChangeAspect="1"/>
          </p:cNvSpPr>
          <p:nvPr/>
        </p:nvSpPr>
        <p:spPr>
          <a:xfrm>
            <a:off x="2821800" y="4162047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4" name="Ellipszis 43"/>
          <p:cNvSpPr>
            <a:spLocks noChangeAspect="1"/>
          </p:cNvSpPr>
          <p:nvPr/>
        </p:nvSpPr>
        <p:spPr>
          <a:xfrm>
            <a:off x="3298200" y="4123552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5" name="Ellipszis 44"/>
          <p:cNvSpPr>
            <a:spLocks noChangeAspect="1"/>
          </p:cNvSpPr>
          <p:nvPr/>
        </p:nvSpPr>
        <p:spPr>
          <a:xfrm>
            <a:off x="3774600" y="4085057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6" name="Ellipszis 45"/>
          <p:cNvSpPr>
            <a:spLocks noChangeAspect="1"/>
          </p:cNvSpPr>
          <p:nvPr/>
        </p:nvSpPr>
        <p:spPr>
          <a:xfrm>
            <a:off x="4251000" y="4046562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7" name="Ellipszis 46"/>
          <p:cNvSpPr>
            <a:spLocks noChangeAspect="1"/>
          </p:cNvSpPr>
          <p:nvPr/>
        </p:nvSpPr>
        <p:spPr>
          <a:xfrm>
            <a:off x="4727400" y="4065120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8" name="Ellipszis 47"/>
          <p:cNvSpPr>
            <a:spLocks noChangeAspect="1"/>
          </p:cNvSpPr>
          <p:nvPr/>
        </p:nvSpPr>
        <p:spPr>
          <a:xfrm>
            <a:off x="5203800" y="4083678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9" name="Ellipszis 48"/>
          <p:cNvSpPr>
            <a:spLocks noChangeAspect="1"/>
          </p:cNvSpPr>
          <p:nvPr/>
        </p:nvSpPr>
        <p:spPr>
          <a:xfrm>
            <a:off x="5680200" y="4083678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0" name="Ellipszis 49"/>
          <p:cNvSpPr>
            <a:spLocks noChangeAspect="1"/>
          </p:cNvSpPr>
          <p:nvPr/>
        </p:nvSpPr>
        <p:spPr>
          <a:xfrm>
            <a:off x="6156600" y="4061906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1" name="Ellipszis 50"/>
          <p:cNvSpPr>
            <a:spLocks noChangeAspect="1"/>
          </p:cNvSpPr>
          <p:nvPr/>
        </p:nvSpPr>
        <p:spPr>
          <a:xfrm>
            <a:off x="6633000" y="4051020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2" name="Ellipszis 51"/>
          <p:cNvSpPr>
            <a:spLocks noChangeAspect="1"/>
          </p:cNvSpPr>
          <p:nvPr/>
        </p:nvSpPr>
        <p:spPr>
          <a:xfrm>
            <a:off x="7085829" y="4040134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3" name="Ellipszis 52"/>
          <p:cNvSpPr>
            <a:spLocks noChangeAspect="1"/>
          </p:cNvSpPr>
          <p:nvPr/>
        </p:nvSpPr>
        <p:spPr>
          <a:xfrm>
            <a:off x="7553144" y="4061906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4" name="Ellipszis 53"/>
          <p:cNvSpPr>
            <a:spLocks noChangeAspect="1"/>
          </p:cNvSpPr>
          <p:nvPr/>
        </p:nvSpPr>
        <p:spPr>
          <a:xfrm>
            <a:off x="8029544" y="4105450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5" name="Ellipszis 54"/>
          <p:cNvSpPr>
            <a:spLocks noChangeAspect="1"/>
          </p:cNvSpPr>
          <p:nvPr/>
        </p:nvSpPr>
        <p:spPr>
          <a:xfrm>
            <a:off x="8505944" y="4105450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6" name="Ellipszis 55"/>
          <p:cNvSpPr>
            <a:spLocks noChangeAspect="1"/>
          </p:cNvSpPr>
          <p:nvPr/>
        </p:nvSpPr>
        <p:spPr>
          <a:xfrm>
            <a:off x="8982344" y="4094564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7" name="Ellipszis 56"/>
          <p:cNvSpPr>
            <a:spLocks noChangeAspect="1"/>
          </p:cNvSpPr>
          <p:nvPr/>
        </p:nvSpPr>
        <p:spPr>
          <a:xfrm>
            <a:off x="9458744" y="4116336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8" name="Ellipszis 57"/>
          <p:cNvSpPr>
            <a:spLocks noChangeAspect="1"/>
          </p:cNvSpPr>
          <p:nvPr/>
        </p:nvSpPr>
        <p:spPr>
          <a:xfrm>
            <a:off x="9926059" y="4072792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9" name="Ellipszis 58"/>
          <p:cNvSpPr>
            <a:spLocks noChangeAspect="1"/>
          </p:cNvSpPr>
          <p:nvPr/>
        </p:nvSpPr>
        <p:spPr>
          <a:xfrm>
            <a:off x="10402459" y="4007476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0" name="Ellipszis 59"/>
          <p:cNvSpPr>
            <a:spLocks noChangeAspect="1"/>
          </p:cNvSpPr>
          <p:nvPr/>
        </p:nvSpPr>
        <p:spPr>
          <a:xfrm>
            <a:off x="10889745" y="3974818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1" name="Ellipszis 60"/>
          <p:cNvSpPr>
            <a:spLocks noChangeAspect="1"/>
          </p:cNvSpPr>
          <p:nvPr/>
        </p:nvSpPr>
        <p:spPr>
          <a:xfrm>
            <a:off x="11355259" y="4083678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2" name="Ellipszis 61"/>
          <p:cNvSpPr>
            <a:spLocks noChangeAspect="1"/>
          </p:cNvSpPr>
          <p:nvPr/>
        </p:nvSpPr>
        <p:spPr>
          <a:xfrm>
            <a:off x="11539978" y="4576399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3" name="Ellipszis 62"/>
          <p:cNvSpPr>
            <a:spLocks noChangeAspect="1"/>
          </p:cNvSpPr>
          <p:nvPr/>
        </p:nvSpPr>
        <p:spPr>
          <a:xfrm>
            <a:off x="11344477" y="5488377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4" name="Ellipszis 63"/>
          <p:cNvSpPr>
            <a:spLocks noChangeAspect="1"/>
          </p:cNvSpPr>
          <p:nvPr/>
        </p:nvSpPr>
        <p:spPr>
          <a:xfrm>
            <a:off x="10879217" y="5495493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5" name="Ellipszis 64"/>
          <p:cNvSpPr>
            <a:spLocks noChangeAspect="1"/>
          </p:cNvSpPr>
          <p:nvPr/>
        </p:nvSpPr>
        <p:spPr>
          <a:xfrm>
            <a:off x="4561360" y="942249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6" name="Ellipszis 65"/>
          <p:cNvSpPr>
            <a:spLocks noChangeAspect="1"/>
          </p:cNvSpPr>
          <p:nvPr/>
        </p:nvSpPr>
        <p:spPr>
          <a:xfrm>
            <a:off x="3493169" y="1203127"/>
            <a:ext cx="324000" cy="324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7" name="Lekerekített téglalap 66"/>
          <p:cNvSpPr/>
          <p:nvPr/>
        </p:nvSpPr>
        <p:spPr>
          <a:xfrm>
            <a:off x="8800742" y="5065231"/>
            <a:ext cx="1741715" cy="1023257"/>
          </a:xfrm>
          <a:prstGeom prst="roundRect">
            <a:avLst/>
          </a:prstGeom>
          <a:solidFill>
            <a:srgbClr val="DC8AC7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húsvét</a:t>
            </a:r>
          </a:p>
        </p:txBody>
      </p:sp>
      <p:sp>
        <p:nvSpPr>
          <p:cNvPr id="68" name="Lekerekített téglalap 67"/>
          <p:cNvSpPr/>
          <p:nvPr/>
        </p:nvSpPr>
        <p:spPr>
          <a:xfrm>
            <a:off x="5113583" y="575175"/>
            <a:ext cx="1741715" cy="1023257"/>
          </a:xfrm>
          <a:prstGeom prst="roundRect">
            <a:avLst/>
          </a:prstGeom>
          <a:solidFill>
            <a:srgbClr val="DC8AC7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böjt</a:t>
            </a:r>
          </a:p>
        </p:txBody>
      </p:sp>
    </p:spTree>
    <p:extLst>
      <p:ext uri="{BB962C8B-B14F-4D97-AF65-F5344CB8AC3E}">
        <p14:creationId xmlns:p14="http://schemas.microsoft.com/office/powerpoint/2010/main" val="302144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3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3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3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3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2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3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3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8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4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3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7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3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3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3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3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6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3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9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3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82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3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9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3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8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3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1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3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34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3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7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3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6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3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73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3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6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3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99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3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12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3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3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38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3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1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3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4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3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77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3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13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3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3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16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3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290"/>
                            </p:stCondLst>
                            <p:childTnLst>
                              <p:par>
                                <p:cTn id="1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3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2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3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55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3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680"/>
                            </p:stCondLst>
                            <p:childTnLst>
                              <p:par>
                                <p:cTn id="1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13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1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13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940"/>
                            </p:stCondLst>
                            <p:childTnLst>
                              <p:par>
                                <p:cTn id="1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9" dur="13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70"/>
                            </p:stCondLst>
                            <p:childTnLst>
                              <p:par>
                                <p:cTn id="1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3" dur="13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1" grpId="0" animBg="1"/>
      <p:bldP spid="5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35" grpId="0" animBg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8A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800099" y="237117"/>
            <a:ext cx="1080951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/>
                </a:solidFill>
              </a:rPr>
              <a:t>Melyik mondatot szokták neked mondani? </a:t>
            </a:r>
            <a:r>
              <a:rPr lang="hu-HU" sz="2400" dirty="0" err="1">
                <a:solidFill>
                  <a:schemeClr val="bg1"/>
                </a:solidFill>
              </a:rPr>
              <a:t>Válassz</a:t>
            </a:r>
            <a:r>
              <a:rPr lang="hu-HU" sz="2400" dirty="0">
                <a:solidFill>
                  <a:schemeClr val="bg1"/>
                </a:solidFill>
              </a:rPr>
              <a:t> egyet!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42208" y="1684594"/>
            <a:ext cx="4397828" cy="1168539"/>
          </a:xfrm>
          <a:prstGeom prst="wedgeEllipseCallout">
            <a:avLst>
              <a:gd name="adj1" fmla="val -46361"/>
              <a:gd name="adj2" fmla="val -61399"/>
            </a:avLst>
          </a:prstGeom>
          <a:solidFill>
            <a:schemeClr val="accent3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Ne rohanj mindig a lépcsőn!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7334227" y="1754071"/>
            <a:ext cx="4158429" cy="1168539"/>
          </a:xfrm>
          <a:prstGeom prst="wedgeEllipseCallout">
            <a:avLst>
              <a:gd name="adj1" fmla="val 58600"/>
              <a:gd name="adj2" fmla="val -90836"/>
            </a:avLst>
          </a:prstGeom>
          <a:solidFill>
            <a:srgbClr val="990099">
              <a:alpha val="80784"/>
            </a:srgbClr>
          </a:solidFill>
          <a:ln w="412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400"/>
            </a:lvl1pPr>
          </a:lstStyle>
          <a:p>
            <a:pPr algn="ctr"/>
            <a:r>
              <a:rPr lang="hu-HU" dirty="0"/>
              <a:t>Ne hagyd a földön </a:t>
            </a:r>
          </a:p>
          <a:p>
            <a:pPr algn="ctr"/>
            <a:r>
              <a:rPr lang="hu-HU" dirty="0"/>
              <a:t>a ruháidat!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8057294" y="3672872"/>
            <a:ext cx="3287485" cy="1168539"/>
          </a:xfrm>
          <a:prstGeom prst="wedgeEllipseCallout">
            <a:avLst>
              <a:gd name="adj1" fmla="val 54464"/>
              <a:gd name="adj2" fmla="val 68462"/>
            </a:avLst>
          </a:prstGeom>
          <a:solidFill>
            <a:schemeClr val="accent6">
              <a:lumMod val="60000"/>
              <a:lumOff val="40000"/>
              <a:alpha val="56000"/>
            </a:schemeClr>
          </a:solidFill>
          <a:ln w="412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400"/>
            </a:lvl1pPr>
          </a:lstStyle>
          <a:p>
            <a:pPr algn="ctr"/>
            <a:r>
              <a:rPr lang="hu-HU" dirty="0"/>
              <a:t>Ne este írd a leckédet!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775607" y="3342576"/>
            <a:ext cx="3331029" cy="1168539"/>
          </a:xfrm>
          <a:prstGeom prst="wedgeEllipseCallout">
            <a:avLst>
              <a:gd name="adj1" fmla="val -53704"/>
              <a:gd name="adj2" fmla="val 49831"/>
            </a:avLst>
          </a:prstGeom>
          <a:solidFill>
            <a:schemeClr val="accent6">
              <a:lumMod val="60000"/>
              <a:lumOff val="40000"/>
            </a:schemeClr>
          </a:solidFill>
          <a:ln w="412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400"/>
            </a:lvl1pPr>
          </a:lstStyle>
          <a:p>
            <a:pPr algn="ctr"/>
            <a:r>
              <a:rPr lang="hu-HU" dirty="0"/>
              <a:t>Ne veszekedj a testvéreddel!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7451185" y="5181653"/>
            <a:ext cx="3100893" cy="1168539"/>
          </a:xfrm>
          <a:prstGeom prst="wedgeEllipseCallout">
            <a:avLst>
              <a:gd name="adj1" fmla="val 73012"/>
              <a:gd name="adj2" fmla="val 47036"/>
            </a:avLst>
          </a:prstGeom>
          <a:solidFill>
            <a:srgbClr val="FDA15A"/>
          </a:solidFill>
          <a:ln w="412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400"/>
            </a:lvl1pPr>
          </a:lstStyle>
          <a:p>
            <a:pPr algn="ctr"/>
            <a:r>
              <a:rPr lang="hu-HU" dirty="0"/>
              <a:t>Ne beszélj tiszteletlenül!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90000"/>
            <a:ext cx="1391836" cy="1368000"/>
          </a:xfrm>
          <a:prstGeom prst="rect">
            <a:avLst/>
          </a:prstGeom>
          <a:ln>
            <a:noFill/>
          </a:ln>
        </p:spPr>
      </p:pic>
      <p:sp>
        <p:nvSpPr>
          <p:cNvPr id="11" name="Szövegdoboz 10"/>
          <p:cNvSpPr txBox="1"/>
          <p:nvPr/>
        </p:nvSpPr>
        <p:spPr>
          <a:xfrm>
            <a:off x="2554270" y="4841411"/>
            <a:ext cx="3165109" cy="1687890"/>
          </a:xfrm>
          <a:prstGeom prst="wedgeEllipseCallout">
            <a:avLst>
              <a:gd name="adj1" fmla="val -69523"/>
              <a:gd name="adj2" fmla="val 11223"/>
            </a:avLst>
          </a:prstGeom>
          <a:solidFill>
            <a:srgbClr val="009999"/>
          </a:solidFill>
          <a:ln w="41275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400"/>
            </a:lvl1pPr>
          </a:lstStyle>
          <a:p>
            <a:pPr algn="ctr"/>
            <a:r>
              <a:rPr lang="hu-HU" dirty="0"/>
              <a:t>Ne reggel pakolj be a táskádba!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4469222" y="3300304"/>
            <a:ext cx="3225486" cy="1105152"/>
          </a:xfrm>
          <a:prstGeom prst="wedgeEllipseCallout">
            <a:avLst>
              <a:gd name="adj1" fmla="val 14247"/>
              <a:gd name="adj2" fmla="val 199184"/>
            </a:avLst>
          </a:prstGeom>
          <a:solidFill>
            <a:schemeClr val="bg1"/>
          </a:solidFill>
          <a:ln w="41275">
            <a:solidFill>
              <a:schemeClr val="bg1"/>
            </a:solidFill>
          </a:ln>
        </p:spPr>
        <p:txBody>
          <a:bodyPr wrap="square" rtlCol="0">
            <a:noAutofit/>
          </a:bodyPr>
          <a:lstStyle>
            <a:defPPr>
              <a:defRPr lang="hu-HU"/>
            </a:defPPr>
            <a:lvl1pPr>
              <a:defRPr sz="2400"/>
            </a:lvl1pPr>
          </a:lstStyle>
          <a:p>
            <a:pPr algn="ctr"/>
            <a:r>
              <a:rPr lang="hu-HU" dirty="0"/>
              <a:t>Ne …!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775606" y="344940"/>
            <a:ext cx="1080951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hu-HU" sz="2400" dirty="0">
              <a:solidFill>
                <a:schemeClr val="bg1"/>
              </a:solidFill>
            </a:endParaRPr>
          </a:p>
          <a:p>
            <a:r>
              <a:rPr lang="hu-HU" sz="2400" dirty="0">
                <a:solidFill>
                  <a:schemeClr val="bg1"/>
                </a:solidFill>
              </a:rPr>
              <a:t>Ha egyiket sem, akkor gondolj arra a mondatra, amit neked szoktak mondani!</a:t>
            </a:r>
          </a:p>
        </p:txBody>
      </p:sp>
    </p:spTree>
    <p:extLst>
      <p:ext uri="{BB962C8B-B14F-4D97-AF65-F5344CB8AC3E}">
        <p14:creationId xmlns:p14="http://schemas.microsoft.com/office/powerpoint/2010/main" val="133814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8A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ekerekített téglalap 16"/>
          <p:cNvSpPr/>
          <p:nvPr/>
        </p:nvSpPr>
        <p:spPr>
          <a:xfrm>
            <a:off x="6509657" y="185057"/>
            <a:ext cx="5005893" cy="1839686"/>
          </a:xfrm>
          <a:prstGeom prst="round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Próbáld ki, hogy </a:t>
            </a:r>
          </a:p>
          <a:p>
            <a:pPr algn="ctr"/>
            <a:r>
              <a:rPr lang="hu-HU" sz="4400" dirty="0"/>
              <a:t>1 hétig </a:t>
            </a:r>
          </a:p>
          <a:p>
            <a:pPr algn="ctr"/>
            <a:r>
              <a:rPr lang="hu-HU" sz="2400" dirty="0"/>
              <a:t>minden nap odafigyelsz arra, hogy ne tegyél meg valamit!</a:t>
            </a:r>
          </a:p>
        </p:txBody>
      </p:sp>
      <p:pic>
        <p:nvPicPr>
          <p:cNvPr id="27" name="Kép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185057"/>
            <a:ext cx="5127172" cy="2053024"/>
          </a:xfrm>
          <a:prstGeom prst="rect">
            <a:avLst/>
          </a:prstGeom>
        </p:spPr>
      </p:pic>
      <p:sp>
        <p:nvSpPr>
          <p:cNvPr id="28" name="Lekerekített téglalap 27"/>
          <p:cNvSpPr/>
          <p:nvPr/>
        </p:nvSpPr>
        <p:spPr>
          <a:xfrm>
            <a:off x="337458" y="3509575"/>
            <a:ext cx="3526971" cy="1824425"/>
          </a:xfrm>
          <a:prstGeom prst="roundRect">
            <a:avLst/>
          </a:prstGeom>
          <a:solidFill>
            <a:srgbClr val="276D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Kérj segítséget a feladathoz, ha szeretnél!</a:t>
            </a:r>
          </a:p>
          <a:p>
            <a:pPr algn="ctr"/>
            <a:r>
              <a:rPr lang="hu-HU" sz="2400" dirty="0"/>
              <a:t>Választhatsz többet is!</a:t>
            </a:r>
          </a:p>
        </p:txBody>
      </p:sp>
      <p:pic>
        <p:nvPicPr>
          <p:cNvPr id="33" name="Kép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4399"/>
            <a:ext cx="1391836" cy="1368000"/>
          </a:xfrm>
          <a:prstGeom prst="rect">
            <a:avLst/>
          </a:prstGeom>
          <a:ln>
            <a:noFill/>
          </a:ln>
        </p:spPr>
      </p:pic>
      <p:grpSp>
        <p:nvGrpSpPr>
          <p:cNvPr id="39" name="Csoportba foglalás 38"/>
          <p:cNvGrpSpPr/>
          <p:nvPr/>
        </p:nvGrpSpPr>
        <p:grpSpPr>
          <a:xfrm>
            <a:off x="4391494" y="2373085"/>
            <a:ext cx="7506592" cy="1001486"/>
            <a:chOff x="4391494" y="2373085"/>
            <a:chExt cx="7506592" cy="1001486"/>
          </a:xfrm>
        </p:grpSpPr>
        <p:sp>
          <p:nvSpPr>
            <p:cNvPr id="30" name="Lekerekített téglalap 29"/>
            <p:cNvSpPr/>
            <p:nvPr/>
          </p:nvSpPr>
          <p:spPr>
            <a:xfrm>
              <a:off x="4909460" y="2373085"/>
              <a:ext cx="6988626" cy="1001486"/>
            </a:xfrm>
            <a:prstGeom prst="roundRect">
              <a:avLst/>
            </a:prstGeom>
            <a:solidFill>
              <a:srgbClr val="276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Írd le egy lapra, hogy mit nem fogsz tenni! </a:t>
              </a:r>
            </a:p>
            <a:p>
              <a:pPr algn="ctr"/>
              <a:r>
                <a:rPr lang="hu-HU" sz="2000" dirty="0"/>
                <a:t>Minden nap írd le röviden, hogy sikerült. </a:t>
              </a:r>
            </a:p>
          </p:txBody>
        </p:sp>
        <p:sp>
          <p:nvSpPr>
            <p:cNvPr id="34" name="Ellipszis 33"/>
            <p:cNvSpPr/>
            <p:nvPr/>
          </p:nvSpPr>
          <p:spPr>
            <a:xfrm>
              <a:off x="4391494" y="2416628"/>
              <a:ext cx="914400" cy="914400"/>
            </a:xfrm>
            <a:prstGeom prst="ellipse">
              <a:avLst/>
            </a:prstGeom>
            <a:solidFill>
              <a:srgbClr val="276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>
                  <a:latin typeface="Arial Rounded MT Bold" panose="020F0704030504030204" pitchFamily="34" charset="0"/>
                </a:rPr>
                <a:t>1. </a:t>
              </a:r>
            </a:p>
          </p:txBody>
        </p:sp>
      </p:grpSp>
      <p:grpSp>
        <p:nvGrpSpPr>
          <p:cNvPr id="40" name="Csoportba foglalás 39"/>
          <p:cNvGrpSpPr/>
          <p:nvPr/>
        </p:nvGrpSpPr>
        <p:grpSpPr>
          <a:xfrm>
            <a:off x="4391494" y="3497942"/>
            <a:ext cx="7506592" cy="1001486"/>
            <a:chOff x="4391494" y="3497942"/>
            <a:chExt cx="7506592" cy="1001486"/>
          </a:xfrm>
        </p:grpSpPr>
        <p:sp>
          <p:nvSpPr>
            <p:cNvPr id="31" name="Lekerekített téglalap 30"/>
            <p:cNvSpPr/>
            <p:nvPr/>
          </p:nvSpPr>
          <p:spPr>
            <a:xfrm>
              <a:off x="4909460" y="3497942"/>
              <a:ext cx="6988626" cy="1001486"/>
            </a:xfrm>
            <a:prstGeom prst="roundRect">
              <a:avLst/>
            </a:prstGeom>
            <a:solidFill>
              <a:srgbClr val="2D8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/>
                <a:t>Imádkozz ezért!</a:t>
              </a:r>
            </a:p>
          </p:txBody>
        </p:sp>
        <p:sp>
          <p:nvSpPr>
            <p:cNvPr id="35" name="Ellipszis 34"/>
            <p:cNvSpPr/>
            <p:nvPr/>
          </p:nvSpPr>
          <p:spPr>
            <a:xfrm>
              <a:off x="4391494" y="3531347"/>
              <a:ext cx="914400" cy="914400"/>
            </a:xfrm>
            <a:prstGeom prst="ellipse">
              <a:avLst/>
            </a:prstGeom>
            <a:solidFill>
              <a:srgbClr val="2D8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>
                  <a:latin typeface="Arial Rounded MT Bold" panose="020F0704030504030204" pitchFamily="34" charset="0"/>
                </a:rPr>
                <a:t>2. </a:t>
              </a:r>
            </a:p>
          </p:txBody>
        </p:sp>
      </p:grpSp>
      <p:grpSp>
        <p:nvGrpSpPr>
          <p:cNvPr id="41" name="Csoportba foglalás 40"/>
          <p:cNvGrpSpPr/>
          <p:nvPr/>
        </p:nvGrpSpPr>
        <p:grpSpPr>
          <a:xfrm>
            <a:off x="4391494" y="4622799"/>
            <a:ext cx="7491156" cy="1001486"/>
            <a:chOff x="4391494" y="4622799"/>
            <a:chExt cx="7491156" cy="1001486"/>
          </a:xfrm>
        </p:grpSpPr>
        <p:sp>
          <p:nvSpPr>
            <p:cNvPr id="29" name="Lekerekített téglalap 28"/>
            <p:cNvSpPr/>
            <p:nvPr/>
          </p:nvSpPr>
          <p:spPr>
            <a:xfrm>
              <a:off x="4924896" y="4622799"/>
              <a:ext cx="6957754" cy="1001486"/>
            </a:xfrm>
            <a:prstGeom prst="roundRect">
              <a:avLst/>
            </a:prstGeom>
            <a:solidFill>
              <a:srgbClr val="328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Kérd meg az egyik barátodat, hogy minden nap</a:t>
              </a:r>
            </a:p>
            <a:p>
              <a:pPr algn="ctr"/>
              <a:r>
                <a:rPr lang="hu-HU" sz="2000" dirty="0"/>
                <a:t>kérdezze meg, hogy hogyan sikerült.</a:t>
              </a:r>
            </a:p>
          </p:txBody>
        </p:sp>
        <p:sp>
          <p:nvSpPr>
            <p:cNvPr id="36" name="Ellipszis 35"/>
            <p:cNvSpPr/>
            <p:nvPr/>
          </p:nvSpPr>
          <p:spPr>
            <a:xfrm>
              <a:off x="4391494" y="4656952"/>
              <a:ext cx="914400" cy="914400"/>
            </a:xfrm>
            <a:prstGeom prst="ellipse">
              <a:avLst/>
            </a:prstGeom>
            <a:solidFill>
              <a:srgbClr val="328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>
                  <a:latin typeface="Arial Rounded MT Bold" panose="020F0704030504030204" pitchFamily="34" charset="0"/>
                </a:rPr>
                <a:t>3. </a:t>
              </a:r>
            </a:p>
          </p:txBody>
        </p:sp>
      </p:grpSp>
      <p:grpSp>
        <p:nvGrpSpPr>
          <p:cNvPr id="42" name="Csoportba foglalás 41"/>
          <p:cNvGrpSpPr/>
          <p:nvPr/>
        </p:nvGrpSpPr>
        <p:grpSpPr>
          <a:xfrm>
            <a:off x="4391494" y="5747656"/>
            <a:ext cx="7491156" cy="1001486"/>
            <a:chOff x="4391494" y="5747656"/>
            <a:chExt cx="7491156" cy="1001486"/>
          </a:xfrm>
        </p:grpSpPr>
        <p:sp>
          <p:nvSpPr>
            <p:cNvPr id="32" name="Lekerekített téglalap 31"/>
            <p:cNvSpPr/>
            <p:nvPr/>
          </p:nvSpPr>
          <p:spPr>
            <a:xfrm>
              <a:off x="4924896" y="5747656"/>
              <a:ext cx="6957754" cy="1001486"/>
            </a:xfrm>
            <a:prstGeom prst="roundRect">
              <a:avLst/>
            </a:prstGeom>
            <a:solidFill>
              <a:srgbClr val="3EB1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Kérd meg az egyik családtagodat, hogy minden nap kérdezze meg, hogy hogyan sikerült.</a:t>
              </a:r>
            </a:p>
          </p:txBody>
        </p:sp>
        <p:sp>
          <p:nvSpPr>
            <p:cNvPr id="38" name="Ellipszis 37"/>
            <p:cNvSpPr/>
            <p:nvPr/>
          </p:nvSpPr>
          <p:spPr>
            <a:xfrm>
              <a:off x="4391494" y="5791199"/>
              <a:ext cx="914400" cy="914400"/>
            </a:xfrm>
            <a:prstGeom prst="ellipse">
              <a:avLst/>
            </a:prstGeom>
            <a:solidFill>
              <a:srgbClr val="3EB1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>
                  <a:latin typeface="Arial Rounded MT Bold" panose="020F0704030504030204" pitchFamily="34" charset="0"/>
                </a:rPr>
                <a:t>4.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27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7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270234" cy="2254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clrChange>
              <a:clrFrom>
                <a:srgbClr val="F58221"/>
              </a:clrFrom>
              <a:clrTo>
                <a:srgbClr val="F5822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47" y="663522"/>
            <a:ext cx="5293179" cy="5400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453744" y="2832649"/>
            <a:ext cx="5470634" cy="3231654"/>
          </a:xfrm>
          <a:prstGeom prst="rect">
            <a:avLst/>
          </a:prstGeom>
          <a:solidFill>
            <a:srgbClr val="328E9A"/>
          </a:solidFill>
          <a:ln w="111125">
            <a:solidFill>
              <a:schemeClr val="bg1"/>
            </a:solidFill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600" dirty="0">
                <a:solidFill>
                  <a:prstClr val="white"/>
                </a:solidFill>
                <a:cs typeface="Arial" panose="020B0604020202020204" pitchFamily="34" charset="0"/>
              </a:rPr>
              <a:t>Áldás, békesség!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6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Kezdd a digitális hittanórát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3200" dirty="0">
                <a:solidFill>
                  <a:prstClr val="white"/>
                </a:solidFill>
                <a:cs typeface="Arial" panose="020B0604020202020204" pitchFamily="34" charset="0"/>
              </a:rPr>
              <a:t>az óra eleji imádsággal!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hu-HU" altLang="hu-HU" sz="32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99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7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217715" y="156213"/>
            <a:ext cx="4517572" cy="183968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Próbáld ki, hogy </a:t>
            </a:r>
          </a:p>
          <a:p>
            <a:pPr algn="ctr"/>
            <a:r>
              <a:rPr lang="hu-HU" sz="4400" dirty="0"/>
              <a:t>1 hétig </a:t>
            </a:r>
          </a:p>
          <a:p>
            <a:pPr algn="ctr"/>
            <a:r>
              <a:rPr lang="hu-HU" sz="2400" dirty="0"/>
              <a:t>minden nap odafigyelsz arra, hogy tegyél meg valamit!</a:t>
            </a:r>
          </a:p>
        </p:txBody>
      </p:sp>
      <p:sp>
        <p:nvSpPr>
          <p:cNvPr id="17" name="Lekerekített téglalap 16"/>
          <p:cNvSpPr/>
          <p:nvPr/>
        </p:nvSpPr>
        <p:spPr>
          <a:xfrm>
            <a:off x="8335912" y="245029"/>
            <a:ext cx="3526971" cy="1382487"/>
          </a:xfrm>
          <a:prstGeom prst="roundRect">
            <a:avLst/>
          </a:prstGeom>
          <a:solidFill>
            <a:srgbClr val="A453B6"/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Imádkozz minden nap!</a:t>
            </a:r>
          </a:p>
        </p:txBody>
      </p:sp>
      <p:sp>
        <p:nvSpPr>
          <p:cNvPr id="18" name="Lekerekített téglalap 17"/>
          <p:cNvSpPr/>
          <p:nvPr/>
        </p:nvSpPr>
        <p:spPr>
          <a:xfrm>
            <a:off x="8335912" y="1991827"/>
            <a:ext cx="3526971" cy="1382487"/>
          </a:xfrm>
          <a:prstGeom prst="roundRect">
            <a:avLst/>
          </a:prstGeom>
          <a:solidFill>
            <a:srgbClr val="990099"/>
          </a:solidFill>
          <a:ln w="762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Olvass a Bibliából!</a:t>
            </a:r>
          </a:p>
        </p:txBody>
      </p:sp>
      <p:sp>
        <p:nvSpPr>
          <p:cNvPr id="19" name="Lekerekített téglalap 18"/>
          <p:cNvSpPr/>
          <p:nvPr/>
        </p:nvSpPr>
        <p:spPr>
          <a:xfrm>
            <a:off x="6940723" y="3881971"/>
            <a:ext cx="3526971" cy="1983339"/>
          </a:xfrm>
          <a:prstGeom prst="roundRect">
            <a:avLst/>
          </a:prstGeom>
          <a:solidFill>
            <a:srgbClr val="276D7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Kérj segítséget a feladathoz, ha szeretnél!</a:t>
            </a:r>
          </a:p>
          <a:p>
            <a:pPr algn="ctr"/>
            <a:r>
              <a:rPr lang="hu-HU" sz="2400" dirty="0"/>
              <a:t>Választhatsz többet is!</a:t>
            </a:r>
          </a:p>
        </p:txBody>
      </p:sp>
      <p:grpSp>
        <p:nvGrpSpPr>
          <p:cNvPr id="35" name="Csoportba foglalás 34"/>
          <p:cNvGrpSpPr/>
          <p:nvPr/>
        </p:nvGrpSpPr>
        <p:grpSpPr>
          <a:xfrm>
            <a:off x="133800" y="3405089"/>
            <a:ext cx="6474454" cy="1001486"/>
            <a:chOff x="133800" y="3472543"/>
            <a:chExt cx="6474454" cy="1001486"/>
          </a:xfrm>
        </p:grpSpPr>
        <p:sp>
          <p:nvSpPr>
            <p:cNvPr id="24" name="Lekerekített téglalap 23"/>
            <p:cNvSpPr/>
            <p:nvPr/>
          </p:nvSpPr>
          <p:spPr>
            <a:xfrm>
              <a:off x="133800" y="3472543"/>
              <a:ext cx="5736768" cy="1001486"/>
            </a:xfrm>
            <a:prstGeom prst="roundRect">
              <a:avLst/>
            </a:prstGeom>
            <a:solidFill>
              <a:srgbClr val="2D8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/>
                <a:t>Imádkozz ezért!</a:t>
              </a:r>
            </a:p>
          </p:txBody>
        </p:sp>
        <p:sp>
          <p:nvSpPr>
            <p:cNvPr id="32" name="Ellipszis 31"/>
            <p:cNvSpPr/>
            <p:nvPr/>
          </p:nvSpPr>
          <p:spPr>
            <a:xfrm>
              <a:off x="5693854" y="3542975"/>
              <a:ext cx="914400" cy="914400"/>
            </a:xfrm>
            <a:prstGeom prst="ellipse">
              <a:avLst/>
            </a:prstGeom>
            <a:solidFill>
              <a:srgbClr val="2D80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>
                  <a:latin typeface="Arial Rounded MT Bold" panose="020F0704030504030204" pitchFamily="34" charset="0"/>
                </a:rPr>
                <a:t>2. </a:t>
              </a:r>
            </a:p>
          </p:txBody>
        </p:sp>
      </p:grpSp>
      <p:grpSp>
        <p:nvGrpSpPr>
          <p:cNvPr id="7" name="Csoportba foglalás 6"/>
          <p:cNvGrpSpPr/>
          <p:nvPr/>
        </p:nvGrpSpPr>
        <p:grpSpPr>
          <a:xfrm>
            <a:off x="133800" y="2327031"/>
            <a:ext cx="6474454" cy="1001486"/>
            <a:chOff x="133800" y="2327031"/>
            <a:chExt cx="6474454" cy="1001486"/>
          </a:xfrm>
        </p:grpSpPr>
        <p:sp>
          <p:nvSpPr>
            <p:cNvPr id="21" name="Lekerekített téglalap 20"/>
            <p:cNvSpPr/>
            <p:nvPr/>
          </p:nvSpPr>
          <p:spPr>
            <a:xfrm>
              <a:off x="133800" y="2327031"/>
              <a:ext cx="5736768" cy="1001486"/>
            </a:xfrm>
            <a:prstGeom prst="roundRect">
              <a:avLst/>
            </a:prstGeom>
            <a:solidFill>
              <a:srgbClr val="276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Írd le egy lapra, hogy mit nem fogsz tenni! </a:t>
              </a:r>
            </a:p>
            <a:p>
              <a:pPr algn="ctr"/>
              <a:r>
                <a:rPr lang="hu-HU" sz="2000" dirty="0"/>
                <a:t>Minden nap írd le röviden, hogy sikerült. </a:t>
              </a:r>
            </a:p>
          </p:txBody>
        </p:sp>
        <p:sp>
          <p:nvSpPr>
            <p:cNvPr id="33" name="Ellipszis 32"/>
            <p:cNvSpPr/>
            <p:nvPr/>
          </p:nvSpPr>
          <p:spPr>
            <a:xfrm>
              <a:off x="5693854" y="2367642"/>
              <a:ext cx="914400" cy="914400"/>
            </a:xfrm>
            <a:prstGeom prst="ellipse">
              <a:avLst/>
            </a:prstGeom>
            <a:solidFill>
              <a:srgbClr val="276D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>
                  <a:latin typeface="Arial Rounded MT Bold" panose="020F0704030504030204" pitchFamily="34" charset="0"/>
                </a:rPr>
                <a:t>1. </a:t>
              </a:r>
            </a:p>
          </p:txBody>
        </p:sp>
      </p:grpSp>
      <p:grpSp>
        <p:nvGrpSpPr>
          <p:cNvPr id="36" name="Csoportba foglalás 35"/>
          <p:cNvGrpSpPr/>
          <p:nvPr/>
        </p:nvGrpSpPr>
        <p:grpSpPr>
          <a:xfrm>
            <a:off x="133800" y="4515805"/>
            <a:ext cx="6474454" cy="1001486"/>
            <a:chOff x="133800" y="4601401"/>
            <a:chExt cx="6474454" cy="1001486"/>
          </a:xfrm>
        </p:grpSpPr>
        <p:sp>
          <p:nvSpPr>
            <p:cNvPr id="27" name="Lekerekített téglalap 26"/>
            <p:cNvSpPr/>
            <p:nvPr/>
          </p:nvSpPr>
          <p:spPr>
            <a:xfrm>
              <a:off x="133800" y="4601401"/>
              <a:ext cx="5744486" cy="1001486"/>
            </a:xfrm>
            <a:prstGeom prst="roundRect">
              <a:avLst/>
            </a:prstGeom>
            <a:solidFill>
              <a:srgbClr val="328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Kérd meg az egyik barátodat, hogy minden nap</a:t>
              </a:r>
            </a:p>
            <a:p>
              <a:pPr algn="ctr"/>
              <a:r>
                <a:rPr lang="hu-HU" sz="2000" dirty="0"/>
                <a:t>kérdezze meg, hogy hogyan sikerült.</a:t>
              </a:r>
            </a:p>
          </p:txBody>
        </p:sp>
        <p:sp>
          <p:nvSpPr>
            <p:cNvPr id="34" name="Ellipszis 33"/>
            <p:cNvSpPr/>
            <p:nvPr/>
          </p:nvSpPr>
          <p:spPr>
            <a:xfrm>
              <a:off x="5659279" y="4666392"/>
              <a:ext cx="948975" cy="914400"/>
            </a:xfrm>
            <a:prstGeom prst="ellipse">
              <a:avLst/>
            </a:prstGeom>
            <a:solidFill>
              <a:srgbClr val="328E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>
                  <a:latin typeface="Arial Rounded MT Bold" panose="020F0704030504030204" pitchFamily="34" charset="0"/>
                </a:rPr>
                <a:t>3. </a:t>
              </a:r>
            </a:p>
          </p:txBody>
        </p:sp>
      </p:grpSp>
      <p:grpSp>
        <p:nvGrpSpPr>
          <p:cNvPr id="38" name="Csoportba foglalás 37"/>
          <p:cNvGrpSpPr/>
          <p:nvPr/>
        </p:nvGrpSpPr>
        <p:grpSpPr>
          <a:xfrm>
            <a:off x="133800" y="5648292"/>
            <a:ext cx="6474454" cy="1014559"/>
            <a:chOff x="133800" y="5724494"/>
            <a:chExt cx="6474454" cy="1014559"/>
          </a:xfrm>
        </p:grpSpPr>
        <p:sp>
          <p:nvSpPr>
            <p:cNvPr id="30" name="Lekerekített téglalap 29"/>
            <p:cNvSpPr/>
            <p:nvPr/>
          </p:nvSpPr>
          <p:spPr>
            <a:xfrm>
              <a:off x="133800" y="5724494"/>
              <a:ext cx="5744486" cy="1001486"/>
            </a:xfrm>
            <a:prstGeom prst="roundRect">
              <a:avLst/>
            </a:prstGeom>
            <a:solidFill>
              <a:srgbClr val="3EB1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000" dirty="0"/>
                <a:t>Kérd meg az egyik családtagodat, hogy minden nap kérdezze meg, hogy hogyan sikerült.</a:t>
              </a:r>
            </a:p>
          </p:txBody>
        </p:sp>
        <p:sp>
          <p:nvSpPr>
            <p:cNvPr id="37" name="Ellipszis 36"/>
            <p:cNvSpPr/>
            <p:nvPr/>
          </p:nvSpPr>
          <p:spPr>
            <a:xfrm>
              <a:off x="5693854" y="5824653"/>
              <a:ext cx="914400" cy="914400"/>
            </a:xfrm>
            <a:prstGeom prst="ellipse">
              <a:avLst/>
            </a:prstGeom>
            <a:solidFill>
              <a:srgbClr val="3EB1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4000" dirty="0">
                  <a:latin typeface="Arial Rounded MT Bold" panose="020F0704030504030204" pitchFamily="34" charset="0"/>
                </a:rPr>
                <a:t>4. </a:t>
              </a:r>
            </a:p>
          </p:txBody>
        </p:sp>
      </p:grpSp>
      <p:sp>
        <p:nvSpPr>
          <p:cNvPr id="39" name="Lekerekített téglalap 38"/>
          <p:cNvSpPr/>
          <p:nvPr/>
        </p:nvSpPr>
        <p:spPr>
          <a:xfrm>
            <a:off x="5038814" y="384812"/>
            <a:ext cx="2993571" cy="1382487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rgbClr val="990099"/>
                </a:solidFill>
              </a:rPr>
              <a:t>Fordulj oda Istenhez!</a:t>
            </a:r>
          </a:p>
        </p:txBody>
      </p:sp>
      <p:pic>
        <p:nvPicPr>
          <p:cNvPr id="40" name="Kép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164" y="5511771"/>
            <a:ext cx="1391836" cy="1368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29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decel="75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 animBg="1"/>
      <p:bldP spid="19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AECDB0D6-AF0D-4A41-A2FF-05E55B966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9910" cy="136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6E8AF12-2CF3-4C08-A737-3B712919A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5706" y="684000"/>
            <a:ext cx="5148594" cy="518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2">
                <a:lumMod val="25000"/>
                <a:alpha val="65000"/>
              </a:schemeClr>
            </a:outerShdw>
          </a:effectLst>
        </p:spPr>
      </p:pic>
      <p:pic>
        <p:nvPicPr>
          <p:cNvPr id="7" name="Szentelj meg Úr Isten - zenés">
            <a:hlinkClick r:id="" action="ppaction://media"/>
            <a:extLst>
              <a:ext uri="{FF2B5EF4-FFF2-40B4-BE49-F238E27FC236}">
                <a16:creationId xmlns:a16="http://schemas.microsoft.com/office/drawing/2014/main" id="{7EAA8FBF-5AF0-45EE-9866-69AC04C412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54026" y="94696"/>
            <a:ext cx="1649400" cy="16494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778F71E-1A45-43AD-B399-C72391267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1737" y="669767"/>
            <a:ext cx="3108250" cy="518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2">
                <a:lumMod val="25000"/>
                <a:alpha val="65000"/>
              </a:schemeClr>
            </a:outerShdw>
          </a:effectLst>
        </p:spPr>
      </p:pic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C42C4286-F743-496C-A233-4541684052B7}"/>
              </a:ext>
            </a:extLst>
          </p:cNvPr>
          <p:cNvSpPr/>
          <p:nvPr/>
        </p:nvSpPr>
        <p:spPr>
          <a:xfrm>
            <a:off x="376953" y="1915256"/>
            <a:ext cx="2327138" cy="3461980"/>
          </a:xfrm>
          <a:prstGeom prst="roundRect">
            <a:avLst>
              <a:gd name="adj" fmla="val 9044"/>
            </a:avLst>
          </a:prstGeom>
          <a:solidFill>
            <a:schemeClr val="accent6">
              <a:lumMod val="75000"/>
            </a:schemeClr>
          </a:solidFill>
          <a:ln w="53975">
            <a:noFill/>
            <a:prstDash val="dash"/>
          </a:ln>
          <a:effectLst>
            <a:outerShdw blurRad="50800" dist="88900" dir="2700000" algn="tl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Kattints a hangszóróra és énekeld el az éneket!</a:t>
            </a:r>
          </a:p>
          <a:p>
            <a:pPr algn="ctr"/>
            <a:r>
              <a:rPr lang="hu-HU" sz="2400" dirty="0"/>
              <a:t>Figyelj a szövegre is!</a:t>
            </a:r>
          </a:p>
        </p:txBody>
      </p:sp>
    </p:spTree>
    <p:extLst>
      <p:ext uri="{BB962C8B-B14F-4D97-AF65-F5344CB8AC3E}">
        <p14:creationId xmlns:p14="http://schemas.microsoft.com/office/powerpoint/2010/main" val="32753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0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8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8"/>
            <a:ext cx="1753961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1965097" y="351277"/>
            <a:ext cx="9552453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hu-HU" altLang="hu-HU" sz="4000" dirty="0">
                <a:solidFill>
                  <a:prstClr val="white"/>
                </a:solidFill>
                <a:cs typeface="Arial" panose="020B0604020202020204" pitchFamily="34" charset="0"/>
              </a:rPr>
              <a:t>A digitális hittanóra végén így imádkozz! </a:t>
            </a:r>
          </a:p>
        </p:txBody>
      </p:sp>
      <p:sp>
        <p:nvSpPr>
          <p:cNvPr id="7" name="Ellipszis 6"/>
          <p:cNvSpPr>
            <a:spLocks noChangeAspect="1"/>
          </p:cNvSpPr>
          <p:nvPr/>
        </p:nvSpPr>
        <p:spPr>
          <a:xfrm>
            <a:off x="7999423" y="2100860"/>
            <a:ext cx="3837443" cy="3837443"/>
          </a:xfrm>
          <a:prstGeom prst="ellipse">
            <a:avLst/>
          </a:prstGeom>
          <a:solidFill>
            <a:schemeClr val="bg1"/>
          </a:solidFill>
          <a:ln w="444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8318737" y="3419506"/>
            <a:ext cx="31988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u-HU" sz="2400" dirty="0">
                <a:solidFill>
                  <a:srgbClr val="BC713D"/>
                </a:solidFill>
                <a:cs typeface="Arial" panose="020B0604020202020204" pitchFamily="34" charset="0"/>
              </a:rPr>
              <a:t>Kedves Hittanos! </a:t>
            </a:r>
          </a:p>
          <a:p>
            <a:pPr algn="ctr">
              <a:defRPr/>
            </a:pPr>
            <a:r>
              <a:rPr lang="hu-HU" sz="2400" dirty="0">
                <a:solidFill>
                  <a:srgbClr val="BC713D"/>
                </a:solidFill>
                <a:cs typeface="Arial" panose="020B0604020202020204" pitchFamily="34" charset="0"/>
              </a:rPr>
              <a:t>Várunk a következő </a:t>
            </a:r>
            <a:r>
              <a:rPr lang="hu-HU" sz="2400">
                <a:solidFill>
                  <a:srgbClr val="BC713D"/>
                </a:solidFill>
                <a:cs typeface="Arial" panose="020B0604020202020204" pitchFamily="34" charset="0"/>
              </a:rPr>
              <a:t>digitális tanévben is!</a:t>
            </a:r>
            <a:endParaRPr lang="hu-HU" sz="2400" dirty="0">
              <a:solidFill>
                <a:srgbClr val="BC713D"/>
              </a:solidFill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clrChange>
              <a:clrFrom>
                <a:srgbClr val="A2D7B4"/>
              </a:clrFrom>
              <a:clrTo>
                <a:srgbClr val="A2D7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4413" y="1364543"/>
            <a:ext cx="5328366" cy="531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37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8E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854836" y="2524021"/>
            <a:ext cx="3600000" cy="3600001"/>
            <a:chOff x="5725765" y="-1726033"/>
            <a:chExt cx="3934395" cy="372768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Ellipszis 9"/>
            <p:cNvSpPr>
              <a:spLocks noChangeAspect="1"/>
            </p:cNvSpPr>
            <p:nvPr/>
          </p:nvSpPr>
          <p:spPr>
            <a:xfrm>
              <a:off x="5725765" y="-1726033"/>
              <a:ext cx="3934395" cy="3727683"/>
            </a:xfrm>
            <a:prstGeom prst="ellipse">
              <a:avLst/>
            </a:prstGeom>
            <a:solidFill>
              <a:srgbClr val="FFFFFF"/>
            </a:solidFill>
            <a:ln w="44450">
              <a:noFill/>
            </a:ln>
            <a:effectLst>
              <a:innerShdw blurRad="571500">
                <a:schemeClr val="bg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2000" dirty="0">
                <a:solidFill>
                  <a:srgbClr val="BC713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églalap 4"/>
            <p:cNvSpPr>
              <a:spLocks noChangeArrowheads="1"/>
            </p:cNvSpPr>
            <p:nvPr/>
          </p:nvSpPr>
          <p:spPr bwMode="auto">
            <a:xfrm>
              <a:off x="5725765" y="-1017272"/>
              <a:ext cx="3881409" cy="277262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400050"/>
            </a:sp3d>
          </p:spPr>
          <p:txBody>
            <a:bodyPr wrap="square">
              <a:spAutoFit/>
            </a:bodyPr>
            <a:lstStyle>
              <a:lvl1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>
                  <a:solidFill>
                    <a:srgbClr val="40404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600">
                  <a:solidFill>
                    <a:srgbClr val="40404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400">
                  <a:solidFill>
                    <a:srgbClr val="40404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anose="05040102010807070707" pitchFamily="18" charset="2"/>
                <a:buChar char=""/>
                <a:defRPr sz="1200">
                  <a:solidFill>
                    <a:srgbClr val="40404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Kedves Szülők!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Köszönjük a segítségüket!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hu-HU" altLang="hu-HU" sz="2800" dirty="0">
                  <a:solidFill>
                    <a:srgbClr val="BC713D"/>
                  </a:solidFill>
                  <a:effectLst/>
                  <a:cs typeface="Arial" panose="020B0604020202020204" pitchFamily="34" charset="0"/>
                </a:rPr>
                <a:t>Isten áldását kívánjuk ezzel az Igével!</a:t>
              </a:r>
            </a:p>
          </p:txBody>
        </p:sp>
      </p:grpSp>
      <p:sp>
        <p:nvSpPr>
          <p:cNvPr id="7" name="Szövegdoboz 5"/>
          <p:cNvSpPr txBox="1">
            <a:spLocks noChangeArrowheads="1"/>
          </p:cNvSpPr>
          <p:nvPr/>
        </p:nvSpPr>
        <p:spPr bwMode="auto">
          <a:xfrm>
            <a:off x="6050068" y="2646147"/>
            <a:ext cx="510219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hu-HU" sz="4400" dirty="0">
                <a:solidFill>
                  <a:schemeClr val="bg1"/>
                </a:solidFill>
                <a:latin typeface="Comic Sans MS" panose="030F0702030302020204" pitchFamily="66" charset="0"/>
              </a:rPr>
              <a:t>„Jóságod és szereteted kísér életem minden napján.” (Zsoltárok 23,4) </a:t>
            </a:r>
          </a:p>
        </p:txBody>
      </p:sp>
      <p:sp>
        <p:nvSpPr>
          <p:cNvPr id="6" name="Téglalap 5"/>
          <p:cNvSpPr/>
          <p:nvPr/>
        </p:nvSpPr>
        <p:spPr>
          <a:xfrm>
            <a:off x="5472747" y="1021611"/>
            <a:ext cx="62568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6000" dirty="0">
                <a:solidFill>
                  <a:schemeClr val="bg1"/>
                </a:solidFill>
                <a:cs typeface="Arial" panose="020B0604020202020204" pitchFamily="34" charset="0"/>
              </a:rPr>
              <a:t>Áldás, békesség!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9887042-86BC-4C08-A067-5E358DA45CDE}"/>
              </a:ext>
            </a:extLst>
          </p:cNvPr>
          <p:cNvSpPr txBox="1"/>
          <p:nvPr/>
        </p:nvSpPr>
        <p:spPr>
          <a:xfrm>
            <a:off x="294968" y="422787"/>
            <a:ext cx="469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Az állatos képek forrása (13-15. </a:t>
            </a:r>
            <a:r>
              <a:rPr lang="hu-HU">
                <a:solidFill>
                  <a:schemeClr val="bg1"/>
                </a:solidFill>
              </a:rPr>
              <a:t>dia):</a:t>
            </a:r>
            <a:endParaRPr lang="hu-HU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https://pixabay.com</a:t>
            </a:r>
          </a:p>
        </p:txBody>
      </p:sp>
    </p:spTree>
    <p:extLst>
      <p:ext uri="{BB962C8B-B14F-4D97-AF65-F5344CB8AC3E}">
        <p14:creationId xmlns:p14="http://schemas.microsoft.com/office/powerpoint/2010/main" val="30602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7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AECDB0D6-AF0D-4A41-A2FF-05E55B966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379910" cy="13680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F6E8AF12-2CF3-4C08-A737-3B712919A7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668" y="1567840"/>
            <a:ext cx="5148594" cy="518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2">
                <a:lumMod val="25000"/>
                <a:alpha val="65000"/>
              </a:schemeClr>
            </a:outerShdw>
          </a:effectLst>
        </p:spPr>
      </p:pic>
      <p:pic>
        <p:nvPicPr>
          <p:cNvPr id="7" name="Szentelj meg Úr Isten - zenés">
            <a:hlinkClick r:id="" action="ppaction://media"/>
            <a:extLst>
              <a:ext uri="{FF2B5EF4-FFF2-40B4-BE49-F238E27FC236}">
                <a16:creationId xmlns:a16="http://schemas.microsoft.com/office/drawing/2014/main" id="{7EAA8FBF-5AF0-45EE-9866-69AC04C412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3346" y="1487025"/>
            <a:ext cx="1649400" cy="16494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4778F71E-1A45-43AD-B399-C723912678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2305" y="1558783"/>
            <a:ext cx="3108250" cy="5189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bg2">
                <a:lumMod val="25000"/>
                <a:alpha val="65000"/>
              </a:schemeClr>
            </a:outerShdw>
          </a:effectLst>
        </p:spPr>
      </p:pic>
      <p:sp>
        <p:nvSpPr>
          <p:cNvPr id="12" name="Téglalap: lekerekített 11">
            <a:extLst>
              <a:ext uri="{FF2B5EF4-FFF2-40B4-BE49-F238E27FC236}">
                <a16:creationId xmlns:a16="http://schemas.microsoft.com/office/drawing/2014/main" id="{C42C4286-F743-496C-A233-4541684052B7}"/>
              </a:ext>
            </a:extLst>
          </p:cNvPr>
          <p:cNvSpPr/>
          <p:nvPr/>
        </p:nvSpPr>
        <p:spPr>
          <a:xfrm>
            <a:off x="446271" y="3108965"/>
            <a:ext cx="2327138" cy="3461980"/>
          </a:xfrm>
          <a:prstGeom prst="roundRect">
            <a:avLst>
              <a:gd name="adj" fmla="val 9044"/>
            </a:avLst>
          </a:prstGeom>
          <a:solidFill>
            <a:schemeClr val="accent6">
              <a:lumMod val="75000"/>
            </a:schemeClr>
          </a:solidFill>
          <a:ln w="53975">
            <a:noFill/>
            <a:prstDash val="dash"/>
          </a:ln>
          <a:effectLst>
            <a:outerShdw blurRad="50800" dist="88900" dir="2700000" algn="tl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Kattints a hangszóróra és hallgasd meg az éneket!</a:t>
            </a:r>
          </a:p>
          <a:p>
            <a:pPr algn="ctr"/>
            <a:r>
              <a:rPr lang="hu-HU" sz="2400" dirty="0"/>
              <a:t>Figyelj a szövegre is!</a:t>
            </a:r>
          </a:p>
        </p:txBody>
      </p:sp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80C64194-C483-4348-9112-D7E6BA19335C}"/>
              </a:ext>
            </a:extLst>
          </p:cNvPr>
          <p:cNvSpPr/>
          <p:nvPr/>
        </p:nvSpPr>
        <p:spPr>
          <a:xfrm>
            <a:off x="1419891" y="114693"/>
            <a:ext cx="3643553" cy="1332000"/>
          </a:xfrm>
          <a:prstGeom prst="roundRect">
            <a:avLst>
              <a:gd name="adj" fmla="val 9044"/>
            </a:avLst>
          </a:prstGeom>
          <a:solidFill>
            <a:schemeClr val="accent6">
              <a:lumMod val="75000"/>
            </a:schemeClr>
          </a:solidFill>
          <a:ln w="53975">
            <a:noFill/>
            <a:prstDash val="dash"/>
          </a:ln>
          <a:effectLst>
            <a:outerShdw blurRad="50800" dist="88900" dir="2700000" algn="tl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dirty="0"/>
              <a:t>Olvasd el az ének szövegét! Többször szerepel benne ez a kifejezés:</a:t>
            </a:r>
          </a:p>
          <a:p>
            <a:r>
              <a:rPr lang="hu-HU" sz="2000" b="1" dirty="0"/>
              <a:t>Szentelj meg! </a:t>
            </a:r>
            <a:r>
              <a:rPr lang="hu-HU" sz="2000" dirty="0"/>
              <a:t>Kattints!</a:t>
            </a: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62A4B3E7-1C61-4D0A-AD05-CCD0B3E13122}"/>
              </a:ext>
            </a:extLst>
          </p:cNvPr>
          <p:cNvSpPr/>
          <p:nvPr/>
        </p:nvSpPr>
        <p:spPr>
          <a:xfrm>
            <a:off x="4359911" y="2530882"/>
            <a:ext cx="1553186" cy="527533"/>
          </a:xfrm>
          <a:prstGeom prst="ellipse">
            <a:avLst/>
          </a:pr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3186"/>
                      <a:gd name="connsiteY0" fmla="*/ 263767 h 527533"/>
                      <a:gd name="connsiteX1" fmla="*/ 776593 w 1553186"/>
                      <a:gd name="connsiteY1" fmla="*/ 0 h 527533"/>
                      <a:gd name="connsiteX2" fmla="*/ 1553186 w 1553186"/>
                      <a:gd name="connsiteY2" fmla="*/ 263767 h 527533"/>
                      <a:gd name="connsiteX3" fmla="*/ 776593 w 1553186"/>
                      <a:gd name="connsiteY3" fmla="*/ 527534 h 527533"/>
                      <a:gd name="connsiteX4" fmla="*/ 0 w 1553186"/>
                      <a:gd name="connsiteY4" fmla="*/ 263767 h 527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3186" h="527533" extrusionOk="0">
                        <a:moveTo>
                          <a:pt x="0" y="263767"/>
                        </a:moveTo>
                        <a:cubicBezTo>
                          <a:pt x="-73078" y="73017"/>
                          <a:pt x="283365" y="24143"/>
                          <a:pt x="776593" y="0"/>
                        </a:cubicBezTo>
                        <a:cubicBezTo>
                          <a:pt x="1231765" y="5531"/>
                          <a:pt x="1549241" y="118218"/>
                          <a:pt x="1553186" y="263767"/>
                        </a:cubicBezTo>
                        <a:cubicBezTo>
                          <a:pt x="1545017" y="417419"/>
                          <a:pt x="1201196" y="551284"/>
                          <a:pt x="776593" y="527534"/>
                        </a:cubicBezTo>
                        <a:cubicBezTo>
                          <a:pt x="331001" y="518401"/>
                          <a:pt x="5820" y="412222"/>
                          <a:pt x="0" y="2637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C9BAD342-7228-4459-BCEF-D59A7994D626}"/>
              </a:ext>
            </a:extLst>
          </p:cNvPr>
          <p:cNvSpPr/>
          <p:nvPr/>
        </p:nvSpPr>
        <p:spPr>
          <a:xfrm>
            <a:off x="9052812" y="1522828"/>
            <a:ext cx="1553186" cy="527533"/>
          </a:xfrm>
          <a:prstGeom prst="ellipse">
            <a:avLst/>
          </a:pr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3186"/>
                      <a:gd name="connsiteY0" fmla="*/ 263767 h 527533"/>
                      <a:gd name="connsiteX1" fmla="*/ 776593 w 1553186"/>
                      <a:gd name="connsiteY1" fmla="*/ 0 h 527533"/>
                      <a:gd name="connsiteX2" fmla="*/ 1553186 w 1553186"/>
                      <a:gd name="connsiteY2" fmla="*/ 263767 h 527533"/>
                      <a:gd name="connsiteX3" fmla="*/ 776593 w 1553186"/>
                      <a:gd name="connsiteY3" fmla="*/ 527534 h 527533"/>
                      <a:gd name="connsiteX4" fmla="*/ 0 w 1553186"/>
                      <a:gd name="connsiteY4" fmla="*/ 263767 h 527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3186" h="527533" extrusionOk="0">
                        <a:moveTo>
                          <a:pt x="0" y="263767"/>
                        </a:moveTo>
                        <a:cubicBezTo>
                          <a:pt x="-73078" y="73017"/>
                          <a:pt x="283365" y="24143"/>
                          <a:pt x="776593" y="0"/>
                        </a:cubicBezTo>
                        <a:cubicBezTo>
                          <a:pt x="1231765" y="5531"/>
                          <a:pt x="1549241" y="118218"/>
                          <a:pt x="1553186" y="263767"/>
                        </a:cubicBezTo>
                        <a:cubicBezTo>
                          <a:pt x="1545017" y="417419"/>
                          <a:pt x="1201196" y="551284"/>
                          <a:pt x="776593" y="527534"/>
                        </a:cubicBezTo>
                        <a:cubicBezTo>
                          <a:pt x="331001" y="518401"/>
                          <a:pt x="5820" y="412222"/>
                          <a:pt x="0" y="2637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EAE16E06-6436-4ACA-A06F-0074B8471863}"/>
              </a:ext>
            </a:extLst>
          </p:cNvPr>
          <p:cNvSpPr/>
          <p:nvPr/>
        </p:nvSpPr>
        <p:spPr>
          <a:xfrm>
            <a:off x="9072908" y="2822280"/>
            <a:ext cx="1499420" cy="527533"/>
          </a:xfrm>
          <a:prstGeom prst="ellipse">
            <a:avLst/>
          </a:pr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3186"/>
                      <a:gd name="connsiteY0" fmla="*/ 263767 h 527533"/>
                      <a:gd name="connsiteX1" fmla="*/ 776593 w 1553186"/>
                      <a:gd name="connsiteY1" fmla="*/ 0 h 527533"/>
                      <a:gd name="connsiteX2" fmla="*/ 1553186 w 1553186"/>
                      <a:gd name="connsiteY2" fmla="*/ 263767 h 527533"/>
                      <a:gd name="connsiteX3" fmla="*/ 776593 w 1553186"/>
                      <a:gd name="connsiteY3" fmla="*/ 527534 h 527533"/>
                      <a:gd name="connsiteX4" fmla="*/ 0 w 1553186"/>
                      <a:gd name="connsiteY4" fmla="*/ 263767 h 527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3186" h="527533" extrusionOk="0">
                        <a:moveTo>
                          <a:pt x="0" y="263767"/>
                        </a:moveTo>
                        <a:cubicBezTo>
                          <a:pt x="-73078" y="73017"/>
                          <a:pt x="283365" y="24143"/>
                          <a:pt x="776593" y="0"/>
                        </a:cubicBezTo>
                        <a:cubicBezTo>
                          <a:pt x="1231765" y="5531"/>
                          <a:pt x="1549241" y="118218"/>
                          <a:pt x="1553186" y="263767"/>
                        </a:cubicBezTo>
                        <a:cubicBezTo>
                          <a:pt x="1545017" y="417419"/>
                          <a:pt x="1201196" y="551284"/>
                          <a:pt x="776593" y="527534"/>
                        </a:cubicBezTo>
                        <a:cubicBezTo>
                          <a:pt x="331001" y="518401"/>
                          <a:pt x="5820" y="412222"/>
                          <a:pt x="0" y="2637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5D8987A4-9045-423B-BC9D-77D9C2AD49EB}"/>
              </a:ext>
            </a:extLst>
          </p:cNvPr>
          <p:cNvSpPr/>
          <p:nvPr/>
        </p:nvSpPr>
        <p:spPr>
          <a:xfrm>
            <a:off x="10050787" y="4183072"/>
            <a:ext cx="1361455" cy="430280"/>
          </a:xfrm>
          <a:prstGeom prst="ellipse">
            <a:avLst/>
          </a:pr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3186"/>
                      <a:gd name="connsiteY0" fmla="*/ 263767 h 527533"/>
                      <a:gd name="connsiteX1" fmla="*/ 776593 w 1553186"/>
                      <a:gd name="connsiteY1" fmla="*/ 0 h 527533"/>
                      <a:gd name="connsiteX2" fmla="*/ 1553186 w 1553186"/>
                      <a:gd name="connsiteY2" fmla="*/ 263767 h 527533"/>
                      <a:gd name="connsiteX3" fmla="*/ 776593 w 1553186"/>
                      <a:gd name="connsiteY3" fmla="*/ 527534 h 527533"/>
                      <a:gd name="connsiteX4" fmla="*/ 0 w 1553186"/>
                      <a:gd name="connsiteY4" fmla="*/ 263767 h 527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3186" h="527533" extrusionOk="0">
                        <a:moveTo>
                          <a:pt x="0" y="263767"/>
                        </a:moveTo>
                        <a:cubicBezTo>
                          <a:pt x="-73078" y="73017"/>
                          <a:pt x="283365" y="24143"/>
                          <a:pt x="776593" y="0"/>
                        </a:cubicBezTo>
                        <a:cubicBezTo>
                          <a:pt x="1231765" y="5531"/>
                          <a:pt x="1549241" y="118218"/>
                          <a:pt x="1553186" y="263767"/>
                        </a:cubicBezTo>
                        <a:cubicBezTo>
                          <a:pt x="1545017" y="417419"/>
                          <a:pt x="1201196" y="551284"/>
                          <a:pt x="776593" y="527534"/>
                        </a:cubicBezTo>
                        <a:cubicBezTo>
                          <a:pt x="331001" y="518401"/>
                          <a:pt x="5820" y="412222"/>
                          <a:pt x="0" y="2637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9CC53FC2-596E-4B5E-914D-BCE79EFF8CB2}"/>
              </a:ext>
            </a:extLst>
          </p:cNvPr>
          <p:cNvSpPr/>
          <p:nvPr/>
        </p:nvSpPr>
        <p:spPr>
          <a:xfrm>
            <a:off x="9092140" y="5446611"/>
            <a:ext cx="1460092" cy="430280"/>
          </a:xfrm>
          <a:prstGeom prst="ellipse">
            <a:avLst/>
          </a:pr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53186"/>
                      <a:gd name="connsiteY0" fmla="*/ 263767 h 527533"/>
                      <a:gd name="connsiteX1" fmla="*/ 776593 w 1553186"/>
                      <a:gd name="connsiteY1" fmla="*/ 0 h 527533"/>
                      <a:gd name="connsiteX2" fmla="*/ 1553186 w 1553186"/>
                      <a:gd name="connsiteY2" fmla="*/ 263767 h 527533"/>
                      <a:gd name="connsiteX3" fmla="*/ 776593 w 1553186"/>
                      <a:gd name="connsiteY3" fmla="*/ 527534 h 527533"/>
                      <a:gd name="connsiteX4" fmla="*/ 0 w 1553186"/>
                      <a:gd name="connsiteY4" fmla="*/ 263767 h 527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53186" h="527533" extrusionOk="0">
                        <a:moveTo>
                          <a:pt x="0" y="263767"/>
                        </a:moveTo>
                        <a:cubicBezTo>
                          <a:pt x="-73078" y="73017"/>
                          <a:pt x="283365" y="24143"/>
                          <a:pt x="776593" y="0"/>
                        </a:cubicBezTo>
                        <a:cubicBezTo>
                          <a:pt x="1231765" y="5531"/>
                          <a:pt x="1549241" y="118218"/>
                          <a:pt x="1553186" y="263767"/>
                        </a:cubicBezTo>
                        <a:cubicBezTo>
                          <a:pt x="1545017" y="417419"/>
                          <a:pt x="1201196" y="551284"/>
                          <a:pt x="776593" y="527534"/>
                        </a:cubicBezTo>
                        <a:cubicBezTo>
                          <a:pt x="331001" y="518401"/>
                          <a:pt x="5820" y="412222"/>
                          <a:pt x="0" y="26376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FA9E897A-8BA9-414B-B436-8FC42406AA37}"/>
              </a:ext>
            </a:extLst>
          </p:cNvPr>
          <p:cNvSpPr txBox="1"/>
          <p:nvPr/>
        </p:nvSpPr>
        <p:spPr>
          <a:xfrm>
            <a:off x="5306410" y="114693"/>
            <a:ext cx="6105832" cy="1332000"/>
          </a:xfrm>
          <a:prstGeom prst="roundRect">
            <a:avLst>
              <a:gd name="adj" fmla="val 12952"/>
            </a:avLst>
          </a:prstGeom>
          <a:solidFill>
            <a:schemeClr val="accent6">
              <a:lumMod val="75000"/>
            </a:schemeClr>
          </a:solidFill>
          <a:ln w="53975">
            <a:noFill/>
            <a:prstDash val="dash"/>
          </a:ln>
          <a:effectLst>
            <a:outerShdw blurRad="50800" dist="88900" dir="2700000" algn="tl" rotWithShape="0">
              <a:schemeClr val="bg2">
                <a:lumMod val="2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hu-HU"/>
            </a:defPPr>
            <a:lvl1pPr>
              <a:defRPr sz="2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u-HU" dirty="0"/>
              <a:t>Ebben az énekben ez a kifejezés azt jelenti:  </a:t>
            </a:r>
          </a:p>
          <a:p>
            <a:r>
              <a:rPr lang="hu-HU" dirty="0"/>
              <a:t>Tedd olyanná, hogy Hozzád méltó legyen! </a:t>
            </a:r>
          </a:p>
          <a:p>
            <a:r>
              <a:rPr lang="hu-HU" dirty="0"/>
              <a:t>(Néhány óra múlva erről részletesebben is tanulunk.)</a:t>
            </a:r>
          </a:p>
        </p:txBody>
      </p:sp>
    </p:spTree>
    <p:extLst>
      <p:ext uri="{BB962C8B-B14F-4D97-AF65-F5344CB8AC3E}">
        <p14:creationId xmlns:p14="http://schemas.microsoft.com/office/powerpoint/2010/main" val="157968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2" animBg="1"/>
      <p:bldP spid="5" grpId="3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FFFF00"/>
            </a:gs>
            <a:gs pos="74000">
              <a:srgbClr val="FBBA84"/>
            </a:gs>
            <a:gs pos="98000">
              <a:srgbClr val="FE9B4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Ellipszis 43"/>
          <p:cNvSpPr/>
          <p:nvPr/>
        </p:nvSpPr>
        <p:spPr>
          <a:xfrm>
            <a:off x="-362699" y="2828121"/>
            <a:ext cx="725398" cy="730527"/>
          </a:xfrm>
          <a:prstGeom prst="ellipse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2" name="Csoportba foglalás 41"/>
          <p:cNvGrpSpPr/>
          <p:nvPr/>
        </p:nvGrpSpPr>
        <p:grpSpPr>
          <a:xfrm>
            <a:off x="-32914" y="2557225"/>
            <a:ext cx="12255394" cy="4300775"/>
            <a:chOff x="-65828" y="2423161"/>
            <a:chExt cx="12224914" cy="4300775"/>
          </a:xfrm>
        </p:grpSpPr>
        <p:sp>
          <p:nvSpPr>
            <p:cNvPr id="35" name="Szabadkézi sokszög 34"/>
            <p:cNvSpPr/>
            <p:nvPr/>
          </p:nvSpPr>
          <p:spPr>
            <a:xfrm>
              <a:off x="-65828" y="2423161"/>
              <a:ext cx="12212214" cy="3506746"/>
            </a:xfrm>
            <a:custGeom>
              <a:avLst/>
              <a:gdLst>
                <a:gd name="connsiteX0" fmla="*/ 7221323 w 12212214"/>
                <a:gd name="connsiteY0" fmla="*/ 365031 h 5461516"/>
                <a:gd name="connsiteX1" fmla="*/ 7214148 w 12212214"/>
                <a:gd name="connsiteY1" fmla="*/ 366789 h 5461516"/>
                <a:gd name="connsiteX2" fmla="*/ 7220923 w 12212214"/>
                <a:gd name="connsiteY2" fmla="*/ 365119 h 5461516"/>
                <a:gd name="connsiteX3" fmla="*/ 2033156 w 12212214"/>
                <a:gd name="connsiteY3" fmla="*/ 850 h 5461516"/>
                <a:gd name="connsiteX4" fmla="*/ 2222500 w 12212214"/>
                <a:gd name="connsiteY4" fmla="*/ 20995 h 5461516"/>
                <a:gd name="connsiteX5" fmla="*/ 2286000 w 12212214"/>
                <a:gd name="connsiteY5" fmla="*/ 46395 h 5461516"/>
                <a:gd name="connsiteX6" fmla="*/ 2324100 w 12212214"/>
                <a:gd name="connsiteY6" fmla="*/ 71795 h 5461516"/>
                <a:gd name="connsiteX7" fmla="*/ 2400300 w 12212214"/>
                <a:gd name="connsiteY7" fmla="*/ 97195 h 5461516"/>
                <a:gd name="connsiteX8" fmla="*/ 2438400 w 12212214"/>
                <a:gd name="connsiteY8" fmla="*/ 122595 h 5461516"/>
                <a:gd name="connsiteX9" fmla="*/ 2476500 w 12212214"/>
                <a:gd name="connsiteY9" fmla="*/ 135295 h 5461516"/>
                <a:gd name="connsiteX10" fmla="*/ 2552700 w 12212214"/>
                <a:gd name="connsiteY10" fmla="*/ 186095 h 5461516"/>
                <a:gd name="connsiteX11" fmla="*/ 2692400 w 12212214"/>
                <a:gd name="connsiteY11" fmla="*/ 262295 h 5461516"/>
                <a:gd name="connsiteX12" fmla="*/ 2794000 w 12212214"/>
                <a:gd name="connsiteY12" fmla="*/ 325795 h 5461516"/>
                <a:gd name="connsiteX13" fmla="*/ 2882900 w 12212214"/>
                <a:gd name="connsiteY13" fmla="*/ 401995 h 5461516"/>
                <a:gd name="connsiteX14" fmla="*/ 2959100 w 12212214"/>
                <a:gd name="connsiteY14" fmla="*/ 490895 h 5461516"/>
                <a:gd name="connsiteX15" fmla="*/ 3009900 w 12212214"/>
                <a:gd name="connsiteY15" fmla="*/ 528995 h 5461516"/>
                <a:gd name="connsiteX16" fmla="*/ 3111500 w 12212214"/>
                <a:gd name="connsiteY16" fmla="*/ 630595 h 5461516"/>
                <a:gd name="connsiteX17" fmla="*/ 3175000 w 12212214"/>
                <a:gd name="connsiteY17" fmla="*/ 706795 h 5461516"/>
                <a:gd name="connsiteX18" fmla="*/ 3225800 w 12212214"/>
                <a:gd name="connsiteY18" fmla="*/ 744895 h 5461516"/>
                <a:gd name="connsiteX19" fmla="*/ 3263900 w 12212214"/>
                <a:gd name="connsiteY19" fmla="*/ 795695 h 5461516"/>
                <a:gd name="connsiteX20" fmla="*/ 3314700 w 12212214"/>
                <a:gd name="connsiteY20" fmla="*/ 833795 h 5461516"/>
                <a:gd name="connsiteX21" fmla="*/ 3378200 w 12212214"/>
                <a:gd name="connsiteY21" fmla="*/ 897295 h 5461516"/>
                <a:gd name="connsiteX22" fmla="*/ 3416300 w 12212214"/>
                <a:gd name="connsiteY22" fmla="*/ 922695 h 5461516"/>
                <a:gd name="connsiteX23" fmla="*/ 3467100 w 12212214"/>
                <a:gd name="connsiteY23" fmla="*/ 960795 h 5461516"/>
                <a:gd name="connsiteX24" fmla="*/ 3619500 w 12212214"/>
                <a:gd name="connsiteY24" fmla="*/ 1024295 h 5461516"/>
                <a:gd name="connsiteX25" fmla="*/ 3670300 w 12212214"/>
                <a:gd name="connsiteY25" fmla="*/ 1049695 h 5461516"/>
                <a:gd name="connsiteX26" fmla="*/ 3759200 w 12212214"/>
                <a:gd name="connsiteY26" fmla="*/ 1075095 h 5461516"/>
                <a:gd name="connsiteX27" fmla="*/ 3810000 w 12212214"/>
                <a:gd name="connsiteY27" fmla="*/ 1100495 h 5461516"/>
                <a:gd name="connsiteX28" fmla="*/ 3873500 w 12212214"/>
                <a:gd name="connsiteY28" fmla="*/ 1125895 h 5461516"/>
                <a:gd name="connsiteX29" fmla="*/ 3924300 w 12212214"/>
                <a:gd name="connsiteY29" fmla="*/ 1151295 h 5461516"/>
                <a:gd name="connsiteX30" fmla="*/ 3987800 w 12212214"/>
                <a:gd name="connsiteY30" fmla="*/ 1163995 h 5461516"/>
                <a:gd name="connsiteX31" fmla="*/ 4114800 w 12212214"/>
                <a:gd name="connsiteY31" fmla="*/ 1214795 h 5461516"/>
                <a:gd name="connsiteX32" fmla="*/ 4229101 w 12212214"/>
                <a:gd name="connsiteY32" fmla="*/ 1252895 h 5461516"/>
                <a:gd name="connsiteX33" fmla="*/ 4279901 w 12212214"/>
                <a:gd name="connsiteY33" fmla="*/ 1278295 h 5461516"/>
                <a:gd name="connsiteX34" fmla="*/ 4343401 w 12212214"/>
                <a:gd name="connsiteY34" fmla="*/ 1290995 h 5461516"/>
                <a:gd name="connsiteX35" fmla="*/ 4419601 w 12212214"/>
                <a:gd name="connsiteY35" fmla="*/ 1316395 h 5461516"/>
                <a:gd name="connsiteX36" fmla="*/ 4610102 w 12212214"/>
                <a:gd name="connsiteY36" fmla="*/ 1379895 h 5461516"/>
                <a:gd name="connsiteX37" fmla="*/ 4648202 w 12212214"/>
                <a:gd name="connsiteY37" fmla="*/ 1392595 h 5461516"/>
                <a:gd name="connsiteX38" fmla="*/ 4686302 w 12212214"/>
                <a:gd name="connsiteY38" fmla="*/ 1405295 h 5461516"/>
                <a:gd name="connsiteX39" fmla="*/ 4749802 w 12212214"/>
                <a:gd name="connsiteY39" fmla="*/ 1417995 h 5461516"/>
                <a:gd name="connsiteX40" fmla="*/ 4787900 w 12212214"/>
                <a:gd name="connsiteY40" fmla="*/ 1430695 h 5461516"/>
                <a:gd name="connsiteX41" fmla="*/ 4889500 w 12212214"/>
                <a:gd name="connsiteY41" fmla="*/ 1443395 h 5461516"/>
                <a:gd name="connsiteX42" fmla="*/ 5422900 w 12212214"/>
                <a:gd name="connsiteY42" fmla="*/ 1430695 h 5461516"/>
                <a:gd name="connsiteX43" fmla="*/ 5486401 w 12212214"/>
                <a:gd name="connsiteY43" fmla="*/ 1417995 h 5461516"/>
                <a:gd name="connsiteX44" fmla="*/ 5562601 w 12212214"/>
                <a:gd name="connsiteY44" fmla="*/ 1405295 h 5461516"/>
                <a:gd name="connsiteX45" fmla="*/ 5623812 w 12212214"/>
                <a:gd name="connsiteY45" fmla="*/ 1380998 h 5461516"/>
                <a:gd name="connsiteX46" fmla="*/ 5633342 w 12212214"/>
                <a:gd name="connsiteY46" fmla="*/ 1377320 h 5461516"/>
                <a:gd name="connsiteX47" fmla="*/ 5638731 w 12212214"/>
                <a:gd name="connsiteY47" fmla="*/ 1375469 h 5461516"/>
                <a:gd name="connsiteX48" fmla="*/ 5649774 w 12212214"/>
                <a:gd name="connsiteY48" fmla="*/ 1370978 h 5461516"/>
                <a:gd name="connsiteX49" fmla="*/ 5633342 w 12212214"/>
                <a:gd name="connsiteY49" fmla="*/ 1377320 h 5461516"/>
                <a:gd name="connsiteX50" fmla="*/ 5623115 w 12212214"/>
                <a:gd name="connsiteY50" fmla="*/ 1380832 h 5461516"/>
                <a:gd name="connsiteX51" fmla="*/ 5664201 w 12212214"/>
                <a:gd name="connsiteY51" fmla="*/ 1354495 h 5461516"/>
                <a:gd name="connsiteX52" fmla="*/ 5702301 w 12212214"/>
                <a:gd name="connsiteY52" fmla="*/ 1341795 h 5461516"/>
                <a:gd name="connsiteX53" fmla="*/ 5803902 w 12212214"/>
                <a:gd name="connsiteY53" fmla="*/ 1290995 h 5461516"/>
                <a:gd name="connsiteX54" fmla="*/ 5867401 w 12212214"/>
                <a:gd name="connsiteY54" fmla="*/ 1252895 h 5461516"/>
                <a:gd name="connsiteX55" fmla="*/ 5930900 w 12212214"/>
                <a:gd name="connsiteY55" fmla="*/ 1227495 h 5461516"/>
                <a:gd name="connsiteX56" fmla="*/ 6019800 w 12212214"/>
                <a:gd name="connsiteY56" fmla="*/ 1176695 h 5461516"/>
                <a:gd name="connsiteX57" fmla="*/ 6057900 w 12212214"/>
                <a:gd name="connsiteY57" fmla="*/ 1138595 h 5461516"/>
                <a:gd name="connsiteX58" fmla="*/ 6134100 w 12212214"/>
                <a:gd name="connsiteY58" fmla="*/ 1075095 h 5461516"/>
                <a:gd name="connsiteX59" fmla="*/ 6273801 w 12212214"/>
                <a:gd name="connsiteY59" fmla="*/ 935395 h 5461516"/>
                <a:gd name="connsiteX60" fmla="*/ 6324600 w 12212214"/>
                <a:gd name="connsiteY60" fmla="*/ 897295 h 5461516"/>
                <a:gd name="connsiteX61" fmla="*/ 6413500 w 12212214"/>
                <a:gd name="connsiteY61" fmla="*/ 821095 h 5461516"/>
                <a:gd name="connsiteX62" fmla="*/ 6502400 w 12212214"/>
                <a:gd name="connsiteY62" fmla="*/ 757595 h 5461516"/>
                <a:gd name="connsiteX63" fmla="*/ 6616700 w 12212214"/>
                <a:gd name="connsiteY63" fmla="*/ 630595 h 5461516"/>
                <a:gd name="connsiteX64" fmla="*/ 6667501 w 12212214"/>
                <a:gd name="connsiteY64" fmla="*/ 605195 h 5461516"/>
                <a:gd name="connsiteX65" fmla="*/ 6705600 w 12212214"/>
                <a:gd name="connsiteY65" fmla="*/ 567095 h 5461516"/>
                <a:gd name="connsiteX66" fmla="*/ 6819900 w 12212214"/>
                <a:gd name="connsiteY66" fmla="*/ 528995 h 5461516"/>
                <a:gd name="connsiteX67" fmla="*/ 6858000 w 12212214"/>
                <a:gd name="connsiteY67" fmla="*/ 516295 h 5461516"/>
                <a:gd name="connsiteX68" fmla="*/ 6997701 w 12212214"/>
                <a:gd name="connsiteY68" fmla="*/ 490895 h 5461516"/>
                <a:gd name="connsiteX69" fmla="*/ 7061200 w 12212214"/>
                <a:gd name="connsiteY69" fmla="*/ 414695 h 5461516"/>
                <a:gd name="connsiteX70" fmla="*/ 7188200 w 12212214"/>
                <a:gd name="connsiteY70" fmla="*/ 376595 h 5461516"/>
                <a:gd name="connsiteX71" fmla="*/ 7230502 w 12212214"/>
                <a:gd name="connsiteY71" fmla="*/ 363014 h 5461516"/>
                <a:gd name="connsiteX72" fmla="*/ 7221323 w 12212214"/>
                <a:gd name="connsiteY72" fmla="*/ 365031 h 5461516"/>
                <a:gd name="connsiteX73" fmla="*/ 7232916 w 12212214"/>
                <a:gd name="connsiteY73" fmla="*/ 362191 h 5461516"/>
                <a:gd name="connsiteX74" fmla="*/ 7277100 w 12212214"/>
                <a:gd name="connsiteY74" fmla="*/ 351195 h 5461516"/>
                <a:gd name="connsiteX75" fmla="*/ 7353300 w 12212214"/>
                <a:gd name="connsiteY75" fmla="*/ 363895 h 5461516"/>
                <a:gd name="connsiteX76" fmla="*/ 7442200 w 12212214"/>
                <a:gd name="connsiteY76" fmla="*/ 465495 h 5461516"/>
                <a:gd name="connsiteX77" fmla="*/ 7480300 w 12212214"/>
                <a:gd name="connsiteY77" fmla="*/ 503595 h 5461516"/>
                <a:gd name="connsiteX78" fmla="*/ 7531100 w 12212214"/>
                <a:gd name="connsiteY78" fmla="*/ 541695 h 5461516"/>
                <a:gd name="connsiteX79" fmla="*/ 7569200 w 12212214"/>
                <a:gd name="connsiteY79" fmla="*/ 567095 h 5461516"/>
                <a:gd name="connsiteX80" fmla="*/ 7607300 w 12212214"/>
                <a:gd name="connsiteY80" fmla="*/ 605195 h 5461516"/>
                <a:gd name="connsiteX81" fmla="*/ 7721600 w 12212214"/>
                <a:gd name="connsiteY81" fmla="*/ 694095 h 5461516"/>
                <a:gd name="connsiteX82" fmla="*/ 7734300 w 12212214"/>
                <a:gd name="connsiteY82" fmla="*/ 732195 h 5461516"/>
                <a:gd name="connsiteX83" fmla="*/ 7797800 w 12212214"/>
                <a:gd name="connsiteY83" fmla="*/ 808395 h 5461516"/>
                <a:gd name="connsiteX84" fmla="*/ 7823200 w 12212214"/>
                <a:gd name="connsiteY84" fmla="*/ 897295 h 5461516"/>
                <a:gd name="connsiteX85" fmla="*/ 7924800 w 12212214"/>
                <a:gd name="connsiteY85" fmla="*/ 986195 h 5461516"/>
                <a:gd name="connsiteX86" fmla="*/ 8102600 w 12212214"/>
                <a:gd name="connsiteY86" fmla="*/ 1036995 h 5461516"/>
                <a:gd name="connsiteX87" fmla="*/ 8153400 w 12212214"/>
                <a:gd name="connsiteY87" fmla="*/ 1049695 h 5461516"/>
                <a:gd name="connsiteX88" fmla="*/ 8267700 w 12212214"/>
                <a:gd name="connsiteY88" fmla="*/ 1100495 h 5461516"/>
                <a:gd name="connsiteX89" fmla="*/ 8356600 w 12212214"/>
                <a:gd name="connsiteY89" fmla="*/ 1138595 h 5461516"/>
                <a:gd name="connsiteX90" fmla="*/ 8420100 w 12212214"/>
                <a:gd name="connsiteY90" fmla="*/ 1163995 h 5461516"/>
                <a:gd name="connsiteX91" fmla="*/ 8470900 w 12212214"/>
                <a:gd name="connsiteY91" fmla="*/ 1176695 h 5461516"/>
                <a:gd name="connsiteX92" fmla="*/ 8526921 w 12212214"/>
                <a:gd name="connsiteY92" fmla="*/ 1195873 h 5461516"/>
                <a:gd name="connsiteX93" fmla="*/ 8539784 w 12212214"/>
                <a:gd name="connsiteY93" fmla="*/ 1200854 h 5461516"/>
                <a:gd name="connsiteX94" fmla="*/ 8522205 w 12212214"/>
                <a:gd name="connsiteY94" fmla="*/ 1197279 h 5461516"/>
                <a:gd name="connsiteX95" fmla="*/ 8548919 w 12212214"/>
                <a:gd name="connsiteY95" fmla="*/ 1204392 h 5461516"/>
                <a:gd name="connsiteX96" fmla="*/ 8539784 w 12212214"/>
                <a:gd name="connsiteY96" fmla="*/ 1200854 h 5461516"/>
                <a:gd name="connsiteX97" fmla="*/ 8543234 w 12212214"/>
                <a:gd name="connsiteY97" fmla="*/ 1201556 h 5461516"/>
                <a:gd name="connsiteX98" fmla="*/ 8597900 w 12212214"/>
                <a:gd name="connsiteY98" fmla="*/ 1214795 h 5461516"/>
                <a:gd name="connsiteX99" fmla="*/ 8636000 w 12212214"/>
                <a:gd name="connsiteY99" fmla="*/ 1227495 h 5461516"/>
                <a:gd name="connsiteX100" fmla="*/ 8788400 w 12212214"/>
                <a:gd name="connsiteY100" fmla="*/ 1240195 h 5461516"/>
                <a:gd name="connsiteX101" fmla="*/ 9575800 w 12212214"/>
                <a:gd name="connsiteY101" fmla="*/ 1214795 h 5461516"/>
                <a:gd name="connsiteX102" fmla="*/ 9779000 w 12212214"/>
                <a:gd name="connsiteY102" fmla="*/ 1189395 h 5461516"/>
                <a:gd name="connsiteX103" fmla="*/ 10020300 w 12212214"/>
                <a:gd name="connsiteY103" fmla="*/ 1163995 h 5461516"/>
                <a:gd name="connsiteX104" fmla="*/ 10071100 w 12212214"/>
                <a:gd name="connsiteY104" fmla="*/ 1151295 h 5461516"/>
                <a:gd name="connsiteX105" fmla="*/ 10160000 w 12212214"/>
                <a:gd name="connsiteY105" fmla="*/ 1138595 h 5461516"/>
                <a:gd name="connsiteX106" fmla="*/ 10337800 w 12212214"/>
                <a:gd name="connsiteY106" fmla="*/ 1113195 h 5461516"/>
                <a:gd name="connsiteX107" fmla="*/ 10502900 w 12212214"/>
                <a:gd name="connsiteY107" fmla="*/ 1062395 h 5461516"/>
                <a:gd name="connsiteX108" fmla="*/ 10541000 w 12212214"/>
                <a:gd name="connsiteY108" fmla="*/ 1049695 h 5461516"/>
                <a:gd name="connsiteX109" fmla="*/ 10604500 w 12212214"/>
                <a:gd name="connsiteY109" fmla="*/ 1011595 h 5461516"/>
                <a:gd name="connsiteX110" fmla="*/ 10642600 w 12212214"/>
                <a:gd name="connsiteY110" fmla="*/ 998895 h 5461516"/>
                <a:gd name="connsiteX111" fmla="*/ 10795000 w 12212214"/>
                <a:gd name="connsiteY111" fmla="*/ 897295 h 5461516"/>
                <a:gd name="connsiteX112" fmla="*/ 10896600 w 12212214"/>
                <a:gd name="connsiteY112" fmla="*/ 833795 h 5461516"/>
                <a:gd name="connsiteX113" fmla="*/ 10934700 w 12212214"/>
                <a:gd name="connsiteY113" fmla="*/ 795695 h 5461516"/>
                <a:gd name="connsiteX114" fmla="*/ 10985500 w 12212214"/>
                <a:gd name="connsiteY114" fmla="*/ 770295 h 5461516"/>
                <a:gd name="connsiteX115" fmla="*/ 11061700 w 12212214"/>
                <a:gd name="connsiteY115" fmla="*/ 719495 h 5461516"/>
                <a:gd name="connsiteX116" fmla="*/ 11112500 w 12212214"/>
                <a:gd name="connsiteY116" fmla="*/ 694095 h 5461516"/>
                <a:gd name="connsiteX117" fmla="*/ 11163300 w 12212214"/>
                <a:gd name="connsiteY117" fmla="*/ 655995 h 5461516"/>
                <a:gd name="connsiteX118" fmla="*/ 11290300 w 12212214"/>
                <a:gd name="connsiteY118" fmla="*/ 592495 h 5461516"/>
                <a:gd name="connsiteX119" fmla="*/ 11341100 w 12212214"/>
                <a:gd name="connsiteY119" fmla="*/ 567095 h 5461516"/>
                <a:gd name="connsiteX120" fmla="*/ 11379200 w 12212214"/>
                <a:gd name="connsiteY120" fmla="*/ 541695 h 5461516"/>
                <a:gd name="connsiteX121" fmla="*/ 11480800 w 12212214"/>
                <a:gd name="connsiteY121" fmla="*/ 490895 h 5461516"/>
                <a:gd name="connsiteX122" fmla="*/ 11582400 w 12212214"/>
                <a:gd name="connsiteY122" fmla="*/ 427395 h 5461516"/>
                <a:gd name="connsiteX123" fmla="*/ 11684000 w 12212214"/>
                <a:gd name="connsiteY123" fmla="*/ 389295 h 5461516"/>
                <a:gd name="connsiteX124" fmla="*/ 11747500 w 12212214"/>
                <a:gd name="connsiteY124" fmla="*/ 351195 h 5461516"/>
                <a:gd name="connsiteX125" fmla="*/ 11849100 w 12212214"/>
                <a:gd name="connsiteY125" fmla="*/ 287695 h 5461516"/>
                <a:gd name="connsiteX126" fmla="*/ 11950700 w 12212214"/>
                <a:gd name="connsiteY126" fmla="*/ 236895 h 5461516"/>
                <a:gd name="connsiteX127" fmla="*/ 12039600 w 12212214"/>
                <a:gd name="connsiteY127" fmla="*/ 198795 h 5461516"/>
                <a:gd name="connsiteX128" fmla="*/ 12115800 w 12212214"/>
                <a:gd name="connsiteY128" fmla="*/ 147995 h 5461516"/>
                <a:gd name="connsiteX129" fmla="*/ 12166600 w 12212214"/>
                <a:gd name="connsiteY129" fmla="*/ 122595 h 5461516"/>
                <a:gd name="connsiteX130" fmla="*/ 12212214 w 12212214"/>
                <a:gd name="connsiteY130" fmla="*/ 92809 h 5461516"/>
                <a:gd name="connsiteX131" fmla="*/ 12212214 w 12212214"/>
                <a:gd name="connsiteY131" fmla="*/ 1743799 h 5461516"/>
                <a:gd name="connsiteX132" fmla="*/ 12210311 w 12212214"/>
                <a:gd name="connsiteY132" fmla="*/ 1816285 h 5461516"/>
                <a:gd name="connsiteX133" fmla="*/ 12204700 w 12212214"/>
                <a:gd name="connsiteY133" fmla="*/ 2992795 h 5461516"/>
                <a:gd name="connsiteX134" fmla="*/ 12208474 w 12212214"/>
                <a:gd name="connsiteY134" fmla="*/ 3172151 h 5461516"/>
                <a:gd name="connsiteX135" fmla="*/ 12212214 w 12212214"/>
                <a:gd name="connsiteY135" fmla="*/ 3239772 h 5461516"/>
                <a:gd name="connsiteX136" fmla="*/ 12212214 w 12212214"/>
                <a:gd name="connsiteY136" fmla="*/ 5461516 h 5461516"/>
                <a:gd name="connsiteX137" fmla="*/ 0 w 12212214"/>
                <a:gd name="connsiteY137" fmla="*/ 5461516 h 5461516"/>
                <a:gd name="connsiteX138" fmla="*/ 0 w 12212214"/>
                <a:gd name="connsiteY138" fmla="*/ 1055750 h 5461516"/>
                <a:gd name="connsiteX139" fmla="*/ 36971 w 12212214"/>
                <a:gd name="connsiteY139" fmla="*/ 1048924 h 5461516"/>
                <a:gd name="connsiteX140" fmla="*/ 393700 w 12212214"/>
                <a:gd name="connsiteY140" fmla="*/ 973495 h 5461516"/>
                <a:gd name="connsiteX141" fmla="*/ 431800 w 12212214"/>
                <a:gd name="connsiteY141" fmla="*/ 948095 h 5461516"/>
                <a:gd name="connsiteX142" fmla="*/ 469900 w 12212214"/>
                <a:gd name="connsiteY142" fmla="*/ 935395 h 5461516"/>
                <a:gd name="connsiteX143" fmla="*/ 508000 w 12212214"/>
                <a:gd name="connsiteY143" fmla="*/ 909995 h 5461516"/>
                <a:gd name="connsiteX144" fmla="*/ 584200 w 12212214"/>
                <a:gd name="connsiteY144" fmla="*/ 871895 h 5461516"/>
                <a:gd name="connsiteX145" fmla="*/ 622300 w 12212214"/>
                <a:gd name="connsiteY145" fmla="*/ 833795 h 5461516"/>
                <a:gd name="connsiteX146" fmla="*/ 698500 w 12212214"/>
                <a:gd name="connsiteY146" fmla="*/ 782995 h 5461516"/>
                <a:gd name="connsiteX147" fmla="*/ 774700 w 12212214"/>
                <a:gd name="connsiteY147" fmla="*/ 719495 h 5461516"/>
                <a:gd name="connsiteX148" fmla="*/ 838200 w 12212214"/>
                <a:gd name="connsiteY148" fmla="*/ 655995 h 5461516"/>
                <a:gd name="connsiteX149" fmla="*/ 889000 w 12212214"/>
                <a:gd name="connsiteY149" fmla="*/ 605195 h 5461516"/>
                <a:gd name="connsiteX150" fmla="*/ 927100 w 12212214"/>
                <a:gd name="connsiteY150" fmla="*/ 579795 h 5461516"/>
                <a:gd name="connsiteX151" fmla="*/ 977900 w 12212214"/>
                <a:gd name="connsiteY151" fmla="*/ 541695 h 5461516"/>
                <a:gd name="connsiteX152" fmla="*/ 1143000 w 12212214"/>
                <a:gd name="connsiteY152" fmla="*/ 452795 h 5461516"/>
                <a:gd name="connsiteX153" fmla="*/ 1206500 w 12212214"/>
                <a:gd name="connsiteY153" fmla="*/ 427395 h 5461516"/>
                <a:gd name="connsiteX154" fmla="*/ 1244600 w 12212214"/>
                <a:gd name="connsiteY154" fmla="*/ 389295 h 5461516"/>
                <a:gd name="connsiteX155" fmla="*/ 1346200 w 12212214"/>
                <a:gd name="connsiteY155" fmla="*/ 338495 h 5461516"/>
                <a:gd name="connsiteX156" fmla="*/ 1422400 w 12212214"/>
                <a:gd name="connsiteY156" fmla="*/ 300395 h 5461516"/>
                <a:gd name="connsiteX157" fmla="*/ 1473200 w 12212214"/>
                <a:gd name="connsiteY157" fmla="*/ 262295 h 5461516"/>
                <a:gd name="connsiteX158" fmla="*/ 1574800 w 12212214"/>
                <a:gd name="connsiteY158" fmla="*/ 198795 h 5461516"/>
                <a:gd name="connsiteX159" fmla="*/ 1625600 w 12212214"/>
                <a:gd name="connsiteY159" fmla="*/ 147995 h 5461516"/>
                <a:gd name="connsiteX160" fmla="*/ 1841500 w 12212214"/>
                <a:gd name="connsiteY160" fmla="*/ 46395 h 5461516"/>
                <a:gd name="connsiteX161" fmla="*/ 1892300 w 12212214"/>
                <a:gd name="connsiteY161" fmla="*/ 20995 h 5461516"/>
                <a:gd name="connsiteX162" fmla="*/ 1971870 w 12212214"/>
                <a:gd name="connsiteY162" fmla="*/ 1457 h 5461516"/>
                <a:gd name="connsiteX163" fmla="*/ 2033156 w 12212214"/>
                <a:gd name="connsiteY163" fmla="*/ 850 h 546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</a:cxnLst>
              <a:rect l="l" t="t" r="r" b="b"/>
              <a:pathLst>
                <a:path w="12212214" h="5461516">
                  <a:moveTo>
                    <a:pt x="7221323" y="365031"/>
                  </a:moveTo>
                  <a:lnTo>
                    <a:pt x="7214148" y="366789"/>
                  </a:lnTo>
                  <a:cubicBezTo>
                    <a:pt x="7208332" y="368184"/>
                    <a:pt x="7214139" y="366703"/>
                    <a:pt x="7220923" y="365119"/>
                  </a:cubicBezTo>
                  <a:close/>
                  <a:moveTo>
                    <a:pt x="2033156" y="850"/>
                  </a:moveTo>
                  <a:cubicBezTo>
                    <a:pt x="2095030" y="4430"/>
                    <a:pt x="2158537" y="18214"/>
                    <a:pt x="2222500" y="20995"/>
                  </a:cubicBezTo>
                  <a:cubicBezTo>
                    <a:pt x="2243667" y="29462"/>
                    <a:pt x="2265610" y="36200"/>
                    <a:pt x="2286000" y="46395"/>
                  </a:cubicBezTo>
                  <a:cubicBezTo>
                    <a:pt x="2299652" y="53221"/>
                    <a:pt x="2310152" y="65596"/>
                    <a:pt x="2324100" y="71795"/>
                  </a:cubicBezTo>
                  <a:cubicBezTo>
                    <a:pt x="2348566" y="82669"/>
                    <a:pt x="2378023" y="82343"/>
                    <a:pt x="2400300" y="97195"/>
                  </a:cubicBezTo>
                  <a:cubicBezTo>
                    <a:pt x="2413000" y="105662"/>
                    <a:pt x="2424748" y="115769"/>
                    <a:pt x="2438400" y="122595"/>
                  </a:cubicBezTo>
                  <a:cubicBezTo>
                    <a:pt x="2450374" y="128582"/>
                    <a:pt x="2464798" y="128794"/>
                    <a:pt x="2476500" y="135295"/>
                  </a:cubicBezTo>
                  <a:cubicBezTo>
                    <a:pt x="2503185" y="150120"/>
                    <a:pt x="2523740" y="176442"/>
                    <a:pt x="2552700" y="186095"/>
                  </a:cubicBezTo>
                  <a:cubicBezTo>
                    <a:pt x="2628688" y="211424"/>
                    <a:pt x="2579448" y="191700"/>
                    <a:pt x="2692400" y="262295"/>
                  </a:cubicBezTo>
                  <a:cubicBezTo>
                    <a:pt x="2726267" y="283462"/>
                    <a:pt x="2765760" y="297555"/>
                    <a:pt x="2794000" y="325795"/>
                  </a:cubicBezTo>
                  <a:cubicBezTo>
                    <a:pt x="2888540" y="420335"/>
                    <a:pt x="2768855" y="304242"/>
                    <a:pt x="2882900" y="401995"/>
                  </a:cubicBezTo>
                  <a:cubicBezTo>
                    <a:pt x="2979670" y="484941"/>
                    <a:pt x="2858719" y="390514"/>
                    <a:pt x="2959100" y="490895"/>
                  </a:cubicBezTo>
                  <a:cubicBezTo>
                    <a:pt x="2974067" y="505862"/>
                    <a:pt x="2994297" y="514692"/>
                    <a:pt x="3009900" y="528995"/>
                  </a:cubicBezTo>
                  <a:cubicBezTo>
                    <a:pt x="3045206" y="561359"/>
                    <a:pt x="3077633" y="596728"/>
                    <a:pt x="3111500" y="630595"/>
                  </a:cubicBezTo>
                  <a:cubicBezTo>
                    <a:pt x="3132667" y="655995"/>
                    <a:pt x="3151621" y="683416"/>
                    <a:pt x="3175000" y="706795"/>
                  </a:cubicBezTo>
                  <a:cubicBezTo>
                    <a:pt x="3189967" y="721762"/>
                    <a:pt x="3210833" y="729928"/>
                    <a:pt x="3225800" y="744895"/>
                  </a:cubicBezTo>
                  <a:cubicBezTo>
                    <a:pt x="3240767" y="759862"/>
                    <a:pt x="3248933" y="780728"/>
                    <a:pt x="3263900" y="795695"/>
                  </a:cubicBezTo>
                  <a:cubicBezTo>
                    <a:pt x="3278867" y="810662"/>
                    <a:pt x="3298880" y="819733"/>
                    <a:pt x="3314700" y="833795"/>
                  </a:cubicBezTo>
                  <a:cubicBezTo>
                    <a:pt x="3337073" y="853682"/>
                    <a:pt x="3355672" y="877583"/>
                    <a:pt x="3378200" y="897295"/>
                  </a:cubicBezTo>
                  <a:cubicBezTo>
                    <a:pt x="3389687" y="907346"/>
                    <a:pt x="3403880" y="913823"/>
                    <a:pt x="3416300" y="922695"/>
                  </a:cubicBezTo>
                  <a:cubicBezTo>
                    <a:pt x="3433524" y="934998"/>
                    <a:pt x="3449876" y="948492"/>
                    <a:pt x="3467100" y="960795"/>
                  </a:cubicBezTo>
                  <a:cubicBezTo>
                    <a:pt x="3560791" y="1027717"/>
                    <a:pt x="3432373" y="930732"/>
                    <a:pt x="3619500" y="1024295"/>
                  </a:cubicBezTo>
                  <a:cubicBezTo>
                    <a:pt x="3636433" y="1032762"/>
                    <a:pt x="3652573" y="1043048"/>
                    <a:pt x="3670300" y="1049695"/>
                  </a:cubicBezTo>
                  <a:cubicBezTo>
                    <a:pt x="3756229" y="1081918"/>
                    <a:pt x="3687560" y="1044392"/>
                    <a:pt x="3759200" y="1075095"/>
                  </a:cubicBezTo>
                  <a:cubicBezTo>
                    <a:pt x="3776601" y="1082553"/>
                    <a:pt x="3792700" y="1092806"/>
                    <a:pt x="3810000" y="1100495"/>
                  </a:cubicBezTo>
                  <a:cubicBezTo>
                    <a:pt x="3830832" y="1109754"/>
                    <a:pt x="3852668" y="1116636"/>
                    <a:pt x="3873500" y="1125895"/>
                  </a:cubicBezTo>
                  <a:cubicBezTo>
                    <a:pt x="3890800" y="1133584"/>
                    <a:pt x="3906339" y="1145308"/>
                    <a:pt x="3924300" y="1151295"/>
                  </a:cubicBezTo>
                  <a:cubicBezTo>
                    <a:pt x="3944778" y="1158121"/>
                    <a:pt x="3967322" y="1157169"/>
                    <a:pt x="3987800" y="1163995"/>
                  </a:cubicBezTo>
                  <a:cubicBezTo>
                    <a:pt x="4031055" y="1178413"/>
                    <a:pt x="4071545" y="1200377"/>
                    <a:pt x="4114800" y="1214795"/>
                  </a:cubicBezTo>
                  <a:cubicBezTo>
                    <a:pt x="4152900" y="1227495"/>
                    <a:pt x="4193179" y="1234934"/>
                    <a:pt x="4229101" y="1252895"/>
                  </a:cubicBezTo>
                  <a:cubicBezTo>
                    <a:pt x="4246034" y="1261362"/>
                    <a:pt x="4261940" y="1272308"/>
                    <a:pt x="4279901" y="1278295"/>
                  </a:cubicBezTo>
                  <a:cubicBezTo>
                    <a:pt x="4300378" y="1285121"/>
                    <a:pt x="4322575" y="1285315"/>
                    <a:pt x="4343401" y="1290995"/>
                  </a:cubicBezTo>
                  <a:cubicBezTo>
                    <a:pt x="4369233" y="1298040"/>
                    <a:pt x="4394201" y="1307928"/>
                    <a:pt x="4419601" y="1316395"/>
                  </a:cubicBezTo>
                  <a:lnTo>
                    <a:pt x="4610102" y="1379895"/>
                  </a:lnTo>
                  <a:lnTo>
                    <a:pt x="4648202" y="1392595"/>
                  </a:lnTo>
                  <a:cubicBezTo>
                    <a:pt x="4660901" y="1396828"/>
                    <a:pt x="4673174" y="1402670"/>
                    <a:pt x="4686302" y="1405295"/>
                  </a:cubicBezTo>
                  <a:cubicBezTo>
                    <a:pt x="4707468" y="1409528"/>
                    <a:pt x="4728860" y="1412760"/>
                    <a:pt x="4749802" y="1417995"/>
                  </a:cubicBezTo>
                  <a:cubicBezTo>
                    <a:pt x="4762788" y="1421242"/>
                    <a:pt x="4774729" y="1428300"/>
                    <a:pt x="4787900" y="1430695"/>
                  </a:cubicBezTo>
                  <a:cubicBezTo>
                    <a:pt x="4821482" y="1436800"/>
                    <a:pt x="4855633" y="1439162"/>
                    <a:pt x="4889500" y="1443395"/>
                  </a:cubicBezTo>
                  <a:lnTo>
                    <a:pt x="5422900" y="1430695"/>
                  </a:lnTo>
                  <a:cubicBezTo>
                    <a:pt x="5444467" y="1429777"/>
                    <a:pt x="5465163" y="1421856"/>
                    <a:pt x="5486401" y="1417995"/>
                  </a:cubicBezTo>
                  <a:cubicBezTo>
                    <a:pt x="5511736" y="1413389"/>
                    <a:pt x="5537200" y="1409528"/>
                    <a:pt x="5562601" y="1405295"/>
                  </a:cubicBezTo>
                  <a:cubicBezTo>
                    <a:pt x="5590068" y="1394309"/>
                    <a:pt x="5609877" y="1386464"/>
                    <a:pt x="5623812" y="1380998"/>
                  </a:cubicBezTo>
                  <a:lnTo>
                    <a:pt x="5633342" y="1377320"/>
                  </a:lnTo>
                  <a:lnTo>
                    <a:pt x="5638731" y="1375469"/>
                  </a:lnTo>
                  <a:cubicBezTo>
                    <a:pt x="5649276" y="1371571"/>
                    <a:pt x="5657710" y="1368040"/>
                    <a:pt x="5649774" y="1370978"/>
                  </a:cubicBezTo>
                  <a:lnTo>
                    <a:pt x="5633342" y="1377320"/>
                  </a:lnTo>
                  <a:lnTo>
                    <a:pt x="5623115" y="1380832"/>
                  </a:lnTo>
                  <a:cubicBezTo>
                    <a:pt x="5609477" y="1384947"/>
                    <a:pt x="5607132" y="1383029"/>
                    <a:pt x="5664201" y="1354495"/>
                  </a:cubicBezTo>
                  <a:cubicBezTo>
                    <a:pt x="5676176" y="1348508"/>
                    <a:pt x="5690114" y="1347335"/>
                    <a:pt x="5702301" y="1341795"/>
                  </a:cubicBezTo>
                  <a:cubicBezTo>
                    <a:pt x="5736771" y="1326127"/>
                    <a:pt x="5770562" y="1308946"/>
                    <a:pt x="5803902" y="1290995"/>
                  </a:cubicBezTo>
                  <a:cubicBezTo>
                    <a:pt x="5825636" y="1279292"/>
                    <a:pt x="5845322" y="1263934"/>
                    <a:pt x="5867401" y="1252895"/>
                  </a:cubicBezTo>
                  <a:cubicBezTo>
                    <a:pt x="5887790" y="1242700"/>
                    <a:pt x="5910069" y="1236754"/>
                    <a:pt x="5930900" y="1227495"/>
                  </a:cubicBezTo>
                  <a:cubicBezTo>
                    <a:pt x="5957518" y="1215665"/>
                    <a:pt x="5996450" y="1196153"/>
                    <a:pt x="6019800" y="1176695"/>
                  </a:cubicBezTo>
                  <a:cubicBezTo>
                    <a:pt x="6033598" y="1165197"/>
                    <a:pt x="6044476" y="1150527"/>
                    <a:pt x="6057900" y="1138595"/>
                  </a:cubicBezTo>
                  <a:cubicBezTo>
                    <a:pt x="6082612" y="1116629"/>
                    <a:pt x="6110024" y="1097755"/>
                    <a:pt x="6134100" y="1075095"/>
                  </a:cubicBezTo>
                  <a:cubicBezTo>
                    <a:pt x="6182056" y="1029960"/>
                    <a:pt x="6221116" y="974908"/>
                    <a:pt x="6273801" y="935395"/>
                  </a:cubicBezTo>
                  <a:cubicBezTo>
                    <a:pt x="6290733" y="922695"/>
                    <a:pt x="6308529" y="911070"/>
                    <a:pt x="6324600" y="897295"/>
                  </a:cubicBezTo>
                  <a:cubicBezTo>
                    <a:pt x="6416910" y="818172"/>
                    <a:pt x="6302085" y="900678"/>
                    <a:pt x="6413500" y="821095"/>
                  </a:cubicBezTo>
                  <a:cubicBezTo>
                    <a:pt x="6438739" y="803067"/>
                    <a:pt x="6481647" y="778348"/>
                    <a:pt x="6502400" y="757595"/>
                  </a:cubicBezTo>
                  <a:cubicBezTo>
                    <a:pt x="6548100" y="711895"/>
                    <a:pt x="6549212" y="664340"/>
                    <a:pt x="6616700" y="630595"/>
                  </a:cubicBezTo>
                  <a:cubicBezTo>
                    <a:pt x="6633634" y="622128"/>
                    <a:pt x="6652094" y="616199"/>
                    <a:pt x="6667501" y="605195"/>
                  </a:cubicBezTo>
                  <a:cubicBezTo>
                    <a:pt x="6682115" y="594756"/>
                    <a:pt x="6690370" y="576614"/>
                    <a:pt x="6705600" y="567095"/>
                  </a:cubicBezTo>
                  <a:cubicBezTo>
                    <a:pt x="6742474" y="544049"/>
                    <a:pt x="6779778" y="540458"/>
                    <a:pt x="6819900" y="528995"/>
                  </a:cubicBezTo>
                  <a:cubicBezTo>
                    <a:pt x="6832773" y="525317"/>
                    <a:pt x="6845014" y="519542"/>
                    <a:pt x="6858000" y="516295"/>
                  </a:cubicBezTo>
                  <a:cubicBezTo>
                    <a:pt x="6893500" y="507420"/>
                    <a:pt x="6963732" y="496556"/>
                    <a:pt x="6997701" y="490895"/>
                  </a:cubicBezTo>
                  <a:cubicBezTo>
                    <a:pt x="7013509" y="467181"/>
                    <a:pt x="7035317" y="429075"/>
                    <a:pt x="7061200" y="414695"/>
                  </a:cubicBezTo>
                  <a:cubicBezTo>
                    <a:pt x="7093157" y="396942"/>
                    <a:pt x="7151065" y="387205"/>
                    <a:pt x="7188200" y="376595"/>
                  </a:cubicBezTo>
                  <a:cubicBezTo>
                    <a:pt x="7236027" y="362931"/>
                    <a:pt x="7238152" y="361526"/>
                    <a:pt x="7230502" y="363014"/>
                  </a:cubicBezTo>
                  <a:lnTo>
                    <a:pt x="7221323" y="365031"/>
                  </a:lnTo>
                  <a:lnTo>
                    <a:pt x="7232916" y="362191"/>
                  </a:lnTo>
                  <a:cubicBezTo>
                    <a:pt x="7242964" y="359707"/>
                    <a:pt x="7257250" y="356158"/>
                    <a:pt x="7277100" y="351195"/>
                  </a:cubicBezTo>
                  <a:cubicBezTo>
                    <a:pt x="7302500" y="355428"/>
                    <a:pt x="7328871" y="355752"/>
                    <a:pt x="7353300" y="363895"/>
                  </a:cubicBezTo>
                  <a:cubicBezTo>
                    <a:pt x="7407275" y="381887"/>
                    <a:pt x="7401983" y="425278"/>
                    <a:pt x="7442200" y="465495"/>
                  </a:cubicBezTo>
                  <a:cubicBezTo>
                    <a:pt x="7454900" y="478195"/>
                    <a:pt x="7466663" y="491906"/>
                    <a:pt x="7480300" y="503595"/>
                  </a:cubicBezTo>
                  <a:cubicBezTo>
                    <a:pt x="7496371" y="517370"/>
                    <a:pt x="7513876" y="529392"/>
                    <a:pt x="7531100" y="541695"/>
                  </a:cubicBezTo>
                  <a:cubicBezTo>
                    <a:pt x="7543520" y="550567"/>
                    <a:pt x="7557474" y="557324"/>
                    <a:pt x="7569200" y="567095"/>
                  </a:cubicBezTo>
                  <a:cubicBezTo>
                    <a:pt x="7582998" y="578593"/>
                    <a:pt x="7593123" y="594168"/>
                    <a:pt x="7607300" y="605195"/>
                  </a:cubicBezTo>
                  <a:cubicBezTo>
                    <a:pt x="7744016" y="711530"/>
                    <a:pt x="7635102" y="607597"/>
                    <a:pt x="7721600" y="694095"/>
                  </a:cubicBezTo>
                  <a:cubicBezTo>
                    <a:pt x="7725833" y="706795"/>
                    <a:pt x="7726874" y="721056"/>
                    <a:pt x="7734300" y="732195"/>
                  </a:cubicBezTo>
                  <a:cubicBezTo>
                    <a:pt x="7790475" y="816457"/>
                    <a:pt x="7756249" y="725293"/>
                    <a:pt x="7797800" y="808395"/>
                  </a:cubicBezTo>
                  <a:cubicBezTo>
                    <a:pt x="7822514" y="857823"/>
                    <a:pt x="7798785" y="840328"/>
                    <a:pt x="7823200" y="897295"/>
                  </a:cubicBezTo>
                  <a:cubicBezTo>
                    <a:pt x="7840486" y="937629"/>
                    <a:pt x="7885994" y="973260"/>
                    <a:pt x="7924800" y="986195"/>
                  </a:cubicBezTo>
                  <a:cubicBezTo>
                    <a:pt x="8034118" y="1022634"/>
                    <a:pt x="7975025" y="1005101"/>
                    <a:pt x="8102600" y="1036995"/>
                  </a:cubicBezTo>
                  <a:lnTo>
                    <a:pt x="8153400" y="1049695"/>
                  </a:lnTo>
                  <a:cubicBezTo>
                    <a:pt x="8265473" y="1124410"/>
                    <a:pt x="8086340" y="1009815"/>
                    <a:pt x="8267700" y="1100495"/>
                  </a:cubicBezTo>
                  <a:cubicBezTo>
                    <a:pt x="8356901" y="1145095"/>
                    <a:pt x="8281853" y="1110565"/>
                    <a:pt x="8356600" y="1138595"/>
                  </a:cubicBezTo>
                  <a:cubicBezTo>
                    <a:pt x="8377946" y="1146600"/>
                    <a:pt x="8398473" y="1156786"/>
                    <a:pt x="8420100" y="1163995"/>
                  </a:cubicBezTo>
                  <a:cubicBezTo>
                    <a:pt x="8436659" y="1169515"/>
                    <a:pt x="8454341" y="1171175"/>
                    <a:pt x="8470900" y="1176695"/>
                  </a:cubicBezTo>
                  <a:cubicBezTo>
                    <a:pt x="8496497" y="1185228"/>
                    <a:pt x="8514545" y="1191439"/>
                    <a:pt x="8526921" y="1195873"/>
                  </a:cubicBezTo>
                  <a:lnTo>
                    <a:pt x="8539784" y="1200854"/>
                  </a:lnTo>
                  <a:lnTo>
                    <a:pt x="8522205" y="1197279"/>
                  </a:lnTo>
                  <a:cubicBezTo>
                    <a:pt x="8511578" y="1196098"/>
                    <a:pt x="8560578" y="1210097"/>
                    <a:pt x="8548919" y="1204392"/>
                  </a:cubicBezTo>
                  <a:lnTo>
                    <a:pt x="8539784" y="1200854"/>
                  </a:lnTo>
                  <a:lnTo>
                    <a:pt x="8543234" y="1201556"/>
                  </a:lnTo>
                  <a:cubicBezTo>
                    <a:pt x="8555223" y="1204294"/>
                    <a:pt x="8572819" y="1208525"/>
                    <a:pt x="8597900" y="1214795"/>
                  </a:cubicBezTo>
                  <a:cubicBezTo>
                    <a:pt x="8610887" y="1218042"/>
                    <a:pt x="8622730" y="1225726"/>
                    <a:pt x="8636000" y="1227495"/>
                  </a:cubicBezTo>
                  <a:cubicBezTo>
                    <a:pt x="8686529" y="1234232"/>
                    <a:pt x="8737600" y="1235962"/>
                    <a:pt x="8788400" y="1240195"/>
                  </a:cubicBezTo>
                  <a:lnTo>
                    <a:pt x="9575800" y="1214795"/>
                  </a:lnTo>
                  <a:cubicBezTo>
                    <a:pt x="9643895" y="1210044"/>
                    <a:pt x="9711115" y="1196541"/>
                    <a:pt x="9779000" y="1189395"/>
                  </a:cubicBezTo>
                  <a:lnTo>
                    <a:pt x="10020300" y="1163995"/>
                  </a:lnTo>
                  <a:cubicBezTo>
                    <a:pt x="10037233" y="1159762"/>
                    <a:pt x="10053927" y="1154417"/>
                    <a:pt x="10071100" y="1151295"/>
                  </a:cubicBezTo>
                  <a:cubicBezTo>
                    <a:pt x="10100551" y="1145940"/>
                    <a:pt x="10130328" y="1142551"/>
                    <a:pt x="10160000" y="1138595"/>
                  </a:cubicBezTo>
                  <a:cubicBezTo>
                    <a:pt x="10230236" y="1129230"/>
                    <a:pt x="10270876" y="1126580"/>
                    <a:pt x="10337800" y="1113195"/>
                  </a:cubicBezTo>
                  <a:cubicBezTo>
                    <a:pt x="10393901" y="1101975"/>
                    <a:pt x="10449491" y="1080198"/>
                    <a:pt x="10502900" y="1062395"/>
                  </a:cubicBezTo>
                  <a:cubicBezTo>
                    <a:pt x="10515600" y="1058162"/>
                    <a:pt x="10529521" y="1056583"/>
                    <a:pt x="10541000" y="1049695"/>
                  </a:cubicBezTo>
                  <a:cubicBezTo>
                    <a:pt x="10562167" y="1036995"/>
                    <a:pt x="10582422" y="1022634"/>
                    <a:pt x="10604500" y="1011595"/>
                  </a:cubicBezTo>
                  <a:cubicBezTo>
                    <a:pt x="10616474" y="1005608"/>
                    <a:pt x="10630626" y="1004882"/>
                    <a:pt x="10642600" y="998895"/>
                  </a:cubicBezTo>
                  <a:cubicBezTo>
                    <a:pt x="10710075" y="965158"/>
                    <a:pt x="10726218" y="941065"/>
                    <a:pt x="10795000" y="897295"/>
                  </a:cubicBezTo>
                  <a:cubicBezTo>
                    <a:pt x="10879177" y="843728"/>
                    <a:pt x="10814504" y="904163"/>
                    <a:pt x="10896600" y="833795"/>
                  </a:cubicBezTo>
                  <a:cubicBezTo>
                    <a:pt x="10910237" y="822106"/>
                    <a:pt x="10920085" y="806134"/>
                    <a:pt x="10934700" y="795695"/>
                  </a:cubicBezTo>
                  <a:cubicBezTo>
                    <a:pt x="10950106" y="784691"/>
                    <a:pt x="10969266" y="780035"/>
                    <a:pt x="10985500" y="770295"/>
                  </a:cubicBezTo>
                  <a:cubicBezTo>
                    <a:pt x="11011677" y="754589"/>
                    <a:pt x="11035523" y="735201"/>
                    <a:pt x="11061700" y="719495"/>
                  </a:cubicBezTo>
                  <a:cubicBezTo>
                    <a:pt x="11077934" y="709755"/>
                    <a:pt x="11096446" y="704129"/>
                    <a:pt x="11112500" y="694095"/>
                  </a:cubicBezTo>
                  <a:cubicBezTo>
                    <a:pt x="11130449" y="682877"/>
                    <a:pt x="11144922" y="666497"/>
                    <a:pt x="11163300" y="655995"/>
                  </a:cubicBezTo>
                  <a:cubicBezTo>
                    <a:pt x="11204394" y="632513"/>
                    <a:pt x="11247967" y="613662"/>
                    <a:pt x="11290300" y="592495"/>
                  </a:cubicBezTo>
                  <a:cubicBezTo>
                    <a:pt x="11307233" y="584028"/>
                    <a:pt x="11325348" y="577597"/>
                    <a:pt x="11341100" y="567095"/>
                  </a:cubicBezTo>
                  <a:cubicBezTo>
                    <a:pt x="11353800" y="558628"/>
                    <a:pt x="11365800" y="549004"/>
                    <a:pt x="11379200" y="541695"/>
                  </a:cubicBezTo>
                  <a:cubicBezTo>
                    <a:pt x="11412441" y="523564"/>
                    <a:pt x="11448691" y="510963"/>
                    <a:pt x="11480800" y="490895"/>
                  </a:cubicBezTo>
                  <a:cubicBezTo>
                    <a:pt x="11514667" y="469728"/>
                    <a:pt x="11543655" y="437081"/>
                    <a:pt x="11582400" y="427395"/>
                  </a:cubicBezTo>
                  <a:cubicBezTo>
                    <a:pt x="11640434" y="412886"/>
                    <a:pt x="11629663" y="419482"/>
                    <a:pt x="11684000" y="389295"/>
                  </a:cubicBezTo>
                  <a:cubicBezTo>
                    <a:pt x="11705578" y="377307"/>
                    <a:pt x="11726477" y="364132"/>
                    <a:pt x="11747500" y="351195"/>
                  </a:cubicBezTo>
                  <a:cubicBezTo>
                    <a:pt x="11781513" y="330264"/>
                    <a:pt x="11813379" y="305555"/>
                    <a:pt x="11849100" y="287695"/>
                  </a:cubicBezTo>
                  <a:cubicBezTo>
                    <a:pt x="11882967" y="270762"/>
                    <a:pt x="11919195" y="257898"/>
                    <a:pt x="11950700" y="236895"/>
                  </a:cubicBezTo>
                  <a:cubicBezTo>
                    <a:pt x="12003323" y="201813"/>
                    <a:pt x="11973992" y="215197"/>
                    <a:pt x="12039600" y="198795"/>
                  </a:cubicBezTo>
                  <a:cubicBezTo>
                    <a:pt x="12065000" y="181862"/>
                    <a:pt x="12088496" y="161647"/>
                    <a:pt x="12115800" y="147995"/>
                  </a:cubicBezTo>
                  <a:cubicBezTo>
                    <a:pt x="12132733" y="139528"/>
                    <a:pt x="12150366" y="132335"/>
                    <a:pt x="12166600" y="122595"/>
                  </a:cubicBezTo>
                  <a:lnTo>
                    <a:pt x="12212214" y="92809"/>
                  </a:lnTo>
                  <a:lnTo>
                    <a:pt x="12212214" y="1743799"/>
                  </a:lnTo>
                  <a:lnTo>
                    <a:pt x="12210311" y="1816285"/>
                  </a:lnTo>
                  <a:cubicBezTo>
                    <a:pt x="12188850" y="2614429"/>
                    <a:pt x="12181330" y="2350130"/>
                    <a:pt x="12204700" y="2992795"/>
                  </a:cubicBezTo>
                  <a:cubicBezTo>
                    <a:pt x="12205189" y="3006223"/>
                    <a:pt x="12205344" y="3084154"/>
                    <a:pt x="12208474" y="3172151"/>
                  </a:cubicBezTo>
                  <a:lnTo>
                    <a:pt x="12212214" y="3239772"/>
                  </a:lnTo>
                  <a:lnTo>
                    <a:pt x="12212214" y="5461516"/>
                  </a:lnTo>
                  <a:lnTo>
                    <a:pt x="0" y="5461516"/>
                  </a:lnTo>
                  <a:lnTo>
                    <a:pt x="0" y="1055750"/>
                  </a:lnTo>
                  <a:lnTo>
                    <a:pt x="36971" y="1048924"/>
                  </a:lnTo>
                  <a:cubicBezTo>
                    <a:pt x="134176" y="1030573"/>
                    <a:pt x="286608" y="999544"/>
                    <a:pt x="393700" y="973495"/>
                  </a:cubicBezTo>
                  <a:cubicBezTo>
                    <a:pt x="408531" y="969887"/>
                    <a:pt x="418148" y="954921"/>
                    <a:pt x="431800" y="948095"/>
                  </a:cubicBezTo>
                  <a:cubicBezTo>
                    <a:pt x="443774" y="942108"/>
                    <a:pt x="457926" y="941382"/>
                    <a:pt x="469900" y="935395"/>
                  </a:cubicBezTo>
                  <a:cubicBezTo>
                    <a:pt x="483552" y="928569"/>
                    <a:pt x="494348" y="916821"/>
                    <a:pt x="508000" y="909995"/>
                  </a:cubicBezTo>
                  <a:cubicBezTo>
                    <a:pt x="565278" y="881356"/>
                    <a:pt x="529605" y="917391"/>
                    <a:pt x="584200" y="871895"/>
                  </a:cubicBezTo>
                  <a:cubicBezTo>
                    <a:pt x="597998" y="860397"/>
                    <a:pt x="608123" y="844822"/>
                    <a:pt x="622300" y="833795"/>
                  </a:cubicBezTo>
                  <a:cubicBezTo>
                    <a:pt x="646397" y="815053"/>
                    <a:pt x="676914" y="804581"/>
                    <a:pt x="698500" y="782995"/>
                  </a:cubicBezTo>
                  <a:cubicBezTo>
                    <a:pt x="747393" y="734102"/>
                    <a:pt x="721656" y="754858"/>
                    <a:pt x="774700" y="719495"/>
                  </a:cubicBezTo>
                  <a:cubicBezTo>
                    <a:pt x="823619" y="646117"/>
                    <a:pt x="772348" y="712439"/>
                    <a:pt x="838200" y="655995"/>
                  </a:cubicBezTo>
                  <a:cubicBezTo>
                    <a:pt x="856382" y="640410"/>
                    <a:pt x="870818" y="620780"/>
                    <a:pt x="889000" y="605195"/>
                  </a:cubicBezTo>
                  <a:cubicBezTo>
                    <a:pt x="900589" y="595262"/>
                    <a:pt x="914680" y="588667"/>
                    <a:pt x="927100" y="579795"/>
                  </a:cubicBezTo>
                  <a:cubicBezTo>
                    <a:pt x="944324" y="567492"/>
                    <a:pt x="960288" y="553436"/>
                    <a:pt x="977900" y="541695"/>
                  </a:cubicBezTo>
                  <a:cubicBezTo>
                    <a:pt x="1019640" y="513868"/>
                    <a:pt x="1102503" y="468994"/>
                    <a:pt x="1143000" y="452795"/>
                  </a:cubicBezTo>
                  <a:lnTo>
                    <a:pt x="1206500" y="427395"/>
                  </a:lnTo>
                  <a:cubicBezTo>
                    <a:pt x="1219200" y="414695"/>
                    <a:pt x="1229447" y="398938"/>
                    <a:pt x="1244600" y="389295"/>
                  </a:cubicBezTo>
                  <a:cubicBezTo>
                    <a:pt x="1276544" y="368967"/>
                    <a:pt x="1312333" y="355428"/>
                    <a:pt x="1346200" y="338495"/>
                  </a:cubicBezTo>
                  <a:cubicBezTo>
                    <a:pt x="1371600" y="325795"/>
                    <a:pt x="1399682" y="317434"/>
                    <a:pt x="1422400" y="300395"/>
                  </a:cubicBezTo>
                  <a:cubicBezTo>
                    <a:pt x="1439333" y="287695"/>
                    <a:pt x="1455251" y="273513"/>
                    <a:pt x="1473200" y="262295"/>
                  </a:cubicBezTo>
                  <a:cubicBezTo>
                    <a:pt x="1548306" y="215354"/>
                    <a:pt x="1502846" y="261755"/>
                    <a:pt x="1574800" y="198795"/>
                  </a:cubicBezTo>
                  <a:cubicBezTo>
                    <a:pt x="1592822" y="183026"/>
                    <a:pt x="1605866" y="161562"/>
                    <a:pt x="1625600" y="147995"/>
                  </a:cubicBezTo>
                  <a:cubicBezTo>
                    <a:pt x="1760097" y="55528"/>
                    <a:pt x="1733745" y="67946"/>
                    <a:pt x="1841500" y="46395"/>
                  </a:cubicBezTo>
                  <a:cubicBezTo>
                    <a:pt x="1858433" y="37928"/>
                    <a:pt x="1874899" y="28453"/>
                    <a:pt x="1892300" y="20995"/>
                  </a:cubicBezTo>
                  <a:cubicBezTo>
                    <a:pt x="1918354" y="9829"/>
                    <a:pt x="1944912" y="3937"/>
                    <a:pt x="1971870" y="1457"/>
                  </a:cubicBezTo>
                  <a:cubicBezTo>
                    <a:pt x="1992089" y="-403"/>
                    <a:pt x="2012532" y="-343"/>
                    <a:pt x="2033156" y="850"/>
                  </a:cubicBezTo>
                  <a:close/>
                </a:path>
              </a:pathLst>
            </a:custGeom>
            <a:solidFill>
              <a:srgbClr val="E66E6B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6" name="Szabadkézi sokszög 35"/>
            <p:cNvSpPr/>
            <p:nvPr/>
          </p:nvSpPr>
          <p:spPr>
            <a:xfrm flipH="1">
              <a:off x="-65828" y="2872740"/>
              <a:ext cx="12212214" cy="3521213"/>
            </a:xfrm>
            <a:custGeom>
              <a:avLst/>
              <a:gdLst>
                <a:gd name="connsiteX0" fmla="*/ 7221323 w 12212214"/>
                <a:gd name="connsiteY0" fmla="*/ 365031 h 5461516"/>
                <a:gd name="connsiteX1" fmla="*/ 7214148 w 12212214"/>
                <a:gd name="connsiteY1" fmla="*/ 366789 h 5461516"/>
                <a:gd name="connsiteX2" fmla="*/ 7220923 w 12212214"/>
                <a:gd name="connsiteY2" fmla="*/ 365119 h 5461516"/>
                <a:gd name="connsiteX3" fmla="*/ 2033156 w 12212214"/>
                <a:gd name="connsiteY3" fmla="*/ 850 h 5461516"/>
                <a:gd name="connsiteX4" fmla="*/ 2222500 w 12212214"/>
                <a:gd name="connsiteY4" fmla="*/ 20995 h 5461516"/>
                <a:gd name="connsiteX5" fmla="*/ 2286000 w 12212214"/>
                <a:gd name="connsiteY5" fmla="*/ 46395 h 5461516"/>
                <a:gd name="connsiteX6" fmla="*/ 2324100 w 12212214"/>
                <a:gd name="connsiteY6" fmla="*/ 71795 h 5461516"/>
                <a:gd name="connsiteX7" fmla="*/ 2400300 w 12212214"/>
                <a:gd name="connsiteY7" fmla="*/ 97195 h 5461516"/>
                <a:gd name="connsiteX8" fmla="*/ 2438400 w 12212214"/>
                <a:gd name="connsiteY8" fmla="*/ 122595 h 5461516"/>
                <a:gd name="connsiteX9" fmla="*/ 2476500 w 12212214"/>
                <a:gd name="connsiteY9" fmla="*/ 135295 h 5461516"/>
                <a:gd name="connsiteX10" fmla="*/ 2552700 w 12212214"/>
                <a:gd name="connsiteY10" fmla="*/ 186095 h 5461516"/>
                <a:gd name="connsiteX11" fmla="*/ 2692400 w 12212214"/>
                <a:gd name="connsiteY11" fmla="*/ 262295 h 5461516"/>
                <a:gd name="connsiteX12" fmla="*/ 2794000 w 12212214"/>
                <a:gd name="connsiteY12" fmla="*/ 325795 h 5461516"/>
                <a:gd name="connsiteX13" fmla="*/ 2882900 w 12212214"/>
                <a:gd name="connsiteY13" fmla="*/ 401995 h 5461516"/>
                <a:gd name="connsiteX14" fmla="*/ 2959100 w 12212214"/>
                <a:gd name="connsiteY14" fmla="*/ 490895 h 5461516"/>
                <a:gd name="connsiteX15" fmla="*/ 3009900 w 12212214"/>
                <a:gd name="connsiteY15" fmla="*/ 528995 h 5461516"/>
                <a:gd name="connsiteX16" fmla="*/ 3111500 w 12212214"/>
                <a:gd name="connsiteY16" fmla="*/ 630595 h 5461516"/>
                <a:gd name="connsiteX17" fmla="*/ 3175000 w 12212214"/>
                <a:gd name="connsiteY17" fmla="*/ 706795 h 5461516"/>
                <a:gd name="connsiteX18" fmla="*/ 3225800 w 12212214"/>
                <a:gd name="connsiteY18" fmla="*/ 744895 h 5461516"/>
                <a:gd name="connsiteX19" fmla="*/ 3263900 w 12212214"/>
                <a:gd name="connsiteY19" fmla="*/ 795695 h 5461516"/>
                <a:gd name="connsiteX20" fmla="*/ 3314700 w 12212214"/>
                <a:gd name="connsiteY20" fmla="*/ 833795 h 5461516"/>
                <a:gd name="connsiteX21" fmla="*/ 3378200 w 12212214"/>
                <a:gd name="connsiteY21" fmla="*/ 897295 h 5461516"/>
                <a:gd name="connsiteX22" fmla="*/ 3416300 w 12212214"/>
                <a:gd name="connsiteY22" fmla="*/ 922695 h 5461516"/>
                <a:gd name="connsiteX23" fmla="*/ 3467100 w 12212214"/>
                <a:gd name="connsiteY23" fmla="*/ 960795 h 5461516"/>
                <a:gd name="connsiteX24" fmla="*/ 3619500 w 12212214"/>
                <a:gd name="connsiteY24" fmla="*/ 1024295 h 5461516"/>
                <a:gd name="connsiteX25" fmla="*/ 3670300 w 12212214"/>
                <a:gd name="connsiteY25" fmla="*/ 1049695 h 5461516"/>
                <a:gd name="connsiteX26" fmla="*/ 3759200 w 12212214"/>
                <a:gd name="connsiteY26" fmla="*/ 1075095 h 5461516"/>
                <a:gd name="connsiteX27" fmla="*/ 3810000 w 12212214"/>
                <a:gd name="connsiteY27" fmla="*/ 1100495 h 5461516"/>
                <a:gd name="connsiteX28" fmla="*/ 3873500 w 12212214"/>
                <a:gd name="connsiteY28" fmla="*/ 1125895 h 5461516"/>
                <a:gd name="connsiteX29" fmla="*/ 3924300 w 12212214"/>
                <a:gd name="connsiteY29" fmla="*/ 1151295 h 5461516"/>
                <a:gd name="connsiteX30" fmla="*/ 3987800 w 12212214"/>
                <a:gd name="connsiteY30" fmla="*/ 1163995 h 5461516"/>
                <a:gd name="connsiteX31" fmla="*/ 4114800 w 12212214"/>
                <a:gd name="connsiteY31" fmla="*/ 1214795 h 5461516"/>
                <a:gd name="connsiteX32" fmla="*/ 4229101 w 12212214"/>
                <a:gd name="connsiteY32" fmla="*/ 1252895 h 5461516"/>
                <a:gd name="connsiteX33" fmla="*/ 4279901 w 12212214"/>
                <a:gd name="connsiteY33" fmla="*/ 1278295 h 5461516"/>
                <a:gd name="connsiteX34" fmla="*/ 4343401 w 12212214"/>
                <a:gd name="connsiteY34" fmla="*/ 1290995 h 5461516"/>
                <a:gd name="connsiteX35" fmla="*/ 4419601 w 12212214"/>
                <a:gd name="connsiteY35" fmla="*/ 1316395 h 5461516"/>
                <a:gd name="connsiteX36" fmla="*/ 4610102 w 12212214"/>
                <a:gd name="connsiteY36" fmla="*/ 1379895 h 5461516"/>
                <a:gd name="connsiteX37" fmla="*/ 4648202 w 12212214"/>
                <a:gd name="connsiteY37" fmla="*/ 1392595 h 5461516"/>
                <a:gd name="connsiteX38" fmla="*/ 4686302 w 12212214"/>
                <a:gd name="connsiteY38" fmla="*/ 1405295 h 5461516"/>
                <a:gd name="connsiteX39" fmla="*/ 4749802 w 12212214"/>
                <a:gd name="connsiteY39" fmla="*/ 1417995 h 5461516"/>
                <a:gd name="connsiteX40" fmla="*/ 4787900 w 12212214"/>
                <a:gd name="connsiteY40" fmla="*/ 1430695 h 5461516"/>
                <a:gd name="connsiteX41" fmla="*/ 4889500 w 12212214"/>
                <a:gd name="connsiteY41" fmla="*/ 1443395 h 5461516"/>
                <a:gd name="connsiteX42" fmla="*/ 5422900 w 12212214"/>
                <a:gd name="connsiteY42" fmla="*/ 1430695 h 5461516"/>
                <a:gd name="connsiteX43" fmla="*/ 5486401 w 12212214"/>
                <a:gd name="connsiteY43" fmla="*/ 1417995 h 5461516"/>
                <a:gd name="connsiteX44" fmla="*/ 5562601 w 12212214"/>
                <a:gd name="connsiteY44" fmla="*/ 1405295 h 5461516"/>
                <a:gd name="connsiteX45" fmla="*/ 5623812 w 12212214"/>
                <a:gd name="connsiteY45" fmla="*/ 1380998 h 5461516"/>
                <a:gd name="connsiteX46" fmla="*/ 5633342 w 12212214"/>
                <a:gd name="connsiteY46" fmla="*/ 1377320 h 5461516"/>
                <a:gd name="connsiteX47" fmla="*/ 5638731 w 12212214"/>
                <a:gd name="connsiteY47" fmla="*/ 1375469 h 5461516"/>
                <a:gd name="connsiteX48" fmla="*/ 5649774 w 12212214"/>
                <a:gd name="connsiteY48" fmla="*/ 1370978 h 5461516"/>
                <a:gd name="connsiteX49" fmla="*/ 5633342 w 12212214"/>
                <a:gd name="connsiteY49" fmla="*/ 1377320 h 5461516"/>
                <a:gd name="connsiteX50" fmla="*/ 5623115 w 12212214"/>
                <a:gd name="connsiteY50" fmla="*/ 1380832 h 5461516"/>
                <a:gd name="connsiteX51" fmla="*/ 5664201 w 12212214"/>
                <a:gd name="connsiteY51" fmla="*/ 1354495 h 5461516"/>
                <a:gd name="connsiteX52" fmla="*/ 5702301 w 12212214"/>
                <a:gd name="connsiteY52" fmla="*/ 1341795 h 5461516"/>
                <a:gd name="connsiteX53" fmla="*/ 5803902 w 12212214"/>
                <a:gd name="connsiteY53" fmla="*/ 1290995 h 5461516"/>
                <a:gd name="connsiteX54" fmla="*/ 5867401 w 12212214"/>
                <a:gd name="connsiteY54" fmla="*/ 1252895 h 5461516"/>
                <a:gd name="connsiteX55" fmla="*/ 5930900 w 12212214"/>
                <a:gd name="connsiteY55" fmla="*/ 1227495 h 5461516"/>
                <a:gd name="connsiteX56" fmla="*/ 6019800 w 12212214"/>
                <a:gd name="connsiteY56" fmla="*/ 1176695 h 5461516"/>
                <a:gd name="connsiteX57" fmla="*/ 6057900 w 12212214"/>
                <a:gd name="connsiteY57" fmla="*/ 1138595 h 5461516"/>
                <a:gd name="connsiteX58" fmla="*/ 6134100 w 12212214"/>
                <a:gd name="connsiteY58" fmla="*/ 1075095 h 5461516"/>
                <a:gd name="connsiteX59" fmla="*/ 6273801 w 12212214"/>
                <a:gd name="connsiteY59" fmla="*/ 935395 h 5461516"/>
                <a:gd name="connsiteX60" fmla="*/ 6324600 w 12212214"/>
                <a:gd name="connsiteY60" fmla="*/ 897295 h 5461516"/>
                <a:gd name="connsiteX61" fmla="*/ 6413500 w 12212214"/>
                <a:gd name="connsiteY61" fmla="*/ 821095 h 5461516"/>
                <a:gd name="connsiteX62" fmla="*/ 6502400 w 12212214"/>
                <a:gd name="connsiteY62" fmla="*/ 757595 h 5461516"/>
                <a:gd name="connsiteX63" fmla="*/ 6616700 w 12212214"/>
                <a:gd name="connsiteY63" fmla="*/ 630595 h 5461516"/>
                <a:gd name="connsiteX64" fmla="*/ 6667501 w 12212214"/>
                <a:gd name="connsiteY64" fmla="*/ 605195 h 5461516"/>
                <a:gd name="connsiteX65" fmla="*/ 6705600 w 12212214"/>
                <a:gd name="connsiteY65" fmla="*/ 567095 h 5461516"/>
                <a:gd name="connsiteX66" fmla="*/ 6819900 w 12212214"/>
                <a:gd name="connsiteY66" fmla="*/ 528995 h 5461516"/>
                <a:gd name="connsiteX67" fmla="*/ 6858000 w 12212214"/>
                <a:gd name="connsiteY67" fmla="*/ 516295 h 5461516"/>
                <a:gd name="connsiteX68" fmla="*/ 6997701 w 12212214"/>
                <a:gd name="connsiteY68" fmla="*/ 490895 h 5461516"/>
                <a:gd name="connsiteX69" fmla="*/ 7061200 w 12212214"/>
                <a:gd name="connsiteY69" fmla="*/ 414695 h 5461516"/>
                <a:gd name="connsiteX70" fmla="*/ 7188200 w 12212214"/>
                <a:gd name="connsiteY70" fmla="*/ 376595 h 5461516"/>
                <a:gd name="connsiteX71" fmla="*/ 7230502 w 12212214"/>
                <a:gd name="connsiteY71" fmla="*/ 363014 h 5461516"/>
                <a:gd name="connsiteX72" fmla="*/ 7221323 w 12212214"/>
                <a:gd name="connsiteY72" fmla="*/ 365031 h 5461516"/>
                <a:gd name="connsiteX73" fmla="*/ 7232916 w 12212214"/>
                <a:gd name="connsiteY73" fmla="*/ 362191 h 5461516"/>
                <a:gd name="connsiteX74" fmla="*/ 7277100 w 12212214"/>
                <a:gd name="connsiteY74" fmla="*/ 351195 h 5461516"/>
                <a:gd name="connsiteX75" fmla="*/ 7353300 w 12212214"/>
                <a:gd name="connsiteY75" fmla="*/ 363895 h 5461516"/>
                <a:gd name="connsiteX76" fmla="*/ 7442200 w 12212214"/>
                <a:gd name="connsiteY76" fmla="*/ 465495 h 5461516"/>
                <a:gd name="connsiteX77" fmla="*/ 7480300 w 12212214"/>
                <a:gd name="connsiteY77" fmla="*/ 503595 h 5461516"/>
                <a:gd name="connsiteX78" fmla="*/ 7531100 w 12212214"/>
                <a:gd name="connsiteY78" fmla="*/ 541695 h 5461516"/>
                <a:gd name="connsiteX79" fmla="*/ 7569200 w 12212214"/>
                <a:gd name="connsiteY79" fmla="*/ 567095 h 5461516"/>
                <a:gd name="connsiteX80" fmla="*/ 7607300 w 12212214"/>
                <a:gd name="connsiteY80" fmla="*/ 605195 h 5461516"/>
                <a:gd name="connsiteX81" fmla="*/ 7721600 w 12212214"/>
                <a:gd name="connsiteY81" fmla="*/ 694095 h 5461516"/>
                <a:gd name="connsiteX82" fmla="*/ 7734300 w 12212214"/>
                <a:gd name="connsiteY82" fmla="*/ 732195 h 5461516"/>
                <a:gd name="connsiteX83" fmla="*/ 7797800 w 12212214"/>
                <a:gd name="connsiteY83" fmla="*/ 808395 h 5461516"/>
                <a:gd name="connsiteX84" fmla="*/ 7823200 w 12212214"/>
                <a:gd name="connsiteY84" fmla="*/ 897295 h 5461516"/>
                <a:gd name="connsiteX85" fmla="*/ 7924800 w 12212214"/>
                <a:gd name="connsiteY85" fmla="*/ 986195 h 5461516"/>
                <a:gd name="connsiteX86" fmla="*/ 8102600 w 12212214"/>
                <a:gd name="connsiteY86" fmla="*/ 1036995 h 5461516"/>
                <a:gd name="connsiteX87" fmla="*/ 8153400 w 12212214"/>
                <a:gd name="connsiteY87" fmla="*/ 1049695 h 5461516"/>
                <a:gd name="connsiteX88" fmla="*/ 8267700 w 12212214"/>
                <a:gd name="connsiteY88" fmla="*/ 1100495 h 5461516"/>
                <a:gd name="connsiteX89" fmla="*/ 8356600 w 12212214"/>
                <a:gd name="connsiteY89" fmla="*/ 1138595 h 5461516"/>
                <a:gd name="connsiteX90" fmla="*/ 8420100 w 12212214"/>
                <a:gd name="connsiteY90" fmla="*/ 1163995 h 5461516"/>
                <a:gd name="connsiteX91" fmla="*/ 8470900 w 12212214"/>
                <a:gd name="connsiteY91" fmla="*/ 1176695 h 5461516"/>
                <a:gd name="connsiteX92" fmla="*/ 8526921 w 12212214"/>
                <a:gd name="connsiteY92" fmla="*/ 1195873 h 5461516"/>
                <a:gd name="connsiteX93" fmla="*/ 8539784 w 12212214"/>
                <a:gd name="connsiteY93" fmla="*/ 1200854 h 5461516"/>
                <a:gd name="connsiteX94" fmla="*/ 8522205 w 12212214"/>
                <a:gd name="connsiteY94" fmla="*/ 1197279 h 5461516"/>
                <a:gd name="connsiteX95" fmla="*/ 8548919 w 12212214"/>
                <a:gd name="connsiteY95" fmla="*/ 1204392 h 5461516"/>
                <a:gd name="connsiteX96" fmla="*/ 8539784 w 12212214"/>
                <a:gd name="connsiteY96" fmla="*/ 1200854 h 5461516"/>
                <a:gd name="connsiteX97" fmla="*/ 8543234 w 12212214"/>
                <a:gd name="connsiteY97" fmla="*/ 1201556 h 5461516"/>
                <a:gd name="connsiteX98" fmla="*/ 8597900 w 12212214"/>
                <a:gd name="connsiteY98" fmla="*/ 1214795 h 5461516"/>
                <a:gd name="connsiteX99" fmla="*/ 8636000 w 12212214"/>
                <a:gd name="connsiteY99" fmla="*/ 1227495 h 5461516"/>
                <a:gd name="connsiteX100" fmla="*/ 8788400 w 12212214"/>
                <a:gd name="connsiteY100" fmla="*/ 1240195 h 5461516"/>
                <a:gd name="connsiteX101" fmla="*/ 9575800 w 12212214"/>
                <a:gd name="connsiteY101" fmla="*/ 1214795 h 5461516"/>
                <a:gd name="connsiteX102" fmla="*/ 9779000 w 12212214"/>
                <a:gd name="connsiteY102" fmla="*/ 1189395 h 5461516"/>
                <a:gd name="connsiteX103" fmla="*/ 10020300 w 12212214"/>
                <a:gd name="connsiteY103" fmla="*/ 1163995 h 5461516"/>
                <a:gd name="connsiteX104" fmla="*/ 10071100 w 12212214"/>
                <a:gd name="connsiteY104" fmla="*/ 1151295 h 5461516"/>
                <a:gd name="connsiteX105" fmla="*/ 10160000 w 12212214"/>
                <a:gd name="connsiteY105" fmla="*/ 1138595 h 5461516"/>
                <a:gd name="connsiteX106" fmla="*/ 10337800 w 12212214"/>
                <a:gd name="connsiteY106" fmla="*/ 1113195 h 5461516"/>
                <a:gd name="connsiteX107" fmla="*/ 10502900 w 12212214"/>
                <a:gd name="connsiteY107" fmla="*/ 1062395 h 5461516"/>
                <a:gd name="connsiteX108" fmla="*/ 10541000 w 12212214"/>
                <a:gd name="connsiteY108" fmla="*/ 1049695 h 5461516"/>
                <a:gd name="connsiteX109" fmla="*/ 10604500 w 12212214"/>
                <a:gd name="connsiteY109" fmla="*/ 1011595 h 5461516"/>
                <a:gd name="connsiteX110" fmla="*/ 10642600 w 12212214"/>
                <a:gd name="connsiteY110" fmla="*/ 998895 h 5461516"/>
                <a:gd name="connsiteX111" fmla="*/ 10795000 w 12212214"/>
                <a:gd name="connsiteY111" fmla="*/ 897295 h 5461516"/>
                <a:gd name="connsiteX112" fmla="*/ 10896600 w 12212214"/>
                <a:gd name="connsiteY112" fmla="*/ 833795 h 5461516"/>
                <a:gd name="connsiteX113" fmla="*/ 10934700 w 12212214"/>
                <a:gd name="connsiteY113" fmla="*/ 795695 h 5461516"/>
                <a:gd name="connsiteX114" fmla="*/ 10985500 w 12212214"/>
                <a:gd name="connsiteY114" fmla="*/ 770295 h 5461516"/>
                <a:gd name="connsiteX115" fmla="*/ 11061700 w 12212214"/>
                <a:gd name="connsiteY115" fmla="*/ 719495 h 5461516"/>
                <a:gd name="connsiteX116" fmla="*/ 11112500 w 12212214"/>
                <a:gd name="connsiteY116" fmla="*/ 694095 h 5461516"/>
                <a:gd name="connsiteX117" fmla="*/ 11163300 w 12212214"/>
                <a:gd name="connsiteY117" fmla="*/ 655995 h 5461516"/>
                <a:gd name="connsiteX118" fmla="*/ 11290300 w 12212214"/>
                <a:gd name="connsiteY118" fmla="*/ 592495 h 5461516"/>
                <a:gd name="connsiteX119" fmla="*/ 11341100 w 12212214"/>
                <a:gd name="connsiteY119" fmla="*/ 567095 h 5461516"/>
                <a:gd name="connsiteX120" fmla="*/ 11379200 w 12212214"/>
                <a:gd name="connsiteY120" fmla="*/ 541695 h 5461516"/>
                <a:gd name="connsiteX121" fmla="*/ 11480800 w 12212214"/>
                <a:gd name="connsiteY121" fmla="*/ 490895 h 5461516"/>
                <a:gd name="connsiteX122" fmla="*/ 11582400 w 12212214"/>
                <a:gd name="connsiteY122" fmla="*/ 427395 h 5461516"/>
                <a:gd name="connsiteX123" fmla="*/ 11684000 w 12212214"/>
                <a:gd name="connsiteY123" fmla="*/ 389295 h 5461516"/>
                <a:gd name="connsiteX124" fmla="*/ 11747500 w 12212214"/>
                <a:gd name="connsiteY124" fmla="*/ 351195 h 5461516"/>
                <a:gd name="connsiteX125" fmla="*/ 11849100 w 12212214"/>
                <a:gd name="connsiteY125" fmla="*/ 287695 h 5461516"/>
                <a:gd name="connsiteX126" fmla="*/ 11950700 w 12212214"/>
                <a:gd name="connsiteY126" fmla="*/ 236895 h 5461516"/>
                <a:gd name="connsiteX127" fmla="*/ 12039600 w 12212214"/>
                <a:gd name="connsiteY127" fmla="*/ 198795 h 5461516"/>
                <a:gd name="connsiteX128" fmla="*/ 12115800 w 12212214"/>
                <a:gd name="connsiteY128" fmla="*/ 147995 h 5461516"/>
                <a:gd name="connsiteX129" fmla="*/ 12166600 w 12212214"/>
                <a:gd name="connsiteY129" fmla="*/ 122595 h 5461516"/>
                <a:gd name="connsiteX130" fmla="*/ 12212214 w 12212214"/>
                <a:gd name="connsiteY130" fmla="*/ 92809 h 5461516"/>
                <a:gd name="connsiteX131" fmla="*/ 12212214 w 12212214"/>
                <a:gd name="connsiteY131" fmla="*/ 1743799 h 5461516"/>
                <a:gd name="connsiteX132" fmla="*/ 12210311 w 12212214"/>
                <a:gd name="connsiteY132" fmla="*/ 1816285 h 5461516"/>
                <a:gd name="connsiteX133" fmla="*/ 12204700 w 12212214"/>
                <a:gd name="connsiteY133" fmla="*/ 2992795 h 5461516"/>
                <a:gd name="connsiteX134" fmla="*/ 12208474 w 12212214"/>
                <a:gd name="connsiteY134" fmla="*/ 3172151 h 5461516"/>
                <a:gd name="connsiteX135" fmla="*/ 12212214 w 12212214"/>
                <a:gd name="connsiteY135" fmla="*/ 3239772 h 5461516"/>
                <a:gd name="connsiteX136" fmla="*/ 12212214 w 12212214"/>
                <a:gd name="connsiteY136" fmla="*/ 5461516 h 5461516"/>
                <a:gd name="connsiteX137" fmla="*/ 0 w 12212214"/>
                <a:gd name="connsiteY137" fmla="*/ 5461516 h 5461516"/>
                <a:gd name="connsiteX138" fmla="*/ 0 w 12212214"/>
                <a:gd name="connsiteY138" fmla="*/ 1055750 h 5461516"/>
                <a:gd name="connsiteX139" fmla="*/ 36971 w 12212214"/>
                <a:gd name="connsiteY139" fmla="*/ 1048924 h 5461516"/>
                <a:gd name="connsiteX140" fmla="*/ 393700 w 12212214"/>
                <a:gd name="connsiteY140" fmla="*/ 973495 h 5461516"/>
                <a:gd name="connsiteX141" fmla="*/ 431800 w 12212214"/>
                <a:gd name="connsiteY141" fmla="*/ 948095 h 5461516"/>
                <a:gd name="connsiteX142" fmla="*/ 469900 w 12212214"/>
                <a:gd name="connsiteY142" fmla="*/ 935395 h 5461516"/>
                <a:gd name="connsiteX143" fmla="*/ 508000 w 12212214"/>
                <a:gd name="connsiteY143" fmla="*/ 909995 h 5461516"/>
                <a:gd name="connsiteX144" fmla="*/ 584200 w 12212214"/>
                <a:gd name="connsiteY144" fmla="*/ 871895 h 5461516"/>
                <a:gd name="connsiteX145" fmla="*/ 622300 w 12212214"/>
                <a:gd name="connsiteY145" fmla="*/ 833795 h 5461516"/>
                <a:gd name="connsiteX146" fmla="*/ 698500 w 12212214"/>
                <a:gd name="connsiteY146" fmla="*/ 782995 h 5461516"/>
                <a:gd name="connsiteX147" fmla="*/ 774700 w 12212214"/>
                <a:gd name="connsiteY147" fmla="*/ 719495 h 5461516"/>
                <a:gd name="connsiteX148" fmla="*/ 838200 w 12212214"/>
                <a:gd name="connsiteY148" fmla="*/ 655995 h 5461516"/>
                <a:gd name="connsiteX149" fmla="*/ 889000 w 12212214"/>
                <a:gd name="connsiteY149" fmla="*/ 605195 h 5461516"/>
                <a:gd name="connsiteX150" fmla="*/ 927100 w 12212214"/>
                <a:gd name="connsiteY150" fmla="*/ 579795 h 5461516"/>
                <a:gd name="connsiteX151" fmla="*/ 977900 w 12212214"/>
                <a:gd name="connsiteY151" fmla="*/ 541695 h 5461516"/>
                <a:gd name="connsiteX152" fmla="*/ 1143000 w 12212214"/>
                <a:gd name="connsiteY152" fmla="*/ 452795 h 5461516"/>
                <a:gd name="connsiteX153" fmla="*/ 1206500 w 12212214"/>
                <a:gd name="connsiteY153" fmla="*/ 427395 h 5461516"/>
                <a:gd name="connsiteX154" fmla="*/ 1244600 w 12212214"/>
                <a:gd name="connsiteY154" fmla="*/ 389295 h 5461516"/>
                <a:gd name="connsiteX155" fmla="*/ 1346200 w 12212214"/>
                <a:gd name="connsiteY155" fmla="*/ 338495 h 5461516"/>
                <a:gd name="connsiteX156" fmla="*/ 1422400 w 12212214"/>
                <a:gd name="connsiteY156" fmla="*/ 300395 h 5461516"/>
                <a:gd name="connsiteX157" fmla="*/ 1473200 w 12212214"/>
                <a:gd name="connsiteY157" fmla="*/ 262295 h 5461516"/>
                <a:gd name="connsiteX158" fmla="*/ 1574800 w 12212214"/>
                <a:gd name="connsiteY158" fmla="*/ 198795 h 5461516"/>
                <a:gd name="connsiteX159" fmla="*/ 1625600 w 12212214"/>
                <a:gd name="connsiteY159" fmla="*/ 147995 h 5461516"/>
                <a:gd name="connsiteX160" fmla="*/ 1841500 w 12212214"/>
                <a:gd name="connsiteY160" fmla="*/ 46395 h 5461516"/>
                <a:gd name="connsiteX161" fmla="*/ 1892300 w 12212214"/>
                <a:gd name="connsiteY161" fmla="*/ 20995 h 5461516"/>
                <a:gd name="connsiteX162" fmla="*/ 1971870 w 12212214"/>
                <a:gd name="connsiteY162" fmla="*/ 1457 h 5461516"/>
                <a:gd name="connsiteX163" fmla="*/ 2033156 w 12212214"/>
                <a:gd name="connsiteY163" fmla="*/ 850 h 5461516"/>
                <a:gd name="connsiteX0" fmla="*/ 7221323 w 12212214"/>
                <a:gd name="connsiteY0" fmla="*/ 365031 h 5461516"/>
                <a:gd name="connsiteX1" fmla="*/ 7214148 w 12212214"/>
                <a:gd name="connsiteY1" fmla="*/ 366789 h 5461516"/>
                <a:gd name="connsiteX2" fmla="*/ 7220923 w 12212214"/>
                <a:gd name="connsiteY2" fmla="*/ 365119 h 5461516"/>
                <a:gd name="connsiteX3" fmla="*/ 7221323 w 12212214"/>
                <a:gd name="connsiteY3" fmla="*/ 365031 h 5461516"/>
                <a:gd name="connsiteX4" fmla="*/ 2033156 w 12212214"/>
                <a:gd name="connsiteY4" fmla="*/ 850 h 5461516"/>
                <a:gd name="connsiteX5" fmla="*/ 2222500 w 12212214"/>
                <a:gd name="connsiteY5" fmla="*/ 20995 h 5461516"/>
                <a:gd name="connsiteX6" fmla="*/ 2286000 w 12212214"/>
                <a:gd name="connsiteY6" fmla="*/ 46395 h 5461516"/>
                <a:gd name="connsiteX7" fmla="*/ 2324100 w 12212214"/>
                <a:gd name="connsiteY7" fmla="*/ 71795 h 5461516"/>
                <a:gd name="connsiteX8" fmla="*/ 2400300 w 12212214"/>
                <a:gd name="connsiteY8" fmla="*/ 97195 h 5461516"/>
                <a:gd name="connsiteX9" fmla="*/ 2438400 w 12212214"/>
                <a:gd name="connsiteY9" fmla="*/ 122595 h 5461516"/>
                <a:gd name="connsiteX10" fmla="*/ 2476500 w 12212214"/>
                <a:gd name="connsiteY10" fmla="*/ 135295 h 5461516"/>
                <a:gd name="connsiteX11" fmla="*/ 2552700 w 12212214"/>
                <a:gd name="connsiteY11" fmla="*/ 186095 h 5461516"/>
                <a:gd name="connsiteX12" fmla="*/ 2692400 w 12212214"/>
                <a:gd name="connsiteY12" fmla="*/ 262295 h 5461516"/>
                <a:gd name="connsiteX13" fmla="*/ 2794000 w 12212214"/>
                <a:gd name="connsiteY13" fmla="*/ 325795 h 5461516"/>
                <a:gd name="connsiteX14" fmla="*/ 2882900 w 12212214"/>
                <a:gd name="connsiteY14" fmla="*/ 401995 h 5461516"/>
                <a:gd name="connsiteX15" fmla="*/ 2959100 w 12212214"/>
                <a:gd name="connsiteY15" fmla="*/ 490895 h 5461516"/>
                <a:gd name="connsiteX16" fmla="*/ 3009900 w 12212214"/>
                <a:gd name="connsiteY16" fmla="*/ 528995 h 5461516"/>
                <a:gd name="connsiteX17" fmla="*/ 3111500 w 12212214"/>
                <a:gd name="connsiteY17" fmla="*/ 630595 h 5461516"/>
                <a:gd name="connsiteX18" fmla="*/ 3175000 w 12212214"/>
                <a:gd name="connsiteY18" fmla="*/ 706795 h 5461516"/>
                <a:gd name="connsiteX19" fmla="*/ 3225800 w 12212214"/>
                <a:gd name="connsiteY19" fmla="*/ 744895 h 5461516"/>
                <a:gd name="connsiteX20" fmla="*/ 3263900 w 12212214"/>
                <a:gd name="connsiteY20" fmla="*/ 795695 h 5461516"/>
                <a:gd name="connsiteX21" fmla="*/ 3314700 w 12212214"/>
                <a:gd name="connsiteY21" fmla="*/ 833795 h 5461516"/>
                <a:gd name="connsiteX22" fmla="*/ 3378200 w 12212214"/>
                <a:gd name="connsiteY22" fmla="*/ 897295 h 5461516"/>
                <a:gd name="connsiteX23" fmla="*/ 3416300 w 12212214"/>
                <a:gd name="connsiteY23" fmla="*/ 922695 h 5461516"/>
                <a:gd name="connsiteX24" fmla="*/ 3467100 w 12212214"/>
                <a:gd name="connsiteY24" fmla="*/ 960795 h 5461516"/>
                <a:gd name="connsiteX25" fmla="*/ 3619500 w 12212214"/>
                <a:gd name="connsiteY25" fmla="*/ 1024295 h 5461516"/>
                <a:gd name="connsiteX26" fmla="*/ 3670300 w 12212214"/>
                <a:gd name="connsiteY26" fmla="*/ 1049695 h 5461516"/>
                <a:gd name="connsiteX27" fmla="*/ 3759200 w 12212214"/>
                <a:gd name="connsiteY27" fmla="*/ 1075095 h 5461516"/>
                <a:gd name="connsiteX28" fmla="*/ 3810000 w 12212214"/>
                <a:gd name="connsiteY28" fmla="*/ 1100495 h 5461516"/>
                <a:gd name="connsiteX29" fmla="*/ 3873500 w 12212214"/>
                <a:gd name="connsiteY29" fmla="*/ 1125895 h 5461516"/>
                <a:gd name="connsiteX30" fmla="*/ 3924300 w 12212214"/>
                <a:gd name="connsiteY30" fmla="*/ 1151295 h 5461516"/>
                <a:gd name="connsiteX31" fmla="*/ 3987800 w 12212214"/>
                <a:gd name="connsiteY31" fmla="*/ 1163995 h 5461516"/>
                <a:gd name="connsiteX32" fmla="*/ 4114800 w 12212214"/>
                <a:gd name="connsiteY32" fmla="*/ 1214795 h 5461516"/>
                <a:gd name="connsiteX33" fmla="*/ 4229101 w 12212214"/>
                <a:gd name="connsiteY33" fmla="*/ 1252895 h 5461516"/>
                <a:gd name="connsiteX34" fmla="*/ 4279901 w 12212214"/>
                <a:gd name="connsiteY34" fmla="*/ 1278295 h 5461516"/>
                <a:gd name="connsiteX35" fmla="*/ 4343401 w 12212214"/>
                <a:gd name="connsiteY35" fmla="*/ 1290995 h 5461516"/>
                <a:gd name="connsiteX36" fmla="*/ 4419601 w 12212214"/>
                <a:gd name="connsiteY36" fmla="*/ 1316395 h 5461516"/>
                <a:gd name="connsiteX37" fmla="*/ 4610102 w 12212214"/>
                <a:gd name="connsiteY37" fmla="*/ 1379895 h 5461516"/>
                <a:gd name="connsiteX38" fmla="*/ 4648202 w 12212214"/>
                <a:gd name="connsiteY38" fmla="*/ 1392595 h 5461516"/>
                <a:gd name="connsiteX39" fmla="*/ 4686302 w 12212214"/>
                <a:gd name="connsiteY39" fmla="*/ 1405295 h 5461516"/>
                <a:gd name="connsiteX40" fmla="*/ 4749802 w 12212214"/>
                <a:gd name="connsiteY40" fmla="*/ 1417995 h 5461516"/>
                <a:gd name="connsiteX41" fmla="*/ 4787900 w 12212214"/>
                <a:gd name="connsiteY41" fmla="*/ 1430695 h 5461516"/>
                <a:gd name="connsiteX42" fmla="*/ 4889500 w 12212214"/>
                <a:gd name="connsiteY42" fmla="*/ 1443395 h 5461516"/>
                <a:gd name="connsiteX43" fmla="*/ 5422900 w 12212214"/>
                <a:gd name="connsiteY43" fmla="*/ 1430695 h 5461516"/>
                <a:gd name="connsiteX44" fmla="*/ 5486401 w 12212214"/>
                <a:gd name="connsiteY44" fmla="*/ 1417995 h 5461516"/>
                <a:gd name="connsiteX45" fmla="*/ 5562601 w 12212214"/>
                <a:gd name="connsiteY45" fmla="*/ 1405295 h 5461516"/>
                <a:gd name="connsiteX46" fmla="*/ 5623812 w 12212214"/>
                <a:gd name="connsiteY46" fmla="*/ 1380998 h 5461516"/>
                <a:gd name="connsiteX47" fmla="*/ 5633342 w 12212214"/>
                <a:gd name="connsiteY47" fmla="*/ 1377320 h 5461516"/>
                <a:gd name="connsiteX48" fmla="*/ 5638731 w 12212214"/>
                <a:gd name="connsiteY48" fmla="*/ 1375469 h 5461516"/>
                <a:gd name="connsiteX49" fmla="*/ 5649774 w 12212214"/>
                <a:gd name="connsiteY49" fmla="*/ 1370978 h 5461516"/>
                <a:gd name="connsiteX50" fmla="*/ 5633342 w 12212214"/>
                <a:gd name="connsiteY50" fmla="*/ 1377320 h 5461516"/>
                <a:gd name="connsiteX51" fmla="*/ 5623115 w 12212214"/>
                <a:gd name="connsiteY51" fmla="*/ 1380832 h 5461516"/>
                <a:gd name="connsiteX52" fmla="*/ 5664201 w 12212214"/>
                <a:gd name="connsiteY52" fmla="*/ 1354495 h 5461516"/>
                <a:gd name="connsiteX53" fmla="*/ 5702301 w 12212214"/>
                <a:gd name="connsiteY53" fmla="*/ 1341795 h 5461516"/>
                <a:gd name="connsiteX54" fmla="*/ 5803902 w 12212214"/>
                <a:gd name="connsiteY54" fmla="*/ 1290995 h 5461516"/>
                <a:gd name="connsiteX55" fmla="*/ 5867401 w 12212214"/>
                <a:gd name="connsiteY55" fmla="*/ 1252895 h 5461516"/>
                <a:gd name="connsiteX56" fmla="*/ 5930900 w 12212214"/>
                <a:gd name="connsiteY56" fmla="*/ 1227495 h 5461516"/>
                <a:gd name="connsiteX57" fmla="*/ 6019800 w 12212214"/>
                <a:gd name="connsiteY57" fmla="*/ 1176695 h 5461516"/>
                <a:gd name="connsiteX58" fmla="*/ 6057900 w 12212214"/>
                <a:gd name="connsiteY58" fmla="*/ 1138595 h 5461516"/>
                <a:gd name="connsiteX59" fmla="*/ 6134100 w 12212214"/>
                <a:gd name="connsiteY59" fmla="*/ 1075095 h 5461516"/>
                <a:gd name="connsiteX60" fmla="*/ 6273801 w 12212214"/>
                <a:gd name="connsiteY60" fmla="*/ 935395 h 5461516"/>
                <a:gd name="connsiteX61" fmla="*/ 6324600 w 12212214"/>
                <a:gd name="connsiteY61" fmla="*/ 897295 h 5461516"/>
                <a:gd name="connsiteX62" fmla="*/ 6413500 w 12212214"/>
                <a:gd name="connsiteY62" fmla="*/ 821095 h 5461516"/>
                <a:gd name="connsiteX63" fmla="*/ 6502400 w 12212214"/>
                <a:gd name="connsiteY63" fmla="*/ 757595 h 5461516"/>
                <a:gd name="connsiteX64" fmla="*/ 6616700 w 12212214"/>
                <a:gd name="connsiteY64" fmla="*/ 630595 h 5461516"/>
                <a:gd name="connsiteX65" fmla="*/ 6667501 w 12212214"/>
                <a:gd name="connsiteY65" fmla="*/ 605195 h 5461516"/>
                <a:gd name="connsiteX66" fmla="*/ 6705600 w 12212214"/>
                <a:gd name="connsiteY66" fmla="*/ 567095 h 5461516"/>
                <a:gd name="connsiteX67" fmla="*/ 6819900 w 12212214"/>
                <a:gd name="connsiteY67" fmla="*/ 528995 h 5461516"/>
                <a:gd name="connsiteX68" fmla="*/ 6858000 w 12212214"/>
                <a:gd name="connsiteY68" fmla="*/ 516295 h 5461516"/>
                <a:gd name="connsiteX69" fmla="*/ 6997701 w 12212214"/>
                <a:gd name="connsiteY69" fmla="*/ 490895 h 5461516"/>
                <a:gd name="connsiteX70" fmla="*/ 7061200 w 12212214"/>
                <a:gd name="connsiteY70" fmla="*/ 414695 h 5461516"/>
                <a:gd name="connsiteX71" fmla="*/ 7188200 w 12212214"/>
                <a:gd name="connsiteY71" fmla="*/ 376595 h 5461516"/>
                <a:gd name="connsiteX72" fmla="*/ 7230502 w 12212214"/>
                <a:gd name="connsiteY72" fmla="*/ 363014 h 5461516"/>
                <a:gd name="connsiteX73" fmla="*/ 7221323 w 12212214"/>
                <a:gd name="connsiteY73" fmla="*/ 365031 h 5461516"/>
                <a:gd name="connsiteX74" fmla="*/ 7232916 w 12212214"/>
                <a:gd name="connsiteY74" fmla="*/ 362191 h 5461516"/>
                <a:gd name="connsiteX75" fmla="*/ 7277100 w 12212214"/>
                <a:gd name="connsiteY75" fmla="*/ 351195 h 5461516"/>
                <a:gd name="connsiteX76" fmla="*/ 7353300 w 12212214"/>
                <a:gd name="connsiteY76" fmla="*/ 363895 h 5461516"/>
                <a:gd name="connsiteX77" fmla="*/ 7442200 w 12212214"/>
                <a:gd name="connsiteY77" fmla="*/ 465495 h 5461516"/>
                <a:gd name="connsiteX78" fmla="*/ 7480300 w 12212214"/>
                <a:gd name="connsiteY78" fmla="*/ 503595 h 5461516"/>
                <a:gd name="connsiteX79" fmla="*/ 7531100 w 12212214"/>
                <a:gd name="connsiteY79" fmla="*/ 541695 h 5461516"/>
                <a:gd name="connsiteX80" fmla="*/ 7569200 w 12212214"/>
                <a:gd name="connsiteY80" fmla="*/ 567095 h 5461516"/>
                <a:gd name="connsiteX81" fmla="*/ 7607300 w 12212214"/>
                <a:gd name="connsiteY81" fmla="*/ 605195 h 5461516"/>
                <a:gd name="connsiteX82" fmla="*/ 7721600 w 12212214"/>
                <a:gd name="connsiteY82" fmla="*/ 694095 h 5461516"/>
                <a:gd name="connsiteX83" fmla="*/ 7797800 w 12212214"/>
                <a:gd name="connsiteY83" fmla="*/ 808395 h 5461516"/>
                <a:gd name="connsiteX84" fmla="*/ 7823200 w 12212214"/>
                <a:gd name="connsiteY84" fmla="*/ 897295 h 5461516"/>
                <a:gd name="connsiteX85" fmla="*/ 7924800 w 12212214"/>
                <a:gd name="connsiteY85" fmla="*/ 986195 h 5461516"/>
                <a:gd name="connsiteX86" fmla="*/ 8102600 w 12212214"/>
                <a:gd name="connsiteY86" fmla="*/ 1036995 h 5461516"/>
                <a:gd name="connsiteX87" fmla="*/ 8153400 w 12212214"/>
                <a:gd name="connsiteY87" fmla="*/ 1049695 h 5461516"/>
                <a:gd name="connsiteX88" fmla="*/ 8267700 w 12212214"/>
                <a:gd name="connsiteY88" fmla="*/ 1100495 h 5461516"/>
                <a:gd name="connsiteX89" fmla="*/ 8356600 w 12212214"/>
                <a:gd name="connsiteY89" fmla="*/ 1138595 h 5461516"/>
                <a:gd name="connsiteX90" fmla="*/ 8420100 w 12212214"/>
                <a:gd name="connsiteY90" fmla="*/ 1163995 h 5461516"/>
                <a:gd name="connsiteX91" fmla="*/ 8470900 w 12212214"/>
                <a:gd name="connsiteY91" fmla="*/ 1176695 h 5461516"/>
                <a:gd name="connsiteX92" fmla="*/ 8526921 w 12212214"/>
                <a:gd name="connsiteY92" fmla="*/ 1195873 h 5461516"/>
                <a:gd name="connsiteX93" fmla="*/ 8539784 w 12212214"/>
                <a:gd name="connsiteY93" fmla="*/ 1200854 h 5461516"/>
                <a:gd name="connsiteX94" fmla="*/ 8522205 w 12212214"/>
                <a:gd name="connsiteY94" fmla="*/ 1197279 h 5461516"/>
                <a:gd name="connsiteX95" fmla="*/ 8548919 w 12212214"/>
                <a:gd name="connsiteY95" fmla="*/ 1204392 h 5461516"/>
                <a:gd name="connsiteX96" fmla="*/ 8539784 w 12212214"/>
                <a:gd name="connsiteY96" fmla="*/ 1200854 h 5461516"/>
                <a:gd name="connsiteX97" fmla="*/ 8543234 w 12212214"/>
                <a:gd name="connsiteY97" fmla="*/ 1201556 h 5461516"/>
                <a:gd name="connsiteX98" fmla="*/ 8597900 w 12212214"/>
                <a:gd name="connsiteY98" fmla="*/ 1214795 h 5461516"/>
                <a:gd name="connsiteX99" fmla="*/ 8636000 w 12212214"/>
                <a:gd name="connsiteY99" fmla="*/ 1227495 h 5461516"/>
                <a:gd name="connsiteX100" fmla="*/ 8788400 w 12212214"/>
                <a:gd name="connsiteY100" fmla="*/ 1240195 h 5461516"/>
                <a:gd name="connsiteX101" fmla="*/ 9575800 w 12212214"/>
                <a:gd name="connsiteY101" fmla="*/ 1214795 h 5461516"/>
                <a:gd name="connsiteX102" fmla="*/ 9779000 w 12212214"/>
                <a:gd name="connsiteY102" fmla="*/ 1189395 h 5461516"/>
                <a:gd name="connsiteX103" fmla="*/ 10020300 w 12212214"/>
                <a:gd name="connsiteY103" fmla="*/ 1163995 h 5461516"/>
                <a:gd name="connsiteX104" fmla="*/ 10071100 w 12212214"/>
                <a:gd name="connsiteY104" fmla="*/ 1151295 h 5461516"/>
                <a:gd name="connsiteX105" fmla="*/ 10160000 w 12212214"/>
                <a:gd name="connsiteY105" fmla="*/ 1138595 h 5461516"/>
                <a:gd name="connsiteX106" fmla="*/ 10337800 w 12212214"/>
                <a:gd name="connsiteY106" fmla="*/ 1113195 h 5461516"/>
                <a:gd name="connsiteX107" fmla="*/ 10502900 w 12212214"/>
                <a:gd name="connsiteY107" fmla="*/ 1062395 h 5461516"/>
                <a:gd name="connsiteX108" fmla="*/ 10541000 w 12212214"/>
                <a:gd name="connsiteY108" fmla="*/ 1049695 h 5461516"/>
                <a:gd name="connsiteX109" fmla="*/ 10604500 w 12212214"/>
                <a:gd name="connsiteY109" fmla="*/ 1011595 h 5461516"/>
                <a:gd name="connsiteX110" fmla="*/ 10642600 w 12212214"/>
                <a:gd name="connsiteY110" fmla="*/ 998895 h 5461516"/>
                <a:gd name="connsiteX111" fmla="*/ 10795000 w 12212214"/>
                <a:gd name="connsiteY111" fmla="*/ 897295 h 5461516"/>
                <a:gd name="connsiteX112" fmla="*/ 10896600 w 12212214"/>
                <a:gd name="connsiteY112" fmla="*/ 833795 h 5461516"/>
                <a:gd name="connsiteX113" fmla="*/ 10934700 w 12212214"/>
                <a:gd name="connsiteY113" fmla="*/ 795695 h 5461516"/>
                <a:gd name="connsiteX114" fmla="*/ 10985500 w 12212214"/>
                <a:gd name="connsiteY114" fmla="*/ 770295 h 5461516"/>
                <a:gd name="connsiteX115" fmla="*/ 11061700 w 12212214"/>
                <a:gd name="connsiteY115" fmla="*/ 719495 h 5461516"/>
                <a:gd name="connsiteX116" fmla="*/ 11112500 w 12212214"/>
                <a:gd name="connsiteY116" fmla="*/ 694095 h 5461516"/>
                <a:gd name="connsiteX117" fmla="*/ 11163300 w 12212214"/>
                <a:gd name="connsiteY117" fmla="*/ 655995 h 5461516"/>
                <a:gd name="connsiteX118" fmla="*/ 11290300 w 12212214"/>
                <a:gd name="connsiteY118" fmla="*/ 592495 h 5461516"/>
                <a:gd name="connsiteX119" fmla="*/ 11341100 w 12212214"/>
                <a:gd name="connsiteY119" fmla="*/ 567095 h 5461516"/>
                <a:gd name="connsiteX120" fmla="*/ 11379200 w 12212214"/>
                <a:gd name="connsiteY120" fmla="*/ 541695 h 5461516"/>
                <a:gd name="connsiteX121" fmla="*/ 11480800 w 12212214"/>
                <a:gd name="connsiteY121" fmla="*/ 490895 h 5461516"/>
                <a:gd name="connsiteX122" fmla="*/ 11582400 w 12212214"/>
                <a:gd name="connsiteY122" fmla="*/ 427395 h 5461516"/>
                <a:gd name="connsiteX123" fmla="*/ 11684000 w 12212214"/>
                <a:gd name="connsiteY123" fmla="*/ 389295 h 5461516"/>
                <a:gd name="connsiteX124" fmla="*/ 11747500 w 12212214"/>
                <a:gd name="connsiteY124" fmla="*/ 351195 h 5461516"/>
                <a:gd name="connsiteX125" fmla="*/ 11849100 w 12212214"/>
                <a:gd name="connsiteY125" fmla="*/ 287695 h 5461516"/>
                <a:gd name="connsiteX126" fmla="*/ 11950700 w 12212214"/>
                <a:gd name="connsiteY126" fmla="*/ 236895 h 5461516"/>
                <a:gd name="connsiteX127" fmla="*/ 12039600 w 12212214"/>
                <a:gd name="connsiteY127" fmla="*/ 198795 h 5461516"/>
                <a:gd name="connsiteX128" fmla="*/ 12115800 w 12212214"/>
                <a:gd name="connsiteY128" fmla="*/ 147995 h 5461516"/>
                <a:gd name="connsiteX129" fmla="*/ 12166600 w 12212214"/>
                <a:gd name="connsiteY129" fmla="*/ 122595 h 5461516"/>
                <a:gd name="connsiteX130" fmla="*/ 12212214 w 12212214"/>
                <a:gd name="connsiteY130" fmla="*/ 92809 h 5461516"/>
                <a:gd name="connsiteX131" fmla="*/ 12212214 w 12212214"/>
                <a:gd name="connsiteY131" fmla="*/ 1743799 h 5461516"/>
                <a:gd name="connsiteX132" fmla="*/ 12210311 w 12212214"/>
                <a:gd name="connsiteY132" fmla="*/ 1816285 h 5461516"/>
                <a:gd name="connsiteX133" fmla="*/ 12204700 w 12212214"/>
                <a:gd name="connsiteY133" fmla="*/ 2992795 h 5461516"/>
                <a:gd name="connsiteX134" fmla="*/ 12208474 w 12212214"/>
                <a:gd name="connsiteY134" fmla="*/ 3172151 h 5461516"/>
                <a:gd name="connsiteX135" fmla="*/ 12212214 w 12212214"/>
                <a:gd name="connsiteY135" fmla="*/ 3239772 h 5461516"/>
                <a:gd name="connsiteX136" fmla="*/ 12212214 w 12212214"/>
                <a:gd name="connsiteY136" fmla="*/ 5461516 h 5461516"/>
                <a:gd name="connsiteX137" fmla="*/ 0 w 12212214"/>
                <a:gd name="connsiteY137" fmla="*/ 5461516 h 5461516"/>
                <a:gd name="connsiteX138" fmla="*/ 0 w 12212214"/>
                <a:gd name="connsiteY138" fmla="*/ 1055750 h 5461516"/>
                <a:gd name="connsiteX139" fmla="*/ 36971 w 12212214"/>
                <a:gd name="connsiteY139" fmla="*/ 1048924 h 5461516"/>
                <a:gd name="connsiteX140" fmla="*/ 393700 w 12212214"/>
                <a:gd name="connsiteY140" fmla="*/ 973495 h 5461516"/>
                <a:gd name="connsiteX141" fmla="*/ 431800 w 12212214"/>
                <a:gd name="connsiteY141" fmla="*/ 948095 h 5461516"/>
                <a:gd name="connsiteX142" fmla="*/ 469900 w 12212214"/>
                <a:gd name="connsiteY142" fmla="*/ 935395 h 5461516"/>
                <a:gd name="connsiteX143" fmla="*/ 508000 w 12212214"/>
                <a:gd name="connsiteY143" fmla="*/ 909995 h 5461516"/>
                <a:gd name="connsiteX144" fmla="*/ 584200 w 12212214"/>
                <a:gd name="connsiteY144" fmla="*/ 871895 h 5461516"/>
                <a:gd name="connsiteX145" fmla="*/ 622300 w 12212214"/>
                <a:gd name="connsiteY145" fmla="*/ 833795 h 5461516"/>
                <a:gd name="connsiteX146" fmla="*/ 698500 w 12212214"/>
                <a:gd name="connsiteY146" fmla="*/ 782995 h 5461516"/>
                <a:gd name="connsiteX147" fmla="*/ 774700 w 12212214"/>
                <a:gd name="connsiteY147" fmla="*/ 719495 h 5461516"/>
                <a:gd name="connsiteX148" fmla="*/ 838200 w 12212214"/>
                <a:gd name="connsiteY148" fmla="*/ 655995 h 5461516"/>
                <a:gd name="connsiteX149" fmla="*/ 889000 w 12212214"/>
                <a:gd name="connsiteY149" fmla="*/ 605195 h 5461516"/>
                <a:gd name="connsiteX150" fmla="*/ 927100 w 12212214"/>
                <a:gd name="connsiteY150" fmla="*/ 579795 h 5461516"/>
                <a:gd name="connsiteX151" fmla="*/ 977900 w 12212214"/>
                <a:gd name="connsiteY151" fmla="*/ 541695 h 5461516"/>
                <a:gd name="connsiteX152" fmla="*/ 1143000 w 12212214"/>
                <a:gd name="connsiteY152" fmla="*/ 452795 h 5461516"/>
                <a:gd name="connsiteX153" fmla="*/ 1206500 w 12212214"/>
                <a:gd name="connsiteY153" fmla="*/ 427395 h 5461516"/>
                <a:gd name="connsiteX154" fmla="*/ 1244600 w 12212214"/>
                <a:gd name="connsiteY154" fmla="*/ 389295 h 5461516"/>
                <a:gd name="connsiteX155" fmla="*/ 1346200 w 12212214"/>
                <a:gd name="connsiteY155" fmla="*/ 338495 h 5461516"/>
                <a:gd name="connsiteX156" fmla="*/ 1422400 w 12212214"/>
                <a:gd name="connsiteY156" fmla="*/ 300395 h 5461516"/>
                <a:gd name="connsiteX157" fmla="*/ 1473200 w 12212214"/>
                <a:gd name="connsiteY157" fmla="*/ 262295 h 5461516"/>
                <a:gd name="connsiteX158" fmla="*/ 1574800 w 12212214"/>
                <a:gd name="connsiteY158" fmla="*/ 198795 h 5461516"/>
                <a:gd name="connsiteX159" fmla="*/ 1625600 w 12212214"/>
                <a:gd name="connsiteY159" fmla="*/ 147995 h 5461516"/>
                <a:gd name="connsiteX160" fmla="*/ 1841500 w 12212214"/>
                <a:gd name="connsiteY160" fmla="*/ 46395 h 5461516"/>
                <a:gd name="connsiteX161" fmla="*/ 1892300 w 12212214"/>
                <a:gd name="connsiteY161" fmla="*/ 20995 h 5461516"/>
                <a:gd name="connsiteX162" fmla="*/ 1971870 w 12212214"/>
                <a:gd name="connsiteY162" fmla="*/ 1457 h 5461516"/>
                <a:gd name="connsiteX163" fmla="*/ 2033156 w 12212214"/>
                <a:gd name="connsiteY163" fmla="*/ 850 h 5461516"/>
                <a:gd name="connsiteX0" fmla="*/ 7221323 w 12212214"/>
                <a:gd name="connsiteY0" fmla="*/ 365031 h 5461516"/>
                <a:gd name="connsiteX1" fmla="*/ 7214148 w 12212214"/>
                <a:gd name="connsiteY1" fmla="*/ 366789 h 5461516"/>
                <a:gd name="connsiteX2" fmla="*/ 7220923 w 12212214"/>
                <a:gd name="connsiteY2" fmla="*/ 365119 h 5461516"/>
                <a:gd name="connsiteX3" fmla="*/ 7221323 w 12212214"/>
                <a:gd name="connsiteY3" fmla="*/ 365031 h 5461516"/>
                <a:gd name="connsiteX4" fmla="*/ 2033156 w 12212214"/>
                <a:gd name="connsiteY4" fmla="*/ 850 h 5461516"/>
                <a:gd name="connsiteX5" fmla="*/ 2222500 w 12212214"/>
                <a:gd name="connsiteY5" fmla="*/ 20995 h 5461516"/>
                <a:gd name="connsiteX6" fmla="*/ 2286000 w 12212214"/>
                <a:gd name="connsiteY6" fmla="*/ 46395 h 5461516"/>
                <a:gd name="connsiteX7" fmla="*/ 2324100 w 12212214"/>
                <a:gd name="connsiteY7" fmla="*/ 71795 h 5461516"/>
                <a:gd name="connsiteX8" fmla="*/ 2400300 w 12212214"/>
                <a:gd name="connsiteY8" fmla="*/ 97195 h 5461516"/>
                <a:gd name="connsiteX9" fmla="*/ 2438400 w 12212214"/>
                <a:gd name="connsiteY9" fmla="*/ 122595 h 5461516"/>
                <a:gd name="connsiteX10" fmla="*/ 2476500 w 12212214"/>
                <a:gd name="connsiteY10" fmla="*/ 135295 h 5461516"/>
                <a:gd name="connsiteX11" fmla="*/ 2552700 w 12212214"/>
                <a:gd name="connsiteY11" fmla="*/ 186095 h 5461516"/>
                <a:gd name="connsiteX12" fmla="*/ 2692400 w 12212214"/>
                <a:gd name="connsiteY12" fmla="*/ 262295 h 5461516"/>
                <a:gd name="connsiteX13" fmla="*/ 2794000 w 12212214"/>
                <a:gd name="connsiteY13" fmla="*/ 325795 h 5461516"/>
                <a:gd name="connsiteX14" fmla="*/ 2882900 w 12212214"/>
                <a:gd name="connsiteY14" fmla="*/ 401995 h 5461516"/>
                <a:gd name="connsiteX15" fmla="*/ 2959100 w 12212214"/>
                <a:gd name="connsiteY15" fmla="*/ 490895 h 5461516"/>
                <a:gd name="connsiteX16" fmla="*/ 3009900 w 12212214"/>
                <a:gd name="connsiteY16" fmla="*/ 528995 h 5461516"/>
                <a:gd name="connsiteX17" fmla="*/ 3111500 w 12212214"/>
                <a:gd name="connsiteY17" fmla="*/ 630595 h 5461516"/>
                <a:gd name="connsiteX18" fmla="*/ 3175000 w 12212214"/>
                <a:gd name="connsiteY18" fmla="*/ 706795 h 5461516"/>
                <a:gd name="connsiteX19" fmla="*/ 3225800 w 12212214"/>
                <a:gd name="connsiteY19" fmla="*/ 744895 h 5461516"/>
                <a:gd name="connsiteX20" fmla="*/ 3263900 w 12212214"/>
                <a:gd name="connsiteY20" fmla="*/ 795695 h 5461516"/>
                <a:gd name="connsiteX21" fmla="*/ 3314700 w 12212214"/>
                <a:gd name="connsiteY21" fmla="*/ 833795 h 5461516"/>
                <a:gd name="connsiteX22" fmla="*/ 3378200 w 12212214"/>
                <a:gd name="connsiteY22" fmla="*/ 897295 h 5461516"/>
                <a:gd name="connsiteX23" fmla="*/ 3416300 w 12212214"/>
                <a:gd name="connsiteY23" fmla="*/ 922695 h 5461516"/>
                <a:gd name="connsiteX24" fmla="*/ 3467100 w 12212214"/>
                <a:gd name="connsiteY24" fmla="*/ 960795 h 5461516"/>
                <a:gd name="connsiteX25" fmla="*/ 3619500 w 12212214"/>
                <a:gd name="connsiteY25" fmla="*/ 1024295 h 5461516"/>
                <a:gd name="connsiteX26" fmla="*/ 3670300 w 12212214"/>
                <a:gd name="connsiteY26" fmla="*/ 1049695 h 5461516"/>
                <a:gd name="connsiteX27" fmla="*/ 3759200 w 12212214"/>
                <a:gd name="connsiteY27" fmla="*/ 1075095 h 5461516"/>
                <a:gd name="connsiteX28" fmla="*/ 3810000 w 12212214"/>
                <a:gd name="connsiteY28" fmla="*/ 1100495 h 5461516"/>
                <a:gd name="connsiteX29" fmla="*/ 3873500 w 12212214"/>
                <a:gd name="connsiteY29" fmla="*/ 1125895 h 5461516"/>
                <a:gd name="connsiteX30" fmla="*/ 3924300 w 12212214"/>
                <a:gd name="connsiteY30" fmla="*/ 1151295 h 5461516"/>
                <a:gd name="connsiteX31" fmla="*/ 3987800 w 12212214"/>
                <a:gd name="connsiteY31" fmla="*/ 1163995 h 5461516"/>
                <a:gd name="connsiteX32" fmla="*/ 4114800 w 12212214"/>
                <a:gd name="connsiteY32" fmla="*/ 1214795 h 5461516"/>
                <a:gd name="connsiteX33" fmla="*/ 4229101 w 12212214"/>
                <a:gd name="connsiteY33" fmla="*/ 1252895 h 5461516"/>
                <a:gd name="connsiteX34" fmla="*/ 4279901 w 12212214"/>
                <a:gd name="connsiteY34" fmla="*/ 1278295 h 5461516"/>
                <a:gd name="connsiteX35" fmla="*/ 4343401 w 12212214"/>
                <a:gd name="connsiteY35" fmla="*/ 1290995 h 5461516"/>
                <a:gd name="connsiteX36" fmla="*/ 4419601 w 12212214"/>
                <a:gd name="connsiteY36" fmla="*/ 1316395 h 5461516"/>
                <a:gd name="connsiteX37" fmla="*/ 4610102 w 12212214"/>
                <a:gd name="connsiteY37" fmla="*/ 1379895 h 5461516"/>
                <a:gd name="connsiteX38" fmla="*/ 4648202 w 12212214"/>
                <a:gd name="connsiteY38" fmla="*/ 1392595 h 5461516"/>
                <a:gd name="connsiteX39" fmla="*/ 4686302 w 12212214"/>
                <a:gd name="connsiteY39" fmla="*/ 1405295 h 5461516"/>
                <a:gd name="connsiteX40" fmla="*/ 4749802 w 12212214"/>
                <a:gd name="connsiteY40" fmla="*/ 1417995 h 5461516"/>
                <a:gd name="connsiteX41" fmla="*/ 4787900 w 12212214"/>
                <a:gd name="connsiteY41" fmla="*/ 1430695 h 5461516"/>
                <a:gd name="connsiteX42" fmla="*/ 4889500 w 12212214"/>
                <a:gd name="connsiteY42" fmla="*/ 1443395 h 5461516"/>
                <a:gd name="connsiteX43" fmla="*/ 5422900 w 12212214"/>
                <a:gd name="connsiteY43" fmla="*/ 1430695 h 5461516"/>
                <a:gd name="connsiteX44" fmla="*/ 5486401 w 12212214"/>
                <a:gd name="connsiteY44" fmla="*/ 1417995 h 5461516"/>
                <a:gd name="connsiteX45" fmla="*/ 5562601 w 12212214"/>
                <a:gd name="connsiteY45" fmla="*/ 1405295 h 5461516"/>
                <a:gd name="connsiteX46" fmla="*/ 5623812 w 12212214"/>
                <a:gd name="connsiteY46" fmla="*/ 1380998 h 5461516"/>
                <a:gd name="connsiteX47" fmla="*/ 5633342 w 12212214"/>
                <a:gd name="connsiteY47" fmla="*/ 1377320 h 5461516"/>
                <a:gd name="connsiteX48" fmla="*/ 5638731 w 12212214"/>
                <a:gd name="connsiteY48" fmla="*/ 1375469 h 5461516"/>
                <a:gd name="connsiteX49" fmla="*/ 5649774 w 12212214"/>
                <a:gd name="connsiteY49" fmla="*/ 1370978 h 5461516"/>
                <a:gd name="connsiteX50" fmla="*/ 5633342 w 12212214"/>
                <a:gd name="connsiteY50" fmla="*/ 1377320 h 5461516"/>
                <a:gd name="connsiteX51" fmla="*/ 5623115 w 12212214"/>
                <a:gd name="connsiteY51" fmla="*/ 1380832 h 5461516"/>
                <a:gd name="connsiteX52" fmla="*/ 5664201 w 12212214"/>
                <a:gd name="connsiteY52" fmla="*/ 1354495 h 5461516"/>
                <a:gd name="connsiteX53" fmla="*/ 5702301 w 12212214"/>
                <a:gd name="connsiteY53" fmla="*/ 1341795 h 5461516"/>
                <a:gd name="connsiteX54" fmla="*/ 5803902 w 12212214"/>
                <a:gd name="connsiteY54" fmla="*/ 1290995 h 5461516"/>
                <a:gd name="connsiteX55" fmla="*/ 5867401 w 12212214"/>
                <a:gd name="connsiteY55" fmla="*/ 1252895 h 5461516"/>
                <a:gd name="connsiteX56" fmla="*/ 5930900 w 12212214"/>
                <a:gd name="connsiteY56" fmla="*/ 1227495 h 5461516"/>
                <a:gd name="connsiteX57" fmla="*/ 6019800 w 12212214"/>
                <a:gd name="connsiteY57" fmla="*/ 1176695 h 5461516"/>
                <a:gd name="connsiteX58" fmla="*/ 6057900 w 12212214"/>
                <a:gd name="connsiteY58" fmla="*/ 1138595 h 5461516"/>
                <a:gd name="connsiteX59" fmla="*/ 6134100 w 12212214"/>
                <a:gd name="connsiteY59" fmla="*/ 1075095 h 5461516"/>
                <a:gd name="connsiteX60" fmla="*/ 6273801 w 12212214"/>
                <a:gd name="connsiteY60" fmla="*/ 935395 h 5461516"/>
                <a:gd name="connsiteX61" fmla="*/ 6324600 w 12212214"/>
                <a:gd name="connsiteY61" fmla="*/ 897295 h 5461516"/>
                <a:gd name="connsiteX62" fmla="*/ 6413500 w 12212214"/>
                <a:gd name="connsiteY62" fmla="*/ 821095 h 5461516"/>
                <a:gd name="connsiteX63" fmla="*/ 6502400 w 12212214"/>
                <a:gd name="connsiteY63" fmla="*/ 757595 h 5461516"/>
                <a:gd name="connsiteX64" fmla="*/ 6616700 w 12212214"/>
                <a:gd name="connsiteY64" fmla="*/ 630595 h 5461516"/>
                <a:gd name="connsiteX65" fmla="*/ 6667501 w 12212214"/>
                <a:gd name="connsiteY65" fmla="*/ 605195 h 5461516"/>
                <a:gd name="connsiteX66" fmla="*/ 6705600 w 12212214"/>
                <a:gd name="connsiteY66" fmla="*/ 567095 h 5461516"/>
                <a:gd name="connsiteX67" fmla="*/ 6819900 w 12212214"/>
                <a:gd name="connsiteY67" fmla="*/ 528995 h 5461516"/>
                <a:gd name="connsiteX68" fmla="*/ 6858000 w 12212214"/>
                <a:gd name="connsiteY68" fmla="*/ 516295 h 5461516"/>
                <a:gd name="connsiteX69" fmla="*/ 6997701 w 12212214"/>
                <a:gd name="connsiteY69" fmla="*/ 490895 h 5461516"/>
                <a:gd name="connsiteX70" fmla="*/ 7061200 w 12212214"/>
                <a:gd name="connsiteY70" fmla="*/ 414695 h 5461516"/>
                <a:gd name="connsiteX71" fmla="*/ 7188200 w 12212214"/>
                <a:gd name="connsiteY71" fmla="*/ 376595 h 5461516"/>
                <a:gd name="connsiteX72" fmla="*/ 7230502 w 12212214"/>
                <a:gd name="connsiteY72" fmla="*/ 363014 h 5461516"/>
                <a:gd name="connsiteX73" fmla="*/ 7221323 w 12212214"/>
                <a:gd name="connsiteY73" fmla="*/ 365031 h 5461516"/>
                <a:gd name="connsiteX74" fmla="*/ 7232916 w 12212214"/>
                <a:gd name="connsiteY74" fmla="*/ 362191 h 5461516"/>
                <a:gd name="connsiteX75" fmla="*/ 7277100 w 12212214"/>
                <a:gd name="connsiteY75" fmla="*/ 351195 h 5461516"/>
                <a:gd name="connsiteX76" fmla="*/ 7353300 w 12212214"/>
                <a:gd name="connsiteY76" fmla="*/ 363895 h 5461516"/>
                <a:gd name="connsiteX77" fmla="*/ 7442200 w 12212214"/>
                <a:gd name="connsiteY77" fmla="*/ 465495 h 5461516"/>
                <a:gd name="connsiteX78" fmla="*/ 7480300 w 12212214"/>
                <a:gd name="connsiteY78" fmla="*/ 503595 h 5461516"/>
                <a:gd name="connsiteX79" fmla="*/ 7531100 w 12212214"/>
                <a:gd name="connsiteY79" fmla="*/ 541695 h 5461516"/>
                <a:gd name="connsiteX80" fmla="*/ 7569200 w 12212214"/>
                <a:gd name="connsiteY80" fmla="*/ 567095 h 5461516"/>
                <a:gd name="connsiteX81" fmla="*/ 7607300 w 12212214"/>
                <a:gd name="connsiteY81" fmla="*/ 605195 h 5461516"/>
                <a:gd name="connsiteX82" fmla="*/ 7721600 w 12212214"/>
                <a:gd name="connsiteY82" fmla="*/ 694095 h 5461516"/>
                <a:gd name="connsiteX83" fmla="*/ 7823200 w 12212214"/>
                <a:gd name="connsiteY83" fmla="*/ 897295 h 5461516"/>
                <a:gd name="connsiteX84" fmla="*/ 7924800 w 12212214"/>
                <a:gd name="connsiteY84" fmla="*/ 986195 h 5461516"/>
                <a:gd name="connsiteX85" fmla="*/ 8102600 w 12212214"/>
                <a:gd name="connsiteY85" fmla="*/ 1036995 h 5461516"/>
                <a:gd name="connsiteX86" fmla="*/ 8153400 w 12212214"/>
                <a:gd name="connsiteY86" fmla="*/ 1049695 h 5461516"/>
                <a:gd name="connsiteX87" fmla="*/ 8267700 w 12212214"/>
                <a:gd name="connsiteY87" fmla="*/ 1100495 h 5461516"/>
                <a:gd name="connsiteX88" fmla="*/ 8356600 w 12212214"/>
                <a:gd name="connsiteY88" fmla="*/ 1138595 h 5461516"/>
                <a:gd name="connsiteX89" fmla="*/ 8420100 w 12212214"/>
                <a:gd name="connsiteY89" fmla="*/ 1163995 h 5461516"/>
                <a:gd name="connsiteX90" fmla="*/ 8470900 w 12212214"/>
                <a:gd name="connsiteY90" fmla="*/ 1176695 h 5461516"/>
                <a:gd name="connsiteX91" fmla="*/ 8526921 w 12212214"/>
                <a:gd name="connsiteY91" fmla="*/ 1195873 h 5461516"/>
                <a:gd name="connsiteX92" fmla="*/ 8539784 w 12212214"/>
                <a:gd name="connsiteY92" fmla="*/ 1200854 h 5461516"/>
                <a:gd name="connsiteX93" fmla="*/ 8522205 w 12212214"/>
                <a:gd name="connsiteY93" fmla="*/ 1197279 h 5461516"/>
                <a:gd name="connsiteX94" fmla="*/ 8548919 w 12212214"/>
                <a:gd name="connsiteY94" fmla="*/ 1204392 h 5461516"/>
                <a:gd name="connsiteX95" fmla="*/ 8539784 w 12212214"/>
                <a:gd name="connsiteY95" fmla="*/ 1200854 h 5461516"/>
                <a:gd name="connsiteX96" fmla="*/ 8543234 w 12212214"/>
                <a:gd name="connsiteY96" fmla="*/ 1201556 h 5461516"/>
                <a:gd name="connsiteX97" fmla="*/ 8597900 w 12212214"/>
                <a:gd name="connsiteY97" fmla="*/ 1214795 h 5461516"/>
                <a:gd name="connsiteX98" fmla="*/ 8636000 w 12212214"/>
                <a:gd name="connsiteY98" fmla="*/ 1227495 h 5461516"/>
                <a:gd name="connsiteX99" fmla="*/ 8788400 w 12212214"/>
                <a:gd name="connsiteY99" fmla="*/ 1240195 h 5461516"/>
                <a:gd name="connsiteX100" fmla="*/ 9575800 w 12212214"/>
                <a:gd name="connsiteY100" fmla="*/ 1214795 h 5461516"/>
                <a:gd name="connsiteX101" fmla="*/ 9779000 w 12212214"/>
                <a:gd name="connsiteY101" fmla="*/ 1189395 h 5461516"/>
                <a:gd name="connsiteX102" fmla="*/ 10020300 w 12212214"/>
                <a:gd name="connsiteY102" fmla="*/ 1163995 h 5461516"/>
                <a:gd name="connsiteX103" fmla="*/ 10071100 w 12212214"/>
                <a:gd name="connsiteY103" fmla="*/ 1151295 h 5461516"/>
                <a:gd name="connsiteX104" fmla="*/ 10160000 w 12212214"/>
                <a:gd name="connsiteY104" fmla="*/ 1138595 h 5461516"/>
                <a:gd name="connsiteX105" fmla="*/ 10337800 w 12212214"/>
                <a:gd name="connsiteY105" fmla="*/ 1113195 h 5461516"/>
                <a:gd name="connsiteX106" fmla="*/ 10502900 w 12212214"/>
                <a:gd name="connsiteY106" fmla="*/ 1062395 h 5461516"/>
                <a:gd name="connsiteX107" fmla="*/ 10541000 w 12212214"/>
                <a:gd name="connsiteY107" fmla="*/ 1049695 h 5461516"/>
                <a:gd name="connsiteX108" fmla="*/ 10604500 w 12212214"/>
                <a:gd name="connsiteY108" fmla="*/ 1011595 h 5461516"/>
                <a:gd name="connsiteX109" fmla="*/ 10642600 w 12212214"/>
                <a:gd name="connsiteY109" fmla="*/ 998895 h 5461516"/>
                <a:gd name="connsiteX110" fmla="*/ 10795000 w 12212214"/>
                <a:gd name="connsiteY110" fmla="*/ 897295 h 5461516"/>
                <a:gd name="connsiteX111" fmla="*/ 10896600 w 12212214"/>
                <a:gd name="connsiteY111" fmla="*/ 833795 h 5461516"/>
                <a:gd name="connsiteX112" fmla="*/ 10934700 w 12212214"/>
                <a:gd name="connsiteY112" fmla="*/ 795695 h 5461516"/>
                <a:gd name="connsiteX113" fmla="*/ 10985500 w 12212214"/>
                <a:gd name="connsiteY113" fmla="*/ 770295 h 5461516"/>
                <a:gd name="connsiteX114" fmla="*/ 11061700 w 12212214"/>
                <a:gd name="connsiteY114" fmla="*/ 719495 h 5461516"/>
                <a:gd name="connsiteX115" fmla="*/ 11112500 w 12212214"/>
                <a:gd name="connsiteY115" fmla="*/ 694095 h 5461516"/>
                <a:gd name="connsiteX116" fmla="*/ 11163300 w 12212214"/>
                <a:gd name="connsiteY116" fmla="*/ 655995 h 5461516"/>
                <a:gd name="connsiteX117" fmla="*/ 11290300 w 12212214"/>
                <a:gd name="connsiteY117" fmla="*/ 592495 h 5461516"/>
                <a:gd name="connsiteX118" fmla="*/ 11341100 w 12212214"/>
                <a:gd name="connsiteY118" fmla="*/ 567095 h 5461516"/>
                <a:gd name="connsiteX119" fmla="*/ 11379200 w 12212214"/>
                <a:gd name="connsiteY119" fmla="*/ 541695 h 5461516"/>
                <a:gd name="connsiteX120" fmla="*/ 11480800 w 12212214"/>
                <a:gd name="connsiteY120" fmla="*/ 490895 h 5461516"/>
                <a:gd name="connsiteX121" fmla="*/ 11582400 w 12212214"/>
                <a:gd name="connsiteY121" fmla="*/ 427395 h 5461516"/>
                <a:gd name="connsiteX122" fmla="*/ 11684000 w 12212214"/>
                <a:gd name="connsiteY122" fmla="*/ 389295 h 5461516"/>
                <a:gd name="connsiteX123" fmla="*/ 11747500 w 12212214"/>
                <a:gd name="connsiteY123" fmla="*/ 351195 h 5461516"/>
                <a:gd name="connsiteX124" fmla="*/ 11849100 w 12212214"/>
                <a:gd name="connsiteY124" fmla="*/ 287695 h 5461516"/>
                <a:gd name="connsiteX125" fmla="*/ 11950700 w 12212214"/>
                <a:gd name="connsiteY125" fmla="*/ 236895 h 5461516"/>
                <a:gd name="connsiteX126" fmla="*/ 12039600 w 12212214"/>
                <a:gd name="connsiteY126" fmla="*/ 198795 h 5461516"/>
                <a:gd name="connsiteX127" fmla="*/ 12115800 w 12212214"/>
                <a:gd name="connsiteY127" fmla="*/ 147995 h 5461516"/>
                <a:gd name="connsiteX128" fmla="*/ 12166600 w 12212214"/>
                <a:gd name="connsiteY128" fmla="*/ 122595 h 5461516"/>
                <a:gd name="connsiteX129" fmla="*/ 12212214 w 12212214"/>
                <a:gd name="connsiteY129" fmla="*/ 92809 h 5461516"/>
                <a:gd name="connsiteX130" fmla="*/ 12212214 w 12212214"/>
                <a:gd name="connsiteY130" fmla="*/ 1743799 h 5461516"/>
                <a:gd name="connsiteX131" fmla="*/ 12210311 w 12212214"/>
                <a:gd name="connsiteY131" fmla="*/ 1816285 h 5461516"/>
                <a:gd name="connsiteX132" fmla="*/ 12204700 w 12212214"/>
                <a:gd name="connsiteY132" fmla="*/ 2992795 h 5461516"/>
                <a:gd name="connsiteX133" fmla="*/ 12208474 w 12212214"/>
                <a:gd name="connsiteY133" fmla="*/ 3172151 h 5461516"/>
                <a:gd name="connsiteX134" fmla="*/ 12212214 w 12212214"/>
                <a:gd name="connsiteY134" fmla="*/ 3239772 h 5461516"/>
                <a:gd name="connsiteX135" fmla="*/ 12212214 w 12212214"/>
                <a:gd name="connsiteY135" fmla="*/ 5461516 h 5461516"/>
                <a:gd name="connsiteX136" fmla="*/ 0 w 12212214"/>
                <a:gd name="connsiteY136" fmla="*/ 5461516 h 5461516"/>
                <a:gd name="connsiteX137" fmla="*/ 0 w 12212214"/>
                <a:gd name="connsiteY137" fmla="*/ 1055750 h 5461516"/>
                <a:gd name="connsiteX138" fmla="*/ 36971 w 12212214"/>
                <a:gd name="connsiteY138" fmla="*/ 1048924 h 5461516"/>
                <a:gd name="connsiteX139" fmla="*/ 393700 w 12212214"/>
                <a:gd name="connsiteY139" fmla="*/ 973495 h 5461516"/>
                <a:gd name="connsiteX140" fmla="*/ 431800 w 12212214"/>
                <a:gd name="connsiteY140" fmla="*/ 948095 h 5461516"/>
                <a:gd name="connsiteX141" fmla="*/ 469900 w 12212214"/>
                <a:gd name="connsiteY141" fmla="*/ 935395 h 5461516"/>
                <a:gd name="connsiteX142" fmla="*/ 508000 w 12212214"/>
                <a:gd name="connsiteY142" fmla="*/ 909995 h 5461516"/>
                <a:gd name="connsiteX143" fmla="*/ 584200 w 12212214"/>
                <a:gd name="connsiteY143" fmla="*/ 871895 h 5461516"/>
                <a:gd name="connsiteX144" fmla="*/ 622300 w 12212214"/>
                <a:gd name="connsiteY144" fmla="*/ 833795 h 5461516"/>
                <a:gd name="connsiteX145" fmla="*/ 698500 w 12212214"/>
                <a:gd name="connsiteY145" fmla="*/ 782995 h 5461516"/>
                <a:gd name="connsiteX146" fmla="*/ 774700 w 12212214"/>
                <a:gd name="connsiteY146" fmla="*/ 719495 h 5461516"/>
                <a:gd name="connsiteX147" fmla="*/ 838200 w 12212214"/>
                <a:gd name="connsiteY147" fmla="*/ 655995 h 5461516"/>
                <a:gd name="connsiteX148" fmla="*/ 889000 w 12212214"/>
                <a:gd name="connsiteY148" fmla="*/ 605195 h 5461516"/>
                <a:gd name="connsiteX149" fmla="*/ 927100 w 12212214"/>
                <a:gd name="connsiteY149" fmla="*/ 579795 h 5461516"/>
                <a:gd name="connsiteX150" fmla="*/ 977900 w 12212214"/>
                <a:gd name="connsiteY150" fmla="*/ 541695 h 5461516"/>
                <a:gd name="connsiteX151" fmla="*/ 1143000 w 12212214"/>
                <a:gd name="connsiteY151" fmla="*/ 452795 h 5461516"/>
                <a:gd name="connsiteX152" fmla="*/ 1206500 w 12212214"/>
                <a:gd name="connsiteY152" fmla="*/ 427395 h 5461516"/>
                <a:gd name="connsiteX153" fmla="*/ 1244600 w 12212214"/>
                <a:gd name="connsiteY153" fmla="*/ 389295 h 5461516"/>
                <a:gd name="connsiteX154" fmla="*/ 1346200 w 12212214"/>
                <a:gd name="connsiteY154" fmla="*/ 338495 h 5461516"/>
                <a:gd name="connsiteX155" fmla="*/ 1422400 w 12212214"/>
                <a:gd name="connsiteY155" fmla="*/ 300395 h 5461516"/>
                <a:gd name="connsiteX156" fmla="*/ 1473200 w 12212214"/>
                <a:gd name="connsiteY156" fmla="*/ 262295 h 5461516"/>
                <a:gd name="connsiteX157" fmla="*/ 1574800 w 12212214"/>
                <a:gd name="connsiteY157" fmla="*/ 198795 h 5461516"/>
                <a:gd name="connsiteX158" fmla="*/ 1625600 w 12212214"/>
                <a:gd name="connsiteY158" fmla="*/ 147995 h 5461516"/>
                <a:gd name="connsiteX159" fmla="*/ 1841500 w 12212214"/>
                <a:gd name="connsiteY159" fmla="*/ 46395 h 5461516"/>
                <a:gd name="connsiteX160" fmla="*/ 1892300 w 12212214"/>
                <a:gd name="connsiteY160" fmla="*/ 20995 h 5461516"/>
                <a:gd name="connsiteX161" fmla="*/ 1971870 w 12212214"/>
                <a:gd name="connsiteY161" fmla="*/ 1457 h 5461516"/>
                <a:gd name="connsiteX162" fmla="*/ 2033156 w 12212214"/>
                <a:gd name="connsiteY162" fmla="*/ 850 h 5461516"/>
                <a:gd name="connsiteX0" fmla="*/ 7221323 w 12212214"/>
                <a:gd name="connsiteY0" fmla="*/ 365031 h 5461516"/>
                <a:gd name="connsiteX1" fmla="*/ 7214148 w 12212214"/>
                <a:gd name="connsiteY1" fmla="*/ 366789 h 5461516"/>
                <a:gd name="connsiteX2" fmla="*/ 7220923 w 12212214"/>
                <a:gd name="connsiteY2" fmla="*/ 365119 h 5461516"/>
                <a:gd name="connsiteX3" fmla="*/ 7221323 w 12212214"/>
                <a:gd name="connsiteY3" fmla="*/ 365031 h 5461516"/>
                <a:gd name="connsiteX4" fmla="*/ 2033156 w 12212214"/>
                <a:gd name="connsiteY4" fmla="*/ 850 h 5461516"/>
                <a:gd name="connsiteX5" fmla="*/ 2222500 w 12212214"/>
                <a:gd name="connsiteY5" fmla="*/ 20995 h 5461516"/>
                <a:gd name="connsiteX6" fmla="*/ 2286000 w 12212214"/>
                <a:gd name="connsiteY6" fmla="*/ 46395 h 5461516"/>
                <a:gd name="connsiteX7" fmla="*/ 2324100 w 12212214"/>
                <a:gd name="connsiteY7" fmla="*/ 71795 h 5461516"/>
                <a:gd name="connsiteX8" fmla="*/ 2400300 w 12212214"/>
                <a:gd name="connsiteY8" fmla="*/ 97195 h 5461516"/>
                <a:gd name="connsiteX9" fmla="*/ 2438400 w 12212214"/>
                <a:gd name="connsiteY9" fmla="*/ 122595 h 5461516"/>
                <a:gd name="connsiteX10" fmla="*/ 2476500 w 12212214"/>
                <a:gd name="connsiteY10" fmla="*/ 135295 h 5461516"/>
                <a:gd name="connsiteX11" fmla="*/ 2552700 w 12212214"/>
                <a:gd name="connsiteY11" fmla="*/ 186095 h 5461516"/>
                <a:gd name="connsiteX12" fmla="*/ 2692400 w 12212214"/>
                <a:gd name="connsiteY12" fmla="*/ 262295 h 5461516"/>
                <a:gd name="connsiteX13" fmla="*/ 2794000 w 12212214"/>
                <a:gd name="connsiteY13" fmla="*/ 325795 h 5461516"/>
                <a:gd name="connsiteX14" fmla="*/ 2882900 w 12212214"/>
                <a:gd name="connsiteY14" fmla="*/ 401995 h 5461516"/>
                <a:gd name="connsiteX15" fmla="*/ 2959100 w 12212214"/>
                <a:gd name="connsiteY15" fmla="*/ 490895 h 5461516"/>
                <a:gd name="connsiteX16" fmla="*/ 3009900 w 12212214"/>
                <a:gd name="connsiteY16" fmla="*/ 528995 h 5461516"/>
                <a:gd name="connsiteX17" fmla="*/ 3111500 w 12212214"/>
                <a:gd name="connsiteY17" fmla="*/ 630595 h 5461516"/>
                <a:gd name="connsiteX18" fmla="*/ 3175000 w 12212214"/>
                <a:gd name="connsiteY18" fmla="*/ 706795 h 5461516"/>
                <a:gd name="connsiteX19" fmla="*/ 3225800 w 12212214"/>
                <a:gd name="connsiteY19" fmla="*/ 744895 h 5461516"/>
                <a:gd name="connsiteX20" fmla="*/ 3263900 w 12212214"/>
                <a:gd name="connsiteY20" fmla="*/ 795695 h 5461516"/>
                <a:gd name="connsiteX21" fmla="*/ 3314700 w 12212214"/>
                <a:gd name="connsiteY21" fmla="*/ 833795 h 5461516"/>
                <a:gd name="connsiteX22" fmla="*/ 3378200 w 12212214"/>
                <a:gd name="connsiteY22" fmla="*/ 897295 h 5461516"/>
                <a:gd name="connsiteX23" fmla="*/ 3416300 w 12212214"/>
                <a:gd name="connsiteY23" fmla="*/ 922695 h 5461516"/>
                <a:gd name="connsiteX24" fmla="*/ 3467100 w 12212214"/>
                <a:gd name="connsiteY24" fmla="*/ 960795 h 5461516"/>
                <a:gd name="connsiteX25" fmla="*/ 3619500 w 12212214"/>
                <a:gd name="connsiteY25" fmla="*/ 1024295 h 5461516"/>
                <a:gd name="connsiteX26" fmla="*/ 3670300 w 12212214"/>
                <a:gd name="connsiteY26" fmla="*/ 1049695 h 5461516"/>
                <a:gd name="connsiteX27" fmla="*/ 3759200 w 12212214"/>
                <a:gd name="connsiteY27" fmla="*/ 1075095 h 5461516"/>
                <a:gd name="connsiteX28" fmla="*/ 3810000 w 12212214"/>
                <a:gd name="connsiteY28" fmla="*/ 1100495 h 5461516"/>
                <a:gd name="connsiteX29" fmla="*/ 3873500 w 12212214"/>
                <a:gd name="connsiteY29" fmla="*/ 1125895 h 5461516"/>
                <a:gd name="connsiteX30" fmla="*/ 3924300 w 12212214"/>
                <a:gd name="connsiteY30" fmla="*/ 1151295 h 5461516"/>
                <a:gd name="connsiteX31" fmla="*/ 3987800 w 12212214"/>
                <a:gd name="connsiteY31" fmla="*/ 1163995 h 5461516"/>
                <a:gd name="connsiteX32" fmla="*/ 4114800 w 12212214"/>
                <a:gd name="connsiteY32" fmla="*/ 1214795 h 5461516"/>
                <a:gd name="connsiteX33" fmla="*/ 4229101 w 12212214"/>
                <a:gd name="connsiteY33" fmla="*/ 1252895 h 5461516"/>
                <a:gd name="connsiteX34" fmla="*/ 4279901 w 12212214"/>
                <a:gd name="connsiteY34" fmla="*/ 1278295 h 5461516"/>
                <a:gd name="connsiteX35" fmla="*/ 4343401 w 12212214"/>
                <a:gd name="connsiteY35" fmla="*/ 1290995 h 5461516"/>
                <a:gd name="connsiteX36" fmla="*/ 4419601 w 12212214"/>
                <a:gd name="connsiteY36" fmla="*/ 1316395 h 5461516"/>
                <a:gd name="connsiteX37" fmla="*/ 4610102 w 12212214"/>
                <a:gd name="connsiteY37" fmla="*/ 1379895 h 5461516"/>
                <a:gd name="connsiteX38" fmla="*/ 4648202 w 12212214"/>
                <a:gd name="connsiteY38" fmla="*/ 1392595 h 5461516"/>
                <a:gd name="connsiteX39" fmla="*/ 4686302 w 12212214"/>
                <a:gd name="connsiteY39" fmla="*/ 1405295 h 5461516"/>
                <a:gd name="connsiteX40" fmla="*/ 4749802 w 12212214"/>
                <a:gd name="connsiteY40" fmla="*/ 1417995 h 5461516"/>
                <a:gd name="connsiteX41" fmla="*/ 4787900 w 12212214"/>
                <a:gd name="connsiteY41" fmla="*/ 1430695 h 5461516"/>
                <a:gd name="connsiteX42" fmla="*/ 4889500 w 12212214"/>
                <a:gd name="connsiteY42" fmla="*/ 1443395 h 5461516"/>
                <a:gd name="connsiteX43" fmla="*/ 5422900 w 12212214"/>
                <a:gd name="connsiteY43" fmla="*/ 1430695 h 5461516"/>
                <a:gd name="connsiteX44" fmla="*/ 5486401 w 12212214"/>
                <a:gd name="connsiteY44" fmla="*/ 1417995 h 5461516"/>
                <a:gd name="connsiteX45" fmla="*/ 5562601 w 12212214"/>
                <a:gd name="connsiteY45" fmla="*/ 1405295 h 5461516"/>
                <a:gd name="connsiteX46" fmla="*/ 5623812 w 12212214"/>
                <a:gd name="connsiteY46" fmla="*/ 1380998 h 5461516"/>
                <a:gd name="connsiteX47" fmla="*/ 5633342 w 12212214"/>
                <a:gd name="connsiteY47" fmla="*/ 1377320 h 5461516"/>
                <a:gd name="connsiteX48" fmla="*/ 5638731 w 12212214"/>
                <a:gd name="connsiteY48" fmla="*/ 1375469 h 5461516"/>
                <a:gd name="connsiteX49" fmla="*/ 5649774 w 12212214"/>
                <a:gd name="connsiteY49" fmla="*/ 1370978 h 5461516"/>
                <a:gd name="connsiteX50" fmla="*/ 5633342 w 12212214"/>
                <a:gd name="connsiteY50" fmla="*/ 1377320 h 5461516"/>
                <a:gd name="connsiteX51" fmla="*/ 5623115 w 12212214"/>
                <a:gd name="connsiteY51" fmla="*/ 1380832 h 5461516"/>
                <a:gd name="connsiteX52" fmla="*/ 5664201 w 12212214"/>
                <a:gd name="connsiteY52" fmla="*/ 1354495 h 5461516"/>
                <a:gd name="connsiteX53" fmla="*/ 5702301 w 12212214"/>
                <a:gd name="connsiteY53" fmla="*/ 1341795 h 5461516"/>
                <a:gd name="connsiteX54" fmla="*/ 5803902 w 12212214"/>
                <a:gd name="connsiteY54" fmla="*/ 1290995 h 5461516"/>
                <a:gd name="connsiteX55" fmla="*/ 5867401 w 12212214"/>
                <a:gd name="connsiteY55" fmla="*/ 1252895 h 5461516"/>
                <a:gd name="connsiteX56" fmla="*/ 5930900 w 12212214"/>
                <a:gd name="connsiteY56" fmla="*/ 1227495 h 5461516"/>
                <a:gd name="connsiteX57" fmla="*/ 6019800 w 12212214"/>
                <a:gd name="connsiteY57" fmla="*/ 1176695 h 5461516"/>
                <a:gd name="connsiteX58" fmla="*/ 6057900 w 12212214"/>
                <a:gd name="connsiteY58" fmla="*/ 1138595 h 5461516"/>
                <a:gd name="connsiteX59" fmla="*/ 6134100 w 12212214"/>
                <a:gd name="connsiteY59" fmla="*/ 1075095 h 5461516"/>
                <a:gd name="connsiteX60" fmla="*/ 6273801 w 12212214"/>
                <a:gd name="connsiteY60" fmla="*/ 935395 h 5461516"/>
                <a:gd name="connsiteX61" fmla="*/ 6324600 w 12212214"/>
                <a:gd name="connsiteY61" fmla="*/ 897295 h 5461516"/>
                <a:gd name="connsiteX62" fmla="*/ 6413500 w 12212214"/>
                <a:gd name="connsiteY62" fmla="*/ 821095 h 5461516"/>
                <a:gd name="connsiteX63" fmla="*/ 6502400 w 12212214"/>
                <a:gd name="connsiteY63" fmla="*/ 757595 h 5461516"/>
                <a:gd name="connsiteX64" fmla="*/ 6616700 w 12212214"/>
                <a:gd name="connsiteY64" fmla="*/ 630595 h 5461516"/>
                <a:gd name="connsiteX65" fmla="*/ 6667501 w 12212214"/>
                <a:gd name="connsiteY65" fmla="*/ 605195 h 5461516"/>
                <a:gd name="connsiteX66" fmla="*/ 6705600 w 12212214"/>
                <a:gd name="connsiteY66" fmla="*/ 567095 h 5461516"/>
                <a:gd name="connsiteX67" fmla="*/ 6819900 w 12212214"/>
                <a:gd name="connsiteY67" fmla="*/ 528995 h 5461516"/>
                <a:gd name="connsiteX68" fmla="*/ 6858000 w 12212214"/>
                <a:gd name="connsiteY68" fmla="*/ 516295 h 5461516"/>
                <a:gd name="connsiteX69" fmla="*/ 6997701 w 12212214"/>
                <a:gd name="connsiteY69" fmla="*/ 490895 h 5461516"/>
                <a:gd name="connsiteX70" fmla="*/ 7061200 w 12212214"/>
                <a:gd name="connsiteY70" fmla="*/ 414695 h 5461516"/>
                <a:gd name="connsiteX71" fmla="*/ 7188200 w 12212214"/>
                <a:gd name="connsiteY71" fmla="*/ 376595 h 5461516"/>
                <a:gd name="connsiteX72" fmla="*/ 7230502 w 12212214"/>
                <a:gd name="connsiteY72" fmla="*/ 363014 h 5461516"/>
                <a:gd name="connsiteX73" fmla="*/ 7221323 w 12212214"/>
                <a:gd name="connsiteY73" fmla="*/ 365031 h 5461516"/>
                <a:gd name="connsiteX74" fmla="*/ 7232916 w 12212214"/>
                <a:gd name="connsiteY74" fmla="*/ 362191 h 5461516"/>
                <a:gd name="connsiteX75" fmla="*/ 7277100 w 12212214"/>
                <a:gd name="connsiteY75" fmla="*/ 351195 h 5461516"/>
                <a:gd name="connsiteX76" fmla="*/ 7353300 w 12212214"/>
                <a:gd name="connsiteY76" fmla="*/ 363895 h 5461516"/>
                <a:gd name="connsiteX77" fmla="*/ 7442200 w 12212214"/>
                <a:gd name="connsiteY77" fmla="*/ 465495 h 5461516"/>
                <a:gd name="connsiteX78" fmla="*/ 7480300 w 12212214"/>
                <a:gd name="connsiteY78" fmla="*/ 503595 h 5461516"/>
                <a:gd name="connsiteX79" fmla="*/ 7531100 w 12212214"/>
                <a:gd name="connsiteY79" fmla="*/ 541695 h 5461516"/>
                <a:gd name="connsiteX80" fmla="*/ 7569200 w 12212214"/>
                <a:gd name="connsiteY80" fmla="*/ 567095 h 5461516"/>
                <a:gd name="connsiteX81" fmla="*/ 7607300 w 12212214"/>
                <a:gd name="connsiteY81" fmla="*/ 605195 h 5461516"/>
                <a:gd name="connsiteX82" fmla="*/ 7823200 w 12212214"/>
                <a:gd name="connsiteY82" fmla="*/ 897295 h 5461516"/>
                <a:gd name="connsiteX83" fmla="*/ 7924800 w 12212214"/>
                <a:gd name="connsiteY83" fmla="*/ 986195 h 5461516"/>
                <a:gd name="connsiteX84" fmla="*/ 8102600 w 12212214"/>
                <a:gd name="connsiteY84" fmla="*/ 1036995 h 5461516"/>
                <a:gd name="connsiteX85" fmla="*/ 8153400 w 12212214"/>
                <a:gd name="connsiteY85" fmla="*/ 1049695 h 5461516"/>
                <a:gd name="connsiteX86" fmla="*/ 8267700 w 12212214"/>
                <a:gd name="connsiteY86" fmla="*/ 1100495 h 5461516"/>
                <a:gd name="connsiteX87" fmla="*/ 8356600 w 12212214"/>
                <a:gd name="connsiteY87" fmla="*/ 1138595 h 5461516"/>
                <a:gd name="connsiteX88" fmla="*/ 8420100 w 12212214"/>
                <a:gd name="connsiteY88" fmla="*/ 1163995 h 5461516"/>
                <a:gd name="connsiteX89" fmla="*/ 8470900 w 12212214"/>
                <a:gd name="connsiteY89" fmla="*/ 1176695 h 5461516"/>
                <a:gd name="connsiteX90" fmla="*/ 8526921 w 12212214"/>
                <a:gd name="connsiteY90" fmla="*/ 1195873 h 5461516"/>
                <a:gd name="connsiteX91" fmla="*/ 8539784 w 12212214"/>
                <a:gd name="connsiteY91" fmla="*/ 1200854 h 5461516"/>
                <a:gd name="connsiteX92" fmla="*/ 8522205 w 12212214"/>
                <a:gd name="connsiteY92" fmla="*/ 1197279 h 5461516"/>
                <a:gd name="connsiteX93" fmla="*/ 8548919 w 12212214"/>
                <a:gd name="connsiteY93" fmla="*/ 1204392 h 5461516"/>
                <a:gd name="connsiteX94" fmla="*/ 8539784 w 12212214"/>
                <a:gd name="connsiteY94" fmla="*/ 1200854 h 5461516"/>
                <a:gd name="connsiteX95" fmla="*/ 8543234 w 12212214"/>
                <a:gd name="connsiteY95" fmla="*/ 1201556 h 5461516"/>
                <a:gd name="connsiteX96" fmla="*/ 8597900 w 12212214"/>
                <a:gd name="connsiteY96" fmla="*/ 1214795 h 5461516"/>
                <a:gd name="connsiteX97" fmla="*/ 8636000 w 12212214"/>
                <a:gd name="connsiteY97" fmla="*/ 1227495 h 5461516"/>
                <a:gd name="connsiteX98" fmla="*/ 8788400 w 12212214"/>
                <a:gd name="connsiteY98" fmla="*/ 1240195 h 5461516"/>
                <a:gd name="connsiteX99" fmla="*/ 9575800 w 12212214"/>
                <a:gd name="connsiteY99" fmla="*/ 1214795 h 5461516"/>
                <a:gd name="connsiteX100" fmla="*/ 9779000 w 12212214"/>
                <a:gd name="connsiteY100" fmla="*/ 1189395 h 5461516"/>
                <a:gd name="connsiteX101" fmla="*/ 10020300 w 12212214"/>
                <a:gd name="connsiteY101" fmla="*/ 1163995 h 5461516"/>
                <a:gd name="connsiteX102" fmla="*/ 10071100 w 12212214"/>
                <a:gd name="connsiteY102" fmla="*/ 1151295 h 5461516"/>
                <a:gd name="connsiteX103" fmla="*/ 10160000 w 12212214"/>
                <a:gd name="connsiteY103" fmla="*/ 1138595 h 5461516"/>
                <a:gd name="connsiteX104" fmla="*/ 10337800 w 12212214"/>
                <a:gd name="connsiteY104" fmla="*/ 1113195 h 5461516"/>
                <a:gd name="connsiteX105" fmla="*/ 10502900 w 12212214"/>
                <a:gd name="connsiteY105" fmla="*/ 1062395 h 5461516"/>
                <a:gd name="connsiteX106" fmla="*/ 10541000 w 12212214"/>
                <a:gd name="connsiteY106" fmla="*/ 1049695 h 5461516"/>
                <a:gd name="connsiteX107" fmla="*/ 10604500 w 12212214"/>
                <a:gd name="connsiteY107" fmla="*/ 1011595 h 5461516"/>
                <a:gd name="connsiteX108" fmla="*/ 10642600 w 12212214"/>
                <a:gd name="connsiteY108" fmla="*/ 998895 h 5461516"/>
                <a:gd name="connsiteX109" fmla="*/ 10795000 w 12212214"/>
                <a:gd name="connsiteY109" fmla="*/ 897295 h 5461516"/>
                <a:gd name="connsiteX110" fmla="*/ 10896600 w 12212214"/>
                <a:gd name="connsiteY110" fmla="*/ 833795 h 5461516"/>
                <a:gd name="connsiteX111" fmla="*/ 10934700 w 12212214"/>
                <a:gd name="connsiteY111" fmla="*/ 795695 h 5461516"/>
                <a:gd name="connsiteX112" fmla="*/ 10985500 w 12212214"/>
                <a:gd name="connsiteY112" fmla="*/ 770295 h 5461516"/>
                <a:gd name="connsiteX113" fmla="*/ 11061700 w 12212214"/>
                <a:gd name="connsiteY113" fmla="*/ 719495 h 5461516"/>
                <a:gd name="connsiteX114" fmla="*/ 11112500 w 12212214"/>
                <a:gd name="connsiteY114" fmla="*/ 694095 h 5461516"/>
                <a:gd name="connsiteX115" fmla="*/ 11163300 w 12212214"/>
                <a:gd name="connsiteY115" fmla="*/ 655995 h 5461516"/>
                <a:gd name="connsiteX116" fmla="*/ 11290300 w 12212214"/>
                <a:gd name="connsiteY116" fmla="*/ 592495 h 5461516"/>
                <a:gd name="connsiteX117" fmla="*/ 11341100 w 12212214"/>
                <a:gd name="connsiteY117" fmla="*/ 567095 h 5461516"/>
                <a:gd name="connsiteX118" fmla="*/ 11379200 w 12212214"/>
                <a:gd name="connsiteY118" fmla="*/ 541695 h 5461516"/>
                <a:gd name="connsiteX119" fmla="*/ 11480800 w 12212214"/>
                <a:gd name="connsiteY119" fmla="*/ 490895 h 5461516"/>
                <a:gd name="connsiteX120" fmla="*/ 11582400 w 12212214"/>
                <a:gd name="connsiteY120" fmla="*/ 427395 h 5461516"/>
                <a:gd name="connsiteX121" fmla="*/ 11684000 w 12212214"/>
                <a:gd name="connsiteY121" fmla="*/ 389295 h 5461516"/>
                <a:gd name="connsiteX122" fmla="*/ 11747500 w 12212214"/>
                <a:gd name="connsiteY122" fmla="*/ 351195 h 5461516"/>
                <a:gd name="connsiteX123" fmla="*/ 11849100 w 12212214"/>
                <a:gd name="connsiteY123" fmla="*/ 287695 h 5461516"/>
                <a:gd name="connsiteX124" fmla="*/ 11950700 w 12212214"/>
                <a:gd name="connsiteY124" fmla="*/ 236895 h 5461516"/>
                <a:gd name="connsiteX125" fmla="*/ 12039600 w 12212214"/>
                <a:gd name="connsiteY125" fmla="*/ 198795 h 5461516"/>
                <a:gd name="connsiteX126" fmla="*/ 12115800 w 12212214"/>
                <a:gd name="connsiteY126" fmla="*/ 147995 h 5461516"/>
                <a:gd name="connsiteX127" fmla="*/ 12166600 w 12212214"/>
                <a:gd name="connsiteY127" fmla="*/ 122595 h 5461516"/>
                <a:gd name="connsiteX128" fmla="*/ 12212214 w 12212214"/>
                <a:gd name="connsiteY128" fmla="*/ 92809 h 5461516"/>
                <a:gd name="connsiteX129" fmla="*/ 12212214 w 12212214"/>
                <a:gd name="connsiteY129" fmla="*/ 1743799 h 5461516"/>
                <a:gd name="connsiteX130" fmla="*/ 12210311 w 12212214"/>
                <a:gd name="connsiteY130" fmla="*/ 1816285 h 5461516"/>
                <a:gd name="connsiteX131" fmla="*/ 12204700 w 12212214"/>
                <a:gd name="connsiteY131" fmla="*/ 2992795 h 5461516"/>
                <a:gd name="connsiteX132" fmla="*/ 12208474 w 12212214"/>
                <a:gd name="connsiteY132" fmla="*/ 3172151 h 5461516"/>
                <a:gd name="connsiteX133" fmla="*/ 12212214 w 12212214"/>
                <a:gd name="connsiteY133" fmla="*/ 3239772 h 5461516"/>
                <a:gd name="connsiteX134" fmla="*/ 12212214 w 12212214"/>
                <a:gd name="connsiteY134" fmla="*/ 5461516 h 5461516"/>
                <a:gd name="connsiteX135" fmla="*/ 0 w 12212214"/>
                <a:gd name="connsiteY135" fmla="*/ 5461516 h 5461516"/>
                <a:gd name="connsiteX136" fmla="*/ 0 w 12212214"/>
                <a:gd name="connsiteY136" fmla="*/ 1055750 h 5461516"/>
                <a:gd name="connsiteX137" fmla="*/ 36971 w 12212214"/>
                <a:gd name="connsiteY137" fmla="*/ 1048924 h 5461516"/>
                <a:gd name="connsiteX138" fmla="*/ 393700 w 12212214"/>
                <a:gd name="connsiteY138" fmla="*/ 973495 h 5461516"/>
                <a:gd name="connsiteX139" fmla="*/ 431800 w 12212214"/>
                <a:gd name="connsiteY139" fmla="*/ 948095 h 5461516"/>
                <a:gd name="connsiteX140" fmla="*/ 469900 w 12212214"/>
                <a:gd name="connsiteY140" fmla="*/ 935395 h 5461516"/>
                <a:gd name="connsiteX141" fmla="*/ 508000 w 12212214"/>
                <a:gd name="connsiteY141" fmla="*/ 909995 h 5461516"/>
                <a:gd name="connsiteX142" fmla="*/ 584200 w 12212214"/>
                <a:gd name="connsiteY142" fmla="*/ 871895 h 5461516"/>
                <a:gd name="connsiteX143" fmla="*/ 622300 w 12212214"/>
                <a:gd name="connsiteY143" fmla="*/ 833795 h 5461516"/>
                <a:gd name="connsiteX144" fmla="*/ 698500 w 12212214"/>
                <a:gd name="connsiteY144" fmla="*/ 782995 h 5461516"/>
                <a:gd name="connsiteX145" fmla="*/ 774700 w 12212214"/>
                <a:gd name="connsiteY145" fmla="*/ 719495 h 5461516"/>
                <a:gd name="connsiteX146" fmla="*/ 838200 w 12212214"/>
                <a:gd name="connsiteY146" fmla="*/ 655995 h 5461516"/>
                <a:gd name="connsiteX147" fmla="*/ 889000 w 12212214"/>
                <a:gd name="connsiteY147" fmla="*/ 605195 h 5461516"/>
                <a:gd name="connsiteX148" fmla="*/ 927100 w 12212214"/>
                <a:gd name="connsiteY148" fmla="*/ 579795 h 5461516"/>
                <a:gd name="connsiteX149" fmla="*/ 977900 w 12212214"/>
                <a:gd name="connsiteY149" fmla="*/ 541695 h 5461516"/>
                <a:gd name="connsiteX150" fmla="*/ 1143000 w 12212214"/>
                <a:gd name="connsiteY150" fmla="*/ 452795 h 5461516"/>
                <a:gd name="connsiteX151" fmla="*/ 1206500 w 12212214"/>
                <a:gd name="connsiteY151" fmla="*/ 427395 h 5461516"/>
                <a:gd name="connsiteX152" fmla="*/ 1244600 w 12212214"/>
                <a:gd name="connsiteY152" fmla="*/ 389295 h 5461516"/>
                <a:gd name="connsiteX153" fmla="*/ 1346200 w 12212214"/>
                <a:gd name="connsiteY153" fmla="*/ 338495 h 5461516"/>
                <a:gd name="connsiteX154" fmla="*/ 1422400 w 12212214"/>
                <a:gd name="connsiteY154" fmla="*/ 300395 h 5461516"/>
                <a:gd name="connsiteX155" fmla="*/ 1473200 w 12212214"/>
                <a:gd name="connsiteY155" fmla="*/ 262295 h 5461516"/>
                <a:gd name="connsiteX156" fmla="*/ 1574800 w 12212214"/>
                <a:gd name="connsiteY156" fmla="*/ 198795 h 5461516"/>
                <a:gd name="connsiteX157" fmla="*/ 1625600 w 12212214"/>
                <a:gd name="connsiteY157" fmla="*/ 147995 h 5461516"/>
                <a:gd name="connsiteX158" fmla="*/ 1841500 w 12212214"/>
                <a:gd name="connsiteY158" fmla="*/ 46395 h 5461516"/>
                <a:gd name="connsiteX159" fmla="*/ 1892300 w 12212214"/>
                <a:gd name="connsiteY159" fmla="*/ 20995 h 5461516"/>
                <a:gd name="connsiteX160" fmla="*/ 1971870 w 12212214"/>
                <a:gd name="connsiteY160" fmla="*/ 1457 h 5461516"/>
                <a:gd name="connsiteX161" fmla="*/ 2033156 w 12212214"/>
                <a:gd name="connsiteY161" fmla="*/ 850 h 5461516"/>
                <a:gd name="connsiteX0" fmla="*/ 7221323 w 12212214"/>
                <a:gd name="connsiteY0" fmla="*/ 365031 h 5461516"/>
                <a:gd name="connsiteX1" fmla="*/ 7214148 w 12212214"/>
                <a:gd name="connsiteY1" fmla="*/ 366789 h 5461516"/>
                <a:gd name="connsiteX2" fmla="*/ 7220923 w 12212214"/>
                <a:gd name="connsiteY2" fmla="*/ 365119 h 5461516"/>
                <a:gd name="connsiteX3" fmla="*/ 7221323 w 12212214"/>
                <a:gd name="connsiteY3" fmla="*/ 365031 h 5461516"/>
                <a:gd name="connsiteX4" fmla="*/ 2033156 w 12212214"/>
                <a:gd name="connsiteY4" fmla="*/ 850 h 5461516"/>
                <a:gd name="connsiteX5" fmla="*/ 2222500 w 12212214"/>
                <a:gd name="connsiteY5" fmla="*/ 20995 h 5461516"/>
                <a:gd name="connsiteX6" fmla="*/ 2286000 w 12212214"/>
                <a:gd name="connsiteY6" fmla="*/ 46395 h 5461516"/>
                <a:gd name="connsiteX7" fmla="*/ 2324100 w 12212214"/>
                <a:gd name="connsiteY7" fmla="*/ 71795 h 5461516"/>
                <a:gd name="connsiteX8" fmla="*/ 2400300 w 12212214"/>
                <a:gd name="connsiteY8" fmla="*/ 97195 h 5461516"/>
                <a:gd name="connsiteX9" fmla="*/ 2438400 w 12212214"/>
                <a:gd name="connsiteY9" fmla="*/ 122595 h 5461516"/>
                <a:gd name="connsiteX10" fmla="*/ 2476500 w 12212214"/>
                <a:gd name="connsiteY10" fmla="*/ 135295 h 5461516"/>
                <a:gd name="connsiteX11" fmla="*/ 2552700 w 12212214"/>
                <a:gd name="connsiteY11" fmla="*/ 186095 h 5461516"/>
                <a:gd name="connsiteX12" fmla="*/ 2692400 w 12212214"/>
                <a:gd name="connsiteY12" fmla="*/ 262295 h 5461516"/>
                <a:gd name="connsiteX13" fmla="*/ 2794000 w 12212214"/>
                <a:gd name="connsiteY13" fmla="*/ 325795 h 5461516"/>
                <a:gd name="connsiteX14" fmla="*/ 2882900 w 12212214"/>
                <a:gd name="connsiteY14" fmla="*/ 401995 h 5461516"/>
                <a:gd name="connsiteX15" fmla="*/ 2959100 w 12212214"/>
                <a:gd name="connsiteY15" fmla="*/ 490895 h 5461516"/>
                <a:gd name="connsiteX16" fmla="*/ 3009900 w 12212214"/>
                <a:gd name="connsiteY16" fmla="*/ 528995 h 5461516"/>
                <a:gd name="connsiteX17" fmla="*/ 3111500 w 12212214"/>
                <a:gd name="connsiteY17" fmla="*/ 630595 h 5461516"/>
                <a:gd name="connsiteX18" fmla="*/ 3175000 w 12212214"/>
                <a:gd name="connsiteY18" fmla="*/ 706795 h 5461516"/>
                <a:gd name="connsiteX19" fmla="*/ 3225800 w 12212214"/>
                <a:gd name="connsiteY19" fmla="*/ 744895 h 5461516"/>
                <a:gd name="connsiteX20" fmla="*/ 3263900 w 12212214"/>
                <a:gd name="connsiteY20" fmla="*/ 795695 h 5461516"/>
                <a:gd name="connsiteX21" fmla="*/ 3314700 w 12212214"/>
                <a:gd name="connsiteY21" fmla="*/ 833795 h 5461516"/>
                <a:gd name="connsiteX22" fmla="*/ 3378200 w 12212214"/>
                <a:gd name="connsiteY22" fmla="*/ 897295 h 5461516"/>
                <a:gd name="connsiteX23" fmla="*/ 3416300 w 12212214"/>
                <a:gd name="connsiteY23" fmla="*/ 922695 h 5461516"/>
                <a:gd name="connsiteX24" fmla="*/ 3467100 w 12212214"/>
                <a:gd name="connsiteY24" fmla="*/ 960795 h 5461516"/>
                <a:gd name="connsiteX25" fmla="*/ 3619500 w 12212214"/>
                <a:gd name="connsiteY25" fmla="*/ 1024295 h 5461516"/>
                <a:gd name="connsiteX26" fmla="*/ 3670300 w 12212214"/>
                <a:gd name="connsiteY26" fmla="*/ 1049695 h 5461516"/>
                <a:gd name="connsiteX27" fmla="*/ 3759200 w 12212214"/>
                <a:gd name="connsiteY27" fmla="*/ 1075095 h 5461516"/>
                <a:gd name="connsiteX28" fmla="*/ 3810000 w 12212214"/>
                <a:gd name="connsiteY28" fmla="*/ 1100495 h 5461516"/>
                <a:gd name="connsiteX29" fmla="*/ 3873500 w 12212214"/>
                <a:gd name="connsiteY29" fmla="*/ 1125895 h 5461516"/>
                <a:gd name="connsiteX30" fmla="*/ 3924300 w 12212214"/>
                <a:gd name="connsiteY30" fmla="*/ 1151295 h 5461516"/>
                <a:gd name="connsiteX31" fmla="*/ 3987800 w 12212214"/>
                <a:gd name="connsiteY31" fmla="*/ 1163995 h 5461516"/>
                <a:gd name="connsiteX32" fmla="*/ 4114800 w 12212214"/>
                <a:gd name="connsiteY32" fmla="*/ 1214795 h 5461516"/>
                <a:gd name="connsiteX33" fmla="*/ 4229101 w 12212214"/>
                <a:gd name="connsiteY33" fmla="*/ 1252895 h 5461516"/>
                <a:gd name="connsiteX34" fmla="*/ 4279901 w 12212214"/>
                <a:gd name="connsiteY34" fmla="*/ 1278295 h 5461516"/>
                <a:gd name="connsiteX35" fmla="*/ 4343401 w 12212214"/>
                <a:gd name="connsiteY35" fmla="*/ 1290995 h 5461516"/>
                <a:gd name="connsiteX36" fmla="*/ 4419601 w 12212214"/>
                <a:gd name="connsiteY36" fmla="*/ 1316395 h 5461516"/>
                <a:gd name="connsiteX37" fmla="*/ 4610102 w 12212214"/>
                <a:gd name="connsiteY37" fmla="*/ 1379895 h 5461516"/>
                <a:gd name="connsiteX38" fmla="*/ 4648202 w 12212214"/>
                <a:gd name="connsiteY38" fmla="*/ 1392595 h 5461516"/>
                <a:gd name="connsiteX39" fmla="*/ 4686302 w 12212214"/>
                <a:gd name="connsiteY39" fmla="*/ 1405295 h 5461516"/>
                <a:gd name="connsiteX40" fmla="*/ 4749802 w 12212214"/>
                <a:gd name="connsiteY40" fmla="*/ 1417995 h 5461516"/>
                <a:gd name="connsiteX41" fmla="*/ 4787900 w 12212214"/>
                <a:gd name="connsiteY41" fmla="*/ 1430695 h 5461516"/>
                <a:gd name="connsiteX42" fmla="*/ 4889500 w 12212214"/>
                <a:gd name="connsiteY42" fmla="*/ 1443395 h 5461516"/>
                <a:gd name="connsiteX43" fmla="*/ 5422900 w 12212214"/>
                <a:gd name="connsiteY43" fmla="*/ 1430695 h 5461516"/>
                <a:gd name="connsiteX44" fmla="*/ 5486401 w 12212214"/>
                <a:gd name="connsiteY44" fmla="*/ 1417995 h 5461516"/>
                <a:gd name="connsiteX45" fmla="*/ 5562601 w 12212214"/>
                <a:gd name="connsiteY45" fmla="*/ 1405295 h 5461516"/>
                <a:gd name="connsiteX46" fmla="*/ 5623812 w 12212214"/>
                <a:gd name="connsiteY46" fmla="*/ 1380998 h 5461516"/>
                <a:gd name="connsiteX47" fmla="*/ 5633342 w 12212214"/>
                <a:gd name="connsiteY47" fmla="*/ 1377320 h 5461516"/>
                <a:gd name="connsiteX48" fmla="*/ 5638731 w 12212214"/>
                <a:gd name="connsiteY48" fmla="*/ 1375469 h 5461516"/>
                <a:gd name="connsiteX49" fmla="*/ 5649774 w 12212214"/>
                <a:gd name="connsiteY49" fmla="*/ 1370978 h 5461516"/>
                <a:gd name="connsiteX50" fmla="*/ 5633342 w 12212214"/>
                <a:gd name="connsiteY50" fmla="*/ 1377320 h 5461516"/>
                <a:gd name="connsiteX51" fmla="*/ 5623115 w 12212214"/>
                <a:gd name="connsiteY51" fmla="*/ 1380832 h 5461516"/>
                <a:gd name="connsiteX52" fmla="*/ 5664201 w 12212214"/>
                <a:gd name="connsiteY52" fmla="*/ 1354495 h 5461516"/>
                <a:gd name="connsiteX53" fmla="*/ 5702301 w 12212214"/>
                <a:gd name="connsiteY53" fmla="*/ 1341795 h 5461516"/>
                <a:gd name="connsiteX54" fmla="*/ 5803902 w 12212214"/>
                <a:gd name="connsiteY54" fmla="*/ 1290995 h 5461516"/>
                <a:gd name="connsiteX55" fmla="*/ 5867401 w 12212214"/>
                <a:gd name="connsiteY55" fmla="*/ 1252895 h 5461516"/>
                <a:gd name="connsiteX56" fmla="*/ 5930900 w 12212214"/>
                <a:gd name="connsiteY56" fmla="*/ 1227495 h 5461516"/>
                <a:gd name="connsiteX57" fmla="*/ 6019800 w 12212214"/>
                <a:gd name="connsiteY57" fmla="*/ 1176695 h 5461516"/>
                <a:gd name="connsiteX58" fmla="*/ 6057900 w 12212214"/>
                <a:gd name="connsiteY58" fmla="*/ 1138595 h 5461516"/>
                <a:gd name="connsiteX59" fmla="*/ 6134100 w 12212214"/>
                <a:gd name="connsiteY59" fmla="*/ 1075095 h 5461516"/>
                <a:gd name="connsiteX60" fmla="*/ 6273801 w 12212214"/>
                <a:gd name="connsiteY60" fmla="*/ 935395 h 5461516"/>
                <a:gd name="connsiteX61" fmla="*/ 6324600 w 12212214"/>
                <a:gd name="connsiteY61" fmla="*/ 897295 h 5461516"/>
                <a:gd name="connsiteX62" fmla="*/ 6413500 w 12212214"/>
                <a:gd name="connsiteY62" fmla="*/ 821095 h 5461516"/>
                <a:gd name="connsiteX63" fmla="*/ 6502400 w 12212214"/>
                <a:gd name="connsiteY63" fmla="*/ 757595 h 5461516"/>
                <a:gd name="connsiteX64" fmla="*/ 6616700 w 12212214"/>
                <a:gd name="connsiteY64" fmla="*/ 630595 h 5461516"/>
                <a:gd name="connsiteX65" fmla="*/ 6667501 w 12212214"/>
                <a:gd name="connsiteY65" fmla="*/ 605195 h 5461516"/>
                <a:gd name="connsiteX66" fmla="*/ 6705600 w 12212214"/>
                <a:gd name="connsiteY66" fmla="*/ 567095 h 5461516"/>
                <a:gd name="connsiteX67" fmla="*/ 6819900 w 12212214"/>
                <a:gd name="connsiteY67" fmla="*/ 528995 h 5461516"/>
                <a:gd name="connsiteX68" fmla="*/ 6858000 w 12212214"/>
                <a:gd name="connsiteY68" fmla="*/ 516295 h 5461516"/>
                <a:gd name="connsiteX69" fmla="*/ 6997701 w 12212214"/>
                <a:gd name="connsiteY69" fmla="*/ 490895 h 5461516"/>
                <a:gd name="connsiteX70" fmla="*/ 7061200 w 12212214"/>
                <a:gd name="connsiteY70" fmla="*/ 414695 h 5461516"/>
                <a:gd name="connsiteX71" fmla="*/ 7188200 w 12212214"/>
                <a:gd name="connsiteY71" fmla="*/ 376595 h 5461516"/>
                <a:gd name="connsiteX72" fmla="*/ 7230502 w 12212214"/>
                <a:gd name="connsiteY72" fmla="*/ 363014 h 5461516"/>
                <a:gd name="connsiteX73" fmla="*/ 7221323 w 12212214"/>
                <a:gd name="connsiteY73" fmla="*/ 365031 h 5461516"/>
                <a:gd name="connsiteX74" fmla="*/ 7232916 w 12212214"/>
                <a:gd name="connsiteY74" fmla="*/ 362191 h 5461516"/>
                <a:gd name="connsiteX75" fmla="*/ 7277100 w 12212214"/>
                <a:gd name="connsiteY75" fmla="*/ 351195 h 5461516"/>
                <a:gd name="connsiteX76" fmla="*/ 7353300 w 12212214"/>
                <a:gd name="connsiteY76" fmla="*/ 363895 h 5461516"/>
                <a:gd name="connsiteX77" fmla="*/ 7442200 w 12212214"/>
                <a:gd name="connsiteY77" fmla="*/ 465495 h 5461516"/>
                <a:gd name="connsiteX78" fmla="*/ 7480300 w 12212214"/>
                <a:gd name="connsiteY78" fmla="*/ 503595 h 5461516"/>
                <a:gd name="connsiteX79" fmla="*/ 7531100 w 12212214"/>
                <a:gd name="connsiteY79" fmla="*/ 541695 h 5461516"/>
                <a:gd name="connsiteX80" fmla="*/ 7569200 w 12212214"/>
                <a:gd name="connsiteY80" fmla="*/ 567095 h 5461516"/>
                <a:gd name="connsiteX81" fmla="*/ 7823200 w 12212214"/>
                <a:gd name="connsiteY81" fmla="*/ 897295 h 5461516"/>
                <a:gd name="connsiteX82" fmla="*/ 7924800 w 12212214"/>
                <a:gd name="connsiteY82" fmla="*/ 986195 h 5461516"/>
                <a:gd name="connsiteX83" fmla="*/ 8102600 w 12212214"/>
                <a:gd name="connsiteY83" fmla="*/ 1036995 h 5461516"/>
                <a:gd name="connsiteX84" fmla="*/ 8153400 w 12212214"/>
                <a:gd name="connsiteY84" fmla="*/ 1049695 h 5461516"/>
                <a:gd name="connsiteX85" fmla="*/ 8267700 w 12212214"/>
                <a:gd name="connsiteY85" fmla="*/ 1100495 h 5461516"/>
                <a:gd name="connsiteX86" fmla="*/ 8356600 w 12212214"/>
                <a:gd name="connsiteY86" fmla="*/ 1138595 h 5461516"/>
                <a:gd name="connsiteX87" fmla="*/ 8420100 w 12212214"/>
                <a:gd name="connsiteY87" fmla="*/ 1163995 h 5461516"/>
                <a:gd name="connsiteX88" fmla="*/ 8470900 w 12212214"/>
                <a:gd name="connsiteY88" fmla="*/ 1176695 h 5461516"/>
                <a:gd name="connsiteX89" fmla="*/ 8526921 w 12212214"/>
                <a:gd name="connsiteY89" fmla="*/ 1195873 h 5461516"/>
                <a:gd name="connsiteX90" fmla="*/ 8539784 w 12212214"/>
                <a:gd name="connsiteY90" fmla="*/ 1200854 h 5461516"/>
                <a:gd name="connsiteX91" fmla="*/ 8522205 w 12212214"/>
                <a:gd name="connsiteY91" fmla="*/ 1197279 h 5461516"/>
                <a:gd name="connsiteX92" fmla="*/ 8548919 w 12212214"/>
                <a:gd name="connsiteY92" fmla="*/ 1204392 h 5461516"/>
                <a:gd name="connsiteX93" fmla="*/ 8539784 w 12212214"/>
                <a:gd name="connsiteY93" fmla="*/ 1200854 h 5461516"/>
                <a:gd name="connsiteX94" fmla="*/ 8543234 w 12212214"/>
                <a:gd name="connsiteY94" fmla="*/ 1201556 h 5461516"/>
                <a:gd name="connsiteX95" fmla="*/ 8597900 w 12212214"/>
                <a:gd name="connsiteY95" fmla="*/ 1214795 h 5461516"/>
                <a:gd name="connsiteX96" fmla="*/ 8636000 w 12212214"/>
                <a:gd name="connsiteY96" fmla="*/ 1227495 h 5461516"/>
                <a:gd name="connsiteX97" fmla="*/ 8788400 w 12212214"/>
                <a:gd name="connsiteY97" fmla="*/ 1240195 h 5461516"/>
                <a:gd name="connsiteX98" fmla="*/ 9575800 w 12212214"/>
                <a:gd name="connsiteY98" fmla="*/ 1214795 h 5461516"/>
                <a:gd name="connsiteX99" fmla="*/ 9779000 w 12212214"/>
                <a:gd name="connsiteY99" fmla="*/ 1189395 h 5461516"/>
                <a:gd name="connsiteX100" fmla="*/ 10020300 w 12212214"/>
                <a:gd name="connsiteY100" fmla="*/ 1163995 h 5461516"/>
                <a:gd name="connsiteX101" fmla="*/ 10071100 w 12212214"/>
                <a:gd name="connsiteY101" fmla="*/ 1151295 h 5461516"/>
                <a:gd name="connsiteX102" fmla="*/ 10160000 w 12212214"/>
                <a:gd name="connsiteY102" fmla="*/ 1138595 h 5461516"/>
                <a:gd name="connsiteX103" fmla="*/ 10337800 w 12212214"/>
                <a:gd name="connsiteY103" fmla="*/ 1113195 h 5461516"/>
                <a:gd name="connsiteX104" fmla="*/ 10502900 w 12212214"/>
                <a:gd name="connsiteY104" fmla="*/ 1062395 h 5461516"/>
                <a:gd name="connsiteX105" fmla="*/ 10541000 w 12212214"/>
                <a:gd name="connsiteY105" fmla="*/ 1049695 h 5461516"/>
                <a:gd name="connsiteX106" fmla="*/ 10604500 w 12212214"/>
                <a:gd name="connsiteY106" fmla="*/ 1011595 h 5461516"/>
                <a:gd name="connsiteX107" fmla="*/ 10642600 w 12212214"/>
                <a:gd name="connsiteY107" fmla="*/ 998895 h 5461516"/>
                <a:gd name="connsiteX108" fmla="*/ 10795000 w 12212214"/>
                <a:gd name="connsiteY108" fmla="*/ 897295 h 5461516"/>
                <a:gd name="connsiteX109" fmla="*/ 10896600 w 12212214"/>
                <a:gd name="connsiteY109" fmla="*/ 833795 h 5461516"/>
                <a:gd name="connsiteX110" fmla="*/ 10934700 w 12212214"/>
                <a:gd name="connsiteY110" fmla="*/ 795695 h 5461516"/>
                <a:gd name="connsiteX111" fmla="*/ 10985500 w 12212214"/>
                <a:gd name="connsiteY111" fmla="*/ 770295 h 5461516"/>
                <a:gd name="connsiteX112" fmla="*/ 11061700 w 12212214"/>
                <a:gd name="connsiteY112" fmla="*/ 719495 h 5461516"/>
                <a:gd name="connsiteX113" fmla="*/ 11112500 w 12212214"/>
                <a:gd name="connsiteY113" fmla="*/ 694095 h 5461516"/>
                <a:gd name="connsiteX114" fmla="*/ 11163300 w 12212214"/>
                <a:gd name="connsiteY114" fmla="*/ 655995 h 5461516"/>
                <a:gd name="connsiteX115" fmla="*/ 11290300 w 12212214"/>
                <a:gd name="connsiteY115" fmla="*/ 592495 h 5461516"/>
                <a:gd name="connsiteX116" fmla="*/ 11341100 w 12212214"/>
                <a:gd name="connsiteY116" fmla="*/ 567095 h 5461516"/>
                <a:gd name="connsiteX117" fmla="*/ 11379200 w 12212214"/>
                <a:gd name="connsiteY117" fmla="*/ 541695 h 5461516"/>
                <a:gd name="connsiteX118" fmla="*/ 11480800 w 12212214"/>
                <a:gd name="connsiteY118" fmla="*/ 490895 h 5461516"/>
                <a:gd name="connsiteX119" fmla="*/ 11582400 w 12212214"/>
                <a:gd name="connsiteY119" fmla="*/ 427395 h 5461516"/>
                <a:gd name="connsiteX120" fmla="*/ 11684000 w 12212214"/>
                <a:gd name="connsiteY120" fmla="*/ 389295 h 5461516"/>
                <a:gd name="connsiteX121" fmla="*/ 11747500 w 12212214"/>
                <a:gd name="connsiteY121" fmla="*/ 351195 h 5461516"/>
                <a:gd name="connsiteX122" fmla="*/ 11849100 w 12212214"/>
                <a:gd name="connsiteY122" fmla="*/ 287695 h 5461516"/>
                <a:gd name="connsiteX123" fmla="*/ 11950700 w 12212214"/>
                <a:gd name="connsiteY123" fmla="*/ 236895 h 5461516"/>
                <a:gd name="connsiteX124" fmla="*/ 12039600 w 12212214"/>
                <a:gd name="connsiteY124" fmla="*/ 198795 h 5461516"/>
                <a:gd name="connsiteX125" fmla="*/ 12115800 w 12212214"/>
                <a:gd name="connsiteY125" fmla="*/ 147995 h 5461516"/>
                <a:gd name="connsiteX126" fmla="*/ 12166600 w 12212214"/>
                <a:gd name="connsiteY126" fmla="*/ 122595 h 5461516"/>
                <a:gd name="connsiteX127" fmla="*/ 12212214 w 12212214"/>
                <a:gd name="connsiteY127" fmla="*/ 92809 h 5461516"/>
                <a:gd name="connsiteX128" fmla="*/ 12212214 w 12212214"/>
                <a:gd name="connsiteY128" fmla="*/ 1743799 h 5461516"/>
                <a:gd name="connsiteX129" fmla="*/ 12210311 w 12212214"/>
                <a:gd name="connsiteY129" fmla="*/ 1816285 h 5461516"/>
                <a:gd name="connsiteX130" fmla="*/ 12204700 w 12212214"/>
                <a:gd name="connsiteY130" fmla="*/ 2992795 h 5461516"/>
                <a:gd name="connsiteX131" fmla="*/ 12208474 w 12212214"/>
                <a:gd name="connsiteY131" fmla="*/ 3172151 h 5461516"/>
                <a:gd name="connsiteX132" fmla="*/ 12212214 w 12212214"/>
                <a:gd name="connsiteY132" fmla="*/ 3239772 h 5461516"/>
                <a:gd name="connsiteX133" fmla="*/ 12212214 w 12212214"/>
                <a:gd name="connsiteY133" fmla="*/ 5461516 h 5461516"/>
                <a:gd name="connsiteX134" fmla="*/ 0 w 12212214"/>
                <a:gd name="connsiteY134" fmla="*/ 5461516 h 5461516"/>
                <a:gd name="connsiteX135" fmla="*/ 0 w 12212214"/>
                <a:gd name="connsiteY135" fmla="*/ 1055750 h 5461516"/>
                <a:gd name="connsiteX136" fmla="*/ 36971 w 12212214"/>
                <a:gd name="connsiteY136" fmla="*/ 1048924 h 5461516"/>
                <a:gd name="connsiteX137" fmla="*/ 393700 w 12212214"/>
                <a:gd name="connsiteY137" fmla="*/ 973495 h 5461516"/>
                <a:gd name="connsiteX138" fmla="*/ 431800 w 12212214"/>
                <a:gd name="connsiteY138" fmla="*/ 948095 h 5461516"/>
                <a:gd name="connsiteX139" fmla="*/ 469900 w 12212214"/>
                <a:gd name="connsiteY139" fmla="*/ 935395 h 5461516"/>
                <a:gd name="connsiteX140" fmla="*/ 508000 w 12212214"/>
                <a:gd name="connsiteY140" fmla="*/ 909995 h 5461516"/>
                <a:gd name="connsiteX141" fmla="*/ 584200 w 12212214"/>
                <a:gd name="connsiteY141" fmla="*/ 871895 h 5461516"/>
                <a:gd name="connsiteX142" fmla="*/ 622300 w 12212214"/>
                <a:gd name="connsiteY142" fmla="*/ 833795 h 5461516"/>
                <a:gd name="connsiteX143" fmla="*/ 698500 w 12212214"/>
                <a:gd name="connsiteY143" fmla="*/ 782995 h 5461516"/>
                <a:gd name="connsiteX144" fmla="*/ 774700 w 12212214"/>
                <a:gd name="connsiteY144" fmla="*/ 719495 h 5461516"/>
                <a:gd name="connsiteX145" fmla="*/ 838200 w 12212214"/>
                <a:gd name="connsiteY145" fmla="*/ 655995 h 5461516"/>
                <a:gd name="connsiteX146" fmla="*/ 889000 w 12212214"/>
                <a:gd name="connsiteY146" fmla="*/ 605195 h 5461516"/>
                <a:gd name="connsiteX147" fmla="*/ 927100 w 12212214"/>
                <a:gd name="connsiteY147" fmla="*/ 579795 h 5461516"/>
                <a:gd name="connsiteX148" fmla="*/ 977900 w 12212214"/>
                <a:gd name="connsiteY148" fmla="*/ 541695 h 5461516"/>
                <a:gd name="connsiteX149" fmla="*/ 1143000 w 12212214"/>
                <a:gd name="connsiteY149" fmla="*/ 452795 h 5461516"/>
                <a:gd name="connsiteX150" fmla="*/ 1206500 w 12212214"/>
                <a:gd name="connsiteY150" fmla="*/ 427395 h 5461516"/>
                <a:gd name="connsiteX151" fmla="*/ 1244600 w 12212214"/>
                <a:gd name="connsiteY151" fmla="*/ 389295 h 5461516"/>
                <a:gd name="connsiteX152" fmla="*/ 1346200 w 12212214"/>
                <a:gd name="connsiteY152" fmla="*/ 338495 h 5461516"/>
                <a:gd name="connsiteX153" fmla="*/ 1422400 w 12212214"/>
                <a:gd name="connsiteY153" fmla="*/ 300395 h 5461516"/>
                <a:gd name="connsiteX154" fmla="*/ 1473200 w 12212214"/>
                <a:gd name="connsiteY154" fmla="*/ 262295 h 5461516"/>
                <a:gd name="connsiteX155" fmla="*/ 1574800 w 12212214"/>
                <a:gd name="connsiteY155" fmla="*/ 198795 h 5461516"/>
                <a:gd name="connsiteX156" fmla="*/ 1625600 w 12212214"/>
                <a:gd name="connsiteY156" fmla="*/ 147995 h 5461516"/>
                <a:gd name="connsiteX157" fmla="*/ 1841500 w 12212214"/>
                <a:gd name="connsiteY157" fmla="*/ 46395 h 5461516"/>
                <a:gd name="connsiteX158" fmla="*/ 1892300 w 12212214"/>
                <a:gd name="connsiteY158" fmla="*/ 20995 h 5461516"/>
                <a:gd name="connsiteX159" fmla="*/ 1971870 w 12212214"/>
                <a:gd name="connsiteY159" fmla="*/ 1457 h 5461516"/>
                <a:gd name="connsiteX160" fmla="*/ 2033156 w 12212214"/>
                <a:gd name="connsiteY160" fmla="*/ 850 h 5461516"/>
                <a:gd name="connsiteX0" fmla="*/ 7221323 w 12212214"/>
                <a:gd name="connsiteY0" fmla="*/ 365031 h 5461516"/>
                <a:gd name="connsiteX1" fmla="*/ 7214148 w 12212214"/>
                <a:gd name="connsiteY1" fmla="*/ 366789 h 5461516"/>
                <a:gd name="connsiteX2" fmla="*/ 7220923 w 12212214"/>
                <a:gd name="connsiteY2" fmla="*/ 365119 h 5461516"/>
                <a:gd name="connsiteX3" fmla="*/ 7221323 w 12212214"/>
                <a:gd name="connsiteY3" fmla="*/ 365031 h 5461516"/>
                <a:gd name="connsiteX4" fmla="*/ 2033156 w 12212214"/>
                <a:gd name="connsiteY4" fmla="*/ 850 h 5461516"/>
                <a:gd name="connsiteX5" fmla="*/ 2222500 w 12212214"/>
                <a:gd name="connsiteY5" fmla="*/ 20995 h 5461516"/>
                <a:gd name="connsiteX6" fmla="*/ 2286000 w 12212214"/>
                <a:gd name="connsiteY6" fmla="*/ 46395 h 5461516"/>
                <a:gd name="connsiteX7" fmla="*/ 2324100 w 12212214"/>
                <a:gd name="connsiteY7" fmla="*/ 71795 h 5461516"/>
                <a:gd name="connsiteX8" fmla="*/ 2400300 w 12212214"/>
                <a:gd name="connsiteY8" fmla="*/ 97195 h 5461516"/>
                <a:gd name="connsiteX9" fmla="*/ 2438400 w 12212214"/>
                <a:gd name="connsiteY9" fmla="*/ 122595 h 5461516"/>
                <a:gd name="connsiteX10" fmla="*/ 2476500 w 12212214"/>
                <a:gd name="connsiteY10" fmla="*/ 135295 h 5461516"/>
                <a:gd name="connsiteX11" fmla="*/ 2552700 w 12212214"/>
                <a:gd name="connsiteY11" fmla="*/ 186095 h 5461516"/>
                <a:gd name="connsiteX12" fmla="*/ 2692400 w 12212214"/>
                <a:gd name="connsiteY12" fmla="*/ 262295 h 5461516"/>
                <a:gd name="connsiteX13" fmla="*/ 2794000 w 12212214"/>
                <a:gd name="connsiteY13" fmla="*/ 325795 h 5461516"/>
                <a:gd name="connsiteX14" fmla="*/ 2882900 w 12212214"/>
                <a:gd name="connsiteY14" fmla="*/ 401995 h 5461516"/>
                <a:gd name="connsiteX15" fmla="*/ 2959100 w 12212214"/>
                <a:gd name="connsiteY15" fmla="*/ 490895 h 5461516"/>
                <a:gd name="connsiteX16" fmla="*/ 3009900 w 12212214"/>
                <a:gd name="connsiteY16" fmla="*/ 528995 h 5461516"/>
                <a:gd name="connsiteX17" fmla="*/ 3111500 w 12212214"/>
                <a:gd name="connsiteY17" fmla="*/ 630595 h 5461516"/>
                <a:gd name="connsiteX18" fmla="*/ 3175000 w 12212214"/>
                <a:gd name="connsiteY18" fmla="*/ 706795 h 5461516"/>
                <a:gd name="connsiteX19" fmla="*/ 3225800 w 12212214"/>
                <a:gd name="connsiteY19" fmla="*/ 744895 h 5461516"/>
                <a:gd name="connsiteX20" fmla="*/ 3263900 w 12212214"/>
                <a:gd name="connsiteY20" fmla="*/ 795695 h 5461516"/>
                <a:gd name="connsiteX21" fmla="*/ 3314700 w 12212214"/>
                <a:gd name="connsiteY21" fmla="*/ 833795 h 5461516"/>
                <a:gd name="connsiteX22" fmla="*/ 3378200 w 12212214"/>
                <a:gd name="connsiteY22" fmla="*/ 897295 h 5461516"/>
                <a:gd name="connsiteX23" fmla="*/ 3416300 w 12212214"/>
                <a:gd name="connsiteY23" fmla="*/ 922695 h 5461516"/>
                <a:gd name="connsiteX24" fmla="*/ 3467100 w 12212214"/>
                <a:gd name="connsiteY24" fmla="*/ 960795 h 5461516"/>
                <a:gd name="connsiteX25" fmla="*/ 3619500 w 12212214"/>
                <a:gd name="connsiteY25" fmla="*/ 1024295 h 5461516"/>
                <a:gd name="connsiteX26" fmla="*/ 3670300 w 12212214"/>
                <a:gd name="connsiteY26" fmla="*/ 1049695 h 5461516"/>
                <a:gd name="connsiteX27" fmla="*/ 3759200 w 12212214"/>
                <a:gd name="connsiteY27" fmla="*/ 1075095 h 5461516"/>
                <a:gd name="connsiteX28" fmla="*/ 3810000 w 12212214"/>
                <a:gd name="connsiteY28" fmla="*/ 1100495 h 5461516"/>
                <a:gd name="connsiteX29" fmla="*/ 3873500 w 12212214"/>
                <a:gd name="connsiteY29" fmla="*/ 1125895 h 5461516"/>
                <a:gd name="connsiteX30" fmla="*/ 3924300 w 12212214"/>
                <a:gd name="connsiteY30" fmla="*/ 1151295 h 5461516"/>
                <a:gd name="connsiteX31" fmla="*/ 3987800 w 12212214"/>
                <a:gd name="connsiteY31" fmla="*/ 1163995 h 5461516"/>
                <a:gd name="connsiteX32" fmla="*/ 4114800 w 12212214"/>
                <a:gd name="connsiteY32" fmla="*/ 1214795 h 5461516"/>
                <a:gd name="connsiteX33" fmla="*/ 4229101 w 12212214"/>
                <a:gd name="connsiteY33" fmla="*/ 1252895 h 5461516"/>
                <a:gd name="connsiteX34" fmla="*/ 4279901 w 12212214"/>
                <a:gd name="connsiteY34" fmla="*/ 1278295 h 5461516"/>
                <a:gd name="connsiteX35" fmla="*/ 4343401 w 12212214"/>
                <a:gd name="connsiteY35" fmla="*/ 1290995 h 5461516"/>
                <a:gd name="connsiteX36" fmla="*/ 4419601 w 12212214"/>
                <a:gd name="connsiteY36" fmla="*/ 1316395 h 5461516"/>
                <a:gd name="connsiteX37" fmla="*/ 4610102 w 12212214"/>
                <a:gd name="connsiteY37" fmla="*/ 1379895 h 5461516"/>
                <a:gd name="connsiteX38" fmla="*/ 4648202 w 12212214"/>
                <a:gd name="connsiteY38" fmla="*/ 1392595 h 5461516"/>
                <a:gd name="connsiteX39" fmla="*/ 4686302 w 12212214"/>
                <a:gd name="connsiteY39" fmla="*/ 1405295 h 5461516"/>
                <a:gd name="connsiteX40" fmla="*/ 4749802 w 12212214"/>
                <a:gd name="connsiteY40" fmla="*/ 1417995 h 5461516"/>
                <a:gd name="connsiteX41" fmla="*/ 4787900 w 12212214"/>
                <a:gd name="connsiteY41" fmla="*/ 1430695 h 5461516"/>
                <a:gd name="connsiteX42" fmla="*/ 4889500 w 12212214"/>
                <a:gd name="connsiteY42" fmla="*/ 1443395 h 5461516"/>
                <a:gd name="connsiteX43" fmla="*/ 5422900 w 12212214"/>
                <a:gd name="connsiteY43" fmla="*/ 1430695 h 5461516"/>
                <a:gd name="connsiteX44" fmla="*/ 5486401 w 12212214"/>
                <a:gd name="connsiteY44" fmla="*/ 1417995 h 5461516"/>
                <a:gd name="connsiteX45" fmla="*/ 5562601 w 12212214"/>
                <a:gd name="connsiteY45" fmla="*/ 1405295 h 5461516"/>
                <a:gd name="connsiteX46" fmla="*/ 5623812 w 12212214"/>
                <a:gd name="connsiteY46" fmla="*/ 1380998 h 5461516"/>
                <a:gd name="connsiteX47" fmla="*/ 5633342 w 12212214"/>
                <a:gd name="connsiteY47" fmla="*/ 1377320 h 5461516"/>
                <a:gd name="connsiteX48" fmla="*/ 5638731 w 12212214"/>
                <a:gd name="connsiteY48" fmla="*/ 1375469 h 5461516"/>
                <a:gd name="connsiteX49" fmla="*/ 5649774 w 12212214"/>
                <a:gd name="connsiteY49" fmla="*/ 1370978 h 5461516"/>
                <a:gd name="connsiteX50" fmla="*/ 5633342 w 12212214"/>
                <a:gd name="connsiteY50" fmla="*/ 1377320 h 5461516"/>
                <a:gd name="connsiteX51" fmla="*/ 5623115 w 12212214"/>
                <a:gd name="connsiteY51" fmla="*/ 1380832 h 5461516"/>
                <a:gd name="connsiteX52" fmla="*/ 5664201 w 12212214"/>
                <a:gd name="connsiteY52" fmla="*/ 1354495 h 5461516"/>
                <a:gd name="connsiteX53" fmla="*/ 5702301 w 12212214"/>
                <a:gd name="connsiteY53" fmla="*/ 1341795 h 5461516"/>
                <a:gd name="connsiteX54" fmla="*/ 5803902 w 12212214"/>
                <a:gd name="connsiteY54" fmla="*/ 1290995 h 5461516"/>
                <a:gd name="connsiteX55" fmla="*/ 5867401 w 12212214"/>
                <a:gd name="connsiteY55" fmla="*/ 1252895 h 5461516"/>
                <a:gd name="connsiteX56" fmla="*/ 5930900 w 12212214"/>
                <a:gd name="connsiteY56" fmla="*/ 1227495 h 5461516"/>
                <a:gd name="connsiteX57" fmla="*/ 6019800 w 12212214"/>
                <a:gd name="connsiteY57" fmla="*/ 1176695 h 5461516"/>
                <a:gd name="connsiteX58" fmla="*/ 6057900 w 12212214"/>
                <a:gd name="connsiteY58" fmla="*/ 1138595 h 5461516"/>
                <a:gd name="connsiteX59" fmla="*/ 6134100 w 12212214"/>
                <a:gd name="connsiteY59" fmla="*/ 1075095 h 5461516"/>
                <a:gd name="connsiteX60" fmla="*/ 6273801 w 12212214"/>
                <a:gd name="connsiteY60" fmla="*/ 935395 h 5461516"/>
                <a:gd name="connsiteX61" fmla="*/ 6324600 w 12212214"/>
                <a:gd name="connsiteY61" fmla="*/ 897295 h 5461516"/>
                <a:gd name="connsiteX62" fmla="*/ 6413500 w 12212214"/>
                <a:gd name="connsiteY62" fmla="*/ 821095 h 5461516"/>
                <a:gd name="connsiteX63" fmla="*/ 6502400 w 12212214"/>
                <a:gd name="connsiteY63" fmla="*/ 757595 h 5461516"/>
                <a:gd name="connsiteX64" fmla="*/ 6616700 w 12212214"/>
                <a:gd name="connsiteY64" fmla="*/ 630595 h 5461516"/>
                <a:gd name="connsiteX65" fmla="*/ 6667501 w 12212214"/>
                <a:gd name="connsiteY65" fmla="*/ 605195 h 5461516"/>
                <a:gd name="connsiteX66" fmla="*/ 6705600 w 12212214"/>
                <a:gd name="connsiteY66" fmla="*/ 567095 h 5461516"/>
                <a:gd name="connsiteX67" fmla="*/ 6819900 w 12212214"/>
                <a:gd name="connsiteY67" fmla="*/ 528995 h 5461516"/>
                <a:gd name="connsiteX68" fmla="*/ 6858000 w 12212214"/>
                <a:gd name="connsiteY68" fmla="*/ 516295 h 5461516"/>
                <a:gd name="connsiteX69" fmla="*/ 6997701 w 12212214"/>
                <a:gd name="connsiteY69" fmla="*/ 490895 h 5461516"/>
                <a:gd name="connsiteX70" fmla="*/ 7061200 w 12212214"/>
                <a:gd name="connsiteY70" fmla="*/ 414695 h 5461516"/>
                <a:gd name="connsiteX71" fmla="*/ 7188200 w 12212214"/>
                <a:gd name="connsiteY71" fmla="*/ 376595 h 5461516"/>
                <a:gd name="connsiteX72" fmla="*/ 7230502 w 12212214"/>
                <a:gd name="connsiteY72" fmla="*/ 363014 h 5461516"/>
                <a:gd name="connsiteX73" fmla="*/ 7221323 w 12212214"/>
                <a:gd name="connsiteY73" fmla="*/ 365031 h 5461516"/>
                <a:gd name="connsiteX74" fmla="*/ 7232916 w 12212214"/>
                <a:gd name="connsiteY74" fmla="*/ 362191 h 5461516"/>
                <a:gd name="connsiteX75" fmla="*/ 7277100 w 12212214"/>
                <a:gd name="connsiteY75" fmla="*/ 351195 h 5461516"/>
                <a:gd name="connsiteX76" fmla="*/ 7353300 w 12212214"/>
                <a:gd name="connsiteY76" fmla="*/ 363895 h 5461516"/>
                <a:gd name="connsiteX77" fmla="*/ 7442200 w 12212214"/>
                <a:gd name="connsiteY77" fmla="*/ 465495 h 5461516"/>
                <a:gd name="connsiteX78" fmla="*/ 7480300 w 12212214"/>
                <a:gd name="connsiteY78" fmla="*/ 503595 h 5461516"/>
                <a:gd name="connsiteX79" fmla="*/ 7531100 w 12212214"/>
                <a:gd name="connsiteY79" fmla="*/ 541695 h 5461516"/>
                <a:gd name="connsiteX80" fmla="*/ 7823200 w 12212214"/>
                <a:gd name="connsiteY80" fmla="*/ 897295 h 5461516"/>
                <a:gd name="connsiteX81" fmla="*/ 7924800 w 12212214"/>
                <a:gd name="connsiteY81" fmla="*/ 986195 h 5461516"/>
                <a:gd name="connsiteX82" fmla="*/ 8102600 w 12212214"/>
                <a:gd name="connsiteY82" fmla="*/ 1036995 h 5461516"/>
                <a:gd name="connsiteX83" fmla="*/ 8153400 w 12212214"/>
                <a:gd name="connsiteY83" fmla="*/ 1049695 h 5461516"/>
                <a:gd name="connsiteX84" fmla="*/ 8267700 w 12212214"/>
                <a:gd name="connsiteY84" fmla="*/ 1100495 h 5461516"/>
                <a:gd name="connsiteX85" fmla="*/ 8356600 w 12212214"/>
                <a:gd name="connsiteY85" fmla="*/ 1138595 h 5461516"/>
                <a:gd name="connsiteX86" fmla="*/ 8420100 w 12212214"/>
                <a:gd name="connsiteY86" fmla="*/ 1163995 h 5461516"/>
                <a:gd name="connsiteX87" fmla="*/ 8470900 w 12212214"/>
                <a:gd name="connsiteY87" fmla="*/ 1176695 h 5461516"/>
                <a:gd name="connsiteX88" fmla="*/ 8526921 w 12212214"/>
                <a:gd name="connsiteY88" fmla="*/ 1195873 h 5461516"/>
                <a:gd name="connsiteX89" fmla="*/ 8539784 w 12212214"/>
                <a:gd name="connsiteY89" fmla="*/ 1200854 h 5461516"/>
                <a:gd name="connsiteX90" fmla="*/ 8522205 w 12212214"/>
                <a:gd name="connsiteY90" fmla="*/ 1197279 h 5461516"/>
                <a:gd name="connsiteX91" fmla="*/ 8548919 w 12212214"/>
                <a:gd name="connsiteY91" fmla="*/ 1204392 h 5461516"/>
                <a:gd name="connsiteX92" fmla="*/ 8539784 w 12212214"/>
                <a:gd name="connsiteY92" fmla="*/ 1200854 h 5461516"/>
                <a:gd name="connsiteX93" fmla="*/ 8543234 w 12212214"/>
                <a:gd name="connsiteY93" fmla="*/ 1201556 h 5461516"/>
                <a:gd name="connsiteX94" fmla="*/ 8597900 w 12212214"/>
                <a:gd name="connsiteY94" fmla="*/ 1214795 h 5461516"/>
                <a:gd name="connsiteX95" fmla="*/ 8636000 w 12212214"/>
                <a:gd name="connsiteY95" fmla="*/ 1227495 h 5461516"/>
                <a:gd name="connsiteX96" fmla="*/ 8788400 w 12212214"/>
                <a:gd name="connsiteY96" fmla="*/ 1240195 h 5461516"/>
                <a:gd name="connsiteX97" fmla="*/ 9575800 w 12212214"/>
                <a:gd name="connsiteY97" fmla="*/ 1214795 h 5461516"/>
                <a:gd name="connsiteX98" fmla="*/ 9779000 w 12212214"/>
                <a:gd name="connsiteY98" fmla="*/ 1189395 h 5461516"/>
                <a:gd name="connsiteX99" fmla="*/ 10020300 w 12212214"/>
                <a:gd name="connsiteY99" fmla="*/ 1163995 h 5461516"/>
                <a:gd name="connsiteX100" fmla="*/ 10071100 w 12212214"/>
                <a:gd name="connsiteY100" fmla="*/ 1151295 h 5461516"/>
                <a:gd name="connsiteX101" fmla="*/ 10160000 w 12212214"/>
                <a:gd name="connsiteY101" fmla="*/ 1138595 h 5461516"/>
                <a:gd name="connsiteX102" fmla="*/ 10337800 w 12212214"/>
                <a:gd name="connsiteY102" fmla="*/ 1113195 h 5461516"/>
                <a:gd name="connsiteX103" fmla="*/ 10502900 w 12212214"/>
                <a:gd name="connsiteY103" fmla="*/ 1062395 h 5461516"/>
                <a:gd name="connsiteX104" fmla="*/ 10541000 w 12212214"/>
                <a:gd name="connsiteY104" fmla="*/ 1049695 h 5461516"/>
                <a:gd name="connsiteX105" fmla="*/ 10604500 w 12212214"/>
                <a:gd name="connsiteY105" fmla="*/ 1011595 h 5461516"/>
                <a:gd name="connsiteX106" fmla="*/ 10642600 w 12212214"/>
                <a:gd name="connsiteY106" fmla="*/ 998895 h 5461516"/>
                <a:gd name="connsiteX107" fmla="*/ 10795000 w 12212214"/>
                <a:gd name="connsiteY107" fmla="*/ 897295 h 5461516"/>
                <a:gd name="connsiteX108" fmla="*/ 10896600 w 12212214"/>
                <a:gd name="connsiteY108" fmla="*/ 833795 h 5461516"/>
                <a:gd name="connsiteX109" fmla="*/ 10934700 w 12212214"/>
                <a:gd name="connsiteY109" fmla="*/ 795695 h 5461516"/>
                <a:gd name="connsiteX110" fmla="*/ 10985500 w 12212214"/>
                <a:gd name="connsiteY110" fmla="*/ 770295 h 5461516"/>
                <a:gd name="connsiteX111" fmla="*/ 11061700 w 12212214"/>
                <a:gd name="connsiteY111" fmla="*/ 719495 h 5461516"/>
                <a:gd name="connsiteX112" fmla="*/ 11112500 w 12212214"/>
                <a:gd name="connsiteY112" fmla="*/ 694095 h 5461516"/>
                <a:gd name="connsiteX113" fmla="*/ 11163300 w 12212214"/>
                <a:gd name="connsiteY113" fmla="*/ 655995 h 5461516"/>
                <a:gd name="connsiteX114" fmla="*/ 11290300 w 12212214"/>
                <a:gd name="connsiteY114" fmla="*/ 592495 h 5461516"/>
                <a:gd name="connsiteX115" fmla="*/ 11341100 w 12212214"/>
                <a:gd name="connsiteY115" fmla="*/ 567095 h 5461516"/>
                <a:gd name="connsiteX116" fmla="*/ 11379200 w 12212214"/>
                <a:gd name="connsiteY116" fmla="*/ 541695 h 5461516"/>
                <a:gd name="connsiteX117" fmla="*/ 11480800 w 12212214"/>
                <a:gd name="connsiteY117" fmla="*/ 490895 h 5461516"/>
                <a:gd name="connsiteX118" fmla="*/ 11582400 w 12212214"/>
                <a:gd name="connsiteY118" fmla="*/ 427395 h 5461516"/>
                <a:gd name="connsiteX119" fmla="*/ 11684000 w 12212214"/>
                <a:gd name="connsiteY119" fmla="*/ 389295 h 5461516"/>
                <a:gd name="connsiteX120" fmla="*/ 11747500 w 12212214"/>
                <a:gd name="connsiteY120" fmla="*/ 351195 h 5461516"/>
                <a:gd name="connsiteX121" fmla="*/ 11849100 w 12212214"/>
                <a:gd name="connsiteY121" fmla="*/ 287695 h 5461516"/>
                <a:gd name="connsiteX122" fmla="*/ 11950700 w 12212214"/>
                <a:gd name="connsiteY122" fmla="*/ 236895 h 5461516"/>
                <a:gd name="connsiteX123" fmla="*/ 12039600 w 12212214"/>
                <a:gd name="connsiteY123" fmla="*/ 198795 h 5461516"/>
                <a:gd name="connsiteX124" fmla="*/ 12115800 w 12212214"/>
                <a:gd name="connsiteY124" fmla="*/ 147995 h 5461516"/>
                <a:gd name="connsiteX125" fmla="*/ 12166600 w 12212214"/>
                <a:gd name="connsiteY125" fmla="*/ 122595 h 5461516"/>
                <a:gd name="connsiteX126" fmla="*/ 12212214 w 12212214"/>
                <a:gd name="connsiteY126" fmla="*/ 92809 h 5461516"/>
                <a:gd name="connsiteX127" fmla="*/ 12212214 w 12212214"/>
                <a:gd name="connsiteY127" fmla="*/ 1743799 h 5461516"/>
                <a:gd name="connsiteX128" fmla="*/ 12210311 w 12212214"/>
                <a:gd name="connsiteY128" fmla="*/ 1816285 h 5461516"/>
                <a:gd name="connsiteX129" fmla="*/ 12204700 w 12212214"/>
                <a:gd name="connsiteY129" fmla="*/ 2992795 h 5461516"/>
                <a:gd name="connsiteX130" fmla="*/ 12208474 w 12212214"/>
                <a:gd name="connsiteY130" fmla="*/ 3172151 h 5461516"/>
                <a:gd name="connsiteX131" fmla="*/ 12212214 w 12212214"/>
                <a:gd name="connsiteY131" fmla="*/ 3239772 h 5461516"/>
                <a:gd name="connsiteX132" fmla="*/ 12212214 w 12212214"/>
                <a:gd name="connsiteY132" fmla="*/ 5461516 h 5461516"/>
                <a:gd name="connsiteX133" fmla="*/ 0 w 12212214"/>
                <a:gd name="connsiteY133" fmla="*/ 5461516 h 5461516"/>
                <a:gd name="connsiteX134" fmla="*/ 0 w 12212214"/>
                <a:gd name="connsiteY134" fmla="*/ 1055750 h 5461516"/>
                <a:gd name="connsiteX135" fmla="*/ 36971 w 12212214"/>
                <a:gd name="connsiteY135" fmla="*/ 1048924 h 5461516"/>
                <a:gd name="connsiteX136" fmla="*/ 393700 w 12212214"/>
                <a:gd name="connsiteY136" fmla="*/ 973495 h 5461516"/>
                <a:gd name="connsiteX137" fmla="*/ 431800 w 12212214"/>
                <a:gd name="connsiteY137" fmla="*/ 948095 h 5461516"/>
                <a:gd name="connsiteX138" fmla="*/ 469900 w 12212214"/>
                <a:gd name="connsiteY138" fmla="*/ 935395 h 5461516"/>
                <a:gd name="connsiteX139" fmla="*/ 508000 w 12212214"/>
                <a:gd name="connsiteY139" fmla="*/ 909995 h 5461516"/>
                <a:gd name="connsiteX140" fmla="*/ 584200 w 12212214"/>
                <a:gd name="connsiteY140" fmla="*/ 871895 h 5461516"/>
                <a:gd name="connsiteX141" fmla="*/ 622300 w 12212214"/>
                <a:gd name="connsiteY141" fmla="*/ 833795 h 5461516"/>
                <a:gd name="connsiteX142" fmla="*/ 698500 w 12212214"/>
                <a:gd name="connsiteY142" fmla="*/ 782995 h 5461516"/>
                <a:gd name="connsiteX143" fmla="*/ 774700 w 12212214"/>
                <a:gd name="connsiteY143" fmla="*/ 719495 h 5461516"/>
                <a:gd name="connsiteX144" fmla="*/ 838200 w 12212214"/>
                <a:gd name="connsiteY144" fmla="*/ 655995 h 5461516"/>
                <a:gd name="connsiteX145" fmla="*/ 889000 w 12212214"/>
                <a:gd name="connsiteY145" fmla="*/ 605195 h 5461516"/>
                <a:gd name="connsiteX146" fmla="*/ 927100 w 12212214"/>
                <a:gd name="connsiteY146" fmla="*/ 579795 h 5461516"/>
                <a:gd name="connsiteX147" fmla="*/ 977900 w 12212214"/>
                <a:gd name="connsiteY147" fmla="*/ 541695 h 5461516"/>
                <a:gd name="connsiteX148" fmla="*/ 1143000 w 12212214"/>
                <a:gd name="connsiteY148" fmla="*/ 452795 h 5461516"/>
                <a:gd name="connsiteX149" fmla="*/ 1206500 w 12212214"/>
                <a:gd name="connsiteY149" fmla="*/ 427395 h 5461516"/>
                <a:gd name="connsiteX150" fmla="*/ 1244600 w 12212214"/>
                <a:gd name="connsiteY150" fmla="*/ 389295 h 5461516"/>
                <a:gd name="connsiteX151" fmla="*/ 1346200 w 12212214"/>
                <a:gd name="connsiteY151" fmla="*/ 338495 h 5461516"/>
                <a:gd name="connsiteX152" fmla="*/ 1422400 w 12212214"/>
                <a:gd name="connsiteY152" fmla="*/ 300395 h 5461516"/>
                <a:gd name="connsiteX153" fmla="*/ 1473200 w 12212214"/>
                <a:gd name="connsiteY153" fmla="*/ 262295 h 5461516"/>
                <a:gd name="connsiteX154" fmla="*/ 1574800 w 12212214"/>
                <a:gd name="connsiteY154" fmla="*/ 198795 h 5461516"/>
                <a:gd name="connsiteX155" fmla="*/ 1625600 w 12212214"/>
                <a:gd name="connsiteY155" fmla="*/ 147995 h 5461516"/>
                <a:gd name="connsiteX156" fmla="*/ 1841500 w 12212214"/>
                <a:gd name="connsiteY156" fmla="*/ 46395 h 5461516"/>
                <a:gd name="connsiteX157" fmla="*/ 1892300 w 12212214"/>
                <a:gd name="connsiteY157" fmla="*/ 20995 h 5461516"/>
                <a:gd name="connsiteX158" fmla="*/ 1971870 w 12212214"/>
                <a:gd name="connsiteY158" fmla="*/ 1457 h 5461516"/>
                <a:gd name="connsiteX159" fmla="*/ 2033156 w 12212214"/>
                <a:gd name="connsiteY159" fmla="*/ 850 h 5461516"/>
                <a:gd name="connsiteX0" fmla="*/ 7221323 w 12212214"/>
                <a:gd name="connsiteY0" fmla="*/ 365031 h 5461516"/>
                <a:gd name="connsiteX1" fmla="*/ 7214148 w 12212214"/>
                <a:gd name="connsiteY1" fmla="*/ 366789 h 5461516"/>
                <a:gd name="connsiteX2" fmla="*/ 7220923 w 12212214"/>
                <a:gd name="connsiteY2" fmla="*/ 365119 h 5461516"/>
                <a:gd name="connsiteX3" fmla="*/ 7221323 w 12212214"/>
                <a:gd name="connsiteY3" fmla="*/ 365031 h 5461516"/>
                <a:gd name="connsiteX4" fmla="*/ 2033156 w 12212214"/>
                <a:gd name="connsiteY4" fmla="*/ 850 h 5461516"/>
                <a:gd name="connsiteX5" fmla="*/ 2222500 w 12212214"/>
                <a:gd name="connsiteY5" fmla="*/ 20995 h 5461516"/>
                <a:gd name="connsiteX6" fmla="*/ 2286000 w 12212214"/>
                <a:gd name="connsiteY6" fmla="*/ 46395 h 5461516"/>
                <a:gd name="connsiteX7" fmla="*/ 2324100 w 12212214"/>
                <a:gd name="connsiteY7" fmla="*/ 71795 h 5461516"/>
                <a:gd name="connsiteX8" fmla="*/ 2400300 w 12212214"/>
                <a:gd name="connsiteY8" fmla="*/ 97195 h 5461516"/>
                <a:gd name="connsiteX9" fmla="*/ 2438400 w 12212214"/>
                <a:gd name="connsiteY9" fmla="*/ 122595 h 5461516"/>
                <a:gd name="connsiteX10" fmla="*/ 2476500 w 12212214"/>
                <a:gd name="connsiteY10" fmla="*/ 135295 h 5461516"/>
                <a:gd name="connsiteX11" fmla="*/ 2552700 w 12212214"/>
                <a:gd name="connsiteY11" fmla="*/ 186095 h 5461516"/>
                <a:gd name="connsiteX12" fmla="*/ 2692400 w 12212214"/>
                <a:gd name="connsiteY12" fmla="*/ 262295 h 5461516"/>
                <a:gd name="connsiteX13" fmla="*/ 2794000 w 12212214"/>
                <a:gd name="connsiteY13" fmla="*/ 325795 h 5461516"/>
                <a:gd name="connsiteX14" fmla="*/ 2882900 w 12212214"/>
                <a:gd name="connsiteY14" fmla="*/ 401995 h 5461516"/>
                <a:gd name="connsiteX15" fmla="*/ 2959100 w 12212214"/>
                <a:gd name="connsiteY15" fmla="*/ 490895 h 5461516"/>
                <a:gd name="connsiteX16" fmla="*/ 3009900 w 12212214"/>
                <a:gd name="connsiteY16" fmla="*/ 528995 h 5461516"/>
                <a:gd name="connsiteX17" fmla="*/ 3111500 w 12212214"/>
                <a:gd name="connsiteY17" fmla="*/ 630595 h 5461516"/>
                <a:gd name="connsiteX18" fmla="*/ 3175000 w 12212214"/>
                <a:gd name="connsiteY18" fmla="*/ 706795 h 5461516"/>
                <a:gd name="connsiteX19" fmla="*/ 3225800 w 12212214"/>
                <a:gd name="connsiteY19" fmla="*/ 744895 h 5461516"/>
                <a:gd name="connsiteX20" fmla="*/ 3263900 w 12212214"/>
                <a:gd name="connsiteY20" fmla="*/ 795695 h 5461516"/>
                <a:gd name="connsiteX21" fmla="*/ 3314700 w 12212214"/>
                <a:gd name="connsiteY21" fmla="*/ 833795 h 5461516"/>
                <a:gd name="connsiteX22" fmla="*/ 3378200 w 12212214"/>
                <a:gd name="connsiteY22" fmla="*/ 897295 h 5461516"/>
                <a:gd name="connsiteX23" fmla="*/ 3416300 w 12212214"/>
                <a:gd name="connsiteY23" fmla="*/ 922695 h 5461516"/>
                <a:gd name="connsiteX24" fmla="*/ 3467100 w 12212214"/>
                <a:gd name="connsiteY24" fmla="*/ 960795 h 5461516"/>
                <a:gd name="connsiteX25" fmla="*/ 3619500 w 12212214"/>
                <a:gd name="connsiteY25" fmla="*/ 1024295 h 5461516"/>
                <a:gd name="connsiteX26" fmla="*/ 3670300 w 12212214"/>
                <a:gd name="connsiteY26" fmla="*/ 1049695 h 5461516"/>
                <a:gd name="connsiteX27" fmla="*/ 3759200 w 12212214"/>
                <a:gd name="connsiteY27" fmla="*/ 1075095 h 5461516"/>
                <a:gd name="connsiteX28" fmla="*/ 3810000 w 12212214"/>
                <a:gd name="connsiteY28" fmla="*/ 1100495 h 5461516"/>
                <a:gd name="connsiteX29" fmla="*/ 3873500 w 12212214"/>
                <a:gd name="connsiteY29" fmla="*/ 1125895 h 5461516"/>
                <a:gd name="connsiteX30" fmla="*/ 3924300 w 12212214"/>
                <a:gd name="connsiteY30" fmla="*/ 1151295 h 5461516"/>
                <a:gd name="connsiteX31" fmla="*/ 3987800 w 12212214"/>
                <a:gd name="connsiteY31" fmla="*/ 1163995 h 5461516"/>
                <a:gd name="connsiteX32" fmla="*/ 4114800 w 12212214"/>
                <a:gd name="connsiteY32" fmla="*/ 1214795 h 5461516"/>
                <a:gd name="connsiteX33" fmla="*/ 4229101 w 12212214"/>
                <a:gd name="connsiteY33" fmla="*/ 1252895 h 5461516"/>
                <a:gd name="connsiteX34" fmla="*/ 4279901 w 12212214"/>
                <a:gd name="connsiteY34" fmla="*/ 1278295 h 5461516"/>
                <a:gd name="connsiteX35" fmla="*/ 4343401 w 12212214"/>
                <a:gd name="connsiteY35" fmla="*/ 1290995 h 5461516"/>
                <a:gd name="connsiteX36" fmla="*/ 4419601 w 12212214"/>
                <a:gd name="connsiteY36" fmla="*/ 1316395 h 5461516"/>
                <a:gd name="connsiteX37" fmla="*/ 4610102 w 12212214"/>
                <a:gd name="connsiteY37" fmla="*/ 1379895 h 5461516"/>
                <a:gd name="connsiteX38" fmla="*/ 4648202 w 12212214"/>
                <a:gd name="connsiteY38" fmla="*/ 1392595 h 5461516"/>
                <a:gd name="connsiteX39" fmla="*/ 4686302 w 12212214"/>
                <a:gd name="connsiteY39" fmla="*/ 1405295 h 5461516"/>
                <a:gd name="connsiteX40" fmla="*/ 4749802 w 12212214"/>
                <a:gd name="connsiteY40" fmla="*/ 1417995 h 5461516"/>
                <a:gd name="connsiteX41" fmla="*/ 4787900 w 12212214"/>
                <a:gd name="connsiteY41" fmla="*/ 1430695 h 5461516"/>
                <a:gd name="connsiteX42" fmla="*/ 4889500 w 12212214"/>
                <a:gd name="connsiteY42" fmla="*/ 1443395 h 5461516"/>
                <a:gd name="connsiteX43" fmla="*/ 5422900 w 12212214"/>
                <a:gd name="connsiteY43" fmla="*/ 1430695 h 5461516"/>
                <a:gd name="connsiteX44" fmla="*/ 5486401 w 12212214"/>
                <a:gd name="connsiteY44" fmla="*/ 1417995 h 5461516"/>
                <a:gd name="connsiteX45" fmla="*/ 5562601 w 12212214"/>
                <a:gd name="connsiteY45" fmla="*/ 1405295 h 5461516"/>
                <a:gd name="connsiteX46" fmla="*/ 5623812 w 12212214"/>
                <a:gd name="connsiteY46" fmla="*/ 1380998 h 5461516"/>
                <a:gd name="connsiteX47" fmla="*/ 5633342 w 12212214"/>
                <a:gd name="connsiteY47" fmla="*/ 1377320 h 5461516"/>
                <a:gd name="connsiteX48" fmla="*/ 5638731 w 12212214"/>
                <a:gd name="connsiteY48" fmla="*/ 1375469 h 5461516"/>
                <a:gd name="connsiteX49" fmla="*/ 5649774 w 12212214"/>
                <a:gd name="connsiteY49" fmla="*/ 1370978 h 5461516"/>
                <a:gd name="connsiteX50" fmla="*/ 5633342 w 12212214"/>
                <a:gd name="connsiteY50" fmla="*/ 1377320 h 5461516"/>
                <a:gd name="connsiteX51" fmla="*/ 5623115 w 12212214"/>
                <a:gd name="connsiteY51" fmla="*/ 1380832 h 5461516"/>
                <a:gd name="connsiteX52" fmla="*/ 5664201 w 12212214"/>
                <a:gd name="connsiteY52" fmla="*/ 1354495 h 5461516"/>
                <a:gd name="connsiteX53" fmla="*/ 5702301 w 12212214"/>
                <a:gd name="connsiteY53" fmla="*/ 1341795 h 5461516"/>
                <a:gd name="connsiteX54" fmla="*/ 5803902 w 12212214"/>
                <a:gd name="connsiteY54" fmla="*/ 1290995 h 5461516"/>
                <a:gd name="connsiteX55" fmla="*/ 5867401 w 12212214"/>
                <a:gd name="connsiteY55" fmla="*/ 1252895 h 5461516"/>
                <a:gd name="connsiteX56" fmla="*/ 5930900 w 12212214"/>
                <a:gd name="connsiteY56" fmla="*/ 1227495 h 5461516"/>
                <a:gd name="connsiteX57" fmla="*/ 6019800 w 12212214"/>
                <a:gd name="connsiteY57" fmla="*/ 1176695 h 5461516"/>
                <a:gd name="connsiteX58" fmla="*/ 6057900 w 12212214"/>
                <a:gd name="connsiteY58" fmla="*/ 1138595 h 5461516"/>
                <a:gd name="connsiteX59" fmla="*/ 6134100 w 12212214"/>
                <a:gd name="connsiteY59" fmla="*/ 1075095 h 5461516"/>
                <a:gd name="connsiteX60" fmla="*/ 6273801 w 12212214"/>
                <a:gd name="connsiteY60" fmla="*/ 935395 h 5461516"/>
                <a:gd name="connsiteX61" fmla="*/ 6324600 w 12212214"/>
                <a:gd name="connsiteY61" fmla="*/ 897295 h 5461516"/>
                <a:gd name="connsiteX62" fmla="*/ 6413500 w 12212214"/>
                <a:gd name="connsiteY62" fmla="*/ 821095 h 5461516"/>
                <a:gd name="connsiteX63" fmla="*/ 6502400 w 12212214"/>
                <a:gd name="connsiteY63" fmla="*/ 757595 h 5461516"/>
                <a:gd name="connsiteX64" fmla="*/ 6616700 w 12212214"/>
                <a:gd name="connsiteY64" fmla="*/ 630595 h 5461516"/>
                <a:gd name="connsiteX65" fmla="*/ 6667501 w 12212214"/>
                <a:gd name="connsiteY65" fmla="*/ 605195 h 5461516"/>
                <a:gd name="connsiteX66" fmla="*/ 6705600 w 12212214"/>
                <a:gd name="connsiteY66" fmla="*/ 567095 h 5461516"/>
                <a:gd name="connsiteX67" fmla="*/ 6819900 w 12212214"/>
                <a:gd name="connsiteY67" fmla="*/ 528995 h 5461516"/>
                <a:gd name="connsiteX68" fmla="*/ 6858000 w 12212214"/>
                <a:gd name="connsiteY68" fmla="*/ 516295 h 5461516"/>
                <a:gd name="connsiteX69" fmla="*/ 6997701 w 12212214"/>
                <a:gd name="connsiteY69" fmla="*/ 490895 h 5461516"/>
                <a:gd name="connsiteX70" fmla="*/ 7061200 w 12212214"/>
                <a:gd name="connsiteY70" fmla="*/ 414695 h 5461516"/>
                <a:gd name="connsiteX71" fmla="*/ 7188200 w 12212214"/>
                <a:gd name="connsiteY71" fmla="*/ 376595 h 5461516"/>
                <a:gd name="connsiteX72" fmla="*/ 7230502 w 12212214"/>
                <a:gd name="connsiteY72" fmla="*/ 363014 h 5461516"/>
                <a:gd name="connsiteX73" fmla="*/ 7221323 w 12212214"/>
                <a:gd name="connsiteY73" fmla="*/ 365031 h 5461516"/>
                <a:gd name="connsiteX74" fmla="*/ 7232916 w 12212214"/>
                <a:gd name="connsiteY74" fmla="*/ 362191 h 5461516"/>
                <a:gd name="connsiteX75" fmla="*/ 7277100 w 12212214"/>
                <a:gd name="connsiteY75" fmla="*/ 351195 h 5461516"/>
                <a:gd name="connsiteX76" fmla="*/ 7353300 w 12212214"/>
                <a:gd name="connsiteY76" fmla="*/ 363895 h 5461516"/>
                <a:gd name="connsiteX77" fmla="*/ 7442200 w 12212214"/>
                <a:gd name="connsiteY77" fmla="*/ 465495 h 5461516"/>
                <a:gd name="connsiteX78" fmla="*/ 7480300 w 12212214"/>
                <a:gd name="connsiteY78" fmla="*/ 503595 h 5461516"/>
                <a:gd name="connsiteX79" fmla="*/ 7823200 w 12212214"/>
                <a:gd name="connsiteY79" fmla="*/ 897295 h 5461516"/>
                <a:gd name="connsiteX80" fmla="*/ 7924800 w 12212214"/>
                <a:gd name="connsiteY80" fmla="*/ 986195 h 5461516"/>
                <a:gd name="connsiteX81" fmla="*/ 8102600 w 12212214"/>
                <a:gd name="connsiteY81" fmla="*/ 1036995 h 5461516"/>
                <a:gd name="connsiteX82" fmla="*/ 8153400 w 12212214"/>
                <a:gd name="connsiteY82" fmla="*/ 1049695 h 5461516"/>
                <a:gd name="connsiteX83" fmla="*/ 8267700 w 12212214"/>
                <a:gd name="connsiteY83" fmla="*/ 1100495 h 5461516"/>
                <a:gd name="connsiteX84" fmla="*/ 8356600 w 12212214"/>
                <a:gd name="connsiteY84" fmla="*/ 1138595 h 5461516"/>
                <a:gd name="connsiteX85" fmla="*/ 8420100 w 12212214"/>
                <a:gd name="connsiteY85" fmla="*/ 1163995 h 5461516"/>
                <a:gd name="connsiteX86" fmla="*/ 8470900 w 12212214"/>
                <a:gd name="connsiteY86" fmla="*/ 1176695 h 5461516"/>
                <a:gd name="connsiteX87" fmla="*/ 8526921 w 12212214"/>
                <a:gd name="connsiteY87" fmla="*/ 1195873 h 5461516"/>
                <a:gd name="connsiteX88" fmla="*/ 8539784 w 12212214"/>
                <a:gd name="connsiteY88" fmla="*/ 1200854 h 5461516"/>
                <a:gd name="connsiteX89" fmla="*/ 8522205 w 12212214"/>
                <a:gd name="connsiteY89" fmla="*/ 1197279 h 5461516"/>
                <a:gd name="connsiteX90" fmla="*/ 8548919 w 12212214"/>
                <a:gd name="connsiteY90" fmla="*/ 1204392 h 5461516"/>
                <a:gd name="connsiteX91" fmla="*/ 8539784 w 12212214"/>
                <a:gd name="connsiteY91" fmla="*/ 1200854 h 5461516"/>
                <a:gd name="connsiteX92" fmla="*/ 8543234 w 12212214"/>
                <a:gd name="connsiteY92" fmla="*/ 1201556 h 5461516"/>
                <a:gd name="connsiteX93" fmla="*/ 8597900 w 12212214"/>
                <a:gd name="connsiteY93" fmla="*/ 1214795 h 5461516"/>
                <a:gd name="connsiteX94" fmla="*/ 8636000 w 12212214"/>
                <a:gd name="connsiteY94" fmla="*/ 1227495 h 5461516"/>
                <a:gd name="connsiteX95" fmla="*/ 8788400 w 12212214"/>
                <a:gd name="connsiteY95" fmla="*/ 1240195 h 5461516"/>
                <a:gd name="connsiteX96" fmla="*/ 9575800 w 12212214"/>
                <a:gd name="connsiteY96" fmla="*/ 1214795 h 5461516"/>
                <a:gd name="connsiteX97" fmla="*/ 9779000 w 12212214"/>
                <a:gd name="connsiteY97" fmla="*/ 1189395 h 5461516"/>
                <a:gd name="connsiteX98" fmla="*/ 10020300 w 12212214"/>
                <a:gd name="connsiteY98" fmla="*/ 1163995 h 5461516"/>
                <a:gd name="connsiteX99" fmla="*/ 10071100 w 12212214"/>
                <a:gd name="connsiteY99" fmla="*/ 1151295 h 5461516"/>
                <a:gd name="connsiteX100" fmla="*/ 10160000 w 12212214"/>
                <a:gd name="connsiteY100" fmla="*/ 1138595 h 5461516"/>
                <a:gd name="connsiteX101" fmla="*/ 10337800 w 12212214"/>
                <a:gd name="connsiteY101" fmla="*/ 1113195 h 5461516"/>
                <a:gd name="connsiteX102" fmla="*/ 10502900 w 12212214"/>
                <a:gd name="connsiteY102" fmla="*/ 1062395 h 5461516"/>
                <a:gd name="connsiteX103" fmla="*/ 10541000 w 12212214"/>
                <a:gd name="connsiteY103" fmla="*/ 1049695 h 5461516"/>
                <a:gd name="connsiteX104" fmla="*/ 10604500 w 12212214"/>
                <a:gd name="connsiteY104" fmla="*/ 1011595 h 5461516"/>
                <a:gd name="connsiteX105" fmla="*/ 10642600 w 12212214"/>
                <a:gd name="connsiteY105" fmla="*/ 998895 h 5461516"/>
                <a:gd name="connsiteX106" fmla="*/ 10795000 w 12212214"/>
                <a:gd name="connsiteY106" fmla="*/ 897295 h 5461516"/>
                <a:gd name="connsiteX107" fmla="*/ 10896600 w 12212214"/>
                <a:gd name="connsiteY107" fmla="*/ 833795 h 5461516"/>
                <a:gd name="connsiteX108" fmla="*/ 10934700 w 12212214"/>
                <a:gd name="connsiteY108" fmla="*/ 795695 h 5461516"/>
                <a:gd name="connsiteX109" fmla="*/ 10985500 w 12212214"/>
                <a:gd name="connsiteY109" fmla="*/ 770295 h 5461516"/>
                <a:gd name="connsiteX110" fmla="*/ 11061700 w 12212214"/>
                <a:gd name="connsiteY110" fmla="*/ 719495 h 5461516"/>
                <a:gd name="connsiteX111" fmla="*/ 11112500 w 12212214"/>
                <a:gd name="connsiteY111" fmla="*/ 694095 h 5461516"/>
                <a:gd name="connsiteX112" fmla="*/ 11163300 w 12212214"/>
                <a:gd name="connsiteY112" fmla="*/ 655995 h 5461516"/>
                <a:gd name="connsiteX113" fmla="*/ 11290300 w 12212214"/>
                <a:gd name="connsiteY113" fmla="*/ 592495 h 5461516"/>
                <a:gd name="connsiteX114" fmla="*/ 11341100 w 12212214"/>
                <a:gd name="connsiteY114" fmla="*/ 567095 h 5461516"/>
                <a:gd name="connsiteX115" fmla="*/ 11379200 w 12212214"/>
                <a:gd name="connsiteY115" fmla="*/ 541695 h 5461516"/>
                <a:gd name="connsiteX116" fmla="*/ 11480800 w 12212214"/>
                <a:gd name="connsiteY116" fmla="*/ 490895 h 5461516"/>
                <a:gd name="connsiteX117" fmla="*/ 11582400 w 12212214"/>
                <a:gd name="connsiteY117" fmla="*/ 427395 h 5461516"/>
                <a:gd name="connsiteX118" fmla="*/ 11684000 w 12212214"/>
                <a:gd name="connsiteY118" fmla="*/ 389295 h 5461516"/>
                <a:gd name="connsiteX119" fmla="*/ 11747500 w 12212214"/>
                <a:gd name="connsiteY119" fmla="*/ 351195 h 5461516"/>
                <a:gd name="connsiteX120" fmla="*/ 11849100 w 12212214"/>
                <a:gd name="connsiteY120" fmla="*/ 287695 h 5461516"/>
                <a:gd name="connsiteX121" fmla="*/ 11950700 w 12212214"/>
                <a:gd name="connsiteY121" fmla="*/ 236895 h 5461516"/>
                <a:gd name="connsiteX122" fmla="*/ 12039600 w 12212214"/>
                <a:gd name="connsiteY122" fmla="*/ 198795 h 5461516"/>
                <a:gd name="connsiteX123" fmla="*/ 12115800 w 12212214"/>
                <a:gd name="connsiteY123" fmla="*/ 147995 h 5461516"/>
                <a:gd name="connsiteX124" fmla="*/ 12166600 w 12212214"/>
                <a:gd name="connsiteY124" fmla="*/ 122595 h 5461516"/>
                <a:gd name="connsiteX125" fmla="*/ 12212214 w 12212214"/>
                <a:gd name="connsiteY125" fmla="*/ 92809 h 5461516"/>
                <a:gd name="connsiteX126" fmla="*/ 12212214 w 12212214"/>
                <a:gd name="connsiteY126" fmla="*/ 1743799 h 5461516"/>
                <a:gd name="connsiteX127" fmla="*/ 12210311 w 12212214"/>
                <a:gd name="connsiteY127" fmla="*/ 1816285 h 5461516"/>
                <a:gd name="connsiteX128" fmla="*/ 12204700 w 12212214"/>
                <a:gd name="connsiteY128" fmla="*/ 2992795 h 5461516"/>
                <a:gd name="connsiteX129" fmla="*/ 12208474 w 12212214"/>
                <a:gd name="connsiteY129" fmla="*/ 3172151 h 5461516"/>
                <a:gd name="connsiteX130" fmla="*/ 12212214 w 12212214"/>
                <a:gd name="connsiteY130" fmla="*/ 3239772 h 5461516"/>
                <a:gd name="connsiteX131" fmla="*/ 12212214 w 12212214"/>
                <a:gd name="connsiteY131" fmla="*/ 5461516 h 5461516"/>
                <a:gd name="connsiteX132" fmla="*/ 0 w 12212214"/>
                <a:gd name="connsiteY132" fmla="*/ 5461516 h 5461516"/>
                <a:gd name="connsiteX133" fmla="*/ 0 w 12212214"/>
                <a:gd name="connsiteY133" fmla="*/ 1055750 h 5461516"/>
                <a:gd name="connsiteX134" fmla="*/ 36971 w 12212214"/>
                <a:gd name="connsiteY134" fmla="*/ 1048924 h 5461516"/>
                <a:gd name="connsiteX135" fmla="*/ 393700 w 12212214"/>
                <a:gd name="connsiteY135" fmla="*/ 973495 h 5461516"/>
                <a:gd name="connsiteX136" fmla="*/ 431800 w 12212214"/>
                <a:gd name="connsiteY136" fmla="*/ 948095 h 5461516"/>
                <a:gd name="connsiteX137" fmla="*/ 469900 w 12212214"/>
                <a:gd name="connsiteY137" fmla="*/ 935395 h 5461516"/>
                <a:gd name="connsiteX138" fmla="*/ 508000 w 12212214"/>
                <a:gd name="connsiteY138" fmla="*/ 909995 h 5461516"/>
                <a:gd name="connsiteX139" fmla="*/ 584200 w 12212214"/>
                <a:gd name="connsiteY139" fmla="*/ 871895 h 5461516"/>
                <a:gd name="connsiteX140" fmla="*/ 622300 w 12212214"/>
                <a:gd name="connsiteY140" fmla="*/ 833795 h 5461516"/>
                <a:gd name="connsiteX141" fmla="*/ 698500 w 12212214"/>
                <a:gd name="connsiteY141" fmla="*/ 782995 h 5461516"/>
                <a:gd name="connsiteX142" fmla="*/ 774700 w 12212214"/>
                <a:gd name="connsiteY142" fmla="*/ 719495 h 5461516"/>
                <a:gd name="connsiteX143" fmla="*/ 838200 w 12212214"/>
                <a:gd name="connsiteY143" fmla="*/ 655995 h 5461516"/>
                <a:gd name="connsiteX144" fmla="*/ 889000 w 12212214"/>
                <a:gd name="connsiteY144" fmla="*/ 605195 h 5461516"/>
                <a:gd name="connsiteX145" fmla="*/ 927100 w 12212214"/>
                <a:gd name="connsiteY145" fmla="*/ 579795 h 5461516"/>
                <a:gd name="connsiteX146" fmla="*/ 977900 w 12212214"/>
                <a:gd name="connsiteY146" fmla="*/ 541695 h 5461516"/>
                <a:gd name="connsiteX147" fmla="*/ 1143000 w 12212214"/>
                <a:gd name="connsiteY147" fmla="*/ 452795 h 5461516"/>
                <a:gd name="connsiteX148" fmla="*/ 1206500 w 12212214"/>
                <a:gd name="connsiteY148" fmla="*/ 427395 h 5461516"/>
                <a:gd name="connsiteX149" fmla="*/ 1244600 w 12212214"/>
                <a:gd name="connsiteY149" fmla="*/ 389295 h 5461516"/>
                <a:gd name="connsiteX150" fmla="*/ 1346200 w 12212214"/>
                <a:gd name="connsiteY150" fmla="*/ 338495 h 5461516"/>
                <a:gd name="connsiteX151" fmla="*/ 1422400 w 12212214"/>
                <a:gd name="connsiteY151" fmla="*/ 300395 h 5461516"/>
                <a:gd name="connsiteX152" fmla="*/ 1473200 w 12212214"/>
                <a:gd name="connsiteY152" fmla="*/ 262295 h 5461516"/>
                <a:gd name="connsiteX153" fmla="*/ 1574800 w 12212214"/>
                <a:gd name="connsiteY153" fmla="*/ 198795 h 5461516"/>
                <a:gd name="connsiteX154" fmla="*/ 1625600 w 12212214"/>
                <a:gd name="connsiteY154" fmla="*/ 147995 h 5461516"/>
                <a:gd name="connsiteX155" fmla="*/ 1841500 w 12212214"/>
                <a:gd name="connsiteY155" fmla="*/ 46395 h 5461516"/>
                <a:gd name="connsiteX156" fmla="*/ 1892300 w 12212214"/>
                <a:gd name="connsiteY156" fmla="*/ 20995 h 5461516"/>
                <a:gd name="connsiteX157" fmla="*/ 1971870 w 12212214"/>
                <a:gd name="connsiteY157" fmla="*/ 1457 h 5461516"/>
                <a:gd name="connsiteX158" fmla="*/ 2033156 w 12212214"/>
                <a:gd name="connsiteY158" fmla="*/ 850 h 5461516"/>
                <a:gd name="connsiteX0" fmla="*/ 7221323 w 12212214"/>
                <a:gd name="connsiteY0" fmla="*/ 365031 h 5461516"/>
                <a:gd name="connsiteX1" fmla="*/ 7214148 w 12212214"/>
                <a:gd name="connsiteY1" fmla="*/ 366789 h 5461516"/>
                <a:gd name="connsiteX2" fmla="*/ 7220923 w 12212214"/>
                <a:gd name="connsiteY2" fmla="*/ 365119 h 5461516"/>
                <a:gd name="connsiteX3" fmla="*/ 7221323 w 12212214"/>
                <a:gd name="connsiteY3" fmla="*/ 365031 h 5461516"/>
                <a:gd name="connsiteX4" fmla="*/ 2033156 w 12212214"/>
                <a:gd name="connsiteY4" fmla="*/ 850 h 5461516"/>
                <a:gd name="connsiteX5" fmla="*/ 2222500 w 12212214"/>
                <a:gd name="connsiteY5" fmla="*/ 20995 h 5461516"/>
                <a:gd name="connsiteX6" fmla="*/ 2286000 w 12212214"/>
                <a:gd name="connsiteY6" fmla="*/ 46395 h 5461516"/>
                <a:gd name="connsiteX7" fmla="*/ 2324100 w 12212214"/>
                <a:gd name="connsiteY7" fmla="*/ 71795 h 5461516"/>
                <a:gd name="connsiteX8" fmla="*/ 2400300 w 12212214"/>
                <a:gd name="connsiteY8" fmla="*/ 97195 h 5461516"/>
                <a:gd name="connsiteX9" fmla="*/ 2438400 w 12212214"/>
                <a:gd name="connsiteY9" fmla="*/ 122595 h 5461516"/>
                <a:gd name="connsiteX10" fmla="*/ 2476500 w 12212214"/>
                <a:gd name="connsiteY10" fmla="*/ 135295 h 5461516"/>
                <a:gd name="connsiteX11" fmla="*/ 2552700 w 12212214"/>
                <a:gd name="connsiteY11" fmla="*/ 186095 h 5461516"/>
                <a:gd name="connsiteX12" fmla="*/ 2692400 w 12212214"/>
                <a:gd name="connsiteY12" fmla="*/ 262295 h 5461516"/>
                <a:gd name="connsiteX13" fmla="*/ 2794000 w 12212214"/>
                <a:gd name="connsiteY13" fmla="*/ 325795 h 5461516"/>
                <a:gd name="connsiteX14" fmla="*/ 2882900 w 12212214"/>
                <a:gd name="connsiteY14" fmla="*/ 401995 h 5461516"/>
                <a:gd name="connsiteX15" fmla="*/ 2959100 w 12212214"/>
                <a:gd name="connsiteY15" fmla="*/ 490895 h 5461516"/>
                <a:gd name="connsiteX16" fmla="*/ 3009900 w 12212214"/>
                <a:gd name="connsiteY16" fmla="*/ 528995 h 5461516"/>
                <a:gd name="connsiteX17" fmla="*/ 3111500 w 12212214"/>
                <a:gd name="connsiteY17" fmla="*/ 630595 h 5461516"/>
                <a:gd name="connsiteX18" fmla="*/ 3175000 w 12212214"/>
                <a:gd name="connsiteY18" fmla="*/ 706795 h 5461516"/>
                <a:gd name="connsiteX19" fmla="*/ 3225800 w 12212214"/>
                <a:gd name="connsiteY19" fmla="*/ 744895 h 5461516"/>
                <a:gd name="connsiteX20" fmla="*/ 3263900 w 12212214"/>
                <a:gd name="connsiteY20" fmla="*/ 795695 h 5461516"/>
                <a:gd name="connsiteX21" fmla="*/ 3314700 w 12212214"/>
                <a:gd name="connsiteY21" fmla="*/ 833795 h 5461516"/>
                <a:gd name="connsiteX22" fmla="*/ 3378200 w 12212214"/>
                <a:gd name="connsiteY22" fmla="*/ 897295 h 5461516"/>
                <a:gd name="connsiteX23" fmla="*/ 3416300 w 12212214"/>
                <a:gd name="connsiteY23" fmla="*/ 922695 h 5461516"/>
                <a:gd name="connsiteX24" fmla="*/ 3467100 w 12212214"/>
                <a:gd name="connsiteY24" fmla="*/ 960795 h 5461516"/>
                <a:gd name="connsiteX25" fmla="*/ 3619500 w 12212214"/>
                <a:gd name="connsiteY25" fmla="*/ 1024295 h 5461516"/>
                <a:gd name="connsiteX26" fmla="*/ 3670300 w 12212214"/>
                <a:gd name="connsiteY26" fmla="*/ 1049695 h 5461516"/>
                <a:gd name="connsiteX27" fmla="*/ 3759200 w 12212214"/>
                <a:gd name="connsiteY27" fmla="*/ 1075095 h 5461516"/>
                <a:gd name="connsiteX28" fmla="*/ 3810000 w 12212214"/>
                <a:gd name="connsiteY28" fmla="*/ 1100495 h 5461516"/>
                <a:gd name="connsiteX29" fmla="*/ 3873500 w 12212214"/>
                <a:gd name="connsiteY29" fmla="*/ 1125895 h 5461516"/>
                <a:gd name="connsiteX30" fmla="*/ 3924300 w 12212214"/>
                <a:gd name="connsiteY30" fmla="*/ 1151295 h 5461516"/>
                <a:gd name="connsiteX31" fmla="*/ 3987800 w 12212214"/>
                <a:gd name="connsiteY31" fmla="*/ 1163995 h 5461516"/>
                <a:gd name="connsiteX32" fmla="*/ 4114800 w 12212214"/>
                <a:gd name="connsiteY32" fmla="*/ 1214795 h 5461516"/>
                <a:gd name="connsiteX33" fmla="*/ 4229101 w 12212214"/>
                <a:gd name="connsiteY33" fmla="*/ 1252895 h 5461516"/>
                <a:gd name="connsiteX34" fmla="*/ 4279901 w 12212214"/>
                <a:gd name="connsiteY34" fmla="*/ 1278295 h 5461516"/>
                <a:gd name="connsiteX35" fmla="*/ 4343401 w 12212214"/>
                <a:gd name="connsiteY35" fmla="*/ 1290995 h 5461516"/>
                <a:gd name="connsiteX36" fmla="*/ 4419601 w 12212214"/>
                <a:gd name="connsiteY36" fmla="*/ 1316395 h 5461516"/>
                <a:gd name="connsiteX37" fmla="*/ 4610102 w 12212214"/>
                <a:gd name="connsiteY37" fmla="*/ 1379895 h 5461516"/>
                <a:gd name="connsiteX38" fmla="*/ 4648202 w 12212214"/>
                <a:gd name="connsiteY38" fmla="*/ 1392595 h 5461516"/>
                <a:gd name="connsiteX39" fmla="*/ 4686302 w 12212214"/>
                <a:gd name="connsiteY39" fmla="*/ 1405295 h 5461516"/>
                <a:gd name="connsiteX40" fmla="*/ 4749802 w 12212214"/>
                <a:gd name="connsiteY40" fmla="*/ 1417995 h 5461516"/>
                <a:gd name="connsiteX41" fmla="*/ 4787900 w 12212214"/>
                <a:gd name="connsiteY41" fmla="*/ 1430695 h 5461516"/>
                <a:gd name="connsiteX42" fmla="*/ 4889500 w 12212214"/>
                <a:gd name="connsiteY42" fmla="*/ 1443395 h 5461516"/>
                <a:gd name="connsiteX43" fmla="*/ 5422900 w 12212214"/>
                <a:gd name="connsiteY43" fmla="*/ 1430695 h 5461516"/>
                <a:gd name="connsiteX44" fmla="*/ 5486401 w 12212214"/>
                <a:gd name="connsiteY44" fmla="*/ 1417995 h 5461516"/>
                <a:gd name="connsiteX45" fmla="*/ 5562601 w 12212214"/>
                <a:gd name="connsiteY45" fmla="*/ 1405295 h 5461516"/>
                <a:gd name="connsiteX46" fmla="*/ 5623812 w 12212214"/>
                <a:gd name="connsiteY46" fmla="*/ 1380998 h 5461516"/>
                <a:gd name="connsiteX47" fmla="*/ 5633342 w 12212214"/>
                <a:gd name="connsiteY47" fmla="*/ 1377320 h 5461516"/>
                <a:gd name="connsiteX48" fmla="*/ 5638731 w 12212214"/>
                <a:gd name="connsiteY48" fmla="*/ 1375469 h 5461516"/>
                <a:gd name="connsiteX49" fmla="*/ 5649774 w 12212214"/>
                <a:gd name="connsiteY49" fmla="*/ 1370978 h 5461516"/>
                <a:gd name="connsiteX50" fmla="*/ 5633342 w 12212214"/>
                <a:gd name="connsiteY50" fmla="*/ 1377320 h 5461516"/>
                <a:gd name="connsiteX51" fmla="*/ 5623115 w 12212214"/>
                <a:gd name="connsiteY51" fmla="*/ 1380832 h 5461516"/>
                <a:gd name="connsiteX52" fmla="*/ 5664201 w 12212214"/>
                <a:gd name="connsiteY52" fmla="*/ 1354495 h 5461516"/>
                <a:gd name="connsiteX53" fmla="*/ 5702301 w 12212214"/>
                <a:gd name="connsiteY53" fmla="*/ 1341795 h 5461516"/>
                <a:gd name="connsiteX54" fmla="*/ 5803902 w 12212214"/>
                <a:gd name="connsiteY54" fmla="*/ 1290995 h 5461516"/>
                <a:gd name="connsiteX55" fmla="*/ 5867401 w 12212214"/>
                <a:gd name="connsiteY55" fmla="*/ 1252895 h 5461516"/>
                <a:gd name="connsiteX56" fmla="*/ 5930900 w 12212214"/>
                <a:gd name="connsiteY56" fmla="*/ 1227495 h 5461516"/>
                <a:gd name="connsiteX57" fmla="*/ 6019800 w 12212214"/>
                <a:gd name="connsiteY57" fmla="*/ 1176695 h 5461516"/>
                <a:gd name="connsiteX58" fmla="*/ 6057900 w 12212214"/>
                <a:gd name="connsiteY58" fmla="*/ 1138595 h 5461516"/>
                <a:gd name="connsiteX59" fmla="*/ 6134100 w 12212214"/>
                <a:gd name="connsiteY59" fmla="*/ 1075095 h 5461516"/>
                <a:gd name="connsiteX60" fmla="*/ 6273801 w 12212214"/>
                <a:gd name="connsiteY60" fmla="*/ 935395 h 5461516"/>
                <a:gd name="connsiteX61" fmla="*/ 6324600 w 12212214"/>
                <a:gd name="connsiteY61" fmla="*/ 897295 h 5461516"/>
                <a:gd name="connsiteX62" fmla="*/ 6413500 w 12212214"/>
                <a:gd name="connsiteY62" fmla="*/ 821095 h 5461516"/>
                <a:gd name="connsiteX63" fmla="*/ 6502400 w 12212214"/>
                <a:gd name="connsiteY63" fmla="*/ 757595 h 5461516"/>
                <a:gd name="connsiteX64" fmla="*/ 6616700 w 12212214"/>
                <a:gd name="connsiteY64" fmla="*/ 630595 h 5461516"/>
                <a:gd name="connsiteX65" fmla="*/ 6667501 w 12212214"/>
                <a:gd name="connsiteY65" fmla="*/ 605195 h 5461516"/>
                <a:gd name="connsiteX66" fmla="*/ 6705600 w 12212214"/>
                <a:gd name="connsiteY66" fmla="*/ 567095 h 5461516"/>
                <a:gd name="connsiteX67" fmla="*/ 6819900 w 12212214"/>
                <a:gd name="connsiteY67" fmla="*/ 528995 h 5461516"/>
                <a:gd name="connsiteX68" fmla="*/ 6858000 w 12212214"/>
                <a:gd name="connsiteY68" fmla="*/ 516295 h 5461516"/>
                <a:gd name="connsiteX69" fmla="*/ 6997701 w 12212214"/>
                <a:gd name="connsiteY69" fmla="*/ 490895 h 5461516"/>
                <a:gd name="connsiteX70" fmla="*/ 7061200 w 12212214"/>
                <a:gd name="connsiteY70" fmla="*/ 414695 h 5461516"/>
                <a:gd name="connsiteX71" fmla="*/ 7188200 w 12212214"/>
                <a:gd name="connsiteY71" fmla="*/ 376595 h 5461516"/>
                <a:gd name="connsiteX72" fmla="*/ 7230502 w 12212214"/>
                <a:gd name="connsiteY72" fmla="*/ 363014 h 5461516"/>
                <a:gd name="connsiteX73" fmla="*/ 7221323 w 12212214"/>
                <a:gd name="connsiteY73" fmla="*/ 365031 h 5461516"/>
                <a:gd name="connsiteX74" fmla="*/ 7232916 w 12212214"/>
                <a:gd name="connsiteY74" fmla="*/ 362191 h 5461516"/>
                <a:gd name="connsiteX75" fmla="*/ 7277100 w 12212214"/>
                <a:gd name="connsiteY75" fmla="*/ 351195 h 5461516"/>
                <a:gd name="connsiteX76" fmla="*/ 7353300 w 12212214"/>
                <a:gd name="connsiteY76" fmla="*/ 363895 h 5461516"/>
                <a:gd name="connsiteX77" fmla="*/ 7442200 w 12212214"/>
                <a:gd name="connsiteY77" fmla="*/ 465495 h 5461516"/>
                <a:gd name="connsiteX78" fmla="*/ 7823200 w 12212214"/>
                <a:gd name="connsiteY78" fmla="*/ 897295 h 5461516"/>
                <a:gd name="connsiteX79" fmla="*/ 7924800 w 12212214"/>
                <a:gd name="connsiteY79" fmla="*/ 986195 h 5461516"/>
                <a:gd name="connsiteX80" fmla="*/ 8102600 w 12212214"/>
                <a:gd name="connsiteY80" fmla="*/ 1036995 h 5461516"/>
                <a:gd name="connsiteX81" fmla="*/ 8153400 w 12212214"/>
                <a:gd name="connsiteY81" fmla="*/ 1049695 h 5461516"/>
                <a:gd name="connsiteX82" fmla="*/ 8267700 w 12212214"/>
                <a:gd name="connsiteY82" fmla="*/ 1100495 h 5461516"/>
                <a:gd name="connsiteX83" fmla="*/ 8356600 w 12212214"/>
                <a:gd name="connsiteY83" fmla="*/ 1138595 h 5461516"/>
                <a:gd name="connsiteX84" fmla="*/ 8420100 w 12212214"/>
                <a:gd name="connsiteY84" fmla="*/ 1163995 h 5461516"/>
                <a:gd name="connsiteX85" fmla="*/ 8470900 w 12212214"/>
                <a:gd name="connsiteY85" fmla="*/ 1176695 h 5461516"/>
                <a:gd name="connsiteX86" fmla="*/ 8526921 w 12212214"/>
                <a:gd name="connsiteY86" fmla="*/ 1195873 h 5461516"/>
                <a:gd name="connsiteX87" fmla="*/ 8539784 w 12212214"/>
                <a:gd name="connsiteY87" fmla="*/ 1200854 h 5461516"/>
                <a:gd name="connsiteX88" fmla="*/ 8522205 w 12212214"/>
                <a:gd name="connsiteY88" fmla="*/ 1197279 h 5461516"/>
                <a:gd name="connsiteX89" fmla="*/ 8548919 w 12212214"/>
                <a:gd name="connsiteY89" fmla="*/ 1204392 h 5461516"/>
                <a:gd name="connsiteX90" fmla="*/ 8539784 w 12212214"/>
                <a:gd name="connsiteY90" fmla="*/ 1200854 h 5461516"/>
                <a:gd name="connsiteX91" fmla="*/ 8543234 w 12212214"/>
                <a:gd name="connsiteY91" fmla="*/ 1201556 h 5461516"/>
                <a:gd name="connsiteX92" fmla="*/ 8597900 w 12212214"/>
                <a:gd name="connsiteY92" fmla="*/ 1214795 h 5461516"/>
                <a:gd name="connsiteX93" fmla="*/ 8636000 w 12212214"/>
                <a:gd name="connsiteY93" fmla="*/ 1227495 h 5461516"/>
                <a:gd name="connsiteX94" fmla="*/ 8788400 w 12212214"/>
                <a:gd name="connsiteY94" fmla="*/ 1240195 h 5461516"/>
                <a:gd name="connsiteX95" fmla="*/ 9575800 w 12212214"/>
                <a:gd name="connsiteY95" fmla="*/ 1214795 h 5461516"/>
                <a:gd name="connsiteX96" fmla="*/ 9779000 w 12212214"/>
                <a:gd name="connsiteY96" fmla="*/ 1189395 h 5461516"/>
                <a:gd name="connsiteX97" fmla="*/ 10020300 w 12212214"/>
                <a:gd name="connsiteY97" fmla="*/ 1163995 h 5461516"/>
                <a:gd name="connsiteX98" fmla="*/ 10071100 w 12212214"/>
                <a:gd name="connsiteY98" fmla="*/ 1151295 h 5461516"/>
                <a:gd name="connsiteX99" fmla="*/ 10160000 w 12212214"/>
                <a:gd name="connsiteY99" fmla="*/ 1138595 h 5461516"/>
                <a:gd name="connsiteX100" fmla="*/ 10337800 w 12212214"/>
                <a:gd name="connsiteY100" fmla="*/ 1113195 h 5461516"/>
                <a:gd name="connsiteX101" fmla="*/ 10502900 w 12212214"/>
                <a:gd name="connsiteY101" fmla="*/ 1062395 h 5461516"/>
                <a:gd name="connsiteX102" fmla="*/ 10541000 w 12212214"/>
                <a:gd name="connsiteY102" fmla="*/ 1049695 h 5461516"/>
                <a:gd name="connsiteX103" fmla="*/ 10604500 w 12212214"/>
                <a:gd name="connsiteY103" fmla="*/ 1011595 h 5461516"/>
                <a:gd name="connsiteX104" fmla="*/ 10642600 w 12212214"/>
                <a:gd name="connsiteY104" fmla="*/ 998895 h 5461516"/>
                <a:gd name="connsiteX105" fmla="*/ 10795000 w 12212214"/>
                <a:gd name="connsiteY105" fmla="*/ 897295 h 5461516"/>
                <a:gd name="connsiteX106" fmla="*/ 10896600 w 12212214"/>
                <a:gd name="connsiteY106" fmla="*/ 833795 h 5461516"/>
                <a:gd name="connsiteX107" fmla="*/ 10934700 w 12212214"/>
                <a:gd name="connsiteY107" fmla="*/ 795695 h 5461516"/>
                <a:gd name="connsiteX108" fmla="*/ 10985500 w 12212214"/>
                <a:gd name="connsiteY108" fmla="*/ 770295 h 5461516"/>
                <a:gd name="connsiteX109" fmla="*/ 11061700 w 12212214"/>
                <a:gd name="connsiteY109" fmla="*/ 719495 h 5461516"/>
                <a:gd name="connsiteX110" fmla="*/ 11112500 w 12212214"/>
                <a:gd name="connsiteY110" fmla="*/ 694095 h 5461516"/>
                <a:gd name="connsiteX111" fmla="*/ 11163300 w 12212214"/>
                <a:gd name="connsiteY111" fmla="*/ 655995 h 5461516"/>
                <a:gd name="connsiteX112" fmla="*/ 11290300 w 12212214"/>
                <a:gd name="connsiteY112" fmla="*/ 592495 h 5461516"/>
                <a:gd name="connsiteX113" fmla="*/ 11341100 w 12212214"/>
                <a:gd name="connsiteY113" fmla="*/ 567095 h 5461516"/>
                <a:gd name="connsiteX114" fmla="*/ 11379200 w 12212214"/>
                <a:gd name="connsiteY114" fmla="*/ 541695 h 5461516"/>
                <a:gd name="connsiteX115" fmla="*/ 11480800 w 12212214"/>
                <a:gd name="connsiteY115" fmla="*/ 490895 h 5461516"/>
                <a:gd name="connsiteX116" fmla="*/ 11582400 w 12212214"/>
                <a:gd name="connsiteY116" fmla="*/ 427395 h 5461516"/>
                <a:gd name="connsiteX117" fmla="*/ 11684000 w 12212214"/>
                <a:gd name="connsiteY117" fmla="*/ 389295 h 5461516"/>
                <a:gd name="connsiteX118" fmla="*/ 11747500 w 12212214"/>
                <a:gd name="connsiteY118" fmla="*/ 351195 h 5461516"/>
                <a:gd name="connsiteX119" fmla="*/ 11849100 w 12212214"/>
                <a:gd name="connsiteY119" fmla="*/ 287695 h 5461516"/>
                <a:gd name="connsiteX120" fmla="*/ 11950700 w 12212214"/>
                <a:gd name="connsiteY120" fmla="*/ 236895 h 5461516"/>
                <a:gd name="connsiteX121" fmla="*/ 12039600 w 12212214"/>
                <a:gd name="connsiteY121" fmla="*/ 198795 h 5461516"/>
                <a:gd name="connsiteX122" fmla="*/ 12115800 w 12212214"/>
                <a:gd name="connsiteY122" fmla="*/ 147995 h 5461516"/>
                <a:gd name="connsiteX123" fmla="*/ 12166600 w 12212214"/>
                <a:gd name="connsiteY123" fmla="*/ 122595 h 5461516"/>
                <a:gd name="connsiteX124" fmla="*/ 12212214 w 12212214"/>
                <a:gd name="connsiteY124" fmla="*/ 92809 h 5461516"/>
                <a:gd name="connsiteX125" fmla="*/ 12212214 w 12212214"/>
                <a:gd name="connsiteY125" fmla="*/ 1743799 h 5461516"/>
                <a:gd name="connsiteX126" fmla="*/ 12210311 w 12212214"/>
                <a:gd name="connsiteY126" fmla="*/ 1816285 h 5461516"/>
                <a:gd name="connsiteX127" fmla="*/ 12204700 w 12212214"/>
                <a:gd name="connsiteY127" fmla="*/ 2992795 h 5461516"/>
                <a:gd name="connsiteX128" fmla="*/ 12208474 w 12212214"/>
                <a:gd name="connsiteY128" fmla="*/ 3172151 h 5461516"/>
                <a:gd name="connsiteX129" fmla="*/ 12212214 w 12212214"/>
                <a:gd name="connsiteY129" fmla="*/ 3239772 h 5461516"/>
                <a:gd name="connsiteX130" fmla="*/ 12212214 w 12212214"/>
                <a:gd name="connsiteY130" fmla="*/ 5461516 h 5461516"/>
                <a:gd name="connsiteX131" fmla="*/ 0 w 12212214"/>
                <a:gd name="connsiteY131" fmla="*/ 5461516 h 5461516"/>
                <a:gd name="connsiteX132" fmla="*/ 0 w 12212214"/>
                <a:gd name="connsiteY132" fmla="*/ 1055750 h 5461516"/>
                <a:gd name="connsiteX133" fmla="*/ 36971 w 12212214"/>
                <a:gd name="connsiteY133" fmla="*/ 1048924 h 5461516"/>
                <a:gd name="connsiteX134" fmla="*/ 393700 w 12212214"/>
                <a:gd name="connsiteY134" fmla="*/ 973495 h 5461516"/>
                <a:gd name="connsiteX135" fmla="*/ 431800 w 12212214"/>
                <a:gd name="connsiteY135" fmla="*/ 948095 h 5461516"/>
                <a:gd name="connsiteX136" fmla="*/ 469900 w 12212214"/>
                <a:gd name="connsiteY136" fmla="*/ 935395 h 5461516"/>
                <a:gd name="connsiteX137" fmla="*/ 508000 w 12212214"/>
                <a:gd name="connsiteY137" fmla="*/ 909995 h 5461516"/>
                <a:gd name="connsiteX138" fmla="*/ 584200 w 12212214"/>
                <a:gd name="connsiteY138" fmla="*/ 871895 h 5461516"/>
                <a:gd name="connsiteX139" fmla="*/ 622300 w 12212214"/>
                <a:gd name="connsiteY139" fmla="*/ 833795 h 5461516"/>
                <a:gd name="connsiteX140" fmla="*/ 698500 w 12212214"/>
                <a:gd name="connsiteY140" fmla="*/ 782995 h 5461516"/>
                <a:gd name="connsiteX141" fmla="*/ 774700 w 12212214"/>
                <a:gd name="connsiteY141" fmla="*/ 719495 h 5461516"/>
                <a:gd name="connsiteX142" fmla="*/ 838200 w 12212214"/>
                <a:gd name="connsiteY142" fmla="*/ 655995 h 5461516"/>
                <a:gd name="connsiteX143" fmla="*/ 889000 w 12212214"/>
                <a:gd name="connsiteY143" fmla="*/ 605195 h 5461516"/>
                <a:gd name="connsiteX144" fmla="*/ 927100 w 12212214"/>
                <a:gd name="connsiteY144" fmla="*/ 579795 h 5461516"/>
                <a:gd name="connsiteX145" fmla="*/ 977900 w 12212214"/>
                <a:gd name="connsiteY145" fmla="*/ 541695 h 5461516"/>
                <a:gd name="connsiteX146" fmla="*/ 1143000 w 12212214"/>
                <a:gd name="connsiteY146" fmla="*/ 452795 h 5461516"/>
                <a:gd name="connsiteX147" fmla="*/ 1206500 w 12212214"/>
                <a:gd name="connsiteY147" fmla="*/ 427395 h 5461516"/>
                <a:gd name="connsiteX148" fmla="*/ 1244600 w 12212214"/>
                <a:gd name="connsiteY148" fmla="*/ 389295 h 5461516"/>
                <a:gd name="connsiteX149" fmla="*/ 1346200 w 12212214"/>
                <a:gd name="connsiteY149" fmla="*/ 338495 h 5461516"/>
                <a:gd name="connsiteX150" fmla="*/ 1422400 w 12212214"/>
                <a:gd name="connsiteY150" fmla="*/ 300395 h 5461516"/>
                <a:gd name="connsiteX151" fmla="*/ 1473200 w 12212214"/>
                <a:gd name="connsiteY151" fmla="*/ 262295 h 5461516"/>
                <a:gd name="connsiteX152" fmla="*/ 1574800 w 12212214"/>
                <a:gd name="connsiteY152" fmla="*/ 198795 h 5461516"/>
                <a:gd name="connsiteX153" fmla="*/ 1625600 w 12212214"/>
                <a:gd name="connsiteY153" fmla="*/ 147995 h 5461516"/>
                <a:gd name="connsiteX154" fmla="*/ 1841500 w 12212214"/>
                <a:gd name="connsiteY154" fmla="*/ 46395 h 5461516"/>
                <a:gd name="connsiteX155" fmla="*/ 1892300 w 12212214"/>
                <a:gd name="connsiteY155" fmla="*/ 20995 h 5461516"/>
                <a:gd name="connsiteX156" fmla="*/ 1971870 w 12212214"/>
                <a:gd name="connsiteY156" fmla="*/ 1457 h 5461516"/>
                <a:gd name="connsiteX157" fmla="*/ 2033156 w 12212214"/>
                <a:gd name="connsiteY157" fmla="*/ 850 h 546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</a:cxnLst>
              <a:rect l="l" t="t" r="r" b="b"/>
              <a:pathLst>
                <a:path w="12212214" h="5461516">
                  <a:moveTo>
                    <a:pt x="7221323" y="365031"/>
                  </a:moveTo>
                  <a:lnTo>
                    <a:pt x="7214148" y="366789"/>
                  </a:lnTo>
                  <a:cubicBezTo>
                    <a:pt x="7208332" y="368184"/>
                    <a:pt x="7214139" y="366703"/>
                    <a:pt x="7220923" y="365119"/>
                  </a:cubicBezTo>
                  <a:lnTo>
                    <a:pt x="7221323" y="365031"/>
                  </a:lnTo>
                  <a:close/>
                  <a:moveTo>
                    <a:pt x="2033156" y="850"/>
                  </a:moveTo>
                  <a:cubicBezTo>
                    <a:pt x="2095030" y="4430"/>
                    <a:pt x="2158537" y="18214"/>
                    <a:pt x="2222500" y="20995"/>
                  </a:cubicBezTo>
                  <a:cubicBezTo>
                    <a:pt x="2243667" y="29462"/>
                    <a:pt x="2265610" y="36200"/>
                    <a:pt x="2286000" y="46395"/>
                  </a:cubicBezTo>
                  <a:cubicBezTo>
                    <a:pt x="2299652" y="53221"/>
                    <a:pt x="2310152" y="65596"/>
                    <a:pt x="2324100" y="71795"/>
                  </a:cubicBezTo>
                  <a:cubicBezTo>
                    <a:pt x="2348566" y="82669"/>
                    <a:pt x="2378023" y="82343"/>
                    <a:pt x="2400300" y="97195"/>
                  </a:cubicBezTo>
                  <a:cubicBezTo>
                    <a:pt x="2413000" y="105662"/>
                    <a:pt x="2424748" y="115769"/>
                    <a:pt x="2438400" y="122595"/>
                  </a:cubicBezTo>
                  <a:cubicBezTo>
                    <a:pt x="2450374" y="128582"/>
                    <a:pt x="2464798" y="128794"/>
                    <a:pt x="2476500" y="135295"/>
                  </a:cubicBezTo>
                  <a:cubicBezTo>
                    <a:pt x="2503185" y="150120"/>
                    <a:pt x="2523740" y="176442"/>
                    <a:pt x="2552700" y="186095"/>
                  </a:cubicBezTo>
                  <a:cubicBezTo>
                    <a:pt x="2628688" y="211424"/>
                    <a:pt x="2579448" y="191700"/>
                    <a:pt x="2692400" y="262295"/>
                  </a:cubicBezTo>
                  <a:cubicBezTo>
                    <a:pt x="2726267" y="283462"/>
                    <a:pt x="2765760" y="297555"/>
                    <a:pt x="2794000" y="325795"/>
                  </a:cubicBezTo>
                  <a:cubicBezTo>
                    <a:pt x="2888540" y="420335"/>
                    <a:pt x="2768855" y="304242"/>
                    <a:pt x="2882900" y="401995"/>
                  </a:cubicBezTo>
                  <a:cubicBezTo>
                    <a:pt x="2979670" y="484941"/>
                    <a:pt x="2858719" y="390514"/>
                    <a:pt x="2959100" y="490895"/>
                  </a:cubicBezTo>
                  <a:cubicBezTo>
                    <a:pt x="2974067" y="505862"/>
                    <a:pt x="2994297" y="514692"/>
                    <a:pt x="3009900" y="528995"/>
                  </a:cubicBezTo>
                  <a:cubicBezTo>
                    <a:pt x="3045206" y="561359"/>
                    <a:pt x="3077633" y="596728"/>
                    <a:pt x="3111500" y="630595"/>
                  </a:cubicBezTo>
                  <a:cubicBezTo>
                    <a:pt x="3132667" y="655995"/>
                    <a:pt x="3151621" y="683416"/>
                    <a:pt x="3175000" y="706795"/>
                  </a:cubicBezTo>
                  <a:cubicBezTo>
                    <a:pt x="3189967" y="721762"/>
                    <a:pt x="3210833" y="729928"/>
                    <a:pt x="3225800" y="744895"/>
                  </a:cubicBezTo>
                  <a:cubicBezTo>
                    <a:pt x="3240767" y="759862"/>
                    <a:pt x="3248933" y="780728"/>
                    <a:pt x="3263900" y="795695"/>
                  </a:cubicBezTo>
                  <a:cubicBezTo>
                    <a:pt x="3278867" y="810662"/>
                    <a:pt x="3298880" y="819733"/>
                    <a:pt x="3314700" y="833795"/>
                  </a:cubicBezTo>
                  <a:cubicBezTo>
                    <a:pt x="3337073" y="853682"/>
                    <a:pt x="3355672" y="877583"/>
                    <a:pt x="3378200" y="897295"/>
                  </a:cubicBezTo>
                  <a:cubicBezTo>
                    <a:pt x="3389687" y="907346"/>
                    <a:pt x="3403880" y="913823"/>
                    <a:pt x="3416300" y="922695"/>
                  </a:cubicBezTo>
                  <a:cubicBezTo>
                    <a:pt x="3433524" y="934998"/>
                    <a:pt x="3449876" y="948492"/>
                    <a:pt x="3467100" y="960795"/>
                  </a:cubicBezTo>
                  <a:cubicBezTo>
                    <a:pt x="3560791" y="1027717"/>
                    <a:pt x="3432373" y="930732"/>
                    <a:pt x="3619500" y="1024295"/>
                  </a:cubicBezTo>
                  <a:cubicBezTo>
                    <a:pt x="3636433" y="1032762"/>
                    <a:pt x="3652573" y="1043048"/>
                    <a:pt x="3670300" y="1049695"/>
                  </a:cubicBezTo>
                  <a:cubicBezTo>
                    <a:pt x="3756229" y="1081918"/>
                    <a:pt x="3687560" y="1044392"/>
                    <a:pt x="3759200" y="1075095"/>
                  </a:cubicBezTo>
                  <a:cubicBezTo>
                    <a:pt x="3776601" y="1082553"/>
                    <a:pt x="3792700" y="1092806"/>
                    <a:pt x="3810000" y="1100495"/>
                  </a:cubicBezTo>
                  <a:cubicBezTo>
                    <a:pt x="3830832" y="1109754"/>
                    <a:pt x="3852668" y="1116636"/>
                    <a:pt x="3873500" y="1125895"/>
                  </a:cubicBezTo>
                  <a:cubicBezTo>
                    <a:pt x="3890800" y="1133584"/>
                    <a:pt x="3906339" y="1145308"/>
                    <a:pt x="3924300" y="1151295"/>
                  </a:cubicBezTo>
                  <a:cubicBezTo>
                    <a:pt x="3944778" y="1158121"/>
                    <a:pt x="3967322" y="1157169"/>
                    <a:pt x="3987800" y="1163995"/>
                  </a:cubicBezTo>
                  <a:cubicBezTo>
                    <a:pt x="4031055" y="1178413"/>
                    <a:pt x="4071545" y="1200377"/>
                    <a:pt x="4114800" y="1214795"/>
                  </a:cubicBezTo>
                  <a:cubicBezTo>
                    <a:pt x="4152900" y="1227495"/>
                    <a:pt x="4193179" y="1234934"/>
                    <a:pt x="4229101" y="1252895"/>
                  </a:cubicBezTo>
                  <a:cubicBezTo>
                    <a:pt x="4246034" y="1261362"/>
                    <a:pt x="4261940" y="1272308"/>
                    <a:pt x="4279901" y="1278295"/>
                  </a:cubicBezTo>
                  <a:cubicBezTo>
                    <a:pt x="4300378" y="1285121"/>
                    <a:pt x="4322575" y="1285315"/>
                    <a:pt x="4343401" y="1290995"/>
                  </a:cubicBezTo>
                  <a:cubicBezTo>
                    <a:pt x="4369233" y="1298040"/>
                    <a:pt x="4394201" y="1307928"/>
                    <a:pt x="4419601" y="1316395"/>
                  </a:cubicBezTo>
                  <a:lnTo>
                    <a:pt x="4610102" y="1379895"/>
                  </a:lnTo>
                  <a:lnTo>
                    <a:pt x="4648202" y="1392595"/>
                  </a:lnTo>
                  <a:cubicBezTo>
                    <a:pt x="4660901" y="1396828"/>
                    <a:pt x="4673174" y="1402670"/>
                    <a:pt x="4686302" y="1405295"/>
                  </a:cubicBezTo>
                  <a:cubicBezTo>
                    <a:pt x="4707468" y="1409528"/>
                    <a:pt x="4728860" y="1412760"/>
                    <a:pt x="4749802" y="1417995"/>
                  </a:cubicBezTo>
                  <a:cubicBezTo>
                    <a:pt x="4762788" y="1421242"/>
                    <a:pt x="4774729" y="1428300"/>
                    <a:pt x="4787900" y="1430695"/>
                  </a:cubicBezTo>
                  <a:cubicBezTo>
                    <a:pt x="4821482" y="1436800"/>
                    <a:pt x="4855633" y="1439162"/>
                    <a:pt x="4889500" y="1443395"/>
                  </a:cubicBezTo>
                  <a:lnTo>
                    <a:pt x="5422900" y="1430695"/>
                  </a:lnTo>
                  <a:cubicBezTo>
                    <a:pt x="5444467" y="1429777"/>
                    <a:pt x="5465163" y="1421856"/>
                    <a:pt x="5486401" y="1417995"/>
                  </a:cubicBezTo>
                  <a:cubicBezTo>
                    <a:pt x="5511736" y="1413389"/>
                    <a:pt x="5537200" y="1409528"/>
                    <a:pt x="5562601" y="1405295"/>
                  </a:cubicBezTo>
                  <a:lnTo>
                    <a:pt x="5623812" y="1380998"/>
                  </a:lnTo>
                  <a:lnTo>
                    <a:pt x="5633342" y="1377320"/>
                  </a:lnTo>
                  <a:lnTo>
                    <a:pt x="5638731" y="1375469"/>
                  </a:lnTo>
                  <a:cubicBezTo>
                    <a:pt x="5649276" y="1371571"/>
                    <a:pt x="5657710" y="1368040"/>
                    <a:pt x="5649774" y="1370978"/>
                  </a:cubicBezTo>
                  <a:lnTo>
                    <a:pt x="5633342" y="1377320"/>
                  </a:lnTo>
                  <a:lnTo>
                    <a:pt x="5623115" y="1380832"/>
                  </a:lnTo>
                  <a:cubicBezTo>
                    <a:pt x="5609477" y="1384947"/>
                    <a:pt x="5607132" y="1383029"/>
                    <a:pt x="5664201" y="1354495"/>
                  </a:cubicBezTo>
                  <a:cubicBezTo>
                    <a:pt x="5676176" y="1348508"/>
                    <a:pt x="5690114" y="1347335"/>
                    <a:pt x="5702301" y="1341795"/>
                  </a:cubicBezTo>
                  <a:cubicBezTo>
                    <a:pt x="5736771" y="1326127"/>
                    <a:pt x="5770562" y="1308946"/>
                    <a:pt x="5803902" y="1290995"/>
                  </a:cubicBezTo>
                  <a:cubicBezTo>
                    <a:pt x="5825636" y="1279292"/>
                    <a:pt x="5845322" y="1263934"/>
                    <a:pt x="5867401" y="1252895"/>
                  </a:cubicBezTo>
                  <a:cubicBezTo>
                    <a:pt x="5887790" y="1242700"/>
                    <a:pt x="5910069" y="1236754"/>
                    <a:pt x="5930900" y="1227495"/>
                  </a:cubicBezTo>
                  <a:cubicBezTo>
                    <a:pt x="5957518" y="1215665"/>
                    <a:pt x="5996450" y="1196153"/>
                    <a:pt x="6019800" y="1176695"/>
                  </a:cubicBezTo>
                  <a:cubicBezTo>
                    <a:pt x="6033598" y="1165197"/>
                    <a:pt x="6044476" y="1150527"/>
                    <a:pt x="6057900" y="1138595"/>
                  </a:cubicBezTo>
                  <a:cubicBezTo>
                    <a:pt x="6082612" y="1116629"/>
                    <a:pt x="6110024" y="1097755"/>
                    <a:pt x="6134100" y="1075095"/>
                  </a:cubicBezTo>
                  <a:cubicBezTo>
                    <a:pt x="6182056" y="1029960"/>
                    <a:pt x="6221116" y="974908"/>
                    <a:pt x="6273801" y="935395"/>
                  </a:cubicBezTo>
                  <a:cubicBezTo>
                    <a:pt x="6290733" y="922695"/>
                    <a:pt x="6308529" y="911070"/>
                    <a:pt x="6324600" y="897295"/>
                  </a:cubicBezTo>
                  <a:cubicBezTo>
                    <a:pt x="6416910" y="818172"/>
                    <a:pt x="6302085" y="900678"/>
                    <a:pt x="6413500" y="821095"/>
                  </a:cubicBezTo>
                  <a:cubicBezTo>
                    <a:pt x="6438739" y="803067"/>
                    <a:pt x="6481647" y="778348"/>
                    <a:pt x="6502400" y="757595"/>
                  </a:cubicBezTo>
                  <a:cubicBezTo>
                    <a:pt x="6548100" y="711895"/>
                    <a:pt x="6549212" y="664340"/>
                    <a:pt x="6616700" y="630595"/>
                  </a:cubicBezTo>
                  <a:cubicBezTo>
                    <a:pt x="6633634" y="622128"/>
                    <a:pt x="6652094" y="616199"/>
                    <a:pt x="6667501" y="605195"/>
                  </a:cubicBezTo>
                  <a:cubicBezTo>
                    <a:pt x="6682115" y="594756"/>
                    <a:pt x="6690370" y="576614"/>
                    <a:pt x="6705600" y="567095"/>
                  </a:cubicBezTo>
                  <a:cubicBezTo>
                    <a:pt x="6742474" y="544049"/>
                    <a:pt x="6779778" y="540458"/>
                    <a:pt x="6819900" y="528995"/>
                  </a:cubicBezTo>
                  <a:cubicBezTo>
                    <a:pt x="6832773" y="525317"/>
                    <a:pt x="6845014" y="519542"/>
                    <a:pt x="6858000" y="516295"/>
                  </a:cubicBezTo>
                  <a:cubicBezTo>
                    <a:pt x="6893500" y="507420"/>
                    <a:pt x="6963732" y="496556"/>
                    <a:pt x="6997701" y="490895"/>
                  </a:cubicBezTo>
                  <a:cubicBezTo>
                    <a:pt x="7013509" y="467181"/>
                    <a:pt x="7035317" y="429075"/>
                    <a:pt x="7061200" y="414695"/>
                  </a:cubicBezTo>
                  <a:cubicBezTo>
                    <a:pt x="7093157" y="396942"/>
                    <a:pt x="7151065" y="387205"/>
                    <a:pt x="7188200" y="376595"/>
                  </a:cubicBezTo>
                  <a:cubicBezTo>
                    <a:pt x="7236027" y="362931"/>
                    <a:pt x="7238152" y="361526"/>
                    <a:pt x="7230502" y="363014"/>
                  </a:cubicBezTo>
                  <a:lnTo>
                    <a:pt x="7221323" y="365031"/>
                  </a:lnTo>
                  <a:lnTo>
                    <a:pt x="7232916" y="362191"/>
                  </a:lnTo>
                  <a:lnTo>
                    <a:pt x="7277100" y="351195"/>
                  </a:lnTo>
                  <a:cubicBezTo>
                    <a:pt x="7302500" y="355428"/>
                    <a:pt x="7328871" y="355752"/>
                    <a:pt x="7353300" y="363895"/>
                  </a:cubicBezTo>
                  <a:cubicBezTo>
                    <a:pt x="7407275" y="381887"/>
                    <a:pt x="7363883" y="376595"/>
                    <a:pt x="7442200" y="465495"/>
                  </a:cubicBezTo>
                  <a:cubicBezTo>
                    <a:pt x="7520517" y="554395"/>
                    <a:pt x="7742767" y="810512"/>
                    <a:pt x="7823200" y="897295"/>
                  </a:cubicBezTo>
                  <a:cubicBezTo>
                    <a:pt x="7903633" y="984078"/>
                    <a:pt x="7885994" y="973260"/>
                    <a:pt x="7924800" y="986195"/>
                  </a:cubicBezTo>
                  <a:cubicBezTo>
                    <a:pt x="8034118" y="1022634"/>
                    <a:pt x="7975025" y="1005101"/>
                    <a:pt x="8102600" y="1036995"/>
                  </a:cubicBezTo>
                  <a:lnTo>
                    <a:pt x="8153400" y="1049695"/>
                  </a:lnTo>
                  <a:cubicBezTo>
                    <a:pt x="8265473" y="1124410"/>
                    <a:pt x="8086340" y="1009815"/>
                    <a:pt x="8267700" y="1100495"/>
                  </a:cubicBezTo>
                  <a:cubicBezTo>
                    <a:pt x="8356901" y="1145095"/>
                    <a:pt x="8281853" y="1110565"/>
                    <a:pt x="8356600" y="1138595"/>
                  </a:cubicBezTo>
                  <a:cubicBezTo>
                    <a:pt x="8377946" y="1146600"/>
                    <a:pt x="8398473" y="1156786"/>
                    <a:pt x="8420100" y="1163995"/>
                  </a:cubicBezTo>
                  <a:cubicBezTo>
                    <a:pt x="8436659" y="1169515"/>
                    <a:pt x="8454341" y="1171175"/>
                    <a:pt x="8470900" y="1176695"/>
                  </a:cubicBezTo>
                  <a:lnTo>
                    <a:pt x="8526921" y="1195873"/>
                  </a:lnTo>
                  <a:lnTo>
                    <a:pt x="8539784" y="1200854"/>
                  </a:lnTo>
                  <a:lnTo>
                    <a:pt x="8522205" y="1197279"/>
                  </a:lnTo>
                  <a:cubicBezTo>
                    <a:pt x="8511578" y="1196098"/>
                    <a:pt x="8560578" y="1210097"/>
                    <a:pt x="8548919" y="1204392"/>
                  </a:cubicBezTo>
                  <a:lnTo>
                    <a:pt x="8539784" y="1200854"/>
                  </a:lnTo>
                  <a:lnTo>
                    <a:pt x="8543234" y="1201556"/>
                  </a:lnTo>
                  <a:cubicBezTo>
                    <a:pt x="8555223" y="1204294"/>
                    <a:pt x="8572819" y="1208525"/>
                    <a:pt x="8597900" y="1214795"/>
                  </a:cubicBezTo>
                  <a:cubicBezTo>
                    <a:pt x="8610887" y="1218042"/>
                    <a:pt x="8622730" y="1225726"/>
                    <a:pt x="8636000" y="1227495"/>
                  </a:cubicBezTo>
                  <a:cubicBezTo>
                    <a:pt x="8686529" y="1234232"/>
                    <a:pt x="8737600" y="1235962"/>
                    <a:pt x="8788400" y="1240195"/>
                  </a:cubicBezTo>
                  <a:lnTo>
                    <a:pt x="9575800" y="1214795"/>
                  </a:lnTo>
                  <a:cubicBezTo>
                    <a:pt x="9643895" y="1210044"/>
                    <a:pt x="9711115" y="1196541"/>
                    <a:pt x="9779000" y="1189395"/>
                  </a:cubicBezTo>
                  <a:lnTo>
                    <a:pt x="10020300" y="1163995"/>
                  </a:lnTo>
                  <a:cubicBezTo>
                    <a:pt x="10037233" y="1159762"/>
                    <a:pt x="10053927" y="1154417"/>
                    <a:pt x="10071100" y="1151295"/>
                  </a:cubicBezTo>
                  <a:cubicBezTo>
                    <a:pt x="10100551" y="1145940"/>
                    <a:pt x="10130328" y="1142551"/>
                    <a:pt x="10160000" y="1138595"/>
                  </a:cubicBezTo>
                  <a:cubicBezTo>
                    <a:pt x="10230236" y="1129230"/>
                    <a:pt x="10270876" y="1126580"/>
                    <a:pt x="10337800" y="1113195"/>
                  </a:cubicBezTo>
                  <a:cubicBezTo>
                    <a:pt x="10393901" y="1101975"/>
                    <a:pt x="10449491" y="1080198"/>
                    <a:pt x="10502900" y="1062395"/>
                  </a:cubicBezTo>
                  <a:cubicBezTo>
                    <a:pt x="10515600" y="1058162"/>
                    <a:pt x="10529521" y="1056583"/>
                    <a:pt x="10541000" y="1049695"/>
                  </a:cubicBezTo>
                  <a:cubicBezTo>
                    <a:pt x="10562167" y="1036995"/>
                    <a:pt x="10582422" y="1022634"/>
                    <a:pt x="10604500" y="1011595"/>
                  </a:cubicBezTo>
                  <a:cubicBezTo>
                    <a:pt x="10616474" y="1005608"/>
                    <a:pt x="10630626" y="1004882"/>
                    <a:pt x="10642600" y="998895"/>
                  </a:cubicBezTo>
                  <a:cubicBezTo>
                    <a:pt x="10710075" y="965158"/>
                    <a:pt x="10726218" y="941065"/>
                    <a:pt x="10795000" y="897295"/>
                  </a:cubicBezTo>
                  <a:cubicBezTo>
                    <a:pt x="10879177" y="843728"/>
                    <a:pt x="10814504" y="904163"/>
                    <a:pt x="10896600" y="833795"/>
                  </a:cubicBezTo>
                  <a:cubicBezTo>
                    <a:pt x="10910237" y="822106"/>
                    <a:pt x="10920085" y="806134"/>
                    <a:pt x="10934700" y="795695"/>
                  </a:cubicBezTo>
                  <a:cubicBezTo>
                    <a:pt x="10950106" y="784691"/>
                    <a:pt x="10969266" y="780035"/>
                    <a:pt x="10985500" y="770295"/>
                  </a:cubicBezTo>
                  <a:cubicBezTo>
                    <a:pt x="11011677" y="754589"/>
                    <a:pt x="11035523" y="735201"/>
                    <a:pt x="11061700" y="719495"/>
                  </a:cubicBezTo>
                  <a:cubicBezTo>
                    <a:pt x="11077934" y="709755"/>
                    <a:pt x="11096446" y="704129"/>
                    <a:pt x="11112500" y="694095"/>
                  </a:cubicBezTo>
                  <a:cubicBezTo>
                    <a:pt x="11130449" y="682877"/>
                    <a:pt x="11144922" y="666497"/>
                    <a:pt x="11163300" y="655995"/>
                  </a:cubicBezTo>
                  <a:cubicBezTo>
                    <a:pt x="11204394" y="632513"/>
                    <a:pt x="11247967" y="613662"/>
                    <a:pt x="11290300" y="592495"/>
                  </a:cubicBezTo>
                  <a:cubicBezTo>
                    <a:pt x="11307233" y="584028"/>
                    <a:pt x="11325348" y="577597"/>
                    <a:pt x="11341100" y="567095"/>
                  </a:cubicBezTo>
                  <a:cubicBezTo>
                    <a:pt x="11353800" y="558628"/>
                    <a:pt x="11365800" y="549004"/>
                    <a:pt x="11379200" y="541695"/>
                  </a:cubicBezTo>
                  <a:cubicBezTo>
                    <a:pt x="11412441" y="523564"/>
                    <a:pt x="11448691" y="510963"/>
                    <a:pt x="11480800" y="490895"/>
                  </a:cubicBezTo>
                  <a:cubicBezTo>
                    <a:pt x="11514667" y="469728"/>
                    <a:pt x="11543655" y="437081"/>
                    <a:pt x="11582400" y="427395"/>
                  </a:cubicBezTo>
                  <a:cubicBezTo>
                    <a:pt x="11640434" y="412886"/>
                    <a:pt x="11629663" y="419482"/>
                    <a:pt x="11684000" y="389295"/>
                  </a:cubicBezTo>
                  <a:cubicBezTo>
                    <a:pt x="11705578" y="377307"/>
                    <a:pt x="11726477" y="364132"/>
                    <a:pt x="11747500" y="351195"/>
                  </a:cubicBezTo>
                  <a:cubicBezTo>
                    <a:pt x="11781513" y="330264"/>
                    <a:pt x="11813379" y="305555"/>
                    <a:pt x="11849100" y="287695"/>
                  </a:cubicBezTo>
                  <a:cubicBezTo>
                    <a:pt x="11882967" y="270762"/>
                    <a:pt x="11919195" y="257898"/>
                    <a:pt x="11950700" y="236895"/>
                  </a:cubicBezTo>
                  <a:cubicBezTo>
                    <a:pt x="12003323" y="201813"/>
                    <a:pt x="11973992" y="215197"/>
                    <a:pt x="12039600" y="198795"/>
                  </a:cubicBezTo>
                  <a:cubicBezTo>
                    <a:pt x="12065000" y="181862"/>
                    <a:pt x="12088496" y="161647"/>
                    <a:pt x="12115800" y="147995"/>
                  </a:cubicBezTo>
                  <a:cubicBezTo>
                    <a:pt x="12132733" y="139528"/>
                    <a:pt x="12150366" y="132335"/>
                    <a:pt x="12166600" y="122595"/>
                  </a:cubicBezTo>
                  <a:lnTo>
                    <a:pt x="12212214" y="92809"/>
                  </a:lnTo>
                  <a:lnTo>
                    <a:pt x="12212214" y="1743799"/>
                  </a:lnTo>
                  <a:cubicBezTo>
                    <a:pt x="12211580" y="1767961"/>
                    <a:pt x="12210945" y="1792123"/>
                    <a:pt x="12210311" y="1816285"/>
                  </a:cubicBezTo>
                  <a:cubicBezTo>
                    <a:pt x="12188850" y="2614429"/>
                    <a:pt x="12181330" y="2350130"/>
                    <a:pt x="12204700" y="2992795"/>
                  </a:cubicBezTo>
                  <a:cubicBezTo>
                    <a:pt x="12205189" y="3006223"/>
                    <a:pt x="12205344" y="3084154"/>
                    <a:pt x="12208474" y="3172151"/>
                  </a:cubicBezTo>
                  <a:lnTo>
                    <a:pt x="12212214" y="3239772"/>
                  </a:lnTo>
                  <a:lnTo>
                    <a:pt x="12212214" y="5461516"/>
                  </a:lnTo>
                  <a:lnTo>
                    <a:pt x="0" y="5461516"/>
                  </a:lnTo>
                  <a:lnTo>
                    <a:pt x="0" y="1055750"/>
                  </a:lnTo>
                  <a:lnTo>
                    <a:pt x="36971" y="1048924"/>
                  </a:lnTo>
                  <a:cubicBezTo>
                    <a:pt x="134176" y="1030573"/>
                    <a:pt x="286608" y="999544"/>
                    <a:pt x="393700" y="973495"/>
                  </a:cubicBezTo>
                  <a:cubicBezTo>
                    <a:pt x="408531" y="969887"/>
                    <a:pt x="418148" y="954921"/>
                    <a:pt x="431800" y="948095"/>
                  </a:cubicBezTo>
                  <a:cubicBezTo>
                    <a:pt x="443774" y="942108"/>
                    <a:pt x="457926" y="941382"/>
                    <a:pt x="469900" y="935395"/>
                  </a:cubicBezTo>
                  <a:cubicBezTo>
                    <a:pt x="483552" y="928569"/>
                    <a:pt x="494348" y="916821"/>
                    <a:pt x="508000" y="909995"/>
                  </a:cubicBezTo>
                  <a:cubicBezTo>
                    <a:pt x="565278" y="881356"/>
                    <a:pt x="529605" y="917391"/>
                    <a:pt x="584200" y="871895"/>
                  </a:cubicBezTo>
                  <a:cubicBezTo>
                    <a:pt x="597998" y="860397"/>
                    <a:pt x="608123" y="844822"/>
                    <a:pt x="622300" y="833795"/>
                  </a:cubicBezTo>
                  <a:cubicBezTo>
                    <a:pt x="646397" y="815053"/>
                    <a:pt x="676914" y="804581"/>
                    <a:pt x="698500" y="782995"/>
                  </a:cubicBezTo>
                  <a:cubicBezTo>
                    <a:pt x="747393" y="734102"/>
                    <a:pt x="721656" y="754858"/>
                    <a:pt x="774700" y="719495"/>
                  </a:cubicBezTo>
                  <a:cubicBezTo>
                    <a:pt x="823619" y="646117"/>
                    <a:pt x="772348" y="712439"/>
                    <a:pt x="838200" y="655995"/>
                  </a:cubicBezTo>
                  <a:cubicBezTo>
                    <a:pt x="856382" y="640410"/>
                    <a:pt x="870818" y="620780"/>
                    <a:pt x="889000" y="605195"/>
                  </a:cubicBezTo>
                  <a:cubicBezTo>
                    <a:pt x="900589" y="595262"/>
                    <a:pt x="914680" y="588667"/>
                    <a:pt x="927100" y="579795"/>
                  </a:cubicBezTo>
                  <a:cubicBezTo>
                    <a:pt x="944324" y="567492"/>
                    <a:pt x="960288" y="553436"/>
                    <a:pt x="977900" y="541695"/>
                  </a:cubicBezTo>
                  <a:cubicBezTo>
                    <a:pt x="1019640" y="513868"/>
                    <a:pt x="1102503" y="468994"/>
                    <a:pt x="1143000" y="452795"/>
                  </a:cubicBezTo>
                  <a:lnTo>
                    <a:pt x="1206500" y="427395"/>
                  </a:lnTo>
                  <a:cubicBezTo>
                    <a:pt x="1219200" y="414695"/>
                    <a:pt x="1229447" y="398938"/>
                    <a:pt x="1244600" y="389295"/>
                  </a:cubicBezTo>
                  <a:cubicBezTo>
                    <a:pt x="1276544" y="368967"/>
                    <a:pt x="1312333" y="355428"/>
                    <a:pt x="1346200" y="338495"/>
                  </a:cubicBezTo>
                  <a:cubicBezTo>
                    <a:pt x="1371600" y="325795"/>
                    <a:pt x="1399682" y="317434"/>
                    <a:pt x="1422400" y="300395"/>
                  </a:cubicBezTo>
                  <a:cubicBezTo>
                    <a:pt x="1439333" y="287695"/>
                    <a:pt x="1455251" y="273513"/>
                    <a:pt x="1473200" y="262295"/>
                  </a:cubicBezTo>
                  <a:cubicBezTo>
                    <a:pt x="1548306" y="215354"/>
                    <a:pt x="1502846" y="261755"/>
                    <a:pt x="1574800" y="198795"/>
                  </a:cubicBezTo>
                  <a:cubicBezTo>
                    <a:pt x="1592822" y="183026"/>
                    <a:pt x="1605866" y="161562"/>
                    <a:pt x="1625600" y="147995"/>
                  </a:cubicBezTo>
                  <a:cubicBezTo>
                    <a:pt x="1760097" y="55528"/>
                    <a:pt x="1733745" y="67946"/>
                    <a:pt x="1841500" y="46395"/>
                  </a:cubicBezTo>
                  <a:cubicBezTo>
                    <a:pt x="1858433" y="37928"/>
                    <a:pt x="1874899" y="28453"/>
                    <a:pt x="1892300" y="20995"/>
                  </a:cubicBezTo>
                  <a:cubicBezTo>
                    <a:pt x="1918354" y="9829"/>
                    <a:pt x="1944912" y="3937"/>
                    <a:pt x="1971870" y="1457"/>
                  </a:cubicBezTo>
                  <a:cubicBezTo>
                    <a:pt x="1992089" y="-403"/>
                    <a:pt x="2012532" y="-343"/>
                    <a:pt x="2033156" y="850"/>
                  </a:cubicBezTo>
                  <a:close/>
                </a:path>
              </a:pathLst>
            </a:custGeom>
            <a:solidFill>
              <a:srgbClr val="C75E5F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4" name="Szabadkézi sokszög 33"/>
            <p:cNvSpPr/>
            <p:nvPr/>
          </p:nvSpPr>
          <p:spPr>
            <a:xfrm flipH="1">
              <a:off x="-65828" y="3695479"/>
              <a:ext cx="12224914" cy="2561875"/>
            </a:xfrm>
            <a:custGeom>
              <a:avLst/>
              <a:gdLst>
                <a:gd name="connsiteX0" fmla="*/ 7259483 w 12224914"/>
                <a:gd name="connsiteY0" fmla="*/ 564173 h 2682561"/>
                <a:gd name="connsiteX1" fmla="*/ 7255568 w 12224914"/>
                <a:gd name="connsiteY1" fmla="*/ 566888 h 2682561"/>
                <a:gd name="connsiteX2" fmla="*/ 7255105 w 12224914"/>
                <a:gd name="connsiteY2" fmla="*/ 567249 h 2682561"/>
                <a:gd name="connsiteX3" fmla="*/ 7675554 w 12224914"/>
                <a:gd name="connsiteY3" fmla="*/ 321258 h 2682561"/>
                <a:gd name="connsiteX4" fmla="*/ 7673646 w 12224914"/>
                <a:gd name="connsiteY4" fmla="*/ 322410 h 2682561"/>
                <a:gd name="connsiteX5" fmla="*/ 7665943 w 12224914"/>
                <a:gd name="connsiteY5" fmla="*/ 328168 h 2682561"/>
                <a:gd name="connsiteX6" fmla="*/ 8468821 w 12224914"/>
                <a:gd name="connsiteY6" fmla="*/ 0 h 2682561"/>
                <a:gd name="connsiteX7" fmla="*/ 8316421 w 12224914"/>
                <a:gd name="connsiteY7" fmla="*/ 12700 h 2682561"/>
                <a:gd name="connsiteX8" fmla="*/ 8278321 w 12224914"/>
                <a:gd name="connsiteY8" fmla="*/ 25400 h 2682561"/>
                <a:gd name="connsiteX9" fmla="*/ 8189421 w 12224914"/>
                <a:gd name="connsiteY9" fmla="*/ 50800 h 2682561"/>
                <a:gd name="connsiteX10" fmla="*/ 8087821 w 12224914"/>
                <a:gd name="connsiteY10" fmla="*/ 88900 h 2682561"/>
                <a:gd name="connsiteX11" fmla="*/ 7922721 w 12224914"/>
                <a:gd name="connsiteY11" fmla="*/ 190500 h 2682561"/>
                <a:gd name="connsiteX12" fmla="*/ 7884621 w 12224914"/>
                <a:gd name="connsiteY12" fmla="*/ 215900 h 2682561"/>
                <a:gd name="connsiteX13" fmla="*/ 7770321 w 12224914"/>
                <a:gd name="connsiteY13" fmla="*/ 266700 h 2682561"/>
                <a:gd name="connsiteX14" fmla="*/ 7732221 w 12224914"/>
                <a:gd name="connsiteY14" fmla="*/ 279400 h 2682561"/>
                <a:gd name="connsiteX15" fmla="*/ 7685851 w 12224914"/>
                <a:gd name="connsiteY15" fmla="*/ 313854 h 2682561"/>
                <a:gd name="connsiteX16" fmla="*/ 7675554 w 12224914"/>
                <a:gd name="connsiteY16" fmla="*/ 321258 h 2682561"/>
                <a:gd name="connsiteX17" fmla="*/ 7685321 w 12224914"/>
                <a:gd name="connsiteY17" fmla="*/ 315356 h 2682561"/>
                <a:gd name="connsiteX18" fmla="*/ 7656021 w 12224914"/>
                <a:gd name="connsiteY18" fmla="*/ 355600 h 2682561"/>
                <a:gd name="connsiteX19" fmla="*/ 7554421 w 12224914"/>
                <a:gd name="connsiteY19" fmla="*/ 431800 h 2682561"/>
                <a:gd name="connsiteX20" fmla="*/ 7452821 w 12224914"/>
                <a:gd name="connsiteY20" fmla="*/ 469900 h 2682561"/>
                <a:gd name="connsiteX21" fmla="*/ 7376621 w 12224914"/>
                <a:gd name="connsiteY21" fmla="*/ 508000 h 2682561"/>
                <a:gd name="connsiteX22" fmla="*/ 7338521 w 12224914"/>
                <a:gd name="connsiteY22" fmla="*/ 520700 h 2682561"/>
                <a:gd name="connsiteX23" fmla="*/ 7300421 w 12224914"/>
                <a:gd name="connsiteY23" fmla="*/ 546100 h 2682561"/>
                <a:gd name="connsiteX24" fmla="*/ 7249322 w 12224914"/>
                <a:gd name="connsiteY24" fmla="*/ 571767 h 2682561"/>
                <a:gd name="connsiteX25" fmla="*/ 7255105 w 12224914"/>
                <a:gd name="connsiteY25" fmla="*/ 567249 h 2682561"/>
                <a:gd name="connsiteX26" fmla="*/ 7252684 w 12224914"/>
                <a:gd name="connsiteY26" fmla="*/ 568951 h 2682561"/>
                <a:gd name="connsiteX27" fmla="*/ 7173421 w 12224914"/>
                <a:gd name="connsiteY27" fmla="*/ 622300 h 2682561"/>
                <a:gd name="connsiteX28" fmla="*/ 7135321 w 12224914"/>
                <a:gd name="connsiteY28" fmla="*/ 647700 h 2682561"/>
                <a:gd name="connsiteX29" fmla="*/ 6995621 w 12224914"/>
                <a:gd name="connsiteY29" fmla="*/ 635000 h 2682561"/>
                <a:gd name="connsiteX30" fmla="*/ 6932121 w 12224914"/>
                <a:gd name="connsiteY30" fmla="*/ 622300 h 2682561"/>
                <a:gd name="connsiteX31" fmla="*/ 6817821 w 12224914"/>
                <a:gd name="connsiteY31" fmla="*/ 635000 h 2682561"/>
                <a:gd name="connsiteX32" fmla="*/ 6640021 w 12224914"/>
                <a:gd name="connsiteY32" fmla="*/ 711200 h 2682561"/>
                <a:gd name="connsiteX33" fmla="*/ 6601921 w 12224914"/>
                <a:gd name="connsiteY33" fmla="*/ 723900 h 2682561"/>
                <a:gd name="connsiteX34" fmla="*/ 6563821 w 12224914"/>
                <a:gd name="connsiteY34" fmla="*/ 736600 h 2682561"/>
                <a:gd name="connsiteX35" fmla="*/ 6335221 w 12224914"/>
                <a:gd name="connsiteY35" fmla="*/ 723900 h 2682561"/>
                <a:gd name="connsiteX36" fmla="*/ 6246321 w 12224914"/>
                <a:gd name="connsiteY36" fmla="*/ 685800 h 2682561"/>
                <a:gd name="connsiteX37" fmla="*/ 6157421 w 12224914"/>
                <a:gd name="connsiteY37" fmla="*/ 660400 h 2682561"/>
                <a:gd name="connsiteX38" fmla="*/ 6068521 w 12224914"/>
                <a:gd name="connsiteY38" fmla="*/ 622300 h 2682561"/>
                <a:gd name="connsiteX39" fmla="*/ 6005021 w 12224914"/>
                <a:gd name="connsiteY39" fmla="*/ 596900 h 2682561"/>
                <a:gd name="connsiteX40" fmla="*/ 5878021 w 12224914"/>
                <a:gd name="connsiteY40" fmla="*/ 571500 h 2682561"/>
                <a:gd name="connsiteX41" fmla="*/ 5751021 w 12224914"/>
                <a:gd name="connsiteY41" fmla="*/ 546100 h 2682561"/>
                <a:gd name="connsiteX42" fmla="*/ 5408121 w 12224914"/>
                <a:gd name="connsiteY42" fmla="*/ 571500 h 2682561"/>
                <a:gd name="connsiteX43" fmla="*/ 5281121 w 12224914"/>
                <a:gd name="connsiteY43" fmla="*/ 596900 h 2682561"/>
                <a:gd name="connsiteX44" fmla="*/ 4760421 w 12224914"/>
                <a:gd name="connsiteY44" fmla="*/ 596900 h 2682561"/>
                <a:gd name="connsiteX45" fmla="*/ 4633421 w 12224914"/>
                <a:gd name="connsiteY45" fmla="*/ 635000 h 2682561"/>
                <a:gd name="connsiteX46" fmla="*/ 4544521 w 12224914"/>
                <a:gd name="connsiteY46" fmla="*/ 660400 h 2682561"/>
                <a:gd name="connsiteX47" fmla="*/ 4227021 w 12224914"/>
                <a:gd name="connsiteY47" fmla="*/ 647700 h 2682561"/>
                <a:gd name="connsiteX48" fmla="*/ 4125421 w 12224914"/>
                <a:gd name="connsiteY48" fmla="*/ 635000 h 2682561"/>
                <a:gd name="connsiteX49" fmla="*/ 3998421 w 12224914"/>
                <a:gd name="connsiteY49" fmla="*/ 647700 h 2682561"/>
                <a:gd name="connsiteX50" fmla="*/ 3947621 w 12224914"/>
                <a:gd name="connsiteY50" fmla="*/ 660400 h 2682561"/>
                <a:gd name="connsiteX51" fmla="*/ 3833321 w 12224914"/>
                <a:gd name="connsiteY51" fmla="*/ 698500 h 2682561"/>
                <a:gd name="connsiteX52" fmla="*/ 3795221 w 12224914"/>
                <a:gd name="connsiteY52" fmla="*/ 711200 h 2682561"/>
                <a:gd name="connsiteX53" fmla="*/ 3757121 w 12224914"/>
                <a:gd name="connsiteY53" fmla="*/ 723900 h 2682561"/>
                <a:gd name="connsiteX54" fmla="*/ 3706321 w 12224914"/>
                <a:gd name="connsiteY54" fmla="*/ 736600 h 2682561"/>
                <a:gd name="connsiteX55" fmla="*/ 3376121 w 12224914"/>
                <a:gd name="connsiteY55" fmla="*/ 723900 h 2682561"/>
                <a:gd name="connsiteX56" fmla="*/ 3325321 w 12224914"/>
                <a:gd name="connsiteY56" fmla="*/ 711200 h 2682561"/>
                <a:gd name="connsiteX57" fmla="*/ 3223721 w 12224914"/>
                <a:gd name="connsiteY57" fmla="*/ 685800 h 2682561"/>
                <a:gd name="connsiteX58" fmla="*/ 2753821 w 12224914"/>
                <a:gd name="connsiteY58" fmla="*/ 673100 h 2682561"/>
                <a:gd name="connsiteX59" fmla="*/ 2703021 w 12224914"/>
                <a:gd name="connsiteY59" fmla="*/ 647700 h 2682561"/>
                <a:gd name="connsiteX60" fmla="*/ 2626821 w 12224914"/>
                <a:gd name="connsiteY60" fmla="*/ 596900 h 2682561"/>
                <a:gd name="connsiteX61" fmla="*/ 2499821 w 12224914"/>
                <a:gd name="connsiteY61" fmla="*/ 508000 h 2682561"/>
                <a:gd name="connsiteX62" fmla="*/ 2423621 w 12224914"/>
                <a:gd name="connsiteY62" fmla="*/ 482600 h 2682561"/>
                <a:gd name="connsiteX63" fmla="*/ 2169621 w 12224914"/>
                <a:gd name="connsiteY63" fmla="*/ 495300 h 2682561"/>
                <a:gd name="connsiteX64" fmla="*/ 2042621 w 12224914"/>
                <a:gd name="connsiteY64" fmla="*/ 533400 h 2682561"/>
                <a:gd name="connsiteX65" fmla="*/ 1928321 w 12224914"/>
                <a:gd name="connsiteY65" fmla="*/ 546100 h 2682561"/>
                <a:gd name="connsiteX66" fmla="*/ 1826721 w 12224914"/>
                <a:gd name="connsiteY66" fmla="*/ 533400 h 2682561"/>
                <a:gd name="connsiteX67" fmla="*/ 1737821 w 12224914"/>
                <a:gd name="connsiteY67" fmla="*/ 482600 h 2682561"/>
                <a:gd name="connsiteX68" fmla="*/ 1699721 w 12224914"/>
                <a:gd name="connsiteY68" fmla="*/ 444500 h 2682561"/>
                <a:gd name="connsiteX69" fmla="*/ 1585421 w 12224914"/>
                <a:gd name="connsiteY69" fmla="*/ 355600 h 2682561"/>
                <a:gd name="connsiteX70" fmla="*/ 1483821 w 12224914"/>
                <a:gd name="connsiteY70" fmla="*/ 292100 h 2682561"/>
                <a:gd name="connsiteX71" fmla="*/ 1420321 w 12224914"/>
                <a:gd name="connsiteY71" fmla="*/ 241300 h 2682561"/>
                <a:gd name="connsiteX72" fmla="*/ 1344121 w 12224914"/>
                <a:gd name="connsiteY72" fmla="*/ 203200 h 2682561"/>
                <a:gd name="connsiteX73" fmla="*/ 1179021 w 12224914"/>
                <a:gd name="connsiteY73" fmla="*/ 114300 h 2682561"/>
                <a:gd name="connsiteX74" fmla="*/ 1128221 w 12224914"/>
                <a:gd name="connsiteY74" fmla="*/ 101600 h 2682561"/>
                <a:gd name="connsiteX75" fmla="*/ 912321 w 12224914"/>
                <a:gd name="connsiteY75" fmla="*/ 114300 h 2682561"/>
                <a:gd name="connsiteX76" fmla="*/ 874221 w 12224914"/>
                <a:gd name="connsiteY76" fmla="*/ 139700 h 2682561"/>
                <a:gd name="connsiteX77" fmla="*/ 836121 w 12224914"/>
                <a:gd name="connsiteY77" fmla="*/ 152400 h 2682561"/>
                <a:gd name="connsiteX78" fmla="*/ 759921 w 12224914"/>
                <a:gd name="connsiteY78" fmla="*/ 203200 h 2682561"/>
                <a:gd name="connsiteX79" fmla="*/ 709121 w 12224914"/>
                <a:gd name="connsiteY79" fmla="*/ 228600 h 2682561"/>
                <a:gd name="connsiteX80" fmla="*/ 594821 w 12224914"/>
                <a:gd name="connsiteY80" fmla="*/ 292100 h 2682561"/>
                <a:gd name="connsiteX81" fmla="*/ 544021 w 12224914"/>
                <a:gd name="connsiteY81" fmla="*/ 330200 h 2682561"/>
                <a:gd name="connsiteX82" fmla="*/ 467821 w 12224914"/>
                <a:gd name="connsiteY82" fmla="*/ 355600 h 2682561"/>
                <a:gd name="connsiteX83" fmla="*/ 417021 w 12224914"/>
                <a:gd name="connsiteY83" fmla="*/ 381000 h 2682561"/>
                <a:gd name="connsiteX84" fmla="*/ 302721 w 12224914"/>
                <a:gd name="connsiteY84" fmla="*/ 419100 h 2682561"/>
                <a:gd name="connsiteX85" fmla="*/ 251921 w 12224914"/>
                <a:gd name="connsiteY85" fmla="*/ 444500 h 2682561"/>
                <a:gd name="connsiteX86" fmla="*/ 112221 w 12224914"/>
                <a:gd name="connsiteY86" fmla="*/ 520700 h 2682561"/>
                <a:gd name="connsiteX87" fmla="*/ 6895 w 12224914"/>
                <a:gd name="connsiteY87" fmla="*/ 550795 h 2682561"/>
                <a:gd name="connsiteX88" fmla="*/ 0 w 12224914"/>
                <a:gd name="connsiteY88" fmla="*/ 551682 h 2682561"/>
                <a:gd name="connsiteX89" fmla="*/ 0 w 12224914"/>
                <a:gd name="connsiteY89" fmla="*/ 2682561 h 2682561"/>
                <a:gd name="connsiteX90" fmla="*/ 12224914 w 12224914"/>
                <a:gd name="connsiteY90" fmla="*/ 2682561 h 2682561"/>
                <a:gd name="connsiteX91" fmla="*/ 12224914 w 12224914"/>
                <a:gd name="connsiteY91" fmla="*/ 1172096 h 2682561"/>
                <a:gd name="connsiteX92" fmla="*/ 12216917 w 12224914"/>
                <a:gd name="connsiteY92" fmla="*/ 1148922 h 2682561"/>
                <a:gd name="connsiteX93" fmla="*/ 12202621 w 12224914"/>
                <a:gd name="connsiteY93" fmla="*/ 1117600 h 2682561"/>
                <a:gd name="connsiteX94" fmla="*/ 12189921 w 12224914"/>
                <a:gd name="connsiteY94" fmla="*/ 1079500 h 2682561"/>
                <a:gd name="connsiteX95" fmla="*/ 12177221 w 12224914"/>
                <a:gd name="connsiteY95" fmla="*/ 1016000 h 2682561"/>
                <a:gd name="connsiteX96" fmla="*/ 12151821 w 12224914"/>
                <a:gd name="connsiteY96" fmla="*/ 927100 h 2682561"/>
                <a:gd name="connsiteX97" fmla="*/ 12113721 w 12224914"/>
                <a:gd name="connsiteY97" fmla="*/ 749300 h 2682561"/>
                <a:gd name="connsiteX98" fmla="*/ 12101021 w 12224914"/>
                <a:gd name="connsiteY98" fmla="*/ 711200 h 2682561"/>
                <a:gd name="connsiteX99" fmla="*/ 12075621 w 12224914"/>
                <a:gd name="connsiteY99" fmla="*/ 673100 h 2682561"/>
                <a:gd name="connsiteX100" fmla="*/ 12037521 w 12224914"/>
                <a:gd name="connsiteY100" fmla="*/ 647700 h 2682561"/>
                <a:gd name="connsiteX101" fmla="*/ 12024821 w 12224914"/>
                <a:gd name="connsiteY101" fmla="*/ 622300 h 2682561"/>
                <a:gd name="connsiteX102" fmla="*/ 11593021 w 12224914"/>
                <a:gd name="connsiteY102" fmla="*/ 584200 h 2682561"/>
                <a:gd name="connsiteX103" fmla="*/ 11554921 w 12224914"/>
                <a:gd name="connsiteY103" fmla="*/ 571500 h 2682561"/>
                <a:gd name="connsiteX104" fmla="*/ 11440621 w 12224914"/>
                <a:gd name="connsiteY104" fmla="*/ 558800 h 2682561"/>
                <a:gd name="connsiteX105" fmla="*/ 11288221 w 12224914"/>
                <a:gd name="connsiteY105" fmla="*/ 571500 h 2682561"/>
                <a:gd name="connsiteX106" fmla="*/ 11250121 w 12224914"/>
                <a:gd name="connsiteY106" fmla="*/ 584200 h 2682561"/>
                <a:gd name="connsiteX107" fmla="*/ 11034221 w 12224914"/>
                <a:gd name="connsiteY107" fmla="*/ 571500 h 2682561"/>
                <a:gd name="connsiteX108" fmla="*/ 10843721 w 12224914"/>
                <a:gd name="connsiteY108" fmla="*/ 584200 h 2682561"/>
                <a:gd name="connsiteX109" fmla="*/ 10767521 w 12224914"/>
                <a:gd name="connsiteY109" fmla="*/ 635000 h 2682561"/>
                <a:gd name="connsiteX110" fmla="*/ 10691321 w 12224914"/>
                <a:gd name="connsiteY110" fmla="*/ 685800 h 2682561"/>
                <a:gd name="connsiteX111" fmla="*/ 10653221 w 12224914"/>
                <a:gd name="connsiteY111" fmla="*/ 711200 h 2682561"/>
                <a:gd name="connsiteX112" fmla="*/ 10577021 w 12224914"/>
                <a:gd name="connsiteY112" fmla="*/ 774700 h 2682561"/>
                <a:gd name="connsiteX113" fmla="*/ 10538921 w 12224914"/>
                <a:gd name="connsiteY113" fmla="*/ 787400 h 2682561"/>
                <a:gd name="connsiteX114" fmla="*/ 10450021 w 12224914"/>
                <a:gd name="connsiteY114" fmla="*/ 850900 h 2682561"/>
                <a:gd name="connsiteX115" fmla="*/ 10411921 w 12224914"/>
                <a:gd name="connsiteY115" fmla="*/ 863600 h 2682561"/>
                <a:gd name="connsiteX116" fmla="*/ 10373821 w 12224914"/>
                <a:gd name="connsiteY116" fmla="*/ 889000 h 2682561"/>
                <a:gd name="connsiteX117" fmla="*/ 10208721 w 12224914"/>
                <a:gd name="connsiteY117" fmla="*/ 939800 h 2682561"/>
                <a:gd name="connsiteX118" fmla="*/ 10119821 w 12224914"/>
                <a:gd name="connsiteY118" fmla="*/ 965200 h 2682561"/>
                <a:gd name="connsiteX119" fmla="*/ 10043621 w 12224914"/>
                <a:gd name="connsiteY119" fmla="*/ 977900 h 2682561"/>
                <a:gd name="connsiteX120" fmla="*/ 9916621 w 12224914"/>
                <a:gd name="connsiteY120" fmla="*/ 965200 h 2682561"/>
                <a:gd name="connsiteX121" fmla="*/ 9878521 w 12224914"/>
                <a:gd name="connsiteY121" fmla="*/ 939800 h 2682561"/>
                <a:gd name="connsiteX122" fmla="*/ 9726121 w 12224914"/>
                <a:gd name="connsiteY122" fmla="*/ 838200 h 2682561"/>
                <a:gd name="connsiteX123" fmla="*/ 9688021 w 12224914"/>
                <a:gd name="connsiteY123" fmla="*/ 800100 h 2682561"/>
                <a:gd name="connsiteX124" fmla="*/ 9649921 w 12224914"/>
                <a:gd name="connsiteY124" fmla="*/ 749300 h 2682561"/>
                <a:gd name="connsiteX125" fmla="*/ 9611821 w 12224914"/>
                <a:gd name="connsiteY125" fmla="*/ 723900 h 2682561"/>
                <a:gd name="connsiteX126" fmla="*/ 9573721 w 12224914"/>
                <a:gd name="connsiteY126" fmla="*/ 685800 h 2682561"/>
                <a:gd name="connsiteX127" fmla="*/ 9535621 w 12224914"/>
                <a:gd name="connsiteY127" fmla="*/ 660400 h 2682561"/>
                <a:gd name="connsiteX128" fmla="*/ 9446721 w 12224914"/>
                <a:gd name="connsiteY128" fmla="*/ 635000 h 2682561"/>
                <a:gd name="connsiteX129" fmla="*/ 9370521 w 12224914"/>
                <a:gd name="connsiteY129" fmla="*/ 609600 h 2682561"/>
                <a:gd name="connsiteX130" fmla="*/ 9332421 w 12224914"/>
                <a:gd name="connsiteY130" fmla="*/ 596900 h 2682561"/>
                <a:gd name="connsiteX131" fmla="*/ 9294321 w 12224914"/>
                <a:gd name="connsiteY131" fmla="*/ 584200 h 2682561"/>
                <a:gd name="connsiteX132" fmla="*/ 9268921 w 12224914"/>
                <a:gd name="connsiteY132" fmla="*/ 533400 h 2682561"/>
                <a:gd name="connsiteX133" fmla="*/ 9243521 w 12224914"/>
                <a:gd name="connsiteY133" fmla="*/ 431800 h 2682561"/>
                <a:gd name="connsiteX134" fmla="*/ 9230821 w 12224914"/>
                <a:gd name="connsiteY134" fmla="*/ 381000 h 2682561"/>
                <a:gd name="connsiteX135" fmla="*/ 9192721 w 12224914"/>
                <a:gd name="connsiteY135" fmla="*/ 304800 h 2682561"/>
                <a:gd name="connsiteX136" fmla="*/ 9129221 w 12224914"/>
                <a:gd name="connsiteY136" fmla="*/ 292100 h 2682561"/>
                <a:gd name="connsiteX137" fmla="*/ 9091121 w 12224914"/>
                <a:gd name="connsiteY137" fmla="*/ 279400 h 2682561"/>
                <a:gd name="connsiteX138" fmla="*/ 9053021 w 12224914"/>
                <a:gd name="connsiteY138" fmla="*/ 254000 h 2682561"/>
                <a:gd name="connsiteX139" fmla="*/ 9014921 w 12224914"/>
                <a:gd name="connsiteY139" fmla="*/ 241300 h 2682561"/>
                <a:gd name="connsiteX140" fmla="*/ 8951421 w 12224914"/>
                <a:gd name="connsiteY140" fmla="*/ 203200 h 2682561"/>
                <a:gd name="connsiteX141" fmla="*/ 8913321 w 12224914"/>
                <a:gd name="connsiteY141" fmla="*/ 190500 h 2682561"/>
                <a:gd name="connsiteX142" fmla="*/ 8837121 w 12224914"/>
                <a:gd name="connsiteY142" fmla="*/ 139700 h 2682561"/>
                <a:gd name="connsiteX143" fmla="*/ 8786321 w 12224914"/>
                <a:gd name="connsiteY143" fmla="*/ 114300 h 2682561"/>
                <a:gd name="connsiteX144" fmla="*/ 8748221 w 12224914"/>
                <a:gd name="connsiteY144" fmla="*/ 101600 h 2682561"/>
                <a:gd name="connsiteX145" fmla="*/ 8710121 w 12224914"/>
                <a:gd name="connsiteY145" fmla="*/ 76200 h 2682561"/>
                <a:gd name="connsiteX146" fmla="*/ 8595821 w 12224914"/>
                <a:gd name="connsiteY146" fmla="*/ 25400 h 2682561"/>
                <a:gd name="connsiteX147" fmla="*/ 8468821 w 12224914"/>
                <a:gd name="connsiteY147" fmla="*/ 0 h 2682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</a:cxnLst>
              <a:rect l="l" t="t" r="r" b="b"/>
              <a:pathLst>
                <a:path w="12224914" h="2682561">
                  <a:moveTo>
                    <a:pt x="7259483" y="564173"/>
                  </a:moveTo>
                  <a:cubicBezTo>
                    <a:pt x="7259498" y="564125"/>
                    <a:pt x="7257727" y="565326"/>
                    <a:pt x="7255568" y="566888"/>
                  </a:cubicBezTo>
                  <a:lnTo>
                    <a:pt x="7255105" y="567249"/>
                  </a:lnTo>
                  <a:close/>
                  <a:moveTo>
                    <a:pt x="7675554" y="321258"/>
                  </a:moveTo>
                  <a:lnTo>
                    <a:pt x="7673646" y="322410"/>
                  </a:lnTo>
                  <a:cubicBezTo>
                    <a:pt x="7665831" y="327631"/>
                    <a:pt x="7659722" y="332443"/>
                    <a:pt x="7665943" y="328168"/>
                  </a:cubicBezTo>
                  <a:close/>
                  <a:moveTo>
                    <a:pt x="8468821" y="0"/>
                  </a:moveTo>
                  <a:cubicBezTo>
                    <a:pt x="8418021" y="4233"/>
                    <a:pt x="8366950" y="5963"/>
                    <a:pt x="8316421" y="12700"/>
                  </a:cubicBezTo>
                  <a:cubicBezTo>
                    <a:pt x="8303151" y="14469"/>
                    <a:pt x="8291193" y="21722"/>
                    <a:pt x="8278321" y="25400"/>
                  </a:cubicBezTo>
                  <a:cubicBezTo>
                    <a:pt x="8246098" y="34607"/>
                    <a:pt x="8219871" y="37750"/>
                    <a:pt x="8189421" y="50800"/>
                  </a:cubicBezTo>
                  <a:cubicBezTo>
                    <a:pt x="8096445" y="90647"/>
                    <a:pt x="8181479" y="65485"/>
                    <a:pt x="8087821" y="88900"/>
                  </a:cubicBezTo>
                  <a:cubicBezTo>
                    <a:pt x="7989109" y="187612"/>
                    <a:pt x="8137318" y="47436"/>
                    <a:pt x="7922721" y="190500"/>
                  </a:cubicBezTo>
                  <a:cubicBezTo>
                    <a:pt x="7910021" y="198967"/>
                    <a:pt x="7897873" y="208327"/>
                    <a:pt x="7884621" y="215900"/>
                  </a:cubicBezTo>
                  <a:cubicBezTo>
                    <a:pt x="7847887" y="236891"/>
                    <a:pt x="7809907" y="251855"/>
                    <a:pt x="7770321" y="266700"/>
                  </a:cubicBezTo>
                  <a:cubicBezTo>
                    <a:pt x="7757786" y="271400"/>
                    <a:pt x="7744921" y="275167"/>
                    <a:pt x="7732221" y="279400"/>
                  </a:cubicBezTo>
                  <a:cubicBezTo>
                    <a:pt x="7711468" y="294965"/>
                    <a:pt x="7696454" y="306088"/>
                    <a:pt x="7685851" y="313854"/>
                  </a:cubicBezTo>
                  <a:lnTo>
                    <a:pt x="7675554" y="321258"/>
                  </a:lnTo>
                  <a:lnTo>
                    <a:pt x="7685321" y="315356"/>
                  </a:lnTo>
                  <a:cubicBezTo>
                    <a:pt x="7695619" y="310165"/>
                    <a:pt x="7697805" y="313817"/>
                    <a:pt x="7656021" y="355600"/>
                  </a:cubicBezTo>
                  <a:cubicBezTo>
                    <a:pt x="7639735" y="371886"/>
                    <a:pt x="7581778" y="416167"/>
                    <a:pt x="7554421" y="431800"/>
                  </a:cubicBezTo>
                  <a:cubicBezTo>
                    <a:pt x="7450037" y="491448"/>
                    <a:pt x="7556997" y="428230"/>
                    <a:pt x="7452821" y="469900"/>
                  </a:cubicBezTo>
                  <a:cubicBezTo>
                    <a:pt x="7426454" y="480447"/>
                    <a:pt x="7402571" y="496466"/>
                    <a:pt x="7376621" y="508000"/>
                  </a:cubicBezTo>
                  <a:cubicBezTo>
                    <a:pt x="7364388" y="513437"/>
                    <a:pt x="7350495" y="514713"/>
                    <a:pt x="7338521" y="520700"/>
                  </a:cubicBezTo>
                  <a:cubicBezTo>
                    <a:pt x="7324869" y="527526"/>
                    <a:pt x="7313673" y="538527"/>
                    <a:pt x="7300421" y="546100"/>
                  </a:cubicBezTo>
                  <a:cubicBezTo>
                    <a:pt x="7249165" y="575389"/>
                    <a:pt x="7244706" y="575952"/>
                    <a:pt x="7249322" y="571767"/>
                  </a:cubicBezTo>
                  <a:lnTo>
                    <a:pt x="7255105" y="567249"/>
                  </a:lnTo>
                  <a:lnTo>
                    <a:pt x="7252684" y="568951"/>
                  </a:lnTo>
                  <a:cubicBezTo>
                    <a:pt x="7242719" y="575818"/>
                    <a:pt x="7220023" y="591232"/>
                    <a:pt x="7173421" y="622300"/>
                  </a:cubicBezTo>
                  <a:lnTo>
                    <a:pt x="7135321" y="647700"/>
                  </a:lnTo>
                  <a:cubicBezTo>
                    <a:pt x="7088754" y="643467"/>
                    <a:pt x="7042019" y="640800"/>
                    <a:pt x="6995621" y="635000"/>
                  </a:cubicBezTo>
                  <a:cubicBezTo>
                    <a:pt x="6974202" y="632323"/>
                    <a:pt x="6953707" y="622300"/>
                    <a:pt x="6932121" y="622300"/>
                  </a:cubicBezTo>
                  <a:cubicBezTo>
                    <a:pt x="6893787" y="622300"/>
                    <a:pt x="6855921" y="630767"/>
                    <a:pt x="6817821" y="635000"/>
                  </a:cubicBezTo>
                  <a:cubicBezTo>
                    <a:pt x="6692274" y="697774"/>
                    <a:pt x="6752142" y="673826"/>
                    <a:pt x="6640021" y="711200"/>
                  </a:cubicBezTo>
                  <a:lnTo>
                    <a:pt x="6601921" y="723900"/>
                  </a:lnTo>
                  <a:lnTo>
                    <a:pt x="6563821" y="736600"/>
                  </a:lnTo>
                  <a:cubicBezTo>
                    <a:pt x="6487621" y="732367"/>
                    <a:pt x="6411195" y="731136"/>
                    <a:pt x="6335221" y="723900"/>
                  </a:cubicBezTo>
                  <a:cubicBezTo>
                    <a:pt x="6309692" y="721469"/>
                    <a:pt x="6265917" y="694198"/>
                    <a:pt x="6246321" y="685800"/>
                  </a:cubicBezTo>
                  <a:cubicBezTo>
                    <a:pt x="6220814" y="674868"/>
                    <a:pt x="6183200" y="666845"/>
                    <a:pt x="6157421" y="660400"/>
                  </a:cubicBezTo>
                  <a:cubicBezTo>
                    <a:pt x="6090455" y="615756"/>
                    <a:pt x="6150531" y="649637"/>
                    <a:pt x="6068521" y="622300"/>
                  </a:cubicBezTo>
                  <a:cubicBezTo>
                    <a:pt x="6046894" y="615091"/>
                    <a:pt x="6027048" y="602774"/>
                    <a:pt x="6005021" y="596900"/>
                  </a:cubicBezTo>
                  <a:cubicBezTo>
                    <a:pt x="5963307" y="585776"/>
                    <a:pt x="5919904" y="581971"/>
                    <a:pt x="5878021" y="571500"/>
                  </a:cubicBezTo>
                  <a:cubicBezTo>
                    <a:pt x="5802239" y="552555"/>
                    <a:pt x="5844438" y="561669"/>
                    <a:pt x="5751021" y="546100"/>
                  </a:cubicBezTo>
                  <a:cubicBezTo>
                    <a:pt x="5597203" y="553791"/>
                    <a:pt x="5535009" y="549108"/>
                    <a:pt x="5408121" y="571500"/>
                  </a:cubicBezTo>
                  <a:cubicBezTo>
                    <a:pt x="5365606" y="579003"/>
                    <a:pt x="5281121" y="596900"/>
                    <a:pt x="5281121" y="596900"/>
                  </a:cubicBezTo>
                  <a:cubicBezTo>
                    <a:pt x="5021596" y="583924"/>
                    <a:pt x="5024275" y="575792"/>
                    <a:pt x="4760421" y="596900"/>
                  </a:cubicBezTo>
                  <a:cubicBezTo>
                    <a:pt x="4730778" y="599271"/>
                    <a:pt x="4653883" y="629885"/>
                    <a:pt x="4633421" y="635000"/>
                  </a:cubicBezTo>
                  <a:cubicBezTo>
                    <a:pt x="4569634" y="650947"/>
                    <a:pt x="4599180" y="642180"/>
                    <a:pt x="4544521" y="660400"/>
                  </a:cubicBezTo>
                  <a:cubicBezTo>
                    <a:pt x="4438688" y="656167"/>
                    <a:pt x="4332745" y="654108"/>
                    <a:pt x="4227021" y="647700"/>
                  </a:cubicBezTo>
                  <a:cubicBezTo>
                    <a:pt x="4192953" y="645635"/>
                    <a:pt x="4159551" y="635000"/>
                    <a:pt x="4125421" y="635000"/>
                  </a:cubicBezTo>
                  <a:cubicBezTo>
                    <a:pt x="4082877" y="635000"/>
                    <a:pt x="4040754" y="643467"/>
                    <a:pt x="3998421" y="647700"/>
                  </a:cubicBezTo>
                  <a:cubicBezTo>
                    <a:pt x="3981488" y="651933"/>
                    <a:pt x="3964339" y="655384"/>
                    <a:pt x="3947621" y="660400"/>
                  </a:cubicBezTo>
                  <a:lnTo>
                    <a:pt x="3833321" y="698500"/>
                  </a:lnTo>
                  <a:lnTo>
                    <a:pt x="3795221" y="711200"/>
                  </a:lnTo>
                  <a:cubicBezTo>
                    <a:pt x="3782521" y="715433"/>
                    <a:pt x="3770108" y="720653"/>
                    <a:pt x="3757121" y="723900"/>
                  </a:cubicBezTo>
                  <a:lnTo>
                    <a:pt x="3706321" y="736600"/>
                  </a:lnTo>
                  <a:cubicBezTo>
                    <a:pt x="3596254" y="732367"/>
                    <a:pt x="3486025" y="731227"/>
                    <a:pt x="3376121" y="723900"/>
                  </a:cubicBezTo>
                  <a:cubicBezTo>
                    <a:pt x="3358705" y="722739"/>
                    <a:pt x="3342104" y="715995"/>
                    <a:pt x="3325321" y="711200"/>
                  </a:cubicBezTo>
                  <a:cubicBezTo>
                    <a:pt x="3285441" y="699806"/>
                    <a:pt x="3270198" y="688013"/>
                    <a:pt x="3223721" y="685800"/>
                  </a:cubicBezTo>
                  <a:cubicBezTo>
                    <a:pt x="3067208" y="678347"/>
                    <a:pt x="2910454" y="677333"/>
                    <a:pt x="2753821" y="673100"/>
                  </a:cubicBezTo>
                  <a:cubicBezTo>
                    <a:pt x="2736888" y="664633"/>
                    <a:pt x="2718427" y="658704"/>
                    <a:pt x="2703021" y="647700"/>
                  </a:cubicBezTo>
                  <a:cubicBezTo>
                    <a:pt x="2619780" y="588242"/>
                    <a:pt x="2708550" y="624143"/>
                    <a:pt x="2626821" y="596900"/>
                  </a:cubicBezTo>
                  <a:cubicBezTo>
                    <a:pt x="2603637" y="579512"/>
                    <a:pt x="2518583" y="514254"/>
                    <a:pt x="2499821" y="508000"/>
                  </a:cubicBezTo>
                  <a:lnTo>
                    <a:pt x="2423621" y="482600"/>
                  </a:lnTo>
                  <a:cubicBezTo>
                    <a:pt x="2338954" y="486833"/>
                    <a:pt x="2254101" y="488260"/>
                    <a:pt x="2169621" y="495300"/>
                  </a:cubicBezTo>
                  <a:cubicBezTo>
                    <a:pt x="2069723" y="503625"/>
                    <a:pt x="2170849" y="519152"/>
                    <a:pt x="2042621" y="533400"/>
                  </a:cubicBezTo>
                  <a:lnTo>
                    <a:pt x="1928321" y="546100"/>
                  </a:lnTo>
                  <a:cubicBezTo>
                    <a:pt x="1894454" y="541867"/>
                    <a:pt x="1859832" y="541678"/>
                    <a:pt x="1826721" y="533400"/>
                  </a:cubicBezTo>
                  <a:cubicBezTo>
                    <a:pt x="1808976" y="528964"/>
                    <a:pt x="1754017" y="496097"/>
                    <a:pt x="1737821" y="482600"/>
                  </a:cubicBezTo>
                  <a:cubicBezTo>
                    <a:pt x="1724023" y="471102"/>
                    <a:pt x="1713519" y="455998"/>
                    <a:pt x="1699721" y="444500"/>
                  </a:cubicBezTo>
                  <a:cubicBezTo>
                    <a:pt x="1662641" y="413600"/>
                    <a:pt x="1626352" y="381182"/>
                    <a:pt x="1585421" y="355600"/>
                  </a:cubicBezTo>
                  <a:cubicBezTo>
                    <a:pt x="1551554" y="334433"/>
                    <a:pt x="1516657" y="314833"/>
                    <a:pt x="1483821" y="292100"/>
                  </a:cubicBezTo>
                  <a:cubicBezTo>
                    <a:pt x="1461534" y="276671"/>
                    <a:pt x="1443190" y="255853"/>
                    <a:pt x="1420321" y="241300"/>
                  </a:cubicBezTo>
                  <a:cubicBezTo>
                    <a:pt x="1396363" y="226054"/>
                    <a:pt x="1369052" y="216798"/>
                    <a:pt x="1344121" y="203200"/>
                  </a:cubicBezTo>
                  <a:cubicBezTo>
                    <a:pt x="1259679" y="157141"/>
                    <a:pt x="1285019" y="158466"/>
                    <a:pt x="1179021" y="114300"/>
                  </a:cubicBezTo>
                  <a:cubicBezTo>
                    <a:pt x="1162909" y="107587"/>
                    <a:pt x="1145154" y="105833"/>
                    <a:pt x="1128221" y="101600"/>
                  </a:cubicBezTo>
                  <a:cubicBezTo>
                    <a:pt x="1056254" y="105833"/>
                    <a:pt x="983614" y="103606"/>
                    <a:pt x="912321" y="114300"/>
                  </a:cubicBezTo>
                  <a:cubicBezTo>
                    <a:pt x="897226" y="116564"/>
                    <a:pt x="887873" y="132874"/>
                    <a:pt x="874221" y="139700"/>
                  </a:cubicBezTo>
                  <a:cubicBezTo>
                    <a:pt x="862247" y="145687"/>
                    <a:pt x="847823" y="145899"/>
                    <a:pt x="836121" y="152400"/>
                  </a:cubicBezTo>
                  <a:cubicBezTo>
                    <a:pt x="809436" y="167225"/>
                    <a:pt x="787225" y="189548"/>
                    <a:pt x="759921" y="203200"/>
                  </a:cubicBezTo>
                  <a:cubicBezTo>
                    <a:pt x="742988" y="211667"/>
                    <a:pt x="725355" y="218860"/>
                    <a:pt x="709121" y="228600"/>
                  </a:cubicBezTo>
                  <a:cubicBezTo>
                    <a:pt x="599948" y="294104"/>
                    <a:pt x="671457" y="266555"/>
                    <a:pt x="594821" y="292100"/>
                  </a:cubicBezTo>
                  <a:cubicBezTo>
                    <a:pt x="577888" y="304800"/>
                    <a:pt x="562953" y="320734"/>
                    <a:pt x="544021" y="330200"/>
                  </a:cubicBezTo>
                  <a:cubicBezTo>
                    <a:pt x="520074" y="342174"/>
                    <a:pt x="491768" y="343626"/>
                    <a:pt x="467821" y="355600"/>
                  </a:cubicBezTo>
                  <a:cubicBezTo>
                    <a:pt x="450888" y="364067"/>
                    <a:pt x="434748" y="374353"/>
                    <a:pt x="417021" y="381000"/>
                  </a:cubicBezTo>
                  <a:cubicBezTo>
                    <a:pt x="251912" y="442916"/>
                    <a:pt x="502840" y="330158"/>
                    <a:pt x="302721" y="419100"/>
                  </a:cubicBezTo>
                  <a:cubicBezTo>
                    <a:pt x="285421" y="426789"/>
                    <a:pt x="268359" y="435107"/>
                    <a:pt x="251921" y="444500"/>
                  </a:cubicBezTo>
                  <a:cubicBezTo>
                    <a:pt x="186996" y="481600"/>
                    <a:pt x="215864" y="486152"/>
                    <a:pt x="112221" y="520700"/>
                  </a:cubicBezTo>
                  <a:cubicBezTo>
                    <a:pt x="33773" y="546850"/>
                    <a:pt x="45043" y="545933"/>
                    <a:pt x="6895" y="550795"/>
                  </a:cubicBezTo>
                  <a:lnTo>
                    <a:pt x="0" y="551682"/>
                  </a:lnTo>
                  <a:lnTo>
                    <a:pt x="0" y="2682561"/>
                  </a:lnTo>
                  <a:lnTo>
                    <a:pt x="12224914" y="2682561"/>
                  </a:lnTo>
                  <a:lnTo>
                    <a:pt x="12224914" y="1172096"/>
                  </a:lnTo>
                  <a:lnTo>
                    <a:pt x="12216917" y="1148922"/>
                  </a:lnTo>
                  <a:cubicBezTo>
                    <a:pt x="12212036" y="1138527"/>
                    <a:pt x="12206623" y="1128273"/>
                    <a:pt x="12202621" y="1117600"/>
                  </a:cubicBezTo>
                  <a:cubicBezTo>
                    <a:pt x="12197921" y="1105065"/>
                    <a:pt x="12193168" y="1092487"/>
                    <a:pt x="12189921" y="1079500"/>
                  </a:cubicBezTo>
                  <a:cubicBezTo>
                    <a:pt x="12184686" y="1058559"/>
                    <a:pt x="12182456" y="1036941"/>
                    <a:pt x="12177221" y="1016000"/>
                  </a:cubicBezTo>
                  <a:cubicBezTo>
                    <a:pt x="12143903" y="882727"/>
                    <a:pt x="12187454" y="1093388"/>
                    <a:pt x="12151821" y="927100"/>
                  </a:cubicBezTo>
                  <a:cubicBezTo>
                    <a:pt x="12139324" y="868781"/>
                    <a:pt x="12130291" y="807295"/>
                    <a:pt x="12113721" y="749300"/>
                  </a:cubicBezTo>
                  <a:cubicBezTo>
                    <a:pt x="12110043" y="736428"/>
                    <a:pt x="12107008" y="723174"/>
                    <a:pt x="12101021" y="711200"/>
                  </a:cubicBezTo>
                  <a:cubicBezTo>
                    <a:pt x="12094195" y="697548"/>
                    <a:pt x="12086414" y="683893"/>
                    <a:pt x="12075621" y="673100"/>
                  </a:cubicBezTo>
                  <a:cubicBezTo>
                    <a:pt x="12064828" y="662307"/>
                    <a:pt x="12051173" y="654526"/>
                    <a:pt x="12037521" y="647700"/>
                  </a:cubicBezTo>
                  <a:cubicBezTo>
                    <a:pt x="12032166" y="645023"/>
                    <a:pt x="12098904" y="632883"/>
                    <a:pt x="12024821" y="622300"/>
                  </a:cubicBezTo>
                  <a:cubicBezTo>
                    <a:pt x="11950738" y="611717"/>
                    <a:pt x="11736677" y="599730"/>
                    <a:pt x="11593021" y="584200"/>
                  </a:cubicBezTo>
                  <a:cubicBezTo>
                    <a:pt x="11579712" y="582761"/>
                    <a:pt x="11568126" y="573701"/>
                    <a:pt x="11554921" y="571500"/>
                  </a:cubicBezTo>
                  <a:cubicBezTo>
                    <a:pt x="11517108" y="565198"/>
                    <a:pt x="11478721" y="563033"/>
                    <a:pt x="11440621" y="558800"/>
                  </a:cubicBezTo>
                  <a:cubicBezTo>
                    <a:pt x="11389821" y="563033"/>
                    <a:pt x="11338750" y="564763"/>
                    <a:pt x="11288221" y="571500"/>
                  </a:cubicBezTo>
                  <a:cubicBezTo>
                    <a:pt x="11274951" y="573269"/>
                    <a:pt x="11263508" y="584200"/>
                    <a:pt x="11250121" y="584200"/>
                  </a:cubicBezTo>
                  <a:cubicBezTo>
                    <a:pt x="11178030" y="584200"/>
                    <a:pt x="11106188" y="575733"/>
                    <a:pt x="11034221" y="571500"/>
                  </a:cubicBezTo>
                  <a:cubicBezTo>
                    <a:pt x="10970721" y="575733"/>
                    <a:pt x="10905631" y="569459"/>
                    <a:pt x="10843721" y="584200"/>
                  </a:cubicBezTo>
                  <a:cubicBezTo>
                    <a:pt x="10814024" y="591271"/>
                    <a:pt x="10792921" y="618067"/>
                    <a:pt x="10767521" y="635000"/>
                  </a:cubicBezTo>
                  <a:lnTo>
                    <a:pt x="10691321" y="685800"/>
                  </a:lnTo>
                  <a:cubicBezTo>
                    <a:pt x="10678621" y="694267"/>
                    <a:pt x="10664014" y="700407"/>
                    <a:pt x="10653221" y="711200"/>
                  </a:cubicBezTo>
                  <a:cubicBezTo>
                    <a:pt x="10625134" y="739287"/>
                    <a:pt x="10612384" y="757019"/>
                    <a:pt x="10577021" y="774700"/>
                  </a:cubicBezTo>
                  <a:cubicBezTo>
                    <a:pt x="10565047" y="780687"/>
                    <a:pt x="10551621" y="783167"/>
                    <a:pt x="10538921" y="787400"/>
                  </a:cubicBezTo>
                  <a:cubicBezTo>
                    <a:pt x="10527416" y="796029"/>
                    <a:pt x="10468592" y="841615"/>
                    <a:pt x="10450021" y="850900"/>
                  </a:cubicBezTo>
                  <a:cubicBezTo>
                    <a:pt x="10438047" y="856887"/>
                    <a:pt x="10423895" y="857613"/>
                    <a:pt x="10411921" y="863600"/>
                  </a:cubicBezTo>
                  <a:cubicBezTo>
                    <a:pt x="10398269" y="870426"/>
                    <a:pt x="10387910" y="883129"/>
                    <a:pt x="10373821" y="889000"/>
                  </a:cubicBezTo>
                  <a:cubicBezTo>
                    <a:pt x="10269909" y="932297"/>
                    <a:pt x="10286771" y="917500"/>
                    <a:pt x="10208721" y="939800"/>
                  </a:cubicBezTo>
                  <a:cubicBezTo>
                    <a:pt x="10152234" y="955939"/>
                    <a:pt x="10185991" y="951966"/>
                    <a:pt x="10119821" y="965200"/>
                  </a:cubicBezTo>
                  <a:cubicBezTo>
                    <a:pt x="10094571" y="970250"/>
                    <a:pt x="10069021" y="973667"/>
                    <a:pt x="10043621" y="977900"/>
                  </a:cubicBezTo>
                  <a:cubicBezTo>
                    <a:pt x="10001288" y="973667"/>
                    <a:pt x="9958076" y="974767"/>
                    <a:pt x="9916621" y="965200"/>
                  </a:cubicBezTo>
                  <a:cubicBezTo>
                    <a:pt x="9901748" y="961768"/>
                    <a:pt x="9891773" y="947373"/>
                    <a:pt x="9878521" y="939800"/>
                  </a:cubicBezTo>
                  <a:cubicBezTo>
                    <a:pt x="9805536" y="898094"/>
                    <a:pt x="9807808" y="919887"/>
                    <a:pt x="9726121" y="838200"/>
                  </a:cubicBezTo>
                  <a:cubicBezTo>
                    <a:pt x="9713421" y="825500"/>
                    <a:pt x="9699710" y="813737"/>
                    <a:pt x="9688021" y="800100"/>
                  </a:cubicBezTo>
                  <a:cubicBezTo>
                    <a:pt x="9674246" y="784029"/>
                    <a:pt x="9664888" y="764267"/>
                    <a:pt x="9649921" y="749300"/>
                  </a:cubicBezTo>
                  <a:cubicBezTo>
                    <a:pt x="9639128" y="738507"/>
                    <a:pt x="9623547" y="733671"/>
                    <a:pt x="9611821" y="723900"/>
                  </a:cubicBezTo>
                  <a:cubicBezTo>
                    <a:pt x="9598023" y="712402"/>
                    <a:pt x="9587519" y="697298"/>
                    <a:pt x="9573721" y="685800"/>
                  </a:cubicBezTo>
                  <a:cubicBezTo>
                    <a:pt x="9561995" y="676029"/>
                    <a:pt x="9549273" y="667226"/>
                    <a:pt x="9535621" y="660400"/>
                  </a:cubicBezTo>
                  <a:cubicBezTo>
                    <a:pt x="9514281" y="649730"/>
                    <a:pt x="9467066" y="641104"/>
                    <a:pt x="9446721" y="635000"/>
                  </a:cubicBezTo>
                  <a:cubicBezTo>
                    <a:pt x="9421076" y="627307"/>
                    <a:pt x="9395921" y="618067"/>
                    <a:pt x="9370521" y="609600"/>
                  </a:cubicBezTo>
                  <a:lnTo>
                    <a:pt x="9332421" y="596900"/>
                  </a:lnTo>
                  <a:lnTo>
                    <a:pt x="9294321" y="584200"/>
                  </a:lnTo>
                  <a:cubicBezTo>
                    <a:pt x="9285854" y="567267"/>
                    <a:pt x="9274908" y="551361"/>
                    <a:pt x="9268921" y="533400"/>
                  </a:cubicBezTo>
                  <a:cubicBezTo>
                    <a:pt x="9257882" y="500282"/>
                    <a:pt x="9251988" y="465667"/>
                    <a:pt x="9243521" y="431800"/>
                  </a:cubicBezTo>
                  <a:cubicBezTo>
                    <a:pt x="9239288" y="414867"/>
                    <a:pt x="9236341" y="397559"/>
                    <a:pt x="9230821" y="381000"/>
                  </a:cubicBezTo>
                  <a:cubicBezTo>
                    <a:pt x="9224302" y="361444"/>
                    <a:pt x="9212996" y="316386"/>
                    <a:pt x="9192721" y="304800"/>
                  </a:cubicBezTo>
                  <a:cubicBezTo>
                    <a:pt x="9173979" y="294090"/>
                    <a:pt x="9150162" y="297335"/>
                    <a:pt x="9129221" y="292100"/>
                  </a:cubicBezTo>
                  <a:cubicBezTo>
                    <a:pt x="9116234" y="288853"/>
                    <a:pt x="9103095" y="285387"/>
                    <a:pt x="9091121" y="279400"/>
                  </a:cubicBezTo>
                  <a:cubicBezTo>
                    <a:pt x="9077469" y="272574"/>
                    <a:pt x="9066673" y="260826"/>
                    <a:pt x="9053021" y="254000"/>
                  </a:cubicBezTo>
                  <a:cubicBezTo>
                    <a:pt x="9041047" y="248013"/>
                    <a:pt x="9026895" y="247287"/>
                    <a:pt x="9014921" y="241300"/>
                  </a:cubicBezTo>
                  <a:cubicBezTo>
                    <a:pt x="8992843" y="230261"/>
                    <a:pt x="8973499" y="214239"/>
                    <a:pt x="8951421" y="203200"/>
                  </a:cubicBezTo>
                  <a:cubicBezTo>
                    <a:pt x="8939447" y="197213"/>
                    <a:pt x="8925023" y="197001"/>
                    <a:pt x="8913321" y="190500"/>
                  </a:cubicBezTo>
                  <a:cubicBezTo>
                    <a:pt x="8886636" y="175675"/>
                    <a:pt x="8864425" y="153352"/>
                    <a:pt x="8837121" y="139700"/>
                  </a:cubicBezTo>
                  <a:cubicBezTo>
                    <a:pt x="8820188" y="131233"/>
                    <a:pt x="8803722" y="121758"/>
                    <a:pt x="8786321" y="114300"/>
                  </a:cubicBezTo>
                  <a:cubicBezTo>
                    <a:pt x="8774016" y="109027"/>
                    <a:pt x="8760195" y="107587"/>
                    <a:pt x="8748221" y="101600"/>
                  </a:cubicBezTo>
                  <a:cubicBezTo>
                    <a:pt x="8734569" y="94774"/>
                    <a:pt x="8723373" y="83773"/>
                    <a:pt x="8710121" y="76200"/>
                  </a:cubicBezTo>
                  <a:cubicBezTo>
                    <a:pt x="8685073" y="61887"/>
                    <a:pt x="8621336" y="32204"/>
                    <a:pt x="8595821" y="25400"/>
                  </a:cubicBezTo>
                  <a:cubicBezTo>
                    <a:pt x="8554107" y="14276"/>
                    <a:pt x="8468821" y="0"/>
                    <a:pt x="8468821" y="0"/>
                  </a:cubicBezTo>
                  <a:close/>
                </a:path>
              </a:pathLst>
            </a:custGeom>
            <a:solidFill>
              <a:srgbClr val="572E4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38" name="Szabadkézi sokszög 37"/>
            <p:cNvSpPr/>
            <p:nvPr/>
          </p:nvSpPr>
          <p:spPr>
            <a:xfrm flipH="1">
              <a:off x="-53128" y="4368365"/>
              <a:ext cx="12212214" cy="2355571"/>
            </a:xfrm>
            <a:custGeom>
              <a:avLst/>
              <a:gdLst>
                <a:gd name="connsiteX0" fmla="*/ 7836117 w 12212214"/>
                <a:gd name="connsiteY0" fmla="*/ 597343 h 1677018"/>
                <a:gd name="connsiteX1" fmla="*/ 7835327 w 12212214"/>
                <a:gd name="connsiteY1" fmla="*/ 598569 h 1677018"/>
                <a:gd name="connsiteX2" fmla="*/ 7829192 w 12212214"/>
                <a:gd name="connsiteY2" fmla="*/ 604888 h 1677018"/>
                <a:gd name="connsiteX3" fmla="*/ 7829842 w 12212214"/>
                <a:gd name="connsiteY3" fmla="*/ 604035 h 1677018"/>
                <a:gd name="connsiteX4" fmla="*/ 7836117 w 12212214"/>
                <a:gd name="connsiteY4" fmla="*/ 597343 h 1677018"/>
                <a:gd name="connsiteX5" fmla="*/ 2455043 w 12212214"/>
                <a:gd name="connsiteY5" fmla="*/ 169947 h 1677018"/>
                <a:gd name="connsiteX6" fmla="*/ 2453908 w 12212214"/>
                <a:gd name="connsiteY6" fmla="*/ 171196 h 1677018"/>
                <a:gd name="connsiteX7" fmla="*/ 2452606 w 12212214"/>
                <a:gd name="connsiteY7" fmla="*/ 172497 h 1677018"/>
                <a:gd name="connsiteX8" fmla="*/ 12212214 w 12212214"/>
                <a:gd name="connsiteY8" fmla="*/ 0 h 1677018"/>
                <a:gd name="connsiteX9" fmla="*/ 12212214 w 12212214"/>
                <a:gd name="connsiteY9" fmla="*/ 1677018 h 1677018"/>
                <a:gd name="connsiteX10" fmla="*/ 0 w 12212214"/>
                <a:gd name="connsiteY10" fmla="*/ 1677018 h 1677018"/>
                <a:gd name="connsiteX11" fmla="*/ 0 w 12212214"/>
                <a:gd name="connsiteY11" fmla="*/ 114044 h 1677018"/>
                <a:gd name="connsiteX12" fmla="*/ 39063 w 12212214"/>
                <a:gd name="connsiteY12" fmla="*/ 139444 h 1677018"/>
                <a:gd name="connsiteX13" fmla="*/ 13021 w 12212214"/>
                <a:gd name="connsiteY13" fmla="*/ 101344 h 1677018"/>
                <a:gd name="connsiteX14" fmla="*/ 0 w 12212214"/>
                <a:gd name="connsiteY14" fmla="*/ 78972 h 1677018"/>
                <a:gd name="connsiteX15" fmla="*/ 0 w 12212214"/>
                <a:gd name="connsiteY15" fmla="*/ 52816 h 1677018"/>
                <a:gd name="connsiteX16" fmla="*/ 26042 w 12212214"/>
                <a:gd name="connsiteY16" fmla="*/ 63244 h 1677018"/>
                <a:gd name="connsiteX17" fmla="*/ 416666 w 12212214"/>
                <a:gd name="connsiteY17" fmla="*/ 266444 h 1677018"/>
                <a:gd name="connsiteX18" fmla="*/ 494791 w 12212214"/>
                <a:gd name="connsiteY18" fmla="*/ 291844 h 1677018"/>
                <a:gd name="connsiteX19" fmla="*/ 611979 w 12212214"/>
                <a:gd name="connsiteY19" fmla="*/ 317244 h 1677018"/>
                <a:gd name="connsiteX20" fmla="*/ 690104 w 12212214"/>
                <a:gd name="connsiteY20" fmla="*/ 329944 h 1677018"/>
                <a:gd name="connsiteX21" fmla="*/ 911457 w 12212214"/>
                <a:gd name="connsiteY21" fmla="*/ 380744 h 1677018"/>
                <a:gd name="connsiteX22" fmla="*/ 1093749 w 12212214"/>
                <a:gd name="connsiteY22" fmla="*/ 406144 h 1677018"/>
                <a:gd name="connsiteX23" fmla="*/ 1705727 w 12212214"/>
                <a:gd name="connsiteY23" fmla="*/ 418844 h 1677018"/>
                <a:gd name="connsiteX24" fmla="*/ 2005206 w 12212214"/>
                <a:gd name="connsiteY24" fmla="*/ 406144 h 1677018"/>
                <a:gd name="connsiteX25" fmla="*/ 2083331 w 12212214"/>
                <a:gd name="connsiteY25" fmla="*/ 368044 h 1677018"/>
                <a:gd name="connsiteX26" fmla="*/ 2213539 w 12212214"/>
                <a:gd name="connsiteY26" fmla="*/ 329944 h 1677018"/>
                <a:gd name="connsiteX27" fmla="*/ 2252601 w 12212214"/>
                <a:gd name="connsiteY27" fmla="*/ 304544 h 1677018"/>
                <a:gd name="connsiteX28" fmla="*/ 2291664 w 12212214"/>
                <a:gd name="connsiteY28" fmla="*/ 291844 h 1677018"/>
                <a:gd name="connsiteX29" fmla="*/ 2369789 w 12212214"/>
                <a:gd name="connsiteY29" fmla="*/ 241044 h 1677018"/>
                <a:gd name="connsiteX30" fmla="*/ 2408851 w 12212214"/>
                <a:gd name="connsiteY30" fmla="*/ 215644 h 1677018"/>
                <a:gd name="connsiteX31" fmla="*/ 2440512 w 12212214"/>
                <a:gd name="connsiteY31" fmla="*/ 184584 h 1677018"/>
                <a:gd name="connsiteX32" fmla="*/ 2452606 w 12212214"/>
                <a:gd name="connsiteY32" fmla="*/ 172497 h 1677018"/>
                <a:gd name="connsiteX33" fmla="*/ 2449922 w 12212214"/>
                <a:gd name="connsiteY33" fmla="*/ 175306 h 1677018"/>
                <a:gd name="connsiteX34" fmla="*/ 2486976 w 12212214"/>
                <a:gd name="connsiteY34" fmla="*/ 152144 h 1677018"/>
                <a:gd name="connsiteX35" fmla="*/ 2526038 w 12212214"/>
                <a:gd name="connsiteY35" fmla="*/ 114044 h 1677018"/>
                <a:gd name="connsiteX36" fmla="*/ 2604163 w 12212214"/>
                <a:gd name="connsiteY36" fmla="*/ 88644 h 1677018"/>
                <a:gd name="connsiteX37" fmla="*/ 2643226 w 12212214"/>
                <a:gd name="connsiteY37" fmla="*/ 75944 h 1677018"/>
                <a:gd name="connsiteX38" fmla="*/ 2812496 w 12212214"/>
                <a:gd name="connsiteY38" fmla="*/ 101344 h 1677018"/>
                <a:gd name="connsiteX39" fmla="*/ 2851559 w 12212214"/>
                <a:gd name="connsiteY39" fmla="*/ 114044 h 1677018"/>
                <a:gd name="connsiteX40" fmla="*/ 2903642 w 12212214"/>
                <a:gd name="connsiteY40" fmla="*/ 126744 h 1677018"/>
                <a:gd name="connsiteX41" fmla="*/ 2942705 w 12212214"/>
                <a:gd name="connsiteY41" fmla="*/ 139444 h 1677018"/>
                <a:gd name="connsiteX42" fmla="*/ 3046871 w 12212214"/>
                <a:gd name="connsiteY42" fmla="*/ 164844 h 1677018"/>
                <a:gd name="connsiteX43" fmla="*/ 3138017 w 12212214"/>
                <a:gd name="connsiteY43" fmla="*/ 190244 h 1677018"/>
                <a:gd name="connsiteX44" fmla="*/ 3177079 w 12212214"/>
                <a:gd name="connsiteY44" fmla="*/ 202944 h 1677018"/>
                <a:gd name="connsiteX45" fmla="*/ 3242183 w 12212214"/>
                <a:gd name="connsiteY45" fmla="*/ 215644 h 1677018"/>
                <a:gd name="connsiteX46" fmla="*/ 3320308 w 12212214"/>
                <a:gd name="connsiteY46" fmla="*/ 241044 h 1677018"/>
                <a:gd name="connsiteX47" fmla="*/ 3385412 w 12212214"/>
                <a:gd name="connsiteY47" fmla="*/ 253744 h 1677018"/>
                <a:gd name="connsiteX48" fmla="*/ 3463537 w 12212214"/>
                <a:gd name="connsiteY48" fmla="*/ 279144 h 1677018"/>
                <a:gd name="connsiteX49" fmla="*/ 3567704 w 12212214"/>
                <a:gd name="connsiteY49" fmla="*/ 304544 h 1677018"/>
                <a:gd name="connsiteX50" fmla="*/ 3606766 w 12212214"/>
                <a:gd name="connsiteY50" fmla="*/ 329944 h 1677018"/>
                <a:gd name="connsiteX51" fmla="*/ 3645828 w 12212214"/>
                <a:gd name="connsiteY51" fmla="*/ 342644 h 1677018"/>
                <a:gd name="connsiteX52" fmla="*/ 3671870 w 12212214"/>
                <a:gd name="connsiteY52" fmla="*/ 380744 h 1677018"/>
                <a:gd name="connsiteX53" fmla="*/ 3749995 w 12212214"/>
                <a:gd name="connsiteY53" fmla="*/ 431544 h 1677018"/>
                <a:gd name="connsiteX54" fmla="*/ 3828120 w 12212214"/>
                <a:gd name="connsiteY54" fmla="*/ 495044 h 1677018"/>
                <a:gd name="connsiteX55" fmla="*/ 3880203 w 12212214"/>
                <a:gd name="connsiteY55" fmla="*/ 520444 h 1677018"/>
                <a:gd name="connsiteX56" fmla="*/ 3971349 w 12212214"/>
                <a:gd name="connsiteY56" fmla="*/ 571244 h 1677018"/>
                <a:gd name="connsiteX57" fmla="*/ 4127599 w 12212214"/>
                <a:gd name="connsiteY57" fmla="*/ 634744 h 1677018"/>
                <a:gd name="connsiteX58" fmla="*/ 4192703 w 12212214"/>
                <a:gd name="connsiteY58" fmla="*/ 660144 h 1677018"/>
                <a:gd name="connsiteX59" fmla="*/ 4257807 w 12212214"/>
                <a:gd name="connsiteY59" fmla="*/ 685544 h 1677018"/>
                <a:gd name="connsiteX60" fmla="*/ 4322913 w 12212214"/>
                <a:gd name="connsiteY60" fmla="*/ 698244 h 1677018"/>
                <a:gd name="connsiteX61" fmla="*/ 4453120 w 12212214"/>
                <a:gd name="connsiteY61" fmla="*/ 736344 h 1677018"/>
                <a:gd name="connsiteX62" fmla="*/ 4583329 w 12212214"/>
                <a:gd name="connsiteY62" fmla="*/ 749044 h 1677018"/>
                <a:gd name="connsiteX63" fmla="*/ 4674473 w 12212214"/>
                <a:gd name="connsiteY63" fmla="*/ 787144 h 1677018"/>
                <a:gd name="connsiteX64" fmla="*/ 4726558 w 12212214"/>
                <a:gd name="connsiteY64" fmla="*/ 799844 h 1677018"/>
                <a:gd name="connsiteX65" fmla="*/ 4817703 w 12212214"/>
                <a:gd name="connsiteY65" fmla="*/ 837944 h 1677018"/>
                <a:gd name="connsiteX66" fmla="*/ 4999993 w 12212214"/>
                <a:gd name="connsiteY66" fmla="*/ 876044 h 1677018"/>
                <a:gd name="connsiteX67" fmla="*/ 5039057 w 12212214"/>
                <a:gd name="connsiteY67" fmla="*/ 888744 h 1677018"/>
                <a:gd name="connsiteX68" fmla="*/ 5091139 w 12212214"/>
                <a:gd name="connsiteY68" fmla="*/ 901444 h 1677018"/>
                <a:gd name="connsiteX69" fmla="*/ 5130202 w 12212214"/>
                <a:gd name="connsiteY69" fmla="*/ 914144 h 1677018"/>
                <a:gd name="connsiteX70" fmla="*/ 5338536 w 12212214"/>
                <a:gd name="connsiteY70" fmla="*/ 939544 h 1677018"/>
                <a:gd name="connsiteX71" fmla="*/ 5442702 w 12212214"/>
                <a:gd name="connsiteY71" fmla="*/ 952244 h 1677018"/>
                <a:gd name="connsiteX72" fmla="*/ 5520827 w 12212214"/>
                <a:gd name="connsiteY72" fmla="*/ 977644 h 1677018"/>
                <a:gd name="connsiteX73" fmla="*/ 5559888 w 12212214"/>
                <a:gd name="connsiteY73" fmla="*/ 1003044 h 1677018"/>
                <a:gd name="connsiteX74" fmla="*/ 5638014 w 12212214"/>
                <a:gd name="connsiteY74" fmla="*/ 1028444 h 1677018"/>
                <a:gd name="connsiteX75" fmla="*/ 5677076 w 12212214"/>
                <a:gd name="connsiteY75" fmla="*/ 1053844 h 1677018"/>
                <a:gd name="connsiteX76" fmla="*/ 5846347 w 12212214"/>
                <a:gd name="connsiteY76" fmla="*/ 1104644 h 1677018"/>
                <a:gd name="connsiteX77" fmla="*/ 5950514 w 12212214"/>
                <a:gd name="connsiteY77" fmla="*/ 1117344 h 1677018"/>
                <a:gd name="connsiteX78" fmla="*/ 6080721 w 12212214"/>
                <a:gd name="connsiteY78" fmla="*/ 1155444 h 1677018"/>
                <a:gd name="connsiteX79" fmla="*/ 6119783 w 12212214"/>
                <a:gd name="connsiteY79" fmla="*/ 1168144 h 1677018"/>
                <a:gd name="connsiteX80" fmla="*/ 6210929 w 12212214"/>
                <a:gd name="connsiteY80" fmla="*/ 1180844 h 1677018"/>
                <a:gd name="connsiteX81" fmla="*/ 6315096 w 12212214"/>
                <a:gd name="connsiteY81" fmla="*/ 1155444 h 1677018"/>
                <a:gd name="connsiteX82" fmla="*/ 6341138 w 12212214"/>
                <a:gd name="connsiteY82" fmla="*/ 1117344 h 1677018"/>
                <a:gd name="connsiteX83" fmla="*/ 6445304 w 12212214"/>
                <a:gd name="connsiteY83" fmla="*/ 1041144 h 1677018"/>
                <a:gd name="connsiteX84" fmla="*/ 6575512 w 12212214"/>
                <a:gd name="connsiteY84" fmla="*/ 964944 h 1677018"/>
                <a:gd name="connsiteX85" fmla="*/ 6614574 w 12212214"/>
                <a:gd name="connsiteY85" fmla="*/ 939544 h 1677018"/>
                <a:gd name="connsiteX86" fmla="*/ 6653637 w 12212214"/>
                <a:gd name="connsiteY86" fmla="*/ 914144 h 1677018"/>
                <a:gd name="connsiteX87" fmla="*/ 6731762 w 12212214"/>
                <a:gd name="connsiteY87" fmla="*/ 876044 h 1677018"/>
                <a:gd name="connsiteX88" fmla="*/ 6770824 w 12212214"/>
                <a:gd name="connsiteY88" fmla="*/ 863344 h 1677018"/>
                <a:gd name="connsiteX89" fmla="*/ 6809886 w 12212214"/>
                <a:gd name="connsiteY89" fmla="*/ 837944 h 1677018"/>
                <a:gd name="connsiteX90" fmla="*/ 6861970 w 12212214"/>
                <a:gd name="connsiteY90" fmla="*/ 812544 h 1677018"/>
                <a:gd name="connsiteX91" fmla="*/ 6953116 w 12212214"/>
                <a:gd name="connsiteY91" fmla="*/ 749044 h 1677018"/>
                <a:gd name="connsiteX92" fmla="*/ 6992178 w 12212214"/>
                <a:gd name="connsiteY92" fmla="*/ 710944 h 1677018"/>
                <a:gd name="connsiteX93" fmla="*/ 7044261 w 12212214"/>
                <a:gd name="connsiteY93" fmla="*/ 685544 h 1677018"/>
                <a:gd name="connsiteX94" fmla="*/ 7122386 w 12212214"/>
                <a:gd name="connsiteY94" fmla="*/ 647444 h 1677018"/>
                <a:gd name="connsiteX95" fmla="*/ 7265615 w 12212214"/>
                <a:gd name="connsiteY95" fmla="*/ 660144 h 1677018"/>
                <a:gd name="connsiteX96" fmla="*/ 7304677 w 12212214"/>
                <a:gd name="connsiteY96" fmla="*/ 672844 h 1677018"/>
                <a:gd name="connsiteX97" fmla="*/ 7356761 w 12212214"/>
                <a:gd name="connsiteY97" fmla="*/ 685544 h 1677018"/>
                <a:gd name="connsiteX98" fmla="*/ 7682281 w 12212214"/>
                <a:gd name="connsiteY98" fmla="*/ 672844 h 1677018"/>
                <a:gd name="connsiteX99" fmla="*/ 7721343 w 12212214"/>
                <a:gd name="connsiteY99" fmla="*/ 660144 h 1677018"/>
                <a:gd name="connsiteX100" fmla="*/ 7786447 w 12212214"/>
                <a:gd name="connsiteY100" fmla="*/ 647444 h 1677018"/>
                <a:gd name="connsiteX101" fmla="*/ 7820944 w 12212214"/>
                <a:gd name="connsiteY101" fmla="*/ 613381 h 1677018"/>
                <a:gd name="connsiteX102" fmla="*/ 7829192 w 12212214"/>
                <a:gd name="connsiteY102" fmla="*/ 604888 h 1677018"/>
                <a:gd name="connsiteX103" fmla="*/ 7823025 w 12212214"/>
                <a:gd name="connsiteY103" fmla="*/ 612978 h 1677018"/>
                <a:gd name="connsiteX104" fmla="*/ 7864572 w 12212214"/>
                <a:gd name="connsiteY104" fmla="*/ 596644 h 1677018"/>
                <a:gd name="connsiteX105" fmla="*/ 7903635 w 12212214"/>
                <a:gd name="connsiteY105" fmla="*/ 558544 h 1677018"/>
                <a:gd name="connsiteX106" fmla="*/ 7955718 w 12212214"/>
                <a:gd name="connsiteY106" fmla="*/ 533144 h 1677018"/>
                <a:gd name="connsiteX107" fmla="*/ 8033843 w 12212214"/>
                <a:gd name="connsiteY107" fmla="*/ 495044 h 1677018"/>
                <a:gd name="connsiteX108" fmla="*/ 8151030 w 12212214"/>
                <a:gd name="connsiteY108" fmla="*/ 507744 h 1677018"/>
                <a:gd name="connsiteX109" fmla="*/ 8203114 w 12212214"/>
                <a:gd name="connsiteY109" fmla="*/ 520444 h 1677018"/>
                <a:gd name="connsiteX110" fmla="*/ 8242176 w 12212214"/>
                <a:gd name="connsiteY110" fmla="*/ 533144 h 1677018"/>
                <a:gd name="connsiteX111" fmla="*/ 8411446 w 12212214"/>
                <a:gd name="connsiteY111" fmla="*/ 545844 h 1677018"/>
                <a:gd name="connsiteX112" fmla="*/ 8541654 w 12212214"/>
                <a:gd name="connsiteY112" fmla="*/ 558544 h 1677018"/>
                <a:gd name="connsiteX113" fmla="*/ 8593738 w 12212214"/>
                <a:gd name="connsiteY113" fmla="*/ 571244 h 1677018"/>
                <a:gd name="connsiteX114" fmla="*/ 8710925 w 12212214"/>
                <a:gd name="connsiteY114" fmla="*/ 672844 h 1677018"/>
                <a:gd name="connsiteX115" fmla="*/ 8776029 w 12212214"/>
                <a:gd name="connsiteY115" fmla="*/ 723644 h 1677018"/>
                <a:gd name="connsiteX116" fmla="*/ 8815092 w 12212214"/>
                <a:gd name="connsiteY116" fmla="*/ 761744 h 1677018"/>
                <a:gd name="connsiteX117" fmla="*/ 8893216 w 12212214"/>
                <a:gd name="connsiteY117" fmla="*/ 787144 h 1677018"/>
                <a:gd name="connsiteX118" fmla="*/ 8984362 w 12212214"/>
                <a:gd name="connsiteY118" fmla="*/ 761744 h 1677018"/>
                <a:gd name="connsiteX119" fmla="*/ 9023425 w 12212214"/>
                <a:gd name="connsiteY119" fmla="*/ 749044 h 1677018"/>
                <a:gd name="connsiteX120" fmla="*/ 9127591 w 12212214"/>
                <a:gd name="connsiteY120" fmla="*/ 723644 h 1677018"/>
                <a:gd name="connsiteX121" fmla="*/ 9257799 w 12212214"/>
                <a:gd name="connsiteY121" fmla="*/ 672844 h 1677018"/>
                <a:gd name="connsiteX122" fmla="*/ 9309883 w 12212214"/>
                <a:gd name="connsiteY122" fmla="*/ 647444 h 1677018"/>
                <a:gd name="connsiteX123" fmla="*/ 9348945 w 12212214"/>
                <a:gd name="connsiteY123" fmla="*/ 622044 h 1677018"/>
                <a:gd name="connsiteX124" fmla="*/ 9388007 w 12212214"/>
                <a:gd name="connsiteY124" fmla="*/ 609344 h 1677018"/>
                <a:gd name="connsiteX125" fmla="*/ 9427070 w 12212214"/>
                <a:gd name="connsiteY125" fmla="*/ 558544 h 1677018"/>
                <a:gd name="connsiteX126" fmla="*/ 9531236 w 12212214"/>
                <a:gd name="connsiteY126" fmla="*/ 431544 h 1677018"/>
                <a:gd name="connsiteX127" fmla="*/ 9609361 w 12212214"/>
                <a:gd name="connsiteY127" fmla="*/ 406144 h 1677018"/>
                <a:gd name="connsiteX128" fmla="*/ 9648424 w 12212214"/>
                <a:gd name="connsiteY128" fmla="*/ 393444 h 1677018"/>
                <a:gd name="connsiteX129" fmla="*/ 9739569 w 12212214"/>
                <a:gd name="connsiteY129" fmla="*/ 406144 h 1677018"/>
                <a:gd name="connsiteX130" fmla="*/ 9778632 w 12212214"/>
                <a:gd name="connsiteY130" fmla="*/ 418844 h 1677018"/>
                <a:gd name="connsiteX131" fmla="*/ 9830715 w 12212214"/>
                <a:gd name="connsiteY131" fmla="*/ 431544 h 1677018"/>
                <a:gd name="connsiteX132" fmla="*/ 10312485 w 12212214"/>
                <a:gd name="connsiteY132" fmla="*/ 418844 h 1677018"/>
                <a:gd name="connsiteX133" fmla="*/ 10390610 w 12212214"/>
                <a:gd name="connsiteY133" fmla="*/ 393444 h 1677018"/>
                <a:gd name="connsiteX134" fmla="*/ 10429673 w 12212214"/>
                <a:gd name="connsiteY134" fmla="*/ 380744 h 1677018"/>
                <a:gd name="connsiteX135" fmla="*/ 10468735 w 12212214"/>
                <a:gd name="connsiteY135" fmla="*/ 368044 h 1677018"/>
                <a:gd name="connsiteX136" fmla="*/ 10507798 w 12212214"/>
                <a:gd name="connsiteY136" fmla="*/ 342644 h 1677018"/>
                <a:gd name="connsiteX137" fmla="*/ 10664047 w 12212214"/>
                <a:gd name="connsiteY137" fmla="*/ 304544 h 1677018"/>
                <a:gd name="connsiteX138" fmla="*/ 10781235 w 12212214"/>
                <a:gd name="connsiteY138" fmla="*/ 317244 h 1677018"/>
                <a:gd name="connsiteX139" fmla="*/ 10885401 w 12212214"/>
                <a:gd name="connsiteY139" fmla="*/ 342644 h 1677018"/>
                <a:gd name="connsiteX140" fmla="*/ 10963526 w 12212214"/>
                <a:gd name="connsiteY140" fmla="*/ 355344 h 1677018"/>
                <a:gd name="connsiteX141" fmla="*/ 11445296 w 12212214"/>
                <a:gd name="connsiteY141" fmla="*/ 342644 h 1677018"/>
                <a:gd name="connsiteX142" fmla="*/ 11484359 w 12212214"/>
                <a:gd name="connsiteY142" fmla="*/ 317244 h 1677018"/>
                <a:gd name="connsiteX143" fmla="*/ 11614567 w 12212214"/>
                <a:gd name="connsiteY143" fmla="*/ 202944 h 1677018"/>
                <a:gd name="connsiteX144" fmla="*/ 11757796 w 12212214"/>
                <a:gd name="connsiteY144" fmla="*/ 126744 h 1677018"/>
                <a:gd name="connsiteX145" fmla="*/ 11953108 w 12212214"/>
                <a:gd name="connsiteY145" fmla="*/ 63244 h 1677018"/>
                <a:gd name="connsiteX146" fmla="*/ 12044254 w 12212214"/>
                <a:gd name="connsiteY146" fmla="*/ 37844 h 1677018"/>
                <a:gd name="connsiteX147" fmla="*/ 12109358 w 12212214"/>
                <a:gd name="connsiteY147" fmla="*/ 25144 h 1677018"/>
                <a:gd name="connsiteX148" fmla="*/ 12148420 w 12212214"/>
                <a:gd name="connsiteY148" fmla="*/ 12444 h 167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12212214" h="1677018">
                  <a:moveTo>
                    <a:pt x="7836117" y="597343"/>
                  </a:moveTo>
                  <a:cubicBezTo>
                    <a:pt x="7837394" y="596117"/>
                    <a:pt x="7837492" y="596211"/>
                    <a:pt x="7835327" y="598569"/>
                  </a:cubicBezTo>
                  <a:lnTo>
                    <a:pt x="7829192" y="604888"/>
                  </a:lnTo>
                  <a:lnTo>
                    <a:pt x="7829842" y="604035"/>
                  </a:lnTo>
                  <a:cubicBezTo>
                    <a:pt x="7832386" y="601114"/>
                    <a:pt x="7834840" y="598569"/>
                    <a:pt x="7836117" y="597343"/>
                  </a:cubicBezTo>
                  <a:close/>
                  <a:moveTo>
                    <a:pt x="2455043" y="169947"/>
                  </a:moveTo>
                  <a:cubicBezTo>
                    <a:pt x="2456041" y="168955"/>
                    <a:pt x="2455997" y="169064"/>
                    <a:pt x="2453908" y="171196"/>
                  </a:cubicBezTo>
                  <a:lnTo>
                    <a:pt x="2452606" y="172497"/>
                  </a:lnTo>
                  <a:close/>
                  <a:moveTo>
                    <a:pt x="12212214" y="0"/>
                  </a:moveTo>
                  <a:lnTo>
                    <a:pt x="12212214" y="1677018"/>
                  </a:lnTo>
                  <a:lnTo>
                    <a:pt x="0" y="1677018"/>
                  </a:lnTo>
                  <a:lnTo>
                    <a:pt x="0" y="114044"/>
                  </a:lnTo>
                  <a:cubicBezTo>
                    <a:pt x="14107" y="132036"/>
                    <a:pt x="30383" y="147911"/>
                    <a:pt x="39063" y="139444"/>
                  </a:cubicBezTo>
                  <a:cubicBezTo>
                    <a:pt x="50128" y="128651"/>
                    <a:pt x="20019" y="114996"/>
                    <a:pt x="13021" y="101344"/>
                  </a:cubicBezTo>
                  <a:lnTo>
                    <a:pt x="0" y="78972"/>
                  </a:lnTo>
                  <a:lnTo>
                    <a:pt x="0" y="52816"/>
                  </a:lnTo>
                  <a:lnTo>
                    <a:pt x="26042" y="63244"/>
                  </a:lnTo>
                  <a:cubicBezTo>
                    <a:pt x="93316" y="90761"/>
                    <a:pt x="284676" y="202075"/>
                    <a:pt x="416666" y="266444"/>
                  </a:cubicBezTo>
                  <a:cubicBezTo>
                    <a:pt x="441218" y="278418"/>
                    <a:pt x="468160" y="285350"/>
                    <a:pt x="494791" y="291844"/>
                  </a:cubicBezTo>
                  <a:cubicBezTo>
                    <a:pt x="550522" y="305434"/>
                    <a:pt x="551367" y="306495"/>
                    <a:pt x="611979" y="317244"/>
                  </a:cubicBezTo>
                  <a:cubicBezTo>
                    <a:pt x="637954" y="321850"/>
                    <a:pt x="664288" y="324549"/>
                    <a:pt x="690104" y="329944"/>
                  </a:cubicBezTo>
                  <a:cubicBezTo>
                    <a:pt x="764256" y="345442"/>
                    <a:pt x="836404" y="369185"/>
                    <a:pt x="911457" y="380744"/>
                  </a:cubicBezTo>
                  <a:cubicBezTo>
                    <a:pt x="972087" y="390081"/>
                    <a:pt x="1032382" y="404870"/>
                    <a:pt x="1093749" y="406144"/>
                  </a:cubicBezTo>
                  <a:lnTo>
                    <a:pt x="1705727" y="418844"/>
                  </a:lnTo>
                  <a:cubicBezTo>
                    <a:pt x="1805554" y="414611"/>
                    <a:pt x="1905579" y="413619"/>
                    <a:pt x="2005206" y="406144"/>
                  </a:cubicBezTo>
                  <a:cubicBezTo>
                    <a:pt x="2048275" y="402913"/>
                    <a:pt x="2045206" y="384571"/>
                    <a:pt x="2083331" y="368044"/>
                  </a:cubicBezTo>
                  <a:cubicBezTo>
                    <a:pt x="2124089" y="350376"/>
                    <a:pt x="2170252" y="340499"/>
                    <a:pt x="2213539" y="329944"/>
                  </a:cubicBezTo>
                  <a:cubicBezTo>
                    <a:pt x="2226560" y="321477"/>
                    <a:pt x="2238604" y="311370"/>
                    <a:pt x="2252601" y="304544"/>
                  </a:cubicBezTo>
                  <a:cubicBezTo>
                    <a:pt x="2264878" y="298557"/>
                    <a:pt x="2279666" y="298345"/>
                    <a:pt x="2291664" y="291844"/>
                  </a:cubicBezTo>
                  <a:cubicBezTo>
                    <a:pt x="2319023" y="277019"/>
                    <a:pt x="2343747" y="257977"/>
                    <a:pt x="2369789" y="241044"/>
                  </a:cubicBezTo>
                  <a:cubicBezTo>
                    <a:pt x="2382809" y="232577"/>
                    <a:pt x="2397785" y="226437"/>
                    <a:pt x="2408851" y="215644"/>
                  </a:cubicBezTo>
                  <a:cubicBezTo>
                    <a:pt x="2423117" y="201731"/>
                    <a:pt x="2433336" y="191684"/>
                    <a:pt x="2440512" y="184584"/>
                  </a:cubicBezTo>
                  <a:lnTo>
                    <a:pt x="2452606" y="172497"/>
                  </a:lnTo>
                  <a:lnTo>
                    <a:pt x="2449922" y="175306"/>
                  </a:lnTo>
                  <a:cubicBezTo>
                    <a:pt x="2441592" y="184395"/>
                    <a:pt x="2432592" y="196348"/>
                    <a:pt x="2486976" y="152144"/>
                  </a:cubicBezTo>
                  <a:cubicBezTo>
                    <a:pt x="2501123" y="140646"/>
                    <a:pt x="2509942" y="122766"/>
                    <a:pt x="2526038" y="114044"/>
                  </a:cubicBezTo>
                  <a:cubicBezTo>
                    <a:pt x="2550035" y="101041"/>
                    <a:pt x="2578122" y="97111"/>
                    <a:pt x="2604163" y="88644"/>
                  </a:cubicBezTo>
                  <a:lnTo>
                    <a:pt x="2643226" y="75944"/>
                  </a:lnTo>
                  <a:cubicBezTo>
                    <a:pt x="2706476" y="83655"/>
                    <a:pt x="2752847" y="86799"/>
                    <a:pt x="2812496" y="101344"/>
                  </a:cubicBezTo>
                  <a:cubicBezTo>
                    <a:pt x="2825811" y="104591"/>
                    <a:pt x="2838362" y="110366"/>
                    <a:pt x="2851559" y="114044"/>
                  </a:cubicBezTo>
                  <a:cubicBezTo>
                    <a:pt x="2868766" y="118839"/>
                    <a:pt x="2886435" y="121949"/>
                    <a:pt x="2903642" y="126744"/>
                  </a:cubicBezTo>
                  <a:cubicBezTo>
                    <a:pt x="2916839" y="130422"/>
                    <a:pt x="2929463" y="135922"/>
                    <a:pt x="2942705" y="139444"/>
                  </a:cubicBezTo>
                  <a:cubicBezTo>
                    <a:pt x="2977234" y="148629"/>
                    <a:pt x="3012916" y="153805"/>
                    <a:pt x="3046871" y="164844"/>
                  </a:cubicBezTo>
                  <a:cubicBezTo>
                    <a:pt x="3140530" y="195294"/>
                    <a:pt x="3023569" y="158350"/>
                    <a:pt x="3138017" y="190244"/>
                  </a:cubicBezTo>
                  <a:cubicBezTo>
                    <a:pt x="3151214" y="193922"/>
                    <a:pt x="3163764" y="199697"/>
                    <a:pt x="3177079" y="202944"/>
                  </a:cubicBezTo>
                  <a:cubicBezTo>
                    <a:pt x="3198549" y="208179"/>
                    <a:pt x="3220832" y="209964"/>
                    <a:pt x="3242183" y="215644"/>
                  </a:cubicBezTo>
                  <a:cubicBezTo>
                    <a:pt x="3268667" y="222689"/>
                    <a:pt x="3293391" y="235793"/>
                    <a:pt x="3320308" y="241044"/>
                  </a:cubicBezTo>
                  <a:cubicBezTo>
                    <a:pt x="3342010" y="245277"/>
                    <a:pt x="3364061" y="248064"/>
                    <a:pt x="3385412" y="253744"/>
                  </a:cubicBezTo>
                  <a:cubicBezTo>
                    <a:pt x="3411896" y="260789"/>
                    <a:pt x="3436906" y="272650"/>
                    <a:pt x="3463537" y="279144"/>
                  </a:cubicBezTo>
                  <a:lnTo>
                    <a:pt x="3567704" y="304544"/>
                  </a:lnTo>
                  <a:cubicBezTo>
                    <a:pt x="3580724" y="313011"/>
                    <a:pt x="3592769" y="323118"/>
                    <a:pt x="3606766" y="329944"/>
                  </a:cubicBezTo>
                  <a:cubicBezTo>
                    <a:pt x="3619043" y="335931"/>
                    <a:pt x="3635111" y="334281"/>
                    <a:pt x="3645828" y="342644"/>
                  </a:cubicBezTo>
                  <a:cubicBezTo>
                    <a:pt x="3658049" y="352179"/>
                    <a:pt x="3660093" y="370693"/>
                    <a:pt x="3671870" y="380744"/>
                  </a:cubicBezTo>
                  <a:cubicBezTo>
                    <a:pt x="3695424" y="400846"/>
                    <a:pt x="3727864" y="409958"/>
                    <a:pt x="3749995" y="431544"/>
                  </a:cubicBezTo>
                  <a:cubicBezTo>
                    <a:pt x="3785903" y="466567"/>
                    <a:pt x="3785822" y="471469"/>
                    <a:pt x="3828120" y="495044"/>
                  </a:cubicBezTo>
                  <a:cubicBezTo>
                    <a:pt x="3844973" y="504437"/>
                    <a:pt x="3863350" y="511051"/>
                    <a:pt x="3880203" y="520444"/>
                  </a:cubicBezTo>
                  <a:cubicBezTo>
                    <a:pt x="3949816" y="559243"/>
                    <a:pt x="3887407" y="535424"/>
                    <a:pt x="3971349" y="571244"/>
                  </a:cubicBezTo>
                  <a:cubicBezTo>
                    <a:pt x="4023042" y="593302"/>
                    <a:pt x="4075425" y="613790"/>
                    <a:pt x="4127599" y="634744"/>
                  </a:cubicBezTo>
                  <a:cubicBezTo>
                    <a:pt x="4149211" y="643424"/>
                    <a:pt x="4171001" y="651677"/>
                    <a:pt x="4192703" y="660144"/>
                  </a:cubicBezTo>
                  <a:cubicBezTo>
                    <a:pt x="4214406" y="668611"/>
                    <a:pt x="4234889" y="681073"/>
                    <a:pt x="4257807" y="685544"/>
                  </a:cubicBezTo>
                  <a:cubicBezTo>
                    <a:pt x="4279508" y="689777"/>
                    <a:pt x="4301561" y="692564"/>
                    <a:pt x="4322913" y="698244"/>
                  </a:cubicBezTo>
                  <a:cubicBezTo>
                    <a:pt x="4362784" y="708850"/>
                    <a:pt x="4410413" y="730393"/>
                    <a:pt x="4453120" y="736344"/>
                  </a:cubicBezTo>
                  <a:cubicBezTo>
                    <a:pt x="4496301" y="742361"/>
                    <a:pt x="4539925" y="744811"/>
                    <a:pt x="4583329" y="749044"/>
                  </a:cubicBezTo>
                  <a:cubicBezTo>
                    <a:pt x="4629625" y="771622"/>
                    <a:pt x="4629769" y="774686"/>
                    <a:pt x="4674473" y="787144"/>
                  </a:cubicBezTo>
                  <a:cubicBezTo>
                    <a:pt x="4691681" y="791939"/>
                    <a:pt x="4709800" y="793715"/>
                    <a:pt x="4726558" y="799844"/>
                  </a:cubicBezTo>
                  <a:cubicBezTo>
                    <a:pt x="4821408" y="834537"/>
                    <a:pt x="4738663" y="816919"/>
                    <a:pt x="4817703" y="837944"/>
                  </a:cubicBezTo>
                  <a:cubicBezTo>
                    <a:pt x="5058230" y="901926"/>
                    <a:pt x="4804872" y="833752"/>
                    <a:pt x="4999993" y="876044"/>
                  </a:cubicBezTo>
                  <a:cubicBezTo>
                    <a:pt x="5013391" y="878948"/>
                    <a:pt x="5025858" y="885066"/>
                    <a:pt x="5039057" y="888744"/>
                  </a:cubicBezTo>
                  <a:cubicBezTo>
                    <a:pt x="5056263" y="893539"/>
                    <a:pt x="5073932" y="896649"/>
                    <a:pt x="5091139" y="901444"/>
                  </a:cubicBezTo>
                  <a:cubicBezTo>
                    <a:pt x="5104336" y="905122"/>
                    <a:pt x="5116644" y="912056"/>
                    <a:pt x="5130202" y="914144"/>
                  </a:cubicBezTo>
                  <a:cubicBezTo>
                    <a:pt x="5199330" y="924790"/>
                    <a:pt x="5269090" y="931077"/>
                    <a:pt x="5338536" y="939544"/>
                  </a:cubicBezTo>
                  <a:lnTo>
                    <a:pt x="5442702" y="952244"/>
                  </a:lnTo>
                  <a:cubicBezTo>
                    <a:pt x="5468743" y="960711"/>
                    <a:pt x="5497986" y="962792"/>
                    <a:pt x="5520827" y="977644"/>
                  </a:cubicBezTo>
                  <a:cubicBezTo>
                    <a:pt x="5533848" y="986111"/>
                    <a:pt x="5545588" y="996845"/>
                    <a:pt x="5559888" y="1003044"/>
                  </a:cubicBezTo>
                  <a:cubicBezTo>
                    <a:pt x="5584972" y="1013918"/>
                    <a:pt x="5615173" y="1013592"/>
                    <a:pt x="5638014" y="1028444"/>
                  </a:cubicBezTo>
                  <a:cubicBezTo>
                    <a:pt x="5651034" y="1036911"/>
                    <a:pt x="5662632" y="1047973"/>
                    <a:pt x="5677076" y="1053844"/>
                  </a:cubicBezTo>
                  <a:cubicBezTo>
                    <a:pt x="5695935" y="1061509"/>
                    <a:pt x="5804429" y="1097830"/>
                    <a:pt x="5846347" y="1104644"/>
                  </a:cubicBezTo>
                  <a:cubicBezTo>
                    <a:pt x="5880864" y="1110255"/>
                    <a:pt x="5915790" y="1113111"/>
                    <a:pt x="5950514" y="1117344"/>
                  </a:cubicBezTo>
                  <a:cubicBezTo>
                    <a:pt x="6136171" y="1177705"/>
                    <a:pt x="5942972" y="1117057"/>
                    <a:pt x="6080721" y="1155444"/>
                  </a:cubicBezTo>
                  <a:cubicBezTo>
                    <a:pt x="6093919" y="1159122"/>
                    <a:pt x="6106325" y="1165519"/>
                    <a:pt x="6119783" y="1168144"/>
                  </a:cubicBezTo>
                  <a:cubicBezTo>
                    <a:pt x="6149878" y="1174015"/>
                    <a:pt x="6180548" y="1176611"/>
                    <a:pt x="6210929" y="1180844"/>
                  </a:cubicBezTo>
                  <a:cubicBezTo>
                    <a:pt x="6214172" y="1180212"/>
                    <a:pt x="6301750" y="1165858"/>
                    <a:pt x="6315096" y="1155444"/>
                  </a:cubicBezTo>
                  <a:cubicBezTo>
                    <a:pt x="6327316" y="1145909"/>
                    <a:pt x="6329506" y="1127555"/>
                    <a:pt x="6341138" y="1117344"/>
                  </a:cubicBezTo>
                  <a:cubicBezTo>
                    <a:pt x="6373398" y="1089024"/>
                    <a:pt x="6410581" y="1066544"/>
                    <a:pt x="6445304" y="1041144"/>
                  </a:cubicBezTo>
                  <a:cubicBezTo>
                    <a:pt x="6525381" y="1002092"/>
                    <a:pt x="6481237" y="1026246"/>
                    <a:pt x="6575512" y="964944"/>
                  </a:cubicBezTo>
                  <a:lnTo>
                    <a:pt x="6614574" y="939544"/>
                  </a:lnTo>
                  <a:cubicBezTo>
                    <a:pt x="6627595" y="931077"/>
                    <a:pt x="6638791" y="918971"/>
                    <a:pt x="6653637" y="914144"/>
                  </a:cubicBezTo>
                  <a:cubicBezTo>
                    <a:pt x="6751821" y="882222"/>
                    <a:pt x="6630797" y="925283"/>
                    <a:pt x="6731762" y="876044"/>
                  </a:cubicBezTo>
                  <a:cubicBezTo>
                    <a:pt x="6744038" y="870057"/>
                    <a:pt x="6758547" y="869331"/>
                    <a:pt x="6770824" y="863344"/>
                  </a:cubicBezTo>
                  <a:cubicBezTo>
                    <a:pt x="6784821" y="856518"/>
                    <a:pt x="6796300" y="845517"/>
                    <a:pt x="6809886" y="837944"/>
                  </a:cubicBezTo>
                  <a:cubicBezTo>
                    <a:pt x="6826740" y="828551"/>
                    <a:pt x="6845116" y="821937"/>
                    <a:pt x="6861970" y="812544"/>
                  </a:cubicBezTo>
                  <a:cubicBezTo>
                    <a:pt x="6882579" y="801057"/>
                    <a:pt x="6939143" y="760726"/>
                    <a:pt x="6953116" y="749044"/>
                  </a:cubicBezTo>
                  <a:cubicBezTo>
                    <a:pt x="6967097" y="737355"/>
                    <a:pt x="6977194" y="721383"/>
                    <a:pt x="6992178" y="710944"/>
                  </a:cubicBezTo>
                  <a:cubicBezTo>
                    <a:pt x="7007973" y="699940"/>
                    <a:pt x="7027408" y="694937"/>
                    <a:pt x="7044261" y="685544"/>
                  </a:cubicBezTo>
                  <a:cubicBezTo>
                    <a:pt x="7114936" y="646153"/>
                    <a:pt x="7050768" y="670729"/>
                    <a:pt x="7122386" y="647444"/>
                  </a:cubicBezTo>
                  <a:cubicBezTo>
                    <a:pt x="7170129" y="651677"/>
                    <a:pt x="7218157" y="653531"/>
                    <a:pt x="7265615" y="660144"/>
                  </a:cubicBezTo>
                  <a:cubicBezTo>
                    <a:pt x="7279202" y="662037"/>
                    <a:pt x="7291481" y="669166"/>
                    <a:pt x="7304677" y="672844"/>
                  </a:cubicBezTo>
                  <a:cubicBezTo>
                    <a:pt x="7321884" y="677639"/>
                    <a:pt x="7339400" y="681311"/>
                    <a:pt x="7356761" y="685544"/>
                  </a:cubicBezTo>
                  <a:cubicBezTo>
                    <a:pt x="7465267" y="681311"/>
                    <a:pt x="7573963" y="680390"/>
                    <a:pt x="7682281" y="672844"/>
                  </a:cubicBezTo>
                  <a:cubicBezTo>
                    <a:pt x="7695971" y="671890"/>
                    <a:pt x="7708028" y="663391"/>
                    <a:pt x="7721343" y="660144"/>
                  </a:cubicBezTo>
                  <a:cubicBezTo>
                    <a:pt x="7742813" y="654909"/>
                    <a:pt x="7764746" y="651677"/>
                    <a:pt x="7786447" y="647444"/>
                  </a:cubicBezTo>
                  <a:cubicBezTo>
                    <a:pt x="7802024" y="632251"/>
                    <a:pt x="7813161" y="621212"/>
                    <a:pt x="7820944" y="613381"/>
                  </a:cubicBezTo>
                  <a:lnTo>
                    <a:pt x="7829192" y="604888"/>
                  </a:lnTo>
                  <a:lnTo>
                    <a:pt x="7823025" y="612978"/>
                  </a:lnTo>
                  <a:cubicBezTo>
                    <a:pt x="7818112" y="621158"/>
                    <a:pt x="7822174" y="624214"/>
                    <a:pt x="7864572" y="596644"/>
                  </a:cubicBezTo>
                  <a:cubicBezTo>
                    <a:pt x="7879894" y="586681"/>
                    <a:pt x="7888651" y="568983"/>
                    <a:pt x="7903635" y="558544"/>
                  </a:cubicBezTo>
                  <a:cubicBezTo>
                    <a:pt x="7919430" y="547540"/>
                    <a:pt x="7938865" y="542537"/>
                    <a:pt x="7955718" y="533144"/>
                  </a:cubicBezTo>
                  <a:cubicBezTo>
                    <a:pt x="8026393" y="493753"/>
                    <a:pt x="7962224" y="518329"/>
                    <a:pt x="8033843" y="495044"/>
                  </a:cubicBezTo>
                  <a:cubicBezTo>
                    <a:pt x="8072905" y="499277"/>
                    <a:pt x="8112184" y="501915"/>
                    <a:pt x="8151030" y="507744"/>
                  </a:cubicBezTo>
                  <a:cubicBezTo>
                    <a:pt x="8168718" y="510398"/>
                    <a:pt x="8185907" y="515649"/>
                    <a:pt x="8203114" y="520444"/>
                  </a:cubicBezTo>
                  <a:cubicBezTo>
                    <a:pt x="8216311" y="524122"/>
                    <a:pt x="8228556" y="531484"/>
                    <a:pt x="8242176" y="533144"/>
                  </a:cubicBezTo>
                  <a:cubicBezTo>
                    <a:pt x="8298330" y="539990"/>
                    <a:pt x="8355070" y="541062"/>
                    <a:pt x="8411446" y="545844"/>
                  </a:cubicBezTo>
                  <a:cubicBezTo>
                    <a:pt x="8454902" y="549530"/>
                    <a:pt x="8498252" y="554311"/>
                    <a:pt x="8541654" y="558544"/>
                  </a:cubicBezTo>
                  <a:cubicBezTo>
                    <a:pt x="8559015" y="562777"/>
                    <a:pt x="8577289" y="564368"/>
                    <a:pt x="8593738" y="571244"/>
                  </a:cubicBezTo>
                  <a:cubicBezTo>
                    <a:pt x="8639167" y="590234"/>
                    <a:pt x="8678866" y="647828"/>
                    <a:pt x="8710925" y="672844"/>
                  </a:cubicBezTo>
                  <a:cubicBezTo>
                    <a:pt x="8732627" y="689777"/>
                    <a:pt x="8755114" y="705794"/>
                    <a:pt x="8776029" y="723644"/>
                  </a:cubicBezTo>
                  <a:cubicBezTo>
                    <a:pt x="8789888" y="735471"/>
                    <a:pt x="8798995" y="753022"/>
                    <a:pt x="8815092" y="761744"/>
                  </a:cubicBezTo>
                  <a:cubicBezTo>
                    <a:pt x="8839088" y="774747"/>
                    <a:pt x="8893216" y="787144"/>
                    <a:pt x="8893216" y="787144"/>
                  </a:cubicBezTo>
                  <a:cubicBezTo>
                    <a:pt x="8986875" y="756694"/>
                    <a:pt x="8869914" y="793638"/>
                    <a:pt x="8984362" y="761744"/>
                  </a:cubicBezTo>
                  <a:cubicBezTo>
                    <a:pt x="8997559" y="758066"/>
                    <a:pt x="9010110" y="752291"/>
                    <a:pt x="9023425" y="749044"/>
                  </a:cubicBezTo>
                  <a:cubicBezTo>
                    <a:pt x="9094276" y="731768"/>
                    <a:pt x="9072315" y="744380"/>
                    <a:pt x="9127591" y="723644"/>
                  </a:cubicBezTo>
                  <a:cubicBezTo>
                    <a:pt x="9171221" y="707277"/>
                    <a:pt x="9215988" y="693234"/>
                    <a:pt x="9257799" y="672844"/>
                  </a:cubicBezTo>
                  <a:cubicBezTo>
                    <a:pt x="9275160" y="664377"/>
                    <a:pt x="9293029" y="656837"/>
                    <a:pt x="9309883" y="647444"/>
                  </a:cubicBezTo>
                  <a:cubicBezTo>
                    <a:pt x="9323469" y="639871"/>
                    <a:pt x="9334948" y="628870"/>
                    <a:pt x="9348945" y="622044"/>
                  </a:cubicBezTo>
                  <a:cubicBezTo>
                    <a:pt x="9361221" y="616057"/>
                    <a:pt x="9374987" y="613577"/>
                    <a:pt x="9388007" y="609344"/>
                  </a:cubicBezTo>
                  <a:cubicBezTo>
                    <a:pt x="9401028" y="592411"/>
                    <a:pt x="9415569" y="576493"/>
                    <a:pt x="9427070" y="558544"/>
                  </a:cubicBezTo>
                  <a:cubicBezTo>
                    <a:pt x="9457528" y="511012"/>
                    <a:pt x="9462257" y="453971"/>
                    <a:pt x="9531236" y="431544"/>
                  </a:cubicBezTo>
                  <a:lnTo>
                    <a:pt x="9609361" y="406144"/>
                  </a:lnTo>
                  <a:lnTo>
                    <a:pt x="9648424" y="393444"/>
                  </a:lnTo>
                  <a:cubicBezTo>
                    <a:pt x="9678805" y="397677"/>
                    <a:pt x="9709475" y="400273"/>
                    <a:pt x="9739569" y="406144"/>
                  </a:cubicBezTo>
                  <a:cubicBezTo>
                    <a:pt x="9753028" y="408769"/>
                    <a:pt x="9765435" y="415166"/>
                    <a:pt x="9778632" y="418844"/>
                  </a:cubicBezTo>
                  <a:cubicBezTo>
                    <a:pt x="9795839" y="423639"/>
                    <a:pt x="9813354" y="427311"/>
                    <a:pt x="9830715" y="431544"/>
                  </a:cubicBezTo>
                  <a:cubicBezTo>
                    <a:pt x="9991305" y="427311"/>
                    <a:pt x="10152226" y="429749"/>
                    <a:pt x="10312485" y="418844"/>
                  </a:cubicBezTo>
                  <a:cubicBezTo>
                    <a:pt x="10339869" y="416981"/>
                    <a:pt x="10364569" y="401911"/>
                    <a:pt x="10390610" y="393444"/>
                  </a:cubicBezTo>
                  <a:lnTo>
                    <a:pt x="10429673" y="380744"/>
                  </a:lnTo>
                  <a:cubicBezTo>
                    <a:pt x="10442693" y="376511"/>
                    <a:pt x="10457315" y="375470"/>
                    <a:pt x="10468735" y="368044"/>
                  </a:cubicBezTo>
                  <a:cubicBezTo>
                    <a:pt x="10481756" y="359577"/>
                    <a:pt x="10493497" y="348843"/>
                    <a:pt x="10507798" y="342644"/>
                  </a:cubicBezTo>
                  <a:cubicBezTo>
                    <a:pt x="10569700" y="315810"/>
                    <a:pt x="10598536" y="315193"/>
                    <a:pt x="10664047" y="304544"/>
                  </a:cubicBezTo>
                  <a:cubicBezTo>
                    <a:pt x="10703110" y="308777"/>
                    <a:pt x="10742530" y="310582"/>
                    <a:pt x="10781235" y="317244"/>
                  </a:cubicBezTo>
                  <a:cubicBezTo>
                    <a:pt x="10816481" y="323311"/>
                    <a:pt x="10850097" y="336905"/>
                    <a:pt x="10885401" y="342644"/>
                  </a:cubicBezTo>
                  <a:lnTo>
                    <a:pt x="10963526" y="355344"/>
                  </a:lnTo>
                  <a:cubicBezTo>
                    <a:pt x="11124116" y="351111"/>
                    <a:pt x="11285097" y="354363"/>
                    <a:pt x="11445296" y="342644"/>
                  </a:cubicBezTo>
                  <a:cubicBezTo>
                    <a:pt x="11460902" y="341502"/>
                    <a:pt x="11472662" y="327385"/>
                    <a:pt x="11484359" y="317244"/>
                  </a:cubicBezTo>
                  <a:cubicBezTo>
                    <a:pt x="11609003" y="209179"/>
                    <a:pt x="11514651" y="272554"/>
                    <a:pt x="11614567" y="202944"/>
                  </a:cubicBezTo>
                  <a:cubicBezTo>
                    <a:pt x="11656170" y="173960"/>
                    <a:pt x="11713457" y="141159"/>
                    <a:pt x="11757796" y="126744"/>
                  </a:cubicBezTo>
                  <a:lnTo>
                    <a:pt x="11953108" y="63244"/>
                  </a:lnTo>
                  <a:cubicBezTo>
                    <a:pt x="11996608" y="49101"/>
                    <a:pt x="11995205" y="48475"/>
                    <a:pt x="12044254" y="37844"/>
                  </a:cubicBezTo>
                  <a:cubicBezTo>
                    <a:pt x="12065858" y="33161"/>
                    <a:pt x="12087888" y="30379"/>
                    <a:pt x="12109358" y="25144"/>
                  </a:cubicBezTo>
                  <a:cubicBezTo>
                    <a:pt x="12122673" y="21897"/>
                    <a:pt x="12135047" y="15454"/>
                    <a:pt x="12148420" y="12444"/>
                  </a:cubicBezTo>
                  <a:close/>
                </a:path>
              </a:pathLst>
            </a:custGeom>
            <a:solidFill>
              <a:srgbClr val="150B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43" name="Téglalap 42"/>
          <p:cNvSpPr/>
          <p:nvPr/>
        </p:nvSpPr>
        <p:spPr>
          <a:xfrm>
            <a:off x="-20182" y="0"/>
            <a:ext cx="12298680" cy="6886710"/>
          </a:xfrm>
          <a:prstGeom prst="rect">
            <a:avLst/>
          </a:prstGeom>
          <a:solidFill>
            <a:schemeClr val="tx1">
              <a:lumMod val="50000"/>
              <a:lumOff val="50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Lekerekített téglalap 9"/>
          <p:cNvSpPr/>
          <p:nvPr/>
        </p:nvSpPr>
        <p:spPr>
          <a:xfrm>
            <a:off x="383678" y="5387515"/>
            <a:ext cx="5745480" cy="1003903"/>
          </a:xfrm>
          <a:prstGeom prst="roundRect">
            <a:avLst/>
          </a:prstGeom>
          <a:solidFill>
            <a:srgbClr val="FE9B4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Figyeld meg, hogy mi történik a képen. Kattints!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7298517" y="865443"/>
            <a:ext cx="3716158" cy="1551961"/>
          </a:xfrm>
          <a:prstGeom prst="roundRect">
            <a:avLst/>
          </a:prstGeom>
          <a:solidFill>
            <a:srgbClr val="FE9B4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Mi történt a hegyek színével, miközben feljött a nap?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919" y="5480804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C 0.03281 -0.16736 0.22083 -0.36921 0.31979 -0.31366 " pathEditMode="relative" rAng="0" ptsTypes="AA">
                                      <p:cBhvr>
                                        <p:cTn id="9" dur="3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16157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3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ekerekített téglalap 9"/>
          <p:cNvSpPr/>
          <p:nvPr/>
        </p:nvSpPr>
        <p:spPr>
          <a:xfrm>
            <a:off x="5099489" y="2844626"/>
            <a:ext cx="3994756" cy="1003903"/>
          </a:xfrm>
          <a:prstGeom prst="roundRect">
            <a:avLst/>
          </a:prstGeom>
          <a:solidFill>
            <a:srgbClr val="FE9B4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Ez a kép ilyenről</a:t>
            </a:r>
          </a:p>
        </p:txBody>
      </p:sp>
      <p:sp>
        <p:nvSpPr>
          <p:cNvPr id="11" name="Lekerekített téglalap 10"/>
          <p:cNvSpPr/>
          <p:nvPr/>
        </p:nvSpPr>
        <p:spPr>
          <a:xfrm>
            <a:off x="5099489" y="3999774"/>
            <a:ext cx="3994756" cy="1003903"/>
          </a:xfrm>
          <a:prstGeom prst="roundRect">
            <a:avLst/>
          </a:prstGeom>
          <a:solidFill>
            <a:srgbClr val="FE9B4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ilyenre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5112189" y="5154923"/>
            <a:ext cx="3994756" cy="1003903"/>
          </a:xfrm>
          <a:prstGeom prst="roundRect">
            <a:avLst/>
          </a:prstGeom>
          <a:solidFill>
            <a:srgbClr val="FE9B4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változott.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5112189" y="5154922"/>
            <a:ext cx="3994756" cy="1003903"/>
          </a:xfrm>
          <a:prstGeom prst="roundRect">
            <a:avLst/>
          </a:prstGeom>
          <a:solidFill>
            <a:srgbClr val="FE9B4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                     .</a:t>
            </a:r>
          </a:p>
        </p:txBody>
      </p:sp>
      <p:grpSp>
        <p:nvGrpSpPr>
          <p:cNvPr id="19" name="Csoportba foglalás 18"/>
          <p:cNvGrpSpPr/>
          <p:nvPr/>
        </p:nvGrpSpPr>
        <p:grpSpPr>
          <a:xfrm>
            <a:off x="615857" y="1291574"/>
            <a:ext cx="4320000" cy="5156200"/>
            <a:chOff x="673391" y="762882"/>
            <a:chExt cx="4320000" cy="5156200"/>
          </a:xfrm>
        </p:grpSpPr>
        <p:pic>
          <p:nvPicPr>
            <p:cNvPr id="14" name="Kép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3391" y="762882"/>
              <a:ext cx="4319999" cy="2448000"/>
            </a:xfrm>
            <a:prstGeom prst="rect">
              <a:avLst/>
            </a:prstGeom>
          </p:spPr>
        </p:pic>
        <p:pic>
          <p:nvPicPr>
            <p:cNvPr id="15" name="Kép 14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391" y="3471082"/>
              <a:ext cx="4320000" cy="2448000"/>
            </a:xfrm>
            <a:prstGeom prst="rect">
              <a:avLst/>
            </a:prstGeom>
          </p:spPr>
        </p:pic>
      </p:grpSp>
      <p:pic>
        <p:nvPicPr>
          <p:cNvPr id="17" name="Kép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919" y="0"/>
            <a:ext cx="1389081" cy="1368000"/>
          </a:xfrm>
          <a:prstGeom prst="rect">
            <a:avLst/>
          </a:prstGeom>
        </p:spPr>
      </p:pic>
      <p:sp>
        <p:nvSpPr>
          <p:cNvPr id="18" name="Lekerekített téglalap 17"/>
          <p:cNvSpPr/>
          <p:nvPr/>
        </p:nvSpPr>
        <p:spPr>
          <a:xfrm>
            <a:off x="615857" y="280553"/>
            <a:ext cx="6360867" cy="750821"/>
          </a:xfrm>
          <a:prstGeom prst="roundRect">
            <a:avLst/>
          </a:prstGeom>
          <a:solidFill>
            <a:srgbClr val="FE9B4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Melyik szó hiányzik a mondatból?</a:t>
            </a:r>
          </a:p>
        </p:txBody>
      </p:sp>
      <p:sp>
        <p:nvSpPr>
          <p:cNvPr id="20" name="Lekerekített téglalap 19"/>
          <p:cNvSpPr/>
          <p:nvPr/>
        </p:nvSpPr>
        <p:spPr>
          <a:xfrm>
            <a:off x="5099489" y="1764753"/>
            <a:ext cx="6360867" cy="750821"/>
          </a:xfrm>
          <a:prstGeom prst="roundRect">
            <a:avLst/>
          </a:prstGeom>
          <a:solidFill>
            <a:srgbClr val="FE9B4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Gondolkozz, majd </a:t>
            </a:r>
            <a:r>
              <a:rPr lang="hu-HU" sz="3200" dirty="0" err="1"/>
              <a:t>kattints</a:t>
            </a:r>
            <a:r>
              <a:rPr lang="hu-HU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20348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456474"/>
            <a:ext cx="2717800" cy="1575526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919" y="0"/>
            <a:ext cx="1389081" cy="1368000"/>
          </a:xfrm>
          <a:prstGeom prst="rect">
            <a:avLst/>
          </a:prstGeom>
        </p:spPr>
      </p:pic>
      <p:sp>
        <p:nvSpPr>
          <p:cNvPr id="20" name="Lekerekített téglalap 19"/>
          <p:cNvSpPr/>
          <p:nvPr/>
        </p:nvSpPr>
        <p:spPr>
          <a:xfrm>
            <a:off x="591466" y="3046200"/>
            <a:ext cx="10660734" cy="1957600"/>
          </a:xfrm>
          <a:prstGeom prst="roundRect">
            <a:avLst/>
          </a:prstGeom>
          <a:solidFill>
            <a:srgbClr val="FE9B4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200" dirty="0"/>
              <a:t>A világban nagyon sok dolog változik.</a:t>
            </a:r>
          </a:p>
          <a:p>
            <a:pPr algn="ctr"/>
            <a:r>
              <a:rPr lang="hu-HU" sz="3200" dirty="0"/>
              <a:t>Párban </a:t>
            </a:r>
            <a:r>
              <a:rPr lang="hu-HU" sz="3200" dirty="0" err="1"/>
              <a:t>gyűjtsetek</a:t>
            </a:r>
            <a:r>
              <a:rPr lang="hu-HU" sz="3200" dirty="0"/>
              <a:t> össze 3 dolgot, </a:t>
            </a:r>
          </a:p>
          <a:p>
            <a:pPr algn="ctr"/>
            <a:r>
              <a:rPr lang="hu-HU" sz="3200" dirty="0"/>
              <a:t>ami a természetben minden évben megváltozik!</a:t>
            </a:r>
          </a:p>
        </p:txBody>
      </p:sp>
    </p:spTree>
    <p:extLst>
      <p:ext uri="{BB962C8B-B14F-4D97-AF65-F5344CB8AC3E}">
        <p14:creationId xmlns:p14="http://schemas.microsoft.com/office/powerpoint/2010/main" val="22646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919" y="0"/>
            <a:ext cx="1389081" cy="1368000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370242" y="246156"/>
            <a:ext cx="10165976" cy="143435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Gondolj vissza arra, hogy hogyan néztél ki óvodás korodban!</a:t>
            </a:r>
          </a:p>
          <a:p>
            <a:pPr algn="ctr"/>
            <a:r>
              <a:rPr lang="hu-HU" sz="2800" dirty="0"/>
              <a:t>Gondold végig, hogy milyen volt és milyen lett:</a:t>
            </a:r>
          </a:p>
        </p:txBody>
      </p:sp>
      <p:grpSp>
        <p:nvGrpSpPr>
          <p:cNvPr id="3" name="Csoportba foglalás 2"/>
          <p:cNvGrpSpPr/>
          <p:nvPr/>
        </p:nvGrpSpPr>
        <p:grpSpPr>
          <a:xfrm>
            <a:off x="148962" y="2052798"/>
            <a:ext cx="7262457" cy="1503829"/>
            <a:chOff x="459142" y="2019113"/>
            <a:chExt cx="7262457" cy="1503829"/>
          </a:xfrm>
        </p:grpSpPr>
        <p:sp>
          <p:nvSpPr>
            <p:cNvPr id="7" name="Lekerekített téglalap 6"/>
            <p:cNvSpPr/>
            <p:nvPr/>
          </p:nvSpPr>
          <p:spPr>
            <a:xfrm>
              <a:off x="459142" y="2280536"/>
              <a:ext cx="2360257" cy="939053"/>
            </a:xfrm>
            <a:prstGeom prst="roundRect">
              <a:avLst/>
            </a:prstGeom>
            <a:solidFill>
              <a:srgbClr val="399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/>
                <a:t>A HAJAD</a:t>
              </a:r>
            </a:p>
          </p:txBody>
        </p:sp>
        <p:sp>
          <p:nvSpPr>
            <p:cNvPr id="8" name="Lekerekített téglalap 7"/>
            <p:cNvSpPr/>
            <p:nvPr/>
          </p:nvSpPr>
          <p:spPr>
            <a:xfrm>
              <a:off x="3100742" y="2019113"/>
              <a:ext cx="4620857" cy="672353"/>
            </a:xfrm>
            <a:prstGeom prst="roundRect">
              <a:avLst/>
            </a:prstGeom>
            <a:solidFill>
              <a:srgbClr val="399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/>
                <a:t>Megváltozott a színe?</a:t>
              </a:r>
            </a:p>
          </p:txBody>
        </p:sp>
        <p:sp>
          <p:nvSpPr>
            <p:cNvPr id="9" name="Lekerekített téglalap 8"/>
            <p:cNvSpPr/>
            <p:nvPr/>
          </p:nvSpPr>
          <p:spPr>
            <a:xfrm>
              <a:off x="3100742" y="2850589"/>
              <a:ext cx="4620857" cy="672353"/>
            </a:xfrm>
            <a:prstGeom prst="roundRect">
              <a:avLst/>
            </a:prstGeom>
            <a:solidFill>
              <a:srgbClr val="399F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/>
                <a:t>Megváltozott a hossza?</a:t>
              </a:r>
            </a:p>
          </p:txBody>
        </p:sp>
      </p:grpSp>
      <p:grpSp>
        <p:nvGrpSpPr>
          <p:cNvPr id="4" name="Csoportba foglalás 3"/>
          <p:cNvGrpSpPr/>
          <p:nvPr/>
        </p:nvGrpSpPr>
        <p:grpSpPr>
          <a:xfrm>
            <a:off x="4441299" y="3852765"/>
            <a:ext cx="7246396" cy="939053"/>
            <a:chOff x="2942962" y="3819616"/>
            <a:chExt cx="7246396" cy="939053"/>
          </a:xfrm>
        </p:grpSpPr>
        <p:sp>
          <p:nvSpPr>
            <p:cNvPr id="10" name="Lekerekített téglalap 9"/>
            <p:cNvSpPr/>
            <p:nvPr/>
          </p:nvSpPr>
          <p:spPr>
            <a:xfrm>
              <a:off x="2942962" y="3819616"/>
              <a:ext cx="2360257" cy="939053"/>
            </a:xfrm>
            <a:prstGeom prst="roundRect">
              <a:avLst/>
            </a:prstGeom>
            <a:solidFill>
              <a:srgbClr val="FE9B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/>
                <a:t>A HANGOD</a:t>
              </a:r>
            </a:p>
          </p:txBody>
        </p:sp>
        <p:sp>
          <p:nvSpPr>
            <p:cNvPr id="12" name="Lekerekített téglalap 11"/>
            <p:cNvSpPr/>
            <p:nvPr/>
          </p:nvSpPr>
          <p:spPr>
            <a:xfrm>
              <a:off x="5568501" y="3952965"/>
              <a:ext cx="4620857" cy="672353"/>
            </a:xfrm>
            <a:prstGeom prst="roundRect">
              <a:avLst/>
            </a:prstGeom>
            <a:solidFill>
              <a:srgbClr val="FE9B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/>
                <a:t>Megváltozott a hangszíned?</a:t>
              </a:r>
            </a:p>
          </p:txBody>
        </p:sp>
      </p:grpSp>
      <p:grpSp>
        <p:nvGrpSpPr>
          <p:cNvPr id="2" name="Csoportba foglalás 1"/>
          <p:cNvGrpSpPr/>
          <p:nvPr/>
        </p:nvGrpSpPr>
        <p:grpSpPr>
          <a:xfrm>
            <a:off x="181682" y="5087956"/>
            <a:ext cx="7882815" cy="1482258"/>
            <a:chOff x="384884" y="4985495"/>
            <a:chExt cx="7882815" cy="1482258"/>
          </a:xfrm>
        </p:grpSpPr>
        <p:sp>
          <p:nvSpPr>
            <p:cNvPr id="13" name="Lekerekített téglalap 12"/>
            <p:cNvSpPr/>
            <p:nvPr/>
          </p:nvSpPr>
          <p:spPr>
            <a:xfrm>
              <a:off x="384884" y="5192523"/>
              <a:ext cx="3046057" cy="939053"/>
            </a:xfrm>
            <a:prstGeom prst="roundRect">
              <a:avLst/>
            </a:prstGeom>
            <a:solidFill>
              <a:srgbClr val="C75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/>
                <a:t>A MOZGÁSOD</a:t>
              </a:r>
            </a:p>
          </p:txBody>
        </p:sp>
        <p:sp>
          <p:nvSpPr>
            <p:cNvPr id="14" name="Lekerekített téglalap 13"/>
            <p:cNvSpPr/>
            <p:nvPr/>
          </p:nvSpPr>
          <p:spPr>
            <a:xfrm>
              <a:off x="3646842" y="4985495"/>
              <a:ext cx="4620857" cy="672353"/>
            </a:xfrm>
            <a:prstGeom prst="roundRect">
              <a:avLst/>
            </a:prstGeom>
            <a:solidFill>
              <a:srgbClr val="C75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/>
                <a:t>Tudsz gyorsabban futni?</a:t>
              </a:r>
            </a:p>
          </p:txBody>
        </p:sp>
        <p:sp>
          <p:nvSpPr>
            <p:cNvPr id="16" name="Lekerekített téglalap 15"/>
            <p:cNvSpPr/>
            <p:nvPr/>
          </p:nvSpPr>
          <p:spPr>
            <a:xfrm>
              <a:off x="3646842" y="5795400"/>
              <a:ext cx="4620857" cy="672353"/>
            </a:xfrm>
            <a:prstGeom prst="roundRect">
              <a:avLst/>
            </a:prstGeom>
            <a:solidFill>
              <a:srgbClr val="C75E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400" dirty="0"/>
                <a:t>Ügyesebben ugrasz?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758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72E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2919" y="2553343"/>
            <a:ext cx="1389081" cy="1368000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344842" y="322357"/>
            <a:ext cx="10165976" cy="104564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Isten úgy alkotott meg minket, </a:t>
            </a:r>
          </a:p>
          <a:p>
            <a:pPr algn="ctr"/>
            <a:r>
              <a:rPr lang="hu-HU" sz="2800" dirty="0"/>
              <a:t>hogy életünk során megváltozik a külsőnk.</a:t>
            </a:r>
          </a:p>
        </p:txBody>
      </p:sp>
      <p:sp>
        <p:nvSpPr>
          <p:cNvPr id="7" name="Lekerekített téglalap 6"/>
          <p:cNvSpPr/>
          <p:nvPr/>
        </p:nvSpPr>
        <p:spPr>
          <a:xfrm>
            <a:off x="440798" y="1653343"/>
            <a:ext cx="5760000" cy="900000"/>
          </a:xfrm>
          <a:prstGeom prst="roundRect">
            <a:avLst/>
          </a:prstGeom>
          <a:solidFill>
            <a:srgbClr val="399F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 hajunk színe és hossza is változik.</a:t>
            </a:r>
          </a:p>
        </p:txBody>
      </p:sp>
      <p:sp>
        <p:nvSpPr>
          <p:cNvPr id="10" name="Lekerekített téglalap 9"/>
          <p:cNvSpPr/>
          <p:nvPr/>
        </p:nvSpPr>
        <p:spPr>
          <a:xfrm>
            <a:off x="440798" y="2826464"/>
            <a:ext cx="5760000" cy="900000"/>
          </a:xfrm>
          <a:prstGeom prst="roundRect">
            <a:avLst/>
          </a:prstGeom>
          <a:solidFill>
            <a:srgbClr val="FE9B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A hangunk is változik.</a:t>
            </a:r>
          </a:p>
        </p:txBody>
      </p:sp>
      <p:sp>
        <p:nvSpPr>
          <p:cNvPr id="13" name="Lekerekített téglalap 12"/>
          <p:cNvSpPr/>
          <p:nvPr/>
        </p:nvSpPr>
        <p:spPr>
          <a:xfrm>
            <a:off x="440798" y="3999584"/>
            <a:ext cx="5760000" cy="900000"/>
          </a:xfrm>
          <a:prstGeom prst="roundRect">
            <a:avLst/>
          </a:prstGeom>
          <a:solidFill>
            <a:srgbClr val="C75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/>
              <a:t>A mozgásunk is változik.</a:t>
            </a:r>
          </a:p>
        </p:txBody>
      </p:sp>
      <p:sp>
        <p:nvSpPr>
          <p:cNvPr id="15" name="Lekerekített téglalap 14"/>
          <p:cNvSpPr/>
          <p:nvPr/>
        </p:nvSpPr>
        <p:spPr>
          <a:xfrm>
            <a:off x="440798" y="5172704"/>
            <a:ext cx="10165976" cy="104564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800" dirty="0">
                <a:solidFill>
                  <a:srgbClr val="328C99"/>
                </a:solidFill>
              </a:rPr>
              <a:t>Nemcsak a külsőnk változik, hanem a belsőnk is.</a:t>
            </a:r>
          </a:p>
        </p:txBody>
      </p:sp>
    </p:spTree>
    <p:extLst>
      <p:ext uri="{BB962C8B-B14F-4D97-AF65-F5344CB8AC3E}">
        <p14:creationId xmlns:p14="http://schemas.microsoft.com/office/powerpoint/2010/main" val="23116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3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kerekített téglalap 4"/>
          <p:cNvSpPr/>
          <p:nvPr/>
        </p:nvSpPr>
        <p:spPr>
          <a:xfrm>
            <a:off x="4333992" y="1546926"/>
            <a:ext cx="2969143" cy="1361172"/>
          </a:xfrm>
          <a:prstGeom prst="roundRect">
            <a:avLst/>
          </a:prstGeom>
          <a:solidFill>
            <a:srgbClr val="572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Alkossatok 3-4 fős csoportokat!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8957" y="0"/>
            <a:ext cx="1394087" cy="1368000"/>
          </a:xfrm>
          <a:prstGeom prst="rect">
            <a:avLst/>
          </a:prstGeom>
        </p:spPr>
      </p:pic>
      <p:grpSp>
        <p:nvGrpSpPr>
          <p:cNvPr id="27" name="Csoportba foglalás 26"/>
          <p:cNvGrpSpPr/>
          <p:nvPr/>
        </p:nvGrpSpPr>
        <p:grpSpPr>
          <a:xfrm>
            <a:off x="-1127760" y="-1479128"/>
            <a:ext cx="5520999" cy="4815955"/>
            <a:chOff x="-1127760" y="-1479128"/>
            <a:chExt cx="5520999" cy="4815955"/>
          </a:xfrm>
        </p:grpSpPr>
        <p:sp>
          <p:nvSpPr>
            <p:cNvPr id="13" name="Ellipszis 12"/>
            <p:cNvSpPr/>
            <p:nvPr/>
          </p:nvSpPr>
          <p:spPr>
            <a:xfrm>
              <a:off x="-1127760" y="-1479128"/>
              <a:ext cx="4877817" cy="4815955"/>
            </a:xfrm>
            <a:prstGeom prst="ellipse">
              <a:avLst/>
            </a:prstGeom>
            <a:noFill/>
            <a:ln w="101600">
              <a:solidFill>
                <a:srgbClr val="863E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9" name="Ellipszis 8"/>
            <p:cNvSpPr/>
            <p:nvPr/>
          </p:nvSpPr>
          <p:spPr>
            <a:xfrm>
              <a:off x="3364047" y="342595"/>
              <a:ext cx="1029192" cy="1025405"/>
            </a:xfrm>
            <a:prstGeom prst="ellipse">
              <a:avLst/>
            </a:prstGeom>
            <a:solidFill>
              <a:srgbClr val="863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>
                  <a:latin typeface="Arial Rounded MT Bold" panose="020F0704030504030204" pitchFamily="34" charset="0"/>
                </a:rPr>
                <a:t>1.</a:t>
              </a:r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CDCE2508-D912-4137-ACAF-312C055AB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09" b="91505" l="9944" r="94371">
                          <a14:foregroundMark x1="11632" y1="61165" x2="18199" y2="62379"/>
                          <a14:foregroundMark x1="58912" y1="60922" x2="85553" y2="65291"/>
                          <a14:foregroundMark x1="85553" y1="65291" x2="92683" y2="64563"/>
                          <a14:foregroundMark x1="34709" y1="86650" x2="47842" y2="86408"/>
                          <a14:foregroundMark x1="47842" y1="86408" x2="48218" y2="86408"/>
                          <a14:foregroundMark x1="69231" y1="87864" x2="75610" y2="91505"/>
                          <a14:foregroundMark x1="94371" y1="78155" x2="87805" y2="832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440109" y="-115390"/>
              <a:ext cx="4323462" cy="3339874"/>
            </a:xfrm>
            <a:prstGeom prst="rect">
              <a:avLst/>
            </a:prstGeom>
          </p:spPr>
        </p:pic>
      </p:grpSp>
      <p:grpSp>
        <p:nvGrpSpPr>
          <p:cNvPr id="29" name="Csoportba foglalás 28"/>
          <p:cNvGrpSpPr/>
          <p:nvPr/>
        </p:nvGrpSpPr>
        <p:grpSpPr>
          <a:xfrm>
            <a:off x="2195879" y="2955979"/>
            <a:ext cx="4320000" cy="4700849"/>
            <a:chOff x="2195879" y="2955979"/>
            <a:chExt cx="4320000" cy="4700849"/>
          </a:xfrm>
        </p:grpSpPr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7AF9FB5-2326-4FD4-8B37-72BE10700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462" b="94624" l="9914" r="92888">
                          <a14:foregroundMark x1="32112" y1="20645" x2="44397" y2="21720"/>
                          <a14:foregroundMark x1="22414" y1="73548" x2="32759" y2="69247"/>
                          <a14:foregroundMark x1="32759" y1="69247" x2="32759" y2="69247"/>
                          <a14:foregroundMark x1="73922" y1="93978" x2="80819" y2="76344"/>
                          <a14:foregroundMark x1="89440" y1="94624" x2="84914" y2="88817"/>
                          <a14:foregroundMark x1="78233" y1="66667" x2="89440" y2="66667"/>
                          <a14:foregroundMark x1="59914" y1="57634" x2="61422" y2="77419"/>
                          <a14:foregroundMark x1="52586" y1="69892" x2="64655" y2="69032"/>
                          <a14:foregroundMark x1="64655" y1="69032" x2="73707" y2="65591"/>
                          <a14:foregroundMark x1="62716" y1="65161" x2="67457" y2="66237"/>
                          <a14:foregroundMark x1="92888" y1="67957" x2="75216" y2="70108"/>
                          <a14:foregroundMark x1="36207" y1="78280" x2="41810" y2="77204"/>
                          <a14:foregroundMark x1="89655" y1="72043" x2="78448" y2="7139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24559" y="3600535"/>
              <a:ext cx="3337359" cy="3344552"/>
            </a:xfrm>
            <a:prstGeom prst="rect">
              <a:avLst/>
            </a:prstGeom>
          </p:spPr>
        </p:pic>
        <p:sp>
          <p:nvSpPr>
            <p:cNvPr id="16" name="Ellipszis 15"/>
            <p:cNvSpPr/>
            <p:nvPr/>
          </p:nvSpPr>
          <p:spPr>
            <a:xfrm>
              <a:off x="2195879" y="3336828"/>
              <a:ext cx="4320000" cy="4320000"/>
            </a:xfrm>
            <a:prstGeom prst="ellipse">
              <a:avLst/>
            </a:prstGeom>
            <a:noFill/>
            <a:ln w="101600">
              <a:solidFill>
                <a:srgbClr val="863E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7" name="Ellipszis 16"/>
            <p:cNvSpPr/>
            <p:nvPr/>
          </p:nvSpPr>
          <p:spPr>
            <a:xfrm>
              <a:off x="3399264" y="2955979"/>
              <a:ext cx="1029192" cy="1025405"/>
            </a:xfrm>
            <a:prstGeom prst="ellipse">
              <a:avLst/>
            </a:prstGeom>
            <a:solidFill>
              <a:srgbClr val="863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>
                  <a:latin typeface="Arial Rounded MT Bold" panose="020F0704030504030204" pitchFamily="34" charset="0"/>
                </a:rPr>
                <a:t>2.</a:t>
              </a:r>
            </a:p>
          </p:txBody>
        </p:sp>
      </p:grpSp>
      <p:grpSp>
        <p:nvGrpSpPr>
          <p:cNvPr id="28" name="Csoportba foglalás 27"/>
          <p:cNvGrpSpPr/>
          <p:nvPr/>
        </p:nvGrpSpPr>
        <p:grpSpPr>
          <a:xfrm>
            <a:off x="7352657" y="-1479127"/>
            <a:ext cx="5893580" cy="5855123"/>
            <a:chOff x="7352657" y="-1479127"/>
            <a:chExt cx="5893580" cy="5855123"/>
          </a:xfrm>
        </p:grpSpPr>
        <p:sp>
          <p:nvSpPr>
            <p:cNvPr id="14" name="Ellipszis 13"/>
            <p:cNvSpPr/>
            <p:nvPr/>
          </p:nvSpPr>
          <p:spPr>
            <a:xfrm>
              <a:off x="7803296" y="-1479127"/>
              <a:ext cx="5442941" cy="5334000"/>
            </a:xfrm>
            <a:prstGeom prst="ellipse">
              <a:avLst/>
            </a:prstGeom>
            <a:noFill/>
            <a:ln w="101600">
              <a:solidFill>
                <a:srgbClr val="863E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2800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12" name="Kép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953" l="10000" r="90000">
                          <a14:foregroundMark x1="50870" y1="61991" x2="56413" y2="51848"/>
                        </a14:backgroundRemoval>
                      </a14:imgEffect>
                    </a14:imgLayer>
                  </a14:imgProps>
                </a:ext>
              </a:extLst>
            </a:blip>
            <a:srcRect l="-2087" t="2859" r="2087" b="-2859"/>
            <a:stretch/>
          </p:blipFill>
          <p:spPr>
            <a:xfrm flipH="1">
              <a:off x="8716181" y="-54430"/>
              <a:ext cx="3863500" cy="4430426"/>
            </a:xfrm>
            <a:prstGeom prst="rect">
              <a:avLst/>
            </a:prstGeom>
          </p:spPr>
        </p:pic>
        <p:sp>
          <p:nvSpPr>
            <p:cNvPr id="18" name="Ellipszis 17"/>
            <p:cNvSpPr/>
            <p:nvPr/>
          </p:nvSpPr>
          <p:spPr>
            <a:xfrm>
              <a:off x="7352657" y="404684"/>
              <a:ext cx="1029192" cy="1025405"/>
            </a:xfrm>
            <a:prstGeom prst="ellipse">
              <a:avLst/>
            </a:prstGeom>
            <a:solidFill>
              <a:srgbClr val="863E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u-HU" sz="2800" dirty="0">
                  <a:latin typeface="Arial Rounded MT Bold" panose="020F0704030504030204" pitchFamily="34" charset="0"/>
                </a:rPr>
                <a:t>3.</a:t>
              </a:r>
            </a:p>
          </p:txBody>
        </p:sp>
      </p:grpSp>
      <p:sp>
        <p:nvSpPr>
          <p:cNvPr id="20" name="Lekerekített téglalap 19"/>
          <p:cNvSpPr/>
          <p:nvPr/>
        </p:nvSpPr>
        <p:spPr>
          <a:xfrm>
            <a:off x="7044559" y="4415130"/>
            <a:ext cx="4713968" cy="1883811"/>
          </a:xfrm>
          <a:prstGeom prst="roundRect">
            <a:avLst/>
          </a:prstGeom>
          <a:solidFill>
            <a:srgbClr val="572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dirty="0"/>
              <a:t>Nézzétek meg jól az eseménysorozatot!</a:t>
            </a:r>
          </a:p>
          <a:p>
            <a:pPr algn="ctr"/>
            <a:r>
              <a:rPr lang="hu-HU" sz="2400" dirty="0"/>
              <a:t>Játsszátok el a 3 jelenetet! Találjatok ki párbeszédet is </a:t>
            </a:r>
          </a:p>
          <a:p>
            <a:pPr algn="ctr"/>
            <a:r>
              <a:rPr lang="hu-HU" sz="2400" dirty="0"/>
              <a:t>a jelenetekhez!</a:t>
            </a:r>
          </a:p>
        </p:txBody>
      </p:sp>
    </p:spTree>
    <p:extLst>
      <p:ext uri="{BB962C8B-B14F-4D97-AF65-F5344CB8AC3E}">
        <p14:creationId xmlns:p14="http://schemas.microsoft.com/office/powerpoint/2010/main" val="162283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Zöld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21737</TotalTime>
  <Words>999</Words>
  <Application>Microsoft Office PowerPoint</Application>
  <PresentationFormat>Szélesvásznú</PresentationFormat>
  <Paragraphs>169</Paragraphs>
  <Slides>23</Slides>
  <Notes>1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0" baseType="lpstr">
      <vt:lpstr>Arial</vt:lpstr>
      <vt:lpstr>Arial Rounded MT Bold</vt:lpstr>
      <vt:lpstr>Calibri</vt:lpstr>
      <vt:lpstr>Comic Sans MS</vt:lpstr>
      <vt:lpstr>Times New Roman</vt:lpstr>
      <vt:lpstr>Wingdings 3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Microsoft-fiók</dc:creator>
  <cp:lastModifiedBy>Noémi Zimányi</cp:lastModifiedBy>
  <cp:revision>2053</cp:revision>
  <dcterms:created xsi:type="dcterms:W3CDTF">2020-04-05T07:55:46Z</dcterms:created>
  <dcterms:modified xsi:type="dcterms:W3CDTF">2021-02-22T13:01:41Z</dcterms:modified>
</cp:coreProperties>
</file>