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63" r:id="rId4"/>
    <p:sldId id="279" r:id="rId5"/>
    <p:sldId id="258" r:id="rId6"/>
    <p:sldId id="278" r:id="rId7"/>
    <p:sldId id="277" r:id="rId8"/>
    <p:sldId id="280" r:id="rId9"/>
    <p:sldId id="260" r:id="rId10"/>
    <p:sldId id="281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9D2D"/>
    <a:srgbClr val="D4CE62"/>
    <a:srgbClr val="33CCCC"/>
    <a:srgbClr val="F3CD74"/>
    <a:srgbClr val="EFD2A4"/>
    <a:srgbClr val="FFFFFF"/>
    <a:srgbClr val="F6E4F8"/>
    <a:srgbClr val="C962D4"/>
    <a:srgbClr val="DDDDFF"/>
    <a:srgbClr val="2F59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0414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5" Type="http://schemas.openxmlformats.org/officeDocument/2006/relationships/image" Target="../media/image10.png"/><Relationship Id="rId10" Type="http://schemas.microsoft.com/office/2007/relationships/hdphoto" Target="../media/hdphoto4.wdp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BudjjFC6J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youtube.com/watch?reload=9&amp;v=BaNtYFSwqF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kv7bdjmt2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learningapps.org/watch?v=p36d0nxwa2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0"/>
            <a:ext cx="12192000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6600">
                <a:solidFill>
                  <a:schemeClr val="bg1"/>
                </a:solidFill>
                <a:cs typeface="Arial" panose="020B0604020202020204" pitchFamily="34" charset="0"/>
              </a:rPr>
              <a:t> ÉRTÉKES </a:t>
            </a:r>
            <a:r>
              <a:rPr lang="hu-HU" altLang="hu-HU" sz="6600" dirty="0">
                <a:solidFill>
                  <a:schemeClr val="bg1"/>
                </a:solidFill>
                <a:cs typeface="Arial" panose="020B0604020202020204" pitchFamily="34" charset="0"/>
              </a:rPr>
              <a:t>VAGY!</a:t>
            </a:r>
          </a:p>
        </p:txBody>
      </p:sp>
      <p:sp>
        <p:nvSpPr>
          <p:cNvPr id="5" name="Ellipszis 4"/>
          <p:cNvSpPr/>
          <p:nvPr/>
        </p:nvSpPr>
        <p:spPr>
          <a:xfrm>
            <a:off x="1036747" y="2400038"/>
            <a:ext cx="2949575" cy="2884488"/>
          </a:xfrm>
          <a:prstGeom prst="ellipse">
            <a:avLst/>
          </a:prstGeom>
          <a:solidFill>
            <a:srgbClr val="FAE1BC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>
              <a:solidFill>
                <a:srgbClr val="385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>
              <a:solidFill>
                <a:srgbClr val="385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966138" y="1583303"/>
            <a:ext cx="7027797" cy="3864998"/>
          </a:xfrm>
          <a:prstGeom prst="rect">
            <a:avLst/>
          </a:prstGeom>
          <a:solidFill>
            <a:schemeClr val="bg1"/>
          </a:solidFill>
          <a:ln w="73025">
            <a:gradFill>
              <a:gsLst>
                <a:gs pos="47000">
                  <a:srgbClr val="B7E0A8"/>
                </a:gs>
                <a:gs pos="100000">
                  <a:srgbClr val="FBD095"/>
                </a:gs>
              </a:gsLst>
              <a:lin ang="5400000" scaled="1"/>
            </a:gradFill>
          </a:ln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elsajátításában!</a:t>
            </a:r>
            <a:endParaRPr lang="hu-HU" sz="2800" b="1" dirty="0">
              <a:solidFill>
                <a:srgbClr val="385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 az alábbiakra: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internetkapcsolat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sz="2800" b="1" dirty="0">
              <a:solidFill>
                <a:srgbClr val="385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Kérem, hogy indítsák el a diavetítést!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linkre csak így tudnak rákattintani!)</a:t>
            </a:r>
            <a:endParaRPr lang="hu-H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755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22000">
              <a:schemeClr val="accent6">
                <a:lumMod val="0"/>
                <a:lumOff val="100000"/>
              </a:schemeClr>
            </a:gs>
            <a:gs pos="67000">
              <a:srgbClr val="33CCCC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3"/>
          <p:cNvSpPr>
            <a:spLocks noChangeAspect="1"/>
          </p:cNvSpPr>
          <p:nvPr/>
        </p:nvSpPr>
        <p:spPr>
          <a:xfrm>
            <a:off x="660108" y="560242"/>
            <a:ext cx="3934395" cy="3727683"/>
          </a:xfrm>
          <a:prstGeom prst="ellipse">
            <a:avLst/>
          </a:prstGeom>
          <a:solidFill>
            <a:srgbClr val="FFFFFF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dirty="0">
              <a:solidFill>
                <a:srgbClr val="33CC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1082669" y="1085256"/>
            <a:ext cx="3089275" cy="267765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b="1" dirty="0">
                <a:solidFill>
                  <a:srgbClr val="33CCCC"/>
                </a:solidFill>
                <a:effectLst/>
                <a:cs typeface="Arial" panose="020B0604020202020204" pitchFamily="34" charset="0"/>
              </a:rPr>
              <a:t>Kedves Szülők!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b="1" dirty="0">
                <a:solidFill>
                  <a:srgbClr val="33CCCC"/>
                </a:solidFill>
                <a:effectLst/>
                <a:cs typeface="Arial" panose="020B0604020202020204" pitchFamily="34" charset="0"/>
              </a:rPr>
              <a:t>Köszönjük a segítségüket!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b="1" dirty="0">
                <a:solidFill>
                  <a:srgbClr val="33CCCC"/>
                </a:solidFill>
                <a:effectLst/>
                <a:cs typeface="Arial" panose="020B0604020202020204" pitchFamily="34" charset="0"/>
              </a:rPr>
              <a:t>Isten áldását kívánjuk ezzel az Igével!</a:t>
            </a:r>
          </a:p>
        </p:txBody>
      </p:sp>
      <p:sp>
        <p:nvSpPr>
          <p:cNvPr id="6" name="Téglalap 12"/>
          <p:cNvSpPr>
            <a:spLocks noChangeArrowheads="1"/>
          </p:cNvSpPr>
          <p:nvPr/>
        </p:nvSpPr>
        <p:spPr bwMode="auto">
          <a:xfrm>
            <a:off x="1630252" y="5026696"/>
            <a:ext cx="771870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6000" b="1" dirty="0">
                <a:solidFill>
                  <a:srgbClr val="33CC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Arial" panose="020B0604020202020204" pitchFamily="34" charset="0"/>
              </a:rPr>
              <a:t> </a:t>
            </a:r>
            <a:r>
              <a:rPr lang="hu-HU" altLang="hu-HU" sz="6000" b="1" dirty="0">
                <a:solidFill>
                  <a:srgbClr val="D4CE6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5237782" y="1911844"/>
            <a:ext cx="624427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3200" b="1" dirty="0">
                <a:solidFill>
                  <a:srgbClr val="A39D2D"/>
                </a:solidFill>
                <a:latin typeface="Comic Sans MS" panose="030F0702030302020204" pitchFamily="66" charset="0"/>
              </a:rPr>
              <a:t>„Jóságod és szereteted kísér életem minden napján.” (Zsoltárok 23,4) </a:t>
            </a:r>
          </a:p>
        </p:txBody>
      </p:sp>
    </p:spTree>
    <p:extLst>
      <p:ext uri="{BB962C8B-B14F-4D97-AF65-F5344CB8AC3E}">
        <p14:creationId xmlns:p14="http://schemas.microsoft.com/office/powerpoint/2010/main" val="1040757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2" y="6350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193800" y="2790825"/>
            <a:ext cx="502443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>
                <a:solidFill>
                  <a:srgbClr val="000000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873125"/>
            <a:ext cx="5380037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069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71" b="92842" l="9598" r="8482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10605" y="4421948"/>
            <a:ext cx="2600412" cy="2675870"/>
          </a:xfrm>
          <a:prstGeom prst="rect">
            <a:avLst/>
          </a:prstGeom>
        </p:spPr>
      </p:pic>
      <p:sp>
        <p:nvSpPr>
          <p:cNvPr id="16" name="Ötszög 15"/>
          <p:cNvSpPr/>
          <p:nvPr/>
        </p:nvSpPr>
        <p:spPr>
          <a:xfrm>
            <a:off x="4119834" y="4915611"/>
            <a:ext cx="3840444" cy="1781503"/>
          </a:xfrm>
          <a:custGeom>
            <a:avLst/>
            <a:gdLst>
              <a:gd name="connsiteX0" fmla="*/ 0 w 3744000"/>
              <a:gd name="connsiteY0" fmla="*/ 0 h 1781503"/>
              <a:gd name="connsiteX1" fmla="*/ 2853249 w 3744000"/>
              <a:gd name="connsiteY1" fmla="*/ 0 h 1781503"/>
              <a:gd name="connsiteX2" fmla="*/ 3744000 w 3744000"/>
              <a:gd name="connsiteY2" fmla="*/ 890752 h 1781503"/>
              <a:gd name="connsiteX3" fmla="*/ 2853249 w 3744000"/>
              <a:gd name="connsiteY3" fmla="*/ 1781503 h 1781503"/>
              <a:gd name="connsiteX4" fmla="*/ 0 w 3744000"/>
              <a:gd name="connsiteY4" fmla="*/ 1781503 h 1781503"/>
              <a:gd name="connsiteX5" fmla="*/ 0 w 3744000"/>
              <a:gd name="connsiteY5" fmla="*/ 0 h 1781503"/>
              <a:gd name="connsiteX0" fmla="*/ 29 w 3744029"/>
              <a:gd name="connsiteY0" fmla="*/ 0 h 1781503"/>
              <a:gd name="connsiteX1" fmla="*/ 2853278 w 3744029"/>
              <a:gd name="connsiteY1" fmla="*/ 0 h 1781503"/>
              <a:gd name="connsiteX2" fmla="*/ 3744029 w 3744029"/>
              <a:gd name="connsiteY2" fmla="*/ 890752 h 1781503"/>
              <a:gd name="connsiteX3" fmla="*/ 2853278 w 3744029"/>
              <a:gd name="connsiteY3" fmla="*/ 1781503 h 1781503"/>
              <a:gd name="connsiteX4" fmla="*/ 29 w 3744029"/>
              <a:gd name="connsiteY4" fmla="*/ 1781503 h 1781503"/>
              <a:gd name="connsiteX5" fmla="*/ 522243 w 3744029"/>
              <a:gd name="connsiteY5" fmla="*/ 869736 h 1781503"/>
              <a:gd name="connsiteX6" fmla="*/ 29 w 3744029"/>
              <a:gd name="connsiteY6" fmla="*/ 0 h 1781503"/>
              <a:gd name="connsiteX0" fmla="*/ 29 w 3744029"/>
              <a:gd name="connsiteY0" fmla="*/ 0 h 1781503"/>
              <a:gd name="connsiteX1" fmla="*/ 2853278 w 3744029"/>
              <a:gd name="connsiteY1" fmla="*/ 0 h 1781503"/>
              <a:gd name="connsiteX2" fmla="*/ 3744029 w 3744029"/>
              <a:gd name="connsiteY2" fmla="*/ 890752 h 1781503"/>
              <a:gd name="connsiteX3" fmla="*/ 2853278 w 3744029"/>
              <a:gd name="connsiteY3" fmla="*/ 1781503 h 1781503"/>
              <a:gd name="connsiteX4" fmla="*/ 29 w 3744029"/>
              <a:gd name="connsiteY4" fmla="*/ 1781503 h 1781503"/>
              <a:gd name="connsiteX5" fmla="*/ 522243 w 3744029"/>
              <a:gd name="connsiteY5" fmla="*/ 869736 h 1781503"/>
              <a:gd name="connsiteX6" fmla="*/ 29 w 3744029"/>
              <a:gd name="connsiteY6" fmla="*/ 0 h 1781503"/>
              <a:gd name="connsiteX0" fmla="*/ 29 w 3744029"/>
              <a:gd name="connsiteY0" fmla="*/ 0 h 1781503"/>
              <a:gd name="connsiteX1" fmla="*/ 2853278 w 3744029"/>
              <a:gd name="connsiteY1" fmla="*/ 0 h 1781503"/>
              <a:gd name="connsiteX2" fmla="*/ 3744029 w 3744029"/>
              <a:gd name="connsiteY2" fmla="*/ 890752 h 1781503"/>
              <a:gd name="connsiteX3" fmla="*/ 2853278 w 3744029"/>
              <a:gd name="connsiteY3" fmla="*/ 1781503 h 1781503"/>
              <a:gd name="connsiteX4" fmla="*/ 29 w 3744029"/>
              <a:gd name="connsiteY4" fmla="*/ 1781503 h 1781503"/>
              <a:gd name="connsiteX5" fmla="*/ 522243 w 3744029"/>
              <a:gd name="connsiteY5" fmla="*/ 869736 h 1781503"/>
              <a:gd name="connsiteX6" fmla="*/ 553775 w 3744029"/>
              <a:gd name="connsiteY6" fmla="*/ 995860 h 1781503"/>
              <a:gd name="connsiteX7" fmla="*/ 29 w 3744029"/>
              <a:gd name="connsiteY7" fmla="*/ 0 h 1781503"/>
              <a:gd name="connsiteX0" fmla="*/ 29 w 3744029"/>
              <a:gd name="connsiteY0" fmla="*/ 0 h 1781503"/>
              <a:gd name="connsiteX1" fmla="*/ 2853278 w 3744029"/>
              <a:gd name="connsiteY1" fmla="*/ 0 h 1781503"/>
              <a:gd name="connsiteX2" fmla="*/ 3744029 w 3744029"/>
              <a:gd name="connsiteY2" fmla="*/ 890752 h 1781503"/>
              <a:gd name="connsiteX3" fmla="*/ 2853278 w 3744029"/>
              <a:gd name="connsiteY3" fmla="*/ 1781503 h 1781503"/>
              <a:gd name="connsiteX4" fmla="*/ 29 w 3744029"/>
              <a:gd name="connsiteY4" fmla="*/ 1781503 h 1781503"/>
              <a:gd name="connsiteX5" fmla="*/ 522243 w 3744029"/>
              <a:gd name="connsiteY5" fmla="*/ 869736 h 1781503"/>
              <a:gd name="connsiteX6" fmla="*/ 553775 w 3744029"/>
              <a:gd name="connsiteY6" fmla="*/ 995860 h 1781503"/>
              <a:gd name="connsiteX7" fmla="*/ 29 w 3744029"/>
              <a:gd name="connsiteY7" fmla="*/ 0 h 1781503"/>
              <a:gd name="connsiteX0" fmla="*/ 29 w 3744029"/>
              <a:gd name="connsiteY0" fmla="*/ 0 h 1781503"/>
              <a:gd name="connsiteX1" fmla="*/ 2853278 w 3744029"/>
              <a:gd name="connsiteY1" fmla="*/ 0 h 1781503"/>
              <a:gd name="connsiteX2" fmla="*/ 3744029 w 3744029"/>
              <a:gd name="connsiteY2" fmla="*/ 890752 h 1781503"/>
              <a:gd name="connsiteX3" fmla="*/ 2853278 w 3744029"/>
              <a:gd name="connsiteY3" fmla="*/ 1781503 h 1781503"/>
              <a:gd name="connsiteX4" fmla="*/ 29 w 3744029"/>
              <a:gd name="connsiteY4" fmla="*/ 1781503 h 1781503"/>
              <a:gd name="connsiteX5" fmla="*/ 522243 w 3744029"/>
              <a:gd name="connsiteY5" fmla="*/ 869736 h 1781503"/>
              <a:gd name="connsiteX6" fmla="*/ 553775 w 3744029"/>
              <a:gd name="connsiteY6" fmla="*/ 995860 h 1781503"/>
              <a:gd name="connsiteX7" fmla="*/ 29 w 3744029"/>
              <a:gd name="connsiteY7" fmla="*/ 0 h 1781503"/>
              <a:gd name="connsiteX0" fmla="*/ 96444 w 3840444"/>
              <a:gd name="connsiteY0" fmla="*/ 0 h 1781503"/>
              <a:gd name="connsiteX1" fmla="*/ 2949693 w 3840444"/>
              <a:gd name="connsiteY1" fmla="*/ 0 h 1781503"/>
              <a:gd name="connsiteX2" fmla="*/ 3840444 w 3840444"/>
              <a:gd name="connsiteY2" fmla="*/ 890752 h 1781503"/>
              <a:gd name="connsiteX3" fmla="*/ 2949693 w 3840444"/>
              <a:gd name="connsiteY3" fmla="*/ 1781503 h 1781503"/>
              <a:gd name="connsiteX4" fmla="*/ 96444 w 3840444"/>
              <a:gd name="connsiteY4" fmla="*/ 1781503 h 1781503"/>
              <a:gd name="connsiteX5" fmla="*/ 618658 w 3840444"/>
              <a:gd name="connsiteY5" fmla="*/ 869736 h 1781503"/>
              <a:gd name="connsiteX6" fmla="*/ 96444 w 3840444"/>
              <a:gd name="connsiteY6" fmla="*/ 0 h 1781503"/>
              <a:gd name="connsiteX0" fmla="*/ 96444 w 3840444"/>
              <a:gd name="connsiteY0" fmla="*/ 0 h 1781503"/>
              <a:gd name="connsiteX1" fmla="*/ 2949693 w 3840444"/>
              <a:gd name="connsiteY1" fmla="*/ 0 h 1781503"/>
              <a:gd name="connsiteX2" fmla="*/ 3840444 w 3840444"/>
              <a:gd name="connsiteY2" fmla="*/ 890752 h 1781503"/>
              <a:gd name="connsiteX3" fmla="*/ 2949693 w 3840444"/>
              <a:gd name="connsiteY3" fmla="*/ 1781503 h 1781503"/>
              <a:gd name="connsiteX4" fmla="*/ 96444 w 3840444"/>
              <a:gd name="connsiteY4" fmla="*/ 1781503 h 1781503"/>
              <a:gd name="connsiteX5" fmla="*/ 618658 w 3840444"/>
              <a:gd name="connsiteY5" fmla="*/ 869736 h 1781503"/>
              <a:gd name="connsiteX6" fmla="*/ 96444 w 3840444"/>
              <a:gd name="connsiteY6" fmla="*/ 0 h 1781503"/>
              <a:gd name="connsiteX0" fmla="*/ 96444 w 3840444"/>
              <a:gd name="connsiteY0" fmla="*/ 0 h 1781503"/>
              <a:gd name="connsiteX1" fmla="*/ 2949693 w 3840444"/>
              <a:gd name="connsiteY1" fmla="*/ 0 h 1781503"/>
              <a:gd name="connsiteX2" fmla="*/ 3840444 w 3840444"/>
              <a:gd name="connsiteY2" fmla="*/ 890752 h 1781503"/>
              <a:gd name="connsiteX3" fmla="*/ 2949693 w 3840444"/>
              <a:gd name="connsiteY3" fmla="*/ 1781503 h 1781503"/>
              <a:gd name="connsiteX4" fmla="*/ 96444 w 3840444"/>
              <a:gd name="connsiteY4" fmla="*/ 1781503 h 1781503"/>
              <a:gd name="connsiteX5" fmla="*/ 618658 w 3840444"/>
              <a:gd name="connsiteY5" fmla="*/ 869736 h 1781503"/>
              <a:gd name="connsiteX6" fmla="*/ 96444 w 3840444"/>
              <a:gd name="connsiteY6" fmla="*/ 0 h 1781503"/>
              <a:gd name="connsiteX0" fmla="*/ 96444 w 3840444"/>
              <a:gd name="connsiteY0" fmla="*/ 0 h 1781503"/>
              <a:gd name="connsiteX1" fmla="*/ 2949693 w 3840444"/>
              <a:gd name="connsiteY1" fmla="*/ 0 h 1781503"/>
              <a:gd name="connsiteX2" fmla="*/ 3840444 w 3840444"/>
              <a:gd name="connsiteY2" fmla="*/ 890752 h 1781503"/>
              <a:gd name="connsiteX3" fmla="*/ 2949693 w 3840444"/>
              <a:gd name="connsiteY3" fmla="*/ 1781503 h 1781503"/>
              <a:gd name="connsiteX4" fmla="*/ 96444 w 3840444"/>
              <a:gd name="connsiteY4" fmla="*/ 1781503 h 1781503"/>
              <a:gd name="connsiteX5" fmla="*/ 618658 w 3840444"/>
              <a:gd name="connsiteY5" fmla="*/ 869736 h 1781503"/>
              <a:gd name="connsiteX6" fmla="*/ 96444 w 3840444"/>
              <a:gd name="connsiteY6" fmla="*/ 0 h 1781503"/>
              <a:gd name="connsiteX0" fmla="*/ 96444 w 3840444"/>
              <a:gd name="connsiteY0" fmla="*/ 0 h 1781503"/>
              <a:gd name="connsiteX1" fmla="*/ 2949693 w 3840444"/>
              <a:gd name="connsiteY1" fmla="*/ 0 h 1781503"/>
              <a:gd name="connsiteX2" fmla="*/ 3840444 w 3840444"/>
              <a:gd name="connsiteY2" fmla="*/ 890752 h 1781503"/>
              <a:gd name="connsiteX3" fmla="*/ 2949693 w 3840444"/>
              <a:gd name="connsiteY3" fmla="*/ 1781503 h 1781503"/>
              <a:gd name="connsiteX4" fmla="*/ 96444 w 3840444"/>
              <a:gd name="connsiteY4" fmla="*/ 1781503 h 1781503"/>
              <a:gd name="connsiteX5" fmla="*/ 618658 w 3840444"/>
              <a:gd name="connsiteY5" fmla="*/ 869736 h 1781503"/>
              <a:gd name="connsiteX6" fmla="*/ 96444 w 3840444"/>
              <a:gd name="connsiteY6" fmla="*/ 0 h 1781503"/>
              <a:gd name="connsiteX0" fmla="*/ 96444 w 3840444"/>
              <a:gd name="connsiteY0" fmla="*/ 0 h 1781503"/>
              <a:gd name="connsiteX1" fmla="*/ 2949693 w 3840444"/>
              <a:gd name="connsiteY1" fmla="*/ 0 h 1781503"/>
              <a:gd name="connsiteX2" fmla="*/ 3840444 w 3840444"/>
              <a:gd name="connsiteY2" fmla="*/ 890752 h 1781503"/>
              <a:gd name="connsiteX3" fmla="*/ 2949693 w 3840444"/>
              <a:gd name="connsiteY3" fmla="*/ 1781503 h 1781503"/>
              <a:gd name="connsiteX4" fmla="*/ 96444 w 3840444"/>
              <a:gd name="connsiteY4" fmla="*/ 1781503 h 1781503"/>
              <a:gd name="connsiteX5" fmla="*/ 618658 w 3840444"/>
              <a:gd name="connsiteY5" fmla="*/ 869736 h 1781503"/>
              <a:gd name="connsiteX6" fmla="*/ 96444 w 3840444"/>
              <a:gd name="connsiteY6" fmla="*/ 0 h 1781503"/>
              <a:gd name="connsiteX0" fmla="*/ 96444 w 3840444"/>
              <a:gd name="connsiteY0" fmla="*/ 0 h 1781503"/>
              <a:gd name="connsiteX1" fmla="*/ 2949693 w 3840444"/>
              <a:gd name="connsiteY1" fmla="*/ 0 h 1781503"/>
              <a:gd name="connsiteX2" fmla="*/ 3840444 w 3840444"/>
              <a:gd name="connsiteY2" fmla="*/ 890752 h 1781503"/>
              <a:gd name="connsiteX3" fmla="*/ 2949693 w 3840444"/>
              <a:gd name="connsiteY3" fmla="*/ 1781503 h 1781503"/>
              <a:gd name="connsiteX4" fmla="*/ 96444 w 3840444"/>
              <a:gd name="connsiteY4" fmla="*/ 1781503 h 1781503"/>
              <a:gd name="connsiteX5" fmla="*/ 618658 w 3840444"/>
              <a:gd name="connsiteY5" fmla="*/ 869736 h 1781503"/>
              <a:gd name="connsiteX6" fmla="*/ 96444 w 3840444"/>
              <a:gd name="connsiteY6" fmla="*/ 0 h 1781503"/>
              <a:gd name="connsiteX0" fmla="*/ 96444 w 3840444"/>
              <a:gd name="connsiteY0" fmla="*/ 0 h 1781503"/>
              <a:gd name="connsiteX1" fmla="*/ 2949693 w 3840444"/>
              <a:gd name="connsiteY1" fmla="*/ 0 h 1781503"/>
              <a:gd name="connsiteX2" fmla="*/ 3840444 w 3840444"/>
              <a:gd name="connsiteY2" fmla="*/ 890752 h 1781503"/>
              <a:gd name="connsiteX3" fmla="*/ 2949693 w 3840444"/>
              <a:gd name="connsiteY3" fmla="*/ 1781503 h 1781503"/>
              <a:gd name="connsiteX4" fmla="*/ 96444 w 3840444"/>
              <a:gd name="connsiteY4" fmla="*/ 1781503 h 1781503"/>
              <a:gd name="connsiteX5" fmla="*/ 618658 w 3840444"/>
              <a:gd name="connsiteY5" fmla="*/ 869736 h 1781503"/>
              <a:gd name="connsiteX6" fmla="*/ 96444 w 3840444"/>
              <a:gd name="connsiteY6" fmla="*/ 0 h 1781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0444" h="1781503">
                <a:moveTo>
                  <a:pt x="96444" y="0"/>
                </a:moveTo>
                <a:lnTo>
                  <a:pt x="2949693" y="0"/>
                </a:lnTo>
                <a:cubicBezTo>
                  <a:pt x="3305131" y="209135"/>
                  <a:pt x="3638625" y="506053"/>
                  <a:pt x="3840444" y="890752"/>
                </a:cubicBezTo>
                <a:cubicBezTo>
                  <a:pt x="3623994" y="1326658"/>
                  <a:pt x="3319762" y="1594314"/>
                  <a:pt x="2949693" y="1781503"/>
                </a:cubicBezTo>
                <a:lnTo>
                  <a:pt x="96444" y="1781503"/>
                </a:lnTo>
                <a:cubicBezTo>
                  <a:pt x="-244659" y="1538163"/>
                  <a:pt x="601317" y="1227092"/>
                  <a:pt x="618658" y="869736"/>
                </a:cubicBezTo>
                <a:cubicBezTo>
                  <a:pt x="618658" y="572819"/>
                  <a:pt x="-292062" y="144956"/>
                  <a:pt x="96444" y="0"/>
                </a:cubicBezTo>
                <a:close/>
              </a:path>
            </a:pathLst>
          </a:custGeom>
          <a:ln w="730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4000" dirty="0"/>
              <a:t>Te is jó vagy valamiben.</a:t>
            </a:r>
          </a:p>
        </p:txBody>
      </p:sp>
      <p:sp>
        <p:nvSpPr>
          <p:cNvPr id="17" name="Ötszög 15"/>
          <p:cNvSpPr/>
          <p:nvPr/>
        </p:nvSpPr>
        <p:spPr>
          <a:xfrm>
            <a:off x="3993895" y="2965120"/>
            <a:ext cx="3840444" cy="1781503"/>
          </a:xfrm>
          <a:custGeom>
            <a:avLst/>
            <a:gdLst>
              <a:gd name="connsiteX0" fmla="*/ 0 w 3744000"/>
              <a:gd name="connsiteY0" fmla="*/ 0 h 1781503"/>
              <a:gd name="connsiteX1" fmla="*/ 2853249 w 3744000"/>
              <a:gd name="connsiteY1" fmla="*/ 0 h 1781503"/>
              <a:gd name="connsiteX2" fmla="*/ 3744000 w 3744000"/>
              <a:gd name="connsiteY2" fmla="*/ 890752 h 1781503"/>
              <a:gd name="connsiteX3" fmla="*/ 2853249 w 3744000"/>
              <a:gd name="connsiteY3" fmla="*/ 1781503 h 1781503"/>
              <a:gd name="connsiteX4" fmla="*/ 0 w 3744000"/>
              <a:gd name="connsiteY4" fmla="*/ 1781503 h 1781503"/>
              <a:gd name="connsiteX5" fmla="*/ 0 w 3744000"/>
              <a:gd name="connsiteY5" fmla="*/ 0 h 1781503"/>
              <a:gd name="connsiteX0" fmla="*/ 29 w 3744029"/>
              <a:gd name="connsiteY0" fmla="*/ 0 h 1781503"/>
              <a:gd name="connsiteX1" fmla="*/ 2853278 w 3744029"/>
              <a:gd name="connsiteY1" fmla="*/ 0 h 1781503"/>
              <a:gd name="connsiteX2" fmla="*/ 3744029 w 3744029"/>
              <a:gd name="connsiteY2" fmla="*/ 890752 h 1781503"/>
              <a:gd name="connsiteX3" fmla="*/ 2853278 w 3744029"/>
              <a:gd name="connsiteY3" fmla="*/ 1781503 h 1781503"/>
              <a:gd name="connsiteX4" fmla="*/ 29 w 3744029"/>
              <a:gd name="connsiteY4" fmla="*/ 1781503 h 1781503"/>
              <a:gd name="connsiteX5" fmla="*/ 522243 w 3744029"/>
              <a:gd name="connsiteY5" fmla="*/ 869736 h 1781503"/>
              <a:gd name="connsiteX6" fmla="*/ 29 w 3744029"/>
              <a:gd name="connsiteY6" fmla="*/ 0 h 1781503"/>
              <a:gd name="connsiteX0" fmla="*/ 29 w 3744029"/>
              <a:gd name="connsiteY0" fmla="*/ 0 h 1781503"/>
              <a:gd name="connsiteX1" fmla="*/ 2853278 w 3744029"/>
              <a:gd name="connsiteY1" fmla="*/ 0 h 1781503"/>
              <a:gd name="connsiteX2" fmla="*/ 3744029 w 3744029"/>
              <a:gd name="connsiteY2" fmla="*/ 890752 h 1781503"/>
              <a:gd name="connsiteX3" fmla="*/ 2853278 w 3744029"/>
              <a:gd name="connsiteY3" fmla="*/ 1781503 h 1781503"/>
              <a:gd name="connsiteX4" fmla="*/ 29 w 3744029"/>
              <a:gd name="connsiteY4" fmla="*/ 1781503 h 1781503"/>
              <a:gd name="connsiteX5" fmla="*/ 522243 w 3744029"/>
              <a:gd name="connsiteY5" fmla="*/ 869736 h 1781503"/>
              <a:gd name="connsiteX6" fmla="*/ 29 w 3744029"/>
              <a:gd name="connsiteY6" fmla="*/ 0 h 1781503"/>
              <a:gd name="connsiteX0" fmla="*/ 29 w 3744029"/>
              <a:gd name="connsiteY0" fmla="*/ 0 h 1781503"/>
              <a:gd name="connsiteX1" fmla="*/ 2853278 w 3744029"/>
              <a:gd name="connsiteY1" fmla="*/ 0 h 1781503"/>
              <a:gd name="connsiteX2" fmla="*/ 3744029 w 3744029"/>
              <a:gd name="connsiteY2" fmla="*/ 890752 h 1781503"/>
              <a:gd name="connsiteX3" fmla="*/ 2853278 w 3744029"/>
              <a:gd name="connsiteY3" fmla="*/ 1781503 h 1781503"/>
              <a:gd name="connsiteX4" fmla="*/ 29 w 3744029"/>
              <a:gd name="connsiteY4" fmla="*/ 1781503 h 1781503"/>
              <a:gd name="connsiteX5" fmla="*/ 522243 w 3744029"/>
              <a:gd name="connsiteY5" fmla="*/ 869736 h 1781503"/>
              <a:gd name="connsiteX6" fmla="*/ 553775 w 3744029"/>
              <a:gd name="connsiteY6" fmla="*/ 995860 h 1781503"/>
              <a:gd name="connsiteX7" fmla="*/ 29 w 3744029"/>
              <a:gd name="connsiteY7" fmla="*/ 0 h 1781503"/>
              <a:gd name="connsiteX0" fmla="*/ 29 w 3744029"/>
              <a:gd name="connsiteY0" fmla="*/ 0 h 1781503"/>
              <a:gd name="connsiteX1" fmla="*/ 2853278 w 3744029"/>
              <a:gd name="connsiteY1" fmla="*/ 0 h 1781503"/>
              <a:gd name="connsiteX2" fmla="*/ 3744029 w 3744029"/>
              <a:gd name="connsiteY2" fmla="*/ 890752 h 1781503"/>
              <a:gd name="connsiteX3" fmla="*/ 2853278 w 3744029"/>
              <a:gd name="connsiteY3" fmla="*/ 1781503 h 1781503"/>
              <a:gd name="connsiteX4" fmla="*/ 29 w 3744029"/>
              <a:gd name="connsiteY4" fmla="*/ 1781503 h 1781503"/>
              <a:gd name="connsiteX5" fmla="*/ 522243 w 3744029"/>
              <a:gd name="connsiteY5" fmla="*/ 869736 h 1781503"/>
              <a:gd name="connsiteX6" fmla="*/ 553775 w 3744029"/>
              <a:gd name="connsiteY6" fmla="*/ 995860 h 1781503"/>
              <a:gd name="connsiteX7" fmla="*/ 29 w 3744029"/>
              <a:gd name="connsiteY7" fmla="*/ 0 h 1781503"/>
              <a:gd name="connsiteX0" fmla="*/ 29 w 3744029"/>
              <a:gd name="connsiteY0" fmla="*/ 0 h 1781503"/>
              <a:gd name="connsiteX1" fmla="*/ 2853278 w 3744029"/>
              <a:gd name="connsiteY1" fmla="*/ 0 h 1781503"/>
              <a:gd name="connsiteX2" fmla="*/ 3744029 w 3744029"/>
              <a:gd name="connsiteY2" fmla="*/ 890752 h 1781503"/>
              <a:gd name="connsiteX3" fmla="*/ 2853278 w 3744029"/>
              <a:gd name="connsiteY3" fmla="*/ 1781503 h 1781503"/>
              <a:gd name="connsiteX4" fmla="*/ 29 w 3744029"/>
              <a:gd name="connsiteY4" fmla="*/ 1781503 h 1781503"/>
              <a:gd name="connsiteX5" fmla="*/ 522243 w 3744029"/>
              <a:gd name="connsiteY5" fmla="*/ 869736 h 1781503"/>
              <a:gd name="connsiteX6" fmla="*/ 553775 w 3744029"/>
              <a:gd name="connsiteY6" fmla="*/ 995860 h 1781503"/>
              <a:gd name="connsiteX7" fmla="*/ 29 w 3744029"/>
              <a:gd name="connsiteY7" fmla="*/ 0 h 1781503"/>
              <a:gd name="connsiteX0" fmla="*/ 96444 w 3840444"/>
              <a:gd name="connsiteY0" fmla="*/ 0 h 1781503"/>
              <a:gd name="connsiteX1" fmla="*/ 2949693 w 3840444"/>
              <a:gd name="connsiteY1" fmla="*/ 0 h 1781503"/>
              <a:gd name="connsiteX2" fmla="*/ 3840444 w 3840444"/>
              <a:gd name="connsiteY2" fmla="*/ 890752 h 1781503"/>
              <a:gd name="connsiteX3" fmla="*/ 2949693 w 3840444"/>
              <a:gd name="connsiteY3" fmla="*/ 1781503 h 1781503"/>
              <a:gd name="connsiteX4" fmla="*/ 96444 w 3840444"/>
              <a:gd name="connsiteY4" fmla="*/ 1781503 h 1781503"/>
              <a:gd name="connsiteX5" fmla="*/ 618658 w 3840444"/>
              <a:gd name="connsiteY5" fmla="*/ 869736 h 1781503"/>
              <a:gd name="connsiteX6" fmla="*/ 96444 w 3840444"/>
              <a:gd name="connsiteY6" fmla="*/ 0 h 1781503"/>
              <a:gd name="connsiteX0" fmla="*/ 96444 w 3840444"/>
              <a:gd name="connsiteY0" fmla="*/ 0 h 1781503"/>
              <a:gd name="connsiteX1" fmla="*/ 2949693 w 3840444"/>
              <a:gd name="connsiteY1" fmla="*/ 0 h 1781503"/>
              <a:gd name="connsiteX2" fmla="*/ 3840444 w 3840444"/>
              <a:gd name="connsiteY2" fmla="*/ 890752 h 1781503"/>
              <a:gd name="connsiteX3" fmla="*/ 2949693 w 3840444"/>
              <a:gd name="connsiteY3" fmla="*/ 1781503 h 1781503"/>
              <a:gd name="connsiteX4" fmla="*/ 96444 w 3840444"/>
              <a:gd name="connsiteY4" fmla="*/ 1781503 h 1781503"/>
              <a:gd name="connsiteX5" fmla="*/ 618658 w 3840444"/>
              <a:gd name="connsiteY5" fmla="*/ 869736 h 1781503"/>
              <a:gd name="connsiteX6" fmla="*/ 96444 w 3840444"/>
              <a:gd name="connsiteY6" fmla="*/ 0 h 1781503"/>
              <a:gd name="connsiteX0" fmla="*/ 96444 w 3840444"/>
              <a:gd name="connsiteY0" fmla="*/ 0 h 1781503"/>
              <a:gd name="connsiteX1" fmla="*/ 2949693 w 3840444"/>
              <a:gd name="connsiteY1" fmla="*/ 0 h 1781503"/>
              <a:gd name="connsiteX2" fmla="*/ 3840444 w 3840444"/>
              <a:gd name="connsiteY2" fmla="*/ 890752 h 1781503"/>
              <a:gd name="connsiteX3" fmla="*/ 2949693 w 3840444"/>
              <a:gd name="connsiteY3" fmla="*/ 1781503 h 1781503"/>
              <a:gd name="connsiteX4" fmla="*/ 96444 w 3840444"/>
              <a:gd name="connsiteY4" fmla="*/ 1781503 h 1781503"/>
              <a:gd name="connsiteX5" fmla="*/ 618658 w 3840444"/>
              <a:gd name="connsiteY5" fmla="*/ 869736 h 1781503"/>
              <a:gd name="connsiteX6" fmla="*/ 96444 w 3840444"/>
              <a:gd name="connsiteY6" fmla="*/ 0 h 1781503"/>
              <a:gd name="connsiteX0" fmla="*/ 96444 w 3840444"/>
              <a:gd name="connsiteY0" fmla="*/ 0 h 1781503"/>
              <a:gd name="connsiteX1" fmla="*/ 2949693 w 3840444"/>
              <a:gd name="connsiteY1" fmla="*/ 0 h 1781503"/>
              <a:gd name="connsiteX2" fmla="*/ 3840444 w 3840444"/>
              <a:gd name="connsiteY2" fmla="*/ 890752 h 1781503"/>
              <a:gd name="connsiteX3" fmla="*/ 2949693 w 3840444"/>
              <a:gd name="connsiteY3" fmla="*/ 1781503 h 1781503"/>
              <a:gd name="connsiteX4" fmla="*/ 96444 w 3840444"/>
              <a:gd name="connsiteY4" fmla="*/ 1781503 h 1781503"/>
              <a:gd name="connsiteX5" fmla="*/ 618658 w 3840444"/>
              <a:gd name="connsiteY5" fmla="*/ 869736 h 1781503"/>
              <a:gd name="connsiteX6" fmla="*/ 96444 w 3840444"/>
              <a:gd name="connsiteY6" fmla="*/ 0 h 1781503"/>
              <a:gd name="connsiteX0" fmla="*/ 96444 w 3840444"/>
              <a:gd name="connsiteY0" fmla="*/ 0 h 1781503"/>
              <a:gd name="connsiteX1" fmla="*/ 2949693 w 3840444"/>
              <a:gd name="connsiteY1" fmla="*/ 0 h 1781503"/>
              <a:gd name="connsiteX2" fmla="*/ 3840444 w 3840444"/>
              <a:gd name="connsiteY2" fmla="*/ 890752 h 1781503"/>
              <a:gd name="connsiteX3" fmla="*/ 2949693 w 3840444"/>
              <a:gd name="connsiteY3" fmla="*/ 1781503 h 1781503"/>
              <a:gd name="connsiteX4" fmla="*/ 96444 w 3840444"/>
              <a:gd name="connsiteY4" fmla="*/ 1781503 h 1781503"/>
              <a:gd name="connsiteX5" fmla="*/ 618658 w 3840444"/>
              <a:gd name="connsiteY5" fmla="*/ 869736 h 1781503"/>
              <a:gd name="connsiteX6" fmla="*/ 96444 w 3840444"/>
              <a:gd name="connsiteY6" fmla="*/ 0 h 1781503"/>
              <a:gd name="connsiteX0" fmla="*/ 96444 w 3840444"/>
              <a:gd name="connsiteY0" fmla="*/ 0 h 1781503"/>
              <a:gd name="connsiteX1" fmla="*/ 2949693 w 3840444"/>
              <a:gd name="connsiteY1" fmla="*/ 0 h 1781503"/>
              <a:gd name="connsiteX2" fmla="*/ 3840444 w 3840444"/>
              <a:gd name="connsiteY2" fmla="*/ 890752 h 1781503"/>
              <a:gd name="connsiteX3" fmla="*/ 2949693 w 3840444"/>
              <a:gd name="connsiteY3" fmla="*/ 1781503 h 1781503"/>
              <a:gd name="connsiteX4" fmla="*/ 96444 w 3840444"/>
              <a:gd name="connsiteY4" fmla="*/ 1781503 h 1781503"/>
              <a:gd name="connsiteX5" fmla="*/ 618658 w 3840444"/>
              <a:gd name="connsiteY5" fmla="*/ 869736 h 1781503"/>
              <a:gd name="connsiteX6" fmla="*/ 96444 w 3840444"/>
              <a:gd name="connsiteY6" fmla="*/ 0 h 1781503"/>
              <a:gd name="connsiteX0" fmla="*/ 96444 w 3840444"/>
              <a:gd name="connsiteY0" fmla="*/ 0 h 1781503"/>
              <a:gd name="connsiteX1" fmla="*/ 2949693 w 3840444"/>
              <a:gd name="connsiteY1" fmla="*/ 0 h 1781503"/>
              <a:gd name="connsiteX2" fmla="*/ 3840444 w 3840444"/>
              <a:gd name="connsiteY2" fmla="*/ 890752 h 1781503"/>
              <a:gd name="connsiteX3" fmla="*/ 2949693 w 3840444"/>
              <a:gd name="connsiteY3" fmla="*/ 1781503 h 1781503"/>
              <a:gd name="connsiteX4" fmla="*/ 96444 w 3840444"/>
              <a:gd name="connsiteY4" fmla="*/ 1781503 h 1781503"/>
              <a:gd name="connsiteX5" fmla="*/ 618658 w 3840444"/>
              <a:gd name="connsiteY5" fmla="*/ 869736 h 1781503"/>
              <a:gd name="connsiteX6" fmla="*/ 96444 w 3840444"/>
              <a:gd name="connsiteY6" fmla="*/ 0 h 1781503"/>
              <a:gd name="connsiteX0" fmla="*/ 96444 w 3840444"/>
              <a:gd name="connsiteY0" fmla="*/ 0 h 1781503"/>
              <a:gd name="connsiteX1" fmla="*/ 2949693 w 3840444"/>
              <a:gd name="connsiteY1" fmla="*/ 0 h 1781503"/>
              <a:gd name="connsiteX2" fmla="*/ 3840444 w 3840444"/>
              <a:gd name="connsiteY2" fmla="*/ 890752 h 1781503"/>
              <a:gd name="connsiteX3" fmla="*/ 2949693 w 3840444"/>
              <a:gd name="connsiteY3" fmla="*/ 1781503 h 1781503"/>
              <a:gd name="connsiteX4" fmla="*/ 96444 w 3840444"/>
              <a:gd name="connsiteY4" fmla="*/ 1781503 h 1781503"/>
              <a:gd name="connsiteX5" fmla="*/ 618658 w 3840444"/>
              <a:gd name="connsiteY5" fmla="*/ 869736 h 1781503"/>
              <a:gd name="connsiteX6" fmla="*/ 96444 w 3840444"/>
              <a:gd name="connsiteY6" fmla="*/ 0 h 1781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0444" h="1781503">
                <a:moveTo>
                  <a:pt x="96444" y="0"/>
                </a:moveTo>
                <a:lnTo>
                  <a:pt x="2949693" y="0"/>
                </a:lnTo>
                <a:cubicBezTo>
                  <a:pt x="3305131" y="209135"/>
                  <a:pt x="3638625" y="506053"/>
                  <a:pt x="3840444" y="890752"/>
                </a:cubicBezTo>
                <a:cubicBezTo>
                  <a:pt x="3623994" y="1326658"/>
                  <a:pt x="3319762" y="1594314"/>
                  <a:pt x="2949693" y="1781503"/>
                </a:cubicBezTo>
                <a:lnTo>
                  <a:pt x="96444" y="1781503"/>
                </a:lnTo>
                <a:cubicBezTo>
                  <a:pt x="-244659" y="1538163"/>
                  <a:pt x="601317" y="1227092"/>
                  <a:pt x="618658" y="869736"/>
                </a:cubicBezTo>
                <a:cubicBezTo>
                  <a:pt x="618658" y="572819"/>
                  <a:pt x="-292062" y="144956"/>
                  <a:pt x="96444" y="0"/>
                </a:cubicBezTo>
                <a:close/>
              </a:path>
            </a:pathLst>
          </a:custGeom>
          <a:ln w="730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3200" dirty="0"/>
              <a:t>Mindenki jó </a:t>
            </a:r>
          </a:p>
          <a:p>
            <a:pPr lvl="0" algn="ctr"/>
            <a:r>
              <a:rPr lang="hu-HU" sz="3200" dirty="0"/>
              <a:t>valamiben.</a:t>
            </a:r>
          </a:p>
        </p:txBody>
      </p:sp>
      <p:sp>
        <p:nvSpPr>
          <p:cNvPr id="18" name="Ötszög 15"/>
          <p:cNvSpPr/>
          <p:nvPr/>
        </p:nvSpPr>
        <p:spPr>
          <a:xfrm>
            <a:off x="3993895" y="1014629"/>
            <a:ext cx="3840444" cy="1781503"/>
          </a:xfrm>
          <a:custGeom>
            <a:avLst/>
            <a:gdLst>
              <a:gd name="connsiteX0" fmla="*/ 0 w 3744000"/>
              <a:gd name="connsiteY0" fmla="*/ 0 h 1781503"/>
              <a:gd name="connsiteX1" fmla="*/ 2853249 w 3744000"/>
              <a:gd name="connsiteY1" fmla="*/ 0 h 1781503"/>
              <a:gd name="connsiteX2" fmla="*/ 3744000 w 3744000"/>
              <a:gd name="connsiteY2" fmla="*/ 890752 h 1781503"/>
              <a:gd name="connsiteX3" fmla="*/ 2853249 w 3744000"/>
              <a:gd name="connsiteY3" fmla="*/ 1781503 h 1781503"/>
              <a:gd name="connsiteX4" fmla="*/ 0 w 3744000"/>
              <a:gd name="connsiteY4" fmla="*/ 1781503 h 1781503"/>
              <a:gd name="connsiteX5" fmla="*/ 0 w 3744000"/>
              <a:gd name="connsiteY5" fmla="*/ 0 h 1781503"/>
              <a:gd name="connsiteX0" fmla="*/ 29 w 3744029"/>
              <a:gd name="connsiteY0" fmla="*/ 0 h 1781503"/>
              <a:gd name="connsiteX1" fmla="*/ 2853278 w 3744029"/>
              <a:gd name="connsiteY1" fmla="*/ 0 h 1781503"/>
              <a:gd name="connsiteX2" fmla="*/ 3744029 w 3744029"/>
              <a:gd name="connsiteY2" fmla="*/ 890752 h 1781503"/>
              <a:gd name="connsiteX3" fmla="*/ 2853278 w 3744029"/>
              <a:gd name="connsiteY3" fmla="*/ 1781503 h 1781503"/>
              <a:gd name="connsiteX4" fmla="*/ 29 w 3744029"/>
              <a:gd name="connsiteY4" fmla="*/ 1781503 h 1781503"/>
              <a:gd name="connsiteX5" fmla="*/ 522243 w 3744029"/>
              <a:gd name="connsiteY5" fmla="*/ 869736 h 1781503"/>
              <a:gd name="connsiteX6" fmla="*/ 29 w 3744029"/>
              <a:gd name="connsiteY6" fmla="*/ 0 h 1781503"/>
              <a:gd name="connsiteX0" fmla="*/ 29 w 3744029"/>
              <a:gd name="connsiteY0" fmla="*/ 0 h 1781503"/>
              <a:gd name="connsiteX1" fmla="*/ 2853278 w 3744029"/>
              <a:gd name="connsiteY1" fmla="*/ 0 h 1781503"/>
              <a:gd name="connsiteX2" fmla="*/ 3744029 w 3744029"/>
              <a:gd name="connsiteY2" fmla="*/ 890752 h 1781503"/>
              <a:gd name="connsiteX3" fmla="*/ 2853278 w 3744029"/>
              <a:gd name="connsiteY3" fmla="*/ 1781503 h 1781503"/>
              <a:gd name="connsiteX4" fmla="*/ 29 w 3744029"/>
              <a:gd name="connsiteY4" fmla="*/ 1781503 h 1781503"/>
              <a:gd name="connsiteX5" fmla="*/ 522243 w 3744029"/>
              <a:gd name="connsiteY5" fmla="*/ 869736 h 1781503"/>
              <a:gd name="connsiteX6" fmla="*/ 29 w 3744029"/>
              <a:gd name="connsiteY6" fmla="*/ 0 h 1781503"/>
              <a:gd name="connsiteX0" fmla="*/ 29 w 3744029"/>
              <a:gd name="connsiteY0" fmla="*/ 0 h 1781503"/>
              <a:gd name="connsiteX1" fmla="*/ 2853278 w 3744029"/>
              <a:gd name="connsiteY1" fmla="*/ 0 h 1781503"/>
              <a:gd name="connsiteX2" fmla="*/ 3744029 w 3744029"/>
              <a:gd name="connsiteY2" fmla="*/ 890752 h 1781503"/>
              <a:gd name="connsiteX3" fmla="*/ 2853278 w 3744029"/>
              <a:gd name="connsiteY3" fmla="*/ 1781503 h 1781503"/>
              <a:gd name="connsiteX4" fmla="*/ 29 w 3744029"/>
              <a:gd name="connsiteY4" fmla="*/ 1781503 h 1781503"/>
              <a:gd name="connsiteX5" fmla="*/ 522243 w 3744029"/>
              <a:gd name="connsiteY5" fmla="*/ 869736 h 1781503"/>
              <a:gd name="connsiteX6" fmla="*/ 553775 w 3744029"/>
              <a:gd name="connsiteY6" fmla="*/ 995860 h 1781503"/>
              <a:gd name="connsiteX7" fmla="*/ 29 w 3744029"/>
              <a:gd name="connsiteY7" fmla="*/ 0 h 1781503"/>
              <a:gd name="connsiteX0" fmla="*/ 29 w 3744029"/>
              <a:gd name="connsiteY0" fmla="*/ 0 h 1781503"/>
              <a:gd name="connsiteX1" fmla="*/ 2853278 w 3744029"/>
              <a:gd name="connsiteY1" fmla="*/ 0 h 1781503"/>
              <a:gd name="connsiteX2" fmla="*/ 3744029 w 3744029"/>
              <a:gd name="connsiteY2" fmla="*/ 890752 h 1781503"/>
              <a:gd name="connsiteX3" fmla="*/ 2853278 w 3744029"/>
              <a:gd name="connsiteY3" fmla="*/ 1781503 h 1781503"/>
              <a:gd name="connsiteX4" fmla="*/ 29 w 3744029"/>
              <a:gd name="connsiteY4" fmla="*/ 1781503 h 1781503"/>
              <a:gd name="connsiteX5" fmla="*/ 522243 w 3744029"/>
              <a:gd name="connsiteY5" fmla="*/ 869736 h 1781503"/>
              <a:gd name="connsiteX6" fmla="*/ 553775 w 3744029"/>
              <a:gd name="connsiteY6" fmla="*/ 995860 h 1781503"/>
              <a:gd name="connsiteX7" fmla="*/ 29 w 3744029"/>
              <a:gd name="connsiteY7" fmla="*/ 0 h 1781503"/>
              <a:gd name="connsiteX0" fmla="*/ 29 w 3744029"/>
              <a:gd name="connsiteY0" fmla="*/ 0 h 1781503"/>
              <a:gd name="connsiteX1" fmla="*/ 2853278 w 3744029"/>
              <a:gd name="connsiteY1" fmla="*/ 0 h 1781503"/>
              <a:gd name="connsiteX2" fmla="*/ 3744029 w 3744029"/>
              <a:gd name="connsiteY2" fmla="*/ 890752 h 1781503"/>
              <a:gd name="connsiteX3" fmla="*/ 2853278 w 3744029"/>
              <a:gd name="connsiteY3" fmla="*/ 1781503 h 1781503"/>
              <a:gd name="connsiteX4" fmla="*/ 29 w 3744029"/>
              <a:gd name="connsiteY4" fmla="*/ 1781503 h 1781503"/>
              <a:gd name="connsiteX5" fmla="*/ 522243 w 3744029"/>
              <a:gd name="connsiteY5" fmla="*/ 869736 h 1781503"/>
              <a:gd name="connsiteX6" fmla="*/ 553775 w 3744029"/>
              <a:gd name="connsiteY6" fmla="*/ 995860 h 1781503"/>
              <a:gd name="connsiteX7" fmla="*/ 29 w 3744029"/>
              <a:gd name="connsiteY7" fmla="*/ 0 h 1781503"/>
              <a:gd name="connsiteX0" fmla="*/ 96444 w 3840444"/>
              <a:gd name="connsiteY0" fmla="*/ 0 h 1781503"/>
              <a:gd name="connsiteX1" fmla="*/ 2949693 w 3840444"/>
              <a:gd name="connsiteY1" fmla="*/ 0 h 1781503"/>
              <a:gd name="connsiteX2" fmla="*/ 3840444 w 3840444"/>
              <a:gd name="connsiteY2" fmla="*/ 890752 h 1781503"/>
              <a:gd name="connsiteX3" fmla="*/ 2949693 w 3840444"/>
              <a:gd name="connsiteY3" fmla="*/ 1781503 h 1781503"/>
              <a:gd name="connsiteX4" fmla="*/ 96444 w 3840444"/>
              <a:gd name="connsiteY4" fmla="*/ 1781503 h 1781503"/>
              <a:gd name="connsiteX5" fmla="*/ 618658 w 3840444"/>
              <a:gd name="connsiteY5" fmla="*/ 869736 h 1781503"/>
              <a:gd name="connsiteX6" fmla="*/ 96444 w 3840444"/>
              <a:gd name="connsiteY6" fmla="*/ 0 h 1781503"/>
              <a:gd name="connsiteX0" fmla="*/ 96444 w 3840444"/>
              <a:gd name="connsiteY0" fmla="*/ 0 h 1781503"/>
              <a:gd name="connsiteX1" fmla="*/ 2949693 w 3840444"/>
              <a:gd name="connsiteY1" fmla="*/ 0 h 1781503"/>
              <a:gd name="connsiteX2" fmla="*/ 3840444 w 3840444"/>
              <a:gd name="connsiteY2" fmla="*/ 890752 h 1781503"/>
              <a:gd name="connsiteX3" fmla="*/ 2949693 w 3840444"/>
              <a:gd name="connsiteY3" fmla="*/ 1781503 h 1781503"/>
              <a:gd name="connsiteX4" fmla="*/ 96444 w 3840444"/>
              <a:gd name="connsiteY4" fmla="*/ 1781503 h 1781503"/>
              <a:gd name="connsiteX5" fmla="*/ 618658 w 3840444"/>
              <a:gd name="connsiteY5" fmla="*/ 869736 h 1781503"/>
              <a:gd name="connsiteX6" fmla="*/ 96444 w 3840444"/>
              <a:gd name="connsiteY6" fmla="*/ 0 h 1781503"/>
              <a:gd name="connsiteX0" fmla="*/ 96444 w 3840444"/>
              <a:gd name="connsiteY0" fmla="*/ 0 h 1781503"/>
              <a:gd name="connsiteX1" fmla="*/ 2949693 w 3840444"/>
              <a:gd name="connsiteY1" fmla="*/ 0 h 1781503"/>
              <a:gd name="connsiteX2" fmla="*/ 3840444 w 3840444"/>
              <a:gd name="connsiteY2" fmla="*/ 890752 h 1781503"/>
              <a:gd name="connsiteX3" fmla="*/ 2949693 w 3840444"/>
              <a:gd name="connsiteY3" fmla="*/ 1781503 h 1781503"/>
              <a:gd name="connsiteX4" fmla="*/ 96444 w 3840444"/>
              <a:gd name="connsiteY4" fmla="*/ 1781503 h 1781503"/>
              <a:gd name="connsiteX5" fmla="*/ 618658 w 3840444"/>
              <a:gd name="connsiteY5" fmla="*/ 869736 h 1781503"/>
              <a:gd name="connsiteX6" fmla="*/ 96444 w 3840444"/>
              <a:gd name="connsiteY6" fmla="*/ 0 h 1781503"/>
              <a:gd name="connsiteX0" fmla="*/ 96444 w 3840444"/>
              <a:gd name="connsiteY0" fmla="*/ 0 h 1781503"/>
              <a:gd name="connsiteX1" fmla="*/ 2949693 w 3840444"/>
              <a:gd name="connsiteY1" fmla="*/ 0 h 1781503"/>
              <a:gd name="connsiteX2" fmla="*/ 3840444 w 3840444"/>
              <a:gd name="connsiteY2" fmla="*/ 890752 h 1781503"/>
              <a:gd name="connsiteX3" fmla="*/ 2949693 w 3840444"/>
              <a:gd name="connsiteY3" fmla="*/ 1781503 h 1781503"/>
              <a:gd name="connsiteX4" fmla="*/ 96444 w 3840444"/>
              <a:gd name="connsiteY4" fmla="*/ 1781503 h 1781503"/>
              <a:gd name="connsiteX5" fmla="*/ 618658 w 3840444"/>
              <a:gd name="connsiteY5" fmla="*/ 869736 h 1781503"/>
              <a:gd name="connsiteX6" fmla="*/ 96444 w 3840444"/>
              <a:gd name="connsiteY6" fmla="*/ 0 h 1781503"/>
              <a:gd name="connsiteX0" fmla="*/ 96444 w 3840444"/>
              <a:gd name="connsiteY0" fmla="*/ 0 h 1781503"/>
              <a:gd name="connsiteX1" fmla="*/ 2949693 w 3840444"/>
              <a:gd name="connsiteY1" fmla="*/ 0 h 1781503"/>
              <a:gd name="connsiteX2" fmla="*/ 3840444 w 3840444"/>
              <a:gd name="connsiteY2" fmla="*/ 890752 h 1781503"/>
              <a:gd name="connsiteX3" fmla="*/ 2949693 w 3840444"/>
              <a:gd name="connsiteY3" fmla="*/ 1781503 h 1781503"/>
              <a:gd name="connsiteX4" fmla="*/ 96444 w 3840444"/>
              <a:gd name="connsiteY4" fmla="*/ 1781503 h 1781503"/>
              <a:gd name="connsiteX5" fmla="*/ 618658 w 3840444"/>
              <a:gd name="connsiteY5" fmla="*/ 869736 h 1781503"/>
              <a:gd name="connsiteX6" fmla="*/ 96444 w 3840444"/>
              <a:gd name="connsiteY6" fmla="*/ 0 h 1781503"/>
              <a:gd name="connsiteX0" fmla="*/ 96444 w 3840444"/>
              <a:gd name="connsiteY0" fmla="*/ 0 h 1781503"/>
              <a:gd name="connsiteX1" fmla="*/ 2949693 w 3840444"/>
              <a:gd name="connsiteY1" fmla="*/ 0 h 1781503"/>
              <a:gd name="connsiteX2" fmla="*/ 3840444 w 3840444"/>
              <a:gd name="connsiteY2" fmla="*/ 890752 h 1781503"/>
              <a:gd name="connsiteX3" fmla="*/ 2949693 w 3840444"/>
              <a:gd name="connsiteY3" fmla="*/ 1781503 h 1781503"/>
              <a:gd name="connsiteX4" fmla="*/ 96444 w 3840444"/>
              <a:gd name="connsiteY4" fmla="*/ 1781503 h 1781503"/>
              <a:gd name="connsiteX5" fmla="*/ 618658 w 3840444"/>
              <a:gd name="connsiteY5" fmla="*/ 869736 h 1781503"/>
              <a:gd name="connsiteX6" fmla="*/ 96444 w 3840444"/>
              <a:gd name="connsiteY6" fmla="*/ 0 h 1781503"/>
              <a:gd name="connsiteX0" fmla="*/ 96444 w 3840444"/>
              <a:gd name="connsiteY0" fmla="*/ 0 h 1781503"/>
              <a:gd name="connsiteX1" fmla="*/ 2949693 w 3840444"/>
              <a:gd name="connsiteY1" fmla="*/ 0 h 1781503"/>
              <a:gd name="connsiteX2" fmla="*/ 3840444 w 3840444"/>
              <a:gd name="connsiteY2" fmla="*/ 890752 h 1781503"/>
              <a:gd name="connsiteX3" fmla="*/ 2949693 w 3840444"/>
              <a:gd name="connsiteY3" fmla="*/ 1781503 h 1781503"/>
              <a:gd name="connsiteX4" fmla="*/ 96444 w 3840444"/>
              <a:gd name="connsiteY4" fmla="*/ 1781503 h 1781503"/>
              <a:gd name="connsiteX5" fmla="*/ 618658 w 3840444"/>
              <a:gd name="connsiteY5" fmla="*/ 869736 h 1781503"/>
              <a:gd name="connsiteX6" fmla="*/ 96444 w 3840444"/>
              <a:gd name="connsiteY6" fmla="*/ 0 h 1781503"/>
              <a:gd name="connsiteX0" fmla="*/ 96444 w 3840444"/>
              <a:gd name="connsiteY0" fmla="*/ 0 h 1781503"/>
              <a:gd name="connsiteX1" fmla="*/ 2949693 w 3840444"/>
              <a:gd name="connsiteY1" fmla="*/ 0 h 1781503"/>
              <a:gd name="connsiteX2" fmla="*/ 3840444 w 3840444"/>
              <a:gd name="connsiteY2" fmla="*/ 890752 h 1781503"/>
              <a:gd name="connsiteX3" fmla="*/ 2949693 w 3840444"/>
              <a:gd name="connsiteY3" fmla="*/ 1781503 h 1781503"/>
              <a:gd name="connsiteX4" fmla="*/ 96444 w 3840444"/>
              <a:gd name="connsiteY4" fmla="*/ 1781503 h 1781503"/>
              <a:gd name="connsiteX5" fmla="*/ 618658 w 3840444"/>
              <a:gd name="connsiteY5" fmla="*/ 869736 h 1781503"/>
              <a:gd name="connsiteX6" fmla="*/ 96444 w 3840444"/>
              <a:gd name="connsiteY6" fmla="*/ 0 h 1781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0444" h="1781503">
                <a:moveTo>
                  <a:pt x="96444" y="0"/>
                </a:moveTo>
                <a:lnTo>
                  <a:pt x="2949693" y="0"/>
                </a:lnTo>
                <a:cubicBezTo>
                  <a:pt x="3305131" y="209135"/>
                  <a:pt x="3638625" y="506053"/>
                  <a:pt x="3840444" y="890752"/>
                </a:cubicBezTo>
                <a:cubicBezTo>
                  <a:pt x="3623994" y="1326658"/>
                  <a:pt x="3319762" y="1594314"/>
                  <a:pt x="2949693" y="1781503"/>
                </a:cubicBezTo>
                <a:lnTo>
                  <a:pt x="96444" y="1781503"/>
                </a:lnTo>
                <a:cubicBezTo>
                  <a:pt x="-244659" y="1538163"/>
                  <a:pt x="601317" y="1227092"/>
                  <a:pt x="618658" y="869736"/>
                </a:cubicBezTo>
                <a:cubicBezTo>
                  <a:pt x="618658" y="572819"/>
                  <a:pt x="-292062" y="144956"/>
                  <a:pt x="96444" y="0"/>
                </a:cubicBezTo>
                <a:close/>
              </a:path>
            </a:pathLst>
          </a:custGeom>
          <a:ln w="730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600" dirty="0"/>
              <a:t>Isten mindenkinek</a:t>
            </a:r>
          </a:p>
          <a:p>
            <a:pPr lvl="0" algn="ctr"/>
            <a:r>
              <a:rPr lang="hu-HU" sz="2600" dirty="0"/>
              <a:t>adott </a:t>
            </a:r>
          </a:p>
          <a:p>
            <a:pPr lvl="0" algn="ctr"/>
            <a:r>
              <a:rPr lang="hu-HU" sz="2600" dirty="0"/>
              <a:t>képességeket.</a:t>
            </a:r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464" l="14783" r="9608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97622" y="2070059"/>
            <a:ext cx="2672646" cy="2666836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2569935" y="285835"/>
            <a:ext cx="543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/>
              <a:t>Ugye nem felejtetted el?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565" y="464982"/>
            <a:ext cx="1315409" cy="1300492"/>
          </a:xfrm>
          <a:prstGeom prst="rect">
            <a:avLst/>
          </a:prstGeom>
        </p:spPr>
      </p:pic>
      <p:pic>
        <p:nvPicPr>
          <p:cNvPr id="28" name="Kép 27"/>
          <p:cNvPicPr>
            <a:picLocks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62" b="97619" l="9751" r="94785"/>
                    </a14:imgEffect>
                  </a14:imgLayer>
                </a14:imgProps>
              </a:ext>
            </a:extLst>
          </a:blip>
          <a:srcRect l="9342" t="9679" r="7127" b="7601"/>
          <a:stretch/>
        </p:blipFill>
        <p:spPr>
          <a:xfrm>
            <a:off x="-25649" y="-54386"/>
            <a:ext cx="2172455" cy="2157671"/>
          </a:xfrm>
          <a:prstGeom prst="rect">
            <a:avLst/>
          </a:prstGeom>
        </p:spPr>
      </p:pic>
      <p:pic>
        <p:nvPicPr>
          <p:cNvPr id="29" name="Kép 28"/>
          <p:cNvPicPr>
            <a:picLocks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29" b="90000" l="1575" r="89764"/>
                    </a14:imgEffect>
                  </a14:imgLayer>
                </a14:imgProps>
              </a:ext>
            </a:extLst>
          </a:blip>
          <a:srcRect t="5692" r="8869" b="10334"/>
          <a:stretch/>
        </p:blipFill>
        <p:spPr>
          <a:xfrm>
            <a:off x="10547" y="4915611"/>
            <a:ext cx="2100062" cy="198964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06" b="89781" l="9812" r="89979"/>
                    </a14:imgEffect>
                  </a14:imgLayer>
                </a14:imgProps>
              </a:ext>
            </a:extLst>
          </a:blip>
          <a:srcRect l="8142" t="4028" r="18602" b="18122"/>
          <a:stretch/>
        </p:blipFill>
        <p:spPr>
          <a:xfrm>
            <a:off x="8679051" y="2528725"/>
            <a:ext cx="2244909" cy="2217898"/>
          </a:xfrm>
          <a:prstGeom prst="rect">
            <a:avLst/>
          </a:prstGeom>
        </p:spPr>
      </p:pic>
      <p:pic>
        <p:nvPicPr>
          <p:cNvPr id="31" name="Kép 30"/>
          <p:cNvPicPr>
            <a:picLocks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96" b="89844" l="489" r="89976"/>
                    </a14:imgEffect>
                  </a14:imgLayer>
                </a14:imgProps>
              </a:ext>
            </a:extLst>
          </a:blip>
          <a:srcRect l="5337" t="8811" r="21819" b="21361"/>
          <a:stretch/>
        </p:blipFill>
        <p:spPr>
          <a:xfrm>
            <a:off x="8065033" y="4813971"/>
            <a:ext cx="2214721" cy="2157671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965" b="89488" l="6195" r="82301"/>
                    </a14:imgEffect>
                  </a14:imgLayer>
                </a14:imgProps>
              </a:ext>
            </a:extLst>
          </a:blip>
          <a:srcRect l="5814" t="4717" r="16189" b="11855"/>
          <a:stretch/>
        </p:blipFill>
        <p:spPr>
          <a:xfrm>
            <a:off x="7757819" y="42689"/>
            <a:ext cx="2134551" cy="2102207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348" b="92652" l="9524" r="86717"/>
                    </a14:imgEffect>
                  </a14:imgLayer>
                </a14:imgProps>
              </a:ext>
            </a:extLst>
          </a:blip>
          <a:srcRect l="9070" t="7431" r="11283" b="7431"/>
          <a:stretch/>
        </p:blipFill>
        <p:spPr>
          <a:xfrm>
            <a:off x="1936228" y="3921486"/>
            <a:ext cx="2078851" cy="1968794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873" b="89873" l="2105" r="90000"/>
                    </a14:imgEffect>
                  </a14:imgLayer>
                </a14:imgProps>
              </a:ext>
            </a:extLst>
          </a:blip>
          <a:srcRect l="3975" t="11239" r="8911" b="13754"/>
          <a:stretch/>
        </p:blipFill>
        <p:spPr>
          <a:xfrm>
            <a:off x="9892370" y="349974"/>
            <a:ext cx="2228963" cy="2145077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961" b="89916" l="1053" r="93684"/>
                    </a14:imgEffect>
                  </a14:imgLayer>
                </a14:imgProps>
              </a:ext>
            </a:extLst>
          </a:blip>
          <a:srcRect r="3730" b="8515"/>
          <a:stretch/>
        </p:blipFill>
        <p:spPr>
          <a:xfrm>
            <a:off x="1760856" y="1387655"/>
            <a:ext cx="2199917" cy="21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zis 8"/>
          <p:cNvSpPr/>
          <p:nvPr/>
        </p:nvSpPr>
        <p:spPr>
          <a:xfrm>
            <a:off x="14465" y="2097912"/>
            <a:ext cx="1390650" cy="11049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/>
              <a:t>1.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260052" y="120406"/>
            <a:ext cx="9169948" cy="10975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hu-HU" sz="2800" dirty="0"/>
              <a:t>Jól érzed magad a bőrödben? </a:t>
            </a:r>
            <a:r>
              <a:rPr lang="hu-HU" sz="2800" dirty="0">
                <a:hlinkClick r:id="rId3"/>
              </a:rPr>
              <a:t>Hallgasd meg ezt a dalt!</a:t>
            </a:r>
            <a:endParaRPr lang="hu-HU" sz="2800" dirty="0"/>
          </a:p>
          <a:p>
            <a:pPr algn="ctr"/>
            <a:r>
              <a:rPr lang="hu-HU" sz="2800" dirty="0"/>
              <a:t>Ha szeretnéd, énekeld a zenészekkel együtt!</a:t>
            </a:r>
          </a:p>
        </p:txBody>
      </p:sp>
      <p:sp>
        <p:nvSpPr>
          <p:cNvPr id="6" name="Téglalap 5"/>
          <p:cNvSpPr/>
          <p:nvPr/>
        </p:nvSpPr>
        <p:spPr>
          <a:xfrm>
            <a:off x="709790" y="1736581"/>
            <a:ext cx="5400000" cy="18275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hu-HU" sz="2300" dirty="0">
                <a:solidFill>
                  <a:srgbClr val="000000"/>
                </a:solidFill>
                <a:latin typeface="arial" panose="020B0604020202020204" pitchFamily="34" charset="0"/>
              </a:rPr>
              <a:t>Kösz, jól érzem magam a bőrömben, nem hordom a jókedvemet bőröndben,</a:t>
            </a:r>
            <a:br>
              <a:rPr lang="hu-HU" sz="23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hu-HU" sz="2300" dirty="0">
                <a:solidFill>
                  <a:srgbClr val="000000"/>
                </a:solidFill>
                <a:latin typeface="arial" panose="020B0604020202020204" pitchFamily="34" charset="0"/>
              </a:rPr>
              <a:t>Fülig ér a szám és a szemem ragyog, amióta tudom azt,</a:t>
            </a:r>
          </a:p>
          <a:p>
            <a:r>
              <a:rPr lang="hu-HU" sz="2300" dirty="0">
                <a:solidFill>
                  <a:srgbClr val="000000"/>
                </a:solidFill>
                <a:latin typeface="arial" panose="020B0604020202020204" pitchFamily="34" charset="0"/>
              </a:rPr>
              <a:t>hogy kié vagyok.</a:t>
            </a:r>
            <a:endParaRPr lang="hu-HU" sz="23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6124575" y="2115155"/>
            <a:ext cx="1390650" cy="11049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/>
              <a:t>2.</a:t>
            </a:r>
          </a:p>
          <a:p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6819900" y="1736581"/>
            <a:ext cx="5400000" cy="18620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sz="2300" dirty="0">
                <a:solidFill>
                  <a:srgbClr val="000000"/>
                </a:solidFill>
                <a:latin typeface="arial" panose="020B0604020202020204" pitchFamily="34" charset="0"/>
              </a:rPr>
              <a:t>Amikor meglátnak az emberek,</a:t>
            </a:r>
            <a:br>
              <a:rPr lang="hu-HU" sz="23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hu-HU" sz="2300" dirty="0">
                <a:solidFill>
                  <a:srgbClr val="000000"/>
                </a:solidFill>
                <a:latin typeface="arial" panose="020B0604020202020204" pitchFamily="34" charset="0"/>
              </a:rPr>
              <a:t>Azt mondják: Nézzétek, tiszta apja ez a gyerek! Nekem meg fülig ér a szám és a szemem ragyog. Mert látják rajtam azt, hogy kié vagyok.</a:t>
            </a:r>
            <a:endParaRPr lang="hu-HU" sz="23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333375" y="4631562"/>
            <a:ext cx="1390650" cy="11049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  <a:p>
            <a:r>
              <a:rPr lang="hu-HU" dirty="0"/>
              <a:t>Refrén</a:t>
            </a:r>
          </a:p>
          <a:p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390650" y="3810799"/>
            <a:ext cx="97536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Isten képére lettem teremtve, nagyot nőttem a saját szememben,</a:t>
            </a:r>
            <a:br>
              <a:rPr lang="hu-HU" sz="24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hu-H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Magamról rosszat többé nem gondolok, </a:t>
            </a:r>
          </a:p>
          <a:p>
            <a:r>
              <a:rPr lang="hu-H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mert felbecsülhetetlen érték vagyok.</a:t>
            </a:r>
            <a:b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hu-H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Lehetek nagy legény, mert minden az enyém,</a:t>
            </a:r>
            <a:br>
              <a:rPr lang="hu-HU" sz="24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hu-H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Jézusban megkaptam mindent, amiről álmodtam.</a:t>
            </a:r>
            <a:br>
              <a:rPr lang="hu-HU" sz="24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hu-H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Vidám táncolok, tudom az angyalok majd nekem tapsolnak, </a:t>
            </a:r>
          </a:p>
          <a:p>
            <a:r>
              <a:rPr lang="hu-H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örök győztes vagyok!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5" y="0"/>
            <a:ext cx="1709560" cy="170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66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E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33158" y="299545"/>
            <a:ext cx="5042883" cy="6337738"/>
          </a:xfrm>
          <a:prstGeom prst="rect">
            <a:avLst/>
          </a:prstGeom>
          <a:solidFill>
            <a:srgbClr val="F9E4B2"/>
          </a:solidFill>
          <a:ln w="98425">
            <a:solidFill>
              <a:srgbClr val="FFFFFF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hu-HU" sz="2800" dirty="0"/>
          </a:p>
          <a:p>
            <a:pPr algn="ctr"/>
            <a:r>
              <a:rPr lang="hu-HU" sz="2800" dirty="0"/>
              <a:t>Értékes vagy Isten számára!</a:t>
            </a:r>
          </a:p>
          <a:p>
            <a:pPr algn="ctr"/>
            <a:r>
              <a:rPr lang="hu-HU" sz="2800" dirty="0"/>
              <a:t>Van egy kedves történet, ami arról szól, hogy Isten számára értékesek vagyunk.</a:t>
            </a:r>
          </a:p>
          <a:p>
            <a:pPr algn="ctr"/>
            <a:endParaRPr lang="hu-HU" sz="2800" dirty="0"/>
          </a:p>
          <a:p>
            <a:pPr algn="ctr"/>
            <a:r>
              <a:rPr lang="hu-HU" sz="2800" dirty="0">
                <a:hlinkClick r:id="rId2"/>
              </a:rPr>
              <a:t>IDE kattintva nézd meg egy filmet!</a:t>
            </a:r>
            <a:endParaRPr lang="hu-HU" sz="2800" dirty="0"/>
          </a:p>
          <a:p>
            <a:pPr algn="ctr"/>
            <a:endParaRPr lang="hu-HU" sz="2800" dirty="0"/>
          </a:p>
          <a:p>
            <a:pPr algn="ctr"/>
            <a:r>
              <a:rPr lang="hu-HU" sz="2800" dirty="0"/>
              <a:t>Max </a:t>
            </a:r>
            <a:r>
              <a:rPr lang="hu-HU" sz="2800" dirty="0" err="1"/>
              <a:t>Lucado</a:t>
            </a:r>
            <a:r>
              <a:rPr lang="hu-HU" sz="2800" dirty="0"/>
              <a:t>: Értékes vagy című története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"/>
          <a:stretch/>
        </p:blipFill>
        <p:spPr>
          <a:xfrm>
            <a:off x="5830592" y="1907626"/>
            <a:ext cx="5998801" cy="27274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540" y="5087081"/>
            <a:ext cx="1558117" cy="155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41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103586" y="1885950"/>
            <a:ext cx="10307364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600" dirty="0" err="1"/>
              <a:t>Pancsinelló</a:t>
            </a:r>
            <a:endParaRPr lang="hu-HU" sz="3600" dirty="0"/>
          </a:p>
          <a:p>
            <a:pPr algn="ctr"/>
            <a:r>
              <a:rPr lang="hu-HU" sz="3600" dirty="0"/>
              <a:t>élete lépésről lépésre lett egyre nehezebb a szürke pontok miatt. </a:t>
            </a:r>
          </a:p>
          <a:p>
            <a:pPr algn="ctr"/>
            <a:r>
              <a:rPr lang="hu-HU" sz="3600" dirty="0"/>
              <a:t>Hogyan alakult ki ez a nehéz helyzet?</a:t>
            </a:r>
          </a:p>
          <a:p>
            <a:pPr algn="ctr"/>
            <a:r>
              <a:rPr lang="hu-HU" sz="3600" dirty="0"/>
              <a:t>Tedd helyes sorrendbe a lépéseket, </a:t>
            </a:r>
          </a:p>
          <a:p>
            <a:pPr algn="ctr"/>
            <a:r>
              <a:rPr lang="hu-HU" sz="3600" dirty="0" err="1">
                <a:hlinkClick r:id="rId2"/>
              </a:rPr>
              <a:t>kattints</a:t>
            </a:r>
            <a:r>
              <a:rPr lang="hu-HU" sz="3600" dirty="0">
                <a:hlinkClick r:id="rId2"/>
              </a:rPr>
              <a:t> IDE, és oldd meg a feladatot!</a:t>
            </a:r>
            <a:endParaRPr lang="hu-HU" sz="3600" dirty="0"/>
          </a:p>
        </p:txBody>
      </p:sp>
      <p:sp>
        <p:nvSpPr>
          <p:cNvPr id="5" name="Folyamatábra: Bekötés 4"/>
          <p:cNvSpPr/>
          <p:nvPr/>
        </p:nvSpPr>
        <p:spPr>
          <a:xfrm>
            <a:off x="505326" y="240632"/>
            <a:ext cx="1082842" cy="101065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Folyamatábra: Bekötés 5"/>
          <p:cNvSpPr/>
          <p:nvPr/>
        </p:nvSpPr>
        <p:spPr>
          <a:xfrm>
            <a:off x="1371600" y="5382938"/>
            <a:ext cx="1082842" cy="101065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olyamatábra: Bekötés 6"/>
          <p:cNvSpPr/>
          <p:nvPr/>
        </p:nvSpPr>
        <p:spPr>
          <a:xfrm>
            <a:off x="6216316" y="-505326"/>
            <a:ext cx="1082842" cy="101065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Folyamatábra: Bekötés 7"/>
          <p:cNvSpPr/>
          <p:nvPr/>
        </p:nvSpPr>
        <p:spPr>
          <a:xfrm>
            <a:off x="11650579" y="6297337"/>
            <a:ext cx="1082842" cy="101065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Folyamatábra: Bekötés 9"/>
          <p:cNvSpPr/>
          <p:nvPr/>
        </p:nvSpPr>
        <p:spPr>
          <a:xfrm>
            <a:off x="10567737" y="690312"/>
            <a:ext cx="549442" cy="56097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Folyamatábra: Bekötés 10"/>
          <p:cNvSpPr/>
          <p:nvPr/>
        </p:nvSpPr>
        <p:spPr>
          <a:xfrm>
            <a:off x="6749716" y="5567924"/>
            <a:ext cx="549442" cy="56097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Folyamatábra: Bekötés 11"/>
          <p:cNvSpPr/>
          <p:nvPr/>
        </p:nvSpPr>
        <p:spPr>
          <a:xfrm>
            <a:off x="4680285" y="785812"/>
            <a:ext cx="549442" cy="56097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Folyamatábra: Bekötés 12"/>
          <p:cNvSpPr/>
          <p:nvPr/>
        </p:nvSpPr>
        <p:spPr>
          <a:xfrm>
            <a:off x="0" y="3633285"/>
            <a:ext cx="549442" cy="56097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olyamatábra: Bekötés 13"/>
          <p:cNvSpPr/>
          <p:nvPr/>
        </p:nvSpPr>
        <p:spPr>
          <a:xfrm>
            <a:off x="3052011" y="-320340"/>
            <a:ext cx="549442" cy="56097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Folyamatábra: Bekötés 14"/>
          <p:cNvSpPr/>
          <p:nvPr/>
        </p:nvSpPr>
        <p:spPr>
          <a:xfrm>
            <a:off x="10922670" y="5287438"/>
            <a:ext cx="549442" cy="56097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olyamatábra: Bekötés 15"/>
          <p:cNvSpPr/>
          <p:nvPr/>
        </p:nvSpPr>
        <p:spPr>
          <a:xfrm>
            <a:off x="4680285" y="5936936"/>
            <a:ext cx="549442" cy="56097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Folyamatábra: Bekötés 16"/>
          <p:cNvSpPr/>
          <p:nvPr/>
        </p:nvSpPr>
        <p:spPr>
          <a:xfrm>
            <a:off x="11484144" y="-416283"/>
            <a:ext cx="1082842" cy="101065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4869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212998" y="2688678"/>
            <a:ext cx="9596335" cy="3416320"/>
          </a:xfrm>
          <a:prstGeom prst="rect">
            <a:avLst/>
          </a:prstGeom>
          <a:solidFill>
            <a:schemeClr val="bg1"/>
          </a:solidFill>
          <a:ln w="69850">
            <a:solidFill>
              <a:srgbClr val="A39D2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600" dirty="0" err="1"/>
              <a:t>Pancsinello</a:t>
            </a:r>
            <a:r>
              <a:rPr lang="hu-HU" sz="3600" dirty="0"/>
              <a:t> élete megváltozott. </a:t>
            </a:r>
          </a:p>
          <a:p>
            <a:pPr algn="ctr"/>
            <a:r>
              <a:rPr lang="hu-HU" sz="3600" dirty="0"/>
              <a:t>Hogyan történt ez? </a:t>
            </a:r>
          </a:p>
          <a:p>
            <a:endParaRPr lang="hu-HU" sz="3600" dirty="0"/>
          </a:p>
          <a:p>
            <a:pPr algn="ctr"/>
            <a:r>
              <a:rPr lang="hu-HU" sz="3600" dirty="0" err="1">
                <a:hlinkClick r:id="rId2"/>
              </a:rPr>
              <a:t>Kattins</a:t>
            </a:r>
            <a:r>
              <a:rPr lang="hu-HU" sz="3600" dirty="0">
                <a:hlinkClick r:id="rId2"/>
              </a:rPr>
              <a:t> IDE, és válaszd ki, </a:t>
            </a:r>
          </a:p>
          <a:p>
            <a:pPr algn="ctr"/>
            <a:r>
              <a:rPr lang="hu-HU" sz="3600" dirty="0">
                <a:hlinkClick r:id="rId2"/>
              </a:rPr>
              <a:t>hogy melyik a helyes megoldás.</a:t>
            </a:r>
            <a:endParaRPr lang="hu-HU" sz="3600" dirty="0"/>
          </a:p>
          <a:p>
            <a:pPr algn="ctr"/>
            <a:endParaRPr lang="hu-HU" sz="36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9"/>
          <a:stretch/>
        </p:blipFill>
        <p:spPr>
          <a:xfrm>
            <a:off x="3740405" y="441435"/>
            <a:ext cx="4541520" cy="200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46033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yamatábra: Bekötés 5"/>
          <p:cNvSpPr/>
          <p:nvPr/>
        </p:nvSpPr>
        <p:spPr>
          <a:xfrm>
            <a:off x="10876346" y="3541624"/>
            <a:ext cx="612000" cy="6120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Folyamatábra: Bekötés 14"/>
          <p:cNvSpPr/>
          <p:nvPr/>
        </p:nvSpPr>
        <p:spPr>
          <a:xfrm>
            <a:off x="9641550" y="1430343"/>
            <a:ext cx="612000" cy="6120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olyamatábra: Bekötés 15"/>
          <p:cNvSpPr/>
          <p:nvPr/>
        </p:nvSpPr>
        <p:spPr>
          <a:xfrm>
            <a:off x="7125826" y="532443"/>
            <a:ext cx="612000" cy="6120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Négyágú csillag 21"/>
          <p:cNvSpPr/>
          <p:nvPr/>
        </p:nvSpPr>
        <p:spPr>
          <a:xfrm rot="21047191">
            <a:off x="8122668" y="1297668"/>
            <a:ext cx="1204800" cy="1066800"/>
          </a:xfrm>
          <a:prstGeom prst="star4">
            <a:avLst/>
          </a:prstGeom>
          <a:solidFill>
            <a:srgbClr val="F3C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Folyamatábra: Bekötés 22"/>
          <p:cNvSpPr/>
          <p:nvPr/>
        </p:nvSpPr>
        <p:spPr>
          <a:xfrm>
            <a:off x="9134855" y="181416"/>
            <a:ext cx="612000" cy="6120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/>
          </a:p>
        </p:txBody>
      </p:sp>
      <p:sp>
        <p:nvSpPr>
          <p:cNvPr id="24" name="Négyágú csillag 23"/>
          <p:cNvSpPr/>
          <p:nvPr/>
        </p:nvSpPr>
        <p:spPr>
          <a:xfrm>
            <a:off x="10645328" y="1643043"/>
            <a:ext cx="1467132" cy="1325100"/>
          </a:xfrm>
          <a:prstGeom prst="star4">
            <a:avLst/>
          </a:prstGeom>
          <a:solidFill>
            <a:srgbClr val="F3C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Négyágú csillag 24"/>
          <p:cNvSpPr/>
          <p:nvPr/>
        </p:nvSpPr>
        <p:spPr>
          <a:xfrm>
            <a:off x="6321088" y="437193"/>
            <a:ext cx="743122" cy="645300"/>
          </a:xfrm>
          <a:prstGeom prst="star4">
            <a:avLst/>
          </a:prstGeom>
          <a:solidFill>
            <a:srgbClr val="F3C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Négyágú csillag 25"/>
          <p:cNvSpPr/>
          <p:nvPr/>
        </p:nvSpPr>
        <p:spPr>
          <a:xfrm>
            <a:off x="1202338" y="-104069"/>
            <a:ext cx="1204800" cy="1066800"/>
          </a:xfrm>
          <a:prstGeom prst="star4">
            <a:avLst/>
          </a:prstGeom>
          <a:solidFill>
            <a:srgbClr val="F3C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Folyamatábra: Bekötés 27"/>
          <p:cNvSpPr/>
          <p:nvPr/>
        </p:nvSpPr>
        <p:spPr>
          <a:xfrm>
            <a:off x="3079832" y="374250"/>
            <a:ext cx="375656" cy="3894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Folyamatábra: Bekötés 28"/>
          <p:cNvSpPr/>
          <p:nvPr/>
        </p:nvSpPr>
        <p:spPr>
          <a:xfrm>
            <a:off x="6876382" y="6580"/>
            <a:ext cx="375656" cy="3894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Folyamatábra: Bekötés 29"/>
          <p:cNvSpPr/>
          <p:nvPr/>
        </p:nvSpPr>
        <p:spPr>
          <a:xfrm>
            <a:off x="10277194" y="663543"/>
            <a:ext cx="375656" cy="3894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Négyágú csillag 30"/>
          <p:cNvSpPr/>
          <p:nvPr/>
        </p:nvSpPr>
        <p:spPr>
          <a:xfrm>
            <a:off x="10988400" y="94593"/>
            <a:ext cx="1204800" cy="1066800"/>
          </a:xfrm>
          <a:prstGeom prst="star4">
            <a:avLst/>
          </a:prstGeom>
          <a:solidFill>
            <a:srgbClr val="F3C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Folyamatábra: Bekötés 33"/>
          <p:cNvSpPr/>
          <p:nvPr/>
        </p:nvSpPr>
        <p:spPr>
          <a:xfrm>
            <a:off x="3979485" y="1525068"/>
            <a:ext cx="612000" cy="6120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Folyamatábra: Bekötés 35"/>
          <p:cNvSpPr/>
          <p:nvPr/>
        </p:nvSpPr>
        <p:spPr>
          <a:xfrm>
            <a:off x="271462" y="-35362"/>
            <a:ext cx="800281" cy="76935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/>
          </a:p>
        </p:txBody>
      </p:sp>
      <p:sp>
        <p:nvSpPr>
          <p:cNvPr id="37" name="Négyágú csillag 36"/>
          <p:cNvSpPr/>
          <p:nvPr/>
        </p:nvSpPr>
        <p:spPr>
          <a:xfrm>
            <a:off x="-443716" y="627150"/>
            <a:ext cx="1204800" cy="1066800"/>
          </a:xfrm>
          <a:prstGeom prst="star4">
            <a:avLst/>
          </a:prstGeom>
          <a:solidFill>
            <a:srgbClr val="F3C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Folyamatábra: Bekötés 37"/>
          <p:cNvSpPr/>
          <p:nvPr/>
        </p:nvSpPr>
        <p:spPr>
          <a:xfrm>
            <a:off x="-342070" y="5966851"/>
            <a:ext cx="612000" cy="6120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/>
          </a:p>
        </p:txBody>
      </p:sp>
      <p:sp>
        <p:nvSpPr>
          <p:cNvPr id="39" name="Négyágú csillag 38"/>
          <p:cNvSpPr/>
          <p:nvPr/>
        </p:nvSpPr>
        <p:spPr>
          <a:xfrm rot="1331053">
            <a:off x="4726353" y="1163793"/>
            <a:ext cx="1204800" cy="1066800"/>
          </a:xfrm>
          <a:prstGeom prst="star4">
            <a:avLst/>
          </a:prstGeom>
          <a:solidFill>
            <a:srgbClr val="F3C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Négyágú csillag 40"/>
          <p:cNvSpPr/>
          <p:nvPr/>
        </p:nvSpPr>
        <p:spPr>
          <a:xfrm>
            <a:off x="11494904" y="4392693"/>
            <a:ext cx="743122" cy="645300"/>
          </a:xfrm>
          <a:prstGeom prst="star4">
            <a:avLst/>
          </a:prstGeom>
          <a:solidFill>
            <a:srgbClr val="F3C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Négyágú csillag 41"/>
          <p:cNvSpPr/>
          <p:nvPr/>
        </p:nvSpPr>
        <p:spPr>
          <a:xfrm>
            <a:off x="8106768" y="209793"/>
            <a:ext cx="743122" cy="645300"/>
          </a:xfrm>
          <a:prstGeom prst="star4">
            <a:avLst/>
          </a:prstGeom>
          <a:solidFill>
            <a:srgbClr val="F3C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Folyamatábra: Bekötés 42"/>
          <p:cNvSpPr/>
          <p:nvPr/>
        </p:nvSpPr>
        <p:spPr>
          <a:xfrm>
            <a:off x="5609636" y="226443"/>
            <a:ext cx="375656" cy="3894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Folyamatábra: Másik feldolgozás 52"/>
          <p:cNvSpPr/>
          <p:nvPr/>
        </p:nvSpPr>
        <p:spPr>
          <a:xfrm>
            <a:off x="3021947" y="2902651"/>
            <a:ext cx="6249124" cy="3064200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>
                <a:solidFill>
                  <a:srgbClr val="FF0000"/>
                </a:solidFill>
              </a:rPr>
              <a:t>Értékes vagy, mert Isten alkotott!</a:t>
            </a:r>
          </a:p>
        </p:txBody>
      </p:sp>
      <p:sp>
        <p:nvSpPr>
          <p:cNvPr id="44" name="Folyamatábra: Bekötés 43"/>
          <p:cNvSpPr/>
          <p:nvPr/>
        </p:nvSpPr>
        <p:spPr>
          <a:xfrm>
            <a:off x="2286940" y="1213036"/>
            <a:ext cx="375656" cy="3894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Folyamatábra: Bekötés 44"/>
          <p:cNvSpPr/>
          <p:nvPr/>
        </p:nvSpPr>
        <p:spPr>
          <a:xfrm>
            <a:off x="671602" y="3668410"/>
            <a:ext cx="800281" cy="76935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/>
          </a:p>
        </p:txBody>
      </p:sp>
      <p:sp>
        <p:nvSpPr>
          <p:cNvPr id="46" name="Négyágú csillag 45"/>
          <p:cNvSpPr/>
          <p:nvPr/>
        </p:nvSpPr>
        <p:spPr>
          <a:xfrm>
            <a:off x="68436" y="4552200"/>
            <a:ext cx="1467132" cy="1325100"/>
          </a:xfrm>
          <a:prstGeom prst="star4">
            <a:avLst/>
          </a:prstGeom>
          <a:solidFill>
            <a:srgbClr val="F3C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Folyamatábra: Bekötés 47"/>
          <p:cNvSpPr/>
          <p:nvPr/>
        </p:nvSpPr>
        <p:spPr>
          <a:xfrm>
            <a:off x="11887200" y="2873193"/>
            <a:ext cx="612000" cy="6120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Folyamatábra: Bekötés 48"/>
          <p:cNvSpPr/>
          <p:nvPr/>
        </p:nvSpPr>
        <p:spPr>
          <a:xfrm>
            <a:off x="1563652" y="6148800"/>
            <a:ext cx="612000" cy="6120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Folyamatábra: Bekötés 49"/>
          <p:cNvSpPr/>
          <p:nvPr/>
        </p:nvSpPr>
        <p:spPr>
          <a:xfrm>
            <a:off x="829906" y="6454800"/>
            <a:ext cx="375656" cy="3894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Folyamatábra: Bekötés 50"/>
          <p:cNvSpPr/>
          <p:nvPr/>
        </p:nvSpPr>
        <p:spPr>
          <a:xfrm>
            <a:off x="12005372" y="1286193"/>
            <a:ext cx="375656" cy="3894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Folyamatábra: Másik feldolgozás 51"/>
          <p:cNvSpPr/>
          <p:nvPr/>
        </p:nvSpPr>
        <p:spPr>
          <a:xfrm>
            <a:off x="3021947" y="2956785"/>
            <a:ext cx="6249124" cy="3064200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>
                <a:solidFill>
                  <a:srgbClr val="FF0000"/>
                </a:solidFill>
              </a:rPr>
              <a:t>Fontos vagy Istennek!</a:t>
            </a:r>
          </a:p>
        </p:txBody>
      </p:sp>
      <p:sp>
        <p:nvSpPr>
          <p:cNvPr id="55" name="Négyágú csillag 54"/>
          <p:cNvSpPr/>
          <p:nvPr/>
        </p:nvSpPr>
        <p:spPr>
          <a:xfrm>
            <a:off x="153493" y="1745969"/>
            <a:ext cx="1204800" cy="1066800"/>
          </a:xfrm>
          <a:prstGeom prst="star4">
            <a:avLst/>
          </a:prstGeom>
          <a:solidFill>
            <a:srgbClr val="F3C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Folyamatábra: Bekötés 56"/>
          <p:cNvSpPr/>
          <p:nvPr/>
        </p:nvSpPr>
        <p:spPr>
          <a:xfrm>
            <a:off x="11378894" y="6232200"/>
            <a:ext cx="612000" cy="6120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Folyamatábra: Másik feldolgozás 53"/>
          <p:cNvSpPr/>
          <p:nvPr/>
        </p:nvSpPr>
        <p:spPr>
          <a:xfrm>
            <a:off x="3021947" y="2902651"/>
            <a:ext cx="6249124" cy="3064200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>
                <a:solidFill>
                  <a:srgbClr val="FF0000"/>
                </a:solidFill>
              </a:rPr>
              <a:t>Isten szeret téged!</a:t>
            </a:r>
          </a:p>
        </p:txBody>
      </p:sp>
      <p:sp>
        <p:nvSpPr>
          <p:cNvPr id="59" name="Folyamatábra: Bekötés 58"/>
          <p:cNvSpPr/>
          <p:nvPr/>
        </p:nvSpPr>
        <p:spPr>
          <a:xfrm>
            <a:off x="383836" y="2920270"/>
            <a:ext cx="612000" cy="6120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Négyágú csillag 60"/>
          <p:cNvSpPr/>
          <p:nvPr/>
        </p:nvSpPr>
        <p:spPr>
          <a:xfrm>
            <a:off x="1463229" y="2224066"/>
            <a:ext cx="1204800" cy="1066800"/>
          </a:xfrm>
          <a:prstGeom prst="star4">
            <a:avLst/>
          </a:prstGeom>
          <a:solidFill>
            <a:srgbClr val="F3C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Négyágú csillag 61"/>
          <p:cNvSpPr/>
          <p:nvPr/>
        </p:nvSpPr>
        <p:spPr>
          <a:xfrm>
            <a:off x="3448766" y="-486657"/>
            <a:ext cx="1467132" cy="1325100"/>
          </a:xfrm>
          <a:prstGeom prst="star4">
            <a:avLst/>
          </a:prstGeom>
          <a:solidFill>
            <a:srgbClr val="F3C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708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53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5" grpId="0" animBg="1"/>
      <p:bldP spid="57" grpId="0" animBg="1"/>
      <p:bldP spid="54" grpId="0" animBg="1"/>
      <p:bldP spid="59" grpId="0" animBg="1"/>
      <p:bldP spid="61" grpId="0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6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61" y="1366271"/>
            <a:ext cx="5327274" cy="53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zis 6"/>
          <p:cNvSpPr>
            <a:spLocks noChangeAspect="1"/>
          </p:cNvSpPr>
          <p:nvPr/>
        </p:nvSpPr>
        <p:spPr>
          <a:xfrm>
            <a:off x="7485073" y="2100861"/>
            <a:ext cx="3837443" cy="3837443"/>
          </a:xfrm>
          <a:prstGeom prst="ellipse">
            <a:avLst/>
          </a:prstGeom>
          <a:noFill/>
          <a:ln w="44450">
            <a:solidFill>
              <a:srgbClr val="F58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717868" y="3419507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Hittanos!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Várunk a következő digitális hittanórára!</a:t>
            </a:r>
          </a:p>
        </p:txBody>
      </p:sp>
    </p:spTree>
    <p:extLst>
      <p:ext uri="{BB962C8B-B14F-4D97-AF65-F5344CB8AC3E}">
        <p14:creationId xmlns:p14="http://schemas.microsoft.com/office/powerpoint/2010/main" val="1540088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árga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1050</TotalTime>
  <Words>384</Words>
  <Application>Microsoft Office PowerPoint</Application>
  <PresentationFormat>Szélesvásznú</PresentationFormat>
  <Paragraphs>62</Paragraphs>
  <Slides>10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7" baseType="lpstr">
      <vt:lpstr>arial</vt:lpstr>
      <vt:lpstr>arial</vt:lpstr>
      <vt:lpstr>Calibri</vt:lpstr>
      <vt:lpstr>Comic Sans MS</vt:lpstr>
      <vt:lpstr>Times New Roman</vt:lpstr>
      <vt:lpstr>Wingdings 3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Noémi Zimányi</cp:lastModifiedBy>
  <cp:revision>87</cp:revision>
  <dcterms:created xsi:type="dcterms:W3CDTF">2020-04-05T07:55:46Z</dcterms:created>
  <dcterms:modified xsi:type="dcterms:W3CDTF">2021-09-29T12:37:29Z</dcterms:modified>
</cp:coreProperties>
</file>