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3" r:id="rId4"/>
    <p:sldId id="270" r:id="rId5"/>
    <p:sldId id="267" r:id="rId6"/>
    <p:sldId id="257" r:id="rId7"/>
    <p:sldId id="273" r:id="rId8"/>
    <p:sldId id="272" r:id="rId9"/>
    <p:sldId id="280" r:id="rId10"/>
    <p:sldId id="279" r:id="rId11"/>
    <p:sldId id="275" r:id="rId12"/>
    <p:sldId id="274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71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1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91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3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1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4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93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6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774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1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1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85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4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11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04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6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9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99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6487-0093-4807-9E5C-DACF107BB8A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8E78-C6E1-4619-BF9A-357BDDB04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7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0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1cdb23x520" TargetMode="Externa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339725" y="2130425"/>
            <a:ext cx="2949575" cy="28844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BE18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41976" y="1494601"/>
            <a:ext cx="762793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egy papírlap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BE18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BE18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0" y="192460"/>
            <a:ext cx="12192000" cy="769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Érzéseink: Szégyen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563" r="1805"/>
          <a:stretch/>
        </p:blipFill>
        <p:spPr>
          <a:xfrm>
            <a:off x="812800" y="2039970"/>
            <a:ext cx="10668000" cy="4379353"/>
          </a:xfrm>
          <a:prstGeom prst="rect">
            <a:avLst/>
          </a:prstGeom>
          <a:ln w="1143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800756" cy="177074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119086" y="217713"/>
            <a:ext cx="9855199" cy="1553029"/>
          </a:xfrm>
          <a:prstGeom prst="rect">
            <a:avLst/>
          </a:prstGeom>
          <a:solidFill>
            <a:schemeClr val="accent4">
              <a:lumMod val="20000"/>
              <a:lumOff val="80000"/>
              <a:alpha val="8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Rossz tulajdonságainkat, amelyek miatt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néha mégis szégyenkezünk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, megvallhatjuk Istennek. Ő megbocsát, elveszi a szégyenünket, és segít változni, ha változnunk kell.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Az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alábbi bűnbánó imádságot bármikor kiegészítheted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! Akár most is! Írd le </a:t>
            </a: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>a füzetedbe!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6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30" y="1604537"/>
            <a:ext cx="10217983" cy="49849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Új szívet adj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671" y="2960915"/>
            <a:ext cx="976187" cy="97618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203264"/>
            <a:ext cx="1669143" cy="1654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605724" cy="160453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85330" y="141868"/>
            <a:ext cx="10217983" cy="1320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7030A0"/>
                </a:solidFill>
              </a:rPr>
              <a:t>Az alábbi ének is arra bátorít, hogy a szívünk Isten szeretetével, bíztató üzenetével legyen tele, hogy vidámak lehessünk! Próbáld meg elénekelni! (A hangszóró segítségével meg is tudod hallgatni.)</a:t>
            </a:r>
            <a:endParaRPr lang="hu-H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3399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2663103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17487" y="3935949"/>
            <a:ext cx="3582987" cy="2334222"/>
          </a:xfrm>
          <a:prstGeom prst="roundRect">
            <a:avLst/>
          </a:prstGeom>
          <a:solidFill>
            <a:srgbClr val="A58BA4">
              <a:alpha val="44000"/>
            </a:srgbClr>
          </a:soli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üzenetét, írd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a füzetedbe,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add tovább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Igét valakinek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Hétágú csillag 4"/>
          <p:cNvSpPr/>
          <p:nvPr/>
        </p:nvSpPr>
        <p:spPr>
          <a:xfrm>
            <a:off x="3903209" y="133992"/>
            <a:ext cx="8158162" cy="6384925"/>
          </a:xfrm>
          <a:prstGeom prst="star7">
            <a:avLst/>
          </a:prstGeom>
          <a:solidFill>
            <a:srgbClr val="A58BA4">
              <a:alpha val="72000"/>
            </a:srgb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töredelmes és megtört szívet nem veted meg, </a:t>
            </a:r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Istenem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könyve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fejezet,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</a:t>
            </a:r>
          </a:p>
        </p:txBody>
      </p:sp>
    </p:spTree>
    <p:extLst>
      <p:ext uri="{BB962C8B-B14F-4D97-AF65-F5344CB8AC3E}">
        <p14:creationId xmlns:p14="http://schemas.microsoft.com/office/powerpoint/2010/main" val="32309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4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19"/>
            <a:ext cx="4505325" cy="44878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7443788" y="5611813"/>
            <a:ext cx="4626292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8450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820229" y="1931938"/>
            <a:ext cx="555633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None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lang="hu-HU" sz="4000" dirty="0">
                <a:solidFill>
                  <a:srgbClr val="00B050"/>
                </a:solidFill>
              </a:rPr>
              <a:t>Csak Istennél csendesül el lelkem, tőle kapok segítséget</a:t>
            </a:r>
            <a:r>
              <a:rPr lang="hu-HU" sz="4000" dirty="0" smtClean="0">
                <a:solidFill>
                  <a:srgbClr val="00B050"/>
                </a:solidFill>
              </a:rPr>
              <a:t>.”</a:t>
            </a:r>
            <a:endParaRPr kumimoji="0" lang="hu-HU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Zsoltárok </a:t>
            </a: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könyve </a:t>
            </a:r>
            <a:r>
              <a:rPr lang="hu-HU" altLang="hu-HU" sz="2800" dirty="0" smtClean="0">
                <a:solidFill>
                  <a:srgbClr val="00B050"/>
                </a:solidFill>
              </a:rPr>
              <a:t>62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,2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09" y="4800600"/>
            <a:ext cx="4676775" cy="155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2068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888356"/>
            <a:ext cx="5380037" cy="54054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</p:spTree>
    <p:extLst>
      <p:ext uri="{BB962C8B-B14F-4D97-AF65-F5344CB8AC3E}">
        <p14:creationId xmlns:p14="http://schemas.microsoft.com/office/powerpoint/2010/main" val="21483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64020" t="12281" r="3972" b="6164"/>
          <a:stretch/>
        </p:blipFill>
        <p:spPr>
          <a:xfrm>
            <a:off x="8137139" y="0"/>
            <a:ext cx="3174863" cy="68220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6" name="Keret 5"/>
          <p:cNvSpPr/>
          <p:nvPr/>
        </p:nvSpPr>
        <p:spPr>
          <a:xfrm>
            <a:off x="2763088" y="469014"/>
            <a:ext cx="5412082" cy="2564119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653098" y="1058575"/>
            <a:ext cx="355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Emlékszel a múlt órai történetünk egyik főszereplőjére?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Keret 7"/>
          <p:cNvSpPr/>
          <p:nvPr/>
        </p:nvSpPr>
        <p:spPr>
          <a:xfrm>
            <a:off x="2725057" y="3817258"/>
            <a:ext cx="5450113" cy="2510972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047772" y="4287914"/>
            <a:ext cx="4804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Ő volt az a vámszedő, aki annyira bűnösnek tartotta magát, hogy szégyenében alig mert Istenhez imádkozni…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439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819685" y="926327"/>
            <a:ext cx="5318612" cy="5148221"/>
            <a:chOff x="4783188" y="156429"/>
            <a:chExt cx="5438928" cy="601873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21108193" flipH="1">
              <a:off x="4783188" y="156429"/>
              <a:ext cx="2625624" cy="6018739"/>
            </a:xfrm>
            <a:prstGeom prst="rect">
              <a:avLst/>
            </a:prstGeom>
          </p:spPr>
        </p:pic>
        <p:sp>
          <p:nvSpPr>
            <p:cNvPr id="6" name="Ellipszis buborék 5"/>
            <p:cNvSpPr/>
            <p:nvPr/>
          </p:nvSpPr>
          <p:spPr>
            <a:xfrm>
              <a:off x="7824458" y="281459"/>
              <a:ext cx="2397658" cy="1485900"/>
            </a:xfrm>
            <a:prstGeom prst="wedgeEllipseCallout">
              <a:avLst>
                <a:gd name="adj1" fmla="val -80192"/>
                <a:gd name="adj2" fmla="val 163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B624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URAM, IRGALMAZZ!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814412" y="1292210"/>
            <a:ext cx="5205295" cy="4516438"/>
            <a:chOff x="2445521" y="629755"/>
            <a:chExt cx="5205295" cy="4516438"/>
          </a:xfrm>
        </p:grpSpPr>
        <p:sp>
          <p:nvSpPr>
            <p:cNvPr id="7" name="Ellipszis buborék 6"/>
            <p:cNvSpPr/>
            <p:nvPr/>
          </p:nvSpPr>
          <p:spPr>
            <a:xfrm>
              <a:off x="2445521" y="629755"/>
              <a:ext cx="2598822" cy="1425245"/>
            </a:xfrm>
            <a:prstGeom prst="wedgeEllipseCallout">
              <a:avLst>
                <a:gd name="adj1" fmla="val 55318"/>
                <a:gd name="adj2" fmla="val 427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B624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URAM, IRGALMAZZ!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491807">
              <a:off x="5920528" y="1179842"/>
              <a:ext cx="1730288" cy="3966351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5611626" y="2004833"/>
            <a:ext cx="2904339" cy="2538091"/>
            <a:chOff x="5734806" y="1861843"/>
            <a:chExt cx="3214862" cy="3391759"/>
          </a:xfrm>
        </p:grpSpPr>
        <p:sp>
          <p:nvSpPr>
            <p:cNvPr id="9" name="Ellipszis buborék 8"/>
            <p:cNvSpPr/>
            <p:nvPr/>
          </p:nvSpPr>
          <p:spPr>
            <a:xfrm>
              <a:off x="6963481" y="1861843"/>
              <a:ext cx="1986187" cy="1205833"/>
            </a:xfrm>
            <a:prstGeom prst="wedgeEllipseCallout">
              <a:avLst>
                <a:gd name="adj1" fmla="val -55210"/>
                <a:gd name="adj2" fmla="val 365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B624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URAM, IRGALMAZZ!</a:t>
              </a:r>
              <a:endPara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21108193" flipH="1">
              <a:off x="5734806" y="2822029"/>
              <a:ext cx="1060753" cy="2431573"/>
            </a:xfrm>
            <a:prstGeom prst="rect">
              <a:avLst/>
            </a:prstGeom>
          </p:spPr>
        </p:pic>
      </p:grpSp>
      <p:sp>
        <p:nvSpPr>
          <p:cNvPr id="13" name="Keret 12"/>
          <p:cNvSpPr/>
          <p:nvPr/>
        </p:nvSpPr>
        <p:spPr>
          <a:xfrm>
            <a:off x="179545" y="5297714"/>
            <a:ext cx="3216798" cy="1268916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66183" y="5701339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Így kérte Istent…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4" name="Keret 13"/>
          <p:cNvSpPr/>
          <p:nvPr/>
        </p:nvSpPr>
        <p:spPr>
          <a:xfrm>
            <a:off x="7518400" y="4920343"/>
            <a:ext cx="4528457" cy="1799771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793678" y="5220063"/>
            <a:ext cx="404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A szégyenét </a:t>
            </a:r>
            <a:r>
              <a:rPr lang="hu-HU" sz="2400" dirty="0" smtClean="0">
                <a:solidFill>
                  <a:schemeClr val="bg1"/>
                </a:solidFill>
              </a:rPr>
              <a:t>fejezte ki azzal</a:t>
            </a:r>
            <a:r>
              <a:rPr lang="hu-HU" sz="2400" dirty="0">
                <a:solidFill>
                  <a:schemeClr val="bg1"/>
                </a:solidFill>
              </a:rPr>
              <a:t>, hogy lehajtotta a fejét, és bűnösnek nevezte </a:t>
            </a:r>
            <a:r>
              <a:rPr lang="hu-HU" sz="2400" dirty="0" smtClean="0">
                <a:solidFill>
                  <a:schemeClr val="bg1"/>
                </a:solidFill>
              </a:rPr>
              <a:t>magát.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99658" l="0" r="99429">
                        <a14:foregroundMark x1="15429" y1="61815" x2="15429" y2="61815"/>
                        <a14:foregroundMark x1="23286" y1="65411" x2="23286" y2="65411"/>
                        <a14:foregroundMark x1="27857" y1="65068" x2="27857" y2="65068"/>
                        <a14:foregroundMark x1="16714" y1="58733" x2="16714" y2="58733"/>
                        <a14:foregroundMark x1="6429" y1="40240" x2="6429" y2="40240"/>
                        <a14:foregroundMark x1="20429" y1="45719" x2="20429" y2="45719"/>
                        <a14:foregroundMark x1="23286" y1="48973" x2="23286" y2="48973"/>
                        <a14:foregroundMark x1="30429" y1="48973" x2="30429" y2="48973"/>
                        <a14:foregroundMark x1="33143" y1="50514" x2="33143" y2="50514"/>
                        <a14:foregroundMark x1="27857" y1="36815" x2="27857" y2="36815"/>
                        <a14:foregroundMark x1="21000" y1="34589" x2="21000" y2="34589"/>
                        <a14:foregroundMark x1="20286" y1="30137" x2="20286" y2="30137"/>
                        <a14:foregroundMark x1="21857" y1="25000" x2="21857" y2="25000"/>
                        <a14:foregroundMark x1="34000" y1="11815" x2="34000" y2="11815"/>
                        <a14:foregroundMark x1="37286" y1="11130" x2="37286" y2="11130"/>
                        <a14:foregroundMark x1="39143" y1="14384" x2="39143" y2="14384"/>
                        <a14:foregroundMark x1="35000" y1="23288" x2="35000" y2="23288"/>
                        <a14:foregroundMark x1="37000" y1="27568" x2="37000" y2="27568"/>
                        <a14:foregroundMark x1="41000" y1="30822" x2="41000" y2="30822"/>
                        <a14:foregroundMark x1="39714" y1="35274" x2="39714" y2="35274"/>
                        <a14:foregroundMark x1="42571" y1="40240" x2="42571" y2="40240"/>
                        <a14:foregroundMark x1="42571" y1="46575" x2="42571" y2="46575"/>
                        <a14:foregroundMark x1="40429" y1="50342" x2="40429" y2="50342"/>
                        <a14:foregroundMark x1="50714" y1="20205" x2="50714" y2="20205"/>
                        <a14:foregroundMark x1="51857" y1="31164" x2="51857" y2="31164"/>
                        <a14:foregroundMark x1="50714" y1="34075" x2="50714" y2="34075"/>
                        <a14:foregroundMark x1="66000" y1="5308" x2="66000" y2="5308"/>
                        <a14:foregroundMark x1="68286" y1="24315" x2="68286" y2="24315"/>
                        <a14:foregroundMark x1="66000" y1="27740" x2="66000" y2="27740"/>
                        <a14:foregroundMark x1="69714" y1="30651" x2="69714" y2="30651"/>
                        <a14:foregroundMark x1="75714" y1="45377" x2="75714" y2="45377"/>
                        <a14:foregroundMark x1="78143" y1="50342" x2="78143" y2="50342"/>
                        <a14:foregroundMark x1="78857" y1="47089" x2="78857" y2="47089"/>
                        <a14:foregroundMark x1="80857" y1="41952" x2="80857" y2="41952"/>
                        <a14:foregroundMark x1="71429" y1="50342" x2="71429" y2="50342"/>
                        <a14:foregroundMark x1="64714" y1="65925" x2="64714" y2="65925"/>
                        <a14:foregroundMark x1="78857" y1="62842" x2="78857" y2="62842"/>
                        <a14:foregroundMark x1="81571" y1="60616" x2="81571" y2="60616"/>
                        <a14:foregroundMark x1="89000" y1="49486" x2="89000" y2="49486"/>
                        <a14:foregroundMark x1="82143" y1="32534" x2="82143" y2="32534"/>
                        <a14:foregroundMark x1="80429" y1="19178" x2="80429" y2="19178"/>
                        <a14:foregroundMark x1="76571" y1="25514" x2="76571" y2="25514"/>
                        <a14:foregroundMark x1="76000" y1="30651" x2="76000" y2="306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6344" y="0"/>
            <a:ext cx="8142514" cy="67931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51741" cy="2119086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232230" y="5123541"/>
            <a:ext cx="2946397" cy="1407887"/>
          </a:xfrm>
          <a:prstGeom prst="foldedCorner">
            <a:avLst/>
          </a:prstGeom>
          <a:solidFill>
            <a:schemeClr val="accent2">
              <a:lumMod val="50000"/>
              <a:alpha val="4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Figyeld meg a fiú gondolatait! 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32230" y="2510971"/>
            <a:ext cx="2931885" cy="22206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 kerültél már hasonló helyzetbe, amikor szégyenkezned kellett valami miatt?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4068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99658" l="1286" r="56286">
                        <a14:foregroundMark x1="15429" y1="61815" x2="15429" y2="61815"/>
                        <a14:foregroundMark x1="23286" y1="65411" x2="23286" y2="65411"/>
                        <a14:foregroundMark x1="27857" y1="65068" x2="27857" y2="65068"/>
                        <a14:foregroundMark x1="16714" y1="58733" x2="16714" y2="58733"/>
                        <a14:foregroundMark x1="6429" y1="40240" x2="6429" y2="40240"/>
                        <a14:foregroundMark x1="20429" y1="45719" x2="20429" y2="45719"/>
                        <a14:foregroundMark x1="23286" y1="48973" x2="23286" y2="48973"/>
                        <a14:foregroundMark x1="30429" y1="48973" x2="30429" y2="48973"/>
                        <a14:foregroundMark x1="33143" y1="50514" x2="33143" y2="50514"/>
                        <a14:foregroundMark x1="27857" y1="36815" x2="27857" y2="36815"/>
                        <a14:foregroundMark x1="21000" y1="34589" x2="21000" y2="34589"/>
                        <a14:foregroundMark x1="20286" y1="30137" x2="20286" y2="30137"/>
                        <a14:foregroundMark x1="21857" y1="25000" x2="21857" y2="25000"/>
                        <a14:foregroundMark x1="34000" y1="11815" x2="34000" y2="11815"/>
                        <a14:foregroundMark x1="37286" y1="11130" x2="37286" y2="11130"/>
                        <a14:foregroundMark x1="39143" y1="14384" x2="39143" y2="14384"/>
                        <a14:foregroundMark x1="35000" y1="23288" x2="35000" y2="23288"/>
                        <a14:foregroundMark x1="37000" y1="27568" x2="37000" y2="27568"/>
                        <a14:foregroundMark x1="41000" y1="30822" x2="41000" y2="30822"/>
                        <a14:foregroundMark x1="39714" y1="35274" x2="39714" y2="35274"/>
                        <a14:foregroundMark x1="42571" y1="40240" x2="42571" y2="40240"/>
                        <a14:foregroundMark x1="42571" y1="46575" x2="42571" y2="46575"/>
                        <a14:foregroundMark x1="40429" y1="50342" x2="40429" y2="50342"/>
                        <a14:foregroundMark x1="50714" y1="20205" x2="50714" y2="20205"/>
                        <a14:foregroundMark x1="51857" y1="31164" x2="51857" y2="31164"/>
                        <a14:foregroundMark x1="50714" y1="34075" x2="50714" y2="34075"/>
                        <a14:foregroundMark x1="66000" y1="5308" x2="66000" y2="5308"/>
                        <a14:foregroundMark x1="68286" y1="24315" x2="68286" y2="24315"/>
                        <a14:foregroundMark x1="66000" y1="27740" x2="66000" y2="27740"/>
                        <a14:foregroundMark x1="69714" y1="30651" x2="69714" y2="30651"/>
                        <a14:foregroundMark x1="75714" y1="45377" x2="75714" y2="45377"/>
                        <a14:foregroundMark x1="78143" y1="50342" x2="78143" y2="50342"/>
                        <a14:foregroundMark x1="78857" y1="47089" x2="78857" y2="47089"/>
                        <a14:foregroundMark x1="80857" y1="41952" x2="80857" y2="41952"/>
                        <a14:foregroundMark x1="71429" y1="50342" x2="71429" y2="50342"/>
                        <a14:foregroundMark x1="64714" y1="65925" x2="64714" y2="65925"/>
                        <a14:foregroundMark x1="78857" y1="62842" x2="78857" y2="62842"/>
                        <a14:foregroundMark x1="81571" y1="60616" x2="81571" y2="60616"/>
                        <a14:foregroundMark x1="89000" y1="49486" x2="89000" y2="49486"/>
                        <a14:foregroundMark x1="82143" y1="32534" x2="82143" y2="32534"/>
                        <a14:foregroundMark x1="80429" y1="19178" x2="80429" y2="19178"/>
                        <a14:foregroundMark x1="76571" y1="25514" x2="76571" y2="25514"/>
                        <a14:foregroundMark x1="76000" y1="30651" x2="76000" y2="30651"/>
                        <a14:foregroundMark x1="36143" y1="67295" x2="36143" y2="67295"/>
                        <a14:foregroundMark x1="37143" y1="61815" x2="37143" y2="61815"/>
                        <a14:foregroundMark x1="35429" y1="58048" x2="35429" y2="58048"/>
                        <a14:foregroundMark x1="17714" y1="61473" x2="17714" y2="61473"/>
                        <a14:foregroundMark x1="12286" y1="51884" x2="12286" y2="51884"/>
                        <a14:foregroundMark x1="8571" y1="55479" x2="8571" y2="55479"/>
                        <a14:foregroundMark x1="22286" y1="59418" x2="22286" y2="59418"/>
                        <a14:foregroundMark x1="8714" y1="60103" x2="8714" y2="60103"/>
                        <a14:foregroundMark x1="8571" y1="43836" x2="8571" y2="43836"/>
                        <a14:foregroundMark x1="8143" y1="36130" x2="8143" y2="36130"/>
                        <a14:foregroundMark x1="10143" y1="37329" x2="10143" y2="37329"/>
                        <a14:foregroundMark x1="14429" y1="34589" x2="14429" y2="34589"/>
                        <a14:foregroundMark x1="26571" y1="34418" x2="26571" y2="34418"/>
                        <a14:foregroundMark x1="30286" y1="35616" x2="30286" y2="35616"/>
                        <a14:foregroundMark x1="31857" y1="39726" x2="31857" y2="39726"/>
                        <a14:foregroundMark x1="27143" y1="43151" x2="27143" y2="43151"/>
                        <a14:foregroundMark x1="22857" y1="40240" x2="22857" y2="40240"/>
                        <a14:foregroundMark x1="36429" y1="41610" x2="36429" y2="41610"/>
                        <a14:foregroundMark x1="27571" y1="14041" x2="27571" y2="14041"/>
                        <a14:foregroundMark x1="25857" y1="19007" x2="25857" y2="19007"/>
                        <a14:foregroundMark x1="15000" y1="19521" x2="15000" y2="19521"/>
                        <a14:foregroundMark x1="17714" y1="18151" x2="17714" y2="18151"/>
                        <a14:foregroundMark x1="11429" y1="17466" x2="11429" y2="17466"/>
                        <a14:foregroundMark x1="33286" y1="13870" x2="33286" y2="13870"/>
                        <a14:foregroundMark x1="40429" y1="8733" x2="40429" y2="8733"/>
                        <a14:foregroundMark x1="44429" y1="13185" x2="44429" y2="13185"/>
                        <a14:foregroundMark x1="30286" y1="38014" x2="30286" y2="38014"/>
                        <a14:foregroundMark x1="45143" y1="19178" x2="45143" y2="19178"/>
                        <a14:foregroundMark x1="43429" y1="26712" x2="43429" y2="26712"/>
                        <a14:foregroundMark x1="49143" y1="26027" x2="49143" y2="26027"/>
                        <a14:foregroundMark x1="51286" y1="22945" x2="51286" y2="22945"/>
                        <a14:foregroundMark x1="45429" y1="35274" x2="45429" y2="35274"/>
                        <a14:foregroundMark x1="50143" y1="38527" x2="50143" y2="38527"/>
                        <a14:foregroundMark x1="40143" y1="56678" x2="40143" y2="56678"/>
                        <a14:foregroundMark x1="37143" y1="55822" x2="37143" y2="55822"/>
                        <a14:foregroundMark x1="34429" y1="61815" x2="34429" y2="61815"/>
                        <a14:foregroundMark x1="45143" y1="57705" x2="45143" y2="57705"/>
                        <a14:foregroundMark x1="45857" y1="61301" x2="45857" y2="61301"/>
                        <a14:foregroundMark x1="44857" y1="67466" x2="44857" y2="67466"/>
                        <a14:foregroundMark x1="13714" y1="53767" x2="13714" y2="53767"/>
                        <a14:foregroundMark x1="17143" y1="23973" x2="17143" y2="23973"/>
                        <a14:foregroundMark x1="44857" y1="26712" x2="44857" y2="26712"/>
                      </a14:backgroundRemoval>
                    </a14:imgEffect>
                  </a14:imgLayer>
                </a14:imgProps>
              </a:ext>
            </a:extLst>
          </a:blip>
          <a:srcRect l="2495" r="42424"/>
          <a:stretch/>
        </p:blipFill>
        <p:spPr>
          <a:xfrm>
            <a:off x="76203" y="64817"/>
            <a:ext cx="4484914" cy="67931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0035"/>
            <a:ext cx="1532747" cy="1509486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4893131" y="4986404"/>
            <a:ext cx="7007132" cy="1619794"/>
          </a:xfrm>
          <a:prstGeom prst="foldedCorner">
            <a:avLst/>
          </a:prstGeom>
          <a:solidFill>
            <a:schemeClr val="accent2">
              <a:lumMod val="50000"/>
              <a:alpha val="4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hu-HU" sz="2400" dirty="0" smtClean="0"/>
          </a:p>
          <a:p>
            <a:pPr lvl="0" algn="ctr">
              <a:defRPr/>
            </a:pPr>
            <a:r>
              <a:rPr lang="hu-HU" sz="2400" dirty="0" smtClean="0"/>
              <a:t>Ha </a:t>
            </a:r>
            <a:r>
              <a:rPr lang="hu-HU" sz="2400" dirty="0"/>
              <a:t>szégyenkezünk, akkor azt érezzük, hogy nem olyanok vagyunk, amilyenek szeretnénk lenni. Magunkat tartjuk elfogadhatatlannak</a:t>
            </a:r>
            <a:r>
              <a:rPr lang="hu-HU" sz="2400" dirty="0" smtClean="0"/>
              <a:t>. És hasonlókat gondolunk magunkról, mint ez a fiú.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561116" y="276021"/>
            <a:ext cx="2579913" cy="12189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 közös a bal oldalon lévő gondolatokban?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99658" l="54429" r="99429">
                        <a14:foregroundMark x1="15429" y1="61815" x2="15429" y2="61815"/>
                        <a14:foregroundMark x1="23286" y1="65411" x2="23286" y2="65411"/>
                        <a14:foregroundMark x1="27857" y1="65068" x2="27857" y2="65068"/>
                        <a14:foregroundMark x1="16714" y1="58733" x2="16714" y2="58733"/>
                        <a14:foregroundMark x1="6429" y1="40240" x2="6429" y2="40240"/>
                        <a14:foregroundMark x1="20429" y1="45719" x2="20429" y2="45719"/>
                        <a14:foregroundMark x1="23286" y1="48973" x2="23286" y2="48973"/>
                        <a14:foregroundMark x1="30429" y1="48973" x2="30429" y2="48973"/>
                        <a14:foregroundMark x1="33143" y1="50514" x2="33143" y2="50514"/>
                        <a14:foregroundMark x1="27857" y1="36815" x2="27857" y2="36815"/>
                        <a14:foregroundMark x1="21000" y1="34589" x2="21000" y2="34589"/>
                        <a14:foregroundMark x1="20286" y1="30137" x2="20286" y2="30137"/>
                        <a14:foregroundMark x1="21857" y1="25000" x2="21857" y2="25000"/>
                        <a14:foregroundMark x1="34000" y1="11815" x2="34000" y2="11815"/>
                        <a14:foregroundMark x1="37286" y1="11130" x2="37286" y2="11130"/>
                        <a14:foregroundMark x1="39143" y1="14384" x2="39143" y2="14384"/>
                        <a14:foregroundMark x1="35000" y1="23288" x2="35000" y2="23288"/>
                        <a14:foregroundMark x1="37000" y1="27568" x2="37000" y2="27568"/>
                        <a14:foregroundMark x1="41000" y1="30822" x2="41000" y2="30822"/>
                        <a14:foregroundMark x1="39714" y1="35274" x2="39714" y2="35274"/>
                        <a14:foregroundMark x1="42571" y1="40240" x2="42571" y2="40240"/>
                        <a14:foregroundMark x1="42571" y1="46575" x2="42571" y2="46575"/>
                        <a14:foregroundMark x1="40429" y1="50342" x2="40429" y2="50342"/>
                        <a14:foregroundMark x1="50714" y1="20205" x2="50714" y2="20205"/>
                        <a14:foregroundMark x1="51857" y1="31164" x2="51857" y2="31164"/>
                        <a14:foregroundMark x1="50714" y1="34075" x2="50714" y2="34075"/>
                        <a14:foregroundMark x1="66000" y1="5308" x2="66000" y2="5308"/>
                        <a14:foregroundMark x1="68286" y1="24315" x2="68286" y2="24315"/>
                        <a14:foregroundMark x1="66000" y1="27740" x2="66000" y2="27740"/>
                        <a14:foregroundMark x1="69714" y1="30651" x2="69714" y2="30651"/>
                        <a14:foregroundMark x1="75714" y1="45377" x2="75714" y2="45377"/>
                        <a14:foregroundMark x1="78143" y1="50342" x2="78143" y2="50342"/>
                        <a14:foregroundMark x1="78857" y1="47089" x2="78857" y2="47089"/>
                        <a14:foregroundMark x1="80857" y1="41952" x2="80857" y2="41952"/>
                        <a14:foregroundMark x1="71429" y1="50342" x2="71429" y2="50342"/>
                        <a14:foregroundMark x1="64714" y1="65925" x2="64714" y2="65925"/>
                        <a14:foregroundMark x1="78857" y1="62842" x2="78857" y2="62842"/>
                        <a14:foregroundMark x1="81571" y1="60616" x2="81571" y2="60616"/>
                        <a14:foregroundMark x1="89000" y1="49486" x2="89000" y2="49486"/>
                        <a14:foregroundMark x1="82143" y1="32534" x2="82143" y2="32534"/>
                        <a14:foregroundMark x1="80429" y1="19178" x2="80429" y2="19178"/>
                        <a14:foregroundMark x1="76571" y1="25514" x2="76571" y2="25514"/>
                        <a14:foregroundMark x1="76000" y1="30651" x2="76000" y2="30651"/>
                      </a14:backgroundRemoval>
                    </a14:imgEffect>
                  </a14:imgLayer>
                </a14:imgProps>
              </a:ext>
            </a:extLst>
          </a:blip>
          <a:srcRect l="53832" b="30347"/>
          <a:stretch/>
        </p:blipFill>
        <p:spPr>
          <a:xfrm>
            <a:off x="8449701" y="64818"/>
            <a:ext cx="3742299" cy="47103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Lekerekített téglalap 6"/>
          <p:cNvSpPr/>
          <p:nvPr/>
        </p:nvSpPr>
        <p:spPr>
          <a:xfrm>
            <a:off x="5869789" y="1677148"/>
            <a:ext cx="2709968" cy="12189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 közös a jobb oldalon lévő gondolatokban?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3131" y="3226174"/>
            <a:ext cx="2579912" cy="12189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 különbség közöttük?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719208" y="709853"/>
            <a:ext cx="1507670" cy="4260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szégyen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3131" y="2176520"/>
            <a:ext cx="1450854" cy="3636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bűntudat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010409" y="3866606"/>
            <a:ext cx="1332300" cy="7419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white"/>
                </a:solidFill>
                <a:latin typeface="Arial" panose="020B0604020202020204"/>
              </a:rPr>
              <a:t>Rossz vagyok.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7141029" y="3786948"/>
            <a:ext cx="1438728" cy="7419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white"/>
                </a:solidFill>
                <a:latin typeface="Arial" panose="020B0604020202020204"/>
              </a:rPr>
              <a:t>Rosszat tettem.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6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márfül 1"/>
          <p:cNvSpPr/>
          <p:nvPr/>
        </p:nvSpPr>
        <p:spPr>
          <a:xfrm>
            <a:off x="2394857" y="258628"/>
            <a:ext cx="7906523" cy="1901372"/>
          </a:xfrm>
          <a:prstGeom prst="foldedCorner">
            <a:avLst>
              <a:gd name="adj" fmla="val 16105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/>
          </a:p>
          <a:p>
            <a:r>
              <a:rPr lang="hu-HU" sz="2400" dirty="0" smtClean="0"/>
              <a:t>Tudod-e?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vámszedő azért </a:t>
            </a:r>
            <a:r>
              <a:rPr lang="hu-HU" sz="2400" dirty="0" smtClean="0"/>
              <a:t>szégyellte </a:t>
            </a:r>
            <a:r>
              <a:rPr lang="hu-HU" sz="2400" dirty="0"/>
              <a:t>magát, </a:t>
            </a:r>
            <a:r>
              <a:rPr lang="hu-HU" sz="2400" dirty="0" smtClean="0"/>
              <a:t>mert nem az emberek és </a:t>
            </a:r>
            <a:r>
              <a:rPr lang="hu-HU" sz="2400" dirty="0"/>
              <a:t>nem Isten elvárásai szerint élt. </a:t>
            </a:r>
            <a:r>
              <a:rPr lang="hu-HU" sz="2400" dirty="0" smtClean="0"/>
              <a:t>Amikor ezt felismerte, elöntötte a szégyenérzet. Ezzel </a:t>
            </a:r>
            <a:r>
              <a:rPr lang="hu-HU" sz="2400" dirty="0"/>
              <a:t>az érzésével Istenhez fordult, és Istenre tekintett</a:t>
            </a:r>
            <a:r>
              <a:rPr lang="hu-HU" sz="2400" dirty="0" smtClean="0"/>
              <a:t>, Tőle kért segítséget.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64020" t="12281" r="3972" b="6164"/>
          <a:stretch/>
        </p:blipFill>
        <p:spPr>
          <a:xfrm>
            <a:off x="10301380" y="71914"/>
            <a:ext cx="1222606" cy="2627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85" b="99658" l="24714" r="56286">
                        <a14:foregroundMark x1="15429" y1="61815" x2="15429" y2="61815"/>
                        <a14:foregroundMark x1="23286" y1="65411" x2="23286" y2="65411"/>
                        <a14:foregroundMark x1="16714" y1="58733" x2="16714" y2="58733"/>
                        <a14:foregroundMark x1="6429" y1="40240" x2="6429" y2="40240"/>
                        <a14:foregroundMark x1="20429" y1="45719" x2="20429" y2="45719"/>
                        <a14:foregroundMark x1="23286" y1="48973" x2="23286" y2="48973"/>
                        <a14:foregroundMark x1="30429" y1="48973" x2="30429" y2="48973"/>
                        <a14:foregroundMark x1="33143" y1="50514" x2="33143" y2="50514"/>
                        <a14:foregroundMark x1="27857" y1="36815" x2="27857" y2="36815"/>
                        <a14:foregroundMark x1="21000" y1="34589" x2="21000" y2="34589"/>
                        <a14:foregroundMark x1="20286" y1="30137" x2="20286" y2="30137"/>
                        <a14:foregroundMark x1="21857" y1="25000" x2="21857" y2="25000"/>
                        <a14:foregroundMark x1="34000" y1="11815" x2="34000" y2="11815"/>
                        <a14:foregroundMark x1="37286" y1="11130" x2="37286" y2="11130"/>
                        <a14:foregroundMark x1="39143" y1="14384" x2="39143" y2="14384"/>
                        <a14:foregroundMark x1="35000" y1="23288" x2="35000" y2="23288"/>
                        <a14:foregroundMark x1="37000" y1="27568" x2="37000" y2="27568"/>
                        <a14:foregroundMark x1="41000" y1="30822" x2="41000" y2="30822"/>
                        <a14:foregroundMark x1="39714" y1="35274" x2="39714" y2="35274"/>
                        <a14:foregroundMark x1="42571" y1="40240" x2="42571" y2="40240"/>
                        <a14:foregroundMark x1="42571" y1="46575" x2="42571" y2="46575"/>
                        <a14:foregroundMark x1="40429" y1="50342" x2="40429" y2="50342"/>
                        <a14:foregroundMark x1="50714" y1="20205" x2="50714" y2="20205"/>
                        <a14:foregroundMark x1="51857" y1="31164" x2="51857" y2="31164"/>
                        <a14:foregroundMark x1="50714" y1="34075" x2="50714" y2="34075"/>
                        <a14:foregroundMark x1="66000" y1="5308" x2="66000" y2="5308"/>
                        <a14:foregroundMark x1="68286" y1="24315" x2="68286" y2="24315"/>
                        <a14:foregroundMark x1="66000" y1="27740" x2="66000" y2="27740"/>
                        <a14:foregroundMark x1="69714" y1="30651" x2="69714" y2="30651"/>
                        <a14:foregroundMark x1="75714" y1="45377" x2="75714" y2="45377"/>
                        <a14:foregroundMark x1="78143" y1="50342" x2="78143" y2="50342"/>
                        <a14:foregroundMark x1="78857" y1="47089" x2="78857" y2="47089"/>
                        <a14:foregroundMark x1="80857" y1="41952" x2="80857" y2="41952"/>
                        <a14:foregroundMark x1="71429" y1="50342" x2="71429" y2="50342"/>
                        <a14:foregroundMark x1="64714" y1="65925" x2="64714" y2="65925"/>
                        <a14:foregroundMark x1="78857" y1="62842" x2="78857" y2="62842"/>
                        <a14:foregroundMark x1="81571" y1="60616" x2="81571" y2="60616"/>
                        <a14:foregroundMark x1="89000" y1="49486" x2="89000" y2="49486"/>
                        <a14:foregroundMark x1="82143" y1="32534" x2="82143" y2="32534"/>
                        <a14:foregroundMark x1="80429" y1="19178" x2="80429" y2="19178"/>
                        <a14:foregroundMark x1="76571" y1="25514" x2="76571" y2="25514"/>
                        <a14:foregroundMark x1="76000" y1="30651" x2="76000" y2="30651"/>
                        <a14:foregroundMark x1="36143" y1="67295" x2="36143" y2="67295"/>
                        <a14:foregroundMark x1="37143" y1="61815" x2="37143" y2="61815"/>
                        <a14:foregroundMark x1="35429" y1="58048" x2="35429" y2="58048"/>
                        <a14:foregroundMark x1="17714" y1="61473" x2="17714" y2="61473"/>
                        <a14:foregroundMark x1="12286" y1="51884" x2="12286" y2="51884"/>
                        <a14:foregroundMark x1="8571" y1="55479" x2="8571" y2="55479"/>
                        <a14:foregroundMark x1="22286" y1="59418" x2="22286" y2="59418"/>
                        <a14:foregroundMark x1="8714" y1="60103" x2="8714" y2="60103"/>
                        <a14:foregroundMark x1="8571" y1="43836" x2="8571" y2="43836"/>
                        <a14:foregroundMark x1="8143" y1="36130" x2="8143" y2="36130"/>
                        <a14:foregroundMark x1="10143" y1="37329" x2="10143" y2="37329"/>
                        <a14:foregroundMark x1="14429" y1="34589" x2="14429" y2="34589"/>
                        <a14:foregroundMark x1="26571" y1="34418" x2="26571" y2="34418"/>
                        <a14:foregroundMark x1="30286" y1="35616" x2="30286" y2="35616"/>
                        <a14:foregroundMark x1="31857" y1="39726" x2="31857" y2="39726"/>
                        <a14:foregroundMark x1="27143" y1="43151" x2="27143" y2="43151"/>
                        <a14:foregroundMark x1="22857" y1="40240" x2="22857" y2="40240"/>
                        <a14:foregroundMark x1="36429" y1="41610" x2="36429" y2="41610"/>
                        <a14:foregroundMark x1="27571" y1="14041" x2="27571" y2="14041"/>
                        <a14:foregroundMark x1="25857" y1="19007" x2="25857" y2="19007"/>
                        <a14:foregroundMark x1="15000" y1="19521" x2="15000" y2="19521"/>
                        <a14:foregroundMark x1="17714" y1="18151" x2="17714" y2="18151"/>
                        <a14:foregroundMark x1="11429" y1="17466" x2="11429" y2="17466"/>
                        <a14:foregroundMark x1="33286" y1="13870" x2="33286" y2="13870"/>
                        <a14:foregroundMark x1="40429" y1="8733" x2="40429" y2="8733"/>
                        <a14:foregroundMark x1="44429" y1="13185" x2="44429" y2="13185"/>
                        <a14:foregroundMark x1="30286" y1="38014" x2="30286" y2="38014"/>
                        <a14:foregroundMark x1="45143" y1="19178" x2="45143" y2="19178"/>
                        <a14:foregroundMark x1="43429" y1="26712" x2="43429" y2="26712"/>
                        <a14:foregroundMark x1="49143" y1="26027" x2="49143" y2="26027"/>
                        <a14:foregroundMark x1="51286" y1="22945" x2="51286" y2="22945"/>
                        <a14:foregroundMark x1="45429" y1="35274" x2="45429" y2="35274"/>
                        <a14:foregroundMark x1="50143" y1="38527" x2="50143" y2="38527"/>
                        <a14:foregroundMark x1="40143" y1="56678" x2="40143" y2="56678"/>
                        <a14:foregroundMark x1="37143" y1="55822" x2="37143" y2="55822"/>
                        <a14:foregroundMark x1="34429" y1="61815" x2="34429" y2="61815"/>
                        <a14:foregroundMark x1="45143" y1="57705" x2="45143" y2="57705"/>
                        <a14:foregroundMark x1="45857" y1="61301" x2="45857" y2="61301"/>
                        <a14:foregroundMark x1="44857" y1="67466" x2="44857" y2="67466"/>
                        <a14:foregroundMark x1="13714" y1="53767" x2="13714" y2="53767"/>
                        <a14:foregroundMark x1="17143" y1="23973" x2="17143" y2="23973"/>
                        <a14:foregroundMark x1="44857" y1="26712" x2="44857" y2="26712"/>
                        <a14:foregroundMark x1="38857" y1="64555" x2="38857" y2="64555"/>
                        <a14:foregroundMark x1="46286" y1="64041" x2="46286" y2="64041"/>
                        <a14:foregroundMark x1="42857" y1="63870" x2="42857" y2="63870"/>
                      </a14:backgroundRemoval>
                    </a14:imgEffect>
                  </a14:imgLayer>
                </a14:imgProps>
              </a:ext>
            </a:extLst>
          </a:blip>
          <a:srcRect l="25802" t="51278" r="42424"/>
          <a:stretch/>
        </p:blipFill>
        <p:spPr>
          <a:xfrm>
            <a:off x="147363" y="2747266"/>
            <a:ext cx="1890050" cy="2417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zamárfül 5"/>
          <p:cNvSpPr/>
          <p:nvPr/>
        </p:nvSpPr>
        <p:spPr>
          <a:xfrm>
            <a:off x="2184776" y="2752965"/>
            <a:ext cx="9745966" cy="2149662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dirty="0" smtClean="0"/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Mindannyian szeretnénk jók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és ügyesek lenni.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zeretjük, ha megdicsérnek minket. Ez azonban nem mindig sikerül. Ilyenkor fáj, ha rosszat gondolnak rólunk és szégyenkezünk rossz tulajdonságaink, vagy tetteink miatt. 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Isten viszont képes megszabadítani minket a szégyentől, mert a hibáinkkal együtt szeret, és erőt ad a változáshoz.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653143" y="5369055"/>
            <a:ext cx="10609942" cy="116497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Amikor Istenre nézünk, észrevesszük azt is, amit szégyenkezéseink közepette nem látunk. Ezzel kapcsolatban végezd el a következő feladatot. </a:t>
            </a:r>
            <a:endParaRPr lang="hu-HU" sz="2400" dirty="0" smtClean="0"/>
          </a:p>
          <a:p>
            <a:pPr algn="ctr"/>
            <a:r>
              <a:rPr lang="hu-HU" sz="2400" dirty="0" smtClean="0"/>
              <a:t>Ha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kattintasz</a:t>
            </a:r>
            <a:r>
              <a:rPr lang="hu-HU" sz="2400" dirty="0" smtClean="0"/>
              <a:t>, </a:t>
            </a:r>
            <a:r>
              <a:rPr lang="hu-HU" sz="2400" dirty="0" smtClean="0"/>
              <a:t>már kezdheted is.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932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88342" y="254000"/>
            <a:ext cx="4057791" cy="1580000"/>
          </a:xfrm>
          <a:prstGeom prst="rect">
            <a:avLst/>
          </a:prstGeom>
          <a:solidFill>
            <a:srgbClr val="A58BA4">
              <a:alpha val="61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Tudod, hogy van Valaki, aki jobban ismer téged, mint te saját magadat?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" name="Keret 3"/>
          <p:cNvSpPr/>
          <p:nvPr/>
        </p:nvSpPr>
        <p:spPr>
          <a:xfrm>
            <a:off x="1854713" y="2264228"/>
            <a:ext cx="8563428" cy="4296228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44" y="5211061"/>
            <a:ext cx="2562041" cy="850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429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07" y="5246932"/>
            <a:ext cx="2562041" cy="850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42900"/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33" y="5246932"/>
            <a:ext cx="2562041" cy="850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42900"/>
          </a:effectLst>
        </p:spPr>
      </p:pic>
      <p:sp>
        <p:nvSpPr>
          <p:cNvPr id="9" name="Téglalap 8"/>
          <p:cNvSpPr/>
          <p:nvPr/>
        </p:nvSpPr>
        <p:spPr>
          <a:xfrm>
            <a:off x="7417448" y="221239"/>
            <a:ext cx="4013870" cy="1580000"/>
          </a:xfrm>
          <a:prstGeom prst="rect">
            <a:avLst/>
          </a:prstGeom>
          <a:solidFill>
            <a:srgbClr val="A58BA4">
              <a:alpha val="61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Olvasd el az alábbi zsoltárt a válaszért!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69970" y="2885072"/>
            <a:ext cx="75329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dirty="0">
                <a:solidFill>
                  <a:srgbClr val="7030A0"/>
                </a:solidFill>
              </a:rPr>
              <a:t>Uram, te megvizsgálsz, és ismersz engem.</a:t>
            </a:r>
          </a:p>
          <a:p>
            <a:pPr algn="ctr"/>
            <a:r>
              <a:rPr lang="hu-HU" sz="2200" dirty="0">
                <a:solidFill>
                  <a:srgbClr val="7030A0"/>
                </a:solidFill>
              </a:rPr>
              <a:t>Tudod, ha leülök, vagy ha felállok, messziről is észreveszed szándékomat.</a:t>
            </a:r>
          </a:p>
          <a:p>
            <a:pPr algn="ctr"/>
            <a:r>
              <a:rPr lang="hu-HU" sz="2200" dirty="0">
                <a:solidFill>
                  <a:srgbClr val="7030A0"/>
                </a:solidFill>
              </a:rPr>
              <a:t>Szemmel tartod járásomat és pihenésemet, gondod van minden utamra.</a:t>
            </a:r>
          </a:p>
          <a:p>
            <a:pPr algn="ctr"/>
            <a:r>
              <a:rPr lang="hu-HU" sz="2200" dirty="0">
                <a:solidFill>
                  <a:srgbClr val="7030A0"/>
                </a:solidFill>
              </a:rPr>
              <a:t>Még nyelvemen sincs a szó, te már pontosan tudod, Uram. </a:t>
            </a:r>
          </a:p>
          <a:p>
            <a:pPr algn="ctr"/>
            <a:r>
              <a:rPr lang="hu-HU" sz="2200" dirty="0">
                <a:solidFill>
                  <a:srgbClr val="7030A0"/>
                </a:solidFill>
              </a:rPr>
              <a:t>(Zsoltárok könyve 139,1-4)</a:t>
            </a:r>
            <a:endParaRPr lang="hu-HU" sz="2200" dirty="0">
              <a:solidFill>
                <a:srgbClr val="7030A0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004361" cy="19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2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4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4113" y="1048711"/>
            <a:ext cx="9037601" cy="2670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52364" cy="174171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07655" y="334610"/>
            <a:ext cx="6487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Ha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Isten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 „szemüvegén keresztül” nézed magad,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igazán megtudod, ki vagy! </a:t>
            </a:r>
            <a:endParaRPr lang="hu-H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Írd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le a füzetedbe!</a:t>
            </a:r>
            <a:endParaRPr lang="hu-H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zamárfül 4"/>
          <p:cNvSpPr/>
          <p:nvPr/>
        </p:nvSpPr>
        <p:spPr>
          <a:xfrm>
            <a:off x="1335314" y="4064498"/>
            <a:ext cx="4238171" cy="1768794"/>
          </a:xfrm>
          <a:prstGeom prst="foldedCorner">
            <a:avLst/>
          </a:prstGeom>
          <a:ln w="508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u-HU" sz="2400" dirty="0" smtClean="0">
                <a:solidFill>
                  <a:srgbClr val="00B050"/>
                </a:solidFill>
              </a:rPr>
              <a:t>Isten tudja, hogy vannak jó tulajdonságaim: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6" name="Szamárfül 5"/>
          <p:cNvSpPr/>
          <p:nvPr/>
        </p:nvSpPr>
        <p:spPr>
          <a:xfrm>
            <a:off x="6843485" y="4064499"/>
            <a:ext cx="4238171" cy="1768793"/>
          </a:xfrm>
          <a:prstGeom prst="foldedCorner">
            <a:avLst/>
          </a:prstGeom>
          <a:ln w="508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u-HU" sz="2400" dirty="0" smtClean="0">
                <a:solidFill>
                  <a:srgbClr val="C00000"/>
                </a:solidFill>
              </a:rPr>
              <a:t>Isten tudja, hogy vannak rossz tulajdonságaim: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1509486" y="5167085"/>
            <a:ext cx="3889828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509485" y="5558971"/>
            <a:ext cx="3889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981371" y="5181599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981371" y="5573485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1752364" y="6061166"/>
            <a:ext cx="9029350" cy="5747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És mind ezekkel a tulajdonságokkal szeret! 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0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628</Words>
  <Application>Microsoft Office PowerPoint</Application>
  <PresentationFormat>Szélesvásznú</PresentationFormat>
  <Paragraphs>81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 Light</vt:lpstr>
      <vt:lpstr>Comic Sans MS</vt:lpstr>
      <vt:lpstr>Times New Roman</vt:lpstr>
      <vt:lpstr>Wingdings</vt:lpstr>
      <vt:lpstr>Wingdings 3</vt:lpstr>
      <vt:lpstr>Office-téma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57</cp:revision>
  <dcterms:created xsi:type="dcterms:W3CDTF">2020-05-04T07:20:40Z</dcterms:created>
  <dcterms:modified xsi:type="dcterms:W3CDTF">2020-05-05T19:27:10Z</dcterms:modified>
</cp:coreProperties>
</file>