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370" r:id="rId4"/>
    <p:sldId id="371" r:id="rId5"/>
    <p:sldId id="449" r:id="rId6"/>
    <p:sldId id="451" r:id="rId7"/>
    <p:sldId id="456" r:id="rId8"/>
    <p:sldId id="448" r:id="rId9"/>
    <p:sldId id="458" r:id="rId10"/>
    <p:sldId id="442" r:id="rId11"/>
    <p:sldId id="460" r:id="rId12"/>
    <p:sldId id="463" r:id="rId13"/>
    <p:sldId id="470" r:id="rId14"/>
    <p:sldId id="467" r:id="rId15"/>
    <p:sldId id="469" r:id="rId16"/>
    <p:sldId id="472" r:id="rId17"/>
    <p:sldId id="446" r:id="rId18"/>
    <p:sldId id="324" r:id="rId19"/>
    <p:sldId id="47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2A7"/>
    <a:srgbClr val="FF3399"/>
    <a:srgbClr val="FFCC66"/>
    <a:srgbClr val="C47646"/>
    <a:srgbClr val="DABFB2"/>
    <a:srgbClr val="FBCF9F"/>
    <a:srgbClr val="EFD7B7"/>
    <a:srgbClr val="578794"/>
    <a:srgbClr val="858DB5"/>
    <a:srgbClr val="C3A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434" autoAdjust="0"/>
  </p:normalViewPr>
  <p:slideViewPr>
    <p:cSldViewPr snapToGrid="0">
      <p:cViewPr varScale="1">
        <p:scale>
          <a:sx n="112" d="100"/>
          <a:sy n="112" d="100"/>
        </p:scale>
        <p:origin x="666" y="96"/>
      </p:cViewPr>
      <p:guideLst>
        <p:guide pos="3840"/>
        <p:guide orient="horz" pos="2183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80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05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6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7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4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2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8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0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2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81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60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0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8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8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94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36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5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1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28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12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7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20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33.png"/><Relationship Id="rId10" Type="http://schemas.microsoft.com/office/2007/relationships/hdphoto" Target="../media/hdphoto25.wdp"/><Relationship Id="rId4" Type="http://schemas.microsoft.com/office/2007/relationships/hdphoto" Target="../media/hdphoto22.wdp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microsoft.com/office/2007/relationships/hdphoto" Target="../media/hdphoto26.wdp"/><Relationship Id="rId7" Type="http://schemas.microsoft.com/office/2007/relationships/hdphoto" Target="../media/hdphoto27.wdp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microsoft.com/office/2007/relationships/hdphoto" Target="../media/hdphoto28.wdp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6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2017059"/>
            <a:ext cx="8490731" cy="48182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58" y="4216178"/>
            <a:ext cx="3415553" cy="2641822"/>
          </a:xfrm>
          <a:prstGeom prst="rect">
            <a:avLst/>
          </a:prstGeom>
          <a:solidFill>
            <a:srgbClr val="D9FED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"/>
            <a:ext cx="12191999" cy="1384522"/>
          </a:xfrm>
          <a:prstGeom prst="rect">
            <a:avLst/>
          </a:prstGeom>
          <a:solidFill>
            <a:srgbClr val="D252A7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>
                <a:solidFill>
                  <a:prstClr val="white"/>
                </a:solidFill>
                <a:cs typeface="Arial" panose="020B0604020202020204" pitchFamily="34" charset="0"/>
              </a:rPr>
              <a:t>ÉV VÉGI ÖSSZEFOGLALÁS 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églalap 59"/>
          <p:cNvSpPr/>
          <p:nvPr/>
        </p:nvSpPr>
        <p:spPr>
          <a:xfrm>
            <a:off x="-11716" y="-47512"/>
            <a:ext cx="12192000" cy="4873243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43000">
                <a:srgbClr val="FF3399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/>
          <p:cNvSpPr/>
          <p:nvPr/>
        </p:nvSpPr>
        <p:spPr>
          <a:xfrm>
            <a:off x="318744" y="-16420"/>
            <a:ext cx="11520247" cy="4753096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38000">
                <a:srgbClr val="FF339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614461" y="5839848"/>
            <a:ext cx="186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betegség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074427" y="2903520"/>
            <a:ext cx="811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chemeClr val="bg1"/>
                </a:solidFill>
              </a:rPr>
              <a:t>JÉZUS KRISZTUS A SZABADÍTÓ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801082" y="5863362"/>
            <a:ext cx="241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pénzimádat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90949" y="5839848"/>
            <a:ext cx="103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bűn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518107" y="5839848"/>
            <a:ext cx="193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önteltség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905737" y="5839848"/>
            <a:ext cx="290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szeretetlenség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725619" y="2480811"/>
            <a:ext cx="681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Az újszövetségi történetek azt tanítják:</a:t>
            </a: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202501" y="177661"/>
            <a:ext cx="2576495" cy="1982320"/>
            <a:chOff x="357643" y="278327"/>
            <a:chExt cx="2576495" cy="198232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1" b="97429" l="4980" r="962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212" y="969725"/>
              <a:ext cx="1851551" cy="1290922"/>
            </a:xfrm>
            <a:prstGeom prst="rect">
              <a:avLst/>
            </a:prstGeom>
          </p:spPr>
        </p:pic>
        <p:sp>
          <p:nvSpPr>
            <p:cNvPr id="16" name="Szövegdoboz 15"/>
            <p:cNvSpPr txBox="1"/>
            <p:nvPr/>
          </p:nvSpPr>
          <p:spPr>
            <a:xfrm>
              <a:off x="357643" y="278327"/>
              <a:ext cx="2576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béna meggyógyítása</a:t>
              </a: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2886205" y="400738"/>
            <a:ext cx="1915360" cy="1988372"/>
            <a:chOff x="2934138" y="336702"/>
            <a:chExt cx="1915360" cy="1988372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2" b="100000" l="9855" r="89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97123" y="336702"/>
              <a:ext cx="1419127" cy="1443808"/>
            </a:xfrm>
            <a:prstGeom prst="rect">
              <a:avLst/>
            </a:prstGeom>
          </p:spPr>
        </p:pic>
        <p:sp>
          <p:nvSpPr>
            <p:cNvPr id="18" name="Szövegdoboz 17"/>
            <p:cNvSpPr txBox="1"/>
            <p:nvPr/>
          </p:nvSpPr>
          <p:spPr>
            <a:xfrm>
              <a:off x="2934138" y="1678743"/>
              <a:ext cx="1915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>
                  <a:solidFill>
                    <a:schemeClr val="bg1"/>
                  </a:solidFill>
                </a:rPr>
                <a:t>Jairus</a:t>
              </a:r>
              <a:r>
                <a:rPr lang="hu-HU" dirty="0">
                  <a:solidFill>
                    <a:schemeClr val="bg1"/>
                  </a:solidFill>
                </a:rPr>
                <a:t> lányának feltámasztása</a:t>
              </a: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5104561" y="216072"/>
            <a:ext cx="2088512" cy="2008179"/>
            <a:chOff x="5051744" y="295402"/>
            <a:chExt cx="2088512" cy="200817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1" b="100000" l="6630" r="91436">
                          <a14:backgroundMark x1="28177" y1="92424" x2="74862" y2="990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2028" y="582526"/>
              <a:ext cx="1887945" cy="1721055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5051744" y="295402"/>
              <a:ext cx="208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>
                  <a:solidFill>
                    <a:schemeClr val="bg1"/>
                  </a:solidFill>
                </a:rPr>
                <a:t>Zákeus</a:t>
              </a:r>
              <a:r>
                <a:rPr lang="hu-HU" dirty="0">
                  <a:solidFill>
                    <a:schemeClr val="bg1"/>
                  </a:solidFill>
                </a:rPr>
                <a:t> megtérése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7248053" y="679846"/>
            <a:ext cx="2703781" cy="1710286"/>
            <a:chOff x="7248053" y="664734"/>
            <a:chExt cx="2703781" cy="1710286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8" b="89899" l="4627" r="93433">
                          <a14:foregroundMark x1="91045" y1="46970" x2="93433" y2="467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5914" y="664734"/>
              <a:ext cx="2028061" cy="1198675"/>
            </a:xfrm>
            <a:prstGeom prst="rect">
              <a:avLst/>
            </a:prstGeom>
          </p:spPr>
        </p:pic>
        <p:sp>
          <p:nvSpPr>
            <p:cNvPr id="20" name="Szövegdoboz 19"/>
            <p:cNvSpPr txBox="1"/>
            <p:nvPr/>
          </p:nvSpPr>
          <p:spPr>
            <a:xfrm>
              <a:off x="7248053" y="1728689"/>
              <a:ext cx="2703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farizeus és a vámszedő példázata</a:t>
              </a: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9721817" y="241452"/>
            <a:ext cx="2117174" cy="1886539"/>
            <a:chOff x="9721817" y="336702"/>
            <a:chExt cx="2117174" cy="1886539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0" b="97500" l="10000" r="9984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21817" y="1013412"/>
              <a:ext cx="1996217" cy="1209829"/>
            </a:xfrm>
            <a:prstGeom prst="rect">
              <a:avLst/>
            </a:prstGeom>
          </p:spPr>
        </p:pic>
        <p:sp>
          <p:nvSpPr>
            <p:cNvPr id="21" name="Szövegdoboz 20"/>
            <p:cNvSpPr txBox="1"/>
            <p:nvPr/>
          </p:nvSpPr>
          <p:spPr>
            <a:xfrm>
              <a:off x="9750479" y="336702"/>
              <a:ext cx="208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filippi börtönőr megtérése</a:t>
              </a:r>
            </a:p>
          </p:txBody>
        </p:sp>
      </p:grpSp>
      <p:sp>
        <p:nvSpPr>
          <p:cNvPr id="131" name="Szövegdoboz 130"/>
          <p:cNvSpPr txBox="1"/>
          <p:nvPr/>
        </p:nvSpPr>
        <p:spPr>
          <a:xfrm>
            <a:off x="532764" y="5131962"/>
            <a:ext cx="1109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JÉZUS HITET, SZERETETET, ÉLETET AD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1716" y="3927230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églalap 59"/>
          <p:cNvSpPr/>
          <p:nvPr/>
        </p:nvSpPr>
        <p:spPr>
          <a:xfrm>
            <a:off x="-11716" y="-47512"/>
            <a:ext cx="12192000" cy="4873243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43000">
                <a:srgbClr val="FF3399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/>
          <p:cNvSpPr/>
          <p:nvPr/>
        </p:nvSpPr>
        <p:spPr>
          <a:xfrm>
            <a:off x="324160" y="-47512"/>
            <a:ext cx="11520247" cy="4753096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38000">
                <a:srgbClr val="FF339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24160" y="-69290"/>
            <a:ext cx="1142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JÉZUS KRISZTUS A SZABADÍTÓ</a:t>
            </a: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0" y="4511729"/>
            <a:ext cx="2576495" cy="1809477"/>
            <a:chOff x="412166" y="451170"/>
            <a:chExt cx="2576495" cy="1809477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1" b="97429" l="4980" r="962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212" y="969725"/>
              <a:ext cx="1851551" cy="1290922"/>
            </a:xfrm>
            <a:prstGeom prst="rect">
              <a:avLst/>
            </a:prstGeom>
          </p:spPr>
        </p:pic>
        <p:sp>
          <p:nvSpPr>
            <p:cNvPr id="16" name="Szövegdoboz 15"/>
            <p:cNvSpPr txBox="1"/>
            <p:nvPr/>
          </p:nvSpPr>
          <p:spPr>
            <a:xfrm>
              <a:off x="412166" y="451170"/>
              <a:ext cx="2576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béna meggyógyítása</a:t>
              </a: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1892589" y="5101437"/>
            <a:ext cx="3729937" cy="1641311"/>
            <a:chOff x="2347049" y="820059"/>
            <a:chExt cx="3729937" cy="1641311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2" b="100000" l="9855" r="89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6280" y="1017562"/>
              <a:ext cx="1419127" cy="1443808"/>
            </a:xfrm>
            <a:prstGeom prst="rect">
              <a:avLst/>
            </a:prstGeom>
          </p:spPr>
        </p:pic>
        <p:sp>
          <p:nvSpPr>
            <p:cNvPr id="18" name="Szövegdoboz 17"/>
            <p:cNvSpPr txBox="1"/>
            <p:nvPr/>
          </p:nvSpPr>
          <p:spPr>
            <a:xfrm>
              <a:off x="2347049" y="820059"/>
              <a:ext cx="3729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>
                  <a:solidFill>
                    <a:schemeClr val="bg1"/>
                  </a:solidFill>
                </a:rPr>
                <a:t>Jairus</a:t>
              </a:r>
              <a:r>
                <a:rPr lang="hu-HU" dirty="0">
                  <a:solidFill>
                    <a:schemeClr val="bg1"/>
                  </a:solidFill>
                </a:rPr>
                <a:t> lányának feltámasztása</a:t>
              </a: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5047351" y="4816648"/>
            <a:ext cx="2088512" cy="2008179"/>
            <a:chOff x="5051744" y="295402"/>
            <a:chExt cx="2088512" cy="200817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1" b="100000" l="6630" r="91436">
                          <a14:backgroundMark x1="28177" y1="92424" x2="74862" y2="990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2028" y="582526"/>
              <a:ext cx="1887945" cy="1721055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5051744" y="295402"/>
              <a:ext cx="208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>
                  <a:solidFill>
                    <a:schemeClr val="bg1"/>
                  </a:solidFill>
                </a:rPr>
                <a:t>Zákeus</a:t>
              </a:r>
              <a:r>
                <a:rPr lang="hu-HU" dirty="0">
                  <a:solidFill>
                    <a:schemeClr val="bg1"/>
                  </a:solidFill>
                </a:rPr>
                <a:t> megtérése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6740449" y="5345011"/>
            <a:ext cx="3683748" cy="1553580"/>
            <a:chOff x="6603943" y="1129464"/>
            <a:chExt cx="3683748" cy="155358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8" b="89899" l="4627" r="93433">
                          <a14:foregroundMark x1="91045" y1="46970" x2="93433" y2="467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51671" y="1484369"/>
              <a:ext cx="2028061" cy="1198675"/>
            </a:xfrm>
            <a:prstGeom prst="rect">
              <a:avLst/>
            </a:prstGeom>
          </p:spPr>
        </p:pic>
        <p:sp>
          <p:nvSpPr>
            <p:cNvPr id="20" name="Szövegdoboz 19"/>
            <p:cNvSpPr txBox="1"/>
            <p:nvPr/>
          </p:nvSpPr>
          <p:spPr>
            <a:xfrm>
              <a:off x="6603943" y="1129464"/>
              <a:ext cx="3683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farizeus és a vámszedő</a:t>
              </a:r>
            </a:p>
          </p:txBody>
        </p:sp>
      </p:grpSp>
      <p:sp>
        <p:nvSpPr>
          <p:cNvPr id="34" name="töredelmes"/>
          <p:cNvSpPr/>
          <p:nvPr/>
        </p:nvSpPr>
        <p:spPr>
          <a:xfrm>
            <a:off x="4309575" y="1467881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r>
              <a:rPr lang="hu-HU" dirty="0"/>
              <a:t>„A töredelmes és megtört szívet nem veted meg, Istenem.”</a:t>
            </a:r>
          </a:p>
          <a:p>
            <a:pPr algn="ctr"/>
            <a:r>
              <a:rPr lang="hu-HU" sz="1400" dirty="0"/>
              <a:t>Zsoltárok könyve 51,19</a:t>
            </a:r>
          </a:p>
          <a:p>
            <a:pPr algn="ctr"/>
            <a:r>
              <a:rPr lang="hu-HU" dirty="0"/>
              <a:t> </a:t>
            </a:r>
          </a:p>
        </p:txBody>
      </p:sp>
      <p:sp>
        <p:nvSpPr>
          <p:cNvPr id="32" name="Emberfia"/>
          <p:cNvSpPr/>
          <p:nvPr/>
        </p:nvSpPr>
        <p:spPr>
          <a:xfrm>
            <a:off x="179034" y="1498341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„Mert az Emberfia azért jött, hogy megkeresse és megtartsa az elveszettet.” </a:t>
            </a:r>
          </a:p>
          <a:p>
            <a:pPr algn="ctr"/>
            <a:r>
              <a:rPr lang="hu-HU" sz="1600" dirty="0"/>
              <a:t>Lukács evangéliuma 19,1</a:t>
            </a:r>
            <a:r>
              <a:rPr lang="hu-HU" sz="1400" dirty="0"/>
              <a:t>0</a:t>
            </a: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8787233" y="4246100"/>
            <a:ext cx="3733377" cy="1714021"/>
            <a:chOff x="8480267" y="509220"/>
            <a:chExt cx="3733377" cy="171402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0" b="97500" l="10000" r="9984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21817" y="1013412"/>
              <a:ext cx="1996217" cy="1209829"/>
            </a:xfrm>
            <a:prstGeom prst="rect">
              <a:avLst/>
            </a:prstGeom>
          </p:spPr>
        </p:pic>
        <p:sp>
          <p:nvSpPr>
            <p:cNvPr id="21" name="Szövegdoboz 20"/>
            <p:cNvSpPr txBox="1"/>
            <p:nvPr/>
          </p:nvSpPr>
          <p:spPr>
            <a:xfrm>
              <a:off x="8480267" y="509220"/>
              <a:ext cx="37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 filippi börtönőr megtérése</a:t>
              </a:r>
            </a:p>
          </p:txBody>
        </p:sp>
      </p:grpSp>
      <p:pic>
        <p:nvPicPr>
          <p:cNvPr id="27" name="Kép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6646" y="3240214"/>
            <a:ext cx="981611" cy="970479"/>
          </a:xfrm>
          <a:prstGeom prst="rect">
            <a:avLst/>
          </a:prstGeom>
        </p:spPr>
      </p:pic>
      <p:sp>
        <p:nvSpPr>
          <p:cNvPr id="2" name="közel van"/>
          <p:cNvSpPr/>
          <p:nvPr/>
        </p:nvSpPr>
        <p:spPr>
          <a:xfrm>
            <a:off x="2042213" y="2915549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„Közel van az Úr a megtört szívűekhez, és a sebzett lelkűeket megsegíti.” </a:t>
            </a:r>
          </a:p>
          <a:p>
            <a:pPr algn="ctr"/>
            <a:r>
              <a:rPr lang="hu-HU" sz="1400" dirty="0"/>
              <a:t>Zsoltárok könyve 34,19</a:t>
            </a:r>
            <a:endParaRPr lang="hu-HU" dirty="0"/>
          </a:p>
        </p:txBody>
      </p:sp>
      <p:sp>
        <p:nvSpPr>
          <p:cNvPr id="30" name="ne félj"/>
          <p:cNvSpPr/>
          <p:nvPr/>
        </p:nvSpPr>
        <p:spPr>
          <a:xfrm>
            <a:off x="8445766" y="1449148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„Ne félj, csak higgy!” </a:t>
            </a:r>
          </a:p>
          <a:p>
            <a:pPr algn="ctr"/>
            <a:r>
              <a:rPr lang="hu-HU" sz="1600" dirty="0"/>
              <a:t>Lukács evangéliuma 8,50</a:t>
            </a:r>
          </a:p>
        </p:txBody>
      </p:sp>
      <p:sp>
        <p:nvSpPr>
          <p:cNvPr id="31" name="higgy"/>
          <p:cNvSpPr/>
          <p:nvPr/>
        </p:nvSpPr>
        <p:spPr>
          <a:xfrm>
            <a:off x="6451995" y="2939957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Higgy az Úr Jézusban és üdvözülsz mind te, mind a te házad népe.”</a:t>
            </a:r>
          </a:p>
          <a:p>
            <a:pPr algn="ctr"/>
            <a:r>
              <a:rPr lang="hu-HU" sz="1400" dirty="0"/>
              <a:t>Apostolok cselekedetei 16,31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717" y="425697"/>
            <a:ext cx="121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Ismételjük át a leckék aranymondásait! Olvass fel egy aranymondást! Emlékezz vissza, hogy a lentiek közül melyik történethez tartozik! Gondolkodás után kattints az aranymondásra, és kiderül, hogy jól gondoltad-e!</a:t>
            </a:r>
          </a:p>
        </p:txBody>
      </p:sp>
    </p:spTree>
    <p:extLst>
      <p:ext uri="{BB962C8B-B14F-4D97-AF65-F5344CB8AC3E}">
        <p14:creationId xmlns:p14="http://schemas.microsoft.com/office/powerpoint/2010/main" val="36605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0026 -0.2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20065 -0.2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53086 -0.588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3418 -0.536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-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20261 -0.619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églalap 31"/>
          <p:cNvSpPr/>
          <p:nvPr/>
        </p:nvSpPr>
        <p:spPr>
          <a:xfrm>
            <a:off x="345041" y="3500438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350119" y="241093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81" l="9920" r="899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297" y="868441"/>
            <a:ext cx="2952221" cy="1648520"/>
          </a:xfrm>
          <a:prstGeom prst="rect">
            <a:avLst/>
          </a:prstGeom>
        </p:spPr>
      </p:pic>
      <p:sp>
        <p:nvSpPr>
          <p:cNvPr id="34" name="Téglalap 31"/>
          <p:cNvSpPr/>
          <p:nvPr/>
        </p:nvSpPr>
        <p:spPr>
          <a:xfrm flipH="1">
            <a:off x="6633847" y="241093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018453" y="679076"/>
            <a:ext cx="250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spc="600" dirty="0">
                <a:solidFill>
                  <a:schemeClr val="bg1"/>
                </a:solidFill>
              </a:rPr>
              <a:t>ISTEN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137817" y="1184214"/>
            <a:ext cx="28727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/>
              <a:t>az Édenkertben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090440" y="1476601"/>
            <a:ext cx="30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megígérte a</a:t>
            </a:r>
            <a:endParaRPr lang="hu-HU" sz="3200" dirty="0"/>
          </a:p>
        </p:txBody>
      </p:sp>
      <p:sp>
        <p:nvSpPr>
          <p:cNvPr id="35" name="Téglalap 31"/>
          <p:cNvSpPr/>
          <p:nvPr/>
        </p:nvSpPr>
        <p:spPr>
          <a:xfrm flipH="1">
            <a:off x="6672446" y="3375050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001201" y="1965081"/>
            <a:ext cx="263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800" dirty="0">
                <a:solidFill>
                  <a:schemeClr val="bg1"/>
                </a:solidFill>
              </a:rPr>
              <a:t>SZABADÍTÓT.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1" b="100000" l="1958" r="981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791" y="781937"/>
            <a:ext cx="2201702" cy="1389327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7271166" y="677710"/>
            <a:ext cx="203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Az</a:t>
            </a:r>
            <a:r>
              <a:rPr lang="hu-HU" sz="3600" dirty="0"/>
              <a:t> </a:t>
            </a:r>
            <a:r>
              <a:rPr lang="hu-HU" sz="3200" dirty="0"/>
              <a:t>ígéret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746432" y="1494557"/>
            <a:ext cx="2943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spc="600" dirty="0">
                <a:solidFill>
                  <a:schemeClr val="bg1"/>
                </a:solidFill>
              </a:rPr>
              <a:t>JÉZUS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633101" y="1985723"/>
            <a:ext cx="322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megszületett</a:t>
            </a:r>
            <a:r>
              <a:rPr lang="hu-HU" sz="2800" dirty="0"/>
              <a:t>!</a:t>
            </a:r>
            <a:endParaRPr lang="hu-HU" sz="2400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9" b="98458" l="0" r="897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812" y="3813466"/>
            <a:ext cx="2387535" cy="1467221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641023" y="3683259"/>
            <a:ext cx="267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/>
              <a:t>Halálával és</a:t>
            </a:r>
            <a:endParaRPr lang="hu-HU" sz="2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3586" y="4420729"/>
            <a:ext cx="330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/>
              <a:t>legyőzte a bűnt,</a:t>
            </a:r>
            <a:endParaRPr lang="hu-HU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-211758" y="4054743"/>
            <a:ext cx="354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>
                <a:solidFill>
                  <a:schemeClr val="bg1"/>
                </a:solidFill>
              </a:rPr>
              <a:t>feltámadásával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741" y="4804542"/>
            <a:ext cx="330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spc="300" dirty="0">
                <a:solidFill>
                  <a:schemeClr val="bg1"/>
                </a:solidFill>
              </a:rPr>
              <a:t>szabadulást </a:t>
            </a:r>
            <a:endParaRPr lang="hu-HU" sz="2400" spc="300" dirty="0">
              <a:solidFill>
                <a:schemeClr val="bg1"/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" b="100000" l="0" r="992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2344" y="4054743"/>
            <a:ext cx="1808452" cy="1235351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641023" y="5179164"/>
            <a:ext cx="267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/>
              <a:t>szerzett.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798575" y="3703615"/>
            <a:ext cx="334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SZENTLELKE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8893416" y="4042453"/>
            <a:ext cx="31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által jelen van.</a:t>
            </a:r>
            <a:endParaRPr lang="hu-HU" sz="24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869249" y="4432037"/>
            <a:ext cx="320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SZABADULÁST 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8837146" y="4695912"/>
            <a:ext cx="318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ad annak, aki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8837146" y="5056748"/>
            <a:ext cx="303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HISZ BENNE.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633847" y="1072699"/>
            <a:ext cx="271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beteljesedett</a:t>
            </a:r>
            <a:r>
              <a:rPr lang="hu-HU" sz="3600" dirty="0"/>
              <a:t>,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790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00B0F0"/>
            </a:gs>
            <a:gs pos="100000">
              <a:schemeClr val="accent4">
                <a:lumMod val="60000"/>
                <a:lumOff val="40000"/>
              </a:schemeClr>
            </a:gs>
          </a:gsLst>
          <a:lin ang="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ekerekített téglalap 76"/>
          <p:cNvSpPr/>
          <p:nvPr/>
        </p:nvSpPr>
        <p:spPr>
          <a:xfrm rot="21600000" flipH="1">
            <a:off x="339613" y="1217328"/>
            <a:ext cx="956905" cy="18550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6" name="Téglalap 65"/>
          <p:cNvSpPr/>
          <p:nvPr/>
        </p:nvSpPr>
        <p:spPr>
          <a:xfrm rot="16200000">
            <a:off x="1814712" y="-244805"/>
            <a:ext cx="2726044" cy="4700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grpSp>
        <p:nvGrpSpPr>
          <p:cNvPr id="119" name="Csoportba foglalás 118"/>
          <p:cNvGrpSpPr/>
          <p:nvPr/>
        </p:nvGrpSpPr>
        <p:grpSpPr>
          <a:xfrm>
            <a:off x="1015227" y="514147"/>
            <a:ext cx="4387684" cy="593093"/>
            <a:chOff x="2800126" y="1022027"/>
            <a:chExt cx="5204554" cy="1029523"/>
          </a:xfrm>
        </p:grpSpPr>
        <p:grpSp>
          <p:nvGrpSpPr>
            <p:cNvPr id="108" name="Csoportba foglalás 107"/>
            <p:cNvGrpSpPr/>
            <p:nvPr/>
          </p:nvGrpSpPr>
          <p:grpSpPr>
            <a:xfrm>
              <a:off x="2800126" y="1022027"/>
              <a:ext cx="2205454" cy="995702"/>
              <a:chOff x="2800126" y="1022027"/>
              <a:chExt cx="2205454" cy="995702"/>
            </a:xfrm>
          </p:grpSpPr>
          <p:sp>
            <p:nvSpPr>
              <p:cNvPr id="68" name="Ellipszis 67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Ellipszis 68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Ellipszis 69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Ellipszis 70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Ellipszis 71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Ellipszis 72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olyamatábra: Befejezés 73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olyamatábra: Befejezés 74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olyamatábra: Befejezés 75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5799226" y="1055848"/>
              <a:ext cx="2205454" cy="995702"/>
              <a:chOff x="2800126" y="1022027"/>
              <a:chExt cx="2205454" cy="995702"/>
            </a:xfrm>
          </p:grpSpPr>
          <p:sp>
            <p:nvSpPr>
              <p:cNvPr id="110" name="Ellipszis 109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Ellipszis 110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Ellipszis 111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Ellipszis 112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Ellipszis 113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Ellipszis 114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Folyamatábra: Befejezés 115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Folyamatábra: Befejezés 116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Folyamatábra: Befejezés 117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9" name="Lekerekített téglalap 88"/>
          <p:cNvSpPr/>
          <p:nvPr/>
        </p:nvSpPr>
        <p:spPr>
          <a:xfrm rot="21600000" flipH="1">
            <a:off x="430691" y="1325984"/>
            <a:ext cx="891819" cy="162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0" name="Szövegdoboz 89"/>
          <p:cNvSpPr txBox="1"/>
          <p:nvPr/>
        </p:nvSpPr>
        <p:spPr>
          <a:xfrm rot="21600000" flipH="1">
            <a:off x="632109" y="1852457"/>
            <a:ext cx="48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prstClr val="white"/>
                </a:solidFill>
                <a:latin typeface="AdamGorry-Lights" panose="020F0702020204020204" pitchFamily="34" charset="0"/>
              </a:rPr>
              <a:t>1.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615748" y="1321795"/>
            <a:ext cx="3306126" cy="18945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Melyik volt idén a kedvenc történeted?</a:t>
            </a:r>
          </a:p>
          <a:p>
            <a:pPr algn="ctr"/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Írd le egy lapra a címét!</a:t>
            </a:r>
          </a:p>
        </p:txBody>
      </p:sp>
      <p:sp>
        <p:nvSpPr>
          <p:cNvPr id="169" name="Lekerekített téglalap 168"/>
          <p:cNvSpPr/>
          <p:nvPr/>
        </p:nvSpPr>
        <p:spPr>
          <a:xfrm flipH="1">
            <a:off x="6549367" y="1183371"/>
            <a:ext cx="956905" cy="18550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3" name="Téglalap 172"/>
          <p:cNvSpPr/>
          <p:nvPr/>
        </p:nvSpPr>
        <p:spPr>
          <a:xfrm rot="16200000">
            <a:off x="8024466" y="-278762"/>
            <a:ext cx="2726044" cy="47003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>
              <a:solidFill>
                <a:prstClr val="white"/>
              </a:solidFill>
            </a:endParaRPr>
          </a:p>
        </p:txBody>
      </p:sp>
      <p:grpSp>
        <p:nvGrpSpPr>
          <p:cNvPr id="174" name="Csoportba foglalás 173"/>
          <p:cNvGrpSpPr/>
          <p:nvPr/>
        </p:nvGrpSpPr>
        <p:grpSpPr>
          <a:xfrm>
            <a:off x="7224981" y="514147"/>
            <a:ext cx="4387684" cy="559136"/>
            <a:chOff x="2800126" y="1022027"/>
            <a:chExt cx="5204554" cy="1029523"/>
          </a:xfrm>
        </p:grpSpPr>
        <p:grpSp>
          <p:nvGrpSpPr>
            <p:cNvPr id="175" name="Csoportba foglalás 174"/>
            <p:cNvGrpSpPr/>
            <p:nvPr/>
          </p:nvGrpSpPr>
          <p:grpSpPr>
            <a:xfrm>
              <a:off x="2800126" y="1022027"/>
              <a:ext cx="2205454" cy="995702"/>
              <a:chOff x="2800126" y="1022027"/>
              <a:chExt cx="2205454" cy="995702"/>
            </a:xfrm>
          </p:grpSpPr>
          <p:sp>
            <p:nvSpPr>
              <p:cNvPr id="186" name="Ellipszis 185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Ellipszis 186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Ellipszis 187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Ellipszis 188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Ellipszis 189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Ellipszis 190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Folyamatábra: Befejezés 191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Folyamatábra: Befejezés 192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Folyamatábra: Befejezés 193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6" name="Csoportba foglalás 175"/>
            <p:cNvGrpSpPr/>
            <p:nvPr/>
          </p:nvGrpSpPr>
          <p:grpSpPr>
            <a:xfrm>
              <a:off x="5799226" y="1055848"/>
              <a:ext cx="2205454" cy="995702"/>
              <a:chOff x="2800126" y="1022027"/>
              <a:chExt cx="2205454" cy="995702"/>
            </a:xfrm>
          </p:grpSpPr>
          <p:sp>
            <p:nvSpPr>
              <p:cNvPr id="177" name="Ellipszis 176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Ellipszis 177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Ellipszis 178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Ellipszis 179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Ellipszis 180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Ellipszis 181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Folyamatábra: Befejezés 182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Folyamatábra: Befejezés 183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Folyamatábra: Befejezés 184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1" name="Lekerekített téglalap 170"/>
          <p:cNvSpPr/>
          <p:nvPr/>
        </p:nvSpPr>
        <p:spPr>
          <a:xfrm flipH="1">
            <a:off x="6608726" y="1298905"/>
            <a:ext cx="891819" cy="162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2" name="Szövegdoboz 171"/>
          <p:cNvSpPr txBox="1"/>
          <p:nvPr/>
        </p:nvSpPr>
        <p:spPr>
          <a:xfrm flipH="1">
            <a:off x="6841862" y="1818500"/>
            <a:ext cx="66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prstClr val="white"/>
                </a:solidFill>
                <a:latin typeface="AdamGorry-Lights" panose="020F0702020204020204" pitchFamily="34" charset="0"/>
              </a:rPr>
              <a:t>2.</a:t>
            </a:r>
          </a:p>
        </p:txBody>
      </p:sp>
      <p:sp>
        <p:nvSpPr>
          <p:cNvPr id="196" name="Lekerekített téglalap 195"/>
          <p:cNvSpPr/>
          <p:nvPr/>
        </p:nvSpPr>
        <p:spPr>
          <a:xfrm flipH="1">
            <a:off x="3177733" y="4543724"/>
            <a:ext cx="956905" cy="18550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00" name="Téglalap 199"/>
          <p:cNvSpPr/>
          <p:nvPr/>
        </p:nvSpPr>
        <p:spPr>
          <a:xfrm rot="16200000">
            <a:off x="4652832" y="3081591"/>
            <a:ext cx="2726044" cy="4700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01" name="Csoportba foglalás 200"/>
          <p:cNvGrpSpPr/>
          <p:nvPr/>
        </p:nvGrpSpPr>
        <p:grpSpPr>
          <a:xfrm>
            <a:off x="3853347" y="3857662"/>
            <a:ext cx="4387684" cy="575974"/>
            <a:chOff x="2800126" y="1022027"/>
            <a:chExt cx="5204554" cy="1029523"/>
          </a:xfrm>
        </p:grpSpPr>
        <p:grpSp>
          <p:nvGrpSpPr>
            <p:cNvPr id="202" name="Csoportba foglalás 201"/>
            <p:cNvGrpSpPr/>
            <p:nvPr/>
          </p:nvGrpSpPr>
          <p:grpSpPr>
            <a:xfrm>
              <a:off x="2800126" y="1022027"/>
              <a:ext cx="2205454" cy="995702"/>
              <a:chOff x="2800126" y="1022027"/>
              <a:chExt cx="2205454" cy="995702"/>
            </a:xfrm>
          </p:grpSpPr>
          <p:sp>
            <p:nvSpPr>
              <p:cNvPr id="213" name="Ellipszis 212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Ellipszis 213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Ellipszis 214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Ellipszis 215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Ellipszis 216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Ellipszis 217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Folyamatábra: Befejezés 218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Folyamatábra: Befejezés 219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Folyamatábra: Befejezés 220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3" name="Csoportba foglalás 202"/>
            <p:cNvGrpSpPr/>
            <p:nvPr/>
          </p:nvGrpSpPr>
          <p:grpSpPr>
            <a:xfrm>
              <a:off x="5799226" y="1055848"/>
              <a:ext cx="2205454" cy="995702"/>
              <a:chOff x="2800126" y="1022027"/>
              <a:chExt cx="2205454" cy="995702"/>
            </a:xfrm>
          </p:grpSpPr>
          <p:sp>
            <p:nvSpPr>
              <p:cNvPr id="204" name="Ellipszis 203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Ellipszis 204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Ellipszis 205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Ellipszis 206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Ellipszis 207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Ellipszis 208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Folyamatábra: Befejezés 209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Folyamatábra: Befejezés 210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Folyamatábra: Befejezés 211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8" name="Lekerekített téglalap 197"/>
          <p:cNvSpPr/>
          <p:nvPr/>
        </p:nvSpPr>
        <p:spPr>
          <a:xfrm flipH="1">
            <a:off x="3268811" y="4652380"/>
            <a:ext cx="891819" cy="162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99" name="Szövegdoboz 198"/>
          <p:cNvSpPr txBox="1"/>
          <p:nvPr/>
        </p:nvSpPr>
        <p:spPr>
          <a:xfrm flipH="1">
            <a:off x="3470228" y="5178853"/>
            <a:ext cx="66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prstClr val="white"/>
                </a:solidFill>
                <a:latin typeface="AdamGorry-Lights" panose="020F0702020204020204" pitchFamily="34" charset="0"/>
              </a:rPr>
              <a:t>3.</a:t>
            </a:r>
          </a:p>
        </p:txBody>
      </p:sp>
      <p:sp>
        <p:nvSpPr>
          <p:cNvPr id="223" name="Lekerekített téglalap 222"/>
          <p:cNvSpPr/>
          <p:nvPr/>
        </p:nvSpPr>
        <p:spPr>
          <a:xfrm>
            <a:off x="7623342" y="1191547"/>
            <a:ext cx="4099738" cy="23172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Írd le a cím alá egy mondatban, hogy mit tanultál abból a történetből Istenről!</a:t>
            </a:r>
          </a:p>
          <a:p>
            <a:pPr algn="ctr"/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4" name="Lekerekített téglalap 223"/>
          <p:cNvSpPr/>
          <p:nvPr/>
        </p:nvSpPr>
        <p:spPr>
          <a:xfrm>
            <a:off x="4353463" y="4634229"/>
            <a:ext cx="3767771" cy="18945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3. Írj egy hálaadó imádságot a történet kapcsán.</a:t>
            </a:r>
          </a:p>
        </p:txBody>
      </p:sp>
      <p:sp>
        <p:nvSpPr>
          <p:cNvPr id="2" name="Téglalap 1"/>
          <p:cNvSpPr/>
          <p:nvPr/>
        </p:nvSpPr>
        <p:spPr>
          <a:xfrm>
            <a:off x="8570286" y="4935178"/>
            <a:ext cx="3094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Fotózd le és küldd el </a:t>
            </a:r>
          </a:p>
          <a:p>
            <a:pPr algn="ctr"/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Hittanoktatódnak!</a:t>
            </a:r>
          </a:p>
        </p:txBody>
      </p:sp>
      <p:pic>
        <p:nvPicPr>
          <p:cNvPr id="82" name="Kép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391"/>
            <a:ext cx="1775399" cy="17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3409927" y="403373"/>
            <a:ext cx="8678063" cy="12347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7000">
                <a:srgbClr val="D252A7"/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>
                <a:solidFill>
                  <a:prstClr val="white"/>
                </a:solidFill>
              </a:rPr>
              <a:t>énekeld el az éneket! </a:t>
            </a:r>
          </a:p>
        </p:txBody>
      </p:sp>
      <p:pic>
        <p:nvPicPr>
          <p:cNvPr id="2" name="Szabadításod öröm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2876" y="132923"/>
            <a:ext cx="1908594" cy="19085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023"/>
            <a:ext cx="1621199" cy="16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69" y="1908594"/>
            <a:ext cx="8744331" cy="4949406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58096" y="2571595"/>
            <a:ext cx="3126205" cy="2648105"/>
            <a:chOff x="17880" y="3622266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 rot="526064">
              <a:off x="17880" y="3622266"/>
              <a:ext cx="3222044" cy="2702434"/>
              <a:chOff x="2935032" y="3057080"/>
              <a:chExt cx="3222044" cy="2702434"/>
            </a:xfrm>
          </p:grpSpPr>
          <p:sp>
            <p:nvSpPr>
              <p:cNvPr id="7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Ellipszis 4"/>
              <p:cNvSpPr/>
              <p:nvPr/>
            </p:nvSpPr>
            <p:spPr>
              <a:xfrm rot="209969">
                <a:off x="3115845" y="3392270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555049" y="4377114"/>
              <a:ext cx="2265528" cy="150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prstClr val="white"/>
                  </a:solidFill>
                </a:rPr>
                <a:t>Mit gondolsz,  mi a kapcsolat az ének szövege és a tanév központi gondolata között?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1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12">
              <a:schemeClr val="bg1"/>
            </a:gs>
            <a:gs pos="0">
              <a:schemeClr val="accent5">
                <a:lumMod val="20000"/>
                <a:lumOff val="80000"/>
              </a:schemeClr>
            </a:gs>
            <a:gs pos="94000">
              <a:srgbClr val="FAFD83"/>
            </a:gs>
            <a:gs pos="54000">
              <a:schemeClr val="accent3">
                <a:lumMod val="20000"/>
                <a:lumOff val="8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28760" y="662330"/>
            <a:ext cx="674216" cy="499079"/>
          </a:xfrm>
          <a:prstGeom prst="rect">
            <a:avLst/>
          </a:prstGeom>
        </p:spPr>
      </p:pic>
      <p:sp>
        <p:nvSpPr>
          <p:cNvPr id="1096" name="Ellipszis 1095"/>
          <p:cNvSpPr/>
          <p:nvPr/>
        </p:nvSpPr>
        <p:spPr>
          <a:xfrm>
            <a:off x="6940961" y="5666944"/>
            <a:ext cx="3983345" cy="1484830"/>
          </a:xfrm>
          <a:prstGeom prst="ellipse">
            <a:avLst/>
          </a:prstGeom>
          <a:gradFill>
            <a:gsLst>
              <a:gs pos="0">
                <a:srgbClr val="E8FDA5"/>
              </a:gs>
              <a:gs pos="85000">
                <a:srgbClr val="007A37"/>
              </a:gs>
              <a:gs pos="53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9" name="Téglalap 1098"/>
          <p:cNvSpPr/>
          <p:nvPr/>
        </p:nvSpPr>
        <p:spPr>
          <a:xfrm rot="990735">
            <a:off x="-772471" y="2041570"/>
            <a:ext cx="13750034" cy="3133178"/>
          </a:xfrm>
          <a:custGeom>
            <a:avLst/>
            <a:gdLst>
              <a:gd name="connsiteX0" fmla="*/ 0 w 14260610"/>
              <a:gd name="connsiteY0" fmla="*/ 0 h 1907357"/>
              <a:gd name="connsiteX1" fmla="*/ 14260610 w 14260610"/>
              <a:gd name="connsiteY1" fmla="*/ 0 h 1907357"/>
              <a:gd name="connsiteX2" fmla="*/ 14260610 w 14260610"/>
              <a:gd name="connsiteY2" fmla="*/ 1907357 h 1907357"/>
              <a:gd name="connsiteX3" fmla="*/ 0 w 14260610"/>
              <a:gd name="connsiteY3" fmla="*/ 1907357 h 1907357"/>
              <a:gd name="connsiteX4" fmla="*/ 0 w 14260610"/>
              <a:gd name="connsiteY4" fmla="*/ 0 h 1907357"/>
              <a:gd name="connsiteX0" fmla="*/ 0 w 14260610"/>
              <a:gd name="connsiteY0" fmla="*/ 670568 h 2577925"/>
              <a:gd name="connsiteX1" fmla="*/ 13305413 w 14260610"/>
              <a:gd name="connsiteY1" fmla="*/ 0 h 2577925"/>
              <a:gd name="connsiteX2" fmla="*/ 14260610 w 14260610"/>
              <a:gd name="connsiteY2" fmla="*/ 2577925 h 2577925"/>
              <a:gd name="connsiteX3" fmla="*/ 0 w 14260610"/>
              <a:gd name="connsiteY3" fmla="*/ 2577925 h 2577925"/>
              <a:gd name="connsiteX4" fmla="*/ 0 w 14260610"/>
              <a:gd name="connsiteY4" fmla="*/ 670568 h 2577925"/>
              <a:gd name="connsiteX0" fmla="*/ 697576 w 14260610"/>
              <a:gd name="connsiteY0" fmla="*/ 693986 h 2577925"/>
              <a:gd name="connsiteX1" fmla="*/ 13305413 w 14260610"/>
              <a:gd name="connsiteY1" fmla="*/ 0 h 2577925"/>
              <a:gd name="connsiteX2" fmla="*/ 14260610 w 14260610"/>
              <a:gd name="connsiteY2" fmla="*/ 2577925 h 2577925"/>
              <a:gd name="connsiteX3" fmla="*/ 0 w 14260610"/>
              <a:gd name="connsiteY3" fmla="*/ 2577925 h 2577925"/>
              <a:gd name="connsiteX4" fmla="*/ 697576 w 14260610"/>
              <a:gd name="connsiteY4" fmla="*/ 693986 h 2577925"/>
              <a:gd name="connsiteX0" fmla="*/ 576652 w 14139686"/>
              <a:gd name="connsiteY0" fmla="*/ 693986 h 2577925"/>
              <a:gd name="connsiteX1" fmla="*/ 13184489 w 14139686"/>
              <a:gd name="connsiteY1" fmla="*/ 0 h 2577925"/>
              <a:gd name="connsiteX2" fmla="*/ 14139686 w 14139686"/>
              <a:gd name="connsiteY2" fmla="*/ 2577925 h 2577925"/>
              <a:gd name="connsiteX3" fmla="*/ 0 w 14139686"/>
              <a:gd name="connsiteY3" fmla="*/ 2542078 h 2577925"/>
              <a:gd name="connsiteX4" fmla="*/ 576652 w 14139686"/>
              <a:gd name="connsiteY4" fmla="*/ 693986 h 2577925"/>
              <a:gd name="connsiteX0" fmla="*/ 0 w 13563034"/>
              <a:gd name="connsiteY0" fmla="*/ 693986 h 2632649"/>
              <a:gd name="connsiteX1" fmla="*/ 12607837 w 13563034"/>
              <a:gd name="connsiteY1" fmla="*/ 0 h 2632649"/>
              <a:gd name="connsiteX2" fmla="*/ 13563034 w 13563034"/>
              <a:gd name="connsiteY2" fmla="*/ 2577925 h 2632649"/>
              <a:gd name="connsiteX3" fmla="*/ 338156 w 13563034"/>
              <a:gd name="connsiteY3" fmla="*/ 2632649 h 2632649"/>
              <a:gd name="connsiteX4" fmla="*/ 0 w 13563034"/>
              <a:gd name="connsiteY4" fmla="*/ 693986 h 2632649"/>
              <a:gd name="connsiteX0" fmla="*/ 0 w 13750034"/>
              <a:gd name="connsiteY0" fmla="*/ 617872 h 2632649"/>
              <a:gd name="connsiteX1" fmla="*/ 12794837 w 13750034"/>
              <a:gd name="connsiteY1" fmla="*/ 0 h 2632649"/>
              <a:gd name="connsiteX2" fmla="*/ 13750034 w 13750034"/>
              <a:gd name="connsiteY2" fmla="*/ 2577925 h 2632649"/>
              <a:gd name="connsiteX3" fmla="*/ 525156 w 13750034"/>
              <a:gd name="connsiteY3" fmla="*/ 2632649 h 2632649"/>
              <a:gd name="connsiteX4" fmla="*/ 0 w 13750034"/>
              <a:gd name="connsiteY4" fmla="*/ 617872 h 2632649"/>
              <a:gd name="connsiteX0" fmla="*/ 0 w 13750034"/>
              <a:gd name="connsiteY0" fmla="*/ 634721 h 2649498"/>
              <a:gd name="connsiteX1" fmla="*/ 13184490 w 13750034"/>
              <a:gd name="connsiteY1" fmla="*/ 0 h 2649498"/>
              <a:gd name="connsiteX2" fmla="*/ 13750034 w 13750034"/>
              <a:gd name="connsiteY2" fmla="*/ 2594774 h 2649498"/>
              <a:gd name="connsiteX3" fmla="*/ 525156 w 13750034"/>
              <a:gd name="connsiteY3" fmla="*/ 2649498 h 2649498"/>
              <a:gd name="connsiteX4" fmla="*/ 0 w 13750034"/>
              <a:gd name="connsiteY4" fmla="*/ 634721 h 2649498"/>
              <a:gd name="connsiteX0" fmla="*/ 0 w 13750034"/>
              <a:gd name="connsiteY0" fmla="*/ 634721 h 2763731"/>
              <a:gd name="connsiteX1" fmla="*/ 13184490 w 13750034"/>
              <a:gd name="connsiteY1" fmla="*/ 0 h 2763731"/>
              <a:gd name="connsiteX2" fmla="*/ 13750034 w 13750034"/>
              <a:gd name="connsiteY2" fmla="*/ 2594774 h 2763731"/>
              <a:gd name="connsiteX3" fmla="*/ 361696 w 13750034"/>
              <a:gd name="connsiteY3" fmla="*/ 2763731 h 2763731"/>
              <a:gd name="connsiteX4" fmla="*/ 0 w 13750034"/>
              <a:gd name="connsiteY4" fmla="*/ 634721 h 2763731"/>
              <a:gd name="connsiteX0" fmla="*/ 0 w 13750034"/>
              <a:gd name="connsiteY0" fmla="*/ 634721 h 2763731"/>
              <a:gd name="connsiteX1" fmla="*/ 7122405 w 13750034"/>
              <a:gd name="connsiteY1" fmla="*/ 301387 h 2763731"/>
              <a:gd name="connsiteX2" fmla="*/ 13184490 w 13750034"/>
              <a:gd name="connsiteY2" fmla="*/ 0 h 2763731"/>
              <a:gd name="connsiteX3" fmla="*/ 13750034 w 13750034"/>
              <a:gd name="connsiteY3" fmla="*/ 2594774 h 2763731"/>
              <a:gd name="connsiteX4" fmla="*/ 361696 w 13750034"/>
              <a:gd name="connsiteY4" fmla="*/ 2763731 h 2763731"/>
              <a:gd name="connsiteX5" fmla="*/ 0 w 13750034"/>
              <a:gd name="connsiteY5" fmla="*/ 634721 h 2763731"/>
              <a:gd name="connsiteX0" fmla="*/ 0 w 13750034"/>
              <a:gd name="connsiteY0" fmla="*/ 700644 h 2829654"/>
              <a:gd name="connsiteX1" fmla="*/ 7473940 w 13750034"/>
              <a:gd name="connsiteY1" fmla="*/ 0 h 2829654"/>
              <a:gd name="connsiteX2" fmla="*/ 13184490 w 13750034"/>
              <a:gd name="connsiteY2" fmla="*/ 65923 h 2829654"/>
              <a:gd name="connsiteX3" fmla="*/ 13750034 w 13750034"/>
              <a:gd name="connsiteY3" fmla="*/ 2660697 h 2829654"/>
              <a:gd name="connsiteX4" fmla="*/ 361696 w 13750034"/>
              <a:gd name="connsiteY4" fmla="*/ 2829654 h 2829654"/>
              <a:gd name="connsiteX5" fmla="*/ 0 w 13750034"/>
              <a:gd name="connsiteY5" fmla="*/ 700644 h 2829654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361696 w 13750034"/>
              <a:gd name="connsiteY4" fmla="*/ 3133178 h 3133178"/>
              <a:gd name="connsiteX5" fmla="*/ 0 w 13750034"/>
              <a:gd name="connsiteY5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361696 w 13750034"/>
              <a:gd name="connsiteY4" fmla="*/ 3133178 h 3133178"/>
              <a:gd name="connsiteX5" fmla="*/ 0 w 13750034"/>
              <a:gd name="connsiteY5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7268186 w 13750034"/>
              <a:gd name="connsiteY4" fmla="*/ 2271984 h 3133178"/>
              <a:gd name="connsiteX5" fmla="*/ 361696 w 13750034"/>
              <a:gd name="connsiteY5" fmla="*/ 3133178 h 3133178"/>
              <a:gd name="connsiteX6" fmla="*/ 0 w 13750034"/>
              <a:gd name="connsiteY6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7268186 w 13750034"/>
              <a:gd name="connsiteY4" fmla="*/ 2271984 h 3133178"/>
              <a:gd name="connsiteX5" fmla="*/ 361696 w 13750034"/>
              <a:gd name="connsiteY5" fmla="*/ 3133178 h 3133178"/>
              <a:gd name="connsiteX6" fmla="*/ 0 w 13750034"/>
              <a:gd name="connsiteY6" fmla="*/ 1004168 h 313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034" h="3133178">
                <a:moveTo>
                  <a:pt x="0" y="1004168"/>
                </a:moveTo>
                <a:cubicBezTo>
                  <a:pt x="2491313" y="770620"/>
                  <a:pt x="4739830" y="1825880"/>
                  <a:pt x="7473940" y="303524"/>
                </a:cubicBezTo>
                <a:cubicBezTo>
                  <a:pt x="10180181" y="-405776"/>
                  <a:pt x="11280973" y="347473"/>
                  <a:pt x="13184490" y="369447"/>
                </a:cubicBezTo>
                <a:lnTo>
                  <a:pt x="13750034" y="2964221"/>
                </a:lnTo>
                <a:cubicBezTo>
                  <a:pt x="11480843" y="2995874"/>
                  <a:pt x="9537377" y="2240331"/>
                  <a:pt x="7268186" y="2271984"/>
                </a:cubicBezTo>
                <a:cubicBezTo>
                  <a:pt x="2891341" y="3437180"/>
                  <a:pt x="2663859" y="2846113"/>
                  <a:pt x="361696" y="3133178"/>
                </a:cubicBezTo>
                <a:lnTo>
                  <a:pt x="0" y="1004168"/>
                </a:lnTo>
                <a:close/>
              </a:path>
            </a:pathLst>
          </a:custGeom>
          <a:gradFill flip="none" rotWithShape="1">
            <a:gsLst>
              <a:gs pos="99000">
                <a:srgbClr val="FFFF00"/>
              </a:gs>
              <a:gs pos="6000">
                <a:srgbClr val="09F596"/>
              </a:gs>
              <a:gs pos="74000">
                <a:srgbClr val="09A05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2" name="Csoportba foglalás 221"/>
          <p:cNvGrpSpPr/>
          <p:nvPr/>
        </p:nvGrpSpPr>
        <p:grpSpPr>
          <a:xfrm>
            <a:off x="-306003" y="1214905"/>
            <a:ext cx="764573" cy="862966"/>
            <a:chOff x="-4155491" y="-3261549"/>
            <a:chExt cx="3743452" cy="6238179"/>
          </a:xfrm>
        </p:grpSpPr>
        <p:sp>
          <p:nvSpPr>
            <p:cNvPr id="223" name="Téglalap 222"/>
            <p:cNvSpPr>
              <a:spLocks noChangeAspect="1"/>
            </p:cNvSpPr>
            <p:nvPr/>
          </p:nvSpPr>
          <p:spPr>
            <a:xfrm rot="300000">
              <a:off x="-1716090" y="1282412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Téglalap 223"/>
            <p:cNvSpPr>
              <a:spLocks noChangeAspect="1"/>
            </p:cNvSpPr>
            <p:nvPr/>
          </p:nvSpPr>
          <p:spPr>
            <a:xfrm rot="21600000" flipV="1">
              <a:off x="-2133613" y="13385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Téglalap 224"/>
            <p:cNvSpPr>
              <a:spLocks noChangeAspect="1"/>
            </p:cNvSpPr>
            <p:nvPr/>
          </p:nvSpPr>
          <p:spPr>
            <a:xfrm rot="21300000" flipV="1">
              <a:off x="-2934507" y="13582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Téglalap 225"/>
            <p:cNvSpPr>
              <a:spLocks noChangeAspect="1"/>
            </p:cNvSpPr>
            <p:nvPr/>
          </p:nvSpPr>
          <p:spPr>
            <a:xfrm rot="21600000" flipV="1">
              <a:off x="-2534650" y="13582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7" name="Csoportba foglalás 226"/>
            <p:cNvGrpSpPr/>
            <p:nvPr/>
          </p:nvGrpSpPr>
          <p:grpSpPr>
            <a:xfrm>
              <a:off x="-4155491" y="-3261549"/>
              <a:ext cx="3743452" cy="4678426"/>
              <a:chOff x="-5421369" y="1165538"/>
              <a:chExt cx="3743452" cy="4678426"/>
            </a:xfrm>
          </p:grpSpPr>
          <p:grpSp>
            <p:nvGrpSpPr>
              <p:cNvPr id="231" name="Csoportba foglalás 230"/>
              <p:cNvGrpSpPr/>
              <p:nvPr/>
            </p:nvGrpSpPr>
            <p:grpSpPr>
              <a:xfrm>
                <a:off x="-5421369" y="1165538"/>
                <a:ext cx="3743452" cy="4593880"/>
                <a:chOff x="-5467792" y="-4033570"/>
                <a:chExt cx="3743452" cy="4593880"/>
              </a:xfrm>
            </p:grpSpPr>
            <p:sp>
              <p:nvSpPr>
                <p:cNvPr id="233" name="Szabadkézi sokszög 232"/>
                <p:cNvSpPr/>
                <p:nvPr/>
              </p:nvSpPr>
              <p:spPr>
                <a:xfrm rot="10800000">
                  <a:off x="-5467792" y="-4023445"/>
                  <a:ext cx="3743452" cy="4474851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solidFill>
                  <a:srgbClr val="3FA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Szabadkézi sokszög 233"/>
                <p:cNvSpPr/>
                <p:nvPr/>
              </p:nvSpPr>
              <p:spPr>
                <a:xfrm rot="10800000">
                  <a:off x="-5042092" y="-4033570"/>
                  <a:ext cx="2907370" cy="4593880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Szabadkézi sokszög 234"/>
                <p:cNvSpPr/>
                <p:nvPr/>
              </p:nvSpPr>
              <p:spPr>
                <a:xfrm rot="10800000">
                  <a:off x="-4174631" y="-4023446"/>
                  <a:ext cx="1145984" cy="4518244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solidFill>
                  <a:srgbClr val="3FA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2" name="Téglalap 231"/>
              <p:cNvSpPr/>
              <p:nvPr/>
            </p:nvSpPr>
            <p:spPr>
              <a:xfrm>
                <a:off x="-4373710" y="5606829"/>
                <a:ext cx="1577767" cy="2371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Csoportba foglalás 227"/>
            <p:cNvGrpSpPr/>
            <p:nvPr/>
          </p:nvGrpSpPr>
          <p:grpSpPr>
            <a:xfrm>
              <a:off x="-3073021" y="1996140"/>
              <a:ext cx="1488305" cy="980490"/>
              <a:chOff x="-3111524" y="2197680"/>
              <a:chExt cx="1488305" cy="980490"/>
            </a:xfrm>
          </p:grpSpPr>
          <p:sp>
            <p:nvSpPr>
              <p:cNvPr id="229" name="Lekerekített téglalap 228"/>
              <p:cNvSpPr/>
              <p:nvPr/>
            </p:nvSpPr>
            <p:spPr>
              <a:xfrm>
                <a:off x="-3104034" y="2330110"/>
                <a:ext cx="1466168" cy="8480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Téglalap 229"/>
              <p:cNvSpPr/>
              <p:nvPr/>
            </p:nvSpPr>
            <p:spPr>
              <a:xfrm>
                <a:off x="-3111524" y="2197680"/>
                <a:ext cx="1488305" cy="225736"/>
              </a:xfrm>
              <a:prstGeom prst="rect">
                <a:avLst/>
              </a:prstGeom>
              <a:solidFill>
                <a:srgbClr val="3FA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églalap 3"/>
          <p:cNvSpPr/>
          <p:nvPr/>
        </p:nvSpPr>
        <p:spPr>
          <a:xfrm>
            <a:off x="-396492" y="4888681"/>
            <a:ext cx="12911959" cy="2301766"/>
          </a:xfrm>
          <a:prstGeom prst="rect">
            <a:avLst/>
          </a:prstGeom>
          <a:gradFill flip="none" rotWithShape="1">
            <a:gsLst>
              <a:gs pos="99000">
                <a:srgbClr val="056634"/>
              </a:gs>
              <a:gs pos="6000">
                <a:srgbClr val="09F596"/>
              </a:gs>
              <a:gs pos="74000">
                <a:srgbClr val="09A05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7" name="Ellipszis 1096"/>
          <p:cNvSpPr/>
          <p:nvPr/>
        </p:nvSpPr>
        <p:spPr>
          <a:xfrm>
            <a:off x="-376844" y="4352576"/>
            <a:ext cx="6479392" cy="2763247"/>
          </a:xfrm>
          <a:prstGeom prst="ellipse">
            <a:avLst/>
          </a:prstGeom>
          <a:gradFill>
            <a:gsLst>
              <a:gs pos="0">
                <a:srgbClr val="E8FDA5"/>
              </a:gs>
              <a:gs pos="81000">
                <a:srgbClr val="007A37"/>
              </a:gs>
              <a:gs pos="42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050" t="17085" r="7065" b="9137"/>
          <a:stretch/>
        </p:blipFill>
        <p:spPr>
          <a:xfrm>
            <a:off x="2731175" y="3987005"/>
            <a:ext cx="2058319" cy="967055"/>
          </a:xfrm>
          <a:prstGeom prst="rect">
            <a:avLst/>
          </a:prstGeom>
        </p:spPr>
      </p:pic>
      <p:sp>
        <p:nvSpPr>
          <p:cNvPr id="88" name="Ellipszis 87"/>
          <p:cNvSpPr/>
          <p:nvPr/>
        </p:nvSpPr>
        <p:spPr>
          <a:xfrm>
            <a:off x="7298639" y="2731993"/>
            <a:ext cx="5109217" cy="2494464"/>
          </a:xfrm>
          <a:custGeom>
            <a:avLst/>
            <a:gdLst>
              <a:gd name="connsiteX0" fmla="*/ 0 w 3983345"/>
              <a:gd name="connsiteY0" fmla="*/ 742415 h 1484830"/>
              <a:gd name="connsiteX1" fmla="*/ 1991673 w 3983345"/>
              <a:gd name="connsiteY1" fmla="*/ 0 h 1484830"/>
              <a:gd name="connsiteX2" fmla="*/ 3983346 w 3983345"/>
              <a:gd name="connsiteY2" fmla="*/ 742415 h 1484830"/>
              <a:gd name="connsiteX3" fmla="*/ 1991673 w 3983345"/>
              <a:gd name="connsiteY3" fmla="*/ 1484830 h 1484830"/>
              <a:gd name="connsiteX4" fmla="*/ 0 w 3983345"/>
              <a:gd name="connsiteY4" fmla="*/ 742415 h 1484830"/>
              <a:gd name="connsiteX0" fmla="*/ 0 w 4303980"/>
              <a:gd name="connsiteY0" fmla="*/ 671535 h 1485500"/>
              <a:gd name="connsiteX1" fmla="*/ 2312307 w 4303980"/>
              <a:gd name="connsiteY1" fmla="*/ 372 h 1485500"/>
              <a:gd name="connsiteX2" fmla="*/ 4303980 w 4303980"/>
              <a:gd name="connsiteY2" fmla="*/ 742787 h 1485500"/>
              <a:gd name="connsiteX3" fmla="*/ 2312307 w 4303980"/>
              <a:gd name="connsiteY3" fmla="*/ 1485202 h 1485500"/>
              <a:gd name="connsiteX4" fmla="*/ 0 w 4303980"/>
              <a:gd name="connsiteY4" fmla="*/ 671535 h 1485500"/>
              <a:gd name="connsiteX0" fmla="*/ 65 w 4304045"/>
              <a:gd name="connsiteY0" fmla="*/ 671367 h 1485332"/>
              <a:gd name="connsiteX1" fmla="*/ 2312372 w 4304045"/>
              <a:gd name="connsiteY1" fmla="*/ 204 h 1485332"/>
              <a:gd name="connsiteX2" fmla="*/ 4304045 w 4304045"/>
              <a:gd name="connsiteY2" fmla="*/ 742619 h 1485332"/>
              <a:gd name="connsiteX3" fmla="*/ 2312372 w 4304045"/>
              <a:gd name="connsiteY3" fmla="*/ 1485034 h 1485332"/>
              <a:gd name="connsiteX4" fmla="*/ 65 w 4304045"/>
              <a:gd name="connsiteY4" fmla="*/ 671367 h 1485332"/>
              <a:gd name="connsiteX0" fmla="*/ 58 w 4553420"/>
              <a:gd name="connsiteY0" fmla="*/ 372349 h 1501481"/>
              <a:gd name="connsiteX1" fmla="*/ 2561747 w 4553420"/>
              <a:gd name="connsiteY1" fmla="*/ 9944 h 1501481"/>
              <a:gd name="connsiteX2" fmla="*/ 4553420 w 4553420"/>
              <a:gd name="connsiteY2" fmla="*/ 752359 h 1501481"/>
              <a:gd name="connsiteX3" fmla="*/ 2561747 w 4553420"/>
              <a:gd name="connsiteY3" fmla="*/ 1494774 h 1501481"/>
              <a:gd name="connsiteX4" fmla="*/ 58 w 4553420"/>
              <a:gd name="connsiteY4" fmla="*/ 372349 h 1501481"/>
              <a:gd name="connsiteX0" fmla="*/ 58 w 4430591"/>
              <a:gd name="connsiteY0" fmla="*/ 372349 h 1501481"/>
              <a:gd name="connsiteX1" fmla="*/ 2561747 w 4430591"/>
              <a:gd name="connsiteY1" fmla="*/ 9944 h 1501481"/>
              <a:gd name="connsiteX2" fmla="*/ 4430591 w 4430591"/>
              <a:gd name="connsiteY2" fmla="*/ 752359 h 1501481"/>
              <a:gd name="connsiteX3" fmla="*/ 2561747 w 4430591"/>
              <a:gd name="connsiteY3" fmla="*/ 1494774 h 1501481"/>
              <a:gd name="connsiteX4" fmla="*/ 58 w 4430591"/>
              <a:gd name="connsiteY4" fmla="*/ 372349 h 1501481"/>
              <a:gd name="connsiteX0" fmla="*/ 58 w 4430591"/>
              <a:gd name="connsiteY0" fmla="*/ 392321 h 1521453"/>
              <a:gd name="connsiteX1" fmla="*/ 2561747 w 4430591"/>
              <a:gd name="connsiteY1" fmla="*/ 29916 h 1521453"/>
              <a:gd name="connsiteX2" fmla="*/ 4430591 w 4430591"/>
              <a:gd name="connsiteY2" fmla="*/ 772331 h 1521453"/>
              <a:gd name="connsiteX3" fmla="*/ 2561747 w 4430591"/>
              <a:gd name="connsiteY3" fmla="*/ 1514746 h 1521453"/>
              <a:gd name="connsiteX4" fmla="*/ 58 w 4430591"/>
              <a:gd name="connsiteY4" fmla="*/ 392321 h 1521453"/>
              <a:gd name="connsiteX0" fmla="*/ 58 w 4430591"/>
              <a:gd name="connsiteY0" fmla="*/ 392321 h 1640428"/>
              <a:gd name="connsiteX1" fmla="*/ 2561747 w 4430591"/>
              <a:gd name="connsiteY1" fmla="*/ 29916 h 1640428"/>
              <a:gd name="connsiteX2" fmla="*/ 4430591 w 4430591"/>
              <a:gd name="connsiteY2" fmla="*/ 772331 h 1640428"/>
              <a:gd name="connsiteX3" fmla="*/ 2561747 w 4430591"/>
              <a:gd name="connsiteY3" fmla="*/ 1514746 h 1640428"/>
              <a:gd name="connsiteX4" fmla="*/ 58 w 4430591"/>
              <a:gd name="connsiteY4" fmla="*/ 392321 h 164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591" h="1640428">
                <a:moveTo>
                  <a:pt x="58" y="392321"/>
                </a:moveTo>
                <a:cubicBezTo>
                  <a:pt x="11933" y="219803"/>
                  <a:pt x="1823325" y="-33419"/>
                  <a:pt x="2561747" y="29916"/>
                </a:cubicBezTo>
                <a:cubicBezTo>
                  <a:pt x="3300169" y="93251"/>
                  <a:pt x="4362352" y="-333729"/>
                  <a:pt x="4430591" y="772331"/>
                </a:cubicBezTo>
                <a:cubicBezTo>
                  <a:pt x="4389648" y="2014869"/>
                  <a:pt x="3300169" y="1578081"/>
                  <a:pt x="2561747" y="1514746"/>
                </a:cubicBezTo>
                <a:cubicBezTo>
                  <a:pt x="1823325" y="1451411"/>
                  <a:pt x="-11817" y="564839"/>
                  <a:pt x="58" y="392321"/>
                </a:cubicBezTo>
                <a:close/>
              </a:path>
            </a:pathLst>
          </a:custGeom>
          <a:gradFill>
            <a:gsLst>
              <a:gs pos="25000">
                <a:srgbClr val="E8FDA5"/>
              </a:gs>
              <a:gs pos="82000">
                <a:srgbClr val="007A37"/>
              </a:gs>
              <a:gs pos="46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1852807" y="90244"/>
            <a:ext cx="1450490" cy="95628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352782" y="201690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8" name="Ellipszis 1097"/>
          <p:cNvSpPr/>
          <p:nvPr/>
        </p:nvSpPr>
        <p:spPr>
          <a:xfrm>
            <a:off x="2255458" y="1381435"/>
            <a:ext cx="6435498" cy="1484830"/>
          </a:xfrm>
          <a:prstGeom prst="ellipse">
            <a:avLst/>
          </a:prstGeom>
          <a:gradFill>
            <a:gsLst>
              <a:gs pos="27000">
                <a:srgbClr val="FAFD83"/>
              </a:gs>
              <a:gs pos="78000">
                <a:srgbClr val="92D050"/>
              </a:gs>
            </a:gsLst>
            <a:lin ang="7800000" scaled="0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6796190" y="311635"/>
            <a:ext cx="1247220" cy="513498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-43196" y="65307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églalap 85"/>
          <p:cNvSpPr/>
          <p:nvPr/>
        </p:nvSpPr>
        <p:spPr>
          <a:xfrm>
            <a:off x="3792792" y="1474239"/>
            <a:ext cx="79625" cy="7247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2" name="Csoportba foglalás 91"/>
          <p:cNvGrpSpPr/>
          <p:nvPr/>
        </p:nvGrpSpPr>
        <p:grpSpPr>
          <a:xfrm flipH="1">
            <a:off x="3714826" y="5079150"/>
            <a:ext cx="1366031" cy="1119111"/>
            <a:chOff x="-5129594" y="1789413"/>
            <a:chExt cx="4255560" cy="3505045"/>
          </a:xfrm>
        </p:grpSpPr>
        <p:sp>
          <p:nvSpPr>
            <p:cNvPr id="93" name="Lekerekített téglalap 92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Lekerekített téglalap 93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Lekerekített téglalap 94"/>
            <p:cNvSpPr/>
            <p:nvPr/>
          </p:nvSpPr>
          <p:spPr>
            <a:xfrm>
              <a:off x="-4756895" y="4902943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7" name="Csoportba foglalás 96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3" name="Lekerekített téglalap 102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Lekerekített téglalap 103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8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ánk 98"/>
            <p:cNvSpPr/>
            <p:nvPr/>
          </p:nvSpPr>
          <p:spPr>
            <a:xfrm>
              <a:off x="-4270116" y="4292029"/>
              <a:ext cx="559611" cy="527341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rgbClr val="C9FA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Háromszög 100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Lekerekített téglalap 101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4" name="Csoportba foglalás 1043"/>
          <p:cNvGrpSpPr/>
          <p:nvPr/>
        </p:nvGrpSpPr>
        <p:grpSpPr>
          <a:xfrm>
            <a:off x="3792792" y="1317684"/>
            <a:ext cx="155431" cy="152085"/>
            <a:chOff x="-4485406" y="3571543"/>
            <a:chExt cx="3327583" cy="1379220"/>
          </a:xfrm>
        </p:grpSpPr>
        <p:sp>
          <p:nvSpPr>
            <p:cNvPr id="1045" name="Lekerekített téglalap 1044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6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47" name="Csoportba foglalás 1046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51" name="Lekerekített téglalap 1050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2" name="Lekerekített téglalap 1051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48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9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83" name="Kép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658" y="412015"/>
            <a:ext cx="3302730" cy="1785664"/>
          </a:xfrm>
          <a:prstGeom prst="rect">
            <a:avLst/>
          </a:prstGeom>
        </p:spPr>
      </p:pic>
      <p:grpSp>
        <p:nvGrpSpPr>
          <p:cNvPr id="1031" name="Csoportba foglalás 1030"/>
          <p:cNvGrpSpPr/>
          <p:nvPr/>
        </p:nvGrpSpPr>
        <p:grpSpPr>
          <a:xfrm rot="21076713">
            <a:off x="3803288" y="1307921"/>
            <a:ext cx="157793" cy="154062"/>
            <a:chOff x="-4485406" y="3571543"/>
            <a:chExt cx="3327583" cy="1379220"/>
          </a:xfrm>
          <a:scene3d>
            <a:camera prst="perspectiveHeroicExtremeLeftFacing"/>
            <a:lightRig rig="threePt" dir="t"/>
          </a:scene3d>
        </p:grpSpPr>
        <p:sp>
          <p:nvSpPr>
            <p:cNvPr id="1032" name="Lekerekített téglalap 1031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5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36" name="Csoportba foglalás 1035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42" name="Lekerekített téglalap 1041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3" name="Lekerekített téglalap 1042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37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9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" name="Szabadkézi sokszög 14"/>
          <p:cNvSpPr/>
          <p:nvPr/>
        </p:nvSpPr>
        <p:spPr>
          <a:xfrm>
            <a:off x="4237712" y="114087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3" name="Csoportba foglalás 1082"/>
          <p:cNvGrpSpPr/>
          <p:nvPr/>
        </p:nvGrpSpPr>
        <p:grpSpPr>
          <a:xfrm>
            <a:off x="146954" y="4076700"/>
            <a:ext cx="1019084" cy="1002451"/>
            <a:chOff x="-5129594" y="1789413"/>
            <a:chExt cx="4255561" cy="3505046"/>
          </a:xfrm>
        </p:grpSpPr>
        <p:sp>
          <p:nvSpPr>
            <p:cNvPr id="1084" name="Lekerekített téglalap 1083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5" name="Lekerekített téglalap 1084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6" name="Lekerekített téglalap 1085"/>
            <p:cNvSpPr/>
            <p:nvPr/>
          </p:nvSpPr>
          <p:spPr>
            <a:xfrm>
              <a:off x="-4756894" y="4902944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7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88" name="Csoportba foglalás 1087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94" name="Lekerekített téglalap 1093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5" name="Lekerekített téglalap 1094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89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0" name="Fánk 1089"/>
            <p:cNvSpPr/>
            <p:nvPr/>
          </p:nvSpPr>
          <p:spPr>
            <a:xfrm>
              <a:off x="-4333280" y="4314250"/>
              <a:ext cx="534390" cy="527342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1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2" name="Háromszög 1091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3" name="Lekerekített téglalap 1092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68" name="Ellipszis 1167"/>
          <p:cNvSpPr/>
          <p:nvPr/>
        </p:nvSpPr>
        <p:spPr>
          <a:xfrm>
            <a:off x="-229438" y="2495383"/>
            <a:ext cx="2833290" cy="1304619"/>
          </a:xfrm>
          <a:prstGeom prst="ellipse">
            <a:avLst/>
          </a:prstGeom>
          <a:gradFill>
            <a:gsLst>
              <a:gs pos="24000">
                <a:srgbClr val="FAFD83"/>
              </a:gs>
              <a:gs pos="79000">
                <a:srgbClr val="007A37"/>
              </a:gs>
              <a:gs pos="49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7645019" y="3865595"/>
            <a:ext cx="2407323" cy="2697811"/>
            <a:chOff x="2370780" y="1348445"/>
            <a:chExt cx="2859438" cy="2829435"/>
          </a:xfrm>
        </p:grpSpPr>
        <p:sp>
          <p:nvSpPr>
            <p:cNvPr id="42" name="Téglalap 41"/>
            <p:cNvSpPr/>
            <p:nvPr/>
          </p:nvSpPr>
          <p:spPr>
            <a:xfrm>
              <a:off x="2787383" y="2536600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3613152" y="2070912"/>
              <a:ext cx="483816" cy="19645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>
              <a:off x="4824566" y="2551869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3809070" y="2537478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1" name="Csoportba foglalás 20"/>
            <p:cNvGrpSpPr/>
            <p:nvPr/>
          </p:nvGrpSpPr>
          <p:grpSpPr>
            <a:xfrm>
              <a:off x="2522114" y="3880211"/>
              <a:ext cx="2665892" cy="297669"/>
              <a:chOff x="2522114" y="3880211"/>
              <a:chExt cx="2665892" cy="297669"/>
            </a:xfrm>
          </p:grpSpPr>
          <p:sp>
            <p:nvSpPr>
              <p:cNvPr id="40" name="Téglalap 39"/>
              <p:cNvSpPr/>
              <p:nvPr/>
            </p:nvSpPr>
            <p:spPr>
              <a:xfrm>
                <a:off x="2815405" y="4020911"/>
                <a:ext cx="2080156" cy="15696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2522114" y="3880211"/>
                <a:ext cx="2665892" cy="2064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Szabadkézi sokszög 46"/>
            <p:cNvSpPr/>
            <p:nvPr/>
          </p:nvSpPr>
          <p:spPr>
            <a:xfrm>
              <a:off x="237078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276954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316831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356707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396584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436460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476337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Háromszög 32"/>
            <p:cNvSpPr/>
            <p:nvPr/>
          </p:nvSpPr>
          <p:spPr>
            <a:xfrm>
              <a:off x="2394809" y="1393226"/>
              <a:ext cx="2835409" cy="106011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Háromszög 73"/>
            <p:cNvSpPr>
              <a:spLocks noChangeAspect="1"/>
            </p:cNvSpPr>
            <p:nvPr/>
          </p:nvSpPr>
          <p:spPr>
            <a:xfrm>
              <a:off x="3454044" y="1361365"/>
              <a:ext cx="681943" cy="1141559"/>
            </a:xfrm>
            <a:prstGeom prst="triangle">
              <a:avLst/>
            </a:pr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Háromszög 74"/>
            <p:cNvSpPr>
              <a:spLocks noChangeAspect="1"/>
            </p:cNvSpPr>
            <p:nvPr/>
          </p:nvSpPr>
          <p:spPr>
            <a:xfrm rot="2227294" flipH="1">
              <a:off x="2988061" y="1357194"/>
              <a:ext cx="433384" cy="1398983"/>
            </a:xfrm>
            <a:custGeom>
              <a:avLst/>
              <a:gdLst>
                <a:gd name="connsiteX0" fmla="*/ 0 w 389070"/>
                <a:gd name="connsiteY0" fmla="*/ 1141559 h 1141559"/>
                <a:gd name="connsiteX1" fmla="*/ 194535 w 389070"/>
                <a:gd name="connsiteY1" fmla="*/ 0 h 1141559"/>
                <a:gd name="connsiteX2" fmla="*/ 389070 w 389070"/>
                <a:gd name="connsiteY2" fmla="*/ 1141559 h 1141559"/>
                <a:gd name="connsiteX3" fmla="*/ 0 w 389070"/>
                <a:gd name="connsiteY3" fmla="*/ 1141559 h 1141559"/>
                <a:gd name="connsiteX0" fmla="*/ 0 w 445090"/>
                <a:gd name="connsiteY0" fmla="*/ 1141559 h 1398983"/>
                <a:gd name="connsiteX1" fmla="*/ 194535 w 445090"/>
                <a:gd name="connsiteY1" fmla="*/ 0 h 1398983"/>
                <a:gd name="connsiteX2" fmla="*/ 445090 w 445090"/>
                <a:gd name="connsiteY2" fmla="*/ 1398983 h 1398983"/>
                <a:gd name="connsiteX3" fmla="*/ 0 w 445090"/>
                <a:gd name="connsiteY3" fmla="*/ 1141559 h 1398983"/>
                <a:gd name="connsiteX0" fmla="*/ 0 w 433384"/>
                <a:gd name="connsiteY0" fmla="*/ 1078744 h 1398983"/>
                <a:gd name="connsiteX1" fmla="*/ 182829 w 433384"/>
                <a:gd name="connsiteY1" fmla="*/ 0 h 1398983"/>
                <a:gd name="connsiteX2" fmla="*/ 433384 w 433384"/>
                <a:gd name="connsiteY2" fmla="*/ 1398983 h 1398983"/>
                <a:gd name="connsiteX3" fmla="*/ 0 w 433384"/>
                <a:gd name="connsiteY3" fmla="*/ 1078744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4" h="1398983">
                  <a:moveTo>
                    <a:pt x="0" y="1078744"/>
                  </a:moveTo>
                  <a:lnTo>
                    <a:pt x="182829" y="0"/>
                  </a:lnTo>
                  <a:lnTo>
                    <a:pt x="433384" y="1398983"/>
                  </a:lnTo>
                  <a:lnTo>
                    <a:pt x="0" y="1078744"/>
                  </a:lnTo>
                  <a:close/>
                </a:path>
              </a:pathLst>
            </a:cu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Háromszög 74"/>
            <p:cNvSpPr>
              <a:spLocks noChangeAspect="1"/>
            </p:cNvSpPr>
            <p:nvPr/>
          </p:nvSpPr>
          <p:spPr>
            <a:xfrm rot="19372706">
              <a:off x="4158809" y="1348445"/>
              <a:ext cx="433384" cy="1398983"/>
            </a:xfrm>
            <a:custGeom>
              <a:avLst/>
              <a:gdLst>
                <a:gd name="connsiteX0" fmla="*/ 0 w 389070"/>
                <a:gd name="connsiteY0" fmla="*/ 1141559 h 1141559"/>
                <a:gd name="connsiteX1" fmla="*/ 194535 w 389070"/>
                <a:gd name="connsiteY1" fmla="*/ 0 h 1141559"/>
                <a:gd name="connsiteX2" fmla="*/ 389070 w 389070"/>
                <a:gd name="connsiteY2" fmla="*/ 1141559 h 1141559"/>
                <a:gd name="connsiteX3" fmla="*/ 0 w 389070"/>
                <a:gd name="connsiteY3" fmla="*/ 1141559 h 1141559"/>
                <a:gd name="connsiteX0" fmla="*/ 0 w 445090"/>
                <a:gd name="connsiteY0" fmla="*/ 1141559 h 1398983"/>
                <a:gd name="connsiteX1" fmla="*/ 194535 w 445090"/>
                <a:gd name="connsiteY1" fmla="*/ 0 h 1398983"/>
                <a:gd name="connsiteX2" fmla="*/ 445090 w 445090"/>
                <a:gd name="connsiteY2" fmla="*/ 1398983 h 1398983"/>
                <a:gd name="connsiteX3" fmla="*/ 0 w 445090"/>
                <a:gd name="connsiteY3" fmla="*/ 1141559 h 1398983"/>
                <a:gd name="connsiteX0" fmla="*/ 0 w 433384"/>
                <a:gd name="connsiteY0" fmla="*/ 1078744 h 1398983"/>
                <a:gd name="connsiteX1" fmla="*/ 182829 w 433384"/>
                <a:gd name="connsiteY1" fmla="*/ 0 h 1398983"/>
                <a:gd name="connsiteX2" fmla="*/ 433384 w 433384"/>
                <a:gd name="connsiteY2" fmla="*/ 1398983 h 1398983"/>
                <a:gd name="connsiteX3" fmla="*/ 0 w 433384"/>
                <a:gd name="connsiteY3" fmla="*/ 1078744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4" h="1398983">
                  <a:moveTo>
                    <a:pt x="0" y="1078744"/>
                  </a:moveTo>
                  <a:lnTo>
                    <a:pt x="182829" y="0"/>
                  </a:lnTo>
                  <a:lnTo>
                    <a:pt x="433384" y="1398983"/>
                  </a:lnTo>
                  <a:lnTo>
                    <a:pt x="0" y="1078744"/>
                  </a:lnTo>
                  <a:close/>
                </a:path>
              </a:pathLst>
            </a:cu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Háromszög 59"/>
            <p:cNvSpPr>
              <a:spLocks noChangeAspect="1"/>
            </p:cNvSpPr>
            <p:nvPr/>
          </p:nvSpPr>
          <p:spPr>
            <a:xfrm>
              <a:off x="3146203" y="1369819"/>
              <a:ext cx="1325733" cy="463382"/>
            </a:xfrm>
            <a:prstGeom prst="triangle">
              <a:avLst/>
            </a:pr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2370780" y="2455425"/>
              <a:ext cx="2848473" cy="649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Trapezoid 1111"/>
          <p:cNvSpPr>
            <a:spLocks noChangeAspect="1"/>
          </p:cNvSpPr>
          <p:nvPr/>
        </p:nvSpPr>
        <p:spPr>
          <a:xfrm>
            <a:off x="1048666" y="2540752"/>
            <a:ext cx="563153" cy="291832"/>
          </a:xfrm>
          <a:prstGeom prst="trapezoid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3" name="Téglalap 1112"/>
          <p:cNvSpPr>
            <a:spLocks noChangeAspect="1"/>
          </p:cNvSpPr>
          <p:nvPr/>
        </p:nvSpPr>
        <p:spPr>
          <a:xfrm>
            <a:off x="719828" y="2801258"/>
            <a:ext cx="1176658" cy="245075"/>
          </a:xfrm>
          <a:prstGeom prst="rect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4" name="Csoportba foglalás 1113"/>
          <p:cNvGrpSpPr>
            <a:grpSpLocks noChangeAspect="1"/>
          </p:cNvGrpSpPr>
          <p:nvPr/>
        </p:nvGrpSpPr>
        <p:grpSpPr>
          <a:xfrm>
            <a:off x="767832" y="1432441"/>
            <a:ext cx="1165656" cy="1165656"/>
            <a:chOff x="3756000" y="1089000"/>
            <a:chExt cx="4680000" cy="4680000"/>
          </a:xfrm>
        </p:grpSpPr>
        <p:grpSp>
          <p:nvGrpSpPr>
            <p:cNvPr id="1115" name="Csoportba foglalás 1114"/>
            <p:cNvGrpSpPr/>
            <p:nvPr/>
          </p:nvGrpSpPr>
          <p:grpSpPr>
            <a:xfrm>
              <a:off x="3756000" y="1089000"/>
              <a:ext cx="4680000" cy="4680000"/>
              <a:chOff x="6765727" y="699976"/>
              <a:chExt cx="3730310" cy="3730523"/>
            </a:xfrm>
          </p:grpSpPr>
          <p:sp>
            <p:nvSpPr>
              <p:cNvPr id="1129" name="Szabadkézi sokszög 1128"/>
              <p:cNvSpPr/>
              <p:nvPr/>
            </p:nvSpPr>
            <p:spPr>
              <a:xfrm rot="6300000">
                <a:off x="7965382" y="3145078"/>
                <a:ext cx="1713914" cy="856927"/>
              </a:xfrm>
              <a:custGeom>
                <a:avLst/>
                <a:gdLst>
                  <a:gd name="connsiteX0" fmla="*/ 0 w 1713914"/>
                  <a:gd name="connsiteY0" fmla="*/ 856927 h 856927"/>
                  <a:gd name="connsiteX1" fmla="*/ 1484241 w 1713914"/>
                  <a:gd name="connsiteY1" fmla="*/ 0 h 856927"/>
                  <a:gd name="connsiteX2" fmla="*/ 1499745 w 1713914"/>
                  <a:gd name="connsiteY2" fmla="*/ 25520 h 856927"/>
                  <a:gd name="connsiteX3" fmla="*/ 1705623 w 1713914"/>
                  <a:gd name="connsiteY3" fmla="*/ 692728 h 856927"/>
                  <a:gd name="connsiteX4" fmla="*/ 1713914 w 1713914"/>
                  <a:gd name="connsiteY4" fmla="*/ 856927 h 856927"/>
                  <a:gd name="connsiteX5" fmla="*/ 0 w 1713914"/>
                  <a:gd name="connsiteY5" fmla="*/ 856927 h 85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3914" h="856927">
                    <a:moveTo>
                      <a:pt x="0" y="856927"/>
                    </a:moveTo>
                    <a:lnTo>
                      <a:pt x="1484241" y="0"/>
                    </a:lnTo>
                    <a:lnTo>
                      <a:pt x="1499745" y="25520"/>
                    </a:lnTo>
                    <a:cubicBezTo>
                      <a:pt x="1609477" y="227518"/>
                      <a:pt x="1681288" y="453106"/>
                      <a:pt x="1705623" y="692728"/>
                    </a:cubicBezTo>
                    <a:lnTo>
                      <a:pt x="1713914" y="856927"/>
                    </a:lnTo>
                    <a:lnTo>
                      <a:pt x="0" y="856927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0" name="Szabadkézi sokszög 1129"/>
              <p:cNvSpPr/>
              <p:nvPr/>
            </p:nvSpPr>
            <p:spPr>
              <a:xfrm rot="6300000">
                <a:off x="8447318" y="1357050"/>
                <a:ext cx="1705479" cy="853322"/>
              </a:xfrm>
              <a:custGeom>
                <a:avLst/>
                <a:gdLst>
                  <a:gd name="connsiteX0" fmla="*/ 0 w 1705479"/>
                  <a:gd name="connsiteY0" fmla="*/ 853322 h 853322"/>
                  <a:gd name="connsiteX1" fmla="*/ 8291 w 1705479"/>
                  <a:gd name="connsiteY1" fmla="*/ 689123 h 853322"/>
                  <a:gd name="connsiteX2" fmla="*/ 214169 w 1705479"/>
                  <a:gd name="connsiteY2" fmla="*/ 21915 h 853322"/>
                  <a:gd name="connsiteX3" fmla="*/ 227483 w 1705479"/>
                  <a:gd name="connsiteY3" fmla="*/ 0 h 853322"/>
                  <a:gd name="connsiteX4" fmla="*/ 1705479 w 1705479"/>
                  <a:gd name="connsiteY4" fmla="*/ 853322 h 853322"/>
                  <a:gd name="connsiteX5" fmla="*/ 0 w 1705479"/>
                  <a:gd name="connsiteY5" fmla="*/ 853322 h 85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5479" h="853322">
                    <a:moveTo>
                      <a:pt x="0" y="853322"/>
                    </a:moveTo>
                    <a:lnTo>
                      <a:pt x="8291" y="689123"/>
                    </a:lnTo>
                    <a:cubicBezTo>
                      <a:pt x="32626" y="449501"/>
                      <a:pt x="104437" y="223913"/>
                      <a:pt x="214169" y="21915"/>
                    </a:cubicBezTo>
                    <a:lnTo>
                      <a:pt x="227483" y="0"/>
                    </a:lnTo>
                    <a:lnTo>
                      <a:pt x="1705479" y="853322"/>
                    </a:lnTo>
                    <a:lnTo>
                      <a:pt x="0" y="853322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1" name="Szabadkézi sokszög 1130"/>
              <p:cNvSpPr/>
              <p:nvPr/>
            </p:nvSpPr>
            <p:spPr>
              <a:xfrm rot="6300000">
                <a:off x="7583889" y="1126819"/>
                <a:ext cx="1706395" cy="852709"/>
              </a:xfrm>
              <a:custGeom>
                <a:avLst/>
                <a:gdLst>
                  <a:gd name="connsiteX0" fmla="*/ 0 w 1706395"/>
                  <a:gd name="connsiteY0" fmla="*/ 0 h 852709"/>
                  <a:gd name="connsiteX1" fmla="*/ 1706395 w 1706395"/>
                  <a:gd name="connsiteY1" fmla="*/ 0 h 852709"/>
                  <a:gd name="connsiteX2" fmla="*/ 229460 w 1706395"/>
                  <a:gd name="connsiteY2" fmla="*/ 852709 h 852709"/>
                  <a:gd name="connsiteX3" fmla="*/ 213956 w 1706395"/>
                  <a:gd name="connsiteY3" fmla="*/ 827189 h 852709"/>
                  <a:gd name="connsiteX4" fmla="*/ 8078 w 1706395"/>
                  <a:gd name="connsiteY4" fmla="*/ 159981 h 852709"/>
                  <a:gd name="connsiteX5" fmla="*/ 0 w 1706395"/>
                  <a:gd name="connsiteY5" fmla="*/ 0 h 8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6395" h="852709">
                    <a:moveTo>
                      <a:pt x="0" y="0"/>
                    </a:moveTo>
                    <a:lnTo>
                      <a:pt x="1706395" y="0"/>
                    </a:lnTo>
                    <a:lnTo>
                      <a:pt x="229460" y="852709"/>
                    </a:lnTo>
                    <a:lnTo>
                      <a:pt x="213956" y="827189"/>
                    </a:lnTo>
                    <a:cubicBezTo>
                      <a:pt x="104224" y="625191"/>
                      <a:pt x="32413" y="399604"/>
                      <a:pt x="8078" y="1599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2" name="Szabadkézi sokszög 1131"/>
              <p:cNvSpPr/>
              <p:nvPr/>
            </p:nvSpPr>
            <p:spPr>
              <a:xfrm rot="6300000">
                <a:off x="8855794" y="1260605"/>
                <a:ext cx="1482648" cy="1484442"/>
              </a:xfrm>
              <a:custGeom>
                <a:avLst/>
                <a:gdLst>
                  <a:gd name="connsiteX0" fmla="*/ 0 w 1482648"/>
                  <a:gd name="connsiteY0" fmla="*/ 628435 h 1484442"/>
                  <a:gd name="connsiteX1" fmla="*/ 57250 w 1482648"/>
                  <a:gd name="connsiteY1" fmla="*/ 534198 h 1484442"/>
                  <a:gd name="connsiteX2" fmla="*/ 538579 w 1482648"/>
                  <a:gd name="connsiteY2" fmla="*/ 52869 h 1484442"/>
                  <a:gd name="connsiteX3" fmla="*/ 625605 w 1482648"/>
                  <a:gd name="connsiteY3" fmla="*/ 0 h 1484442"/>
                  <a:gd name="connsiteX4" fmla="*/ 1482648 w 1482648"/>
                  <a:gd name="connsiteY4" fmla="*/ 1484442 h 1484442"/>
                  <a:gd name="connsiteX5" fmla="*/ 0 w 1482648"/>
                  <a:gd name="connsiteY5" fmla="*/ 628435 h 148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648" h="1484442">
                    <a:moveTo>
                      <a:pt x="0" y="628435"/>
                    </a:moveTo>
                    <a:lnTo>
                      <a:pt x="57250" y="534198"/>
                    </a:lnTo>
                    <a:cubicBezTo>
                      <a:pt x="185345" y="344592"/>
                      <a:pt x="348973" y="180964"/>
                      <a:pt x="538579" y="52869"/>
                    </a:cubicBezTo>
                    <a:lnTo>
                      <a:pt x="625605" y="0"/>
                    </a:lnTo>
                    <a:lnTo>
                      <a:pt x="1482648" y="1484442"/>
                    </a:lnTo>
                    <a:lnTo>
                      <a:pt x="0" y="628435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3" name="Szabadkézi sokszög 1132"/>
              <p:cNvSpPr/>
              <p:nvPr/>
            </p:nvSpPr>
            <p:spPr>
              <a:xfrm rot="6300000">
                <a:off x="7329215" y="854859"/>
                <a:ext cx="1483545" cy="1483545"/>
              </a:xfrm>
              <a:custGeom>
                <a:avLst/>
                <a:gdLst>
                  <a:gd name="connsiteX0" fmla="*/ 0 w 1483545"/>
                  <a:gd name="connsiteY0" fmla="*/ 856525 h 1483545"/>
                  <a:gd name="connsiteX1" fmla="*/ 1483545 w 1483545"/>
                  <a:gd name="connsiteY1" fmla="*/ 0 h 1483545"/>
                  <a:gd name="connsiteX2" fmla="*/ 627020 w 1483545"/>
                  <a:gd name="connsiteY2" fmla="*/ 1483545 h 1483545"/>
                  <a:gd name="connsiteX3" fmla="*/ 536389 w 1483545"/>
                  <a:gd name="connsiteY3" fmla="*/ 1428485 h 1483545"/>
                  <a:gd name="connsiteX4" fmla="*/ 55060 w 1483545"/>
                  <a:gd name="connsiteY4" fmla="*/ 947156 h 1483545"/>
                  <a:gd name="connsiteX5" fmla="*/ 0 w 1483545"/>
                  <a:gd name="connsiteY5" fmla="*/ 856525 h 14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5" h="1483545">
                    <a:moveTo>
                      <a:pt x="0" y="856525"/>
                    </a:moveTo>
                    <a:lnTo>
                      <a:pt x="1483545" y="0"/>
                    </a:lnTo>
                    <a:lnTo>
                      <a:pt x="627020" y="1483545"/>
                    </a:lnTo>
                    <a:lnTo>
                      <a:pt x="536389" y="1428485"/>
                    </a:lnTo>
                    <a:cubicBezTo>
                      <a:pt x="346783" y="1300390"/>
                      <a:pt x="183155" y="1136762"/>
                      <a:pt x="55060" y="947156"/>
                    </a:cubicBezTo>
                    <a:lnTo>
                      <a:pt x="0" y="856525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4" name="Szabadkézi sokszög 1133"/>
              <p:cNvSpPr/>
              <p:nvPr/>
            </p:nvSpPr>
            <p:spPr>
              <a:xfrm rot="6300000">
                <a:off x="9204597" y="1509269"/>
                <a:ext cx="860532" cy="1722349"/>
              </a:xfrm>
              <a:custGeom>
                <a:avLst/>
                <a:gdLst>
                  <a:gd name="connsiteX0" fmla="*/ 0 w 860532"/>
                  <a:gd name="connsiteY0" fmla="*/ 231863 h 1722349"/>
                  <a:gd name="connsiteX1" fmla="*/ 29125 w 860532"/>
                  <a:gd name="connsiteY1" fmla="*/ 214169 h 1722349"/>
                  <a:gd name="connsiteX2" fmla="*/ 696333 w 860532"/>
                  <a:gd name="connsiteY2" fmla="*/ 8291 h 1722349"/>
                  <a:gd name="connsiteX3" fmla="*/ 860532 w 860532"/>
                  <a:gd name="connsiteY3" fmla="*/ 0 h 1722349"/>
                  <a:gd name="connsiteX4" fmla="*/ 860532 w 860532"/>
                  <a:gd name="connsiteY4" fmla="*/ 1722349 h 1722349"/>
                  <a:gd name="connsiteX5" fmla="*/ 0 w 860532"/>
                  <a:gd name="connsiteY5" fmla="*/ 231863 h 172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532" h="1722349">
                    <a:moveTo>
                      <a:pt x="0" y="231863"/>
                    </a:moveTo>
                    <a:lnTo>
                      <a:pt x="29125" y="214169"/>
                    </a:lnTo>
                    <a:cubicBezTo>
                      <a:pt x="231123" y="104437"/>
                      <a:pt x="456710" y="32627"/>
                      <a:pt x="696333" y="8291"/>
                    </a:cubicBezTo>
                    <a:lnTo>
                      <a:pt x="860532" y="0"/>
                    </a:lnTo>
                    <a:lnTo>
                      <a:pt x="860532" y="1722349"/>
                    </a:lnTo>
                    <a:lnTo>
                      <a:pt x="0" y="231863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5" name="Szabadkézi sokszög 1134"/>
              <p:cNvSpPr/>
              <p:nvPr/>
            </p:nvSpPr>
            <p:spPr>
              <a:xfrm rot="6300000">
                <a:off x="7424717" y="1037953"/>
                <a:ext cx="856927" cy="1713913"/>
              </a:xfrm>
              <a:custGeom>
                <a:avLst/>
                <a:gdLst>
                  <a:gd name="connsiteX0" fmla="*/ 0 w 856927"/>
                  <a:gd name="connsiteY0" fmla="*/ 1484240 h 1713913"/>
                  <a:gd name="connsiteX1" fmla="*/ 856927 w 856927"/>
                  <a:gd name="connsiteY1" fmla="*/ 0 h 1713913"/>
                  <a:gd name="connsiteX2" fmla="*/ 856927 w 856927"/>
                  <a:gd name="connsiteY2" fmla="*/ 1713913 h 1713913"/>
                  <a:gd name="connsiteX3" fmla="*/ 692728 w 856927"/>
                  <a:gd name="connsiteY3" fmla="*/ 1705622 h 1713913"/>
                  <a:gd name="connsiteX4" fmla="*/ 25520 w 856927"/>
                  <a:gd name="connsiteY4" fmla="*/ 1499744 h 1713913"/>
                  <a:gd name="connsiteX5" fmla="*/ 0 w 856927"/>
                  <a:gd name="connsiteY5" fmla="*/ 1484240 h 17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3">
                    <a:moveTo>
                      <a:pt x="0" y="1484240"/>
                    </a:moveTo>
                    <a:lnTo>
                      <a:pt x="856927" y="0"/>
                    </a:lnTo>
                    <a:lnTo>
                      <a:pt x="856927" y="1713913"/>
                    </a:lnTo>
                    <a:lnTo>
                      <a:pt x="692728" y="1705622"/>
                    </a:lnTo>
                    <a:cubicBezTo>
                      <a:pt x="453105" y="1681287"/>
                      <a:pt x="227518" y="1609476"/>
                      <a:pt x="25520" y="1499744"/>
                    </a:cubicBezTo>
                    <a:lnTo>
                      <a:pt x="0" y="148424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6" name="Szabadkézi sokszög 1135"/>
              <p:cNvSpPr/>
              <p:nvPr/>
            </p:nvSpPr>
            <p:spPr>
              <a:xfrm rot="6300000">
                <a:off x="7191806" y="1901839"/>
                <a:ext cx="853322" cy="1705479"/>
              </a:xfrm>
              <a:custGeom>
                <a:avLst/>
                <a:gdLst>
                  <a:gd name="connsiteX0" fmla="*/ 0 w 853322"/>
                  <a:gd name="connsiteY0" fmla="*/ 1705479 h 1705479"/>
                  <a:gd name="connsiteX1" fmla="*/ 0 w 853322"/>
                  <a:gd name="connsiteY1" fmla="*/ 0 h 1705479"/>
                  <a:gd name="connsiteX2" fmla="*/ 853322 w 853322"/>
                  <a:gd name="connsiteY2" fmla="*/ 1477997 h 1705479"/>
                  <a:gd name="connsiteX3" fmla="*/ 831407 w 853322"/>
                  <a:gd name="connsiteY3" fmla="*/ 1491310 h 1705479"/>
                  <a:gd name="connsiteX4" fmla="*/ 164199 w 853322"/>
                  <a:gd name="connsiteY4" fmla="*/ 1697188 h 1705479"/>
                  <a:gd name="connsiteX5" fmla="*/ 0 w 853322"/>
                  <a:gd name="connsiteY5" fmla="*/ 1705479 h 170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322" h="1705479">
                    <a:moveTo>
                      <a:pt x="0" y="1705479"/>
                    </a:moveTo>
                    <a:lnTo>
                      <a:pt x="0" y="0"/>
                    </a:lnTo>
                    <a:lnTo>
                      <a:pt x="853322" y="1477997"/>
                    </a:lnTo>
                    <a:lnTo>
                      <a:pt x="831407" y="1491310"/>
                    </a:lnTo>
                    <a:cubicBezTo>
                      <a:pt x="629409" y="1601042"/>
                      <a:pt x="403822" y="1672853"/>
                      <a:pt x="164199" y="1697188"/>
                    </a:cubicBezTo>
                    <a:lnTo>
                      <a:pt x="0" y="1705479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7" name="Szabadkézi sokszög 1136"/>
              <p:cNvSpPr/>
              <p:nvPr/>
            </p:nvSpPr>
            <p:spPr>
              <a:xfrm rot="6300000">
                <a:off x="8978901" y="2378820"/>
                <a:ext cx="856927" cy="1713915"/>
              </a:xfrm>
              <a:custGeom>
                <a:avLst/>
                <a:gdLst>
                  <a:gd name="connsiteX0" fmla="*/ 0 w 856927"/>
                  <a:gd name="connsiteY0" fmla="*/ 1713915 h 1713915"/>
                  <a:gd name="connsiteX1" fmla="*/ 0 w 856927"/>
                  <a:gd name="connsiteY1" fmla="*/ 0 h 1713915"/>
                  <a:gd name="connsiteX2" fmla="*/ 164199 w 856927"/>
                  <a:gd name="connsiteY2" fmla="*/ 8291 h 1713915"/>
                  <a:gd name="connsiteX3" fmla="*/ 831407 w 856927"/>
                  <a:gd name="connsiteY3" fmla="*/ 214169 h 1713915"/>
                  <a:gd name="connsiteX4" fmla="*/ 856927 w 856927"/>
                  <a:gd name="connsiteY4" fmla="*/ 229673 h 1713915"/>
                  <a:gd name="connsiteX5" fmla="*/ 0 w 856927"/>
                  <a:gd name="connsiteY5" fmla="*/ 1713915 h 17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5">
                    <a:moveTo>
                      <a:pt x="0" y="1713915"/>
                    </a:moveTo>
                    <a:lnTo>
                      <a:pt x="0" y="0"/>
                    </a:lnTo>
                    <a:lnTo>
                      <a:pt x="164199" y="8291"/>
                    </a:lnTo>
                    <a:cubicBezTo>
                      <a:pt x="403822" y="32627"/>
                      <a:pt x="629409" y="104437"/>
                      <a:pt x="831407" y="214169"/>
                    </a:cubicBezTo>
                    <a:lnTo>
                      <a:pt x="856927" y="229673"/>
                    </a:lnTo>
                    <a:lnTo>
                      <a:pt x="0" y="1713915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8" name="Szabadkézi sokszög 1137"/>
              <p:cNvSpPr/>
              <p:nvPr/>
            </p:nvSpPr>
            <p:spPr>
              <a:xfrm rot="6300000">
                <a:off x="6917474" y="2380074"/>
                <a:ext cx="1484442" cy="1482647"/>
              </a:xfrm>
              <a:custGeom>
                <a:avLst/>
                <a:gdLst>
                  <a:gd name="connsiteX0" fmla="*/ 0 w 1484442"/>
                  <a:gd name="connsiteY0" fmla="*/ 0 h 1482647"/>
                  <a:gd name="connsiteX1" fmla="*/ 1484442 w 1484442"/>
                  <a:gd name="connsiteY1" fmla="*/ 857043 h 1482647"/>
                  <a:gd name="connsiteX2" fmla="*/ 1431572 w 1484442"/>
                  <a:gd name="connsiteY2" fmla="*/ 944068 h 1482647"/>
                  <a:gd name="connsiteX3" fmla="*/ 950243 w 1484442"/>
                  <a:gd name="connsiteY3" fmla="*/ 1425397 h 1482647"/>
                  <a:gd name="connsiteX4" fmla="*/ 856007 w 1484442"/>
                  <a:gd name="connsiteY4" fmla="*/ 1482647 h 1482647"/>
                  <a:gd name="connsiteX5" fmla="*/ 0 w 1484442"/>
                  <a:gd name="connsiteY5" fmla="*/ 0 h 14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4442" h="1482647">
                    <a:moveTo>
                      <a:pt x="0" y="0"/>
                    </a:moveTo>
                    <a:lnTo>
                      <a:pt x="1484442" y="857043"/>
                    </a:lnTo>
                    <a:lnTo>
                      <a:pt x="1431572" y="944068"/>
                    </a:lnTo>
                    <a:cubicBezTo>
                      <a:pt x="1303477" y="1133674"/>
                      <a:pt x="1139849" y="1297302"/>
                      <a:pt x="950243" y="1425397"/>
                    </a:cubicBezTo>
                    <a:lnTo>
                      <a:pt x="856007" y="1482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9" name="Szabadkézi sokszög 1138"/>
              <p:cNvSpPr/>
              <p:nvPr/>
            </p:nvSpPr>
            <p:spPr>
              <a:xfrm rot="6300000">
                <a:off x="8447786" y="2792283"/>
                <a:ext cx="1483544" cy="1483544"/>
              </a:xfrm>
              <a:custGeom>
                <a:avLst/>
                <a:gdLst>
                  <a:gd name="connsiteX0" fmla="*/ 0 w 1483544"/>
                  <a:gd name="connsiteY0" fmla="*/ 1483544 h 1483544"/>
                  <a:gd name="connsiteX1" fmla="*/ 856524 w 1483544"/>
                  <a:gd name="connsiteY1" fmla="*/ 0 h 1483544"/>
                  <a:gd name="connsiteX2" fmla="*/ 947155 w 1483544"/>
                  <a:gd name="connsiteY2" fmla="*/ 55059 h 1483544"/>
                  <a:gd name="connsiteX3" fmla="*/ 1428484 w 1483544"/>
                  <a:gd name="connsiteY3" fmla="*/ 536388 h 1483544"/>
                  <a:gd name="connsiteX4" fmla="*/ 1483544 w 1483544"/>
                  <a:gd name="connsiteY4" fmla="*/ 627019 h 1483544"/>
                  <a:gd name="connsiteX5" fmla="*/ 0 w 1483544"/>
                  <a:gd name="connsiteY5" fmla="*/ 1483544 h 148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4" h="1483544">
                    <a:moveTo>
                      <a:pt x="0" y="1483544"/>
                    </a:moveTo>
                    <a:lnTo>
                      <a:pt x="856524" y="0"/>
                    </a:lnTo>
                    <a:lnTo>
                      <a:pt x="947155" y="55059"/>
                    </a:lnTo>
                    <a:cubicBezTo>
                      <a:pt x="1136761" y="183154"/>
                      <a:pt x="1300389" y="346782"/>
                      <a:pt x="1428484" y="536388"/>
                    </a:cubicBezTo>
                    <a:lnTo>
                      <a:pt x="1483544" y="627019"/>
                    </a:lnTo>
                    <a:lnTo>
                      <a:pt x="0" y="1483544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0" name="Szabadkézi sokszög 1139"/>
              <p:cNvSpPr/>
              <p:nvPr/>
            </p:nvSpPr>
            <p:spPr>
              <a:xfrm rot="6300000">
                <a:off x="7098818" y="2912617"/>
                <a:ext cx="1714830" cy="856315"/>
              </a:xfrm>
              <a:custGeom>
                <a:avLst/>
                <a:gdLst>
                  <a:gd name="connsiteX0" fmla="*/ 0 w 1714830"/>
                  <a:gd name="connsiteY0" fmla="*/ 0 h 856315"/>
                  <a:gd name="connsiteX1" fmla="*/ 1714830 w 1714830"/>
                  <a:gd name="connsiteY1" fmla="*/ 0 h 856315"/>
                  <a:gd name="connsiteX2" fmla="*/ 1706752 w 1714830"/>
                  <a:gd name="connsiteY2" fmla="*/ 159981 h 856315"/>
                  <a:gd name="connsiteX3" fmla="*/ 1500874 w 1714830"/>
                  <a:gd name="connsiteY3" fmla="*/ 827189 h 856315"/>
                  <a:gd name="connsiteX4" fmla="*/ 1483180 w 1714830"/>
                  <a:gd name="connsiteY4" fmla="*/ 856315 h 856315"/>
                  <a:gd name="connsiteX5" fmla="*/ 0 w 1714830"/>
                  <a:gd name="connsiteY5" fmla="*/ 0 h 85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830" h="856315">
                    <a:moveTo>
                      <a:pt x="0" y="0"/>
                    </a:moveTo>
                    <a:lnTo>
                      <a:pt x="1714830" y="0"/>
                    </a:lnTo>
                    <a:lnTo>
                      <a:pt x="1706752" y="159981"/>
                    </a:lnTo>
                    <a:cubicBezTo>
                      <a:pt x="1682417" y="399604"/>
                      <a:pt x="1610606" y="625191"/>
                      <a:pt x="1500874" y="827189"/>
                    </a:cubicBezTo>
                    <a:lnTo>
                      <a:pt x="1483180" y="856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6" name="Csoportba foglalás 1115"/>
            <p:cNvGrpSpPr/>
            <p:nvPr/>
          </p:nvGrpSpPr>
          <p:grpSpPr>
            <a:xfrm>
              <a:off x="4729239" y="2039414"/>
              <a:ext cx="2700842" cy="2700947"/>
              <a:chOff x="7701750" y="1594718"/>
              <a:chExt cx="2700842" cy="2700947"/>
            </a:xfrm>
          </p:grpSpPr>
          <p:sp>
            <p:nvSpPr>
              <p:cNvPr id="1117" name="Szövegdoboz 1116"/>
              <p:cNvSpPr txBox="1"/>
              <p:nvPr/>
            </p:nvSpPr>
            <p:spPr>
              <a:xfrm rot="5400000">
                <a:off x="8856467" y="1667024"/>
                <a:ext cx="555561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1118" name="Szövegdoboz 1117"/>
              <p:cNvSpPr txBox="1"/>
              <p:nvPr/>
            </p:nvSpPr>
            <p:spPr>
              <a:xfrm rot="7573583">
                <a:off x="9337974" y="188048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1119" name="Szövegdoboz 1118"/>
              <p:cNvSpPr txBox="1"/>
              <p:nvPr/>
            </p:nvSpPr>
            <p:spPr>
              <a:xfrm rot="9209995">
                <a:off x="9771081" y="2348662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 </a:t>
                </a:r>
              </a:p>
            </p:txBody>
          </p:sp>
          <p:sp>
            <p:nvSpPr>
              <p:cNvPr id="1120" name="Szövegdoboz 1119"/>
              <p:cNvSpPr txBox="1"/>
              <p:nvPr/>
            </p:nvSpPr>
            <p:spPr>
              <a:xfrm rot="11259113">
                <a:off x="9882125" y="2839643"/>
                <a:ext cx="520467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</a:t>
                </a:r>
              </a:p>
            </p:txBody>
          </p:sp>
          <p:sp>
            <p:nvSpPr>
              <p:cNvPr id="1121" name="Szövegdoboz 1120"/>
              <p:cNvSpPr txBox="1"/>
              <p:nvPr/>
            </p:nvSpPr>
            <p:spPr>
              <a:xfrm rot="12479450">
                <a:off x="9657368" y="3352463"/>
                <a:ext cx="555593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</a:t>
                </a:r>
              </a:p>
            </p:txBody>
          </p:sp>
          <p:sp>
            <p:nvSpPr>
              <p:cNvPr id="1122" name="Szövegdoboz 1121"/>
              <p:cNvSpPr txBox="1"/>
              <p:nvPr/>
            </p:nvSpPr>
            <p:spPr>
              <a:xfrm rot="14653329">
                <a:off x="9276877" y="37378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</a:t>
                </a:r>
              </a:p>
            </p:txBody>
          </p:sp>
          <p:sp>
            <p:nvSpPr>
              <p:cNvPr id="1123" name="Szövegdoboz 1122"/>
              <p:cNvSpPr txBox="1"/>
              <p:nvPr/>
            </p:nvSpPr>
            <p:spPr>
              <a:xfrm rot="16200000">
                <a:off x="8768461" y="3878664"/>
                <a:ext cx="423053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1124" name="Szövegdoboz 1123"/>
              <p:cNvSpPr txBox="1"/>
              <p:nvPr/>
            </p:nvSpPr>
            <p:spPr>
              <a:xfrm rot="17890455">
                <a:off x="8165399" y="36723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1125" name="Szövegdoboz 1124"/>
              <p:cNvSpPr txBox="1"/>
              <p:nvPr/>
            </p:nvSpPr>
            <p:spPr>
              <a:xfrm rot="19526867">
                <a:off x="7789137" y="3233630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 </a:t>
                </a:r>
              </a:p>
            </p:txBody>
          </p:sp>
          <p:sp>
            <p:nvSpPr>
              <p:cNvPr id="1126" name="Szövegdoboz 1125"/>
              <p:cNvSpPr txBox="1"/>
              <p:nvPr/>
            </p:nvSpPr>
            <p:spPr>
              <a:xfrm>
                <a:off x="7701750" y="2737581"/>
                <a:ext cx="555593" cy="394983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</a:t>
                </a:r>
              </a:p>
            </p:txBody>
          </p:sp>
          <p:sp>
            <p:nvSpPr>
              <p:cNvPr id="1127" name="Szövegdoboz 1126"/>
              <p:cNvSpPr txBox="1"/>
              <p:nvPr/>
            </p:nvSpPr>
            <p:spPr>
              <a:xfrm rot="1543934">
                <a:off x="7824557" y="2171132"/>
                <a:ext cx="450166" cy="46088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</a:t>
                </a:r>
              </a:p>
            </p:txBody>
          </p:sp>
          <p:sp>
            <p:nvSpPr>
              <p:cNvPr id="1128" name="Szövegdoboz 1127"/>
              <p:cNvSpPr txBox="1"/>
              <p:nvPr/>
            </p:nvSpPr>
            <p:spPr>
              <a:xfrm rot="3370201">
                <a:off x="8278880" y="1807539"/>
                <a:ext cx="550065" cy="392946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</a:t>
                </a:r>
              </a:p>
            </p:txBody>
          </p:sp>
        </p:grpSp>
      </p:grpSp>
      <p:sp>
        <p:nvSpPr>
          <p:cNvPr id="77" name="Téglalap 76"/>
          <p:cNvSpPr/>
          <p:nvPr/>
        </p:nvSpPr>
        <p:spPr>
          <a:xfrm>
            <a:off x="7646054" y="5736600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BE8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Fánk 1140"/>
          <p:cNvSpPr>
            <a:spLocks noChangeAspect="1"/>
          </p:cNvSpPr>
          <p:nvPr/>
        </p:nvSpPr>
        <p:spPr>
          <a:xfrm>
            <a:off x="744683" y="1423636"/>
            <a:ext cx="1165656" cy="1151267"/>
          </a:xfrm>
          <a:prstGeom prst="donut">
            <a:avLst>
              <a:gd name="adj" fmla="val 5256"/>
            </a:avLst>
          </a:prstGeom>
          <a:gradFill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2" name="Ötszög 1141"/>
          <p:cNvSpPr>
            <a:spLocks noChangeAspect="1"/>
          </p:cNvSpPr>
          <p:nvPr/>
        </p:nvSpPr>
        <p:spPr>
          <a:xfrm rot="5340000">
            <a:off x="1222788" y="1406203"/>
            <a:ext cx="258392" cy="112243"/>
          </a:xfrm>
          <a:prstGeom prst="homePlate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3" name="Folyamatábra: Bekötés 1142"/>
          <p:cNvSpPr>
            <a:spLocks noChangeAspect="1"/>
          </p:cNvSpPr>
          <p:nvPr/>
        </p:nvSpPr>
        <p:spPr>
          <a:xfrm rot="900000">
            <a:off x="1307581" y="1975016"/>
            <a:ext cx="94416" cy="93452"/>
          </a:xfrm>
          <a:prstGeom prst="flowChartConnector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3834192" y="1316074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églalap 76"/>
          <p:cNvSpPr/>
          <p:nvPr/>
        </p:nvSpPr>
        <p:spPr>
          <a:xfrm>
            <a:off x="8566258" y="5344248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D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14225" y="1683226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575229" y="2032779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813146" y="317817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146955" y="5306160"/>
            <a:ext cx="1570790" cy="1238440"/>
            <a:chOff x="-5129594" y="1789413"/>
            <a:chExt cx="4255561" cy="3505046"/>
          </a:xfrm>
        </p:grpSpPr>
        <p:sp>
          <p:nvSpPr>
            <p:cNvPr id="80" name="Lekerekített téglalap 79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Lekerekített téglalap 86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Lekerekített téglalap 38"/>
            <p:cNvSpPr/>
            <p:nvPr/>
          </p:nvSpPr>
          <p:spPr>
            <a:xfrm>
              <a:off x="-4756894" y="4902944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81" name="Lekerekített téglalap 80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Lekerekített téglalap 81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ánk 45"/>
            <p:cNvSpPr/>
            <p:nvPr/>
          </p:nvSpPr>
          <p:spPr>
            <a:xfrm>
              <a:off x="-4333280" y="4314250"/>
              <a:ext cx="534390" cy="527342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Háromszög 57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ekerekített téglalap 89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48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529267" y="445858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3843329" y="5185423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2767875" y="5475851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églalap 76"/>
          <p:cNvSpPr/>
          <p:nvPr/>
        </p:nvSpPr>
        <p:spPr>
          <a:xfrm>
            <a:off x="9268292" y="5606830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14225" y="5205512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978788" y="2409725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692129" y="343573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994462" y="4505311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590061" y="1500444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60878" y="1704652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828099" y="1979518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56599" y="2221798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581533" y="2402309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11307138" y="-126947"/>
            <a:ext cx="1034416" cy="1006337"/>
          </a:xfrm>
          <a:prstGeom prst="ellipse">
            <a:avLst/>
          </a:prstGeom>
          <a:solidFill>
            <a:srgbClr val="FFFF00"/>
          </a:solidFill>
          <a:ln w="412750">
            <a:solidFill>
              <a:srgbClr val="FFFFC9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149871" y="1670639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14500" y="146319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82773" y="1684301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30561" y="197330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06125" y="2234982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17356" y="2440201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309552" y="248448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Szövegdoboz 1169"/>
          <p:cNvSpPr txBox="1"/>
          <p:nvPr/>
        </p:nvSpPr>
        <p:spPr>
          <a:xfrm>
            <a:off x="1284885" y="3006519"/>
            <a:ext cx="2688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TARTSON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TENYERÉN</a:t>
            </a:r>
          </a:p>
        </p:txBody>
      </p:sp>
      <p:sp>
        <p:nvSpPr>
          <p:cNvPr id="1171" name="Szövegdoboz 1170"/>
          <p:cNvSpPr txBox="1"/>
          <p:nvPr/>
        </p:nvSpPr>
        <p:spPr>
          <a:xfrm>
            <a:off x="4051234" y="2701077"/>
            <a:ext cx="370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D84C9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EZEN A NYÁRON IS</a:t>
            </a:r>
          </a:p>
        </p:txBody>
      </p:sp>
      <p:sp>
        <p:nvSpPr>
          <p:cNvPr id="1172" name="Szövegdoboz 1171"/>
          <p:cNvSpPr txBox="1"/>
          <p:nvPr/>
        </p:nvSpPr>
        <p:spPr>
          <a:xfrm>
            <a:off x="3981831" y="3142948"/>
            <a:ext cx="519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 MI ISTENÜNK, </a:t>
            </a:r>
          </a:p>
        </p:txBody>
      </p:sp>
      <p:sp>
        <p:nvSpPr>
          <p:cNvPr id="1173" name="Szövegdoboz 1172"/>
          <p:cNvSpPr txBox="1"/>
          <p:nvPr/>
        </p:nvSpPr>
        <p:spPr>
          <a:xfrm>
            <a:off x="5272300" y="3918118"/>
            <a:ext cx="3195834" cy="767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D84C9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MÍG ÚJRA TALÁLKOZUNK!</a:t>
            </a:r>
          </a:p>
        </p:txBody>
      </p:sp>
      <p:sp>
        <p:nvSpPr>
          <p:cNvPr id="1174" name="Szövegdoboz 1173"/>
          <p:cNvSpPr txBox="1"/>
          <p:nvPr/>
        </p:nvSpPr>
        <p:spPr>
          <a:xfrm>
            <a:off x="735150" y="2759707"/>
            <a:ext cx="1193988" cy="28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Forgass meg!</a:t>
            </a:r>
          </a:p>
        </p:txBody>
      </p:sp>
      <p:sp>
        <p:nvSpPr>
          <p:cNvPr id="196" name="Szabadkézi sokszög 195"/>
          <p:cNvSpPr/>
          <p:nvPr/>
        </p:nvSpPr>
        <p:spPr>
          <a:xfrm flipH="1">
            <a:off x="-5503417" y="6554017"/>
            <a:ext cx="146305" cy="580156"/>
          </a:xfrm>
          <a:custGeom>
            <a:avLst/>
            <a:gdLst>
              <a:gd name="connsiteX0" fmla="*/ 146305 w 146305"/>
              <a:gd name="connsiteY0" fmla="*/ 0 h 580156"/>
              <a:gd name="connsiteX1" fmla="*/ 103645 w 146305"/>
              <a:gd name="connsiteY1" fmla="*/ 200443 h 580156"/>
              <a:gd name="connsiteX2" fmla="*/ 39854 w 146305"/>
              <a:gd name="connsiteY2" fmla="*/ 445936 h 580156"/>
              <a:gd name="connsiteX3" fmla="*/ 0 w 146305"/>
              <a:gd name="connsiteY3" fmla="*/ 580156 h 580156"/>
              <a:gd name="connsiteX4" fmla="*/ 9548 w 146305"/>
              <a:gd name="connsiteY4" fmla="*/ 551260 h 580156"/>
              <a:gd name="connsiteX5" fmla="*/ 133926 w 146305"/>
              <a:gd name="connsiteY5" fmla="*/ 77327 h 580156"/>
              <a:gd name="connsiteX6" fmla="*/ 146305 w 146305"/>
              <a:gd name="connsiteY6" fmla="*/ 0 h 58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5" h="580156">
                <a:moveTo>
                  <a:pt x="146305" y="0"/>
                </a:moveTo>
                <a:lnTo>
                  <a:pt x="103645" y="200443"/>
                </a:lnTo>
                <a:cubicBezTo>
                  <a:pt x="84344" y="281448"/>
                  <a:pt x="62845" y="363735"/>
                  <a:pt x="39854" y="445936"/>
                </a:cubicBezTo>
                <a:lnTo>
                  <a:pt x="0" y="580156"/>
                </a:lnTo>
                <a:lnTo>
                  <a:pt x="9548" y="551260"/>
                </a:lnTo>
                <a:cubicBezTo>
                  <a:pt x="60101" y="389471"/>
                  <a:pt x="103265" y="230406"/>
                  <a:pt x="133926" y="77327"/>
                </a:cubicBezTo>
                <a:lnTo>
                  <a:pt x="146305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1" name="Szabadkézi sokszög 220"/>
          <p:cNvSpPr/>
          <p:nvPr/>
        </p:nvSpPr>
        <p:spPr>
          <a:xfrm>
            <a:off x="7578327" y="673832"/>
            <a:ext cx="1247220" cy="513498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03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0719" y="5022233"/>
            <a:ext cx="632220" cy="990696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9456676" y="454468"/>
            <a:ext cx="2378920" cy="2420117"/>
            <a:chOff x="1414868" y="2633597"/>
            <a:chExt cx="2378920" cy="2420117"/>
          </a:xfrm>
        </p:grpSpPr>
        <p:sp>
          <p:nvSpPr>
            <p:cNvPr id="23" name="Téglalap 22"/>
            <p:cNvSpPr/>
            <p:nvPr/>
          </p:nvSpPr>
          <p:spPr>
            <a:xfrm>
              <a:off x="2568328" y="2633597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 rot="2700000">
              <a:off x="2568328" y="2671941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 rot="5400000">
              <a:off x="2568328" y="2667246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 rot="18900000" flipH="1">
              <a:off x="2563565" y="2674794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" name="Fánk 31"/>
          <p:cNvSpPr>
            <a:spLocks noChangeAspect="1"/>
          </p:cNvSpPr>
          <p:nvPr/>
        </p:nvSpPr>
        <p:spPr>
          <a:xfrm>
            <a:off x="9671030" y="689420"/>
            <a:ext cx="1950212" cy="1950212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0335800" y="1547050"/>
            <a:ext cx="620672" cy="1986135"/>
            <a:chOff x="9231206" y="3053852"/>
            <a:chExt cx="620672" cy="2378921"/>
          </a:xfrm>
        </p:grpSpPr>
        <p:sp>
          <p:nvSpPr>
            <p:cNvPr id="34" name="Téglalap 33"/>
            <p:cNvSpPr/>
            <p:nvPr/>
          </p:nvSpPr>
          <p:spPr>
            <a:xfrm rot="20880000" flipH="1">
              <a:off x="9779878" y="3053852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 rot="720000" flipH="1" flipV="1">
              <a:off x="9231206" y="3053853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Ellipszis 19"/>
          <p:cNvSpPr/>
          <p:nvPr/>
        </p:nvSpPr>
        <p:spPr>
          <a:xfrm>
            <a:off x="10430136" y="1448526"/>
            <a:ext cx="432000" cy="4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97647" l="9886" r="89734">
                        <a14:foregroundMark x1="40304" y1="56078" x2="32319" y2="541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121929" y="2847546"/>
            <a:ext cx="780102" cy="756373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9232235" y="221265"/>
            <a:ext cx="2856367" cy="2854881"/>
            <a:chOff x="4682099" y="1985739"/>
            <a:chExt cx="2856367" cy="2854881"/>
          </a:xfrm>
        </p:grpSpPr>
        <p:sp>
          <p:nvSpPr>
            <p:cNvPr id="30" name="Fánk 29"/>
            <p:cNvSpPr>
              <a:spLocks noChangeAspect="1"/>
            </p:cNvSpPr>
            <p:nvPr/>
          </p:nvSpPr>
          <p:spPr>
            <a:xfrm>
              <a:off x="4890000" y="2215882"/>
              <a:ext cx="2412000" cy="2419118"/>
            </a:xfrm>
            <a:prstGeom prst="donut">
              <a:avLst>
                <a:gd name="adj" fmla="val 287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5" name="Kép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32454" y="3166338"/>
              <a:ext cx="506012" cy="518205"/>
            </a:xfrm>
            <a:prstGeom prst="rect">
              <a:avLst/>
            </a:prstGeom>
          </p:spPr>
        </p:pic>
        <p:pic>
          <p:nvPicPr>
            <p:cNvPr id="126" name="Kép 1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59160" y="2324789"/>
              <a:ext cx="512108" cy="548688"/>
            </a:xfrm>
            <a:prstGeom prst="rect">
              <a:avLst/>
            </a:prstGeom>
          </p:spPr>
        </p:pic>
        <p:pic>
          <p:nvPicPr>
            <p:cNvPr id="127" name="Kép 1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21664" y="1985739"/>
              <a:ext cx="499915" cy="518205"/>
            </a:xfrm>
            <a:prstGeom prst="rect">
              <a:avLst/>
            </a:prstGeom>
          </p:spPr>
        </p:pic>
        <p:pic>
          <p:nvPicPr>
            <p:cNvPr id="1024" name="Kép 10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63102" y="3988637"/>
              <a:ext cx="506012" cy="554784"/>
            </a:xfrm>
            <a:prstGeom prst="rect">
              <a:avLst/>
            </a:prstGeom>
          </p:spPr>
        </p:pic>
        <p:pic>
          <p:nvPicPr>
            <p:cNvPr id="1025" name="Kép 10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49797" y="4322415"/>
              <a:ext cx="506012" cy="518205"/>
            </a:xfrm>
            <a:prstGeom prst="rect">
              <a:avLst/>
            </a:prstGeom>
          </p:spPr>
        </p:pic>
        <p:pic>
          <p:nvPicPr>
            <p:cNvPr id="1027" name="Kép 10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04122" y="4000841"/>
              <a:ext cx="499915" cy="524301"/>
            </a:xfrm>
            <a:prstGeom prst="rect">
              <a:avLst/>
            </a:prstGeom>
          </p:spPr>
        </p:pic>
        <p:pic>
          <p:nvPicPr>
            <p:cNvPr id="1028" name="Kép 10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682099" y="3181352"/>
              <a:ext cx="499915" cy="536494"/>
            </a:xfrm>
            <a:prstGeom prst="rect">
              <a:avLst/>
            </a:prstGeom>
          </p:spPr>
        </p:pic>
        <p:pic>
          <p:nvPicPr>
            <p:cNvPr id="1029" name="Kép 102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94020" y="2332858"/>
              <a:ext cx="506012" cy="524301"/>
            </a:xfrm>
            <a:prstGeom prst="rect">
              <a:avLst/>
            </a:prstGeom>
          </p:spPr>
        </p:pic>
      </p:grpSp>
      <p:sp>
        <p:nvSpPr>
          <p:cNvPr id="5" name="Trapezoid 4"/>
          <p:cNvSpPr/>
          <p:nvPr/>
        </p:nvSpPr>
        <p:spPr>
          <a:xfrm>
            <a:off x="9944246" y="3365962"/>
            <a:ext cx="1387419" cy="328061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rgbClr val="B1154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decel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7037E-6 C 0.05508 -0.19908 0.09492 -0.09931 0.14128 -0.10949 C 0.18789 -0.12107 0.23776 -0.04838 0.27878 -0.06551 C 0.31966 -0.08079 0.35469 -0.19028 0.38711 -0.20672 C 0.41966 -0.22315 0.44518 -0.14584 0.47396 -0.16551 C 0.5026 -0.18449 0.52422 -0.34514 0.55885 -0.32246 C 0.59427 -0.30255 0.65078 -0.16621 0.68333 -0.11991 C 0.71654 -0.07176 0.73529 -0.04561 0.75586 -0.04144 C 0.7763 -0.03774 0.79036 -0.06088 0.80521 -0.09699 C 0.81914 -0.13287 0.81563 -0.25949 0.84154 -0.25741 C 0.86745 -0.25463 0.91927 -0.08195 0.96029 -0.08195 C 1.00286 -0.08195 1.05508 -0.06852 1.09219 -0.25741 " pathEditMode="relative" rAng="0" ptsTypes="AAAAAAAAAAAA">
                                      <p:cBhvr>
                                        <p:cTn id="8" dur="2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09" y="-1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7222 L 0.00156 -0.07199 C 0.00794 -0.07106 0.0224 -0.06736 0.02865 -0.07222 C 0.0306 -0.07384 0.0375 -0.08727 0.03945 -0.09375 C 0.03997 -0.09606 0.03971 -0.09884 0.04062 -0.10046 C 0.0418 -0.10324 0.04375 -0.10463 0.04531 -0.10694 C 0.04844 -0.10532 0.05182 -0.10532 0.05482 -0.10255 C 0.05599 -0.10139 0.05625 -0.09815 0.05716 -0.09606 C 0.0582 -0.09375 0.05964 -0.0919 0.06081 -0.08958 C 0.06211 -0.0868 0.06276 -0.08356 0.06432 -0.08079 C 0.06745 -0.075 0.06927 -0.07639 0.07383 -0.0743 C 0.075 -0.07384 0.07617 -0.07292 0.07734 -0.07222 C 0.08112 -0.07268 0.09362 -0.07222 0.09987 -0.07639 C 0.10143 -0.07778 0.10312 -0.0794 0.10456 -0.08079 C 0.10573 -0.08217 0.10703 -0.08333 0.1082 -0.08518 C 0.10951 -0.08796 0.11055 -0.09097 0.11172 -0.09375 C 0.11172 -0.09467 0.11341 -0.10787 0.11406 -0.10903 C 0.11497 -0.11111 0.11641 -0.11227 0.11771 -0.11342 C 0.12005 -0.11574 0.12487 -0.1169 0.12721 -0.11759 C 0.13737 -0.1169 0.14766 -0.11759 0.15807 -0.11551 C 0.15964 -0.11528 0.16276 -0.11435 0.16276 -0.11111 C 0.16276 -0.10717 0.15924 -0.10602 0.15807 -0.10255 C 0.15599 -0.09722 0.15443 -0.0912 0.15326 -0.08518 C 0.15247 -0.08079 0.15234 -0.07616 0.15091 -0.07222 L 0.14857 -0.06574 C 0.14805 -0.06065 0.14779 -0.05555 0.1474 -0.05046 C 0.14701 -0.04745 0.1457 -0.04491 0.14609 -0.0419 C 0.14661 -0.03773 0.14857 -0.03449 0.14974 -0.03102 C 0.15716 -0.0338 0.16484 -0.03565 0.17227 -0.03958 C 0.17409 -0.04074 0.17552 -0.04352 0.17695 -0.04606 C 0.17969 -0.05139 0.18346 -0.06111 0.18529 -0.06782 C 0.18581 -0.06991 0.18607 -0.07222 0.18646 -0.0743 C 0.18685 -0.08518 0.18555 -0.09676 0.18763 -0.10694 C 0.18841 -0.11065 0.19154 -0.10995 0.19349 -0.11111 C 0.19687 -0.11366 0.19805 -0.11389 0.20182 -0.11551 C 0.20703 -0.11481 0.21211 -0.11435 0.21719 -0.11342 C 0.21927 -0.11296 0.22135 -0.11296 0.22318 -0.11111 C 0.22474 -0.10995 0.22539 -0.10671 0.22682 -0.10463 C 0.22891 -0.10162 0.2319 -0.09977 0.23398 -0.09606 C 0.23516 -0.09375 0.23646 -0.09213 0.2375 -0.08958 C 0.23841 -0.0875 0.2388 -0.08495 0.23984 -0.0831 C 0.24023 -0.08217 0.24674 -0.07338 0.24818 -0.07222 C 0.24922 -0.0713 0.25039 -0.07014 0.25169 -0.06991 C 0.26471 -0.06875 0.27773 -0.06852 0.29076 -0.06782 C 0.29648 -0.06435 0.29271 -0.06736 0.29909 -0.05903 C 0.30026 -0.05764 0.30117 -0.05509 0.30273 -0.05486 C 0.3125 -0.05301 0.3224 -0.05324 0.33242 -0.05255 C 0.34753 -0.04884 0.33698 -0.05625 0.34193 -0.0419 C 0.34297 -0.03842 0.34479 -0.03588 0.34661 -0.0331 C 0.34766 -0.03148 0.35026 -0.0287 0.35026 -0.02847 L 0.35026 -0.0287 " pathEditMode="relative" rAng="0" ptsTypes="AAAAAAAAAAAAAAAAAAAAAAAAAAAAAAAAAAAAAAAAAAAAAAAAAAA">
                                      <p:cBhvr>
                                        <p:cTn id="12" dur="8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2.91667E-6 0.00023 C -0.00456 -0.00093 -0.00938 -0.00093 -0.01394 -0.00278 C -0.03646 -0.01065 -0.00782 -0.00787 -0.03737 -0.01111 C -0.05039 -0.0125 -0.06341 -0.01296 -0.07657 -0.01389 L -0.17019 -0.01944 C -0.17123 -0.02222 -0.17292 -0.02454 -0.17331 -0.02778 C -0.175 -0.03773 -0.17214 -0.05139 -0.17644 -0.05833 C -0.1793 -0.06273 -0.18216 -0.04838 -0.18581 -0.04722 C -0.18841 -0.0463 -0.19115 -0.0456 -0.19375 -0.04444 C -0.21706 -0.0331 -0.18529 -0.04051 -0.23112 -0.03611 C -0.23373 -0.03148 -0.23685 -0.02755 -0.23894 -0.02222 C -0.24063 -0.01805 -0.24089 -0.01273 -0.24206 -0.00833 C -0.24297 -0.00509 -0.24922 0.00995 -0.24987 0.01111 C -0.2513 0.01366 -0.253 0.01482 -0.25456 0.0169 C -0.25664 0.01574 -0.25925 0.01644 -0.26081 0.01389 C -0.26211 0.01227 -0.26172 0.00833 -0.26237 0.00556 C -0.26328 0.00278 -0.26446 -7.40741E-7 -0.2655 -0.00278 C -0.26602 -0.00648 -0.26667 -0.01018 -0.26706 -0.01389 C -0.26771 -0.01852 -0.26719 -0.02384 -0.26862 -0.02778 C -0.26966 -0.03009 -0.27175 -0.03009 -0.27331 -0.03055 C -0.27644 -0.03102 -0.27956 -0.03055 -0.28269 -0.03055 L -0.28269 -0.03032 " pathEditMode="relative" rAng="0" ptsTypes="AAAAAAAAAAAAAAAAAAAAAAA">
                                      <p:cBhvr>
                                        <p:cTn id="14" dur="6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2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0.00023 C 0.00677 0.00093 0.02304 0.00417 0.02981 -1.11111E-6 C 0.03177 -0.00162 0.03971 -0.01366 0.04166 -0.01967 C 0.04231 -0.02176 0.04218 -0.02407 0.04297 -0.02569 C 0.04427 -0.02824 0.04622 -0.0294 0.0483 -0.03148 C 0.05169 -0.03009 0.0556 -0.03009 0.05885 -0.02755 C 0.06015 -0.02662 0.06015 -0.02361 0.06145 -0.02176 C 0.0625 -0.01944 0.06406 -0.01782 0.06536 -0.01574 C 0.06679 -0.01342 0.06744 -0.01042 0.06927 -0.00787 C 0.07265 -0.00278 0.07461 -0.00393 0.07981 -0.00208 C 0.08112 -0.00162 0.08242 -0.00069 0.08372 -1.11111E-6 C 0.08789 -0.00069 0.10156 -0.00023 0.1082 -0.00393 C 0.11015 -0.00509 0.11211 -0.00671 0.11354 -0.00787 C 0.11484 -0.00926 0.11614 -0.01018 0.11744 -0.0118 C 0.11927 -0.01435 0.12018 -0.01713 0.12148 -0.01967 C 0.12148 -0.02037 0.12343 -0.03217 0.12408 -0.03333 C 0.12526 -0.03542 0.12669 -0.03634 0.12799 -0.03727 C 0.13593 -0.03842 0.16432 -0.03958 0.17265 -0.03935 C 0.17916 -0.03495 0.16875 -0.01852 0.16744 -0.0118 C 0.16627 -0.00787 0.16627 -0.0037 0.16484 -1.11111E-6 C 0.16367 0.00509 0.16172 0.01482 0.16093 0.01945 C 0.16041 0.02199 0.15898 0.02454 0.15963 0.02732 C 0.16015 0.03102 0.16224 0.0338 0.16354 0.03704 C 0.17148 0.03449 0.18007 0.03287 0.18841 0.02917 C 0.19049 0.02824 0.19192 0.0257 0.19323 0.02338 C 0.19661 0.01875 0.20052 0.00995 0.20234 0.0037 C 0.20312 0.00185 0.20364 -1.11111E-6 0.20377 -0.00208 C 0.20442 -0.0118 0.20312 -0.02222 0.20507 -0.03148 C 0.20612 -0.03495 0.20963 -0.03426 0.21172 -0.03542 C 0.21562 -0.0375 0.21692 -0.03773 0.22083 -0.03935 C 0.22682 -0.03866 0.23216 -0.03842 0.23802 -0.03727 C 0.23997 -0.03704 0.24257 -0.03704 0.24453 -0.03542 C 0.24596 -0.03426 0.247 -0.03125 0.24856 -0.0294 C 0.25104 -0.02662 0.25377 -0.025 0.25651 -0.02176 C 0.25781 -0.01967 0.25911 -0.01805 0.26041 -0.01574 C 0.26119 -0.01389 0.26185 -0.0118 0.26302 -0.00995 C 0.26354 -0.00903 0.27031 -0.00116 0.27213 -1.11111E-6 C 0.27304 0.0007 0.27435 0.00162 0.27604 0.00185 C 0.2901 0.00301 0.30468 0.00324 0.31901 0.0037 C 0.32565 0.00695 0.32109 0.00417 0.32825 0.01158 C 0.32968 0.01296 0.33073 0.01528 0.33229 0.01551 C 0.34283 0.01713 0.35403 0.0169 0.3651 0.01759 C 0.38164 0.02083 0.36992 0.01435 0.37552 0.02732 C 0.37643 0.03033 0.37877 0.03264 0.38073 0.03519 C 0.38164 0.03634 0.38476 0.03889 0.38476 0.03935 L 0.38476 0.03889 " pathEditMode="relative" rAng="0" ptsTypes="AAAAAAAAAAAAAAAAAAAAAAAAAAAAAAAAAAAAAAAAAAAAAAA">
                                      <p:cBhvr>
                                        <p:cTn id="16" dur="725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0247 -0.06436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248 0.06412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5000" autoRev="1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2.96296E-6 L 0.00248 -0.06435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C 0.00872 -0.01366 0.03255 -0.04421 0.05104 -0.03912 C 0.07018 -0.03403 0.09271 0.04699 0.11302 0.03079 C 0.1332 0.01435 0.12969 -0.13171 0.17253 -0.13773 C 0.21523 -0.14352 0.21888 -0.00694 0.23672 0.01968 C 0.2582 0.05417 0.24648 0.03171 0.26328 0.02732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49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repeatCount="300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8333E-6 -0.00116 C 0.00898 -0.01481 0.03346 -0.04537 0.05273 -0.04028 C 0.07239 -0.03518 0.09544 0.04583 0.11653 0.02963 C 0.13737 0.0132 0.13385 -0.13287 0.17799 -0.13889 C 0.22226 -0.14468 0.22591 -0.0081 0.24466 0.01852 C 0.25234 0.02616 0.23385 0.0169 0.25104 0.01644 " pathEditMode="relative" rAng="0" ptsTypes="AAAAAA">
                                      <p:cBhvr>
                                        <p:cTn id="26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5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-2.96296E-6 L 2.91667E-6 -0.00231 C 0.0082 -0.0074 0.0569 0.09445 0.08854 0.03056 C 0.11979 -0.0324 0.17265 -0.11643 0.21784 -0.13518 C 0.25299 -0.1449 0.2612 -0.1375 0.3237 -0.14213 C 0.38515 -0.14699 0.53346 -0.17777 0.58945 -0.16597 C 0.64557 -0.15416 0.60364 -0.06967 0.66002 -0.07106 C 0.71354 -0.03449 0.73984 -0.1993 0.7763 -0.09629 C 0.7763 -0.09722 0.93008 -0.00277 0.93008 -0.00301 " pathEditMode="relative" rAng="0" ptsTypes="AAAAAAAAA">
                                      <p:cBhvr>
                                        <p:cTn id="28" dur="1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-58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4"/>
                  </p:tgtEl>
                </p:cond>
              </p:nextCondLst>
            </p:seq>
          </p:childTnLst>
        </p:cTn>
      </p:par>
    </p:tnLst>
    <p:bldLst>
      <p:bldP spid="77" grpId="0" animBg="1"/>
      <p:bldP spid="1144" grpId="0" animBg="1"/>
      <p:bldP spid="109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08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70" grpId="0"/>
      <p:bldP spid="1171" grpId="0"/>
      <p:bldP spid="1172" grpId="0"/>
      <p:bldP spid="1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9552453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rgbClr val="FDF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1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AB6B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660108" y="1037771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Kedves Szülők!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Köszönjük a digitális osztályteremben nyújtott nagy segítségüket!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2D9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dirty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459475" y="-3531475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56000">
                <a:srgbClr val="FDFDB3">
                  <a:alpha val="87000"/>
                </a:srgbClr>
              </a:gs>
              <a:gs pos="100000">
                <a:srgbClr val="FDFDB3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BCBEB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21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751" y="3001099"/>
            <a:ext cx="2388140" cy="38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972204" y="2669213"/>
            <a:ext cx="4256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800" dirty="0">
                <a:solidFill>
                  <a:schemeClr val="bg1"/>
                </a:solidFill>
              </a:rPr>
              <a:t>EBBEN A </a:t>
            </a:r>
            <a:r>
              <a:rPr lang="hu-HU" sz="4000" dirty="0">
                <a:solidFill>
                  <a:schemeClr val="bg1"/>
                </a:solidFill>
              </a:rPr>
              <a:t>TANÉVBEN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4177863"/>
            <a:ext cx="5039709" cy="26801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350175" y="2352724"/>
            <a:ext cx="65690" cy="2152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415865" y="2182533"/>
            <a:ext cx="8776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>
                <a:solidFill>
                  <a:schemeClr val="bg1"/>
                </a:solidFill>
              </a:rPr>
              <a:t>A SZABADÍTÓ ISTEN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50175" y="3481431"/>
            <a:ext cx="877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</a:rPr>
              <a:t>TETTEIVEL ISMERKEDTÜNK</a:t>
            </a:r>
            <a:endParaRPr lang="hu-HU" sz="4400" dirty="0">
              <a:solidFill>
                <a:schemeClr val="bg1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856889" y="1042366"/>
            <a:ext cx="782122" cy="671692"/>
            <a:chOff x="-2793681" y="1383441"/>
            <a:chExt cx="3968840" cy="2982610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9" b="89985" l="2151" r="89862">
                          <a14:backgroundMark x1="7066" y1="59484" x2="71275" y2="78604"/>
                        </a14:backgroundRemoval>
                      </a14:imgEffect>
                    </a14:imgLayer>
                  </a14:imgProps>
                </a:ext>
              </a:extLst>
            </a:blip>
            <a:srcRect b="33640"/>
            <a:stretch/>
          </p:blipFill>
          <p:spPr>
            <a:xfrm>
              <a:off x="-2793681" y="1699955"/>
              <a:ext cx="3968840" cy="2666096"/>
            </a:xfrm>
            <a:prstGeom prst="rect">
              <a:avLst/>
            </a:prstGeom>
          </p:spPr>
        </p:pic>
        <p:sp>
          <p:nvSpPr>
            <p:cNvPr id="14" name="Téglalap 21"/>
            <p:cNvSpPr/>
            <p:nvPr/>
          </p:nvSpPr>
          <p:spPr>
            <a:xfrm flipV="1">
              <a:off x="-1786390" y="1383441"/>
              <a:ext cx="1532823" cy="1768721"/>
            </a:xfrm>
            <a:custGeom>
              <a:avLst/>
              <a:gdLst>
                <a:gd name="connsiteX0" fmla="*/ 0 w 1225238"/>
                <a:gd name="connsiteY0" fmla="*/ 0 h 810702"/>
                <a:gd name="connsiteX1" fmla="*/ 1225238 w 1225238"/>
                <a:gd name="connsiteY1" fmla="*/ 0 h 810702"/>
                <a:gd name="connsiteX2" fmla="*/ 1225238 w 1225238"/>
                <a:gd name="connsiteY2" fmla="*/ 810702 h 810702"/>
                <a:gd name="connsiteX3" fmla="*/ 0 w 1225238"/>
                <a:gd name="connsiteY3" fmla="*/ 810702 h 810702"/>
                <a:gd name="connsiteX4" fmla="*/ 0 w 1225238"/>
                <a:gd name="connsiteY4" fmla="*/ 0 h 810702"/>
                <a:gd name="connsiteX0" fmla="*/ 160935 w 1386173"/>
                <a:gd name="connsiteY0" fmla="*/ 0 h 1439809"/>
                <a:gd name="connsiteX1" fmla="*/ 1386173 w 1386173"/>
                <a:gd name="connsiteY1" fmla="*/ 0 h 1439809"/>
                <a:gd name="connsiteX2" fmla="*/ 1386173 w 1386173"/>
                <a:gd name="connsiteY2" fmla="*/ 810702 h 1439809"/>
                <a:gd name="connsiteX3" fmla="*/ 0 w 1386173"/>
                <a:gd name="connsiteY3" fmla="*/ 1439809 h 1439809"/>
                <a:gd name="connsiteX4" fmla="*/ 160935 w 1386173"/>
                <a:gd name="connsiteY4" fmla="*/ 0 h 1439809"/>
                <a:gd name="connsiteX0" fmla="*/ 219457 w 1386173"/>
                <a:gd name="connsiteY0" fmla="*/ 0 h 1717786"/>
                <a:gd name="connsiteX1" fmla="*/ 1386173 w 1386173"/>
                <a:gd name="connsiteY1" fmla="*/ 277977 h 1717786"/>
                <a:gd name="connsiteX2" fmla="*/ 1386173 w 1386173"/>
                <a:gd name="connsiteY2" fmla="*/ 1088679 h 1717786"/>
                <a:gd name="connsiteX3" fmla="*/ 0 w 1386173"/>
                <a:gd name="connsiteY3" fmla="*/ 1717786 h 1717786"/>
                <a:gd name="connsiteX4" fmla="*/ 219457 w 1386173"/>
                <a:gd name="connsiteY4" fmla="*/ 0 h 1717786"/>
                <a:gd name="connsiteX0" fmla="*/ 219457 w 1386173"/>
                <a:gd name="connsiteY0" fmla="*/ 0 h 1717786"/>
                <a:gd name="connsiteX1" fmla="*/ 1386173 w 1386173"/>
                <a:gd name="connsiteY1" fmla="*/ 277977 h 1717786"/>
                <a:gd name="connsiteX2" fmla="*/ 1386173 w 1386173"/>
                <a:gd name="connsiteY2" fmla="*/ 1088679 h 1717786"/>
                <a:gd name="connsiteX3" fmla="*/ 0 w 1386173"/>
                <a:gd name="connsiteY3" fmla="*/ 1717786 h 1717786"/>
                <a:gd name="connsiteX4" fmla="*/ 219457 w 1386173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86173 w 1510531"/>
                <a:gd name="connsiteY2" fmla="*/ 1088679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174032 w 1510531"/>
                <a:gd name="connsiteY2" fmla="*/ 818017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1010887 w 1510531"/>
                <a:gd name="connsiteY3" fmla="*/ 556908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1010887 w 1510531"/>
                <a:gd name="connsiteY3" fmla="*/ 556908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996257 w 1510531"/>
                <a:gd name="connsiteY3" fmla="*/ 615430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32476"/>
                <a:gd name="connsiteY0" fmla="*/ 0 h 1768722"/>
                <a:gd name="connsiteX1" fmla="*/ 1532476 w 1532476"/>
                <a:gd name="connsiteY1" fmla="*/ 58521 h 1768722"/>
                <a:gd name="connsiteX2" fmla="*/ 1378857 w 1532476"/>
                <a:gd name="connsiteY2" fmla="*/ 766811 h 1768722"/>
                <a:gd name="connsiteX3" fmla="*/ 996257 w 1532476"/>
                <a:gd name="connsiteY3" fmla="*/ 615430 h 1768722"/>
                <a:gd name="connsiteX4" fmla="*/ 630496 w 1532476"/>
                <a:gd name="connsiteY4" fmla="*/ 915352 h 1768722"/>
                <a:gd name="connsiteX5" fmla="*/ 0 w 1532476"/>
                <a:gd name="connsiteY5" fmla="*/ 1717786 h 1768722"/>
                <a:gd name="connsiteX6" fmla="*/ 219457 w 1532476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824" h="1768722">
                  <a:moveTo>
                    <a:pt x="219457" y="0"/>
                  </a:moveTo>
                  <a:cubicBezTo>
                    <a:pt x="598608" y="136550"/>
                    <a:pt x="889977" y="192633"/>
                    <a:pt x="1532476" y="58521"/>
                  </a:cubicBezTo>
                  <a:cubicBezTo>
                    <a:pt x="1539792" y="338510"/>
                    <a:pt x="1430063" y="530714"/>
                    <a:pt x="1378857" y="766811"/>
                  </a:cubicBezTo>
                  <a:cubicBezTo>
                    <a:pt x="1292776" y="933368"/>
                    <a:pt x="1023817" y="1173077"/>
                    <a:pt x="996257" y="615430"/>
                  </a:cubicBezTo>
                  <a:cubicBezTo>
                    <a:pt x="1010519" y="1126647"/>
                    <a:pt x="755086" y="1570435"/>
                    <a:pt x="630496" y="915352"/>
                  </a:cubicBezTo>
                  <a:cubicBezTo>
                    <a:pt x="608319" y="1430701"/>
                    <a:pt x="68506" y="1932524"/>
                    <a:pt x="0" y="1717786"/>
                  </a:cubicBezTo>
                  <a:cubicBezTo>
                    <a:pt x="73152" y="1145191"/>
                    <a:pt x="14631" y="594541"/>
                    <a:pt x="219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668" t="36192" r="17057" b="10380"/>
          <a:stretch/>
        </p:blipFill>
        <p:spPr>
          <a:xfrm>
            <a:off x="5866499" y="1169938"/>
            <a:ext cx="762902" cy="7324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9" b="100000" l="929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69030" y="4981476"/>
            <a:ext cx="1433160" cy="1072909"/>
          </a:xfrm>
          <a:prstGeom prst="rect">
            <a:avLst/>
          </a:prstGeom>
        </p:spPr>
      </p:pic>
      <p:sp>
        <p:nvSpPr>
          <p:cNvPr id="17" name="Ellipszis 16"/>
          <p:cNvSpPr/>
          <p:nvPr/>
        </p:nvSpPr>
        <p:spPr>
          <a:xfrm>
            <a:off x="6357458" y="7029450"/>
            <a:ext cx="1836000" cy="1836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60"/>
                            </p:stCondLst>
                            <p:childTnLst>
                              <p:par>
                                <p:cTn id="2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6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0.00976 -0.03056 0.01992 -0.06088 0.03776 -0.09236 C 0.05599 -0.12384 0.06875 -0.19005 0.10781 -0.18889 C 0.14674 -0.18773 0.22565 -0.1037 0.27096 -0.08542 C 0.3164 -0.06713 0.34635 -0.06204 0.37929 -0.07847 C 0.41211 -0.09491 0.43945 -0.16134 0.46927 -0.18426 C 0.49896 -0.20718 0.52278 -0.22384 0.55911 -0.21644 C 0.59583 -0.20926 0.64375 -0.16551 0.68932 -0.14051 C 0.73411 -0.11574 0.78594 -0.05903 0.83073 -0.06713 C 0.87526 -0.075 0.92487 -0.1375 0.95703 -0.18889 C 0.98932 -0.24028 1.09153 -0.35556 1.10911 -0.42315 " pathEditMode="relative" rAng="0" ptsTypes="AAAAAAAAAAA">
                                      <p:cBhvr>
                                        <p:cTn id="39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56" y="-211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1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C -0.20338 -0.09121 -0.44231 -0.15857 -0.47304 -0.28774 C -0.50416 -0.41736 -0.16653 -0.64329 -0.18528 -0.77778 C -0.20442 -0.91181 -0.50716 -0.92223 -0.54661 -1.01806 " pathEditMode="relative" rAng="0" ptsTypes="AAAA">
                                      <p:cBhvr>
                                        <p:cTn id="41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-5090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7" grpId="0" animBg="1"/>
      <p:bldP spid="17" grpId="1" animBg="1"/>
      <p:bldP spid="1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9120" l="5968" r="963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0705" y="1770907"/>
            <a:ext cx="9462734" cy="4696932"/>
          </a:xfrm>
          <a:prstGeom prst="rect">
            <a:avLst/>
          </a:prstGeom>
        </p:spPr>
      </p:pic>
      <p:sp>
        <p:nvSpPr>
          <p:cNvPr id="69" name="Szabadkézi sokszög 68"/>
          <p:cNvSpPr/>
          <p:nvPr/>
        </p:nvSpPr>
        <p:spPr>
          <a:xfrm>
            <a:off x="-3253732" y="5961408"/>
            <a:ext cx="16268700" cy="1035207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B9C3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0" name="Szabadkézi sokszög 69"/>
          <p:cNvSpPr/>
          <p:nvPr/>
        </p:nvSpPr>
        <p:spPr>
          <a:xfrm>
            <a:off x="-3791803" y="6118056"/>
            <a:ext cx="16268700" cy="1035207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4E67C8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14162" y="5004505"/>
            <a:ext cx="17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MÓZES</a:t>
            </a:r>
          </a:p>
        </p:txBody>
      </p:sp>
      <p:sp>
        <p:nvSpPr>
          <p:cNvPr id="71" name="Szabadkézi sokszög 70"/>
          <p:cNvSpPr/>
          <p:nvPr/>
        </p:nvSpPr>
        <p:spPr>
          <a:xfrm>
            <a:off x="-3925153" y="6369333"/>
            <a:ext cx="16268700" cy="740332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758A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74" name="Kép 7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7527" l="2083" r="93750">
                        <a14:foregroundMark x1="68287" y1="20055" x2="75926" y2="29121"/>
                        <a14:foregroundMark x1="51157" y1="62912" x2="64120" y2="64835"/>
                        <a14:foregroundMark x1="48148" y1="82143" x2="63657" y2="82967"/>
                        <a14:backgroundMark x1="46759" y1="53846" x2="51389" y2="41209"/>
                        <a14:backgroundMark x1="70602" y1="54121" x2="79861" y2="5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677" y="761784"/>
            <a:ext cx="2607860" cy="21973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/>
          <a:srcRect l="459" t="1376" r="-459" b="38478"/>
          <a:stretch/>
        </p:blipFill>
        <p:spPr>
          <a:xfrm>
            <a:off x="-166178" y="-52554"/>
            <a:ext cx="6865478" cy="6890083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2181165" y="873299"/>
            <a:ext cx="433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kiválasztott egy kisfiút, aki vezetőként </a:t>
            </a:r>
          </a:p>
          <a:p>
            <a:r>
              <a:rPr lang="hu-HU" dirty="0">
                <a:solidFill>
                  <a:schemeClr val="bg1"/>
                </a:solidFill>
              </a:rPr>
              <a:t>a rabságból kivezeti népét.</a:t>
            </a:r>
          </a:p>
        </p:txBody>
      </p:sp>
      <p:sp>
        <p:nvSpPr>
          <p:cNvPr id="72" name="Szövegdoboz 71"/>
          <p:cNvSpPr txBox="1"/>
          <p:nvPr/>
        </p:nvSpPr>
        <p:spPr>
          <a:xfrm>
            <a:off x="838200" y="857250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ISTEN</a:t>
            </a:r>
          </a:p>
        </p:txBody>
      </p:sp>
      <p:sp>
        <p:nvSpPr>
          <p:cNvPr id="73" name="Szövegdoboz 72"/>
          <p:cNvSpPr txBox="1"/>
          <p:nvPr/>
        </p:nvSpPr>
        <p:spPr>
          <a:xfrm>
            <a:off x="9610150" y="2544077"/>
            <a:ext cx="269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vízből kihúzta. </a:t>
            </a:r>
          </a:p>
          <a:p>
            <a:r>
              <a:rPr lang="hu-HU" dirty="0">
                <a:solidFill>
                  <a:schemeClr val="bg1"/>
                </a:solidFill>
              </a:rPr>
              <a:t>Amikor nagyobbacska lett, sajátjaként nevelte.</a:t>
            </a:r>
          </a:p>
          <a:p>
            <a:r>
              <a:rPr lang="hu-HU" dirty="0">
                <a:solidFill>
                  <a:schemeClr val="bg1"/>
                </a:solidFill>
              </a:rPr>
              <a:t>De addig dajkára bízta.</a:t>
            </a:r>
          </a:p>
        </p:txBody>
      </p:sp>
      <p:sp>
        <p:nvSpPr>
          <p:cNvPr id="75" name="Szövegdoboz 74"/>
          <p:cNvSpPr txBox="1"/>
          <p:nvPr/>
        </p:nvSpPr>
        <p:spPr>
          <a:xfrm>
            <a:off x="10239318" y="176871"/>
            <a:ext cx="1989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A FÁRAÓ LÁNYA</a:t>
            </a:r>
          </a:p>
        </p:txBody>
      </p:sp>
      <p:sp>
        <p:nvSpPr>
          <p:cNvPr id="76" name="Szövegdoboz 75"/>
          <p:cNvSpPr txBox="1"/>
          <p:nvPr/>
        </p:nvSpPr>
        <p:spPr>
          <a:xfrm>
            <a:off x="2228850" y="5100789"/>
            <a:ext cx="405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egy kosárban a Nílus vizén ringott.</a:t>
            </a:r>
          </a:p>
          <a:p>
            <a:r>
              <a:rPr lang="hu-HU" dirty="0">
                <a:solidFill>
                  <a:schemeClr val="bg1"/>
                </a:solidFill>
              </a:rPr>
              <a:t>Így mentette meg az édesanyja.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8166565" y="902729"/>
            <a:ext cx="17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MIRJÁM</a:t>
            </a:r>
          </a:p>
        </p:txBody>
      </p:sp>
      <p:sp>
        <p:nvSpPr>
          <p:cNvPr id="78" name="Szövegdoboz 77"/>
          <p:cNvSpPr txBox="1"/>
          <p:nvPr/>
        </p:nvSpPr>
        <p:spPr>
          <a:xfrm>
            <a:off x="7237371" y="1767018"/>
            <a:ext cx="223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Mózes nővére dajkát ajánlott. </a:t>
            </a:r>
          </a:p>
          <a:p>
            <a:r>
              <a:rPr lang="hu-HU" dirty="0">
                <a:solidFill>
                  <a:schemeClr val="bg1"/>
                </a:solidFill>
              </a:rPr>
              <a:t>Az édesanyját.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/>
          <a:srcRect l="-962" t="-1824" r="962" b="35844"/>
          <a:stretch/>
        </p:blipFill>
        <p:spPr>
          <a:xfrm>
            <a:off x="5582697" y="-28629"/>
            <a:ext cx="6553768" cy="6842234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1741952" y="2714273"/>
            <a:ext cx="8576442" cy="16396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8E40"/>
                </a:solidFill>
              </a:rPr>
              <a:t>József leszármazottai rabszolgaként éltek Egyiptomban. </a:t>
            </a:r>
          </a:p>
          <a:p>
            <a:pPr algn="ctr"/>
            <a:r>
              <a:rPr lang="hu-HU" sz="2000" dirty="0">
                <a:solidFill>
                  <a:srgbClr val="008E40"/>
                </a:solidFill>
              </a:rPr>
              <a:t>A rabságból való szabadítás egy gyermek életének</a:t>
            </a:r>
          </a:p>
          <a:p>
            <a:pPr algn="ctr"/>
            <a:r>
              <a:rPr lang="hu-HU" sz="2000" dirty="0">
                <a:solidFill>
                  <a:srgbClr val="008E40"/>
                </a:solidFill>
              </a:rPr>
              <a:t> a megmentésével kezdődött.</a:t>
            </a:r>
          </a:p>
          <a:p>
            <a:pPr algn="ctr"/>
            <a:r>
              <a:rPr lang="hu-HU" sz="2000" dirty="0">
                <a:solidFill>
                  <a:srgbClr val="008E40"/>
                </a:solidFill>
              </a:rPr>
              <a:t>Kattints ide, és idézd fel Mózes születésének történetét!</a:t>
            </a:r>
          </a:p>
        </p:txBody>
      </p:sp>
      <p:pic>
        <p:nvPicPr>
          <p:cNvPr id="79" name="Kép 7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96" l="6250" r="924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80" y="223357"/>
            <a:ext cx="1386396" cy="16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6706 0.04005 C 0.08099 0.04908 0.10195 0.05394 0.12396 0.05394 C 0.14896 0.05394 0.16901 0.04908 0.18294 0.04005 L 0.25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4.07407E-6 L 0.06706 0.04004 C 0.08099 0.04907 0.10195 0.05393 0.12396 0.05393 C 0.14896 0.05393 0.16901 0.04907 0.18294 0.04004 L 0.25 4.07407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1.11111E-6 L 0.06706 0.04005 C 0.08099 0.04907 0.10196 0.05393 0.12396 0.05393 C 0.14896 0.05393 0.16901 0.04907 0.18295 0.04005 L 0.25 1.11111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path" presetSubtype="0" repeatCount="2000" accel="50000" decel="50000" autoRev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70833E-6 -2.22222E-6 L 0.0142 0.04005 C 0.01719 0.04908 0.02162 0.05394 0.0263 0.05394 C 0.03164 0.05394 0.03581 0.04908 0.0388 0.04005 L 0.05313 -2.22222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2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7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7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6" grpId="0"/>
      <p:bldP spid="16" grpId="1"/>
      <p:bldP spid="71" grpId="0" animBg="1"/>
      <p:bldP spid="15" grpId="0"/>
      <p:bldP spid="72" grpId="0"/>
      <p:bldP spid="73" grpId="0"/>
      <p:bldP spid="75" grpId="0"/>
      <p:bldP spid="76" grpId="0"/>
      <p:bldP spid="77" grpId="0"/>
      <p:bldP spid="7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Ellipszis 8"/>
          <p:cNvSpPr/>
          <p:nvPr/>
        </p:nvSpPr>
        <p:spPr>
          <a:xfrm>
            <a:off x="833269" y="288556"/>
            <a:ext cx="10942199" cy="6495192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rgbClr val="F6E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62" name="Ellipszis 8"/>
          <p:cNvSpPr/>
          <p:nvPr/>
        </p:nvSpPr>
        <p:spPr>
          <a:xfrm>
            <a:off x="1261185" y="707644"/>
            <a:ext cx="10125136" cy="5767801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rgbClr val="EF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80" name="Ellipszis 8"/>
          <p:cNvSpPr>
            <a:spLocks noChangeAspect="1"/>
          </p:cNvSpPr>
          <p:nvPr/>
        </p:nvSpPr>
        <p:spPr>
          <a:xfrm flipH="1" flipV="1">
            <a:off x="6251361" y="3495099"/>
            <a:ext cx="5829979" cy="3168000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333997"/>
              <a:gd name="connsiteY0" fmla="*/ 939452 h 1656449"/>
              <a:gd name="connsiteX1" fmla="*/ 538760 w 6333997"/>
              <a:gd name="connsiteY1" fmla="*/ 89236 h 1656449"/>
              <a:gd name="connsiteX2" fmla="*/ 2790035 w 6333997"/>
              <a:gd name="connsiteY2" fmla="*/ 65897 h 1656449"/>
              <a:gd name="connsiteX3" fmla="*/ 5187011 w 6333997"/>
              <a:gd name="connsiteY3" fmla="*/ 37019 h 1656449"/>
              <a:gd name="connsiteX4" fmla="*/ 6246851 w 6333997"/>
              <a:gd name="connsiteY4" fmla="*/ 631417 h 1656449"/>
              <a:gd name="connsiteX5" fmla="*/ 5522870 w 6333997"/>
              <a:gd name="connsiteY5" fmla="*/ 1488178 h 1656449"/>
              <a:gd name="connsiteX6" fmla="*/ 3125896 w 6333997"/>
              <a:gd name="connsiteY6" fmla="*/ 1644466 h 1656449"/>
              <a:gd name="connsiteX7" fmla="*/ 639969 w 6333997"/>
              <a:gd name="connsiteY7" fmla="*/ 1553398 h 1656449"/>
              <a:gd name="connsiteX8" fmla="*/ 1405 w 6333997"/>
              <a:gd name="connsiteY8" fmla="*/ 939452 h 1656449"/>
              <a:gd name="connsiteX0" fmla="*/ 1405 w 6252685"/>
              <a:gd name="connsiteY0" fmla="*/ 939452 h 1656449"/>
              <a:gd name="connsiteX1" fmla="*/ 538760 w 6252685"/>
              <a:gd name="connsiteY1" fmla="*/ 89236 h 1656449"/>
              <a:gd name="connsiteX2" fmla="*/ 2790035 w 6252685"/>
              <a:gd name="connsiteY2" fmla="*/ 65897 h 1656449"/>
              <a:gd name="connsiteX3" fmla="*/ 5187011 w 6252685"/>
              <a:gd name="connsiteY3" fmla="*/ 37019 h 1656449"/>
              <a:gd name="connsiteX4" fmla="*/ 6246851 w 6252685"/>
              <a:gd name="connsiteY4" fmla="*/ 631417 h 1656449"/>
              <a:gd name="connsiteX5" fmla="*/ 5522870 w 6252685"/>
              <a:gd name="connsiteY5" fmla="*/ 1488178 h 1656449"/>
              <a:gd name="connsiteX6" fmla="*/ 3125896 w 6252685"/>
              <a:gd name="connsiteY6" fmla="*/ 1644466 h 1656449"/>
              <a:gd name="connsiteX7" fmla="*/ 639969 w 6252685"/>
              <a:gd name="connsiteY7" fmla="*/ 1553398 h 1656449"/>
              <a:gd name="connsiteX8" fmla="*/ 1405 w 6252685"/>
              <a:gd name="connsiteY8" fmla="*/ 939452 h 16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2685" h="1656449">
                <a:moveTo>
                  <a:pt x="1405" y="939452"/>
                </a:moveTo>
                <a:cubicBezTo>
                  <a:pt x="-15463" y="695425"/>
                  <a:pt x="117048" y="232111"/>
                  <a:pt x="538760" y="89236"/>
                </a:cubicBezTo>
                <a:cubicBezTo>
                  <a:pt x="960472" y="-53639"/>
                  <a:pt x="2015327" y="74600"/>
                  <a:pt x="2790035" y="65897"/>
                </a:cubicBezTo>
                <a:cubicBezTo>
                  <a:pt x="3564743" y="57194"/>
                  <a:pt x="4610875" y="-57234"/>
                  <a:pt x="5187011" y="37019"/>
                </a:cubicBezTo>
                <a:cubicBezTo>
                  <a:pt x="5763147" y="131272"/>
                  <a:pt x="6315746" y="427603"/>
                  <a:pt x="6246851" y="631417"/>
                </a:cubicBezTo>
                <a:cubicBezTo>
                  <a:pt x="6011331" y="1238353"/>
                  <a:pt x="6043029" y="1319337"/>
                  <a:pt x="5522870" y="1488178"/>
                </a:cubicBezTo>
                <a:cubicBezTo>
                  <a:pt x="5002711" y="1657019"/>
                  <a:pt x="3939713" y="1633596"/>
                  <a:pt x="3125896" y="1644466"/>
                </a:cubicBezTo>
                <a:cubicBezTo>
                  <a:pt x="2312079" y="1655336"/>
                  <a:pt x="1061681" y="1689923"/>
                  <a:pt x="639969" y="1553398"/>
                </a:cubicBezTo>
                <a:cubicBezTo>
                  <a:pt x="218257" y="1416873"/>
                  <a:pt x="18273" y="1183479"/>
                  <a:pt x="1405" y="939452"/>
                </a:cubicBezTo>
                <a:close/>
              </a:path>
            </a:pathLst>
          </a:custGeom>
          <a:solidFill>
            <a:srgbClr val="E9C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75" name="Ellipszis 8"/>
          <p:cNvSpPr>
            <a:spLocks noChangeAspect="1"/>
          </p:cNvSpPr>
          <p:nvPr/>
        </p:nvSpPr>
        <p:spPr>
          <a:xfrm>
            <a:off x="3573427" y="15711"/>
            <a:ext cx="6496795" cy="3170716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rgbClr val="D8C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68" name="Ellipszis 8"/>
          <p:cNvSpPr>
            <a:spLocks noChangeAspect="1"/>
          </p:cNvSpPr>
          <p:nvPr/>
        </p:nvSpPr>
        <p:spPr>
          <a:xfrm>
            <a:off x="131007" y="2841002"/>
            <a:ext cx="5515357" cy="3229561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466376"/>
              <a:gd name="connsiteY0" fmla="*/ 935566 h 1652563"/>
              <a:gd name="connsiteX1" fmla="*/ 538760 w 6466376"/>
              <a:gd name="connsiteY1" fmla="*/ 85350 h 1652563"/>
              <a:gd name="connsiteX2" fmla="*/ 2790035 w 6466376"/>
              <a:gd name="connsiteY2" fmla="*/ 62011 h 1652563"/>
              <a:gd name="connsiteX3" fmla="*/ 5187011 w 6466376"/>
              <a:gd name="connsiteY3" fmla="*/ 33133 h 1652563"/>
              <a:gd name="connsiteX4" fmla="*/ 6390931 w 6466376"/>
              <a:gd name="connsiteY4" fmla="*/ 574241 h 1652563"/>
              <a:gd name="connsiteX5" fmla="*/ 5522870 w 6466376"/>
              <a:gd name="connsiteY5" fmla="*/ 1484292 h 1652563"/>
              <a:gd name="connsiteX6" fmla="*/ 3125896 w 6466376"/>
              <a:gd name="connsiteY6" fmla="*/ 1640580 h 1652563"/>
              <a:gd name="connsiteX7" fmla="*/ 639969 w 6466376"/>
              <a:gd name="connsiteY7" fmla="*/ 1549512 h 1652563"/>
              <a:gd name="connsiteX8" fmla="*/ 1405 w 6466376"/>
              <a:gd name="connsiteY8" fmla="*/ 935566 h 1652563"/>
              <a:gd name="connsiteX0" fmla="*/ 1405 w 6466376"/>
              <a:gd name="connsiteY0" fmla="*/ 923233 h 1640230"/>
              <a:gd name="connsiteX1" fmla="*/ 538760 w 6466376"/>
              <a:gd name="connsiteY1" fmla="*/ 73017 h 1640230"/>
              <a:gd name="connsiteX2" fmla="*/ 2790035 w 6466376"/>
              <a:gd name="connsiteY2" fmla="*/ 49678 h 1640230"/>
              <a:gd name="connsiteX3" fmla="*/ 5033575 w 6466376"/>
              <a:gd name="connsiteY3" fmla="*/ 136262 h 1640230"/>
              <a:gd name="connsiteX4" fmla="*/ 6390931 w 6466376"/>
              <a:gd name="connsiteY4" fmla="*/ 561908 h 1640230"/>
              <a:gd name="connsiteX5" fmla="*/ 5522870 w 6466376"/>
              <a:gd name="connsiteY5" fmla="*/ 1471959 h 1640230"/>
              <a:gd name="connsiteX6" fmla="*/ 3125896 w 6466376"/>
              <a:gd name="connsiteY6" fmla="*/ 1628247 h 1640230"/>
              <a:gd name="connsiteX7" fmla="*/ 639969 w 6466376"/>
              <a:gd name="connsiteY7" fmla="*/ 1537179 h 1640230"/>
              <a:gd name="connsiteX8" fmla="*/ 1405 w 6466376"/>
              <a:gd name="connsiteY8" fmla="*/ 923233 h 164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6376" h="1640230">
                <a:moveTo>
                  <a:pt x="1405" y="923233"/>
                </a:moveTo>
                <a:cubicBezTo>
                  <a:pt x="-15463" y="679206"/>
                  <a:pt x="117048" y="215892"/>
                  <a:pt x="538760" y="73017"/>
                </a:cubicBezTo>
                <a:cubicBezTo>
                  <a:pt x="960472" y="-69858"/>
                  <a:pt x="2040899" y="39137"/>
                  <a:pt x="2790035" y="49678"/>
                </a:cubicBezTo>
                <a:cubicBezTo>
                  <a:pt x="3539171" y="60219"/>
                  <a:pt x="4433426" y="50890"/>
                  <a:pt x="5033575" y="136262"/>
                </a:cubicBezTo>
                <a:cubicBezTo>
                  <a:pt x="5633724" y="221634"/>
                  <a:pt x="6101809" y="340330"/>
                  <a:pt x="6390931" y="561908"/>
                </a:cubicBezTo>
                <a:cubicBezTo>
                  <a:pt x="6683733" y="1124435"/>
                  <a:pt x="6067042" y="1294236"/>
                  <a:pt x="5522870" y="1471959"/>
                </a:cubicBezTo>
                <a:cubicBezTo>
                  <a:pt x="4978698" y="1649682"/>
                  <a:pt x="3939713" y="1617377"/>
                  <a:pt x="3125896" y="1628247"/>
                </a:cubicBezTo>
                <a:cubicBezTo>
                  <a:pt x="2312079" y="1639117"/>
                  <a:pt x="1061681" y="1673704"/>
                  <a:pt x="639969" y="1537179"/>
                </a:cubicBezTo>
                <a:cubicBezTo>
                  <a:pt x="218257" y="1400654"/>
                  <a:pt x="18273" y="1167260"/>
                  <a:pt x="1405" y="923233"/>
                </a:cubicBezTo>
                <a:close/>
              </a:path>
            </a:pathLst>
          </a:custGeom>
          <a:solidFill>
            <a:srgbClr val="D9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67" name="Ellipszis 8"/>
          <p:cNvSpPr/>
          <p:nvPr/>
        </p:nvSpPr>
        <p:spPr>
          <a:xfrm flipH="1" flipV="1">
            <a:off x="6418364" y="3608949"/>
            <a:ext cx="5410946" cy="2940299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333997"/>
              <a:gd name="connsiteY0" fmla="*/ 939452 h 1656449"/>
              <a:gd name="connsiteX1" fmla="*/ 538760 w 6333997"/>
              <a:gd name="connsiteY1" fmla="*/ 89236 h 1656449"/>
              <a:gd name="connsiteX2" fmla="*/ 2790035 w 6333997"/>
              <a:gd name="connsiteY2" fmla="*/ 65897 h 1656449"/>
              <a:gd name="connsiteX3" fmla="*/ 5187011 w 6333997"/>
              <a:gd name="connsiteY3" fmla="*/ 37019 h 1656449"/>
              <a:gd name="connsiteX4" fmla="*/ 6246851 w 6333997"/>
              <a:gd name="connsiteY4" fmla="*/ 631417 h 1656449"/>
              <a:gd name="connsiteX5" fmla="*/ 5522870 w 6333997"/>
              <a:gd name="connsiteY5" fmla="*/ 1488178 h 1656449"/>
              <a:gd name="connsiteX6" fmla="*/ 3125896 w 6333997"/>
              <a:gd name="connsiteY6" fmla="*/ 1644466 h 1656449"/>
              <a:gd name="connsiteX7" fmla="*/ 639969 w 6333997"/>
              <a:gd name="connsiteY7" fmla="*/ 1553398 h 1656449"/>
              <a:gd name="connsiteX8" fmla="*/ 1405 w 6333997"/>
              <a:gd name="connsiteY8" fmla="*/ 939452 h 1656449"/>
              <a:gd name="connsiteX0" fmla="*/ 1405 w 6252685"/>
              <a:gd name="connsiteY0" fmla="*/ 939452 h 1656449"/>
              <a:gd name="connsiteX1" fmla="*/ 538760 w 6252685"/>
              <a:gd name="connsiteY1" fmla="*/ 89236 h 1656449"/>
              <a:gd name="connsiteX2" fmla="*/ 2790035 w 6252685"/>
              <a:gd name="connsiteY2" fmla="*/ 65897 h 1656449"/>
              <a:gd name="connsiteX3" fmla="*/ 5187011 w 6252685"/>
              <a:gd name="connsiteY3" fmla="*/ 37019 h 1656449"/>
              <a:gd name="connsiteX4" fmla="*/ 6246851 w 6252685"/>
              <a:gd name="connsiteY4" fmla="*/ 631417 h 1656449"/>
              <a:gd name="connsiteX5" fmla="*/ 5522870 w 6252685"/>
              <a:gd name="connsiteY5" fmla="*/ 1488178 h 1656449"/>
              <a:gd name="connsiteX6" fmla="*/ 3125896 w 6252685"/>
              <a:gd name="connsiteY6" fmla="*/ 1644466 h 1656449"/>
              <a:gd name="connsiteX7" fmla="*/ 639969 w 6252685"/>
              <a:gd name="connsiteY7" fmla="*/ 1553398 h 1656449"/>
              <a:gd name="connsiteX8" fmla="*/ 1405 w 6252685"/>
              <a:gd name="connsiteY8" fmla="*/ 939452 h 16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2685" h="1656449">
                <a:moveTo>
                  <a:pt x="1405" y="939452"/>
                </a:moveTo>
                <a:cubicBezTo>
                  <a:pt x="-15463" y="695425"/>
                  <a:pt x="117048" y="232111"/>
                  <a:pt x="538760" y="89236"/>
                </a:cubicBezTo>
                <a:cubicBezTo>
                  <a:pt x="960472" y="-53639"/>
                  <a:pt x="2015327" y="74600"/>
                  <a:pt x="2790035" y="65897"/>
                </a:cubicBezTo>
                <a:cubicBezTo>
                  <a:pt x="3564743" y="57194"/>
                  <a:pt x="4610875" y="-57234"/>
                  <a:pt x="5187011" y="37019"/>
                </a:cubicBezTo>
                <a:cubicBezTo>
                  <a:pt x="5763147" y="131272"/>
                  <a:pt x="6315746" y="427603"/>
                  <a:pt x="6246851" y="631417"/>
                </a:cubicBezTo>
                <a:cubicBezTo>
                  <a:pt x="6011331" y="1238353"/>
                  <a:pt x="6043029" y="1319337"/>
                  <a:pt x="5522870" y="1488178"/>
                </a:cubicBezTo>
                <a:cubicBezTo>
                  <a:pt x="5002711" y="1657019"/>
                  <a:pt x="3939713" y="1633596"/>
                  <a:pt x="3125896" y="1644466"/>
                </a:cubicBezTo>
                <a:cubicBezTo>
                  <a:pt x="2312079" y="1655336"/>
                  <a:pt x="1061681" y="1689923"/>
                  <a:pt x="639969" y="1553398"/>
                </a:cubicBezTo>
                <a:cubicBezTo>
                  <a:pt x="218257" y="1416873"/>
                  <a:pt x="18273" y="1183479"/>
                  <a:pt x="1405" y="939452"/>
                </a:cubicBezTo>
                <a:close/>
              </a:path>
            </a:pathLst>
          </a:custGeom>
          <a:solidFill>
            <a:srgbClr val="D6A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63" name="Ellipszis 8"/>
          <p:cNvSpPr/>
          <p:nvPr/>
        </p:nvSpPr>
        <p:spPr>
          <a:xfrm>
            <a:off x="3825556" y="199465"/>
            <a:ext cx="6022440" cy="2803207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rgbClr val="B7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031277" y="4095065"/>
            <a:ext cx="3510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Isten megszólította Mózest </a:t>
            </a:r>
          </a:p>
          <a:p>
            <a:r>
              <a:rPr lang="hu-HU" dirty="0">
                <a:solidFill>
                  <a:schemeClr val="bg1"/>
                </a:solidFill>
              </a:rPr>
              <a:t>egy égő csipkebokorból.</a:t>
            </a:r>
          </a:p>
          <a:p>
            <a:r>
              <a:rPr lang="hu-HU" dirty="0">
                <a:solidFill>
                  <a:schemeClr val="bg1"/>
                </a:solidFill>
              </a:rPr>
              <a:t>Így mutatkozott be neki:</a:t>
            </a:r>
          </a:p>
          <a:p>
            <a:r>
              <a:rPr lang="hu-HU" dirty="0">
                <a:solidFill>
                  <a:schemeClr val="bg1"/>
                </a:solidFill>
              </a:rPr>
              <a:t>VAGYOK, AKI VAGYOK!</a:t>
            </a:r>
          </a:p>
          <a:p>
            <a:r>
              <a:rPr lang="hu-HU" dirty="0">
                <a:solidFill>
                  <a:schemeClr val="bg1"/>
                </a:solidFill>
              </a:rPr>
              <a:t>Isten azzal bízta meg </a:t>
            </a:r>
          </a:p>
          <a:p>
            <a:r>
              <a:rPr lang="hu-HU" dirty="0">
                <a:solidFill>
                  <a:schemeClr val="bg1"/>
                </a:solidFill>
              </a:rPr>
              <a:t>Mózest, hogy vezesse ki </a:t>
            </a:r>
          </a:p>
          <a:p>
            <a:r>
              <a:rPr lang="hu-HU" dirty="0">
                <a:solidFill>
                  <a:schemeClr val="bg1"/>
                </a:solidFill>
              </a:rPr>
              <a:t>népét a szolgaságból.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4166741" y="763065"/>
            <a:ext cx="3887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Mózes elmenekült </a:t>
            </a:r>
          </a:p>
          <a:p>
            <a:r>
              <a:rPr lang="hu-HU" sz="2000" dirty="0">
                <a:solidFill>
                  <a:schemeClr val="bg1"/>
                </a:solidFill>
              </a:rPr>
              <a:t>Egyiptomból, </a:t>
            </a:r>
          </a:p>
          <a:p>
            <a:r>
              <a:rPr lang="hu-HU" sz="2000" dirty="0">
                <a:solidFill>
                  <a:schemeClr val="bg1"/>
                </a:solidFill>
              </a:rPr>
              <a:t>miután dühében </a:t>
            </a:r>
          </a:p>
          <a:p>
            <a:r>
              <a:rPr lang="hu-HU" sz="2000" dirty="0">
                <a:solidFill>
                  <a:schemeClr val="bg1"/>
                </a:solidFill>
              </a:rPr>
              <a:t>megölt egy </a:t>
            </a:r>
          </a:p>
          <a:p>
            <a:r>
              <a:rPr lang="hu-HU" sz="2000" dirty="0">
                <a:solidFill>
                  <a:schemeClr val="bg1"/>
                </a:solidFill>
              </a:rPr>
              <a:t>rabszolgahajcsárt. </a:t>
            </a:r>
          </a:p>
          <a:p>
            <a:r>
              <a:rPr lang="hu-HU" sz="2000" dirty="0">
                <a:solidFill>
                  <a:schemeClr val="bg1"/>
                </a:solidFill>
              </a:rPr>
              <a:t>A tetteknek következménye van.</a:t>
            </a:r>
          </a:p>
        </p:txBody>
      </p:sp>
      <p:sp>
        <p:nvSpPr>
          <p:cNvPr id="64" name="Ellipszis 8"/>
          <p:cNvSpPr/>
          <p:nvPr/>
        </p:nvSpPr>
        <p:spPr>
          <a:xfrm>
            <a:off x="263516" y="2993584"/>
            <a:ext cx="5186697" cy="2911509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466376"/>
              <a:gd name="connsiteY0" fmla="*/ 935566 h 1652563"/>
              <a:gd name="connsiteX1" fmla="*/ 538760 w 6466376"/>
              <a:gd name="connsiteY1" fmla="*/ 85350 h 1652563"/>
              <a:gd name="connsiteX2" fmla="*/ 2790035 w 6466376"/>
              <a:gd name="connsiteY2" fmla="*/ 62011 h 1652563"/>
              <a:gd name="connsiteX3" fmla="*/ 5187011 w 6466376"/>
              <a:gd name="connsiteY3" fmla="*/ 33133 h 1652563"/>
              <a:gd name="connsiteX4" fmla="*/ 6390931 w 6466376"/>
              <a:gd name="connsiteY4" fmla="*/ 574241 h 1652563"/>
              <a:gd name="connsiteX5" fmla="*/ 5522870 w 6466376"/>
              <a:gd name="connsiteY5" fmla="*/ 1484292 h 1652563"/>
              <a:gd name="connsiteX6" fmla="*/ 3125896 w 6466376"/>
              <a:gd name="connsiteY6" fmla="*/ 1640580 h 1652563"/>
              <a:gd name="connsiteX7" fmla="*/ 639969 w 6466376"/>
              <a:gd name="connsiteY7" fmla="*/ 1549512 h 1652563"/>
              <a:gd name="connsiteX8" fmla="*/ 1405 w 6466376"/>
              <a:gd name="connsiteY8" fmla="*/ 935566 h 1652563"/>
              <a:gd name="connsiteX0" fmla="*/ 1405 w 6466376"/>
              <a:gd name="connsiteY0" fmla="*/ 923233 h 1640230"/>
              <a:gd name="connsiteX1" fmla="*/ 538760 w 6466376"/>
              <a:gd name="connsiteY1" fmla="*/ 73017 h 1640230"/>
              <a:gd name="connsiteX2" fmla="*/ 2790035 w 6466376"/>
              <a:gd name="connsiteY2" fmla="*/ 49678 h 1640230"/>
              <a:gd name="connsiteX3" fmla="*/ 5033575 w 6466376"/>
              <a:gd name="connsiteY3" fmla="*/ 136262 h 1640230"/>
              <a:gd name="connsiteX4" fmla="*/ 6390931 w 6466376"/>
              <a:gd name="connsiteY4" fmla="*/ 561908 h 1640230"/>
              <a:gd name="connsiteX5" fmla="*/ 5522870 w 6466376"/>
              <a:gd name="connsiteY5" fmla="*/ 1471959 h 1640230"/>
              <a:gd name="connsiteX6" fmla="*/ 3125896 w 6466376"/>
              <a:gd name="connsiteY6" fmla="*/ 1628247 h 1640230"/>
              <a:gd name="connsiteX7" fmla="*/ 639969 w 6466376"/>
              <a:gd name="connsiteY7" fmla="*/ 1537179 h 1640230"/>
              <a:gd name="connsiteX8" fmla="*/ 1405 w 6466376"/>
              <a:gd name="connsiteY8" fmla="*/ 923233 h 164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6376" h="1640230">
                <a:moveTo>
                  <a:pt x="1405" y="923233"/>
                </a:moveTo>
                <a:cubicBezTo>
                  <a:pt x="-15463" y="679206"/>
                  <a:pt x="117048" y="215892"/>
                  <a:pt x="538760" y="73017"/>
                </a:cubicBezTo>
                <a:cubicBezTo>
                  <a:pt x="960472" y="-69858"/>
                  <a:pt x="2040899" y="39137"/>
                  <a:pt x="2790035" y="49678"/>
                </a:cubicBezTo>
                <a:cubicBezTo>
                  <a:pt x="3539171" y="60219"/>
                  <a:pt x="4433426" y="50890"/>
                  <a:pt x="5033575" y="136262"/>
                </a:cubicBezTo>
                <a:cubicBezTo>
                  <a:pt x="5633724" y="221634"/>
                  <a:pt x="6101809" y="340330"/>
                  <a:pt x="6390931" y="561908"/>
                </a:cubicBezTo>
                <a:cubicBezTo>
                  <a:pt x="6683733" y="1124435"/>
                  <a:pt x="6067042" y="1294236"/>
                  <a:pt x="5522870" y="1471959"/>
                </a:cubicBezTo>
                <a:cubicBezTo>
                  <a:pt x="4978698" y="1649682"/>
                  <a:pt x="3939713" y="1617377"/>
                  <a:pt x="3125896" y="1628247"/>
                </a:cubicBezTo>
                <a:cubicBezTo>
                  <a:pt x="2312079" y="1639117"/>
                  <a:pt x="1061681" y="1673704"/>
                  <a:pt x="639969" y="1537179"/>
                </a:cubicBezTo>
                <a:cubicBezTo>
                  <a:pt x="218257" y="1400654"/>
                  <a:pt x="18273" y="1167260"/>
                  <a:pt x="1405" y="923233"/>
                </a:cubicBezTo>
                <a:close/>
              </a:path>
            </a:pathLst>
          </a:custGeom>
          <a:solidFill>
            <a:srgbClr val="B75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10229801" y="187001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/>
          <p:nvPr/>
        </p:nvSpPr>
        <p:spPr>
          <a:xfrm>
            <a:off x="10471736" y="221631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10681302" y="2622564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2490136" y="3958288"/>
            <a:ext cx="3083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Áron, Mózes testvére lett a segítője.</a:t>
            </a:r>
          </a:p>
          <a:p>
            <a:r>
              <a:rPr lang="hu-HU" dirty="0">
                <a:solidFill>
                  <a:schemeClr val="bg1"/>
                </a:solidFill>
              </a:rPr>
              <a:t>Isten megígérte, hogy Mózes mellett lesz.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9" name="Ellipszis 78"/>
          <p:cNvSpPr/>
          <p:nvPr/>
        </p:nvSpPr>
        <p:spPr>
          <a:xfrm>
            <a:off x="10820920" y="313870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6150869" y="612018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/>
          <p:nvPr/>
        </p:nvSpPr>
        <p:spPr>
          <a:xfrm>
            <a:off x="5592285" y="6264889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5003496" y="638043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/>
          <p:cNvSpPr/>
          <p:nvPr/>
        </p:nvSpPr>
        <p:spPr>
          <a:xfrm>
            <a:off x="4412706" y="6273559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/>
          <p:cNvSpPr/>
          <p:nvPr/>
        </p:nvSpPr>
        <p:spPr>
          <a:xfrm>
            <a:off x="3909594" y="610440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Ellipszis 94"/>
          <p:cNvSpPr/>
          <p:nvPr/>
        </p:nvSpPr>
        <p:spPr>
          <a:xfrm>
            <a:off x="1702684" y="2606596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Ellipszis 95"/>
          <p:cNvSpPr/>
          <p:nvPr/>
        </p:nvSpPr>
        <p:spPr>
          <a:xfrm>
            <a:off x="1634880" y="1691176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/>
          <p:cNvSpPr/>
          <p:nvPr/>
        </p:nvSpPr>
        <p:spPr>
          <a:xfrm>
            <a:off x="1662912" y="208072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1683460" y="122543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1793148" y="234232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1743504" y="75202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5" name="Kép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0" y="15711"/>
            <a:ext cx="981611" cy="97047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39918" y="2915592"/>
            <a:ext cx="1041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MÓZES FELNŐTT. MI TÖRTÉNT VELE EZUTÁN?  Kattints!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845" y="372678"/>
            <a:ext cx="2088000" cy="208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65" y="3318700"/>
            <a:ext cx="2085013" cy="209110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042" y="3997058"/>
            <a:ext cx="2088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7" grpId="0"/>
      <p:bldP spid="76" grpId="0" animBg="1"/>
      <p:bldP spid="77" grpId="0" animBg="1"/>
      <p:bldP spid="78" grpId="0" animBg="1"/>
      <p:bldP spid="28" grpId="0"/>
      <p:bldP spid="79" grpId="0" animBg="1"/>
      <p:bldP spid="81" grpId="0" animBg="1"/>
      <p:bldP spid="83" grpId="0" animBg="1"/>
      <p:bldP spid="84" grpId="0" animBg="1"/>
      <p:bldP spid="86" grpId="0" animBg="1"/>
      <p:bldP spid="87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zövegdoboz 28"/>
          <p:cNvSpPr txBox="1"/>
          <p:nvPr/>
        </p:nvSpPr>
        <p:spPr>
          <a:xfrm>
            <a:off x="7785512" y="540238"/>
            <a:ext cx="293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MÓZES ÉS ÁRON </a:t>
            </a:r>
          </a:p>
        </p:txBody>
      </p:sp>
      <p:grpSp>
        <p:nvGrpSpPr>
          <p:cNvPr id="6" name="Csoportba foglalás 5"/>
          <p:cNvGrpSpPr>
            <a:grpSpLocks noChangeAspect="1"/>
          </p:cNvGrpSpPr>
          <p:nvPr/>
        </p:nvGrpSpPr>
        <p:grpSpPr>
          <a:xfrm rot="21066764">
            <a:off x="-278068" y="1310936"/>
            <a:ext cx="8998380" cy="5003511"/>
            <a:chOff x="3009260" y="2314817"/>
            <a:chExt cx="5074968" cy="2821911"/>
          </a:xfrm>
          <a:effectLst/>
        </p:grpSpPr>
        <p:sp>
          <p:nvSpPr>
            <p:cNvPr id="38" name="Háromszög 25"/>
            <p:cNvSpPr/>
            <p:nvPr/>
          </p:nvSpPr>
          <p:spPr>
            <a:xfrm>
              <a:off x="3681806" y="2328568"/>
              <a:ext cx="4402422" cy="2784153"/>
            </a:xfrm>
            <a:custGeom>
              <a:avLst/>
              <a:gdLst>
                <a:gd name="connsiteX0" fmla="*/ 0 w 6086323"/>
                <a:gd name="connsiteY0" fmla="*/ 6894512 h 6894512"/>
                <a:gd name="connsiteX1" fmla="*/ 381004 w 6086323"/>
                <a:gd name="connsiteY1" fmla="*/ 0 h 6894512"/>
                <a:gd name="connsiteX2" fmla="*/ 6086323 w 6086323"/>
                <a:gd name="connsiteY2" fmla="*/ 6894512 h 6894512"/>
                <a:gd name="connsiteX3" fmla="*/ 0 w 6086323"/>
                <a:gd name="connsiteY3" fmla="*/ 6894512 h 6894512"/>
                <a:gd name="connsiteX0" fmla="*/ 0 w 8867623"/>
                <a:gd name="connsiteY0" fmla="*/ 4875212 h 6894512"/>
                <a:gd name="connsiteX1" fmla="*/ 3162304 w 8867623"/>
                <a:gd name="connsiteY1" fmla="*/ 0 h 6894512"/>
                <a:gd name="connsiteX2" fmla="*/ 8867623 w 8867623"/>
                <a:gd name="connsiteY2" fmla="*/ 6894512 h 6894512"/>
                <a:gd name="connsiteX3" fmla="*/ 0 w 8867623"/>
                <a:gd name="connsiteY3" fmla="*/ 4875212 h 6894512"/>
                <a:gd name="connsiteX0" fmla="*/ 0 w 5895823"/>
                <a:gd name="connsiteY0" fmla="*/ 4875212 h 7332662"/>
                <a:gd name="connsiteX1" fmla="*/ 3162304 w 5895823"/>
                <a:gd name="connsiteY1" fmla="*/ 0 h 7332662"/>
                <a:gd name="connsiteX2" fmla="*/ 5895823 w 5895823"/>
                <a:gd name="connsiteY2" fmla="*/ 7332662 h 7332662"/>
                <a:gd name="connsiteX3" fmla="*/ 0 w 5895823"/>
                <a:gd name="connsiteY3" fmla="*/ 4875212 h 7332662"/>
                <a:gd name="connsiteX0" fmla="*/ 0 w 4962373"/>
                <a:gd name="connsiteY0" fmla="*/ 4875212 h 6646862"/>
                <a:gd name="connsiteX1" fmla="*/ 3162304 w 4962373"/>
                <a:gd name="connsiteY1" fmla="*/ 0 h 6646862"/>
                <a:gd name="connsiteX2" fmla="*/ 4962373 w 4962373"/>
                <a:gd name="connsiteY2" fmla="*/ 6646862 h 6646862"/>
                <a:gd name="connsiteX3" fmla="*/ 0 w 4962373"/>
                <a:gd name="connsiteY3" fmla="*/ 4875212 h 6646862"/>
                <a:gd name="connsiteX0" fmla="*/ 0 w 4790923"/>
                <a:gd name="connsiteY0" fmla="*/ 4875212 h 6799262"/>
                <a:gd name="connsiteX1" fmla="*/ 3162304 w 4790923"/>
                <a:gd name="connsiteY1" fmla="*/ 0 h 6799262"/>
                <a:gd name="connsiteX2" fmla="*/ 4790923 w 4790923"/>
                <a:gd name="connsiteY2" fmla="*/ 6799262 h 6799262"/>
                <a:gd name="connsiteX3" fmla="*/ 0 w 4790923"/>
                <a:gd name="connsiteY3" fmla="*/ 4875212 h 6799262"/>
                <a:gd name="connsiteX0" fmla="*/ 0 w 3038323"/>
                <a:gd name="connsiteY0" fmla="*/ 5656262 h 6799262"/>
                <a:gd name="connsiteX1" fmla="*/ 1409704 w 3038323"/>
                <a:gd name="connsiteY1" fmla="*/ 0 h 6799262"/>
                <a:gd name="connsiteX2" fmla="*/ 3038323 w 3038323"/>
                <a:gd name="connsiteY2" fmla="*/ 6799262 h 6799262"/>
                <a:gd name="connsiteX3" fmla="*/ 0 w 3038323"/>
                <a:gd name="connsiteY3" fmla="*/ 5656262 h 6799262"/>
                <a:gd name="connsiteX0" fmla="*/ 0 w 3857473"/>
                <a:gd name="connsiteY0" fmla="*/ 5103812 h 6799262"/>
                <a:gd name="connsiteX1" fmla="*/ 2228854 w 3857473"/>
                <a:gd name="connsiteY1" fmla="*/ 0 h 6799262"/>
                <a:gd name="connsiteX2" fmla="*/ 3857473 w 3857473"/>
                <a:gd name="connsiteY2" fmla="*/ 6799262 h 6799262"/>
                <a:gd name="connsiteX3" fmla="*/ 0 w 3857473"/>
                <a:gd name="connsiteY3" fmla="*/ 5103812 h 6799262"/>
                <a:gd name="connsiteX0" fmla="*/ 0 w 6276823"/>
                <a:gd name="connsiteY0" fmla="*/ 3960812 h 6799262"/>
                <a:gd name="connsiteX1" fmla="*/ 4648204 w 6276823"/>
                <a:gd name="connsiteY1" fmla="*/ 0 h 6799262"/>
                <a:gd name="connsiteX2" fmla="*/ 6276823 w 6276823"/>
                <a:gd name="connsiteY2" fmla="*/ 6799262 h 6799262"/>
                <a:gd name="connsiteX3" fmla="*/ 0 w 6276823"/>
                <a:gd name="connsiteY3" fmla="*/ 3960812 h 6799262"/>
                <a:gd name="connsiteX0" fmla="*/ 0 w 5133823"/>
                <a:gd name="connsiteY0" fmla="*/ 3960812 h 6437312"/>
                <a:gd name="connsiteX1" fmla="*/ 4648204 w 5133823"/>
                <a:gd name="connsiteY1" fmla="*/ 0 h 6437312"/>
                <a:gd name="connsiteX2" fmla="*/ 5133823 w 5133823"/>
                <a:gd name="connsiteY2" fmla="*/ 6437312 h 6437312"/>
                <a:gd name="connsiteX3" fmla="*/ 0 w 5133823"/>
                <a:gd name="connsiteY3" fmla="*/ 3960812 h 6437312"/>
                <a:gd name="connsiteX0" fmla="*/ 0 w 3495523"/>
                <a:gd name="connsiteY0" fmla="*/ 3694112 h 6437312"/>
                <a:gd name="connsiteX1" fmla="*/ 3009904 w 3495523"/>
                <a:gd name="connsiteY1" fmla="*/ 0 h 6437312"/>
                <a:gd name="connsiteX2" fmla="*/ 3495523 w 3495523"/>
                <a:gd name="connsiteY2" fmla="*/ 6437312 h 6437312"/>
                <a:gd name="connsiteX3" fmla="*/ 0 w 3495523"/>
                <a:gd name="connsiteY3" fmla="*/ 3694112 h 6437312"/>
                <a:gd name="connsiteX0" fmla="*/ 0 w 3686023"/>
                <a:gd name="connsiteY0" fmla="*/ 3313112 h 6437312"/>
                <a:gd name="connsiteX1" fmla="*/ 3200404 w 3686023"/>
                <a:gd name="connsiteY1" fmla="*/ 0 h 6437312"/>
                <a:gd name="connsiteX2" fmla="*/ 3686023 w 3686023"/>
                <a:gd name="connsiteY2" fmla="*/ 6437312 h 6437312"/>
                <a:gd name="connsiteX3" fmla="*/ 0 w 3686023"/>
                <a:gd name="connsiteY3" fmla="*/ 3313112 h 6437312"/>
                <a:gd name="connsiteX0" fmla="*/ 0 w 4581373"/>
                <a:gd name="connsiteY0" fmla="*/ 4760912 h 6437312"/>
                <a:gd name="connsiteX1" fmla="*/ 4095754 w 4581373"/>
                <a:gd name="connsiteY1" fmla="*/ 0 h 6437312"/>
                <a:gd name="connsiteX2" fmla="*/ 4581373 w 4581373"/>
                <a:gd name="connsiteY2" fmla="*/ 6437312 h 6437312"/>
                <a:gd name="connsiteX3" fmla="*/ 0 w 4581373"/>
                <a:gd name="connsiteY3" fmla="*/ 4760912 h 6437312"/>
                <a:gd name="connsiteX0" fmla="*/ 0 w 3705073"/>
                <a:gd name="connsiteY0" fmla="*/ 5675312 h 6437312"/>
                <a:gd name="connsiteX1" fmla="*/ 3219454 w 3705073"/>
                <a:gd name="connsiteY1" fmla="*/ 0 h 6437312"/>
                <a:gd name="connsiteX2" fmla="*/ 3705073 w 3705073"/>
                <a:gd name="connsiteY2" fmla="*/ 6437312 h 6437312"/>
                <a:gd name="connsiteX3" fmla="*/ 0 w 3705073"/>
                <a:gd name="connsiteY3" fmla="*/ 5675312 h 6437312"/>
                <a:gd name="connsiteX0" fmla="*/ 0 w 4400554"/>
                <a:gd name="connsiteY0" fmla="*/ 4875212 h 5637212"/>
                <a:gd name="connsiteX1" fmla="*/ 4400554 w 4400554"/>
                <a:gd name="connsiteY1" fmla="*/ 0 h 5637212"/>
                <a:gd name="connsiteX2" fmla="*/ 3705073 w 4400554"/>
                <a:gd name="connsiteY2" fmla="*/ 5637212 h 5637212"/>
                <a:gd name="connsiteX3" fmla="*/ 0 w 4400554"/>
                <a:gd name="connsiteY3" fmla="*/ 4875212 h 5637212"/>
                <a:gd name="connsiteX0" fmla="*/ 0 w 1924054"/>
                <a:gd name="connsiteY0" fmla="*/ 2132012 h 5637212"/>
                <a:gd name="connsiteX1" fmla="*/ 1924054 w 1924054"/>
                <a:gd name="connsiteY1" fmla="*/ 0 h 5637212"/>
                <a:gd name="connsiteX2" fmla="*/ 1228573 w 1924054"/>
                <a:gd name="connsiteY2" fmla="*/ 5637212 h 5637212"/>
                <a:gd name="connsiteX3" fmla="*/ 0 w 1924054"/>
                <a:gd name="connsiteY3" fmla="*/ 2132012 h 5637212"/>
                <a:gd name="connsiteX0" fmla="*/ 0 w 1924054"/>
                <a:gd name="connsiteY0" fmla="*/ 2132012 h 2132012"/>
                <a:gd name="connsiteX1" fmla="*/ 1924054 w 1924054"/>
                <a:gd name="connsiteY1" fmla="*/ 0 h 2132012"/>
                <a:gd name="connsiteX2" fmla="*/ 1704823 w 1924054"/>
                <a:gd name="connsiteY2" fmla="*/ 2017712 h 2132012"/>
                <a:gd name="connsiteX3" fmla="*/ 0 w 1924054"/>
                <a:gd name="connsiteY3" fmla="*/ 2132012 h 2132012"/>
                <a:gd name="connsiteX0" fmla="*/ 0 w 1028704"/>
                <a:gd name="connsiteY0" fmla="*/ 1484312 h 2017712"/>
                <a:gd name="connsiteX1" fmla="*/ 1028704 w 1028704"/>
                <a:gd name="connsiteY1" fmla="*/ 0 h 2017712"/>
                <a:gd name="connsiteX2" fmla="*/ 809473 w 1028704"/>
                <a:gd name="connsiteY2" fmla="*/ 2017712 h 2017712"/>
                <a:gd name="connsiteX3" fmla="*/ 0 w 1028704"/>
                <a:gd name="connsiteY3" fmla="*/ 1484312 h 2017712"/>
                <a:gd name="connsiteX0" fmla="*/ 0 w 1219204"/>
                <a:gd name="connsiteY0" fmla="*/ 1427162 h 2017712"/>
                <a:gd name="connsiteX1" fmla="*/ 1219204 w 1219204"/>
                <a:gd name="connsiteY1" fmla="*/ 0 h 2017712"/>
                <a:gd name="connsiteX2" fmla="*/ 999973 w 1219204"/>
                <a:gd name="connsiteY2" fmla="*/ 2017712 h 2017712"/>
                <a:gd name="connsiteX3" fmla="*/ 0 w 1219204"/>
                <a:gd name="connsiteY3" fmla="*/ 1427162 h 2017712"/>
                <a:gd name="connsiteX0" fmla="*/ 0 w 999973"/>
                <a:gd name="connsiteY0" fmla="*/ 895786 h 1486336"/>
                <a:gd name="connsiteX1" fmla="*/ 575867 w 999973"/>
                <a:gd name="connsiteY1" fmla="*/ 0 h 1486336"/>
                <a:gd name="connsiteX2" fmla="*/ 999973 w 999973"/>
                <a:gd name="connsiteY2" fmla="*/ 1486336 h 1486336"/>
                <a:gd name="connsiteX3" fmla="*/ 0 w 999973"/>
                <a:gd name="connsiteY3" fmla="*/ 895786 h 1486336"/>
                <a:gd name="connsiteX0" fmla="*/ 0 w 1468422"/>
                <a:gd name="connsiteY0" fmla="*/ 895786 h 895786"/>
                <a:gd name="connsiteX1" fmla="*/ 575867 w 1468422"/>
                <a:gd name="connsiteY1" fmla="*/ 0 h 895786"/>
                <a:gd name="connsiteX2" fmla="*/ 1468422 w 1468422"/>
                <a:gd name="connsiteY2" fmla="*/ 787158 h 895786"/>
                <a:gd name="connsiteX3" fmla="*/ 0 w 1468422"/>
                <a:gd name="connsiteY3" fmla="*/ 895786 h 895786"/>
                <a:gd name="connsiteX0" fmla="*/ 0 w 1524636"/>
                <a:gd name="connsiteY0" fmla="*/ 879006 h 879006"/>
                <a:gd name="connsiteX1" fmla="*/ 632081 w 1524636"/>
                <a:gd name="connsiteY1" fmla="*/ 0 h 879006"/>
                <a:gd name="connsiteX2" fmla="*/ 1524636 w 1524636"/>
                <a:gd name="connsiteY2" fmla="*/ 787158 h 879006"/>
                <a:gd name="connsiteX3" fmla="*/ 0 w 1524636"/>
                <a:gd name="connsiteY3" fmla="*/ 879006 h 879006"/>
                <a:gd name="connsiteX0" fmla="*/ 0 w 1443438"/>
                <a:gd name="connsiteY0" fmla="*/ 817478 h 817478"/>
                <a:gd name="connsiteX1" fmla="*/ 550883 w 1443438"/>
                <a:gd name="connsiteY1" fmla="*/ 0 h 817478"/>
                <a:gd name="connsiteX2" fmla="*/ 1443438 w 1443438"/>
                <a:gd name="connsiteY2" fmla="*/ 787158 h 817478"/>
                <a:gd name="connsiteX3" fmla="*/ 0 w 1443438"/>
                <a:gd name="connsiteY3" fmla="*/ 817478 h 81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438" h="817478">
                  <a:moveTo>
                    <a:pt x="0" y="817478"/>
                  </a:moveTo>
                  <a:lnTo>
                    <a:pt x="550883" y="0"/>
                  </a:lnTo>
                  <a:lnTo>
                    <a:pt x="1443438" y="787158"/>
                  </a:lnTo>
                  <a:lnTo>
                    <a:pt x="0" y="817478"/>
                  </a:lnTo>
                  <a:close/>
                </a:path>
              </a:pathLst>
            </a:custGeom>
            <a:solidFill>
              <a:srgbClr val="FFF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áromszög 25"/>
            <p:cNvSpPr/>
            <p:nvPr/>
          </p:nvSpPr>
          <p:spPr>
            <a:xfrm>
              <a:off x="3009260" y="2314817"/>
              <a:ext cx="2371799" cy="2821911"/>
            </a:xfrm>
            <a:custGeom>
              <a:avLst/>
              <a:gdLst>
                <a:gd name="connsiteX0" fmla="*/ 0 w 6086323"/>
                <a:gd name="connsiteY0" fmla="*/ 6894512 h 6894512"/>
                <a:gd name="connsiteX1" fmla="*/ 381004 w 6086323"/>
                <a:gd name="connsiteY1" fmla="*/ 0 h 6894512"/>
                <a:gd name="connsiteX2" fmla="*/ 6086323 w 6086323"/>
                <a:gd name="connsiteY2" fmla="*/ 6894512 h 6894512"/>
                <a:gd name="connsiteX3" fmla="*/ 0 w 6086323"/>
                <a:gd name="connsiteY3" fmla="*/ 6894512 h 6894512"/>
                <a:gd name="connsiteX0" fmla="*/ 0 w 8867623"/>
                <a:gd name="connsiteY0" fmla="*/ 4875212 h 6894512"/>
                <a:gd name="connsiteX1" fmla="*/ 3162304 w 8867623"/>
                <a:gd name="connsiteY1" fmla="*/ 0 h 6894512"/>
                <a:gd name="connsiteX2" fmla="*/ 8867623 w 8867623"/>
                <a:gd name="connsiteY2" fmla="*/ 6894512 h 6894512"/>
                <a:gd name="connsiteX3" fmla="*/ 0 w 8867623"/>
                <a:gd name="connsiteY3" fmla="*/ 4875212 h 6894512"/>
                <a:gd name="connsiteX0" fmla="*/ 0 w 5895823"/>
                <a:gd name="connsiteY0" fmla="*/ 4875212 h 7332662"/>
                <a:gd name="connsiteX1" fmla="*/ 3162304 w 5895823"/>
                <a:gd name="connsiteY1" fmla="*/ 0 h 7332662"/>
                <a:gd name="connsiteX2" fmla="*/ 5895823 w 5895823"/>
                <a:gd name="connsiteY2" fmla="*/ 7332662 h 7332662"/>
                <a:gd name="connsiteX3" fmla="*/ 0 w 5895823"/>
                <a:gd name="connsiteY3" fmla="*/ 4875212 h 7332662"/>
                <a:gd name="connsiteX0" fmla="*/ 0 w 4962373"/>
                <a:gd name="connsiteY0" fmla="*/ 4875212 h 6646862"/>
                <a:gd name="connsiteX1" fmla="*/ 3162304 w 4962373"/>
                <a:gd name="connsiteY1" fmla="*/ 0 h 6646862"/>
                <a:gd name="connsiteX2" fmla="*/ 4962373 w 4962373"/>
                <a:gd name="connsiteY2" fmla="*/ 6646862 h 6646862"/>
                <a:gd name="connsiteX3" fmla="*/ 0 w 4962373"/>
                <a:gd name="connsiteY3" fmla="*/ 4875212 h 6646862"/>
                <a:gd name="connsiteX0" fmla="*/ 0 w 4790923"/>
                <a:gd name="connsiteY0" fmla="*/ 4875212 h 6799262"/>
                <a:gd name="connsiteX1" fmla="*/ 3162304 w 4790923"/>
                <a:gd name="connsiteY1" fmla="*/ 0 h 6799262"/>
                <a:gd name="connsiteX2" fmla="*/ 4790923 w 4790923"/>
                <a:gd name="connsiteY2" fmla="*/ 6799262 h 6799262"/>
                <a:gd name="connsiteX3" fmla="*/ 0 w 4790923"/>
                <a:gd name="connsiteY3" fmla="*/ 4875212 h 6799262"/>
                <a:gd name="connsiteX0" fmla="*/ 0 w 3038323"/>
                <a:gd name="connsiteY0" fmla="*/ 5656262 h 6799262"/>
                <a:gd name="connsiteX1" fmla="*/ 1409704 w 3038323"/>
                <a:gd name="connsiteY1" fmla="*/ 0 h 6799262"/>
                <a:gd name="connsiteX2" fmla="*/ 3038323 w 3038323"/>
                <a:gd name="connsiteY2" fmla="*/ 6799262 h 6799262"/>
                <a:gd name="connsiteX3" fmla="*/ 0 w 3038323"/>
                <a:gd name="connsiteY3" fmla="*/ 5656262 h 6799262"/>
                <a:gd name="connsiteX0" fmla="*/ 0 w 3857473"/>
                <a:gd name="connsiteY0" fmla="*/ 5103812 h 6799262"/>
                <a:gd name="connsiteX1" fmla="*/ 2228854 w 3857473"/>
                <a:gd name="connsiteY1" fmla="*/ 0 h 6799262"/>
                <a:gd name="connsiteX2" fmla="*/ 3857473 w 3857473"/>
                <a:gd name="connsiteY2" fmla="*/ 6799262 h 6799262"/>
                <a:gd name="connsiteX3" fmla="*/ 0 w 3857473"/>
                <a:gd name="connsiteY3" fmla="*/ 5103812 h 6799262"/>
                <a:gd name="connsiteX0" fmla="*/ 0 w 6276823"/>
                <a:gd name="connsiteY0" fmla="*/ 3960812 h 6799262"/>
                <a:gd name="connsiteX1" fmla="*/ 4648204 w 6276823"/>
                <a:gd name="connsiteY1" fmla="*/ 0 h 6799262"/>
                <a:gd name="connsiteX2" fmla="*/ 6276823 w 6276823"/>
                <a:gd name="connsiteY2" fmla="*/ 6799262 h 6799262"/>
                <a:gd name="connsiteX3" fmla="*/ 0 w 6276823"/>
                <a:gd name="connsiteY3" fmla="*/ 3960812 h 6799262"/>
                <a:gd name="connsiteX0" fmla="*/ 0 w 5133823"/>
                <a:gd name="connsiteY0" fmla="*/ 3960812 h 6437312"/>
                <a:gd name="connsiteX1" fmla="*/ 4648204 w 5133823"/>
                <a:gd name="connsiteY1" fmla="*/ 0 h 6437312"/>
                <a:gd name="connsiteX2" fmla="*/ 5133823 w 5133823"/>
                <a:gd name="connsiteY2" fmla="*/ 6437312 h 6437312"/>
                <a:gd name="connsiteX3" fmla="*/ 0 w 5133823"/>
                <a:gd name="connsiteY3" fmla="*/ 3960812 h 6437312"/>
                <a:gd name="connsiteX0" fmla="*/ 0 w 3495523"/>
                <a:gd name="connsiteY0" fmla="*/ 3694112 h 6437312"/>
                <a:gd name="connsiteX1" fmla="*/ 3009904 w 3495523"/>
                <a:gd name="connsiteY1" fmla="*/ 0 h 6437312"/>
                <a:gd name="connsiteX2" fmla="*/ 3495523 w 3495523"/>
                <a:gd name="connsiteY2" fmla="*/ 6437312 h 6437312"/>
                <a:gd name="connsiteX3" fmla="*/ 0 w 3495523"/>
                <a:gd name="connsiteY3" fmla="*/ 3694112 h 6437312"/>
                <a:gd name="connsiteX0" fmla="*/ 0 w 3686023"/>
                <a:gd name="connsiteY0" fmla="*/ 3313112 h 6437312"/>
                <a:gd name="connsiteX1" fmla="*/ 3200404 w 3686023"/>
                <a:gd name="connsiteY1" fmla="*/ 0 h 6437312"/>
                <a:gd name="connsiteX2" fmla="*/ 3686023 w 3686023"/>
                <a:gd name="connsiteY2" fmla="*/ 6437312 h 6437312"/>
                <a:gd name="connsiteX3" fmla="*/ 0 w 3686023"/>
                <a:gd name="connsiteY3" fmla="*/ 3313112 h 6437312"/>
                <a:gd name="connsiteX0" fmla="*/ 0 w 4581373"/>
                <a:gd name="connsiteY0" fmla="*/ 4760912 h 6437312"/>
                <a:gd name="connsiteX1" fmla="*/ 4095754 w 4581373"/>
                <a:gd name="connsiteY1" fmla="*/ 0 h 6437312"/>
                <a:gd name="connsiteX2" fmla="*/ 4581373 w 4581373"/>
                <a:gd name="connsiteY2" fmla="*/ 6437312 h 6437312"/>
                <a:gd name="connsiteX3" fmla="*/ 0 w 4581373"/>
                <a:gd name="connsiteY3" fmla="*/ 4760912 h 6437312"/>
                <a:gd name="connsiteX0" fmla="*/ 0 w 3705073"/>
                <a:gd name="connsiteY0" fmla="*/ 5675312 h 6437312"/>
                <a:gd name="connsiteX1" fmla="*/ 3219454 w 3705073"/>
                <a:gd name="connsiteY1" fmla="*/ 0 h 6437312"/>
                <a:gd name="connsiteX2" fmla="*/ 3705073 w 3705073"/>
                <a:gd name="connsiteY2" fmla="*/ 6437312 h 6437312"/>
                <a:gd name="connsiteX3" fmla="*/ 0 w 3705073"/>
                <a:gd name="connsiteY3" fmla="*/ 5675312 h 6437312"/>
                <a:gd name="connsiteX0" fmla="*/ 0 w 4400554"/>
                <a:gd name="connsiteY0" fmla="*/ 4875212 h 5637212"/>
                <a:gd name="connsiteX1" fmla="*/ 4400554 w 4400554"/>
                <a:gd name="connsiteY1" fmla="*/ 0 h 5637212"/>
                <a:gd name="connsiteX2" fmla="*/ 3705073 w 4400554"/>
                <a:gd name="connsiteY2" fmla="*/ 5637212 h 5637212"/>
                <a:gd name="connsiteX3" fmla="*/ 0 w 4400554"/>
                <a:gd name="connsiteY3" fmla="*/ 4875212 h 5637212"/>
                <a:gd name="connsiteX0" fmla="*/ 0 w 1924054"/>
                <a:gd name="connsiteY0" fmla="*/ 2132012 h 5637212"/>
                <a:gd name="connsiteX1" fmla="*/ 1924054 w 1924054"/>
                <a:gd name="connsiteY1" fmla="*/ 0 h 5637212"/>
                <a:gd name="connsiteX2" fmla="*/ 1228573 w 1924054"/>
                <a:gd name="connsiteY2" fmla="*/ 5637212 h 5637212"/>
                <a:gd name="connsiteX3" fmla="*/ 0 w 1924054"/>
                <a:gd name="connsiteY3" fmla="*/ 2132012 h 5637212"/>
                <a:gd name="connsiteX0" fmla="*/ 0 w 1924054"/>
                <a:gd name="connsiteY0" fmla="*/ 2132012 h 2132012"/>
                <a:gd name="connsiteX1" fmla="*/ 1924054 w 1924054"/>
                <a:gd name="connsiteY1" fmla="*/ 0 h 2132012"/>
                <a:gd name="connsiteX2" fmla="*/ 1704823 w 1924054"/>
                <a:gd name="connsiteY2" fmla="*/ 2017712 h 2132012"/>
                <a:gd name="connsiteX3" fmla="*/ 0 w 1924054"/>
                <a:gd name="connsiteY3" fmla="*/ 2132012 h 2132012"/>
                <a:gd name="connsiteX0" fmla="*/ 0 w 1028704"/>
                <a:gd name="connsiteY0" fmla="*/ 1484312 h 2017712"/>
                <a:gd name="connsiteX1" fmla="*/ 1028704 w 1028704"/>
                <a:gd name="connsiteY1" fmla="*/ 0 h 2017712"/>
                <a:gd name="connsiteX2" fmla="*/ 809473 w 1028704"/>
                <a:gd name="connsiteY2" fmla="*/ 2017712 h 2017712"/>
                <a:gd name="connsiteX3" fmla="*/ 0 w 1028704"/>
                <a:gd name="connsiteY3" fmla="*/ 1484312 h 2017712"/>
                <a:gd name="connsiteX0" fmla="*/ 0 w 1219204"/>
                <a:gd name="connsiteY0" fmla="*/ 1427162 h 2017712"/>
                <a:gd name="connsiteX1" fmla="*/ 1219204 w 1219204"/>
                <a:gd name="connsiteY1" fmla="*/ 0 h 2017712"/>
                <a:gd name="connsiteX2" fmla="*/ 999973 w 1219204"/>
                <a:gd name="connsiteY2" fmla="*/ 2017712 h 2017712"/>
                <a:gd name="connsiteX3" fmla="*/ 0 w 1219204"/>
                <a:gd name="connsiteY3" fmla="*/ 1427162 h 2017712"/>
                <a:gd name="connsiteX0" fmla="*/ 0 w 1450306"/>
                <a:gd name="connsiteY0" fmla="*/ 548994 h 1139544"/>
                <a:gd name="connsiteX1" fmla="*/ 1450306 w 1450306"/>
                <a:gd name="connsiteY1" fmla="*/ 0 h 1139544"/>
                <a:gd name="connsiteX2" fmla="*/ 999973 w 1450306"/>
                <a:gd name="connsiteY2" fmla="*/ 1139544 h 1139544"/>
                <a:gd name="connsiteX3" fmla="*/ 0 w 1450306"/>
                <a:gd name="connsiteY3" fmla="*/ 548994 h 1139544"/>
                <a:gd name="connsiteX0" fmla="*/ 0 w 819461"/>
                <a:gd name="connsiteY0" fmla="*/ 727984 h 1139544"/>
                <a:gd name="connsiteX1" fmla="*/ 819461 w 819461"/>
                <a:gd name="connsiteY1" fmla="*/ 0 h 1139544"/>
                <a:gd name="connsiteX2" fmla="*/ 369128 w 819461"/>
                <a:gd name="connsiteY2" fmla="*/ 1139544 h 1139544"/>
                <a:gd name="connsiteX3" fmla="*/ 0 w 819461"/>
                <a:gd name="connsiteY3" fmla="*/ 727984 h 1139544"/>
                <a:gd name="connsiteX0" fmla="*/ 0 w 819461"/>
                <a:gd name="connsiteY0" fmla="*/ 727984 h 837499"/>
                <a:gd name="connsiteX1" fmla="*/ 819461 w 819461"/>
                <a:gd name="connsiteY1" fmla="*/ 0 h 837499"/>
                <a:gd name="connsiteX2" fmla="*/ 287930 w 819461"/>
                <a:gd name="connsiteY2" fmla="*/ 837499 h 837499"/>
                <a:gd name="connsiteX3" fmla="*/ 0 w 819461"/>
                <a:gd name="connsiteY3" fmla="*/ 727984 h 837499"/>
                <a:gd name="connsiteX0" fmla="*/ 0 w 825707"/>
                <a:gd name="connsiteY0" fmla="*/ 722391 h 837499"/>
                <a:gd name="connsiteX1" fmla="*/ 825707 w 825707"/>
                <a:gd name="connsiteY1" fmla="*/ 0 h 837499"/>
                <a:gd name="connsiteX2" fmla="*/ 294176 w 825707"/>
                <a:gd name="connsiteY2" fmla="*/ 837499 h 837499"/>
                <a:gd name="connsiteX3" fmla="*/ 0 w 825707"/>
                <a:gd name="connsiteY3" fmla="*/ 722391 h 837499"/>
                <a:gd name="connsiteX0" fmla="*/ 0 w 769493"/>
                <a:gd name="connsiteY0" fmla="*/ 666457 h 837499"/>
                <a:gd name="connsiteX1" fmla="*/ 769493 w 769493"/>
                <a:gd name="connsiteY1" fmla="*/ 0 h 837499"/>
                <a:gd name="connsiteX2" fmla="*/ 237962 w 769493"/>
                <a:gd name="connsiteY2" fmla="*/ 837499 h 837499"/>
                <a:gd name="connsiteX3" fmla="*/ 0 w 769493"/>
                <a:gd name="connsiteY3" fmla="*/ 666457 h 837499"/>
                <a:gd name="connsiteX0" fmla="*/ 0 w 788231"/>
                <a:gd name="connsiteY0" fmla="*/ 660864 h 831906"/>
                <a:gd name="connsiteX1" fmla="*/ 788231 w 788231"/>
                <a:gd name="connsiteY1" fmla="*/ 0 h 831906"/>
                <a:gd name="connsiteX2" fmla="*/ 237962 w 788231"/>
                <a:gd name="connsiteY2" fmla="*/ 831906 h 831906"/>
                <a:gd name="connsiteX3" fmla="*/ 0 w 788231"/>
                <a:gd name="connsiteY3" fmla="*/ 660864 h 831906"/>
                <a:gd name="connsiteX0" fmla="*/ 0 w 775199"/>
                <a:gd name="connsiteY0" fmla="*/ 637367 h 808409"/>
                <a:gd name="connsiteX1" fmla="*/ 775199 w 775199"/>
                <a:gd name="connsiteY1" fmla="*/ 0 h 808409"/>
                <a:gd name="connsiteX2" fmla="*/ 237962 w 775199"/>
                <a:gd name="connsiteY2" fmla="*/ 808409 h 808409"/>
                <a:gd name="connsiteX3" fmla="*/ 0 w 775199"/>
                <a:gd name="connsiteY3" fmla="*/ 637367 h 808409"/>
                <a:gd name="connsiteX0" fmla="*/ 0 w 777650"/>
                <a:gd name="connsiteY0" fmla="*/ 634358 h 805400"/>
                <a:gd name="connsiteX1" fmla="*/ 777650 w 777650"/>
                <a:gd name="connsiteY1" fmla="*/ 0 h 805400"/>
                <a:gd name="connsiteX2" fmla="*/ 237962 w 777650"/>
                <a:gd name="connsiteY2" fmla="*/ 805400 h 805400"/>
                <a:gd name="connsiteX3" fmla="*/ 0 w 777650"/>
                <a:gd name="connsiteY3" fmla="*/ 634358 h 805400"/>
                <a:gd name="connsiteX0" fmla="*/ 0 w 777650"/>
                <a:gd name="connsiteY0" fmla="*/ 634358 h 828565"/>
                <a:gd name="connsiteX1" fmla="*/ 777650 w 777650"/>
                <a:gd name="connsiteY1" fmla="*/ 0 h 828565"/>
                <a:gd name="connsiteX2" fmla="*/ 223700 w 777650"/>
                <a:gd name="connsiteY2" fmla="*/ 828565 h 828565"/>
                <a:gd name="connsiteX3" fmla="*/ 0 w 777650"/>
                <a:gd name="connsiteY3" fmla="*/ 634358 h 82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650" h="828565">
                  <a:moveTo>
                    <a:pt x="0" y="634358"/>
                  </a:moveTo>
                  <a:lnTo>
                    <a:pt x="777650" y="0"/>
                  </a:lnTo>
                  <a:lnTo>
                    <a:pt x="223700" y="828565"/>
                  </a:lnTo>
                  <a:lnTo>
                    <a:pt x="0" y="634358"/>
                  </a:lnTo>
                  <a:close/>
                </a:path>
              </a:pathLst>
            </a:custGeom>
            <a:solidFill>
              <a:srgbClr val="FFFF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0" name="Szövegdoboz 29"/>
          <p:cNvSpPr txBox="1"/>
          <p:nvPr/>
        </p:nvSpPr>
        <p:spPr>
          <a:xfrm>
            <a:off x="10723563" y="542761"/>
            <a:ext cx="124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FÁRAÓ</a:t>
            </a:r>
          </a:p>
        </p:txBody>
      </p:sp>
      <p:sp>
        <p:nvSpPr>
          <p:cNvPr id="31" name="Ellipszis 30"/>
          <p:cNvSpPr/>
          <p:nvPr/>
        </p:nvSpPr>
        <p:spPr>
          <a:xfrm>
            <a:off x="6955609" y="345230"/>
            <a:ext cx="920991" cy="928933"/>
          </a:xfrm>
          <a:prstGeom prst="ellipse">
            <a:avLst/>
          </a:prstGeom>
          <a:gradFill>
            <a:gsLst>
              <a:gs pos="6000">
                <a:schemeClr val="tx1"/>
              </a:gs>
              <a:gs pos="57713">
                <a:srgbClr val="15D119"/>
              </a:gs>
              <a:gs pos="41667">
                <a:srgbClr val="11AB14"/>
              </a:gs>
              <a:gs pos="51000">
                <a:srgbClr val="15D119"/>
              </a:gs>
              <a:gs pos="92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10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0717502" y="541501"/>
            <a:ext cx="3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F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11036855" y="541498"/>
            <a:ext cx="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Ó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10774023" y="541501"/>
            <a:ext cx="3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Á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10865793" y="541500"/>
            <a:ext cx="3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R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10964984" y="541499"/>
            <a:ext cx="3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A</a:t>
            </a:r>
          </a:p>
        </p:txBody>
      </p:sp>
      <p:sp>
        <p:nvSpPr>
          <p:cNvPr id="40" name="Lekerekített téglalap 39"/>
          <p:cNvSpPr/>
          <p:nvPr/>
        </p:nvSpPr>
        <p:spPr>
          <a:xfrm>
            <a:off x="211123" y="345230"/>
            <a:ext cx="4825720" cy="1991096"/>
          </a:xfrm>
          <a:prstGeom prst="roundRect">
            <a:avLst/>
          </a:prstGeom>
          <a:solidFill>
            <a:srgbClr val="80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/>
              <a:t>Hogyan készítette elő Isten a szabadulást?</a:t>
            </a:r>
          </a:p>
          <a:p>
            <a:r>
              <a:rPr lang="hu-HU" sz="2400" dirty="0"/>
              <a:t>Melyik történet van elrejtve a következő animációban? </a:t>
            </a:r>
          </a:p>
          <a:p>
            <a:r>
              <a:rPr lang="hu-HU" sz="2400" dirty="0"/>
              <a:t>Találd ki! Kattints egyet!</a:t>
            </a:r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321556" y="2434789"/>
            <a:ext cx="6947596" cy="2117109"/>
            <a:chOff x="929003" y="2535789"/>
            <a:chExt cx="5581162" cy="2117109"/>
          </a:xfrm>
        </p:grpSpPr>
        <p:sp>
          <p:nvSpPr>
            <p:cNvPr id="41" name="Lekerekített téglalap 40"/>
            <p:cNvSpPr/>
            <p:nvPr/>
          </p:nvSpPr>
          <p:spPr>
            <a:xfrm>
              <a:off x="929003" y="2711938"/>
              <a:ext cx="4491954" cy="1764812"/>
            </a:xfrm>
            <a:prstGeom prst="roundRect">
              <a:avLst/>
            </a:prstGeom>
            <a:solidFill>
              <a:srgbClr val="809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dirty="0"/>
                <a:t>Kitaláltad? Segít ez a rajz?</a:t>
              </a:r>
            </a:p>
            <a:p>
              <a:r>
                <a:rPr lang="hu-HU" sz="2400" dirty="0"/>
                <a:t>Gondolkozz!</a:t>
              </a:r>
            </a:p>
            <a:p>
              <a:r>
                <a:rPr lang="hu-HU" sz="2400" dirty="0"/>
                <a:t>Kattints </a:t>
              </a:r>
              <a:r>
                <a:rPr lang="hu-HU" sz="2800" b="1" dirty="0"/>
                <a:t>ide</a:t>
              </a:r>
              <a:r>
                <a:rPr lang="hu-HU" sz="2400" dirty="0"/>
                <a:t>, és kiderül, hogy jól gondoltad-e! </a:t>
              </a:r>
            </a:p>
          </p:txBody>
        </p:sp>
        <p:pic>
          <p:nvPicPr>
            <p:cNvPr id="42" name="Kép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02" b="97209" l="6873" r="94845">
                          <a14:foregroundMark x1="16495" y1="50233" x2="26117" y2="25581"/>
                          <a14:foregroundMark x1="22337" y1="30698" x2="23024" y2="26512"/>
                          <a14:foregroundMark x1="82131" y1="32093" x2="73196" y2="21395"/>
                          <a14:foregroundMark x1="13746" y1="90698" x2="22680" y2="74884"/>
                          <a14:foregroundMark x1="24055" y1="60465" x2="33333" y2="52558"/>
                          <a14:foregroundMark x1="12715" y1="89767" x2="15120" y2="79535"/>
                          <a14:foregroundMark x1="83162" y1="26047" x2="76289" y2="31628"/>
                          <a14:foregroundMark x1="19931" y1="40000" x2="20275" y2="35814"/>
                        </a14:backgroundRemoval>
                      </a14:imgEffect>
                    </a14:imgLayer>
                  </a14:imgProps>
                </a:ext>
              </a:extLst>
            </a:blip>
            <a:srcRect l="11849" t="6209" r="5201" b="-1035"/>
            <a:stretch/>
          </p:blipFill>
          <p:spPr>
            <a:xfrm>
              <a:off x="4590063" y="2535789"/>
              <a:ext cx="1920102" cy="2117109"/>
            </a:xfrm>
            <a:prstGeom prst="rect">
              <a:avLst/>
            </a:prstGeom>
          </p:spPr>
        </p:pic>
      </p:grpSp>
      <p:sp>
        <p:nvSpPr>
          <p:cNvPr id="14" name="Lekerekített téglalap 13"/>
          <p:cNvSpPr/>
          <p:nvPr/>
        </p:nvSpPr>
        <p:spPr>
          <a:xfrm>
            <a:off x="321556" y="4728047"/>
            <a:ext cx="9182208" cy="1588663"/>
          </a:xfrm>
          <a:prstGeom prst="roundRect">
            <a:avLst/>
          </a:prstGeom>
          <a:solidFill>
            <a:srgbClr val="80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/>
              <a:t>Mózes</a:t>
            </a:r>
            <a:r>
              <a:rPr lang="hu-HU" sz="2400" dirty="0"/>
              <a:t> és </a:t>
            </a:r>
            <a:r>
              <a:rPr lang="hu-HU" sz="2400" b="1" dirty="0"/>
              <a:t>Áron</a:t>
            </a:r>
            <a:r>
              <a:rPr lang="hu-HU" sz="2400" dirty="0"/>
              <a:t> közvetítették Isten parancsát a </a:t>
            </a:r>
            <a:r>
              <a:rPr lang="hu-HU" sz="2400" b="1" dirty="0"/>
              <a:t>fáraó</a:t>
            </a:r>
            <a:r>
              <a:rPr lang="hu-HU" sz="2400" dirty="0"/>
              <a:t>nak. </a:t>
            </a:r>
          </a:p>
          <a:p>
            <a:r>
              <a:rPr lang="hu-HU" sz="2400" dirty="0"/>
              <a:t>De ő nem akarta elengedni a rabszolgáit. </a:t>
            </a:r>
          </a:p>
          <a:p>
            <a:r>
              <a:rPr lang="hu-HU" sz="2400" b="1" dirty="0"/>
              <a:t>10 csapás </a:t>
            </a:r>
            <a:r>
              <a:rPr lang="hu-HU" sz="2400" dirty="0"/>
              <a:t>után kénytelen volt mégis engedelmeskedni Istennek.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389" y="5887521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xit" presetSubtype="4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 animBg="1"/>
      <p:bldP spid="33" grpId="0"/>
      <p:bldP spid="33" grpId="2"/>
      <p:bldP spid="34" grpId="0"/>
      <p:bldP spid="34" grpId="2"/>
      <p:bldP spid="35" grpId="0"/>
      <p:bldP spid="35" grpId="2"/>
      <p:bldP spid="36" grpId="0"/>
      <p:bldP spid="36" grpId="2"/>
      <p:bldP spid="37" grpId="0"/>
      <p:bldP spid="37" grpId="2"/>
      <p:bldP spid="4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4">
                <a:lumMod val="40000"/>
                <a:lumOff val="60000"/>
                <a:alpha val="52000"/>
              </a:schemeClr>
            </a:gs>
            <a:gs pos="43000">
              <a:schemeClr val="bg1"/>
            </a:gs>
            <a:gs pos="97000">
              <a:srgbClr val="858DB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abadkézi sokszög 20"/>
          <p:cNvSpPr/>
          <p:nvPr/>
        </p:nvSpPr>
        <p:spPr>
          <a:xfrm flipH="1">
            <a:off x="3388133" y="2313589"/>
            <a:ext cx="8803867" cy="3459133"/>
          </a:xfrm>
          <a:custGeom>
            <a:avLst/>
            <a:gdLst>
              <a:gd name="connsiteX0" fmla="*/ 1913260 w 8797649"/>
              <a:gd name="connsiteY0" fmla="*/ 2178 h 3459133"/>
              <a:gd name="connsiteX1" fmla="*/ 4336425 w 8797649"/>
              <a:gd name="connsiteY1" fmla="*/ 343911 h 3459133"/>
              <a:gd name="connsiteX2" fmla="*/ 8797625 w 8797649"/>
              <a:gd name="connsiteY2" fmla="*/ 3436393 h 3459133"/>
              <a:gd name="connsiteX3" fmla="*/ 8796133 w 8797649"/>
              <a:gd name="connsiteY3" fmla="*/ 3459133 h 3459133"/>
              <a:gd name="connsiteX4" fmla="*/ 661097 w 8797649"/>
              <a:gd name="connsiteY4" fmla="*/ 3459133 h 3459133"/>
              <a:gd name="connsiteX5" fmla="*/ 618929 w 8797649"/>
              <a:gd name="connsiteY5" fmla="*/ 3435696 h 3459133"/>
              <a:gd name="connsiteX6" fmla="*/ 104141 w 8797649"/>
              <a:gd name="connsiteY6" fmla="*/ 3110953 h 3459133"/>
              <a:gd name="connsiteX7" fmla="*/ 0 w 8797649"/>
              <a:gd name="connsiteY7" fmla="*/ 3035869 h 3459133"/>
              <a:gd name="connsiteX8" fmla="*/ 0 w 8797649"/>
              <a:gd name="connsiteY8" fmla="*/ 227752 h 3459133"/>
              <a:gd name="connsiteX9" fmla="*/ 1236 w 8797649"/>
              <a:gd name="connsiteY9" fmla="*/ 227326 h 3459133"/>
              <a:gd name="connsiteX10" fmla="*/ 1913260 w 8797649"/>
              <a:gd name="connsiteY10" fmla="*/ 2178 h 3459133"/>
              <a:gd name="connsiteX0" fmla="*/ 1913260 w 8797649"/>
              <a:gd name="connsiteY0" fmla="*/ 2178 h 3516614"/>
              <a:gd name="connsiteX1" fmla="*/ 4336425 w 8797649"/>
              <a:gd name="connsiteY1" fmla="*/ 343911 h 3516614"/>
              <a:gd name="connsiteX2" fmla="*/ 8797625 w 8797649"/>
              <a:gd name="connsiteY2" fmla="*/ 3436393 h 3516614"/>
              <a:gd name="connsiteX3" fmla="*/ 8796133 w 8797649"/>
              <a:gd name="connsiteY3" fmla="*/ 3459133 h 3516614"/>
              <a:gd name="connsiteX4" fmla="*/ 661097 w 8797649"/>
              <a:gd name="connsiteY4" fmla="*/ 3459133 h 3516614"/>
              <a:gd name="connsiteX5" fmla="*/ 618929 w 8797649"/>
              <a:gd name="connsiteY5" fmla="*/ 3435696 h 3516614"/>
              <a:gd name="connsiteX6" fmla="*/ 9548 w 8797649"/>
              <a:gd name="connsiteY6" fmla="*/ 3489325 h 3516614"/>
              <a:gd name="connsiteX7" fmla="*/ 0 w 8797649"/>
              <a:gd name="connsiteY7" fmla="*/ 3035869 h 3516614"/>
              <a:gd name="connsiteX8" fmla="*/ 0 w 8797649"/>
              <a:gd name="connsiteY8" fmla="*/ 227752 h 3516614"/>
              <a:gd name="connsiteX9" fmla="*/ 1236 w 8797649"/>
              <a:gd name="connsiteY9" fmla="*/ 227326 h 3516614"/>
              <a:gd name="connsiteX10" fmla="*/ 1913260 w 8797649"/>
              <a:gd name="connsiteY10" fmla="*/ 2178 h 3516614"/>
              <a:gd name="connsiteX0" fmla="*/ 1913260 w 8797649"/>
              <a:gd name="connsiteY0" fmla="*/ 2178 h 3489325"/>
              <a:gd name="connsiteX1" fmla="*/ 4336425 w 8797649"/>
              <a:gd name="connsiteY1" fmla="*/ 343911 h 3489325"/>
              <a:gd name="connsiteX2" fmla="*/ 8797625 w 8797649"/>
              <a:gd name="connsiteY2" fmla="*/ 3436393 h 3489325"/>
              <a:gd name="connsiteX3" fmla="*/ 8796133 w 8797649"/>
              <a:gd name="connsiteY3" fmla="*/ 3459133 h 3489325"/>
              <a:gd name="connsiteX4" fmla="*/ 661097 w 8797649"/>
              <a:gd name="connsiteY4" fmla="*/ 3459133 h 3489325"/>
              <a:gd name="connsiteX5" fmla="*/ 618929 w 8797649"/>
              <a:gd name="connsiteY5" fmla="*/ 3435696 h 3489325"/>
              <a:gd name="connsiteX6" fmla="*/ 9548 w 8797649"/>
              <a:gd name="connsiteY6" fmla="*/ 3489325 h 3489325"/>
              <a:gd name="connsiteX7" fmla="*/ 0 w 8797649"/>
              <a:gd name="connsiteY7" fmla="*/ 3035869 h 3489325"/>
              <a:gd name="connsiteX8" fmla="*/ 0 w 8797649"/>
              <a:gd name="connsiteY8" fmla="*/ 227752 h 3489325"/>
              <a:gd name="connsiteX9" fmla="*/ 1236 w 8797649"/>
              <a:gd name="connsiteY9" fmla="*/ 227326 h 3489325"/>
              <a:gd name="connsiteX10" fmla="*/ 1913260 w 8797649"/>
              <a:gd name="connsiteY10" fmla="*/ 2178 h 3489325"/>
              <a:gd name="connsiteX0" fmla="*/ 1913260 w 8797649"/>
              <a:gd name="connsiteY0" fmla="*/ 2178 h 3489325"/>
              <a:gd name="connsiteX1" fmla="*/ 4336425 w 8797649"/>
              <a:gd name="connsiteY1" fmla="*/ 343911 h 3489325"/>
              <a:gd name="connsiteX2" fmla="*/ 8797625 w 8797649"/>
              <a:gd name="connsiteY2" fmla="*/ 3436393 h 3489325"/>
              <a:gd name="connsiteX3" fmla="*/ 8796133 w 8797649"/>
              <a:gd name="connsiteY3" fmla="*/ 3459133 h 3489325"/>
              <a:gd name="connsiteX4" fmla="*/ 661097 w 8797649"/>
              <a:gd name="connsiteY4" fmla="*/ 3459133 h 3489325"/>
              <a:gd name="connsiteX5" fmla="*/ 618929 w 8797649"/>
              <a:gd name="connsiteY5" fmla="*/ 3435696 h 3489325"/>
              <a:gd name="connsiteX6" fmla="*/ 9548 w 8797649"/>
              <a:gd name="connsiteY6" fmla="*/ 3489325 h 3489325"/>
              <a:gd name="connsiteX7" fmla="*/ 0 w 8797649"/>
              <a:gd name="connsiteY7" fmla="*/ 3035869 h 3489325"/>
              <a:gd name="connsiteX8" fmla="*/ 0 w 8797649"/>
              <a:gd name="connsiteY8" fmla="*/ 227752 h 3489325"/>
              <a:gd name="connsiteX9" fmla="*/ 1236 w 8797649"/>
              <a:gd name="connsiteY9" fmla="*/ 227326 h 3489325"/>
              <a:gd name="connsiteX10" fmla="*/ 1913260 w 8797649"/>
              <a:gd name="connsiteY10" fmla="*/ 2178 h 3489325"/>
              <a:gd name="connsiteX0" fmla="*/ 1919478 w 8803867"/>
              <a:gd name="connsiteY0" fmla="*/ 2178 h 3459133"/>
              <a:gd name="connsiteX1" fmla="*/ 4342643 w 8803867"/>
              <a:gd name="connsiteY1" fmla="*/ 343911 h 3459133"/>
              <a:gd name="connsiteX2" fmla="*/ 8803843 w 8803867"/>
              <a:gd name="connsiteY2" fmla="*/ 3436393 h 3459133"/>
              <a:gd name="connsiteX3" fmla="*/ 8802351 w 8803867"/>
              <a:gd name="connsiteY3" fmla="*/ 3459133 h 3459133"/>
              <a:gd name="connsiteX4" fmla="*/ 667315 w 8803867"/>
              <a:gd name="connsiteY4" fmla="*/ 3459133 h 3459133"/>
              <a:gd name="connsiteX5" fmla="*/ 625147 w 8803867"/>
              <a:gd name="connsiteY5" fmla="*/ 3435696 h 3459133"/>
              <a:gd name="connsiteX6" fmla="*/ 0 w 8803867"/>
              <a:gd name="connsiteY6" fmla="*/ 3457794 h 3459133"/>
              <a:gd name="connsiteX7" fmla="*/ 6218 w 8803867"/>
              <a:gd name="connsiteY7" fmla="*/ 3035869 h 3459133"/>
              <a:gd name="connsiteX8" fmla="*/ 6218 w 8803867"/>
              <a:gd name="connsiteY8" fmla="*/ 227752 h 3459133"/>
              <a:gd name="connsiteX9" fmla="*/ 7454 w 8803867"/>
              <a:gd name="connsiteY9" fmla="*/ 227326 h 3459133"/>
              <a:gd name="connsiteX10" fmla="*/ 1919478 w 8803867"/>
              <a:gd name="connsiteY10" fmla="*/ 2178 h 3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03867" h="3459133">
                <a:moveTo>
                  <a:pt x="1919478" y="2178"/>
                </a:moveTo>
                <a:cubicBezTo>
                  <a:pt x="2661106" y="18717"/>
                  <a:pt x="3487925" y="129736"/>
                  <a:pt x="4342643" y="343911"/>
                </a:cubicBezTo>
                <a:cubicBezTo>
                  <a:pt x="6906795" y="986437"/>
                  <a:pt x="8811733" y="2329270"/>
                  <a:pt x="8803843" y="3436393"/>
                </a:cubicBezTo>
                <a:cubicBezTo>
                  <a:pt x="8803346" y="3443973"/>
                  <a:pt x="8802848" y="3451553"/>
                  <a:pt x="8802351" y="3459133"/>
                </a:cubicBezTo>
                <a:lnTo>
                  <a:pt x="667315" y="3459133"/>
                </a:lnTo>
                <a:lnTo>
                  <a:pt x="625147" y="3435696"/>
                </a:lnTo>
                <a:cubicBezTo>
                  <a:pt x="331167" y="3440755"/>
                  <a:pt x="206451" y="3411022"/>
                  <a:pt x="0" y="3457794"/>
                </a:cubicBezTo>
                <a:cubicBezTo>
                  <a:pt x="2073" y="3317152"/>
                  <a:pt x="4145" y="3176511"/>
                  <a:pt x="6218" y="3035869"/>
                </a:cubicBezTo>
                <a:lnTo>
                  <a:pt x="6218" y="227752"/>
                </a:lnTo>
                <a:lnTo>
                  <a:pt x="7454" y="227326"/>
                </a:lnTo>
                <a:cubicBezTo>
                  <a:pt x="521411" y="63581"/>
                  <a:pt x="1177849" y="-14360"/>
                  <a:pt x="1919478" y="2178"/>
                </a:cubicBezTo>
                <a:close/>
              </a:path>
            </a:pathLst>
          </a:custGeom>
          <a:gradFill flip="none" rotWithShape="1">
            <a:gsLst>
              <a:gs pos="36000">
                <a:srgbClr val="F9C080"/>
              </a:gs>
              <a:gs pos="6000">
                <a:srgbClr val="EFD7B7"/>
              </a:gs>
              <a:gs pos="84000">
                <a:srgbClr val="FBCF9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-6218" y="3419886"/>
            <a:ext cx="8803867" cy="3459133"/>
          </a:xfrm>
          <a:custGeom>
            <a:avLst/>
            <a:gdLst>
              <a:gd name="connsiteX0" fmla="*/ 1913260 w 8797649"/>
              <a:gd name="connsiteY0" fmla="*/ 2178 h 3459133"/>
              <a:gd name="connsiteX1" fmla="*/ 4336425 w 8797649"/>
              <a:gd name="connsiteY1" fmla="*/ 343911 h 3459133"/>
              <a:gd name="connsiteX2" fmla="*/ 8797625 w 8797649"/>
              <a:gd name="connsiteY2" fmla="*/ 3436393 h 3459133"/>
              <a:gd name="connsiteX3" fmla="*/ 8796133 w 8797649"/>
              <a:gd name="connsiteY3" fmla="*/ 3459133 h 3459133"/>
              <a:gd name="connsiteX4" fmla="*/ 661097 w 8797649"/>
              <a:gd name="connsiteY4" fmla="*/ 3459133 h 3459133"/>
              <a:gd name="connsiteX5" fmla="*/ 618929 w 8797649"/>
              <a:gd name="connsiteY5" fmla="*/ 3435696 h 3459133"/>
              <a:gd name="connsiteX6" fmla="*/ 104141 w 8797649"/>
              <a:gd name="connsiteY6" fmla="*/ 3110953 h 3459133"/>
              <a:gd name="connsiteX7" fmla="*/ 0 w 8797649"/>
              <a:gd name="connsiteY7" fmla="*/ 3035869 h 3459133"/>
              <a:gd name="connsiteX8" fmla="*/ 0 w 8797649"/>
              <a:gd name="connsiteY8" fmla="*/ 227752 h 3459133"/>
              <a:gd name="connsiteX9" fmla="*/ 1236 w 8797649"/>
              <a:gd name="connsiteY9" fmla="*/ 227326 h 3459133"/>
              <a:gd name="connsiteX10" fmla="*/ 1913260 w 8797649"/>
              <a:gd name="connsiteY10" fmla="*/ 2178 h 3459133"/>
              <a:gd name="connsiteX0" fmla="*/ 1913260 w 8797649"/>
              <a:gd name="connsiteY0" fmla="*/ 2178 h 3516614"/>
              <a:gd name="connsiteX1" fmla="*/ 4336425 w 8797649"/>
              <a:gd name="connsiteY1" fmla="*/ 343911 h 3516614"/>
              <a:gd name="connsiteX2" fmla="*/ 8797625 w 8797649"/>
              <a:gd name="connsiteY2" fmla="*/ 3436393 h 3516614"/>
              <a:gd name="connsiteX3" fmla="*/ 8796133 w 8797649"/>
              <a:gd name="connsiteY3" fmla="*/ 3459133 h 3516614"/>
              <a:gd name="connsiteX4" fmla="*/ 661097 w 8797649"/>
              <a:gd name="connsiteY4" fmla="*/ 3459133 h 3516614"/>
              <a:gd name="connsiteX5" fmla="*/ 618929 w 8797649"/>
              <a:gd name="connsiteY5" fmla="*/ 3435696 h 3516614"/>
              <a:gd name="connsiteX6" fmla="*/ 9548 w 8797649"/>
              <a:gd name="connsiteY6" fmla="*/ 3489325 h 3516614"/>
              <a:gd name="connsiteX7" fmla="*/ 0 w 8797649"/>
              <a:gd name="connsiteY7" fmla="*/ 3035869 h 3516614"/>
              <a:gd name="connsiteX8" fmla="*/ 0 w 8797649"/>
              <a:gd name="connsiteY8" fmla="*/ 227752 h 3516614"/>
              <a:gd name="connsiteX9" fmla="*/ 1236 w 8797649"/>
              <a:gd name="connsiteY9" fmla="*/ 227326 h 3516614"/>
              <a:gd name="connsiteX10" fmla="*/ 1913260 w 8797649"/>
              <a:gd name="connsiteY10" fmla="*/ 2178 h 3516614"/>
              <a:gd name="connsiteX0" fmla="*/ 1913260 w 8797649"/>
              <a:gd name="connsiteY0" fmla="*/ 2178 h 3489325"/>
              <a:gd name="connsiteX1" fmla="*/ 4336425 w 8797649"/>
              <a:gd name="connsiteY1" fmla="*/ 343911 h 3489325"/>
              <a:gd name="connsiteX2" fmla="*/ 8797625 w 8797649"/>
              <a:gd name="connsiteY2" fmla="*/ 3436393 h 3489325"/>
              <a:gd name="connsiteX3" fmla="*/ 8796133 w 8797649"/>
              <a:gd name="connsiteY3" fmla="*/ 3459133 h 3489325"/>
              <a:gd name="connsiteX4" fmla="*/ 661097 w 8797649"/>
              <a:gd name="connsiteY4" fmla="*/ 3459133 h 3489325"/>
              <a:gd name="connsiteX5" fmla="*/ 618929 w 8797649"/>
              <a:gd name="connsiteY5" fmla="*/ 3435696 h 3489325"/>
              <a:gd name="connsiteX6" fmla="*/ 9548 w 8797649"/>
              <a:gd name="connsiteY6" fmla="*/ 3489325 h 3489325"/>
              <a:gd name="connsiteX7" fmla="*/ 0 w 8797649"/>
              <a:gd name="connsiteY7" fmla="*/ 3035869 h 3489325"/>
              <a:gd name="connsiteX8" fmla="*/ 0 w 8797649"/>
              <a:gd name="connsiteY8" fmla="*/ 227752 h 3489325"/>
              <a:gd name="connsiteX9" fmla="*/ 1236 w 8797649"/>
              <a:gd name="connsiteY9" fmla="*/ 227326 h 3489325"/>
              <a:gd name="connsiteX10" fmla="*/ 1913260 w 8797649"/>
              <a:gd name="connsiteY10" fmla="*/ 2178 h 3489325"/>
              <a:gd name="connsiteX0" fmla="*/ 1913260 w 8797649"/>
              <a:gd name="connsiteY0" fmla="*/ 2178 h 3489325"/>
              <a:gd name="connsiteX1" fmla="*/ 4336425 w 8797649"/>
              <a:gd name="connsiteY1" fmla="*/ 343911 h 3489325"/>
              <a:gd name="connsiteX2" fmla="*/ 8797625 w 8797649"/>
              <a:gd name="connsiteY2" fmla="*/ 3436393 h 3489325"/>
              <a:gd name="connsiteX3" fmla="*/ 8796133 w 8797649"/>
              <a:gd name="connsiteY3" fmla="*/ 3459133 h 3489325"/>
              <a:gd name="connsiteX4" fmla="*/ 661097 w 8797649"/>
              <a:gd name="connsiteY4" fmla="*/ 3459133 h 3489325"/>
              <a:gd name="connsiteX5" fmla="*/ 618929 w 8797649"/>
              <a:gd name="connsiteY5" fmla="*/ 3435696 h 3489325"/>
              <a:gd name="connsiteX6" fmla="*/ 9548 w 8797649"/>
              <a:gd name="connsiteY6" fmla="*/ 3489325 h 3489325"/>
              <a:gd name="connsiteX7" fmla="*/ 0 w 8797649"/>
              <a:gd name="connsiteY7" fmla="*/ 3035869 h 3489325"/>
              <a:gd name="connsiteX8" fmla="*/ 0 w 8797649"/>
              <a:gd name="connsiteY8" fmla="*/ 227752 h 3489325"/>
              <a:gd name="connsiteX9" fmla="*/ 1236 w 8797649"/>
              <a:gd name="connsiteY9" fmla="*/ 227326 h 3489325"/>
              <a:gd name="connsiteX10" fmla="*/ 1913260 w 8797649"/>
              <a:gd name="connsiteY10" fmla="*/ 2178 h 3489325"/>
              <a:gd name="connsiteX0" fmla="*/ 1919478 w 8803867"/>
              <a:gd name="connsiteY0" fmla="*/ 2178 h 3459133"/>
              <a:gd name="connsiteX1" fmla="*/ 4342643 w 8803867"/>
              <a:gd name="connsiteY1" fmla="*/ 343911 h 3459133"/>
              <a:gd name="connsiteX2" fmla="*/ 8803843 w 8803867"/>
              <a:gd name="connsiteY2" fmla="*/ 3436393 h 3459133"/>
              <a:gd name="connsiteX3" fmla="*/ 8802351 w 8803867"/>
              <a:gd name="connsiteY3" fmla="*/ 3459133 h 3459133"/>
              <a:gd name="connsiteX4" fmla="*/ 667315 w 8803867"/>
              <a:gd name="connsiteY4" fmla="*/ 3459133 h 3459133"/>
              <a:gd name="connsiteX5" fmla="*/ 625147 w 8803867"/>
              <a:gd name="connsiteY5" fmla="*/ 3435696 h 3459133"/>
              <a:gd name="connsiteX6" fmla="*/ 0 w 8803867"/>
              <a:gd name="connsiteY6" fmla="*/ 3457794 h 3459133"/>
              <a:gd name="connsiteX7" fmla="*/ 6218 w 8803867"/>
              <a:gd name="connsiteY7" fmla="*/ 3035869 h 3459133"/>
              <a:gd name="connsiteX8" fmla="*/ 6218 w 8803867"/>
              <a:gd name="connsiteY8" fmla="*/ 227752 h 3459133"/>
              <a:gd name="connsiteX9" fmla="*/ 7454 w 8803867"/>
              <a:gd name="connsiteY9" fmla="*/ 227326 h 3459133"/>
              <a:gd name="connsiteX10" fmla="*/ 1919478 w 8803867"/>
              <a:gd name="connsiteY10" fmla="*/ 2178 h 3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03867" h="3459133">
                <a:moveTo>
                  <a:pt x="1919478" y="2178"/>
                </a:moveTo>
                <a:cubicBezTo>
                  <a:pt x="2661106" y="18717"/>
                  <a:pt x="3487925" y="129736"/>
                  <a:pt x="4342643" y="343911"/>
                </a:cubicBezTo>
                <a:cubicBezTo>
                  <a:pt x="6906795" y="986437"/>
                  <a:pt x="8811733" y="2329270"/>
                  <a:pt x="8803843" y="3436393"/>
                </a:cubicBezTo>
                <a:cubicBezTo>
                  <a:pt x="8803346" y="3443973"/>
                  <a:pt x="8802848" y="3451553"/>
                  <a:pt x="8802351" y="3459133"/>
                </a:cubicBezTo>
                <a:lnTo>
                  <a:pt x="667315" y="3459133"/>
                </a:lnTo>
                <a:lnTo>
                  <a:pt x="625147" y="3435696"/>
                </a:lnTo>
                <a:cubicBezTo>
                  <a:pt x="331167" y="3440755"/>
                  <a:pt x="206451" y="3411022"/>
                  <a:pt x="0" y="3457794"/>
                </a:cubicBezTo>
                <a:cubicBezTo>
                  <a:pt x="2073" y="3317152"/>
                  <a:pt x="4145" y="3176511"/>
                  <a:pt x="6218" y="3035869"/>
                </a:cubicBezTo>
                <a:lnTo>
                  <a:pt x="6218" y="227752"/>
                </a:lnTo>
                <a:lnTo>
                  <a:pt x="7454" y="227326"/>
                </a:lnTo>
                <a:cubicBezTo>
                  <a:pt x="521411" y="63581"/>
                  <a:pt x="1177849" y="-14360"/>
                  <a:pt x="1919478" y="2178"/>
                </a:cubicBezTo>
                <a:close/>
              </a:path>
            </a:pathLst>
          </a:custGeom>
          <a:gradFill flip="none" rotWithShape="1">
            <a:gsLst>
              <a:gs pos="36000">
                <a:srgbClr val="F9C080"/>
              </a:gs>
              <a:gs pos="6000">
                <a:srgbClr val="E9C89B"/>
              </a:gs>
              <a:gs pos="84000">
                <a:srgbClr val="E9C8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9" name="Téglalap 3"/>
          <p:cNvSpPr/>
          <p:nvPr/>
        </p:nvSpPr>
        <p:spPr>
          <a:xfrm>
            <a:off x="36513" y="3392488"/>
            <a:ext cx="12192000" cy="3513930"/>
          </a:xfrm>
          <a:custGeom>
            <a:avLst/>
            <a:gdLst>
              <a:gd name="connsiteX0" fmla="*/ 0 w 12192000"/>
              <a:gd name="connsiteY0" fmla="*/ 0 h 1985962"/>
              <a:gd name="connsiteX1" fmla="*/ 12192000 w 12192000"/>
              <a:gd name="connsiteY1" fmla="*/ 0 h 1985962"/>
              <a:gd name="connsiteX2" fmla="*/ 12192000 w 12192000"/>
              <a:gd name="connsiteY2" fmla="*/ 1985962 h 1985962"/>
              <a:gd name="connsiteX3" fmla="*/ 0 w 12192000"/>
              <a:gd name="connsiteY3" fmla="*/ 1985962 h 1985962"/>
              <a:gd name="connsiteX4" fmla="*/ 0 w 12192000"/>
              <a:gd name="connsiteY4" fmla="*/ 0 h 1985962"/>
              <a:gd name="connsiteX0" fmla="*/ 0 w 12192000"/>
              <a:gd name="connsiteY0" fmla="*/ 1514475 h 3500437"/>
              <a:gd name="connsiteX1" fmla="*/ 12177713 w 12192000"/>
              <a:gd name="connsiteY1" fmla="*/ 0 h 3500437"/>
              <a:gd name="connsiteX2" fmla="*/ 12192000 w 12192000"/>
              <a:gd name="connsiteY2" fmla="*/ 3500437 h 3500437"/>
              <a:gd name="connsiteX3" fmla="*/ 0 w 12192000"/>
              <a:gd name="connsiteY3" fmla="*/ 3500437 h 3500437"/>
              <a:gd name="connsiteX4" fmla="*/ 0 w 12192000"/>
              <a:gd name="connsiteY4" fmla="*/ 1514475 h 3500437"/>
              <a:gd name="connsiteX0" fmla="*/ 0 w 12192000"/>
              <a:gd name="connsiteY0" fmla="*/ 1541347 h 3527309"/>
              <a:gd name="connsiteX1" fmla="*/ 12177713 w 12192000"/>
              <a:gd name="connsiteY1" fmla="*/ 26872 h 3527309"/>
              <a:gd name="connsiteX2" fmla="*/ 12192000 w 12192000"/>
              <a:gd name="connsiteY2" fmla="*/ 3527309 h 3527309"/>
              <a:gd name="connsiteX3" fmla="*/ 0 w 12192000"/>
              <a:gd name="connsiteY3" fmla="*/ 3527309 h 3527309"/>
              <a:gd name="connsiteX4" fmla="*/ 0 w 12192000"/>
              <a:gd name="connsiteY4" fmla="*/ 1541347 h 3527309"/>
              <a:gd name="connsiteX0" fmla="*/ 0 w 12192000"/>
              <a:gd name="connsiteY0" fmla="*/ 1527968 h 3513930"/>
              <a:gd name="connsiteX1" fmla="*/ 12177713 w 12192000"/>
              <a:gd name="connsiteY1" fmla="*/ 13493 h 3513930"/>
              <a:gd name="connsiteX2" fmla="*/ 12192000 w 12192000"/>
              <a:gd name="connsiteY2" fmla="*/ 3513930 h 3513930"/>
              <a:gd name="connsiteX3" fmla="*/ 0 w 12192000"/>
              <a:gd name="connsiteY3" fmla="*/ 3513930 h 3513930"/>
              <a:gd name="connsiteX4" fmla="*/ 0 w 12192000"/>
              <a:gd name="connsiteY4" fmla="*/ 1527968 h 351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513930">
                <a:moveTo>
                  <a:pt x="0" y="1527968"/>
                </a:moveTo>
                <a:cubicBezTo>
                  <a:pt x="4959351" y="2437605"/>
                  <a:pt x="6318250" y="-210345"/>
                  <a:pt x="12177713" y="13493"/>
                </a:cubicBezTo>
                <a:cubicBezTo>
                  <a:pt x="12182475" y="1180305"/>
                  <a:pt x="12187238" y="2347118"/>
                  <a:pt x="12192000" y="3513930"/>
                </a:cubicBezTo>
                <a:lnTo>
                  <a:pt x="0" y="3513930"/>
                </a:lnTo>
                <a:lnTo>
                  <a:pt x="0" y="1527968"/>
                </a:lnTo>
                <a:close/>
              </a:path>
            </a:pathLst>
          </a:custGeom>
          <a:gradFill flip="none" rotWithShape="1">
            <a:gsLst>
              <a:gs pos="4000">
                <a:srgbClr val="DABFB2"/>
              </a:gs>
              <a:gs pos="34000">
                <a:srgbClr val="E9C89B"/>
              </a:gs>
              <a:gs pos="100000">
                <a:srgbClr val="F9C0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96" r="95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5087" y="2589335"/>
            <a:ext cx="5297933" cy="3296915"/>
          </a:xfrm>
          <a:prstGeom prst="rect">
            <a:avLst/>
          </a:prstGeom>
        </p:spPr>
      </p:pic>
      <p:sp>
        <p:nvSpPr>
          <p:cNvPr id="17" name="Ellipszis buborék 16"/>
          <p:cNvSpPr/>
          <p:nvPr/>
        </p:nvSpPr>
        <p:spPr>
          <a:xfrm>
            <a:off x="9207061" y="754034"/>
            <a:ext cx="2619125" cy="1491252"/>
          </a:xfrm>
          <a:prstGeom prst="wedgeEllipseCallout">
            <a:avLst>
              <a:gd name="adj1" fmla="val 23670"/>
              <a:gd name="adj2" fmla="val 10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Énekeljetek az Úrnak, mert igen felséges!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7772185" y="205590"/>
            <a:ext cx="326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Miért énekli </a:t>
            </a:r>
            <a:r>
              <a:rPr lang="hu-HU" sz="2400" dirty="0" err="1">
                <a:solidFill>
                  <a:schemeClr val="bg1"/>
                </a:solidFill>
              </a:rPr>
              <a:t>Mirjám</a:t>
            </a:r>
            <a:r>
              <a:rPr lang="hu-HU" sz="24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100000" l="0" r="100000"/>
                    </a14:imgEffect>
                  </a14:imgLayer>
                </a14:imgProps>
              </a:ext>
            </a:extLst>
          </a:blip>
          <a:srcRect l="735" t="15168" r="1683" b="1075"/>
          <a:stretch/>
        </p:blipFill>
        <p:spPr>
          <a:xfrm>
            <a:off x="1848572" y="2313589"/>
            <a:ext cx="4679045" cy="4376465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5573077" y="646181"/>
            <a:ext cx="4040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Kattints az ének szövegére!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4734" y="2073499"/>
            <a:ext cx="401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MÓZES KETTÉVÁLAS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3977001" y="2073499"/>
            <a:ext cx="391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ZTOTTA  A TENGERT</a:t>
            </a:r>
          </a:p>
        </p:txBody>
      </p:sp>
    </p:spTree>
    <p:extLst>
      <p:ext uri="{BB962C8B-B14F-4D97-AF65-F5344CB8AC3E}">
        <p14:creationId xmlns:p14="http://schemas.microsoft.com/office/powerpoint/2010/main" val="28111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5463" y="366558"/>
            <a:ext cx="735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ÚTON AZ ÍGÉRET FÖLDJE FELÉ</a:t>
            </a: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2" b="80985" l="35977" r="66856"/>
                    </a14:imgEffect>
                  </a14:imgLayer>
                </a14:imgProps>
              </a:ext>
            </a:extLst>
          </a:blip>
          <a:srcRect l="34980" t="15095" r="30458" b="17227"/>
          <a:stretch/>
        </p:blipFill>
        <p:spPr>
          <a:xfrm rot="3453516" flipH="1">
            <a:off x="5830009" y="781598"/>
            <a:ext cx="1710740" cy="3468529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7" b="92540" l="9947" r="89920"/>
                    </a14:imgEffect>
                  </a14:imgLayer>
                </a14:imgProps>
              </a:ext>
            </a:extLst>
          </a:blip>
          <a:srcRect l="40244" r="29162"/>
          <a:stretch/>
        </p:blipFill>
        <p:spPr>
          <a:xfrm rot="3160752">
            <a:off x="8875234" y="246029"/>
            <a:ext cx="1687607" cy="4118814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" t="41055" r="-785" b="25304"/>
          <a:stretch/>
        </p:blipFill>
        <p:spPr>
          <a:xfrm rot="19938304">
            <a:off x="4315018" y="3736623"/>
            <a:ext cx="3768547" cy="1700897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42284" t="12016" r="29354" b="12125"/>
          <a:stretch/>
        </p:blipFill>
        <p:spPr>
          <a:xfrm rot="3235740" flipH="1">
            <a:off x="2218238" y="2704483"/>
            <a:ext cx="1306286" cy="2897580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8916" t="10772" r="43442" b="10179"/>
          <a:stretch/>
        </p:blipFill>
        <p:spPr>
          <a:xfrm rot="3913815" flipH="1">
            <a:off x="1928443" y="4665621"/>
            <a:ext cx="1207005" cy="2673485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3507474" y="6078661"/>
            <a:ext cx="372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Isten szavára a keserű vízbe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Mózes egy botot dobott. Iható lett.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75272" y="3166173"/>
            <a:ext cx="243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A pusztásban mannát 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és fürjeket adott.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6668013" y="4893595"/>
            <a:ext cx="202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Mózes a sziklából 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vizet fakasztott.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040398" y="1647584"/>
            <a:ext cx="315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Isten Tízparancsolatot adott.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924533" y="3685295"/>
            <a:ext cx="315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A nép elérkezett az Ígéret Földjének a határához, a tejjel és mézzel folyó földhöz.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95016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37" l="1650" r="96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0786" y="2765296"/>
            <a:ext cx="2193340" cy="3735192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15" l="9485" r="956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957" y="2665385"/>
            <a:ext cx="2719138" cy="3935014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065422" y="1417638"/>
            <a:ext cx="840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Olvasd fel hangosan a Tízparancsolatot! </a:t>
            </a:r>
          </a:p>
          <a:p>
            <a:r>
              <a:rPr lang="hu-HU" sz="3600" dirty="0">
                <a:solidFill>
                  <a:schemeClr val="bg1"/>
                </a:solidFill>
              </a:rPr>
              <a:t>Kattints külön-külön a kőtáblákra!</a:t>
            </a:r>
          </a:p>
        </p:txBody>
      </p:sp>
      <p:pic>
        <p:nvPicPr>
          <p:cNvPr id="14" name="Kép 13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37" l="1650" r="96370"/>
                    </a14:imgEffect>
                  </a14:imgLayer>
                </a14:imgProps>
              </a:ext>
            </a:extLst>
          </a:blip>
          <a:srcRect l="20237" t="5884" r="26189" b="64043"/>
          <a:stretch/>
        </p:blipFill>
        <p:spPr>
          <a:xfrm>
            <a:off x="2802824" y="2947978"/>
            <a:ext cx="1242000" cy="1242000"/>
          </a:xfrm>
          <a:prstGeom prst="ellipse">
            <a:avLst/>
          </a:prstGeom>
          <a:effectLst/>
        </p:spPr>
      </p:pic>
      <p:grpSp>
        <p:nvGrpSpPr>
          <p:cNvPr id="7" name="Csoportba foglalás 6"/>
          <p:cNvGrpSpPr/>
          <p:nvPr/>
        </p:nvGrpSpPr>
        <p:grpSpPr>
          <a:xfrm rot="13080441">
            <a:off x="5140208" y="5336597"/>
            <a:ext cx="5256487" cy="2327782"/>
            <a:chOff x="-2013399" y="1346089"/>
            <a:chExt cx="7986606" cy="3506312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-2013399" y="1346089"/>
              <a:ext cx="7986606" cy="3506312"/>
              <a:chOff x="-2013399" y="1346089"/>
              <a:chExt cx="7986606" cy="3506312"/>
            </a:xfrm>
          </p:grpSpPr>
          <p:sp>
            <p:nvSpPr>
              <p:cNvPr id="10" name="Trapezoid 9"/>
              <p:cNvSpPr/>
              <p:nvPr/>
            </p:nvSpPr>
            <p:spPr>
              <a:xfrm rot="5400000">
                <a:off x="-183974" y="747333"/>
                <a:ext cx="906538" cy="4565388"/>
              </a:xfrm>
              <a:prstGeom prst="trapezoid">
                <a:avLst/>
              </a:prstGeom>
              <a:solidFill>
                <a:srgbClr val="BE8E6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1" name="Csoportba foglalás 10"/>
              <p:cNvGrpSpPr>
                <a:grpSpLocks noChangeAspect="1"/>
              </p:cNvGrpSpPr>
              <p:nvPr/>
            </p:nvGrpSpPr>
            <p:grpSpPr>
              <a:xfrm>
                <a:off x="2398324" y="1346089"/>
                <a:ext cx="3574883" cy="3506312"/>
                <a:chOff x="5275941" y="-1685268"/>
                <a:chExt cx="4809290" cy="4788569"/>
              </a:xfrm>
            </p:grpSpPr>
            <p:sp>
              <p:nvSpPr>
                <p:cNvPr id="12" name="Ellipszis 11"/>
                <p:cNvSpPr/>
                <p:nvPr/>
              </p:nvSpPr>
              <p:spPr>
                <a:xfrm>
                  <a:off x="5407467" y="-1475450"/>
                  <a:ext cx="4283241" cy="4138863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28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Fánk 12"/>
                <p:cNvSpPr/>
                <p:nvPr/>
              </p:nvSpPr>
              <p:spPr>
                <a:xfrm>
                  <a:off x="5275941" y="-1685268"/>
                  <a:ext cx="4809290" cy="4788569"/>
                </a:xfrm>
                <a:prstGeom prst="donut">
                  <a:avLst>
                    <a:gd name="adj" fmla="val 11005"/>
                  </a:avLst>
                </a:prstGeom>
                <a:solidFill>
                  <a:srgbClr val="BE8E6A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5207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8962" y="1857432"/>
              <a:ext cx="1109568" cy="865707"/>
            </a:xfrm>
            <a:prstGeom prst="rect">
              <a:avLst/>
            </a:prstGeom>
          </p:spPr>
        </p:pic>
      </p:grpSp>
      <p:sp>
        <p:nvSpPr>
          <p:cNvPr id="15" name="Szövegdoboz 14"/>
          <p:cNvSpPr txBox="1"/>
          <p:nvPr/>
        </p:nvSpPr>
        <p:spPr>
          <a:xfrm>
            <a:off x="2065422" y="148307"/>
            <a:ext cx="806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Kattints a nagyítóra és olvasd el, hogy Isten kinek nevezi magát!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3.33333E-6 L -0.2612 -0.3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151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14924</TotalTime>
  <Words>813</Words>
  <Application>Microsoft Office PowerPoint</Application>
  <PresentationFormat>Szélesvásznú</PresentationFormat>
  <Paragraphs>180</Paragraphs>
  <Slides>17</Slides>
  <Notes>3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27" baseType="lpstr">
      <vt:lpstr>AdamGorry-Lights</vt:lpstr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1_Office Theme</vt:lpstr>
      <vt:lpstr>2_Office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1320</cp:revision>
  <dcterms:created xsi:type="dcterms:W3CDTF">2020-04-05T07:55:46Z</dcterms:created>
  <dcterms:modified xsi:type="dcterms:W3CDTF">2021-10-13T07:37:31Z</dcterms:modified>
</cp:coreProperties>
</file>