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70" r:id="rId2"/>
    <p:sldId id="371" r:id="rId3"/>
    <p:sldId id="449" r:id="rId4"/>
    <p:sldId id="468" r:id="rId5"/>
    <p:sldId id="469" r:id="rId6"/>
    <p:sldId id="460" r:id="rId7"/>
    <p:sldId id="463" r:id="rId8"/>
    <p:sldId id="467" r:id="rId9"/>
    <p:sldId id="446" r:id="rId10"/>
    <p:sldId id="324" r:id="rId11"/>
    <p:sldId id="472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2A7"/>
    <a:srgbClr val="BEC3C0"/>
    <a:srgbClr val="DABFB2"/>
    <a:srgbClr val="C47646"/>
    <a:srgbClr val="578794"/>
    <a:srgbClr val="FBCF9F"/>
    <a:srgbClr val="91AAB2"/>
    <a:srgbClr val="C3A383"/>
    <a:srgbClr val="0070C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434" autoAdjust="0"/>
  </p:normalViewPr>
  <p:slideViewPr>
    <p:cSldViewPr snapToGrid="0">
      <p:cViewPr varScale="1">
        <p:scale>
          <a:sx n="112" d="100"/>
          <a:sy n="112" d="100"/>
        </p:scale>
        <p:origin x="666" y="96"/>
      </p:cViewPr>
      <p:guideLst>
        <p:guide pos="3863"/>
        <p:guide orient="horz" pos="2205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05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://rpi-feladatbank.reformatus.hu/JEZnaUmu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rpi-feladatbank.reformatus.hu/XB8C0GeQ" TargetMode="External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openxmlformats.org/officeDocument/2006/relationships/hyperlink" Target="http://rpi-feladatbank.reformatus.hu/F62D8Lb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0" Type="http://schemas.microsoft.com/office/2007/relationships/hdphoto" Target="../media/hdphoto22.wdp"/><Relationship Id="rId4" Type="http://schemas.microsoft.com/office/2007/relationships/hdphoto" Target="../media/hdphoto19.wdp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microsoft.com/office/2007/relationships/hdphoto" Target="../media/hdphoto23.wdp"/><Relationship Id="rId7" Type="http://schemas.microsoft.com/office/2007/relationships/hdphoto" Target="../media/hdphoto24.wdp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microsoft.com/office/2007/relationships/hdphoto" Target="../media/hdphoto25.wdp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2017059"/>
            <a:ext cx="8490731" cy="4818245"/>
          </a:xfrm>
          <a:prstGeom prst="rect">
            <a:avLst/>
          </a:prstGeom>
          <a:solidFill>
            <a:srgbClr val="D252A7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internetkapcsolat,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íróeszköz, papír.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2858" y="4216178"/>
            <a:ext cx="3415553" cy="2641822"/>
          </a:xfrm>
          <a:prstGeom prst="rect">
            <a:avLst/>
          </a:prstGeom>
          <a:solidFill>
            <a:srgbClr val="D9FED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"/>
            <a:ext cx="12191999" cy="1384522"/>
          </a:xfrm>
          <a:prstGeom prst="rect">
            <a:avLst/>
          </a:prstGeom>
          <a:solidFill>
            <a:srgbClr val="D252A7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400" dirty="0">
                <a:solidFill>
                  <a:prstClr val="white"/>
                </a:solidFill>
                <a:cs typeface="Arial" panose="020B0604020202020204" pitchFamily="34" charset="0"/>
              </a:rPr>
              <a:t>ÉV VÉGI ÖSSZEFOGLALÁS </a:t>
            </a:r>
          </a:p>
          <a:p>
            <a:pPr algn="ctr">
              <a:defRPr/>
            </a:pPr>
            <a:r>
              <a:rPr lang="hu-HU" sz="4400" dirty="0">
                <a:solidFill>
                  <a:prstClr val="white"/>
                </a:solidFill>
                <a:cs typeface="Arial" panose="020B0604020202020204" pitchFamily="34" charset="0"/>
              </a:rPr>
              <a:t>egyházi iskolák 2. óra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9552453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rgbClr val="FDF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1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AB6B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660108" y="1037771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Kedves Szülők!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Köszönjük a digitális osztályteremben nyújtott nagy segítségüket!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2D9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FDFD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 dirty="0">
                <a:ln>
                  <a:noFill/>
                </a:ln>
                <a:solidFill>
                  <a:srgbClr val="FDFDB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459475" y="-3531475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56000">
                <a:srgbClr val="FDFDB3">
                  <a:alpha val="87000"/>
                </a:srgbClr>
              </a:gs>
              <a:gs pos="100000">
                <a:srgbClr val="FDFDB3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BCBEB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21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751" y="3001099"/>
            <a:ext cx="2388140" cy="38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zis 27"/>
          <p:cNvSpPr>
            <a:spLocks noChangeAspect="1"/>
          </p:cNvSpPr>
          <p:nvPr/>
        </p:nvSpPr>
        <p:spPr>
          <a:xfrm>
            <a:off x="2561068" y="38194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4465992" y="14103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2694503" y="6213583"/>
            <a:ext cx="354648" cy="322800"/>
            <a:chOff x="4808718" y="1412803"/>
            <a:chExt cx="354648" cy="322800"/>
          </a:xfrm>
        </p:grpSpPr>
        <p:sp>
          <p:nvSpPr>
            <p:cNvPr id="31" name="Ellipszis 3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" name="Ellipszis 3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3" name="Ellipszis 3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4" name="Ellipszis 3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9375020" y="6016722"/>
            <a:ext cx="49848" cy="279584"/>
            <a:chOff x="4808718" y="1412803"/>
            <a:chExt cx="49848" cy="279584"/>
          </a:xfrm>
        </p:grpSpPr>
        <p:sp>
          <p:nvSpPr>
            <p:cNvPr id="36" name="Ellipszis 3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Ellipszis 36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8385616" y="3258417"/>
            <a:ext cx="354648" cy="61216"/>
            <a:chOff x="4808718" y="1674387"/>
            <a:chExt cx="354648" cy="61216"/>
          </a:xfrm>
        </p:grpSpPr>
        <p:sp>
          <p:nvSpPr>
            <p:cNvPr id="39" name="Ellipszis 38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0" name="Ellipszis 39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Csoportba foglalás 40"/>
          <p:cNvGrpSpPr/>
          <p:nvPr/>
        </p:nvGrpSpPr>
        <p:grpSpPr>
          <a:xfrm>
            <a:off x="7155347" y="2676271"/>
            <a:ext cx="354648" cy="61216"/>
            <a:chOff x="4808718" y="1674387"/>
            <a:chExt cx="354648" cy="61216"/>
          </a:xfrm>
        </p:grpSpPr>
        <p:sp>
          <p:nvSpPr>
            <p:cNvPr id="42" name="Ellipszis 4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3" name="Ellipszis 4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5925078" y="2094125"/>
            <a:ext cx="354648" cy="61216"/>
            <a:chOff x="4808718" y="1674387"/>
            <a:chExt cx="354648" cy="61216"/>
          </a:xfrm>
        </p:grpSpPr>
        <p:sp>
          <p:nvSpPr>
            <p:cNvPr id="45" name="Ellipszis 4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6" name="Ellipszis 4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Csoportba foglalás 46"/>
          <p:cNvGrpSpPr/>
          <p:nvPr/>
        </p:nvGrpSpPr>
        <p:grpSpPr>
          <a:xfrm>
            <a:off x="4694809" y="2102529"/>
            <a:ext cx="354648" cy="61216"/>
            <a:chOff x="4808718" y="1674387"/>
            <a:chExt cx="354648" cy="61216"/>
          </a:xfrm>
        </p:grpSpPr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9" name="Ellipszis 4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50" name="Ellipszis 49"/>
          <p:cNvSpPr>
            <a:spLocks noChangeAspect="1"/>
          </p:cNvSpPr>
          <p:nvPr/>
        </p:nvSpPr>
        <p:spPr>
          <a:xfrm>
            <a:off x="5832809" y="34049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51" name="Csoportba foglalás 50"/>
          <p:cNvGrpSpPr/>
          <p:nvPr/>
        </p:nvGrpSpPr>
        <p:grpSpPr>
          <a:xfrm>
            <a:off x="5344601" y="3252337"/>
            <a:ext cx="354648" cy="61216"/>
            <a:chOff x="4808718" y="1674387"/>
            <a:chExt cx="354648" cy="61216"/>
          </a:xfrm>
        </p:grpSpPr>
        <p:sp>
          <p:nvSpPr>
            <p:cNvPr id="52" name="Ellipszis 5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Ellipszis 5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54" name="Ellipszis 53"/>
          <p:cNvSpPr>
            <a:spLocks noChangeAspect="1"/>
          </p:cNvSpPr>
          <p:nvPr/>
        </p:nvSpPr>
        <p:spPr>
          <a:xfrm>
            <a:off x="4022063" y="36938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55" name="Csoportba foglalás 54"/>
          <p:cNvGrpSpPr/>
          <p:nvPr/>
        </p:nvGrpSpPr>
        <p:grpSpPr>
          <a:xfrm>
            <a:off x="1980943" y="1804408"/>
            <a:ext cx="354648" cy="61216"/>
            <a:chOff x="4808718" y="1674387"/>
            <a:chExt cx="354648" cy="61216"/>
          </a:xfrm>
        </p:grpSpPr>
        <p:sp>
          <p:nvSpPr>
            <p:cNvPr id="56" name="Ellipszis 55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7" name="Ellipszis 56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58" name="Ellipszis 57"/>
          <p:cNvSpPr>
            <a:spLocks noChangeAspect="1"/>
          </p:cNvSpPr>
          <p:nvPr/>
        </p:nvSpPr>
        <p:spPr>
          <a:xfrm>
            <a:off x="4019459" y="23668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9829776" y="2385321"/>
            <a:ext cx="354648" cy="322800"/>
            <a:chOff x="4808718" y="1412803"/>
            <a:chExt cx="354648" cy="322800"/>
          </a:xfrm>
        </p:grpSpPr>
        <p:sp>
          <p:nvSpPr>
            <p:cNvPr id="60" name="Ellipszis 59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1" name="Ellipszis 6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2" name="Ellipszis 6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63" name="Ellipszis 62"/>
          <p:cNvSpPr>
            <a:spLocks noChangeAspect="1"/>
          </p:cNvSpPr>
          <p:nvPr/>
        </p:nvSpPr>
        <p:spPr>
          <a:xfrm>
            <a:off x="8928324" y="9210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4" name="Ellipszis 63"/>
          <p:cNvSpPr>
            <a:spLocks noChangeAspect="1"/>
          </p:cNvSpPr>
          <p:nvPr/>
        </p:nvSpPr>
        <p:spPr>
          <a:xfrm>
            <a:off x="9080724" y="12468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5" name="Ellipszis 64"/>
          <p:cNvSpPr>
            <a:spLocks noChangeAspect="1"/>
          </p:cNvSpPr>
          <p:nvPr/>
        </p:nvSpPr>
        <p:spPr>
          <a:xfrm>
            <a:off x="9034205" y="41518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6" name="Ellipszis 65"/>
          <p:cNvSpPr>
            <a:spLocks noChangeAspect="1"/>
          </p:cNvSpPr>
          <p:nvPr/>
        </p:nvSpPr>
        <p:spPr>
          <a:xfrm>
            <a:off x="2840425" y="6847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7" name="Ellipszis 66"/>
          <p:cNvSpPr>
            <a:spLocks noChangeAspect="1"/>
          </p:cNvSpPr>
          <p:nvPr/>
        </p:nvSpPr>
        <p:spPr>
          <a:xfrm>
            <a:off x="4457704" y="19099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8" name="Ellipszis 67"/>
          <p:cNvSpPr>
            <a:spLocks noChangeAspect="1"/>
          </p:cNvSpPr>
          <p:nvPr/>
        </p:nvSpPr>
        <p:spPr>
          <a:xfrm>
            <a:off x="3715402" y="16501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9" name="Ellipszis 68"/>
          <p:cNvSpPr>
            <a:spLocks noChangeAspect="1"/>
          </p:cNvSpPr>
          <p:nvPr/>
        </p:nvSpPr>
        <p:spPr>
          <a:xfrm>
            <a:off x="2937632" y="9669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0" name="Ellipszis 69"/>
          <p:cNvSpPr>
            <a:spLocks noChangeAspect="1"/>
          </p:cNvSpPr>
          <p:nvPr/>
        </p:nvSpPr>
        <p:spPr>
          <a:xfrm>
            <a:off x="9643229" y="3837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1" name="Ellipszis 70"/>
          <p:cNvSpPr>
            <a:spLocks noChangeAspect="1"/>
          </p:cNvSpPr>
          <p:nvPr/>
        </p:nvSpPr>
        <p:spPr>
          <a:xfrm>
            <a:off x="839057" y="43980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2" name="Ellipszis 71"/>
          <p:cNvSpPr>
            <a:spLocks noChangeAspect="1"/>
          </p:cNvSpPr>
          <p:nvPr/>
        </p:nvSpPr>
        <p:spPr>
          <a:xfrm>
            <a:off x="9276700" y="7987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3" name="Ellipszis 72"/>
          <p:cNvSpPr>
            <a:spLocks noChangeAspect="1"/>
          </p:cNvSpPr>
          <p:nvPr/>
        </p:nvSpPr>
        <p:spPr>
          <a:xfrm>
            <a:off x="10037379" y="9670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3597828" y="5761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068540" y="25269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3867059" y="19622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28672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1653494" y="27847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10024232" y="45483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9884328" y="38908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11282105" y="37432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905522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10674479" y="49511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5" name="Ellipszis 84"/>
          <p:cNvSpPr>
            <a:spLocks noChangeAspect="1"/>
          </p:cNvSpPr>
          <p:nvPr/>
        </p:nvSpPr>
        <p:spPr>
          <a:xfrm>
            <a:off x="686250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6" name="Ellipszis 85"/>
          <p:cNvSpPr>
            <a:spLocks noChangeAspect="1"/>
          </p:cNvSpPr>
          <p:nvPr/>
        </p:nvSpPr>
        <p:spPr>
          <a:xfrm>
            <a:off x="665492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7" name="Ellipszis 86"/>
          <p:cNvSpPr>
            <a:spLocks noChangeAspect="1"/>
          </p:cNvSpPr>
          <p:nvPr/>
        </p:nvSpPr>
        <p:spPr>
          <a:xfrm>
            <a:off x="653865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8" name="Ellipszis 87"/>
          <p:cNvSpPr>
            <a:spLocks noChangeAspect="1"/>
          </p:cNvSpPr>
          <p:nvPr/>
        </p:nvSpPr>
        <p:spPr>
          <a:xfrm>
            <a:off x="5740529" y="53702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9" name="Ellipszis 88"/>
          <p:cNvSpPr>
            <a:spLocks noChangeAspect="1"/>
          </p:cNvSpPr>
          <p:nvPr/>
        </p:nvSpPr>
        <p:spPr>
          <a:xfrm>
            <a:off x="1659325" y="45709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0" name="Ellipszis 89"/>
          <p:cNvSpPr>
            <a:spLocks noChangeAspect="1"/>
          </p:cNvSpPr>
          <p:nvPr/>
        </p:nvSpPr>
        <p:spPr>
          <a:xfrm>
            <a:off x="1756532" y="48531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1" name="Ellipszis 90"/>
          <p:cNvSpPr>
            <a:spLocks noChangeAspect="1"/>
          </p:cNvSpPr>
          <p:nvPr/>
        </p:nvSpPr>
        <p:spPr>
          <a:xfrm>
            <a:off x="2416728" y="44623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2" name="Ellipszis 91"/>
          <p:cNvSpPr>
            <a:spLocks noChangeAspect="1"/>
          </p:cNvSpPr>
          <p:nvPr/>
        </p:nvSpPr>
        <p:spPr>
          <a:xfrm>
            <a:off x="5488375" y="41518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3" name="Ellipszis 92"/>
          <p:cNvSpPr>
            <a:spLocks noChangeAspect="1"/>
          </p:cNvSpPr>
          <p:nvPr/>
        </p:nvSpPr>
        <p:spPr>
          <a:xfrm>
            <a:off x="5585582" y="44340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4" name="Ellipszis 93"/>
          <p:cNvSpPr>
            <a:spLocks noChangeAspect="1"/>
          </p:cNvSpPr>
          <p:nvPr/>
        </p:nvSpPr>
        <p:spPr>
          <a:xfrm>
            <a:off x="11024444" y="57585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5" name="Ellipszis 94"/>
          <p:cNvSpPr>
            <a:spLocks noChangeAspect="1"/>
          </p:cNvSpPr>
          <p:nvPr/>
        </p:nvSpPr>
        <p:spPr>
          <a:xfrm>
            <a:off x="7643555" y="2828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6" name="Ellipszis 95"/>
          <p:cNvSpPr>
            <a:spLocks noChangeAspect="1"/>
          </p:cNvSpPr>
          <p:nvPr/>
        </p:nvSpPr>
        <p:spPr>
          <a:xfrm>
            <a:off x="10255379" y="49511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7" name="Ellipszis 96"/>
          <p:cNvSpPr>
            <a:spLocks noChangeAspect="1"/>
          </p:cNvSpPr>
          <p:nvPr/>
        </p:nvSpPr>
        <p:spPr>
          <a:xfrm>
            <a:off x="6443405" y="54005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8" name="Ellipszis 97"/>
          <p:cNvSpPr/>
          <p:nvPr/>
        </p:nvSpPr>
        <p:spPr>
          <a:xfrm>
            <a:off x="3001178" y="296845"/>
            <a:ext cx="6189644" cy="6264310"/>
          </a:xfrm>
          <a:prstGeom prst="ellipse">
            <a:avLst/>
          </a:prstGeom>
          <a:gradFill flip="none" rotWithShape="1">
            <a:gsLst>
              <a:gs pos="85000">
                <a:schemeClr val="bg2">
                  <a:lumMod val="10000"/>
                </a:schemeClr>
              </a:gs>
              <a:gs pos="60000">
                <a:schemeClr val="accent4">
                  <a:lumMod val="50000"/>
                </a:schemeClr>
              </a:gs>
              <a:gs pos="6000">
                <a:srgbClr val="C8E2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EA6DC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99" name="Kép 9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4964" y="955800"/>
            <a:ext cx="5442072" cy="4946400"/>
          </a:xfrm>
          <a:prstGeom prst="rect">
            <a:avLst/>
          </a:prstGeom>
        </p:spPr>
      </p:pic>
      <p:sp>
        <p:nvSpPr>
          <p:cNvPr id="18" name="Ellipszis 17"/>
          <p:cNvSpPr>
            <a:spLocks noChangeAspect="1"/>
          </p:cNvSpPr>
          <p:nvPr/>
        </p:nvSpPr>
        <p:spPr>
          <a:xfrm>
            <a:off x="6235829" y="4836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9" name="Ellipszis 18"/>
          <p:cNvSpPr>
            <a:spLocks noChangeAspect="1"/>
          </p:cNvSpPr>
          <p:nvPr/>
        </p:nvSpPr>
        <p:spPr>
          <a:xfrm>
            <a:off x="5243255" y="40099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0" name="Ellipszis 19"/>
          <p:cNvSpPr>
            <a:spLocks noChangeAspect="1"/>
          </p:cNvSpPr>
          <p:nvPr/>
        </p:nvSpPr>
        <p:spPr>
          <a:xfrm>
            <a:off x="5035679" y="47987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1" name="Ellipszis 20"/>
          <p:cNvSpPr>
            <a:spLocks noChangeAspect="1"/>
          </p:cNvSpPr>
          <p:nvPr/>
        </p:nvSpPr>
        <p:spPr>
          <a:xfrm>
            <a:off x="4919405" y="33812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2" name="Ellipszis 21"/>
          <p:cNvSpPr>
            <a:spLocks noChangeAspect="1"/>
          </p:cNvSpPr>
          <p:nvPr/>
        </p:nvSpPr>
        <p:spPr>
          <a:xfrm>
            <a:off x="4711829" y="41700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3" name="Ellipszis 22"/>
          <p:cNvSpPr>
            <a:spLocks noChangeAspect="1"/>
          </p:cNvSpPr>
          <p:nvPr/>
        </p:nvSpPr>
        <p:spPr>
          <a:xfrm>
            <a:off x="7221321" y="19551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" name="Ellipszis 24"/>
          <p:cNvSpPr>
            <a:spLocks noChangeAspect="1"/>
          </p:cNvSpPr>
          <p:nvPr/>
        </p:nvSpPr>
        <p:spPr>
          <a:xfrm>
            <a:off x="5145366" y="12794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6" name="Ellipszis 25"/>
          <p:cNvSpPr>
            <a:spLocks noChangeAspect="1"/>
          </p:cNvSpPr>
          <p:nvPr/>
        </p:nvSpPr>
        <p:spPr>
          <a:xfrm>
            <a:off x="5297766" y="20281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7" name="Ellipszis 26"/>
          <p:cNvSpPr>
            <a:spLocks noChangeAspect="1"/>
          </p:cNvSpPr>
          <p:nvPr/>
        </p:nvSpPr>
        <p:spPr>
          <a:xfrm>
            <a:off x="8999910" y="21928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-972204" y="2669213"/>
            <a:ext cx="4256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800" dirty="0">
                <a:solidFill>
                  <a:schemeClr val="bg1"/>
                </a:solidFill>
              </a:rPr>
              <a:t>EBBEN A </a:t>
            </a:r>
            <a:r>
              <a:rPr lang="hu-HU" sz="4000" dirty="0">
                <a:solidFill>
                  <a:schemeClr val="bg1"/>
                </a:solidFill>
              </a:rPr>
              <a:t>TANÉVBEN</a:t>
            </a:r>
          </a:p>
        </p:txBody>
      </p:sp>
      <p:sp>
        <p:nvSpPr>
          <p:cNvPr id="7" name="Téglalap 6"/>
          <p:cNvSpPr/>
          <p:nvPr/>
        </p:nvSpPr>
        <p:spPr>
          <a:xfrm>
            <a:off x="3350175" y="2309705"/>
            <a:ext cx="65690" cy="2152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415865" y="2182533"/>
            <a:ext cx="8776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>
                <a:solidFill>
                  <a:schemeClr val="bg1"/>
                </a:solidFill>
              </a:rPr>
              <a:t>A SZABADÍTÓ ISTEN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50175" y="3481431"/>
            <a:ext cx="877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</a:rPr>
              <a:t>TETTEIVEL ISMERKEDTÜNK</a:t>
            </a:r>
            <a:endParaRPr lang="hu-HU" sz="4400" dirty="0">
              <a:solidFill>
                <a:schemeClr val="bg1"/>
              </a:solidFill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5856889" y="1042366"/>
            <a:ext cx="782122" cy="671692"/>
            <a:chOff x="-2793681" y="1383441"/>
            <a:chExt cx="3968840" cy="2982610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9" b="89985" l="2151" r="89862">
                          <a14:backgroundMark x1="7066" y1="59484" x2="71275" y2="78604"/>
                        </a14:backgroundRemoval>
                      </a14:imgEffect>
                    </a14:imgLayer>
                  </a14:imgProps>
                </a:ext>
              </a:extLst>
            </a:blip>
            <a:srcRect b="33640"/>
            <a:stretch/>
          </p:blipFill>
          <p:spPr>
            <a:xfrm>
              <a:off x="-2793681" y="1699955"/>
              <a:ext cx="3968840" cy="2666096"/>
            </a:xfrm>
            <a:prstGeom prst="rect">
              <a:avLst/>
            </a:prstGeom>
          </p:spPr>
        </p:pic>
        <p:sp>
          <p:nvSpPr>
            <p:cNvPr id="14" name="Téglalap 21"/>
            <p:cNvSpPr/>
            <p:nvPr/>
          </p:nvSpPr>
          <p:spPr>
            <a:xfrm flipV="1">
              <a:off x="-1786390" y="1383441"/>
              <a:ext cx="1532823" cy="1768721"/>
            </a:xfrm>
            <a:custGeom>
              <a:avLst/>
              <a:gdLst>
                <a:gd name="connsiteX0" fmla="*/ 0 w 1225238"/>
                <a:gd name="connsiteY0" fmla="*/ 0 h 810702"/>
                <a:gd name="connsiteX1" fmla="*/ 1225238 w 1225238"/>
                <a:gd name="connsiteY1" fmla="*/ 0 h 810702"/>
                <a:gd name="connsiteX2" fmla="*/ 1225238 w 1225238"/>
                <a:gd name="connsiteY2" fmla="*/ 810702 h 810702"/>
                <a:gd name="connsiteX3" fmla="*/ 0 w 1225238"/>
                <a:gd name="connsiteY3" fmla="*/ 810702 h 810702"/>
                <a:gd name="connsiteX4" fmla="*/ 0 w 1225238"/>
                <a:gd name="connsiteY4" fmla="*/ 0 h 810702"/>
                <a:gd name="connsiteX0" fmla="*/ 160935 w 1386173"/>
                <a:gd name="connsiteY0" fmla="*/ 0 h 1439809"/>
                <a:gd name="connsiteX1" fmla="*/ 1386173 w 1386173"/>
                <a:gd name="connsiteY1" fmla="*/ 0 h 1439809"/>
                <a:gd name="connsiteX2" fmla="*/ 1386173 w 1386173"/>
                <a:gd name="connsiteY2" fmla="*/ 810702 h 1439809"/>
                <a:gd name="connsiteX3" fmla="*/ 0 w 1386173"/>
                <a:gd name="connsiteY3" fmla="*/ 1439809 h 1439809"/>
                <a:gd name="connsiteX4" fmla="*/ 160935 w 1386173"/>
                <a:gd name="connsiteY4" fmla="*/ 0 h 1439809"/>
                <a:gd name="connsiteX0" fmla="*/ 219457 w 1386173"/>
                <a:gd name="connsiteY0" fmla="*/ 0 h 1717786"/>
                <a:gd name="connsiteX1" fmla="*/ 1386173 w 1386173"/>
                <a:gd name="connsiteY1" fmla="*/ 277977 h 1717786"/>
                <a:gd name="connsiteX2" fmla="*/ 1386173 w 1386173"/>
                <a:gd name="connsiteY2" fmla="*/ 1088679 h 1717786"/>
                <a:gd name="connsiteX3" fmla="*/ 0 w 1386173"/>
                <a:gd name="connsiteY3" fmla="*/ 1717786 h 1717786"/>
                <a:gd name="connsiteX4" fmla="*/ 219457 w 1386173"/>
                <a:gd name="connsiteY4" fmla="*/ 0 h 1717786"/>
                <a:gd name="connsiteX0" fmla="*/ 219457 w 1386173"/>
                <a:gd name="connsiteY0" fmla="*/ 0 h 1717786"/>
                <a:gd name="connsiteX1" fmla="*/ 1386173 w 1386173"/>
                <a:gd name="connsiteY1" fmla="*/ 277977 h 1717786"/>
                <a:gd name="connsiteX2" fmla="*/ 1386173 w 1386173"/>
                <a:gd name="connsiteY2" fmla="*/ 1088679 h 1717786"/>
                <a:gd name="connsiteX3" fmla="*/ 0 w 1386173"/>
                <a:gd name="connsiteY3" fmla="*/ 1717786 h 1717786"/>
                <a:gd name="connsiteX4" fmla="*/ 219457 w 1386173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86173 w 1510531"/>
                <a:gd name="connsiteY2" fmla="*/ 1088679 h 1717786"/>
                <a:gd name="connsiteX3" fmla="*/ 0 w 1510531"/>
                <a:gd name="connsiteY3" fmla="*/ 1717786 h 1717786"/>
                <a:gd name="connsiteX4" fmla="*/ 219457 w 1510531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174032 w 1510531"/>
                <a:gd name="connsiteY2" fmla="*/ 818017 h 1717786"/>
                <a:gd name="connsiteX3" fmla="*/ 0 w 1510531"/>
                <a:gd name="connsiteY3" fmla="*/ 1717786 h 1717786"/>
                <a:gd name="connsiteX4" fmla="*/ 219457 w 1510531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0 w 1510531"/>
                <a:gd name="connsiteY3" fmla="*/ 1717786 h 1717786"/>
                <a:gd name="connsiteX4" fmla="*/ 219457 w 1510531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1010887 w 1510531"/>
                <a:gd name="connsiteY3" fmla="*/ 556908 h 1717786"/>
                <a:gd name="connsiteX4" fmla="*/ 0 w 1510531"/>
                <a:gd name="connsiteY4" fmla="*/ 1717786 h 1717786"/>
                <a:gd name="connsiteX5" fmla="*/ 219457 w 1510531"/>
                <a:gd name="connsiteY5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1010887 w 1510531"/>
                <a:gd name="connsiteY3" fmla="*/ 556908 h 1717786"/>
                <a:gd name="connsiteX4" fmla="*/ 0 w 1510531"/>
                <a:gd name="connsiteY4" fmla="*/ 1717786 h 1717786"/>
                <a:gd name="connsiteX5" fmla="*/ 219457 w 1510531"/>
                <a:gd name="connsiteY5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1010887 w 1510531"/>
                <a:gd name="connsiteY3" fmla="*/ 556908 h 1717786"/>
                <a:gd name="connsiteX4" fmla="*/ 0 w 1510531"/>
                <a:gd name="connsiteY4" fmla="*/ 1717786 h 1717786"/>
                <a:gd name="connsiteX5" fmla="*/ 219457 w 1510531"/>
                <a:gd name="connsiteY5" fmla="*/ 0 h 1717786"/>
                <a:gd name="connsiteX0" fmla="*/ 219457 w 1510531"/>
                <a:gd name="connsiteY0" fmla="*/ 0 h 1753212"/>
                <a:gd name="connsiteX1" fmla="*/ 1510531 w 1510531"/>
                <a:gd name="connsiteY1" fmla="*/ 21945 h 1753212"/>
                <a:gd name="connsiteX2" fmla="*/ 1378857 w 1510531"/>
                <a:gd name="connsiteY2" fmla="*/ 766811 h 1753212"/>
                <a:gd name="connsiteX3" fmla="*/ 1010887 w 1510531"/>
                <a:gd name="connsiteY3" fmla="*/ 556908 h 1753212"/>
                <a:gd name="connsiteX4" fmla="*/ 630496 w 1510531"/>
                <a:gd name="connsiteY4" fmla="*/ 915352 h 1753212"/>
                <a:gd name="connsiteX5" fmla="*/ 0 w 1510531"/>
                <a:gd name="connsiteY5" fmla="*/ 1717786 h 1753212"/>
                <a:gd name="connsiteX6" fmla="*/ 219457 w 1510531"/>
                <a:gd name="connsiteY6" fmla="*/ 0 h 1753212"/>
                <a:gd name="connsiteX0" fmla="*/ 219457 w 1510531"/>
                <a:gd name="connsiteY0" fmla="*/ 0 h 1753212"/>
                <a:gd name="connsiteX1" fmla="*/ 1510531 w 1510531"/>
                <a:gd name="connsiteY1" fmla="*/ 21945 h 1753212"/>
                <a:gd name="connsiteX2" fmla="*/ 1378857 w 1510531"/>
                <a:gd name="connsiteY2" fmla="*/ 766811 h 1753212"/>
                <a:gd name="connsiteX3" fmla="*/ 1010887 w 1510531"/>
                <a:gd name="connsiteY3" fmla="*/ 556908 h 1753212"/>
                <a:gd name="connsiteX4" fmla="*/ 630496 w 1510531"/>
                <a:gd name="connsiteY4" fmla="*/ 915352 h 1753212"/>
                <a:gd name="connsiteX5" fmla="*/ 0 w 1510531"/>
                <a:gd name="connsiteY5" fmla="*/ 1717786 h 1753212"/>
                <a:gd name="connsiteX6" fmla="*/ 219457 w 1510531"/>
                <a:gd name="connsiteY6" fmla="*/ 0 h 1753212"/>
                <a:gd name="connsiteX0" fmla="*/ 219457 w 1510531"/>
                <a:gd name="connsiteY0" fmla="*/ 0 h 1753212"/>
                <a:gd name="connsiteX1" fmla="*/ 1510531 w 1510531"/>
                <a:gd name="connsiteY1" fmla="*/ 21945 h 1753212"/>
                <a:gd name="connsiteX2" fmla="*/ 1378857 w 1510531"/>
                <a:gd name="connsiteY2" fmla="*/ 766811 h 1753212"/>
                <a:gd name="connsiteX3" fmla="*/ 1010887 w 1510531"/>
                <a:gd name="connsiteY3" fmla="*/ 556908 h 1753212"/>
                <a:gd name="connsiteX4" fmla="*/ 630496 w 1510531"/>
                <a:gd name="connsiteY4" fmla="*/ 915352 h 1753212"/>
                <a:gd name="connsiteX5" fmla="*/ 0 w 1510531"/>
                <a:gd name="connsiteY5" fmla="*/ 1717786 h 1753212"/>
                <a:gd name="connsiteX6" fmla="*/ 219457 w 1510531"/>
                <a:gd name="connsiteY6" fmla="*/ 0 h 1753212"/>
                <a:gd name="connsiteX0" fmla="*/ 219457 w 1510531"/>
                <a:gd name="connsiteY0" fmla="*/ 0 h 1768722"/>
                <a:gd name="connsiteX1" fmla="*/ 1510531 w 1510531"/>
                <a:gd name="connsiteY1" fmla="*/ 21945 h 1768722"/>
                <a:gd name="connsiteX2" fmla="*/ 1378857 w 1510531"/>
                <a:gd name="connsiteY2" fmla="*/ 766811 h 1768722"/>
                <a:gd name="connsiteX3" fmla="*/ 1010887 w 1510531"/>
                <a:gd name="connsiteY3" fmla="*/ 556908 h 1768722"/>
                <a:gd name="connsiteX4" fmla="*/ 630496 w 1510531"/>
                <a:gd name="connsiteY4" fmla="*/ 915352 h 1768722"/>
                <a:gd name="connsiteX5" fmla="*/ 0 w 1510531"/>
                <a:gd name="connsiteY5" fmla="*/ 1717786 h 1768722"/>
                <a:gd name="connsiteX6" fmla="*/ 219457 w 1510531"/>
                <a:gd name="connsiteY6" fmla="*/ 0 h 1768722"/>
                <a:gd name="connsiteX0" fmla="*/ 219457 w 1510531"/>
                <a:gd name="connsiteY0" fmla="*/ 0 h 1768722"/>
                <a:gd name="connsiteX1" fmla="*/ 1510531 w 1510531"/>
                <a:gd name="connsiteY1" fmla="*/ 21945 h 1768722"/>
                <a:gd name="connsiteX2" fmla="*/ 1378857 w 1510531"/>
                <a:gd name="connsiteY2" fmla="*/ 766811 h 1768722"/>
                <a:gd name="connsiteX3" fmla="*/ 1010887 w 1510531"/>
                <a:gd name="connsiteY3" fmla="*/ 556908 h 1768722"/>
                <a:gd name="connsiteX4" fmla="*/ 630496 w 1510531"/>
                <a:gd name="connsiteY4" fmla="*/ 915352 h 1768722"/>
                <a:gd name="connsiteX5" fmla="*/ 0 w 1510531"/>
                <a:gd name="connsiteY5" fmla="*/ 1717786 h 1768722"/>
                <a:gd name="connsiteX6" fmla="*/ 219457 w 1510531"/>
                <a:gd name="connsiteY6" fmla="*/ 0 h 1768722"/>
                <a:gd name="connsiteX0" fmla="*/ 219457 w 1510531"/>
                <a:gd name="connsiteY0" fmla="*/ 0 h 1768722"/>
                <a:gd name="connsiteX1" fmla="*/ 1510531 w 1510531"/>
                <a:gd name="connsiteY1" fmla="*/ 21945 h 1768722"/>
                <a:gd name="connsiteX2" fmla="*/ 1378857 w 1510531"/>
                <a:gd name="connsiteY2" fmla="*/ 766811 h 1768722"/>
                <a:gd name="connsiteX3" fmla="*/ 996257 w 1510531"/>
                <a:gd name="connsiteY3" fmla="*/ 615430 h 1768722"/>
                <a:gd name="connsiteX4" fmla="*/ 630496 w 1510531"/>
                <a:gd name="connsiteY4" fmla="*/ 915352 h 1768722"/>
                <a:gd name="connsiteX5" fmla="*/ 0 w 1510531"/>
                <a:gd name="connsiteY5" fmla="*/ 1717786 h 1768722"/>
                <a:gd name="connsiteX6" fmla="*/ 219457 w 1510531"/>
                <a:gd name="connsiteY6" fmla="*/ 0 h 1768722"/>
                <a:gd name="connsiteX0" fmla="*/ 219457 w 1532476"/>
                <a:gd name="connsiteY0" fmla="*/ 0 h 1768722"/>
                <a:gd name="connsiteX1" fmla="*/ 1532476 w 1532476"/>
                <a:gd name="connsiteY1" fmla="*/ 58521 h 1768722"/>
                <a:gd name="connsiteX2" fmla="*/ 1378857 w 1532476"/>
                <a:gd name="connsiteY2" fmla="*/ 766811 h 1768722"/>
                <a:gd name="connsiteX3" fmla="*/ 996257 w 1532476"/>
                <a:gd name="connsiteY3" fmla="*/ 615430 h 1768722"/>
                <a:gd name="connsiteX4" fmla="*/ 630496 w 1532476"/>
                <a:gd name="connsiteY4" fmla="*/ 915352 h 1768722"/>
                <a:gd name="connsiteX5" fmla="*/ 0 w 1532476"/>
                <a:gd name="connsiteY5" fmla="*/ 1717786 h 1768722"/>
                <a:gd name="connsiteX6" fmla="*/ 219457 w 1532476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824" h="1768722">
                  <a:moveTo>
                    <a:pt x="219457" y="0"/>
                  </a:moveTo>
                  <a:cubicBezTo>
                    <a:pt x="598608" y="136550"/>
                    <a:pt x="889977" y="192633"/>
                    <a:pt x="1532476" y="58521"/>
                  </a:cubicBezTo>
                  <a:cubicBezTo>
                    <a:pt x="1539792" y="338510"/>
                    <a:pt x="1430063" y="530714"/>
                    <a:pt x="1378857" y="766811"/>
                  </a:cubicBezTo>
                  <a:cubicBezTo>
                    <a:pt x="1292776" y="933368"/>
                    <a:pt x="1023817" y="1173077"/>
                    <a:pt x="996257" y="615430"/>
                  </a:cubicBezTo>
                  <a:cubicBezTo>
                    <a:pt x="1010519" y="1126647"/>
                    <a:pt x="755086" y="1570435"/>
                    <a:pt x="630496" y="915352"/>
                  </a:cubicBezTo>
                  <a:cubicBezTo>
                    <a:pt x="608319" y="1430701"/>
                    <a:pt x="68506" y="1932524"/>
                    <a:pt x="0" y="1717786"/>
                  </a:cubicBezTo>
                  <a:cubicBezTo>
                    <a:pt x="73152" y="1145191"/>
                    <a:pt x="14631" y="594541"/>
                    <a:pt x="2194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668" t="36192" r="17057" b="10380"/>
          <a:stretch/>
        </p:blipFill>
        <p:spPr>
          <a:xfrm>
            <a:off x="5866499" y="1169938"/>
            <a:ext cx="762902" cy="7324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59" b="100000" l="929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69030" y="4981476"/>
            <a:ext cx="1433160" cy="1072909"/>
          </a:xfrm>
          <a:prstGeom prst="rect">
            <a:avLst/>
          </a:prstGeom>
        </p:spPr>
      </p:pic>
      <p:sp>
        <p:nvSpPr>
          <p:cNvPr id="17" name="Ellipszis 16"/>
          <p:cNvSpPr/>
          <p:nvPr/>
        </p:nvSpPr>
        <p:spPr>
          <a:xfrm>
            <a:off x="6357458" y="7029450"/>
            <a:ext cx="1836000" cy="1836000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60"/>
                            </p:stCondLst>
                            <p:childTnLst>
                              <p:par>
                                <p:cTn id="2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6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0.00976 -0.03056 0.01992 -0.06088 0.03776 -0.09236 C 0.05599 -0.12384 0.06875 -0.19005 0.10781 -0.18889 C 0.14674 -0.18773 0.22565 -0.1037 0.27096 -0.08542 C 0.3164 -0.06713 0.34635 -0.06204 0.37929 -0.07847 C 0.41211 -0.09491 0.43945 -0.16134 0.46927 -0.18426 C 0.49896 -0.20718 0.52278 -0.22384 0.55911 -0.21644 C 0.59583 -0.20926 0.64375 -0.16551 0.68932 -0.14051 C 0.73411 -0.11574 0.78594 -0.05903 0.83073 -0.06713 C 0.87526 -0.075 0.92487 -0.1375 0.95703 -0.18889 C 0.98932 -0.24028 1.09153 -0.35556 1.10911 -0.42315 " pathEditMode="relative" rAng="0" ptsTypes="AAAAAAAAAAA">
                                      <p:cBhvr>
                                        <p:cTn id="39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56" y="-211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1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C -0.20338 -0.09121 -0.44231 -0.15857 -0.47304 -0.28774 C -0.50416 -0.41736 -0.16653 -0.64329 -0.18528 -0.77778 C -0.20442 -0.91181 -0.50716 -0.92223 -0.54661 -1.01806 " pathEditMode="relative" rAng="0" ptsTypes="AAAA">
                                      <p:cBhvr>
                                        <p:cTn id="41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-5090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1" dur="4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5" grpId="0" animBg="1"/>
      <p:bldP spid="70" grpId="0" animBg="1"/>
      <p:bldP spid="74" grpId="0" animBg="1"/>
      <p:bldP spid="79" grpId="0" animBg="1"/>
      <p:bldP spid="79" grpId="1" animBg="1"/>
      <p:bldP spid="81" grpId="0" animBg="1"/>
      <p:bldP spid="82" grpId="0" animBg="1"/>
      <p:bldP spid="88" grpId="0" animBg="1"/>
      <p:bldP spid="91" grpId="0" animBg="1"/>
      <p:bldP spid="94" grpId="0" animBg="1"/>
      <p:bldP spid="97" grpId="0" animBg="1"/>
      <p:bldP spid="21" grpId="0" animBg="1"/>
      <p:bldP spid="23" grpId="0" animBg="1"/>
      <p:bldP spid="5" grpId="0"/>
      <p:bldP spid="7" grpId="0" animBg="1"/>
      <p:bldP spid="8" grpId="0"/>
      <p:bldP spid="9" grpId="0"/>
      <p:bldP spid="17" grpId="0" animBg="1"/>
      <p:bldP spid="17" grpId="1" animBg="1"/>
      <p:bldP spid="1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D252A7"/>
            </a:gs>
            <a:gs pos="1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06" y="2572012"/>
            <a:ext cx="2085013" cy="2091109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2998663" y="2926353"/>
            <a:ext cx="6081903" cy="3561306"/>
            <a:chOff x="3336735" y="584610"/>
            <a:chExt cx="6081903" cy="3561306"/>
          </a:xfrm>
        </p:grpSpPr>
        <p:sp>
          <p:nvSpPr>
            <p:cNvPr id="8" name="Ellipszis 8"/>
            <p:cNvSpPr>
              <a:spLocks noChangeAspect="1"/>
            </p:cNvSpPr>
            <p:nvPr/>
          </p:nvSpPr>
          <p:spPr>
            <a:xfrm>
              <a:off x="3336735" y="584610"/>
              <a:ext cx="6081903" cy="3561306"/>
            </a:xfrm>
            <a:custGeom>
              <a:avLst/>
              <a:gdLst>
                <a:gd name="connsiteX0" fmla="*/ 0 w 5898750"/>
                <a:gd name="connsiteY0" fmla="*/ 838200 h 1676400"/>
                <a:gd name="connsiteX1" fmla="*/ 2949375 w 5898750"/>
                <a:gd name="connsiteY1" fmla="*/ 0 h 1676400"/>
                <a:gd name="connsiteX2" fmla="*/ 5898750 w 5898750"/>
                <a:gd name="connsiteY2" fmla="*/ 838200 h 1676400"/>
                <a:gd name="connsiteX3" fmla="*/ 2949375 w 5898750"/>
                <a:gd name="connsiteY3" fmla="*/ 1676400 h 1676400"/>
                <a:gd name="connsiteX4" fmla="*/ 0 w 5898750"/>
                <a:gd name="connsiteY4" fmla="*/ 838200 h 1676400"/>
                <a:gd name="connsiteX0" fmla="*/ 0 w 5479650"/>
                <a:gd name="connsiteY0" fmla="*/ 857269 h 1676439"/>
                <a:gd name="connsiteX1" fmla="*/ 2530275 w 5479650"/>
                <a:gd name="connsiteY1" fmla="*/ 19 h 1676439"/>
                <a:gd name="connsiteX2" fmla="*/ 5479650 w 5479650"/>
                <a:gd name="connsiteY2" fmla="*/ 838219 h 1676439"/>
                <a:gd name="connsiteX3" fmla="*/ 2530275 w 5479650"/>
                <a:gd name="connsiteY3" fmla="*/ 1676419 h 1676439"/>
                <a:gd name="connsiteX4" fmla="*/ 0 w 5479650"/>
                <a:gd name="connsiteY4" fmla="*/ 857269 h 1676439"/>
                <a:gd name="connsiteX0" fmla="*/ 188583 w 5668233"/>
                <a:gd name="connsiteY0" fmla="*/ 950614 h 1769777"/>
                <a:gd name="connsiteX1" fmla="*/ 467583 w 5668233"/>
                <a:gd name="connsiteY1" fmla="*/ 116703 h 1769777"/>
                <a:gd name="connsiteX2" fmla="*/ 2718858 w 5668233"/>
                <a:gd name="connsiteY2" fmla="*/ 93364 h 1769777"/>
                <a:gd name="connsiteX3" fmla="*/ 5668233 w 5668233"/>
                <a:gd name="connsiteY3" fmla="*/ 931564 h 1769777"/>
                <a:gd name="connsiteX4" fmla="*/ 2718858 w 5668233"/>
                <a:gd name="connsiteY4" fmla="*/ 1769764 h 1769777"/>
                <a:gd name="connsiteX5" fmla="*/ 188583 w 5668233"/>
                <a:gd name="connsiteY5" fmla="*/ 950614 h 1769777"/>
                <a:gd name="connsiteX0" fmla="*/ 188583 w 5779637"/>
                <a:gd name="connsiteY0" fmla="*/ 943145 h 1762308"/>
                <a:gd name="connsiteX1" fmla="*/ 467583 w 5779637"/>
                <a:gd name="connsiteY1" fmla="*/ 109234 h 1762308"/>
                <a:gd name="connsiteX2" fmla="*/ 2718858 w 5779637"/>
                <a:gd name="connsiteY2" fmla="*/ 85895 h 1762308"/>
                <a:gd name="connsiteX3" fmla="*/ 5115834 w 5779637"/>
                <a:gd name="connsiteY3" fmla="*/ 57017 h 1762308"/>
                <a:gd name="connsiteX4" fmla="*/ 5668233 w 5779637"/>
                <a:gd name="connsiteY4" fmla="*/ 924095 h 1762308"/>
                <a:gd name="connsiteX5" fmla="*/ 2718858 w 5779637"/>
                <a:gd name="connsiteY5" fmla="*/ 1762295 h 1762308"/>
                <a:gd name="connsiteX6" fmla="*/ 188583 w 5779637"/>
                <a:gd name="connsiteY6" fmla="*/ 943145 h 1762308"/>
                <a:gd name="connsiteX0" fmla="*/ 30536 w 5621592"/>
                <a:gd name="connsiteY0" fmla="*/ 943145 h 1797868"/>
                <a:gd name="connsiteX1" fmla="*/ 309536 w 5621592"/>
                <a:gd name="connsiteY1" fmla="*/ 109234 h 1797868"/>
                <a:gd name="connsiteX2" fmla="*/ 2560811 w 5621592"/>
                <a:gd name="connsiteY2" fmla="*/ 85895 h 1797868"/>
                <a:gd name="connsiteX3" fmla="*/ 4957787 w 5621592"/>
                <a:gd name="connsiteY3" fmla="*/ 57017 h 1797868"/>
                <a:gd name="connsiteX4" fmla="*/ 5510186 w 5621592"/>
                <a:gd name="connsiteY4" fmla="*/ 924095 h 1797868"/>
                <a:gd name="connsiteX5" fmla="*/ 2560811 w 5621592"/>
                <a:gd name="connsiteY5" fmla="*/ 1762295 h 1797868"/>
                <a:gd name="connsiteX6" fmla="*/ 410745 w 5621592"/>
                <a:gd name="connsiteY6" fmla="*/ 1573396 h 1797868"/>
                <a:gd name="connsiteX7" fmla="*/ 30536 w 5621592"/>
                <a:gd name="connsiteY7" fmla="*/ 943145 h 1797868"/>
                <a:gd name="connsiteX0" fmla="*/ 30536 w 5563607"/>
                <a:gd name="connsiteY0" fmla="*/ 943145 h 1763491"/>
                <a:gd name="connsiteX1" fmla="*/ 309536 w 5563607"/>
                <a:gd name="connsiteY1" fmla="*/ 109234 h 1763491"/>
                <a:gd name="connsiteX2" fmla="*/ 2560811 w 5563607"/>
                <a:gd name="connsiteY2" fmla="*/ 85895 h 1763491"/>
                <a:gd name="connsiteX3" fmla="*/ 4957787 w 5563607"/>
                <a:gd name="connsiteY3" fmla="*/ 57017 h 1763491"/>
                <a:gd name="connsiteX4" fmla="*/ 5510186 w 5563607"/>
                <a:gd name="connsiteY4" fmla="*/ 924095 h 1763491"/>
                <a:gd name="connsiteX5" fmla="*/ 5293646 w 5563607"/>
                <a:gd name="connsiteY5" fmla="*/ 1508176 h 1763491"/>
                <a:gd name="connsiteX6" fmla="*/ 2560811 w 5563607"/>
                <a:gd name="connsiteY6" fmla="*/ 1762295 h 1763491"/>
                <a:gd name="connsiteX7" fmla="*/ 410745 w 5563607"/>
                <a:gd name="connsiteY7" fmla="*/ 1573396 h 1763491"/>
                <a:gd name="connsiteX8" fmla="*/ 30536 w 5563607"/>
                <a:gd name="connsiteY8" fmla="*/ 943145 h 1763491"/>
                <a:gd name="connsiteX0" fmla="*/ 30536 w 5675405"/>
                <a:gd name="connsiteY0" fmla="*/ 943145 h 1763491"/>
                <a:gd name="connsiteX1" fmla="*/ 309536 w 5675405"/>
                <a:gd name="connsiteY1" fmla="*/ 109234 h 1763491"/>
                <a:gd name="connsiteX2" fmla="*/ 2560811 w 5675405"/>
                <a:gd name="connsiteY2" fmla="*/ 85895 h 1763491"/>
                <a:gd name="connsiteX3" fmla="*/ 4957787 w 5675405"/>
                <a:gd name="connsiteY3" fmla="*/ 57017 h 1763491"/>
                <a:gd name="connsiteX4" fmla="*/ 5665199 w 5675405"/>
                <a:gd name="connsiteY4" fmla="*/ 712128 h 1763491"/>
                <a:gd name="connsiteX5" fmla="*/ 5293646 w 5675405"/>
                <a:gd name="connsiteY5" fmla="*/ 1508176 h 1763491"/>
                <a:gd name="connsiteX6" fmla="*/ 2560811 w 5675405"/>
                <a:gd name="connsiteY6" fmla="*/ 1762295 h 1763491"/>
                <a:gd name="connsiteX7" fmla="*/ 410745 w 5675405"/>
                <a:gd name="connsiteY7" fmla="*/ 1573396 h 1763491"/>
                <a:gd name="connsiteX8" fmla="*/ 30536 w 5675405"/>
                <a:gd name="connsiteY8" fmla="*/ 943145 h 1763491"/>
                <a:gd name="connsiteX0" fmla="*/ 30536 w 5900102"/>
                <a:gd name="connsiteY0" fmla="*/ 943145 h 1763491"/>
                <a:gd name="connsiteX1" fmla="*/ 309536 w 5900102"/>
                <a:gd name="connsiteY1" fmla="*/ 109234 h 1763491"/>
                <a:gd name="connsiteX2" fmla="*/ 2560811 w 5900102"/>
                <a:gd name="connsiteY2" fmla="*/ 85895 h 1763491"/>
                <a:gd name="connsiteX3" fmla="*/ 4957787 w 5900102"/>
                <a:gd name="connsiteY3" fmla="*/ 57017 h 1763491"/>
                <a:gd name="connsiteX4" fmla="*/ 5665199 w 5900102"/>
                <a:gd name="connsiteY4" fmla="*/ 712128 h 1763491"/>
                <a:gd name="connsiteX5" fmla="*/ 5293646 w 5900102"/>
                <a:gd name="connsiteY5" fmla="*/ 1508176 h 1763491"/>
                <a:gd name="connsiteX6" fmla="*/ 2560811 w 5900102"/>
                <a:gd name="connsiteY6" fmla="*/ 1762295 h 1763491"/>
                <a:gd name="connsiteX7" fmla="*/ 410745 w 5900102"/>
                <a:gd name="connsiteY7" fmla="*/ 1573396 h 1763491"/>
                <a:gd name="connsiteX8" fmla="*/ 30536 w 5900102"/>
                <a:gd name="connsiteY8" fmla="*/ 943145 h 1763491"/>
                <a:gd name="connsiteX0" fmla="*/ 1405 w 6129324"/>
                <a:gd name="connsiteY0" fmla="*/ 959450 h 1763491"/>
                <a:gd name="connsiteX1" fmla="*/ 538760 w 6129324"/>
                <a:gd name="connsiteY1" fmla="*/ 109234 h 1763491"/>
                <a:gd name="connsiteX2" fmla="*/ 2790035 w 6129324"/>
                <a:gd name="connsiteY2" fmla="*/ 85895 h 1763491"/>
                <a:gd name="connsiteX3" fmla="*/ 5187011 w 6129324"/>
                <a:gd name="connsiteY3" fmla="*/ 57017 h 1763491"/>
                <a:gd name="connsiteX4" fmla="*/ 5894423 w 6129324"/>
                <a:gd name="connsiteY4" fmla="*/ 712128 h 1763491"/>
                <a:gd name="connsiteX5" fmla="*/ 5522870 w 6129324"/>
                <a:gd name="connsiteY5" fmla="*/ 1508176 h 1763491"/>
                <a:gd name="connsiteX6" fmla="*/ 2790035 w 6129324"/>
                <a:gd name="connsiteY6" fmla="*/ 1762295 h 1763491"/>
                <a:gd name="connsiteX7" fmla="*/ 639969 w 6129324"/>
                <a:gd name="connsiteY7" fmla="*/ 1573396 h 1763491"/>
                <a:gd name="connsiteX8" fmla="*/ 1405 w 6129324"/>
                <a:gd name="connsiteY8" fmla="*/ 959450 h 1763491"/>
                <a:gd name="connsiteX0" fmla="*/ 1405 w 6291491"/>
                <a:gd name="connsiteY0" fmla="*/ 959450 h 1763491"/>
                <a:gd name="connsiteX1" fmla="*/ 538760 w 6291491"/>
                <a:gd name="connsiteY1" fmla="*/ 109234 h 1763491"/>
                <a:gd name="connsiteX2" fmla="*/ 2790035 w 6291491"/>
                <a:gd name="connsiteY2" fmla="*/ 85895 h 1763491"/>
                <a:gd name="connsiteX3" fmla="*/ 5187011 w 6291491"/>
                <a:gd name="connsiteY3" fmla="*/ 57017 h 1763491"/>
                <a:gd name="connsiteX4" fmla="*/ 6101107 w 6291491"/>
                <a:gd name="connsiteY4" fmla="*/ 695823 h 1763491"/>
                <a:gd name="connsiteX5" fmla="*/ 5522870 w 6291491"/>
                <a:gd name="connsiteY5" fmla="*/ 1508176 h 1763491"/>
                <a:gd name="connsiteX6" fmla="*/ 2790035 w 6291491"/>
                <a:gd name="connsiteY6" fmla="*/ 1762295 h 1763491"/>
                <a:gd name="connsiteX7" fmla="*/ 639969 w 6291491"/>
                <a:gd name="connsiteY7" fmla="*/ 1573396 h 1763491"/>
                <a:gd name="connsiteX8" fmla="*/ 1405 w 6291491"/>
                <a:gd name="connsiteY8" fmla="*/ 959450 h 1763491"/>
                <a:gd name="connsiteX0" fmla="*/ 1405 w 6203507"/>
                <a:gd name="connsiteY0" fmla="*/ 959450 h 1763491"/>
                <a:gd name="connsiteX1" fmla="*/ 538760 w 6203507"/>
                <a:gd name="connsiteY1" fmla="*/ 109234 h 1763491"/>
                <a:gd name="connsiteX2" fmla="*/ 2790035 w 6203507"/>
                <a:gd name="connsiteY2" fmla="*/ 85895 h 1763491"/>
                <a:gd name="connsiteX3" fmla="*/ 5187011 w 6203507"/>
                <a:gd name="connsiteY3" fmla="*/ 57017 h 1763491"/>
                <a:gd name="connsiteX4" fmla="*/ 6101107 w 6203507"/>
                <a:gd name="connsiteY4" fmla="*/ 695823 h 1763491"/>
                <a:gd name="connsiteX5" fmla="*/ 5522870 w 6203507"/>
                <a:gd name="connsiteY5" fmla="*/ 1508176 h 1763491"/>
                <a:gd name="connsiteX6" fmla="*/ 2790035 w 6203507"/>
                <a:gd name="connsiteY6" fmla="*/ 1762295 h 1763491"/>
                <a:gd name="connsiteX7" fmla="*/ 639969 w 6203507"/>
                <a:gd name="connsiteY7" fmla="*/ 1573396 h 1763491"/>
                <a:gd name="connsiteX8" fmla="*/ 1405 w 6203507"/>
                <a:gd name="connsiteY8" fmla="*/ 959450 h 1763491"/>
                <a:gd name="connsiteX0" fmla="*/ 1405 w 6203506"/>
                <a:gd name="connsiteY0" fmla="*/ 959450 h 1676447"/>
                <a:gd name="connsiteX1" fmla="*/ 538760 w 6203506"/>
                <a:gd name="connsiteY1" fmla="*/ 109234 h 1676447"/>
                <a:gd name="connsiteX2" fmla="*/ 2790035 w 6203506"/>
                <a:gd name="connsiteY2" fmla="*/ 85895 h 1676447"/>
                <a:gd name="connsiteX3" fmla="*/ 5187011 w 6203506"/>
                <a:gd name="connsiteY3" fmla="*/ 57017 h 1676447"/>
                <a:gd name="connsiteX4" fmla="*/ 6101107 w 6203506"/>
                <a:gd name="connsiteY4" fmla="*/ 695823 h 1676447"/>
                <a:gd name="connsiteX5" fmla="*/ 5522870 w 6203506"/>
                <a:gd name="connsiteY5" fmla="*/ 1508176 h 1676447"/>
                <a:gd name="connsiteX6" fmla="*/ 3125896 w 6203506"/>
                <a:gd name="connsiteY6" fmla="*/ 1664464 h 1676447"/>
                <a:gd name="connsiteX7" fmla="*/ 639969 w 6203506"/>
                <a:gd name="connsiteY7" fmla="*/ 1573396 h 1676447"/>
                <a:gd name="connsiteX8" fmla="*/ 1405 w 6203506"/>
                <a:gd name="connsiteY8" fmla="*/ 959450 h 1676447"/>
                <a:gd name="connsiteX0" fmla="*/ 1405 w 6203506"/>
                <a:gd name="connsiteY0" fmla="*/ 959450 h 1676447"/>
                <a:gd name="connsiteX1" fmla="*/ 538760 w 6203506"/>
                <a:gd name="connsiteY1" fmla="*/ 109234 h 1676447"/>
                <a:gd name="connsiteX2" fmla="*/ 2790035 w 6203506"/>
                <a:gd name="connsiteY2" fmla="*/ 85895 h 1676447"/>
                <a:gd name="connsiteX3" fmla="*/ 5187011 w 6203506"/>
                <a:gd name="connsiteY3" fmla="*/ 57017 h 1676447"/>
                <a:gd name="connsiteX4" fmla="*/ 6101107 w 6203506"/>
                <a:gd name="connsiteY4" fmla="*/ 695823 h 1676447"/>
                <a:gd name="connsiteX5" fmla="*/ 5522870 w 6203506"/>
                <a:gd name="connsiteY5" fmla="*/ 1508176 h 1676447"/>
                <a:gd name="connsiteX6" fmla="*/ 3125896 w 6203506"/>
                <a:gd name="connsiteY6" fmla="*/ 1664464 h 1676447"/>
                <a:gd name="connsiteX7" fmla="*/ 639969 w 6203506"/>
                <a:gd name="connsiteY7" fmla="*/ 1573396 h 1676447"/>
                <a:gd name="connsiteX8" fmla="*/ 1405 w 6203506"/>
                <a:gd name="connsiteY8" fmla="*/ 959450 h 1676447"/>
                <a:gd name="connsiteX0" fmla="*/ 1405 w 6466376"/>
                <a:gd name="connsiteY0" fmla="*/ 935566 h 1652563"/>
                <a:gd name="connsiteX1" fmla="*/ 538760 w 6466376"/>
                <a:gd name="connsiteY1" fmla="*/ 85350 h 1652563"/>
                <a:gd name="connsiteX2" fmla="*/ 2790035 w 6466376"/>
                <a:gd name="connsiteY2" fmla="*/ 62011 h 1652563"/>
                <a:gd name="connsiteX3" fmla="*/ 5187011 w 6466376"/>
                <a:gd name="connsiteY3" fmla="*/ 33133 h 1652563"/>
                <a:gd name="connsiteX4" fmla="*/ 6390931 w 6466376"/>
                <a:gd name="connsiteY4" fmla="*/ 574241 h 1652563"/>
                <a:gd name="connsiteX5" fmla="*/ 5522870 w 6466376"/>
                <a:gd name="connsiteY5" fmla="*/ 1484292 h 1652563"/>
                <a:gd name="connsiteX6" fmla="*/ 3125896 w 6466376"/>
                <a:gd name="connsiteY6" fmla="*/ 1640580 h 1652563"/>
                <a:gd name="connsiteX7" fmla="*/ 639969 w 6466376"/>
                <a:gd name="connsiteY7" fmla="*/ 1549512 h 1652563"/>
                <a:gd name="connsiteX8" fmla="*/ 1405 w 6466376"/>
                <a:gd name="connsiteY8" fmla="*/ 935566 h 1652563"/>
                <a:gd name="connsiteX0" fmla="*/ 1405 w 6466376"/>
                <a:gd name="connsiteY0" fmla="*/ 923233 h 1640230"/>
                <a:gd name="connsiteX1" fmla="*/ 538760 w 6466376"/>
                <a:gd name="connsiteY1" fmla="*/ 73017 h 1640230"/>
                <a:gd name="connsiteX2" fmla="*/ 2790035 w 6466376"/>
                <a:gd name="connsiteY2" fmla="*/ 49678 h 1640230"/>
                <a:gd name="connsiteX3" fmla="*/ 5033575 w 6466376"/>
                <a:gd name="connsiteY3" fmla="*/ 136262 h 1640230"/>
                <a:gd name="connsiteX4" fmla="*/ 6390931 w 6466376"/>
                <a:gd name="connsiteY4" fmla="*/ 561908 h 1640230"/>
                <a:gd name="connsiteX5" fmla="*/ 5522870 w 6466376"/>
                <a:gd name="connsiteY5" fmla="*/ 1471959 h 1640230"/>
                <a:gd name="connsiteX6" fmla="*/ 3125896 w 6466376"/>
                <a:gd name="connsiteY6" fmla="*/ 1628247 h 1640230"/>
                <a:gd name="connsiteX7" fmla="*/ 639969 w 6466376"/>
                <a:gd name="connsiteY7" fmla="*/ 1537179 h 1640230"/>
                <a:gd name="connsiteX8" fmla="*/ 1405 w 6466376"/>
                <a:gd name="connsiteY8" fmla="*/ 923233 h 164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6376" h="1640230">
                  <a:moveTo>
                    <a:pt x="1405" y="923233"/>
                  </a:moveTo>
                  <a:cubicBezTo>
                    <a:pt x="-15463" y="679206"/>
                    <a:pt x="117048" y="215892"/>
                    <a:pt x="538760" y="73017"/>
                  </a:cubicBezTo>
                  <a:cubicBezTo>
                    <a:pt x="960472" y="-69858"/>
                    <a:pt x="2040899" y="39137"/>
                    <a:pt x="2790035" y="49678"/>
                  </a:cubicBezTo>
                  <a:cubicBezTo>
                    <a:pt x="3539171" y="60219"/>
                    <a:pt x="4433426" y="50890"/>
                    <a:pt x="5033575" y="136262"/>
                  </a:cubicBezTo>
                  <a:cubicBezTo>
                    <a:pt x="5633724" y="221634"/>
                    <a:pt x="6101809" y="340330"/>
                    <a:pt x="6390931" y="561908"/>
                  </a:cubicBezTo>
                  <a:cubicBezTo>
                    <a:pt x="6683733" y="1124435"/>
                    <a:pt x="6067042" y="1294236"/>
                    <a:pt x="5522870" y="1471959"/>
                  </a:cubicBezTo>
                  <a:cubicBezTo>
                    <a:pt x="4978698" y="1649682"/>
                    <a:pt x="3939713" y="1617377"/>
                    <a:pt x="3125896" y="1628247"/>
                  </a:cubicBezTo>
                  <a:cubicBezTo>
                    <a:pt x="2312079" y="1639117"/>
                    <a:pt x="1061681" y="1673704"/>
                    <a:pt x="639969" y="1537179"/>
                  </a:cubicBezTo>
                  <a:cubicBezTo>
                    <a:pt x="218257" y="1400654"/>
                    <a:pt x="18273" y="1167260"/>
                    <a:pt x="1405" y="923233"/>
                  </a:cubicBezTo>
                  <a:close/>
                </a:path>
              </a:pathLst>
            </a:custGeom>
            <a:solidFill>
              <a:srgbClr val="C3A38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Ellipszis 8"/>
            <p:cNvSpPr>
              <a:spLocks noChangeAspect="1"/>
            </p:cNvSpPr>
            <p:nvPr/>
          </p:nvSpPr>
          <p:spPr>
            <a:xfrm>
              <a:off x="3533775" y="725855"/>
              <a:ext cx="5515357" cy="3229561"/>
            </a:xfrm>
            <a:custGeom>
              <a:avLst/>
              <a:gdLst>
                <a:gd name="connsiteX0" fmla="*/ 0 w 5898750"/>
                <a:gd name="connsiteY0" fmla="*/ 838200 h 1676400"/>
                <a:gd name="connsiteX1" fmla="*/ 2949375 w 5898750"/>
                <a:gd name="connsiteY1" fmla="*/ 0 h 1676400"/>
                <a:gd name="connsiteX2" fmla="*/ 5898750 w 5898750"/>
                <a:gd name="connsiteY2" fmla="*/ 838200 h 1676400"/>
                <a:gd name="connsiteX3" fmla="*/ 2949375 w 5898750"/>
                <a:gd name="connsiteY3" fmla="*/ 1676400 h 1676400"/>
                <a:gd name="connsiteX4" fmla="*/ 0 w 5898750"/>
                <a:gd name="connsiteY4" fmla="*/ 838200 h 1676400"/>
                <a:gd name="connsiteX0" fmla="*/ 0 w 5479650"/>
                <a:gd name="connsiteY0" fmla="*/ 857269 h 1676439"/>
                <a:gd name="connsiteX1" fmla="*/ 2530275 w 5479650"/>
                <a:gd name="connsiteY1" fmla="*/ 19 h 1676439"/>
                <a:gd name="connsiteX2" fmla="*/ 5479650 w 5479650"/>
                <a:gd name="connsiteY2" fmla="*/ 838219 h 1676439"/>
                <a:gd name="connsiteX3" fmla="*/ 2530275 w 5479650"/>
                <a:gd name="connsiteY3" fmla="*/ 1676419 h 1676439"/>
                <a:gd name="connsiteX4" fmla="*/ 0 w 5479650"/>
                <a:gd name="connsiteY4" fmla="*/ 857269 h 1676439"/>
                <a:gd name="connsiteX0" fmla="*/ 188583 w 5668233"/>
                <a:gd name="connsiteY0" fmla="*/ 950614 h 1769777"/>
                <a:gd name="connsiteX1" fmla="*/ 467583 w 5668233"/>
                <a:gd name="connsiteY1" fmla="*/ 116703 h 1769777"/>
                <a:gd name="connsiteX2" fmla="*/ 2718858 w 5668233"/>
                <a:gd name="connsiteY2" fmla="*/ 93364 h 1769777"/>
                <a:gd name="connsiteX3" fmla="*/ 5668233 w 5668233"/>
                <a:gd name="connsiteY3" fmla="*/ 931564 h 1769777"/>
                <a:gd name="connsiteX4" fmla="*/ 2718858 w 5668233"/>
                <a:gd name="connsiteY4" fmla="*/ 1769764 h 1769777"/>
                <a:gd name="connsiteX5" fmla="*/ 188583 w 5668233"/>
                <a:gd name="connsiteY5" fmla="*/ 950614 h 1769777"/>
                <a:gd name="connsiteX0" fmla="*/ 188583 w 5779637"/>
                <a:gd name="connsiteY0" fmla="*/ 943145 h 1762308"/>
                <a:gd name="connsiteX1" fmla="*/ 467583 w 5779637"/>
                <a:gd name="connsiteY1" fmla="*/ 109234 h 1762308"/>
                <a:gd name="connsiteX2" fmla="*/ 2718858 w 5779637"/>
                <a:gd name="connsiteY2" fmla="*/ 85895 h 1762308"/>
                <a:gd name="connsiteX3" fmla="*/ 5115834 w 5779637"/>
                <a:gd name="connsiteY3" fmla="*/ 57017 h 1762308"/>
                <a:gd name="connsiteX4" fmla="*/ 5668233 w 5779637"/>
                <a:gd name="connsiteY4" fmla="*/ 924095 h 1762308"/>
                <a:gd name="connsiteX5" fmla="*/ 2718858 w 5779637"/>
                <a:gd name="connsiteY5" fmla="*/ 1762295 h 1762308"/>
                <a:gd name="connsiteX6" fmla="*/ 188583 w 5779637"/>
                <a:gd name="connsiteY6" fmla="*/ 943145 h 1762308"/>
                <a:gd name="connsiteX0" fmla="*/ 30536 w 5621592"/>
                <a:gd name="connsiteY0" fmla="*/ 943145 h 1797868"/>
                <a:gd name="connsiteX1" fmla="*/ 309536 w 5621592"/>
                <a:gd name="connsiteY1" fmla="*/ 109234 h 1797868"/>
                <a:gd name="connsiteX2" fmla="*/ 2560811 w 5621592"/>
                <a:gd name="connsiteY2" fmla="*/ 85895 h 1797868"/>
                <a:gd name="connsiteX3" fmla="*/ 4957787 w 5621592"/>
                <a:gd name="connsiteY3" fmla="*/ 57017 h 1797868"/>
                <a:gd name="connsiteX4" fmla="*/ 5510186 w 5621592"/>
                <a:gd name="connsiteY4" fmla="*/ 924095 h 1797868"/>
                <a:gd name="connsiteX5" fmla="*/ 2560811 w 5621592"/>
                <a:gd name="connsiteY5" fmla="*/ 1762295 h 1797868"/>
                <a:gd name="connsiteX6" fmla="*/ 410745 w 5621592"/>
                <a:gd name="connsiteY6" fmla="*/ 1573396 h 1797868"/>
                <a:gd name="connsiteX7" fmla="*/ 30536 w 5621592"/>
                <a:gd name="connsiteY7" fmla="*/ 943145 h 1797868"/>
                <a:gd name="connsiteX0" fmla="*/ 30536 w 5563607"/>
                <a:gd name="connsiteY0" fmla="*/ 943145 h 1763491"/>
                <a:gd name="connsiteX1" fmla="*/ 309536 w 5563607"/>
                <a:gd name="connsiteY1" fmla="*/ 109234 h 1763491"/>
                <a:gd name="connsiteX2" fmla="*/ 2560811 w 5563607"/>
                <a:gd name="connsiteY2" fmla="*/ 85895 h 1763491"/>
                <a:gd name="connsiteX3" fmla="*/ 4957787 w 5563607"/>
                <a:gd name="connsiteY3" fmla="*/ 57017 h 1763491"/>
                <a:gd name="connsiteX4" fmla="*/ 5510186 w 5563607"/>
                <a:gd name="connsiteY4" fmla="*/ 924095 h 1763491"/>
                <a:gd name="connsiteX5" fmla="*/ 5293646 w 5563607"/>
                <a:gd name="connsiteY5" fmla="*/ 1508176 h 1763491"/>
                <a:gd name="connsiteX6" fmla="*/ 2560811 w 5563607"/>
                <a:gd name="connsiteY6" fmla="*/ 1762295 h 1763491"/>
                <a:gd name="connsiteX7" fmla="*/ 410745 w 5563607"/>
                <a:gd name="connsiteY7" fmla="*/ 1573396 h 1763491"/>
                <a:gd name="connsiteX8" fmla="*/ 30536 w 5563607"/>
                <a:gd name="connsiteY8" fmla="*/ 943145 h 1763491"/>
                <a:gd name="connsiteX0" fmla="*/ 30536 w 5675405"/>
                <a:gd name="connsiteY0" fmla="*/ 943145 h 1763491"/>
                <a:gd name="connsiteX1" fmla="*/ 309536 w 5675405"/>
                <a:gd name="connsiteY1" fmla="*/ 109234 h 1763491"/>
                <a:gd name="connsiteX2" fmla="*/ 2560811 w 5675405"/>
                <a:gd name="connsiteY2" fmla="*/ 85895 h 1763491"/>
                <a:gd name="connsiteX3" fmla="*/ 4957787 w 5675405"/>
                <a:gd name="connsiteY3" fmla="*/ 57017 h 1763491"/>
                <a:gd name="connsiteX4" fmla="*/ 5665199 w 5675405"/>
                <a:gd name="connsiteY4" fmla="*/ 712128 h 1763491"/>
                <a:gd name="connsiteX5" fmla="*/ 5293646 w 5675405"/>
                <a:gd name="connsiteY5" fmla="*/ 1508176 h 1763491"/>
                <a:gd name="connsiteX6" fmla="*/ 2560811 w 5675405"/>
                <a:gd name="connsiteY6" fmla="*/ 1762295 h 1763491"/>
                <a:gd name="connsiteX7" fmla="*/ 410745 w 5675405"/>
                <a:gd name="connsiteY7" fmla="*/ 1573396 h 1763491"/>
                <a:gd name="connsiteX8" fmla="*/ 30536 w 5675405"/>
                <a:gd name="connsiteY8" fmla="*/ 943145 h 1763491"/>
                <a:gd name="connsiteX0" fmla="*/ 30536 w 5900102"/>
                <a:gd name="connsiteY0" fmla="*/ 943145 h 1763491"/>
                <a:gd name="connsiteX1" fmla="*/ 309536 w 5900102"/>
                <a:gd name="connsiteY1" fmla="*/ 109234 h 1763491"/>
                <a:gd name="connsiteX2" fmla="*/ 2560811 w 5900102"/>
                <a:gd name="connsiteY2" fmla="*/ 85895 h 1763491"/>
                <a:gd name="connsiteX3" fmla="*/ 4957787 w 5900102"/>
                <a:gd name="connsiteY3" fmla="*/ 57017 h 1763491"/>
                <a:gd name="connsiteX4" fmla="*/ 5665199 w 5900102"/>
                <a:gd name="connsiteY4" fmla="*/ 712128 h 1763491"/>
                <a:gd name="connsiteX5" fmla="*/ 5293646 w 5900102"/>
                <a:gd name="connsiteY5" fmla="*/ 1508176 h 1763491"/>
                <a:gd name="connsiteX6" fmla="*/ 2560811 w 5900102"/>
                <a:gd name="connsiteY6" fmla="*/ 1762295 h 1763491"/>
                <a:gd name="connsiteX7" fmla="*/ 410745 w 5900102"/>
                <a:gd name="connsiteY7" fmla="*/ 1573396 h 1763491"/>
                <a:gd name="connsiteX8" fmla="*/ 30536 w 5900102"/>
                <a:gd name="connsiteY8" fmla="*/ 943145 h 1763491"/>
                <a:gd name="connsiteX0" fmla="*/ 1405 w 6129324"/>
                <a:gd name="connsiteY0" fmla="*/ 959450 h 1763491"/>
                <a:gd name="connsiteX1" fmla="*/ 538760 w 6129324"/>
                <a:gd name="connsiteY1" fmla="*/ 109234 h 1763491"/>
                <a:gd name="connsiteX2" fmla="*/ 2790035 w 6129324"/>
                <a:gd name="connsiteY2" fmla="*/ 85895 h 1763491"/>
                <a:gd name="connsiteX3" fmla="*/ 5187011 w 6129324"/>
                <a:gd name="connsiteY3" fmla="*/ 57017 h 1763491"/>
                <a:gd name="connsiteX4" fmla="*/ 5894423 w 6129324"/>
                <a:gd name="connsiteY4" fmla="*/ 712128 h 1763491"/>
                <a:gd name="connsiteX5" fmla="*/ 5522870 w 6129324"/>
                <a:gd name="connsiteY5" fmla="*/ 1508176 h 1763491"/>
                <a:gd name="connsiteX6" fmla="*/ 2790035 w 6129324"/>
                <a:gd name="connsiteY6" fmla="*/ 1762295 h 1763491"/>
                <a:gd name="connsiteX7" fmla="*/ 639969 w 6129324"/>
                <a:gd name="connsiteY7" fmla="*/ 1573396 h 1763491"/>
                <a:gd name="connsiteX8" fmla="*/ 1405 w 6129324"/>
                <a:gd name="connsiteY8" fmla="*/ 959450 h 1763491"/>
                <a:gd name="connsiteX0" fmla="*/ 1405 w 6291491"/>
                <a:gd name="connsiteY0" fmla="*/ 959450 h 1763491"/>
                <a:gd name="connsiteX1" fmla="*/ 538760 w 6291491"/>
                <a:gd name="connsiteY1" fmla="*/ 109234 h 1763491"/>
                <a:gd name="connsiteX2" fmla="*/ 2790035 w 6291491"/>
                <a:gd name="connsiteY2" fmla="*/ 85895 h 1763491"/>
                <a:gd name="connsiteX3" fmla="*/ 5187011 w 6291491"/>
                <a:gd name="connsiteY3" fmla="*/ 57017 h 1763491"/>
                <a:gd name="connsiteX4" fmla="*/ 6101107 w 6291491"/>
                <a:gd name="connsiteY4" fmla="*/ 695823 h 1763491"/>
                <a:gd name="connsiteX5" fmla="*/ 5522870 w 6291491"/>
                <a:gd name="connsiteY5" fmla="*/ 1508176 h 1763491"/>
                <a:gd name="connsiteX6" fmla="*/ 2790035 w 6291491"/>
                <a:gd name="connsiteY6" fmla="*/ 1762295 h 1763491"/>
                <a:gd name="connsiteX7" fmla="*/ 639969 w 6291491"/>
                <a:gd name="connsiteY7" fmla="*/ 1573396 h 1763491"/>
                <a:gd name="connsiteX8" fmla="*/ 1405 w 6291491"/>
                <a:gd name="connsiteY8" fmla="*/ 959450 h 1763491"/>
                <a:gd name="connsiteX0" fmla="*/ 1405 w 6203507"/>
                <a:gd name="connsiteY0" fmla="*/ 959450 h 1763491"/>
                <a:gd name="connsiteX1" fmla="*/ 538760 w 6203507"/>
                <a:gd name="connsiteY1" fmla="*/ 109234 h 1763491"/>
                <a:gd name="connsiteX2" fmla="*/ 2790035 w 6203507"/>
                <a:gd name="connsiteY2" fmla="*/ 85895 h 1763491"/>
                <a:gd name="connsiteX3" fmla="*/ 5187011 w 6203507"/>
                <a:gd name="connsiteY3" fmla="*/ 57017 h 1763491"/>
                <a:gd name="connsiteX4" fmla="*/ 6101107 w 6203507"/>
                <a:gd name="connsiteY4" fmla="*/ 695823 h 1763491"/>
                <a:gd name="connsiteX5" fmla="*/ 5522870 w 6203507"/>
                <a:gd name="connsiteY5" fmla="*/ 1508176 h 1763491"/>
                <a:gd name="connsiteX6" fmla="*/ 2790035 w 6203507"/>
                <a:gd name="connsiteY6" fmla="*/ 1762295 h 1763491"/>
                <a:gd name="connsiteX7" fmla="*/ 639969 w 6203507"/>
                <a:gd name="connsiteY7" fmla="*/ 1573396 h 1763491"/>
                <a:gd name="connsiteX8" fmla="*/ 1405 w 6203507"/>
                <a:gd name="connsiteY8" fmla="*/ 959450 h 1763491"/>
                <a:gd name="connsiteX0" fmla="*/ 1405 w 6203506"/>
                <a:gd name="connsiteY0" fmla="*/ 959450 h 1676447"/>
                <a:gd name="connsiteX1" fmla="*/ 538760 w 6203506"/>
                <a:gd name="connsiteY1" fmla="*/ 109234 h 1676447"/>
                <a:gd name="connsiteX2" fmla="*/ 2790035 w 6203506"/>
                <a:gd name="connsiteY2" fmla="*/ 85895 h 1676447"/>
                <a:gd name="connsiteX3" fmla="*/ 5187011 w 6203506"/>
                <a:gd name="connsiteY3" fmla="*/ 57017 h 1676447"/>
                <a:gd name="connsiteX4" fmla="*/ 6101107 w 6203506"/>
                <a:gd name="connsiteY4" fmla="*/ 695823 h 1676447"/>
                <a:gd name="connsiteX5" fmla="*/ 5522870 w 6203506"/>
                <a:gd name="connsiteY5" fmla="*/ 1508176 h 1676447"/>
                <a:gd name="connsiteX6" fmla="*/ 3125896 w 6203506"/>
                <a:gd name="connsiteY6" fmla="*/ 1664464 h 1676447"/>
                <a:gd name="connsiteX7" fmla="*/ 639969 w 6203506"/>
                <a:gd name="connsiteY7" fmla="*/ 1573396 h 1676447"/>
                <a:gd name="connsiteX8" fmla="*/ 1405 w 6203506"/>
                <a:gd name="connsiteY8" fmla="*/ 959450 h 1676447"/>
                <a:gd name="connsiteX0" fmla="*/ 1405 w 6203506"/>
                <a:gd name="connsiteY0" fmla="*/ 959450 h 1676447"/>
                <a:gd name="connsiteX1" fmla="*/ 538760 w 6203506"/>
                <a:gd name="connsiteY1" fmla="*/ 109234 h 1676447"/>
                <a:gd name="connsiteX2" fmla="*/ 2790035 w 6203506"/>
                <a:gd name="connsiteY2" fmla="*/ 85895 h 1676447"/>
                <a:gd name="connsiteX3" fmla="*/ 5187011 w 6203506"/>
                <a:gd name="connsiteY3" fmla="*/ 57017 h 1676447"/>
                <a:gd name="connsiteX4" fmla="*/ 6101107 w 6203506"/>
                <a:gd name="connsiteY4" fmla="*/ 695823 h 1676447"/>
                <a:gd name="connsiteX5" fmla="*/ 5522870 w 6203506"/>
                <a:gd name="connsiteY5" fmla="*/ 1508176 h 1676447"/>
                <a:gd name="connsiteX6" fmla="*/ 3125896 w 6203506"/>
                <a:gd name="connsiteY6" fmla="*/ 1664464 h 1676447"/>
                <a:gd name="connsiteX7" fmla="*/ 639969 w 6203506"/>
                <a:gd name="connsiteY7" fmla="*/ 1573396 h 1676447"/>
                <a:gd name="connsiteX8" fmla="*/ 1405 w 6203506"/>
                <a:gd name="connsiteY8" fmla="*/ 959450 h 1676447"/>
                <a:gd name="connsiteX0" fmla="*/ 1405 w 6466376"/>
                <a:gd name="connsiteY0" fmla="*/ 935566 h 1652563"/>
                <a:gd name="connsiteX1" fmla="*/ 538760 w 6466376"/>
                <a:gd name="connsiteY1" fmla="*/ 85350 h 1652563"/>
                <a:gd name="connsiteX2" fmla="*/ 2790035 w 6466376"/>
                <a:gd name="connsiteY2" fmla="*/ 62011 h 1652563"/>
                <a:gd name="connsiteX3" fmla="*/ 5187011 w 6466376"/>
                <a:gd name="connsiteY3" fmla="*/ 33133 h 1652563"/>
                <a:gd name="connsiteX4" fmla="*/ 6390931 w 6466376"/>
                <a:gd name="connsiteY4" fmla="*/ 574241 h 1652563"/>
                <a:gd name="connsiteX5" fmla="*/ 5522870 w 6466376"/>
                <a:gd name="connsiteY5" fmla="*/ 1484292 h 1652563"/>
                <a:gd name="connsiteX6" fmla="*/ 3125896 w 6466376"/>
                <a:gd name="connsiteY6" fmla="*/ 1640580 h 1652563"/>
                <a:gd name="connsiteX7" fmla="*/ 639969 w 6466376"/>
                <a:gd name="connsiteY7" fmla="*/ 1549512 h 1652563"/>
                <a:gd name="connsiteX8" fmla="*/ 1405 w 6466376"/>
                <a:gd name="connsiteY8" fmla="*/ 935566 h 1652563"/>
                <a:gd name="connsiteX0" fmla="*/ 1405 w 6466376"/>
                <a:gd name="connsiteY0" fmla="*/ 923233 h 1640230"/>
                <a:gd name="connsiteX1" fmla="*/ 538760 w 6466376"/>
                <a:gd name="connsiteY1" fmla="*/ 73017 h 1640230"/>
                <a:gd name="connsiteX2" fmla="*/ 2790035 w 6466376"/>
                <a:gd name="connsiteY2" fmla="*/ 49678 h 1640230"/>
                <a:gd name="connsiteX3" fmla="*/ 5033575 w 6466376"/>
                <a:gd name="connsiteY3" fmla="*/ 136262 h 1640230"/>
                <a:gd name="connsiteX4" fmla="*/ 6390931 w 6466376"/>
                <a:gd name="connsiteY4" fmla="*/ 561908 h 1640230"/>
                <a:gd name="connsiteX5" fmla="*/ 5522870 w 6466376"/>
                <a:gd name="connsiteY5" fmla="*/ 1471959 h 1640230"/>
                <a:gd name="connsiteX6" fmla="*/ 3125896 w 6466376"/>
                <a:gd name="connsiteY6" fmla="*/ 1628247 h 1640230"/>
                <a:gd name="connsiteX7" fmla="*/ 639969 w 6466376"/>
                <a:gd name="connsiteY7" fmla="*/ 1537179 h 1640230"/>
                <a:gd name="connsiteX8" fmla="*/ 1405 w 6466376"/>
                <a:gd name="connsiteY8" fmla="*/ 923233 h 164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6376" h="1640230">
                  <a:moveTo>
                    <a:pt x="1405" y="923233"/>
                  </a:moveTo>
                  <a:cubicBezTo>
                    <a:pt x="-15463" y="679206"/>
                    <a:pt x="117048" y="215892"/>
                    <a:pt x="538760" y="73017"/>
                  </a:cubicBezTo>
                  <a:cubicBezTo>
                    <a:pt x="960472" y="-69858"/>
                    <a:pt x="2040899" y="39137"/>
                    <a:pt x="2790035" y="49678"/>
                  </a:cubicBezTo>
                  <a:cubicBezTo>
                    <a:pt x="3539171" y="60219"/>
                    <a:pt x="4433426" y="50890"/>
                    <a:pt x="5033575" y="136262"/>
                  </a:cubicBezTo>
                  <a:cubicBezTo>
                    <a:pt x="5633724" y="221634"/>
                    <a:pt x="6101809" y="340330"/>
                    <a:pt x="6390931" y="561908"/>
                  </a:cubicBezTo>
                  <a:cubicBezTo>
                    <a:pt x="6683733" y="1124435"/>
                    <a:pt x="6067042" y="1294236"/>
                    <a:pt x="5522870" y="1471959"/>
                  </a:cubicBezTo>
                  <a:cubicBezTo>
                    <a:pt x="4978698" y="1649682"/>
                    <a:pt x="3939713" y="1617377"/>
                    <a:pt x="3125896" y="1628247"/>
                  </a:cubicBezTo>
                  <a:cubicBezTo>
                    <a:pt x="2312079" y="1639117"/>
                    <a:pt x="1061681" y="1673704"/>
                    <a:pt x="639969" y="1537179"/>
                  </a:cubicBezTo>
                  <a:cubicBezTo>
                    <a:pt x="218257" y="1400654"/>
                    <a:pt x="18273" y="1167260"/>
                    <a:pt x="1405" y="923233"/>
                  </a:cubicBezTo>
                  <a:close/>
                </a:path>
              </a:pathLst>
            </a:custGeom>
            <a:solidFill>
              <a:srgbClr val="FBC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bg1"/>
                </a:solidFill>
                <a:hlinkClick r:id="rId3"/>
              </a:endParaRPr>
            </a:p>
            <a:p>
              <a:pPr algn="ctr"/>
              <a:r>
                <a:rPr lang="hu-HU" sz="2400" dirty="0">
                  <a:solidFill>
                    <a:schemeClr val="bg1"/>
                  </a:solidFill>
                  <a:hlinkClick r:id="rId3"/>
                </a:rPr>
                <a:t>Mózes életével kapcsolatban döntsd el, hogy az állítás</a:t>
              </a:r>
            </a:p>
            <a:p>
              <a:pPr algn="ctr"/>
              <a:r>
                <a:rPr lang="hu-HU" sz="2400" dirty="0">
                  <a:solidFill>
                    <a:schemeClr val="bg1"/>
                  </a:solidFill>
                  <a:hlinkClick r:id="rId3"/>
                </a:rPr>
                <a:t>IGAZ VAGY HAMIS?</a:t>
              </a:r>
            </a:p>
            <a:p>
              <a:pPr algn="ctr"/>
              <a:r>
                <a:rPr lang="hu-HU" sz="2400" b="1" dirty="0">
                  <a:solidFill>
                    <a:schemeClr val="bg1"/>
                  </a:solidFill>
                  <a:hlinkClick r:id="rId3"/>
                </a:rPr>
                <a:t>Kattints ide!</a:t>
              </a:r>
              <a:endParaRPr lang="hu-HU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-962" t="-1824" r="962" b="35844"/>
          <a:stretch/>
        </p:blipFill>
        <p:spPr>
          <a:xfrm>
            <a:off x="-33743" y="1828800"/>
            <a:ext cx="6838950" cy="5029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809750" cy="177875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677" y="428304"/>
            <a:ext cx="2088000" cy="2088000"/>
          </a:xfrm>
          <a:prstGeom prst="rect">
            <a:avLst/>
          </a:prstGeom>
        </p:spPr>
      </p:pic>
      <p:grpSp>
        <p:nvGrpSpPr>
          <p:cNvPr id="14" name="Csoportba foglalás 13"/>
          <p:cNvGrpSpPr/>
          <p:nvPr/>
        </p:nvGrpSpPr>
        <p:grpSpPr>
          <a:xfrm>
            <a:off x="6882847" y="607156"/>
            <a:ext cx="2088000" cy="2088000"/>
            <a:chOff x="9158390" y="407858"/>
            <a:chExt cx="2088000" cy="2088000"/>
          </a:xfrm>
        </p:grpSpPr>
        <p:sp>
          <p:nvSpPr>
            <p:cNvPr id="13" name="Ellipszis 12"/>
            <p:cNvSpPr/>
            <p:nvPr/>
          </p:nvSpPr>
          <p:spPr>
            <a:xfrm>
              <a:off x="9158390" y="407858"/>
              <a:ext cx="2088000" cy="2088000"/>
            </a:xfrm>
            <a:prstGeom prst="ellipse">
              <a:avLst/>
            </a:prstGeom>
            <a:solidFill>
              <a:srgbClr val="91AA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2" name="Kép 11"/>
            <p:cNvPicPr>
              <a:picLocks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39" b="100000" l="0" r="100000"/>
                      </a14:imgEffect>
                    </a14:imgLayer>
                  </a14:imgProps>
                </a:ext>
              </a:extLst>
            </a:blip>
            <a:srcRect l="7977" t="19892" r="12671" b="7049"/>
            <a:stretch/>
          </p:blipFill>
          <p:spPr>
            <a:xfrm>
              <a:off x="9356390" y="590961"/>
              <a:ext cx="1692000" cy="1692000"/>
            </a:xfrm>
            <a:prstGeom prst="ellipse">
              <a:avLst/>
            </a:prstGeom>
          </p:spPr>
        </p:pic>
      </p:grpSp>
      <p:grpSp>
        <p:nvGrpSpPr>
          <p:cNvPr id="18" name="Csoportba foglalás 17"/>
          <p:cNvGrpSpPr/>
          <p:nvPr/>
        </p:nvGrpSpPr>
        <p:grpSpPr>
          <a:xfrm>
            <a:off x="9381058" y="3299400"/>
            <a:ext cx="2088000" cy="2088000"/>
            <a:chOff x="9002014" y="3764916"/>
            <a:chExt cx="2088000" cy="2088000"/>
          </a:xfrm>
        </p:grpSpPr>
        <p:sp>
          <p:nvSpPr>
            <p:cNvPr id="17" name="Ellipszis 16"/>
            <p:cNvSpPr/>
            <p:nvPr/>
          </p:nvSpPr>
          <p:spPr>
            <a:xfrm>
              <a:off x="9002014" y="3764916"/>
              <a:ext cx="2088000" cy="2088000"/>
            </a:xfrm>
            <a:prstGeom prst="ellipse">
              <a:avLst/>
            </a:prstGeom>
            <a:solidFill>
              <a:srgbClr val="FBC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5" name="Kép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5396" r="95863"/>
                      </a14:imgEffect>
                    </a14:imgLayer>
                  </a14:imgProps>
                </a:ext>
              </a:extLst>
            </a:blip>
            <a:srcRect l="4198" t="-18223" r="3608" b="3315"/>
            <a:stretch/>
          </p:blipFill>
          <p:spPr>
            <a:xfrm>
              <a:off x="9198124" y="3905009"/>
              <a:ext cx="1695779" cy="1695779"/>
            </a:xfrm>
            <a:prstGeom prst="ellipse">
              <a:avLst/>
            </a:prstGeom>
          </p:spPr>
        </p:pic>
      </p:grp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11"/>
          <a:srcRect l="459" t="1376" r="-459" b="38478"/>
          <a:stretch/>
        </p:blipFill>
        <p:spPr>
          <a:xfrm>
            <a:off x="6029619" y="1828800"/>
            <a:ext cx="640238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90594" y="301576"/>
            <a:ext cx="735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prstClr val="white"/>
                </a:solidFill>
              </a:rPr>
              <a:t>ÚTON AZ ÍGÉRET FÖLDJE FELÉ</a:t>
            </a:r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2" b="80985" l="35977" r="66856"/>
                    </a14:imgEffect>
                  </a14:imgLayer>
                </a14:imgProps>
              </a:ext>
            </a:extLst>
          </a:blip>
          <a:srcRect l="34980" t="15095" r="30458" b="17227"/>
          <a:stretch/>
        </p:blipFill>
        <p:spPr>
          <a:xfrm rot="3453516" flipH="1">
            <a:off x="5208614" y="1472940"/>
            <a:ext cx="1710740" cy="3468529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7" b="92540" l="9947" r="89920"/>
                    </a14:imgEffect>
                  </a14:imgLayer>
                </a14:imgProps>
              </a:ext>
            </a:extLst>
          </a:blip>
          <a:srcRect l="40244" r="29162"/>
          <a:stretch/>
        </p:blipFill>
        <p:spPr>
          <a:xfrm rot="3160752">
            <a:off x="8875234" y="246029"/>
            <a:ext cx="1687607" cy="4118814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85" t="41055" r="-785" b="25304"/>
          <a:stretch/>
        </p:blipFill>
        <p:spPr>
          <a:xfrm rot="19938304">
            <a:off x="4530655" y="3855595"/>
            <a:ext cx="3768547" cy="1700897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42284" t="12016" r="29354" b="12125"/>
          <a:stretch/>
        </p:blipFill>
        <p:spPr>
          <a:xfrm rot="3235740" flipH="1">
            <a:off x="2157932" y="3057187"/>
            <a:ext cx="1306286" cy="2897580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8916" t="10772" r="43442" b="10179"/>
          <a:stretch/>
        </p:blipFill>
        <p:spPr>
          <a:xfrm rot="3913815" flipH="1">
            <a:off x="1928443" y="4665621"/>
            <a:ext cx="1207005" cy="2673485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3507474" y="6078661"/>
            <a:ext cx="372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D54773">
                    <a:lumMod val="50000"/>
                  </a:srgbClr>
                </a:solidFill>
              </a:rPr>
              <a:t>Isten szavára a keserű vízbe</a:t>
            </a:r>
          </a:p>
          <a:p>
            <a:r>
              <a:rPr lang="hu-HU" dirty="0">
                <a:solidFill>
                  <a:srgbClr val="D54773">
                    <a:lumMod val="50000"/>
                  </a:srgbClr>
                </a:solidFill>
              </a:rPr>
              <a:t>Mózes egy botot dobott. Iható lett.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64249" y="3500438"/>
            <a:ext cx="243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D54773">
                    <a:lumMod val="50000"/>
                  </a:srgbClr>
                </a:solidFill>
              </a:rPr>
              <a:t>A pusztásban mannát </a:t>
            </a:r>
          </a:p>
          <a:p>
            <a:r>
              <a:rPr lang="hu-HU" dirty="0">
                <a:solidFill>
                  <a:srgbClr val="D54773">
                    <a:lumMod val="50000"/>
                  </a:srgbClr>
                </a:solidFill>
              </a:rPr>
              <a:t>és fürjeket adott.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7023144" y="5153748"/>
            <a:ext cx="202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D54773">
                    <a:lumMod val="50000"/>
                  </a:srgbClr>
                </a:solidFill>
              </a:rPr>
              <a:t>Mózes a sziklából </a:t>
            </a:r>
          </a:p>
          <a:p>
            <a:r>
              <a:rPr lang="hu-HU" dirty="0">
                <a:solidFill>
                  <a:srgbClr val="D54773">
                    <a:lumMod val="50000"/>
                  </a:srgbClr>
                </a:solidFill>
              </a:rPr>
              <a:t>vizet fakasztott.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2419111" y="2516225"/>
            <a:ext cx="315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D54773">
                    <a:lumMod val="50000"/>
                  </a:srgbClr>
                </a:solidFill>
              </a:rPr>
              <a:t>Isten Tízparancsolatot adott.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924533" y="3685295"/>
            <a:ext cx="3158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D54773">
                    <a:lumMod val="50000"/>
                  </a:srgbClr>
                </a:solidFill>
              </a:rPr>
              <a:t>A nép elérkezett az Ígéret Földjének a határához, a tejjel és mézzel folyó földhöz.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307"/>
            <a:ext cx="981611" cy="970479"/>
          </a:xfrm>
          <a:prstGeom prst="rect">
            <a:avLst/>
          </a:prstGeom>
        </p:spPr>
      </p:pic>
      <p:sp>
        <p:nvSpPr>
          <p:cNvPr id="14" name="Szövegdoboz 13">
            <a:hlinkClick r:id="rId13"/>
          </p:cNvPr>
          <p:cNvSpPr txBox="1"/>
          <p:nvPr/>
        </p:nvSpPr>
        <p:spPr>
          <a:xfrm>
            <a:off x="35675" y="1284051"/>
            <a:ext cx="1046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prstClr val="white"/>
                </a:solidFill>
              </a:rPr>
              <a:t>Kattints ide, és fejtsd meg a keresztrejtvényt!</a:t>
            </a:r>
          </a:p>
        </p:txBody>
      </p:sp>
    </p:spTree>
    <p:extLst>
      <p:ext uri="{BB962C8B-B14F-4D97-AF65-F5344CB8AC3E}">
        <p14:creationId xmlns:p14="http://schemas.microsoft.com/office/powerpoint/2010/main" val="144410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37" l="1650" r="96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2" y="82365"/>
            <a:ext cx="4014249" cy="6836145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15" l="9485" r="956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029" y="82365"/>
            <a:ext cx="4797972" cy="6901759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sp>
        <p:nvSpPr>
          <p:cNvPr id="16" name="Téglalap 15"/>
          <p:cNvSpPr/>
          <p:nvPr/>
        </p:nvSpPr>
        <p:spPr>
          <a:xfrm>
            <a:off x="588055" y="2106627"/>
            <a:ext cx="2828158" cy="1251673"/>
          </a:xfrm>
          <a:custGeom>
            <a:avLst/>
            <a:gdLst>
              <a:gd name="connsiteX0" fmla="*/ 0 w 2880185"/>
              <a:gd name="connsiteY0" fmla="*/ 0 h 1151375"/>
              <a:gd name="connsiteX1" fmla="*/ 2880185 w 2880185"/>
              <a:gd name="connsiteY1" fmla="*/ 0 h 1151375"/>
              <a:gd name="connsiteX2" fmla="*/ 2880185 w 2880185"/>
              <a:gd name="connsiteY2" fmla="*/ 1151375 h 1151375"/>
              <a:gd name="connsiteX3" fmla="*/ 0 w 2880185"/>
              <a:gd name="connsiteY3" fmla="*/ 1151375 h 1151375"/>
              <a:gd name="connsiteX4" fmla="*/ 0 w 2880185"/>
              <a:gd name="connsiteY4" fmla="*/ 0 h 1151375"/>
              <a:gd name="connsiteX0" fmla="*/ 0 w 2880185"/>
              <a:gd name="connsiteY0" fmla="*/ 112110 h 1263485"/>
              <a:gd name="connsiteX1" fmla="*/ 2880185 w 2880185"/>
              <a:gd name="connsiteY1" fmla="*/ 112110 h 1263485"/>
              <a:gd name="connsiteX2" fmla="*/ 2880185 w 2880185"/>
              <a:gd name="connsiteY2" fmla="*/ 1263485 h 1263485"/>
              <a:gd name="connsiteX3" fmla="*/ 0 w 2880185"/>
              <a:gd name="connsiteY3" fmla="*/ 1263485 h 1263485"/>
              <a:gd name="connsiteX4" fmla="*/ 0 w 2880185"/>
              <a:gd name="connsiteY4" fmla="*/ 112110 h 1263485"/>
              <a:gd name="connsiteX0" fmla="*/ 0 w 2880185"/>
              <a:gd name="connsiteY0" fmla="*/ 226041 h 1377416"/>
              <a:gd name="connsiteX1" fmla="*/ 2880185 w 2880185"/>
              <a:gd name="connsiteY1" fmla="*/ 226041 h 1377416"/>
              <a:gd name="connsiteX2" fmla="*/ 2880185 w 2880185"/>
              <a:gd name="connsiteY2" fmla="*/ 1377416 h 1377416"/>
              <a:gd name="connsiteX3" fmla="*/ 0 w 2880185"/>
              <a:gd name="connsiteY3" fmla="*/ 1377416 h 1377416"/>
              <a:gd name="connsiteX4" fmla="*/ 0 w 2880185"/>
              <a:gd name="connsiteY4" fmla="*/ 226041 h 1377416"/>
              <a:gd name="connsiteX0" fmla="*/ 0 w 2978281"/>
              <a:gd name="connsiteY0" fmla="*/ 226041 h 1377416"/>
              <a:gd name="connsiteX1" fmla="*/ 2880185 w 2978281"/>
              <a:gd name="connsiteY1" fmla="*/ 226041 h 1377416"/>
              <a:gd name="connsiteX2" fmla="*/ 2880185 w 2978281"/>
              <a:gd name="connsiteY2" fmla="*/ 1377416 h 1377416"/>
              <a:gd name="connsiteX3" fmla="*/ 0 w 2978281"/>
              <a:gd name="connsiteY3" fmla="*/ 1377416 h 1377416"/>
              <a:gd name="connsiteX4" fmla="*/ 0 w 2978281"/>
              <a:gd name="connsiteY4" fmla="*/ 226041 h 1377416"/>
              <a:gd name="connsiteX0" fmla="*/ 0 w 2880185"/>
              <a:gd name="connsiteY0" fmla="*/ 226041 h 1377416"/>
              <a:gd name="connsiteX1" fmla="*/ 2627937 w 2880185"/>
              <a:gd name="connsiteY1" fmla="*/ 226041 h 1377416"/>
              <a:gd name="connsiteX2" fmla="*/ 2880185 w 2880185"/>
              <a:gd name="connsiteY2" fmla="*/ 1377416 h 1377416"/>
              <a:gd name="connsiteX3" fmla="*/ 0 w 2880185"/>
              <a:gd name="connsiteY3" fmla="*/ 1377416 h 1377416"/>
              <a:gd name="connsiteX4" fmla="*/ 0 w 2880185"/>
              <a:gd name="connsiteY4" fmla="*/ 226041 h 1377416"/>
              <a:gd name="connsiteX0" fmla="*/ 0 w 2880185"/>
              <a:gd name="connsiteY0" fmla="*/ 226041 h 1692726"/>
              <a:gd name="connsiteX1" fmla="*/ 2627937 w 2880185"/>
              <a:gd name="connsiteY1" fmla="*/ 226041 h 1692726"/>
              <a:gd name="connsiteX2" fmla="*/ 2880185 w 2880185"/>
              <a:gd name="connsiteY2" fmla="*/ 1377416 h 1692726"/>
              <a:gd name="connsiteX3" fmla="*/ 0 w 2880185"/>
              <a:gd name="connsiteY3" fmla="*/ 1377416 h 1692726"/>
              <a:gd name="connsiteX4" fmla="*/ 0 w 2880185"/>
              <a:gd name="connsiteY4" fmla="*/ 226041 h 1692726"/>
              <a:gd name="connsiteX0" fmla="*/ 0 w 2880185"/>
              <a:gd name="connsiteY0" fmla="*/ 226041 h 1513121"/>
              <a:gd name="connsiteX1" fmla="*/ 2627937 w 2880185"/>
              <a:gd name="connsiteY1" fmla="*/ 226041 h 1513121"/>
              <a:gd name="connsiteX2" fmla="*/ 2880185 w 2880185"/>
              <a:gd name="connsiteY2" fmla="*/ 1109402 h 1513121"/>
              <a:gd name="connsiteX3" fmla="*/ 0 w 2880185"/>
              <a:gd name="connsiteY3" fmla="*/ 1377416 h 1513121"/>
              <a:gd name="connsiteX4" fmla="*/ 0 w 2880185"/>
              <a:gd name="connsiteY4" fmla="*/ 226041 h 1513121"/>
              <a:gd name="connsiteX0" fmla="*/ 312 w 2880497"/>
              <a:gd name="connsiteY0" fmla="*/ 226041 h 1642226"/>
              <a:gd name="connsiteX1" fmla="*/ 2628249 w 2880497"/>
              <a:gd name="connsiteY1" fmla="*/ 226041 h 1642226"/>
              <a:gd name="connsiteX2" fmla="*/ 2880497 w 2880497"/>
              <a:gd name="connsiteY2" fmla="*/ 1109402 h 1642226"/>
              <a:gd name="connsiteX3" fmla="*/ 312 w 2880497"/>
              <a:gd name="connsiteY3" fmla="*/ 1377416 h 1642226"/>
              <a:gd name="connsiteX4" fmla="*/ 312 w 2880497"/>
              <a:gd name="connsiteY4" fmla="*/ 226041 h 1642226"/>
              <a:gd name="connsiteX0" fmla="*/ 0 w 2880185"/>
              <a:gd name="connsiteY0" fmla="*/ 226041 h 1493598"/>
              <a:gd name="connsiteX1" fmla="*/ 2627937 w 2880185"/>
              <a:gd name="connsiteY1" fmla="*/ 226041 h 1493598"/>
              <a:gd name="connsiteX2" fmla="*/ 2880185 w 2880185"/>
              <a:gd name="connsiteY2" fmla="*/ 1109402 h 1493598"/>
              <a:gd name="connsiteX3" fmla="*/ 63062 w 2880185"/>
              <a:gd name="connsiteY3" fmla="*/ 1046340 h 1493598"/>
              <a:gd name="connsiteX4" fmla="*/ 0 w 2880185"/>
              <a:gd name="connsiteY4" fmla="*/ 226041 h 1493598"/>
              <a:gd name="connsiteX0" fmla="*/ 0 w 2880185"/>
              <a:gd name="connsiteY0" fmla="*/ 220671 h 1488228"/>
              <a:gd name="connsiteX1" fmla="*/ 2627937 w 2880185"/>
              <a:gd name="connsiteY1" fmla="*/ 220671 h 1488228"/>
              <a:gd name="connsiteX2" fmla="*/ 2880185 w 2880185"/>
              <a:gd name="connsiteY2" fmla="*/ 1104032 h 1488228"/>
              <a:gd name="connsiteX3" fmla="*/ 63062 w 2880185"/>
              <a:gd name="connsiteY3" fmla="*/ 1040970 h 1488228"/>
              <a:gd name="connsiteX4" fmla="*/ 0 w 2880185"/>
              <a:gd name="connsiteY4" fmla="*/ 220671 h 1488228"/>
              <a:gd name="connsiteX0" fmla="*/ 205272 w 2817444"/>
              <a:gd name="connsiteY0" fmla="*/ 383069 h 1414144"/>
              <a:gd name="connsiteX1" fmla="*/ 2565196 w 2817444"/>
              <a:gd name="connsiteY1" fmla="*/ 146587 h 1414144"/>
              <a:gd name="connsiteX2" fmla="*/ 2817444 w 2817444"/>
              <a:gd name="connsiteY2" fmla="*/ 1029948 h 1414144"/>
              <a:gd name="connsiteX3" fmla="*/ 321 w 2817444"/>
              <a:gd name="connsiteY3" fmla="*/ 966886 h 1414144"/>
              <a:gd name="connsiteX4" fmla="*/ 205272 w 2817444"/>
              <a:gd name="connsiteY4" fmla="*/ 383069 h 1414144"/>
              <a:gd name="connsiteX0" fmla="*/ 205272 w 2817444"/>
              <a:gd name="connsiteY0" fmla="*/ 383069 h 1414144"/>
              <a:gd name="connsiteX1" fmla="*/ 2565196 w 2817444"/>
              <a:gd name="connsiteY1" fmla="*/ 146587 h 1414144"/>
              <a:gd name="connsiteX2" fmla="*/ 2817444 w 2817444"/>
              <a:gd name="connsiteY2" fmla="*/ 1029948 h 1414144"/>
              <a:gd name="connsiteX3" fmla="*/ 321 w 2817444"/>
              <a:gd name="connsiteY3" fmla="*/ 966886 h 1414144"/>
              <a:gd name="connsiteX4" fmla="*/ 205272 w 2817444"/>
              <a:gd name="connsiteY4" fmla="*/ 383069 h 1414144"/>
              <a:gd name="connsiteX0" fmla="*/ 168690 w 2828158"/>
              <a:gd name="connsiteY0" fmla="*/ 195137 h 1509991"/>
              <a:gd name="connsiteX1" fmla="*/ 2575910 w 2828158"/>
              <a:gd name="connsiteY1" fmla="*/ 242434 h 1509991"/>
              <a:gd name="connsiteX2" fmla="*/ 2828158 w 2828158"/>
              <a:gd name="connsiteY2" fmla="*/ 1125795 h 1509991"/>
              <a:gd name="connsiteX3" fmla="*/ 11035 w 2828158"/>
              <a:gd name="connsiteY3" fmla="*/ 1062733 h 1509991"/>
              <a:gd name="connsiteX4" fmla="*/ 168690 w 2828158"/>
              <a:gd name="connsiteY4" fmla="*/ 195137 h 1509991"/>
              <a:gd name="connsiteX0" fmla="*/ 168690 w 2828158"/>
              <a:gd name="connsiteY0" fmla="*/ 195137 h 1509991"/>
              <a:gd name="connsiteX1" fmla="*/ 2575910 w 2828158"/>
              <a:gd name="connsiteY1" fmla="*/ 242434 h 1509991"/>
              <a:gd name="connsiteX2" fmla="*/ 2828158 w 2828158"/>
              <a:gd name="connsiteY2" fmla="*/ 1125795 h 1509991"/>
              <a:gd name="connsiteX3" fmla="*/ 11035 w 2828158"/>
              <a:gd name="connsiteY3" fmla="*/ 1062733 h 1509991"/>
              <a:gd name="connsiteX4" fmla="*/ 168690 w 2828158"/>
              <a:gd name="connsiteY4" fmla="*/ 195137 h 1509991"/>
              <a:gd name="connsiteX0" fmla="*/ 168690 w 2828158"/>
              <a:gd name="connsiteY0" fmla="*/ 195137 h 1496790"/>
              <a:gd name="connsiteX1" fmla="*/ 2575910 w 2828158"/>
              <a:gd name="connsiteY1" fmla="*/ 242434 h 1496790"/>
              <a:gd name="connsiteX2" fmla="*/ 2828158 w 2828158"/>
              <a:gd name="connsiteY2" fmla="*/ 1125795 h 1496790"/>
              <a:gd name="connsiteX3" fmla="*/ 11035 w 2828158"/>
              <a:gd name="connsiteY3" fmla="*/ 1062733 h 1496790"/>
              <a:gd name="connsiteX4" fmla="*/ 168690 w 2828158"/>
              <a:gd name="connsiteY4" fmla="*/ 195137 h 1496790"/>
              <a:gd name="connsiteX0" fmla="*/ 168690 w 2828158"/>
              <a:gd name="connsiteY0" fmla="*/ 195137 h 1441225"/>
              <a:gd name="connsiteX1" fmla="*/ 2575910 w 2828158"/>
              <a:gd name="connsiteY1" fmla="*/ 242434 h 1441225"/>
              <a:gd name="connsiteX2" fmla="*/ 2828158 w 2828158"/>
              <a:gd name="connsiteY2" fmla="*/ 1125795 h 1441225"/>
              <a:gd name="connsiteX3" fmla="*/ 2202442 w 2828158"/>
              <a:gd name="connsiteY3" fmla="*/ 1440613 h 1441225"/>
              <a:gd name="connsiteX4" fmla="*/ 11035 w 2828158"/>
              <a:gd name="connsiteY4" fmla="*/ 1062733 h 1441225"/>
              <a:gd name="connsiteX5" fmla="*/ 168690 w 2828158"/>
              <a:gd name="connsiteY5" fmla="*/ 195137 h 1441225"/>
              <a:gd name="connsiteX0" fmla="*/ 168690 w 2828158"/>
              <a:gd name="connsiteY0" fmla="*/ 195137 h 1251673"/>
              <a:gd name="connsiteX1" fmla="*/ 2575910 w 2828158"/>
              <a:gd name="connsiteY1" fmla="*/ 242434 h 1251673"/>
              <a:gd name="connsiteX2" fmla="*/ 2828158 w 2828158"/>
              <a:gd name="connsiteY2" fmla="*/ 1125795 h 1251673"/>
              <a:gd name="connsiteX3" fmla="*/ 1824069 w 2828158"/>
              <a:gd name="connsiteY3" fmla="*/ 1219896 h 1251673"/>
              <a:gd name="connsiteX4" fmla="*/ 11035 w 2828158"/>
              <a:gd name="connsiteY4" fmla="*/ 1062733 h 1251673"/>
              <a:gd name="connsiteX5" fmla="*/ 168690 w 2828158"/>
              <a:gd name="connsiteY5" fmla="*/ 195137 h 125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158" h="1251673">
                <a:moveTo>
                  <a:pt x="168690" y="195137"/>
                </a:moveTo>
                <a:cubicBezTo>
                  <a:pt x="372007" y="-41346"/>
                  <a:pt x="1647379" y="-104407"/>
                  <a:pt x="2575910" y="242434"/>
                </a:cubicBezTo>
                <a:cubicBezTo>
                  <a:pt x="2796627" y="578929"/>
                  <a:pt x="2828158" y="742003"/>
                  <a:pt x="2828158" y="1125795"/>
                </a:cubicBezTo>
                <a:cubicBezTo>
                  <a:pt x="2765913" y="1325492"/>
                  <a:pt x="2293590" y="1230406"/>
                  <a:pt x="1824069" y="1219896"/>
                </a:cubicBezTo>
                <a:cubicBezTo>
                  <a:pt x="1354549" y="1209386"/>
                  <a:pt x="349994" y="1270312"/>
                  <a:pt x="11035" y="1062733"/>
                </a:cubicBezTo>
                <a:cubicBezTo>
                  <a:pt x="79352" y="868127"/>
                  <a:pt x="-136110" y="468570"/>
                  <a:pt x="168690" y="195137"/>
                </a:cubicBezTo>
                <a:close/>
              </a:path>
            </a:pathLst>
          </a:custGeom>
          <a:solidFill>
            <a:srgbClr val="DABF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2. 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8396071" y="3280642"/>
            <a:ext cx="3156493" cy="849924"/>
          </a:xfrm>
          <a:custGeom>
            <a:avLst/>
            <a:gdLst>
              <a:gd name="connsiteX0" fmla="*/ 0 w 2880185"/>
              <a:gd name="connsiteY0" fmla="*/ 0 h 793531"/>
              <a:gd name="connsiteX1" fmla="*/ 2880185 w 2880185"/>
              <a:gd name="connsiteY1" fmla="*/ 0 h 793531"/>
              <a:gd name="connsiteX2" fmla="*/ 2880185 w 2880185"/>
              <a:gd name="connsiteY2" fmla="*/ 793531 h 793531"/>
              <a:gd name="connsiteX3" fmla="*/ 0 w 2880185"/>
              <a:gd name="connsiteY3" fmla="*/ 793531 h 793531"/>
              <a:gd name="connsiteX4" fmla="*/ 0 w 2880185"/>
              <a:gd name="connsiteY4" fmla="*/ 0 h 793531"/>
              <a:gd name="connsiteX0" fmla="*/ 0 w 2880185"/>
              <a:gd name="connsiteY0" fmla="*/ 91089 h 884620"/>
              <a:gd name="connsiteX1" fmla="*/ 2880185 w 2880185"/>
              <a:gd name="connsiteY1" fmla="*/ 91089 h 884620"/>
              <a:gd name="connsiteX2" fmla="*/ 2880185 w 2880185"/>
              <a:gd name="connsiteY2" fmla="*/ 884620 h 884620"/>
              <a:gd name="connsiteX3" fmla="*/ 0 w 2880185"/>
              <a:gd name="connsiteY3" fmla="*/ 884620 h 884620"/>
              <a:gd name="connsiteX4" fmla="*/ 0 w 2880185"/>
              <a:gd name="connsiteY4" fmla="*/ 91089 h 884620"/>
              <a:gd name="connsiteX0" fmla="*/ 0 w 3041343"/>
              <a:gd name="connsiteY0" fmla="*/ 91089 h 884620"/>
              <a:gd name="connsiteX1" fmla="*/ 2880185 w 3041343"/>
              <a:gd name="connsiteY1" fmla="*/ 91089 h 884620"/>
              <a:gd name="connsiteX2" fmla="*/ 2880185 w 3041343"/>
              <a:gd name="connsiteY2" fmla="*/ 884620 h 884620"/>
              <a:gd name="connsiteX3" fmla="*/ 0 w 3041343"/>
              <a:gd name="connsiteY3" fmla="*/ 884620 h 884620"/>
              <a:gd name="connsiteX4" fmla="*/ 0 w 3041343"/>
              <a:gd name="connsiteY4" fmla="*/ 91089 h 884620"/>
              <a:gd name="connsiteX0" fmla="*/ 0 w 3029768"/>
              <a:gd name="connsiteY0" fmla="*/ 1746 h 795277"/>
              <a:gd name="connsiteX1" fmla="*/ 2864419 w 3029768"/>
              <a:gd name="connsiteY1" fmla="*/ 175166 h 795277"/>
              <a:gd name="connsiteX2" fmla="*/ 2880185 w 3029768"/>
              <a:gd name="connsiteY2" fmla="*/ 795277 h 795277"/>
              <a:gd name="connsiteX3" fmla="*/ 0 w 3029768"/>
              <a:gd name="connsiteY3" fmla="*/ 795277 h 795277"/>
              <a:gd name="connsiteX4" fmla="*/ 0 w 3029768"/>
              <a:gd name="connsiteY4" fmla="*/ 1746 h 795277"/>
              <a:gd name="connsiteX0" fmla="*/ 0 w 3029768"/>
              <a:gd name="connsiteY0" fmla="*/ 126875 h 920406"/>
              <a:gd name="connsiteX1" fmla="*/ 2864419 w 3029768"/>
              <a:gd name="connsiteY1" fmla="*/ 300295 h 920406"/>
              <a:gd name="connsiteX2" fmla="*/ 2880185 w 3029768"/>
              <a:gd name="connsiteY2" fmla="*/ 920406 h 920406"/>
              <a:gd name="connsiteX3" fmla="*/ 0 w 3029768"/>
              <a:gd name="connsiteY3" fmla="*/ 920406 h 920406"/>
              <a:gd name="connsiteX4" fmla="*/ 0 w 3029768"/>
              <a:gd name="connsiteY4" fmla="*/ 126875 h 920406"/>
              <a:gd name="connsiteX0" fmla="*/ 78828 w 3029768"/>
              <a:gd name="connsiteY0" fmla="*/ 184452 h 804562"/>
              <a:gd name="connsiteX1" fmla="*/ 2864419 w 3029768"/>
              <a:gd name="connsiteY1" fmla="*/ 184451 h 804562"/>
              <a:gd name="connsiteX2" fmla="*/ 2880185 w 3029768"/>
              <a:gd name="connsiteY2" fmla="*/ 804562 h 804562"/>
              <a:gd name="connsiteX3" fmla="*/ 0 w 3029768"/>
              <a:gd name="connsiteY3" fmla="*/ 804562 h 804562"/>
              <a:gd name="connsiteX4" fmla="*/ 78828 w 3029768"/>
              <a:gd name="connsiteY4" fmla="*/ 184452 h 804562"/>
              <a:gd name="connsiteX0" fmla="*/ 78828 w 3029768"/>
              <a:gd name="connsiteY0" fmla="*/ 184452 h 804562"/>
              <a:gd name="connsiteX1" fmla="*/ 2864419 w 3029768"/>
              <a:gd name="connsiteY1" fmla="*/ 184451 h 804562"/>
              <a:gd name="connsiteX2" fmla="*/ 2880185 w 3029768"/>
              <a:gd name="connsiteY2" fmla="*/ 804562 h 804562"/>
              <a:gd name="connsiteX3" fmla="*/ 0 w 3029768"/>
              <a:gd name="connsiteY3" fmla="*/ 804562 h 804562"/>
              <a:gd name="connsiteX4" fmla="*/ 78828 w 3029768"/>
              <a:gd name="connsiteY4" fmla="*/ 184452 h 804562"/>
              <a:gd name="connsiteX0" fmla="*/ 78828 w 3029768"/>
              <a:gd name="connsiteY0" fmla="*/ 184452 h 958713"/>
              <a:gd name="connsiteX1" fmla="*/ 2864419 w 3029768"/>
              <a:gd name="connsiteY1" fmla="*/ 184451 h 958713"/>
              <a:gd name="connsiteX2" fmla="*/ 2880185 w 3029768"/>
              <a:gd name="connsiteY2" fmla="*/ 804562 h 958713"/>
              <a:gd name="connsiteX3" fmla="*/ 0 w 3029768"/>
              <a:gd name="connsiteY3" fmla="*/ 804562 h 958713"/>
              <a:gd name="connsiteX4" fmla="*/ 78828 w 3029768"/>
              <a:gd name="connsiteY4" fmla="*/ 184452 h 958713"/>
              <a:gd name="connsiteX0" fmla="*/ 201203 w 3152143"/>
              <a:gd name="connsiteY0" fmla="*/ 184452 h 958713"/>
              <a:gd name="connsiteX1" fmla="*/ 2986794 w 3152143"/>
              <a:gd name="connsiteY1" fmla="*/ 184451 h 958713"/>
              <a:gd name="connsiteX2" fmla="*/ 3002560 w 3152143"/>
              <a:gd name="connsiteY2" fmla="*/ 804562 h 958713"/>
              <a:gd name="connsiteX3" fmla="*/ 122375 w 3152143"/>
              <a:gd name="connsiteY3" fmla="*/ 804562 h 958713"/>
              <a:gd name="connsiteX4" fmla="*/ 201203 w 3152143"/>
              <a:gd name="connsiteY4" fmla="*/ 184452 h 958713"/>
              <a:gd name="connsiteX0" fmla="*/ 283922 w 3234862"/>
              <a:gd name="connsiteY0" fmla="*/ 184452 h 958713"/>
              <a:gd name="connsiteX1" fmla="*/ 3069513 w 3234862"/>
              <a:gd name="connsiteY1" fmla="*/ 184451 h 958713"/>
              <a:gd name="connsiteX2" fmla="*/ 3085279 w 3234862"/>
              <a:gd name="connsiteY2" fmla="*/ 804562 h 958713"/>
              <a:gd name="connsiteX3" fmla="*/ 205094 w 3234862"/>
              <a:gd name="connsiteY3" fmla="*/ 804562 h 958713"/>
              <a:gd name="connsiteX4" fmla="*/ 283922 w 3234862"/>
              <a:gd name="connsiteY4" fmla="*/ 184452 h 958713"/>
              <a:gd name="connsiteX0" fmla="*/ 283922 w 3234862"/>
              <a:gd name="connsiteY0" fmla="*/ 184452 h 1095003"/>
              <a:gd name="connsiteX1" fmla="*/ 3069513 w 3234862"/>
              <a:gd name="connsiteY1" fmla="*/ 184451 h 1095003"/>
              <a:gd name="connsiteX2" fmla="*/ 3085279 w 3234862"/>
              <a:gd name="connsiteY2" fmla="*/ 804562 h 1095003"/>
              <a:gd name="connsiteX3" fmla="*/ 205094 w 3234862"/>
              <a:gd name="connsiteY3" fmla="*/ 804562 h 1095003"/>
              <a:gd name="connsiteX4" fmla="*/ 283922 w 3234862"/>
              <a:gd name="connsiteY4" fmla="*/ 184452 h 1095003"/>
              <a:gd name="connsiteX0" fmla="*/ 283922 w 3277615"/>
              <a:gd name="connsiteY0" fmla="*/ 184452 h 1095003"/>
              <a:gd name="connsiteX1" fmla="*/ 3069513 w 3277615"/>
              <a:gd name="connsiteY1" fmla="*/ 184451 h 1095003"/>
              <a:gd name="connsiteX2" fmla="*/ 3085279 w 3277615"/>
              <a:gd name="connsiteY2" fmla="*/ 804562 h 1095003"/>
              <a:gd name="connsiteX3" fmla="*/ 205094 w 3277615"/>
              <a:gd name="connsiteY3" fmla="*/ 804562 h 1095003"/>
              <a:gd name="connsiteX4" fmla="*/ 283922 w 3277615"/>
              <a:gd name="connsiteY4" fmla="*/ 184452 h 1095003"/>
              <a:gd name="connsiteX0" fmla="*/ 283922 w 3260616"/>
              <a:gd name="connsiteY0" fmla="*/ 184452 h 1022177"/>
              <a:gd name="connsiteX1" fmla="*/ 3069513 w 3260616"/>
              <a:gd name="connsiteY1" fmla="*/ 184451 h 1022177"/>
              <a:gd name="connsiteX2" fmla="*/ 3037982 w 3260616"/>
              <a:gd name="connsiteY2" fmla="*/ 646907 h 1022177"/>
              <a:gd name="connsiteX3" fmla="*/ 205094 w 3260616"/>
              <a:gd name="connsiteY3" fmla="*/ 804562 h 1022177"/>
              <a:gd name="connsiteX4" fmla="*/ 283922 w 3260616"/>
              <a:gd name="connsiteY4" fmla="*/ 184452 h 1022177"/>
              <a:gd name="connsiteX0" fmla="*/ 283922 w 3156493"/>
              <a:gd name="connsiteY0" fmla="*/ 232916 h 1070641"/>
              <a:gd name="connsiteX1" fmla="*/ 2880326 w 3156493"/>
              <a:gd name="connsiteY1" fmla="*/ 138322 h 1070641"/>
              <a:gd name="connsiteX2" fmla="*/ 3037982 w 3156493"/>
              <a:gd name="connsiteY2" fmla="*/ 695371 h 1070641"/>
              <a:gd name="connsiteX3" fmla="*/ 205094 w 3156493"/>
              <a:gd name="connsiteY3" fmla="*/ 853026 h 1070641"/>
              <a:gd name="connsiteX4" fmla="*/ 283922 w 3156493"/>
              <a:gd name="connsiteY4" fmla="*/ 232916 h 10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493" h="1070641">
                <a:moveTo>
                  <a:pt x="283922" y="232916"/>
                </a:moveTo>
                <a:cubicBezTo>
                  <a:pt x="802549" y="-50863"/>
                  <a:pt x="1936029" y="-66630"/>
                  <a:pt x="2880326" y="138322"/>
                </a:cubicBezTo>
                <a:cubicBezTo>
                  <a:pt x="3242932" y="402832"/>
                  <a:pt x="3195637" y="399330"/>
                  <a:pt x="3037982" y="695371"/>
                </a:cubicBezTo>
                <a:cubicBezTo>
                  <a:pt x="2408996" y="1121040"/>
                  <a:pt x="329583" y="1199867"/>
                  <a:pt x="205094" y="853026"/>
                </a:cubicBezTo>
                <a:cubicBezTo>
                  <a:pt x="-99706" y="504433"/>
                  <a:pt x="-57664" y="408088"/>
                  <a:pt x="283922" y="232916"/>
                </a:cubicBezTo>
                <a:close/>
              </a:path>
            </a:pathLst>
          </a:custGeom>
          <a:solidFill>
            <a:srgbClr val="DABF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8.</a:t>
            </a:r>
          </a:p>
          <a:p>
            <a:pPr algn="ctr"/>
            <a:r>
              <a:rPr lang="hu-HU" dirty="0"/>
              <a:t> </a:t>
            </a:r>
          </a:p>
        </p:txBody>
      </p:sp>
      <p:sp>
        <p:nvSpPr>
          <p:cNvPr id="19" name="Téglalap 18"/>
          <p:cNvSpPr/>
          <p:nvPr/>
        </p:nvSpPr>
        <p:spPr>
          <a:xfrm>
            <a:off x="8775001" y="419713"/>
            <a:ext cx="2547541" cy="1298728"/>
          </a:xfrm>
          <a:custGeom>
            <a:avLst/>
            <a:gdLst>
              <a:gd name="connsiteX0" fmla="*/ 0 w 1749972"/>
              <a:gd name="connsiteY0" fmla="*/ 0 h 1094844"/>
              <a:gd name="connsiteX1" fmla="*/ 1749972 w 1749972"/>
              <a:gd name="connsiteY1" fmla="*/ 0 h 1094844"/>
              <a:gd name="connsiteX2" fmla="*/ 1749972 w 1749972"/>
              <a:gd name="connsiteY2" fmla="*/ 1094844 h 1094844"/>
              <a:gd name="connsiteX3" fmla="*/ 0 w 1749972"/>
              <a:gd name="connsiteY3" fmla="*/ 1094844 h 1094844"/>
              <a:gd name="connsiteX4" fmla="*/ 0 w 1749972"/>
              <a:gd name="connsiteY4" fmla="*/ 0 h 1094844"/>
              <a:gd name="connsiteX0" fmla="*/ 0 w 1995213"/>
              <a:gd name="connsiteY0" fmla="*/ 0 h 1094844"/>
              <a:gd name="connsiteX1" fmla="*/ 1749972 w 1995213"/>
              <a:gd name="connsiteY1" fmla="*/ 0 h 1094844"/>
              <a:gd name="connsiteX2" fmla="*/ 1749972 w 1995213"/>
              <a:gd name="connsiteY2" fmla="*/ 1094844 h 1094844"/>
              <a:gd name="connsiteX3" fmla="*/ 0 w 1995213"/>
              <a:gd name="connsiteY3" fmla="*/ 1094844 h 1094844"/>
              <a:gd name="connsiteX4" fmla="*/ 0 w 1995213"/>
              <a:gd name="connsiteY4" fmla="*/ 0 h 1094844"/>
              <a:gd name="connsiteX0" fmla="*/ 0 w 2231037"/>
              <a:gd name="connsiteY0" fmla="*/ 0 h 1094844"/>
              <a:gd name="connsiteX1" fmla="*/ 1749972 w 2231037"/>
              <a:gd name="connsiteY1" fmla="*/ 0 h 1094844"/>
              <a:gd name="connsiteX2" fmla="*/ 1749972 w 2231037"/>
              <a:gd name="connsiteY2" fmla="*/ 1094844 h 1094844"/>
              <a:gd name="connsiteX3" fmla="*/ 0 w 2231037"/>
              <a:gd name="connsiteY3" fmla="*/ 1094844 h 1094844"/>
              <a:gd name="connsiteX4" fmla="*/ 0 w 2231037"/>
              <a:gd name="connsiteY4" fmla="*/ 0 h 1094844"/>
              <a:gd name="connsiteX0" fmla="*/ 0 w 2231037"/>
              <a:gd name="connsiteY0" fmla="*/ 0 h 1164913"/>
              <a:gd name="connsiteX1" fmla="*/ 1749972 w 2231037"/>
              <a:gd name="connsiteY1" fmla="*/ 0 h 1164913"/>
              <a:gd name="connsiteX2" fmla="*/ 1749972 w 2231037"/>
              <a:gd name="connsiteY2" fmla="*/ 1094844 h 1164913"/>
              <a:gd name="connsiteX3" fmla="*/ 0 w 2231037"/>
              <a:gd name="connsiteY3" fmla="*/ 1094844 h 1164913"/>
              <a:gd name="connsiteX4" fmla="*/ 0 w 2231037"/>
              <a:gd name="connsiteY4" fmla="*/ 0 h 1164913"/>
              <a:gd name="connsiteX0" fmla="*/ 280275 w 2511312"/>
              <a:gd name="connsiteY0" fmla="*/ 0 h 1164913"/>
              <a:gd name="connsiteX1" fmla="*/ 2030247 w 2511312"/>
              <a:gd name="connsiteY1" fmla="*/ 0 h 1164913"/>
              <a:gd name="connsiteX2" fmla="*/ 2030247 w 2511312"/>
              <a:gd name="connsiteY2" fmla="*/ 1094844 h 1164913"/>
              <a:gd name="connsiteX3" fmla="*/ 280275 w 2511312"/>
              <a:gd name="connsiteY3" fmla="*/ 1094844 h 1164913"/>
              <a:gd name="connsiteX4" fmla="*/ 280275 w 2511312"/>
              <a:gd name="connsiteY4" fmla="*/ 0 h 1164913"/>
              <a:gd name="connsiteX0" fmla="*/ 280275 w 2511312"/>
              <a:gd name="connsiteY0" fmla="*/ 0 h 1231395"/>
              <a:gd name="connsiteX1" fmla="*/ 2030247 w 2511312"/>
              <a:gd name="connsiteY1" fmla="*/ 0 h 1231395"/>
              <a:gd name="connsiteX2" fmla="*/ 2030247 w 2511312"/>
              <a:gd name="connsiteY2" fmla="*/ 1094844 h 1231395"/>
              <a:gd name="connsiteX3" fmla="*/ 280275 w 2511312"/>
              <a:gd name="connsiteY3" fmla="*/ 1094844 h 1231395"/>
              <a:gd name="connsiteX4" fmla="*/ 280275 w 2511312"/>
              <a:gd name="connsiteY4" fmla="*/ 0 h 1231395"/>
              <a:gd name="connsiteX0" fmla="*/ 280275 w 2511312"/>
              <a:gd name="connsiteY0" fmla="*/ 119117 h 1350512"/>
              <a:gd name="connsiteX1" fmla="*/ 2030247 w 2511312"/>
              <a:gd name="connsiteY1" fmla="*/ 119117 h 1350512"/>
              <a:gd name="connsiteX2" fmla="*/ 2030247 w 2511312"/>
              <a:gd name="connsiteY2" fmla="*/ 1213961 h 1350512"/>
              <a:gd name="connsiteX3" fmla="*/ 280275 w 2511312"/>
              <a:gd name="connsiteY3" fmla="*/ 1213961 h 1350512"/>
              <a:gd name="connsiteX4" fmla="*/ 280275 w 2511312"/>
              <a:gd name="connsiteY4" fmla="*/ 119117 h 1350512"/>
              <a:gd name="connsiteX0" fmla="*/ 368999 w 2600036"/>
              <a:gd name="connsiteY0" fmla="*/ 119117 h 1350512"/>
              <a:gd name="connsiteX1" fmla="*/ 2118971 w 2600036"/>
              <a:gd name="connsiteY1" fmla="*/ 119117 h 1350512"/>
              <a:gd name="connsiteX2" fmla="*/ 2118971 w 2600036"/>
              <a:gd name="connsiteY2" fmla="*/ 1213961 h 1350512"/>
              <a:gd name="connsiteX3" fmla="*/ 368999 w 2600036"/>
              <a:gd name="connsiteY3" fmla="*/ 1213961 h 1350512"/>
              <a:gd name="connsiteX4" fmla="*/ 368999 w 2600036"/>
              <a:gd name="connsiteY4" fmla="*/ 119117 h 1350512"/>
              <a:gd name="connsiteX0" fmla="*/ 368999 w 2600036"/>
              <a:gd name="connsiteY0" fmla="*/ 195143 h 1426538"/>
              <a:gd name="connsiteX1" fmla="*/ 2118971 w 2600036"/>
              <a:gd name="connsiteY1" fmla="*/ 195143 h 1426538"/>
              <a:gd name="connsiteX2" fmla="*/ 2118971 w 2600036"/>
              <a:gd name="connsiteY2" fmla="*/ 1289987 h 1426538"/>
              <a:gd name="connsiteX3" fmla="*/ 368999 w 2600036"/>
              <a:gd name="connsiteY3" fmla="*/ 1289987 h 1426538"/>
              <a:gd name="connsiteX4" fmla="*/ 368999 w 2600036"/>
              <a:gd name="connsiteY4" fmla="*/ 195143 h 1426538"/>
              <a:gd name="connsiteX0" fmla="*/ 368999 w 2547541"/>
              <a:gd name="connsiteY0" fmla="*/ 195143 h 1426538"/>
              <a:gd name="connsiteX1" fmla="*/ 2118971 w 2547541"/>
              <a:gd name="connsiteY1" fmla="*/ 195143 h 1426538"/>
              <a:gd name="connsiteX2" fmla="*/ 2118971 w 2547541"/>
              <a:gd name="connsiteY2" fmla="*/ 1289987 h 1426538"/>
              <a:gd name="connsiteX3" fmla="*/ 368999 w 2547541"/>
              <a:gd name="connsiteY3" fmla="*/ 1289987 h 1426538"/>
              <a:gd name="connsiteX4" fmla="*/ 368999 w 2547541"/>
              <a:gd name="connsiteY4" fmla="*/ 195143 h 142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541" h="1426538">
                <a:moveTo>
                  <a:pt x="368999" y="195143"/>
                </a:moveTo>
                <a:cubicBezTo>
                  <a:pt x="1046916" y="-72871"/>
                  <a:pt x="1535647" y="-57106"/>
                  <a:pt x="2118971" y="195143"/>
                </a:cubicBezTo>
                <a:cubicBezTo>
                  <a:pt x="2513108" y="828104"/>
                  <a:pt x="2844185" y="1003866"/>
                  <a:pt x="2118971" y="1289987"/>
                </a:cubicBezTo>
                <a:cubicBezTo>
                  <a:pt x="1535647" y="1447643"/>
                  <a:pt x="936557" y="1494939"/>
                  <a:pt x="368999" y="1289987"/>
                </a:cubicBezTo>
                <a:cubicBezTo>
                  <a:pt x="-261621" y="1003867"/>
                  <a:pt x="37923" y="638918"/>
                  <a:pt x="368999" y="195143"/>
                </a:cubicBezTo>
                <a:close/>
              </a:path>
            </a:pathLst>
          </a:custGeom>
          <a:solidFill>
            <a:srgbClr val="DABF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5.    </a:t>
            </a:r>
          </a:p>
          <a:p>
            <a:pPr algn="ctr"/>
            <a:endParaRPr lang="hu-HU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4235669" y="1448380"/>
            <a:ext cx="3610304" cy="1458557"/>
          </a:xfrm>
          <a:prstGeom prst="roundRect">
            <a:avLst>
              <a:gd name="adj" fmla="val 31729"/>
            </a:avLst>
          </a:prstGeom>
          <a:solidFill>
            <a:srgbClr val="BEC3C0"/>
          </a:solidFill>
          <a:ln>
            <a:noFill/>
          </a:ln>
          <a:effectLst>
            <a:outerShdw blurRad="50800" dist="1524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  <a:p>
            <a:pPr algn="ctr"/>
            <a:r>
              <a:rPr lang="hu-HU" sz="2400" dirty="0"/>
              <a:t>Mi áll a kőtábla letakart részein?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146331" y="4130565"/>
            <a:ext cx="3610304" cy="1458557"/>
          </a:xfrm>
          <a:prstGeom prst="roundRect">
            <a:avLst>
              <a:gd name="adj" fmla="val 31729"/>
            </a:avLst>
          </a:prstGeom>
          <a:solidFill>
            <a:srgbClr val="BEC3C0"/>
          </a:solidFill>
          <a:ln>
            <a:noFill/>
          </a:ln>
          <a:effectLst>
            <a:outerShdw blurRad="50800" dist="1524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  <a:p>
            <a:pPr algn="ctr"/>
            <a:r>
              <a:rPr lang="hu-HU" sz="2400" dirty="0"/>
              <a:t>Először gondolkozz, utána kattints a letakart részekre!</a:t>
            </a:r>
          </a:p>
          <a:p>
            <a:pPr algn="ctr"/>
            <a:endParaRPr lang="hu-HU" sz="2400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148" y="5756659"/>
            <a:ext cx="1137704" cy="11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8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églalap 59"/>
          <p:cNvSpPr/>
          <p:nvPr/>
        </p:nvSpPr>
        <p:spPr>
          <a:xfrm>
            <a:off x="-11716" y="-47512"/>
            <a:ext cx="12192000" cy="4873243"/>
          </a:xfrm>
          <a:custGeom>
            <a:avLst/>
            <a:gdLst>
              <a:gd name="connsiteX0" fmla="*/ 0 w 8789784"/>
              <a:gd name="connsiteY0" fmla="*/ 0 h 4514850"/>
              <a:gd name="connsiteX1" fmla="*/ 8789784 w 8789784"/>
              <a:gd name="connsiteY1" fmla="*/ 0 h 4514850"/>
              <a:gd name="connsiteX2" fmla="*/ 8789784 w 8789784"/>
              <a:gd name="connsiteY2" fmla="*/ 4514850 h 4514850"/>
              <a:gd name="connsiteX3" fmla="*/ 0 w 8789784"/>
              <a:gd name="connsiteY3" fmla="*/ 4514850 h 4514850"/>
              <a:gd name="connsiteX4" fmla="*/ 0 w 8789784"/>
              <a:gd name="connsiteY4" fmla="*/ 0 h 4514850"/>
              <a:gd name="connsiteX0" fmla="*/ 0 w 9989934"/>
              <a:gd name="connsiteY0" fmla="*/ 0 h 4552950"/>
              <a:gd name="connsiteX1" fmla="*/ 9989934 w 9989934"/>
              <a:gd name="connsiteY1" fmla="*/ 38100 h 4552950"/>
              <a:gd name="connsiteX2" fmla="*/ 9989934 w 9989934"/>
              <a:gd name="connsiteY2" fmla="*/ 4552950 h 4552950"/>
              <a:gd name="connsiteX3" fmla="*/ 1200150 w 9989934"/>
              <a:gd name="connsiteY3" fmla="*/ 4552950 h 4552950"/>
              <a:gd name="connsiteX4" fmla="*/ 0 w 99899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120015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556260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5562600 w 12199734"/>
              <a:gd name="connsiteY2" fmla="*/ 4552950 h 4552950"/>
              <a:gd name="connsiteX3" fmla="*/ 0 w 12199734"/>
              <a:gd name="connsiteY3" fmla="*/ 0 h 4552950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201850"/>
              <a:gd name="connsiteY0" fmla="*/ 0 h 4839189"/>
              <a:gd name="connsiteX1" fmla="*/ 12199734 w 12201850"/>
              <a:gd name="connsiteY1" fmla="*/ 38100 h 4839189"/>
              <a:gd name="connsiteX2" fmla="*/ 6153150 w 12201850"/>
              <a:gd name="connsiteY2" fmla="*/ 4838700 h 4839189"/>
              <a:gd name="connsiteX3" fmla="*/ 0 w 12201850"/>
              <a:gd name="connsiteY3" fmla="*/ 0 h 48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50" h="4839189">
                <a:moveTo>
                  <a:pt x="0" y="0"/>
                </a:moveTo>
                <a:lnTo>
                  <a:pt x="12199734" y="38100"/>
                </a:lnTo>
                <a:cubicBezTo>
                  <a:pt x="12254306" y="2686050"/>
                  <a:pt x="11280178" y="4876800"/>
                  <a:pt x="6153150" y="4838700"/>
                </a:cubicBezTo>
                <a:cubicBezTo>
                  <a:pt x="1517650" y="4730750"/>
                  <a:pt x="63500" y="347980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43000">
                <a:srgbClr val="FF3399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59"/>
          <p:cNvSpPr/>
          <p:nvPr/>
        </p:nvSpPr>
        <p:spPr>
          <a:xfrm>
            <a:off x="318744" y="-16420"/>
            <a:ext cx="11520247" cy="4753096"/>
          </a:xfrm>
          <a:custGeom>
            <a:avLst/>
            <a:gdLst>
              <a:gd name="connsiteX0" fmla="*/ 0 w 8789784"/>
              <a:gd name="connsiteY0" fmla="*/ 0 h 4514850"/>
              <a:gd name="connsiteX1" fmla="*/ 8789784 w 8789784"/>
              <a:gd name="connsiteY1" fmla="*/ 0 h 4514850"/>
              <a:gd name="connsiteX2" fmla="*/ 8789784 w 8789784"/>
              <a:gd name="connsiteY2" fmla="*/ 4514850 h 4514850"/>
              <a:gd name="connsiteX3" fmla="*/ 0 w 8789784"/>
              <a:gd name="connsiteY3" fmla="*/ 4514850 h 4514850"/>
              <a:gd name="connsiteX4" fmla="*/ 0 w 8789784"/>
              <a:gd name="connsiteY4" fmla="*/ 0 h 4514850"/>
              <a:gd name="connsiteX0" fmla="*/ 0 w 9989934"/>
              <a:gd name="connsiteY0" fmla="*/ 0 h 4552950"/>
              <a:gd name="connsiteX1" fmla="*/ 9989934 w 9989934"/>
              <a:gd name="connsiteY1" fmla="*/ 38100 h 4552950"/>
              <a:gd name="connsiteX2" fmla="*/ 9989934 w 9989934"/>
              <a:gd name="connsiteY2" fmla="*/ 4552950 h 4552950"/>
              <a:gd name="connsiteX3" fmla="*/ 1200150 w 9989934"/>
              <a:gd name="connsiteY3" fmla="*/ 4552950 h 4552950"/>
              <a:gd name="connsiteX4" fmla="*/ 0 w 99899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120015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556260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5562600 w 12199734"/>
              <a:gd name="connsiteY2" fmla="*/ 4552950 h 4552950"/>
              <a:gd name="connsiteX3" fmla="*/ 0 w 12199734"/>
              <a:gd name="connsiteY3" fmla="*/ 0 h 4552950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201850"/>
              <a:gd name="connsiteY0" fmla="*/ 0 h 4839189"/>
              <a:gd name="connsiteX1" fmla="*/ 12199734 w 12201850"/>
              <a:gd name="connsiteY1" fmla="*/ 38100 h 4839189"/>
              <a:gd name="connsiteX2" fmla="*/ 6153150 w 12201850"/>
              <a:gd name="connsiteY2" fmla="*/ 4838700 h 4839189"/>
              <a:gd name="connsiteX3" fmla="*/ 0 w 12201850"/>
              <a:gd name="connsiteY3" fmla="*/ 0 h 48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50" h="4839189">
                <a:moveTo>
                  <a:pt x="0" y="0"/>
                </a:moveTo>
                <a:lnTo>
                  <a:pt x="12199734" y="38100"/>
                </a:lnTo>
                <a:cubicBezTo>
                  <a:pt x="12254306" y="2686050"/>
                  <a:pt x="11280178" y="4876800"/>
                  <a:pt x="6153150" y="4838700"/>
                </a:cubicBezTo>
                <a:cubicBezTo>
                  <a:pt x="1517650" y="4730750"/>
                  <a:pt x="63500" y="34798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38000">
                <a:srgbClr val="FF3399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074427" y="2903520"/>
            <a:ext cx="8116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chemeClr val="bg1"/>
                </a:solidFill>
              </a:rPr>
              <a:t>JÉZUS KRISZTUS A SZABADÍTÓ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725619" y="2480811"/>
            <a:ext cx="681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Az újszövetségi történetek azt tanítják:</a:t>
            </a: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202501" y="177661"/>
            <a:ext cx="2576495" cy="1982320"/>
            <a:chOff x="357643" y="278327"/>
            <a:chExt cx="2576495" cy="198232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1" b="97429" l="4980" r="962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1212" y="969725"/>
              <a:ext cx="1851551" cy="1290922"/>
            </a:xfrm>
            <a:prstGeom prst="rect">
              <a:avLst/>
            </a:prstGeom>
          </p:spPr>
        </p:pic>
        <p:sp>
          <p:nvSpPr>
            <p:cNvPr id="16" name="Szövegdoboz 15"/>
            <p:cNvSpPr txBox="1"/>
            <p:nvPr/>
          </p:nvSpPr>
          <p:spPr>
            <a:xfrm>
              <a:off x="357643" y="278327"/>
              <a:ext cx="2576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A béna meggyógyítása</a:t>
              </a: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2886205" y="400738"/>
            <a:ext cx="1915360" cy="1988372"/>
            <a:chOff x="2934138" y="336702"/>
            <a:chExt cx="1915360" cy="1988372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2" b="100000" l="9855" r="89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97123" y="336702"/>
              <a:ext cx="1419127" cy="1443808"/>
            </a:xfrm>
            <a:prstGeom prst="rect">
              <a:avLst/>
            </a:prstGeom>
          </p:spPr>
        </p:pic>
        <p:sp>
          <p:nvSpPr>
            <p:cNvPr id="18" name="Szövegdoboz 17"/>
            <p:cNvSpPr txBox="1"/>
            <p:nvPr/>
          </p:nvSpPr>
          <p:spPr>
            <a:xfrm>
              <a:off x="2934138" y="1678743"/>
              <a:ext cx="1915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>
                  <a:solidFill>
                    <a:schemeClr val="bg1"/>
                  </a:solidFill>
                </a:rPr>
                <a:t>Jairus</a:t>
              </a:r>
              <a:r>
                <a:rPr lang="hu-HU" dirty="0">
                  <a:solidFill>
                    <a:schemeClr val="bg1"/>
                  </a:solidFill>
                </a:rPr>
                <a:t> lányának feltámasztása</a:t>
              </a: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5104561" y="216072"/>
            <a:ext cx="2088512" cy="2008179"/>
            <a:chOff x="5051744" y="295402"/>
            <a:chExt cx="2088512" cy="2008179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1" b="100000" l="6630" r="91436">
                          <a14:backgroundMark x1="28177" y1="92424" x2="74862" y2="990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52028" y="582526"/>
              <a:ext cx="1887945" cy="1721055"/>
            </a:xfrm>
            <a:prstGeom prst="rect">
              <a:avLst/>
            </a:prstGeom>
          </p:spPr>
        </p:pic>
        <p:sp>
          <p:nvSpPr>
            <p:cNvPr id="19" name="Szövegdoboz 18"/>
            <p:cNvSpPr txBox="1"/>
            <p:nvPr/>
          </p:nvSpPr>
          <p:spPr>
            <a:xfrm>
              <a:off x="5051744" y="295402"/>
              <a:ext cx="208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>
                  <a:solidFill>
                    <a:schemeClr val="bg1"/>
                  </a:solidFill>
                </a:rPr>
                <a:t>Zákeus</a:t>
              </a:r>
              <a:r>
                <a:rPr lang="hu-HU" dirty="0">
                  <a:solidFill>
                    <a:schemeClr val="bg1"/>
                  </a:solidFill>
                </a:rPr>
                <a:t> megtérése</a:t>
              </a: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7248053" y="679846"/>
            <a:ext cx="2703781" cy="1710286"/>
            <a:chOff x="7248053" y="664734"/>
            <a:chExt cx="2703781" cy="1710286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8" b="89899" l="4627" r="93433">
                          <a14:foregroundMark x1="91045" y1="46970" x2="93433" y2="467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5914" y="664734"/>
              <a:ext cx="2028061" cy="1198675"/>
            </a:xfrm>
            <a:prstGeom prst="rect">
              <a:avLst/>
            </a:prstGeom>
          </p:spPr>
        </p:pic>
        <p:sp>
          <p:nvSpPr>
            <p:cNvPr id="20" name="Szövegdoboz 19"/>
            <p:cNvSpPr txBox="1"/>
            <p:nvPr/>
          </p:nvSpPr>
          <p:spPr>
            <a:xfrm>
              <a:off x="7248053" y="1728689"/>
              <a:ext cx="2703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A farizeus és a vámszedő példázata</a:t>
              </a: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9721817" y="241452"/>
            <a:ext cx="2117174" cy="1886539"/>
            <a:chOff x="9721817" y="336702"/>
            <a:chExt cx="2117174" cy="1886539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0" b="97500" l="10000" r="9984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21817" y="1013412"/>
              <a:ext cx="1996217" cy="1209829"/>
            </a:xfrm>
            <a:prstGeom prst="rect">
              <a:avLst/>
            </a:prstGeom>
          </p:spPr>
        </p:pic>
        <p:sp>
          <p:nvSpPr>
            <p:cNvPr id="21" name="Szövegdoboz 20"/>
            <p:cNvSpPr txBox="1"/>
            <p:nvPr/>
          </p:nvSpPr>
          <p:spPr>
            <a:xfrm>
              <a:off x="9750479" y="336702"/>
              <a:ext cx="2088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A filippi börtönőr megtérése</a:t>
              </a:r>
            </a:p>
          </p:txBody>
        </p:sp>
      </p:grpSp>
      <p:sp>
        <p:nvSpPr>
          <p:cNvPr id="133" name="Szövegdoboz 132">
            <a:hlinkClick r:id="rId12"/>
          </p:cNvPr>
          <p:cNvSpPr txBox="1"/>
          <p:nvPr/>
        </p:nvSpPr>
        <p:spPr>
          <a:xfrm>
            <a:off x="2725619" y="5038387"/>
            <a:ext cx="6813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</a:rPr>
              <a:t>Kattints ide, idézd fel a történeteket!</a:t>
            </a:r>
          </a:p>
        </p:txBody>
      </p:sp>
      <p:pic>
        <p:nvPicPr>
          <p:cNvPr id="134" name="Kép 1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576476"/>
            <a:ext cx="1301272" cy="12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1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églalap 31"/>
          <p:cNvSpPr/>
          <p:nvPr/>
        </p:nvSpPr>
        <p:spPr>
          <a:xfrm>
            <a:off x="345041" y="3941878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350119" y="241093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81" l="9920" r="899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297" y="868441"/>
            <a:ext cx="2952221" cy="1648520"/>
          </a:xfrm>
          <a:prstGeom prst="rect">
            <a:avLst/>
          </a:prstGeom>
        </p:spPr>
      </p:pic>
      <p:sp>
        <p:nvSpPr>
          <p:cNvPr id="34" name="Téglalap 31"/>
          <p:cNvSpPr/>
          <p:nvPr/>
        </p:nvSpPr>
        <p:spPr>
          <a:xfrm flipH="1">
            <a:off x="6633847" y="241093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018453" y="679076"/>
            <a:ext cx="250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spc="600" dirty="0">
                <a:solidFill>
                  <a:schemeClr val="bg1"/>
                </a:solidFill>
              </a:rPr>
              <a:t>ISTEN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137817" y="1184214"/>
            <a:ext cx="28727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/>
              <a:t>az Édenkertben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090440" y="1476601"/>
            <a:ext cx="30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megígérte a</a:t>
            </a:r>
            <a:endParaRPr lang="hu-HU" sz="3200" dirty="0"/>
          </a:p>
        </p:txBody>
      </p:sp>
      <p:sp>
        <p:nvSpPr>
          <p:cNvPr id="35" name="Téglalap 31"/>
          <p:cNvSpPr/>
          <p:nvPr/>
        </p:nvSpPr>
        <p:spPr>
          <a:xfrm flipH="1">
            <a:off x="6672446" y="3816490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001201" y="1965081"/>
            <a:ext cx="263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800" dirty="0">
                <a:solidFill>
                  <a:schemeClr val="bg1"/>
                </a:solidFill>
              </a:rPr>
              <a:t>SZABADÍTÓT.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1" b="100000" l="1958" r="981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791" y="781937"/>
            <a:ext cx="2201702" cy="1389327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7271166" y="677710"/>
            <a:ext cx="203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Az</a:t>
            </a:r>
            <a:r>
              <a:rPr lang="hu-HU" sz="3600" dirty="0"/>
              <a:t> </a:t>
            </a:r>
            <a:r>
              <a:rPr lang="hu-HU" sz="3200" dirty="0"/>
              <a:t>ígéret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746432" y="1419607"/>
            <a:ext cx="2943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spc="600" dirty="0">
                <a:solidFill>
                  <a:schemeClr val="bg1"/>
                </a:solidFill>
              </a:rPr>
              <a:t>JÉZUS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633101" y="1985723"/>
            <a:ext cx="322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megszületett</a:t>
            </a:r>
            <a:r>
              <a:rPr lang="hu-HU" sz="2800" dirty="0"/>
              <a:t>!</a:t>
            </a:r>
            <a:endParaRPr lang="hu-HU" sz="2400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9" b="98458" l="0" r="897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812" y="4254906"/>
            <a:ext cx="2387535" cy="1467221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641023" y="4124699"/>
            <a:ext cx="267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/>
              <a:t>Halálával és</a:t>
            </a:r>
            <a:endParaRPr lang="hu-HU" sz="2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3586" y="4862169"/>
            <a:ext cx="330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/>
              <a:t>legyőzte a bűnt,</a:t>
            </a:r>
            <a:endParaRPr lang="hu-HU" sz="2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-211758" y="4496183"/>
            <a:ext cx="354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>
                <a:solidFill>
                  <a:schemeClr val="bg1"/>
                </a:solidFill>
              </a:rPr>
              <a:t>feltámadásával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741" y="5245982"/>
            <a:ext cx="330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spc="300" dirty="0">
                <a:solidFill>
                  <a:schemeClr val="bg1"/>
                </a:solidFill>
              </a:rPr>
              <a:t>szabadulást </a:t>
            </a:r>
            <a:endParaRPr lang="hu-HU" sz="2400" spc="300" dirty="0">
              <a:solidFill>
                <a:schemeClr val="bg1"/>
              </a:solidFill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1" b="100000" l="0" r="992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2344" y="4496183"/>
            <a:ext cx="1808452" cy="1235351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641023" y="5620604"/>
            <a:ext cx="267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/>
              <a:t>szerzett.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8798575" y="4145055"/>
            <a:ext cx="334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800" dirty="0">
                <a:solidFill>
                  <a:schemeClr val="bg1"/>
                </a:solidFill>
              </a:rPr>
              <a:t>SZENTLELKE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8893416" y="4483893"/>
            <a:ext cx="31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által jelen van.</a:t>
            </a:r>
            <a:endParaRPr lang="hu-HU" sz="24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869249" y="4873477"/>
            <a:ext cx="320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SZABADULÁST 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8837146" y="5137352"/>
            <a:ext cx="318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ad annak, aki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8837146" y="5498188"/>
            <a:ext cx="303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HISZ BENNE.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6633847" y="1072699"/>
            <a:ext cx="271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beteljesedett</a:t>
            </a:r>
            <a:r>
              <a:rPr lang="hu-HU" sz="3600" dirty="0"/>
              <a:t>,</a:t>
            </a:r>
            <a:endParaRPr lang="hu-HU" sz="3200" dirty="0"/>
          </a:p>
        </p:txBody>
      </p:sp>
      <p:sp>
        <p:nvSpPr>
          <p:cNvPr id="38" name="Téglalap 31"/>
          <p:cNvSpPr/>
          <p:nvPr/>
        </p:nvSpPr>
        <p:spPr>
          <a:xfrm>
            <a:off x="306442" y="2666278"/>
            <a:ext cx="11573491" cy="1550961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Válassz egy képet és a képhez tartozó  szöveg segítségével írj egy hálaadó imádságot!</a:t>
            </a:r>
          </a:p>
          <a:p>
            <a:pPr algn="ctr"/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A megírt imádságot küldd el a Hittanoktatódnak.</a:t>
            </a:r>
          </a:p>
          <a:p>
            <a:pPr algn="ctr"/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A Hittanoktatód összegyűjtheti a csoport tagjainak imádságait, </a:t>
            </a:r>
          </a:p>
          <a:p>
            <a:pPr algn="ctr"/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és a következő év elejére ezekből az imádságokból egy közös imádságot fogalmazhat meg.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809583" y="440900"/>
            <a:ext cx="204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ADVENT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9214632" y="336760"/>
            <a:ext cx="247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KARÁCSONY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6685698" y="5695660"/>
            <a:ext cx="247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PÜNKÖSD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3429714" y="5695660"/>
            <a:ext cx="247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HÚSVÉT</a:t>
            </a:r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5195" y="5887521"/>
            <a:ext cx="981611" cy="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1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12">
              <a:schemeClr val="bg1"/>
            </a:gs>
            <a:gs pos="0">
              <a:schemeClr val="accent5">
                <a:lumMod val="20000"/>
                <a:lumOff val="80000"/>
              </a:schemeClr>
            </a:gs>
            <a:gs pos="94000">
              <a:srgbClr val="FAFD83"/>
            </a:gs>
            <a:gs pos="54000">
              <a:schemeClr val="accent3">
                <a:lumMod val="20000"/>
                <a:lumOff val="8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28760" y="662330"/>
            <a:ext cx="674216" cy="499079"/>
          </a:xfrm>
          <a:prstGeom prst="rect">
            <a:avLst/>
          </a:prstGeom>
        </p:spPr>
      </p:pic>
      <p:sp>
        <p:nvSpPr>
          <p:cNvPr id="1096" name="Ellipszis 1095"/>
          <p:cNvSpPr/>
          <p:nvPr/>
        </p:nvSpPr>
        <p:spPr>
          <a:xfrm>
            <a:off x="6940961" y="5666944"/>
            <a:ext cx="3983345" cy="1484830"/>
          </a:xfrm>
          <a:prstGeom prst="ellipse">
            <a:avLst/>
          </a:prstGeom>
          <a:gradFill>
            <a:gsLst>
              <a:gs pos="0">
                <a:srgbClr val="E8FDA5"/>
              </a:gs>
              <a:gs pos="85000">
                <a:srgbClr val="007A37"/>
              </a:gs>
              <a:gs pos="53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9" name="Téglalap 1098"/>
          <p:cNvSpPr/>
          <p:nvPr/>
        </p:nvSpPr>
        <p:spPr>
          <a:xfrm rot="990735">
            <a:off x="-772471" y="2041570"/>
            <a:ext cx="13750034" cy="3133178"/>
          </a:xfrm>
          <a:custGeom>
            <a:avLst/>
            <a:gdLst>
              <a:gd name="connsiteX0" fmla="*/ 0 w 14260610"/>
              <a:gd name="connsiteY0" fmla="*/ 0 h 1907357"/>
              <a:gd name="connsiteX1" fmla="*/ 14260610 w 14260610"/>
              <a:gd name="connsiteY1" fmla="*/ 0 h 1907357"/>
              <a:gd name="connsiteX2" fmla="*/ 14260610 w 14260610"/>
              <a:gd name="connsiteY2" fmla="*/ 1907357 h 1907357"/>
              <a:gd name="connsiteX3" fmla="*/ 0 w 14260610"/>
              <a:gd name="connsiteY3" fmla="*/ 1907357 h 1907357"/>
              <a:gd name="connsiteX4" fmla="*/ 0 w 14260610"/>
              <a:gd name="connsiteY4" fmla="*/ 0 h 1907357"/>
              <a:gd name="connsiteX0" fmla="*/ 0 w 14260610"/>
              <a:gd name="connsiteY0" fmla="*/ 670568 h 2577925"/>
              <a:gd name="connsiteX1" fmla="*/ 13305413 w 14260610"/>
              <a:gd name="connsiteY1" fmla="*/ 0 h 2577925"/>
              <a:gd name="connsiteX2" fmla="*/ 14260610 w 14260610"/>
              <a:gd name="connsiteY2" fmla="*/ 2577925 h 2577925"/>
              <a:gd name="connsiteX3" fmla="*/ 0 w 14260610"/>
              <a:gd name="connsiteY3" fmla="*/ 2577925 h 2577925"/>
              <a:gd name="connsiteX4" fmla="*/ 0 w 14260610"/>
              <a:gd name="connsiteY4" fmla="*/ 670568 h 2577925"/>
              <a:gd name="connsiteX0" fmla="*/ 697576 w 14260610"/>
              <a:gd name="connsiteY0" fmla="*/ 693986 h 2577925"/>
              <a:gd name="connsiteX1" fmla="*/ 13305413 w 14260610"/>
              <a:gd name="connsiteY1" fmla="*/ 0 h 2577925"/>
              <a:gd name="connsiteX2" fmla="*/ 14260610 w 14260610"/>
              <a:gd name="connsiteY2" fmla="*/ 2577925 h 2577925"/>
              <a:gd name="connsiteX3" fmla="*/ 0 w 14260610"/>
              <a:gd name="connsiteY3" fmla="*/ 2577925 h 2577925"/>
              <a:gd name="connsiteX4" fmla="*/ 697576 w 14260610"/>
              <a:gd name="connsiteY4" fmla="*/ 693986 h 2577925"/>
              <a:gd name="connsiteX0" fmla="*/ 576652 w 14139686"/>
              <a:gd name="connsiteY0" fmla="*/ 693986 h 2577925"/>
              <a:gd name="connsiteX1" fmla="*/ 13184489 w 14139686"/>
              <a:gd name="connsiteY1" fmla="*/ 0 h 2577925"/>
              <a:gd name="connsiteX2" fmla="*/ 14139686 w 14139686"/>
              <a:gd name="connsiteY2" fmla="*/ 2577925 h 2577925"/>
              <a:gd name="connsiteX3" fmla="*/ 0 w 14139686"/>
              <a:gd name="connsiteY3" fmla="*/ 2542078 h 2577925"/>
              <a:gd name="connsiteX4" fmla="*/ 576652 w 14139686"/>
              <a:gd name="connsiteY4" fmla="*/ 693986 h 2577925"/>
              <a:gd name="connsiteX0" fmla="*/ 0 w 13563034"/>
              <a:gd name="connsiteY0" fmla="*/ 693986 h 2632649"/>
              <a:gd name="connsiteX1" fmla="*/ 12607837 w 13563034"/>
              <a:gd name="connsiteY1" fmla="*/ 0 h 2632649"/>
              <a:gd name="connsiteX2" fmla="*/ 13563034 w 13563034"/>
              <a:gd name="connsiteY2" fmla="*/ 2577925 h 2632649"/>
              <a:gd name="connsiteX3" fmla="*/ 338156 w 13563034"/>
              <a:gd name="connsiteY3" fmla="*/ 2632649 h 2632649"/>
              <a:gd name="connsiteX4" fmla="*/ 0 w 13563034"/>
              <a:gd name="connsiteY4" fmla="*/ 693986 h 2632649"/>
              <a:gd name="connsiteX0" fmla="*/ 0 w 13750034"/>
              <a:gd name="connsiteY0" fmla="*/ 617872 h 2632649"/>
              <a:gd name="connsiteX1" fmla="*/ 12794837 w 13750034"/>
              <a:gd name="connsiteY1" fmla="*/ 0 h 2632649"/>
              <a:gd name="connsiteX2" fmla="*/ 13750034 w 13750034"/>
              <a:gd name="connsiteY2" fmla="*/ 2577925 h 2632649"/>
              <a:gd name="connsiteX3" fmla="*/ 525156 w 13750034"/>
              <a:gd name="connsiteY3" fmla="*/ 2632649 h 2632649"/>
              <a:gd name="connsiteX4" fmla="*/ 0 w 13750034"/>
              <a:gd name="connsiteY4" fmla="*/ 617872 h 2632649"/>
              <a:gd name="connsiteX0" fmla="*/ 0 w 13750034"/>
              <a:gd name="connsiteY0" fmla="*/ 634721 h 2649498"/>
              <a:gd name="connsiteX1" fmla="*/ 13184490 w 13750034"/>
              <a:gd name="connsiteY1" fmla="*/ 0 h 2649498"/>
              <a:gd name="connsiteX2" fmla="*/ 13750034 w 13750034"/>
              <a:gd name="connsiteY2" fmla="*/ 2594774 h 2649498"/>
              <a:gd name="connsiteX3" fmla="*/ 525156 w 13750034"/>
              <a:gd name="connsiteY3" fmla="*/ 2649498 h 2649498"/>
              <a:gd name="connsiteX4" fmla="*/ 0 w 13750034"/>
              <a:gd name="connsiteY4" fmla="*/ 634721 h 2649498"/>
              <a:gd name="connsiteX0" fmla="*/ 0 w 13750034"/>
              <a:gd name="connsiteY0" fmla="*/ 634721 h 2763731"/>
              <a:gd name="connsiteX1" fmla="*/ 13184490 w 13750034"/>
              <a:gd name="connsiteY1" fmla="*/ 0 h 2763731"/>
              <a:gd name="connsiteX2" fmla="*/ 13750034 w 13750034"/>
              <a:gd name="connsiteY2" fmla="*/ 2594774 h 2763731"/>
              <a:gd name="connsiteX3" fmla="*/ 361696 w 13750034"/>
              <a:gd name="connsiteY3" fmla="*/ 2763731 h 2763731"/>
              <a:gd name="connsiteX4" fmla="*/ 0 w 13750034"/>
              <a:gd name="connsiteY4" fmla="*/ 634721 h 2763731"/>
              <a:gd name="connsiteX0" fmla="*/ 0 w 13750034"/>
              <a:gd name="connsiteY0" fmla="*/ 634721 h 2763731"/>
              <a:gd name="connsiteX1" fmla="*/ 7122405 w 13750034"/>
              <a:gd name="connsiteY1" fmla="*/ 301387 h 2763731"/>
              <a:gd name="connsiteX2" fmla="*/ 13184490 w 13750034"/>
              <a:gd name="connsiteY2" fmla="*/ 0 h 2763731"/>
              <a:gd name="connsiteX3" fmla="*/ 13750034 w 13750034"/>
              <a:gd name="connsiteY3" fmla="*/ 2594774 h 2763731"/>
              <a:gd name="connsiteX4" fmla="*/ 361696 w 13750034"/>
              <a:gd name="connsiteY4" fmla="*/ 2763731 h 2763731"/>
              <a:gd name="connsiteX5" fmla="*/ 0 w 13750034"/>
              <a:gd name="connsiteY5" fmla="*/ 634721 h 2763731"/>
              <a:gd name="connsiteX0" fmla="*/ 0 w 13750034"/>
              <a:gd name="connsiteY0" fmla="*/ 700644 h 2829654"/>
              <a:gd name="connsiteX1" fmla="*/ 7473940 w 13750034"/>
              <a:gd name="connsiteY1" fmla="*/ 0 h 2829654"/>
              <a:gd name="connsiteX2" fmla="*/ 13184490 w 13750034"/>
              <a:gd name="connsiteY2" fmla="*/ 65923 h 2829654"/>
              <a:gd name="connsiteX3" fmla="*/ 13750034 w 13750034"/>
              <a:gd name="connsiteY3" fmla="*/ 2660697 h 2829654"/>
              <a:gd name="connsiteX4" fmla="*/ 361696 w 13750034"/>
              <a:gd name="connsiteY4" fmla="*/ 2829654 h 2829654"/>
              <a:gd name="connsiteX5" fmla="*/ 0 w 13750034"/>
              <a:gd name="connsiteY5" fmla="*/ 700644 h 2829654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361696 w 13750034"/>
              <a:gd name="connsiteY4" fmla="*/ 3133178 h 3133178"/>
              <a:gd name="connsiteX5" fmla="*/ 0 w 13750034"/>
              <a:gd name="connsiteY5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361696 w 13750034"/>
              <a:gd name="connsiteY4" fmla="*/ 3133178 h 3133178"/>
              <a:gd name="connsiteX5" fmla="*/ 0 w 13750034"/>
              <a:gd name="connsiteY5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7268186 w 13750034"/>
              <a:gd name="connsiteY4" fmla="*/ 2271984 h 3133178"/>
              <a:gd name="connsiteX5" fmla="*/ 361696 w 13750034"/>
              <a:gd name="connsiteY5" fmla="*/ 3133178 h 3133178"/>
              <a:gd name="connsiteX6" fmla="*/ 0 w 13750034"/>
              <a:gd name="connsiteY6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7268186 w 13750034"/>
              <a:gd name="connsiteY4" fmla="*/ 2271984 h 3133178"/>
              <a:gd name="connsiteX5" fmla="*/ 361696 w 13750034"/>
              <a:gd name="connsiteY5" fmla="*/ 3133178 h 3133178"/>
              <a:gd name="connsiteX6" fmla="*/ 0 w 13750034"/>
              <a:gd name="connsiteY6" fmla="*/ 1004168 h 313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0034" h="3133178">
                <a:moveTo>
                  <a:pt x="0" y="1004168"/>
                </a:moveTo>
                <a:cubicBezTo>
                  <a:pt x="2491313" y="770620"/>
                  <a:pt x="4739830" y="1825880"/>
                  <a:pt x="7473940" y="303524"/>
                </a:cubicBezTo>
                <a:cubicBezTo>
                  <a:pt x="10180181" y="-405776"/>
                  <a:pt x="11280973" y="347473"/>
                  <a:pt x="13184490" y="369447"/>
                </a:cubicBezTo>
                <a:lnTo>
                  <a:pt x="13750034" y="2964221"/>
                </a:lnTo>
                <a:cubicBezTo>
                  <a:pt x="11480843" y="2995874"/>
                  <a:pt x="9537377" y="2240331"/>
                  <a:pt x="7268186" y="2271984"/>
                </a:cubicBezTo>
                <a:cubicBezTo>
                  <a:pt x="2891341" y="3437180"/>
                  <a:pt x="2663859" y="2846113"/>
                  <a:pt x="361696" y="3133178"/>
                </a:cubicBezTo>
                <a:lnTo>
                  <a:pt x="0" y="1004168"/>
                </a:lnTo>
                <a:close/>
              </a:path>
            </a:pathLst>
          </a:custGeom>
          <a:gradFill flip="none" rotWithShape="1">
            <a:gsLst>
              <a:gs pos="99000">
                <a:srgbClr val="FFFF00"/>
              </a:gs>
              <a:gs pos="6000">
                <a:srgbClr val="09F596"/>
              </a:gs>
              <a:gs pos="74000">
                <a:srgbClr val="09A055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2" name="Csoportba foglalás 221"/>
          <p:cNvGrpSpPr/>
          <p:nvPr/>
        </p:nvGrpSpPr>
        <p:grpSpPr>
          <a:xfrm>
            <a:off x="-306003" y="1214905"/>
            <a:ext cx="764573" cy="862966"/>
            <a:chOff x="-4155491" y="-3261549"/>
            <a:chExt cx="3743452" cy="6238179"/>
          </a:xfrm>
        </p:grpSpPr>
        <p:sp>
          <p:nvSpPr>
            <p:cNvPr id="223" name="Téglalap 222"/>
            <p:cNvSpPr>
              <a:spLocks noChangeAspect="1"/>
            </p:cNvSpPr>
            <p:nvPr/>
          </p:nvSpPr>
          <p:spPr>
            <a:xfrm rot="300000">
              <a:off x="-1716090" y="1282412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Téglalap 223"/>
            <p:cNvSpPr>
              <a:spLocks noChangeAspect="1"/>
            </p:cNvSpPr>
            <p:nvPr/>
          </p:nvSpPr>
          <p:spPr>
            <a:xfrm rot="21600000" flipV="1">
              <a:off x="-2133613" y="13385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Téglalap 224"/>
            <p:cNvSpPr>
              <a:spLocks noChangeAspect="1"/>
            </p:cNvSpPr>
            <p:nvPr/>
          </p:nvSpPr>
          <p:spPr>
            <a:xfrm rot="21300000" flipV="1">
              <a:off x="-2934507" y="13582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Téglalap 225"/>
            <p:cNvSpPr>
              <a:spLocks noChangeAspect="1"/>
            </p:cNvSpPr>
            <p:nvPr/>
          </p:nvSpPr>
          <p:spPr>
            <a:xfrm rot="21600000" flipV="1">
              <a:off x="-2534650" y="13582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7" name="Csoportba foglalás 226"/>
            <p:cNvGrpSpPr/>
            <p:nvPr/>
          </p:nvGrpSpPr>
          <p:grpSpPr>
            <a:xfrm>
              <a:off x="-4155491" y="-3261549"/>
              <a:ext cx="3743452" cy="4678426"/>
              <a:chOff x="-5421369" y="1165538"/>
              <a:chExt cx="3743452" cy="4678426"/>
            </a:xfrm>
          </p:grpSpPr>
          <p:grpSp>
            <p:nvGrpSpPr>
              <p:cNvPr id="231" name="Csoportba foglalás 230"/>
              <p:cNvGrpSpPr/>
              <p:nvPr/>
            </p:nvGrpSpPr>
            <p:grpSpPr>
              <a:xfrm>
                <a:off x="-5421369" y="1165538"/>
                <a:ext cx="3743452" cy="4593880"/>
                <a:chOff x="-5467792" y="-4033570"/>
                <a:chExt cx="3743452" cy="4593880"/>
              </a:xfrm>
            </p:grpSpPr>
            <p:sp>
              <p:nvSpPr>
                <p:cNvPr id="233" name="Szabadkézi sokszög 232"/>
                <p:cNvSpPr/>
                <p:nvPr/>
              </p:nvSpPr>
              <p:spPr>
                <a:xfrm rot="10800000">
                  <a:off x="-5467792" y="-4023445"/>
                  <a:ext cx="3743452" cy="4474851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solidFill>
                  <a:srgbClr val="3FA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Szabadkézi sokszög 233"/>
                <p:cNvSpPr/>
                <p:nvPr/>
              </p:nvSpPr>
              <p:spPr>
                <a:xfrm rot="10800000">
                  <a:off x="-5042092" y="-4033570"/>
                  <a:ext cx="2907370" cy="4593880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Szabadkézi sokszög 234"/>
                <p:cNvSpPr/>
                <p:nvPr/>
              </p:nvSpPr>
              <p:spPr>
                <a:xfrm rot="10800000">
                  <a:off x="-4174631" y="-4023446"/>
                  <a:ext cx="1145984" cy="4518244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solidFill>
                  <a:srgbClr val="3FA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2" name="Téglalap 231"/>
              <p:cNvSpPr/>
              <p:nvPr/>
            </p:nvSpPr>
            <p:spPr>
              <a:xfrm>
                <a:off x="-4373710" y="5606829"/>
                <a:ext cx="1577767" cy="2371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8" name="Csoportba foglalás 227"/>
            <p:cNvGrpSpPr/>
            <p:nvPr/>
          </p:nvGrpSpPr>
          <p:grpSpPr>
            <a:xfrm>
              <a:off x="-3073021" y="1996140"/>
              <a:ext cx="1488305" cy="980490"/>
              <a:chOff x="-3111524" y="2197680"/>
              <a:chExt cx="1488305" cy="980490"/>
            </a:xfrm>
          </p:grpSpPr>
          <p:sp>
            <p:nvSpPr>
              <p:cNvPr id="229" name="Lekerekített téglalap 228"/>
              <p:cNvSpPr/>
              <p:nvPr/>
            </p:nvSpPr>
            <p:spPr>
              <a:xfrm>
                <a:off x="-3104034" y="2330110"/>
                <a:ext cx="1466168" cy="8480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Téglalap 229"/>
              <p:cNvSpPr/>
              <p:nvPr/>
            </p:nvSpPr>
            <p:spPr>
              <a:xfrm>
                <a:off x="-3111524" y="2197680"/>
                <a:ext cx="1488305" cy="225736"/>
              </a:xfrm>
              <a:prstGeom prst="rect">
                <a:avLst/>
              </a:prstGeom>
              <a:solidFill>
                <a:srgbClr val="3FA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églalap 3"/>
          <p:cNvSpPr/>
          <p:nvPr/>
        </p:nvSpPr>
        <p:spPr>
          <a:xfrm>
            <a:off x="-396492" y="4888681"/>
            <a:ext cx="12911959" cy="2301766"/>
          </a:xfrm>
          <a:prstGeom prst="rect">
            <a:avLst/>
          </a:prstGeom>
          <a:gradFill flip="none" rotWithShape="1">
            <a:gsLst>
              <a:gs pos="99000">
                <a:srgbClr val="056634"/>
              </a:gs>
              <a:gs pos="6000">
                <a:srgbClr val="09F596"/>
              </a:gs>
              <a:gs pos="74000">
                <a:srgbClr val="09A055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7" name="Ellipszis 1096"/>
          <p:cNvSpPr/>
          <p:nvPr/>
        </p:nvSpPr>
        <p:spPr>
          <a:xfrm>
            <a:off x="-376844" y="4352576"/>
            <a:ext cx="6479392" cy="2763247"/>
          </a:xfrm>
          <a:prstGeom prst="ellipse">
            <a:avLst/>
          </a:prstGeom>
          <a:gradFill>
            <a:gsLst>
              <a:gs pos="0">
                <a:srgbClr val="E8FDA5"/>
              </a:gs>
              <a:gs pos="81000">
                <a:srgbClr val="007A37"/>
              </a:gs>
              <a:gs pos="42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8050" t="17085" r="7065" b="9137"/>
          <a:stretch/>
        </p:blipFill>
        <p:spPr>
          <a:xfrm>
            <a:off x="2731175" y="3987005"/>
            <a:ext cx="2058319" cy="967055"/>
          </a:xfrm>
          <a:prstGeom prst="rect">
            <a:avLst/>
          </a:prstGeom>
        </p:spPr>
      </p:pic>
      <p:sp>
        <p:nvSpPr>
          <p:cNvPr id="88" name="Ellipszis 87"/>
          <p:cNvSpPr/>
          <p:nvPr/>
        </p:nvSpPr>
        <p:spPr>
          <a:xfrm>
            <a:off x="7298639" y="2731993"/>
            <a:ext cx="5109217" cy="2494464"/>
          </a:xfrm>
          <a:custGeom>
            <a:avLst/>
            <a:gdLst>
              <a:gd name="connsiteX0" fmla="*/ 0 w 3983345"/>
              <a:gd name="connsiteY0" fmla="*/ 742415 h 1484830"/>
              <a:gd name="connsiteX1" fmla="*/ 1991673 w 3983345"/>
              <a:gd name="connsiteY1" fmla="*/ 0 h 1484830"/>
              <a:gd name="connsiteX2" fmla="*/ 3983346 w 3983345"/>
              <a:gd name="connsiteY2" fmla="*/ 742415 h 1484830"/>
              <a:gd name="connsiteX3" fmla="*/ 1991673 w 3983345"/>
              <a:gd name="connsiteY3" fmla="*/ 1484830 h 1484830"/>
              <a:gd name="connsiteX4" fmla="*/ 0 w 3983345"/>
              <a:gd name="connsiteY4" fmla="*/ 742415 h 1484830"/>
              <a:gd name="connsiteX0" fmla="*/ 0 w 4303980"/>
              <a:gd name="connsiteY0" fmla="*/ 671535 h 1485500"/>
              <a:gd name="connsiteX1" fmla="*/ 2312307 w 4303980"/>
              <a:gd name="connsiteY1" fmla="*/ 372 h 1485500"/>
              <a:gd name="connsiteX2" fmla="*/ 4303980 w 4303980"/>
              <a:gd name="connsiteY2" fmla="*/ 742787 h 1485500"/>
              <a:gd name="connsiteX3" fmla="*/ 2312307 w 4303980"/>
              <a:gd name="connsiteY3" fmla="*/ 1485202 h 1485500"/>
              <a:gd name="connsiteX4" fmla="*/ 0 w 4303980"/>
              <a:gd name="connsiteY4" fmla="*/ 671535 h 1485500"/>
              <a:gd name="connsiteX0" fmla="*/ 65 w 4304045"/>
              <a:gd name="connsiteY0" fmla="*/ 671367 h 1485332"/>
              <a:gd name="connsiteX1" fmla="*/ 2312372 w 4304045"/>
              <a:gd name="connsiteY1" fmla="*/ 204 h 1485332"/>
              <a:gd name="connsiteX2" fmla="*/ 4304045 w 4304045"/>
              <a:gd name="connsiteY2" fmla="*/ 742619 h 1485332"/>
              <a:gd name="connsiteX3" fmla="*/ 2312372 w 4304045"/>
              <a:gd name="connsiteY3" fmla="*/ 1485034 h 1485332"/>
              <a:gd name="connsiteX4" fmla="*/ 65 w 4304045"/>
              <a:gd name="connsiteY4" fmla="*/ 671367 h 1485332"/>
              <a:gd name="connsiteX0" fmla="*/ 58 w 4553420"/>
              <a:gd name="connsiteY0" fmla="*/ 372349 h 1501481"/>
              <a:gd name="connsiteX1" fmla="*/ 2561747 w 4553420"/>
              <a:gd name="connsiteY1" fmla="*/ 9944 h 1501481"/>
              <a:gd name="connsiteX2" fmla="*/ 4553420 w 4553420"/>
              <a:gd name="connsiteY2" fmla="*/ 752359 h 1501481"/>
              <a:gd name="connsiteX3" fmla="*/ 2561747 w 4553420"/>
              <a:gd name="connsiteY3" fmla="*/ 1494774 h 1501481"/>
              <a:gd name="connsiteX4" fmla="*/ 58 w 4553420"/>
              <a:gd name="connsiteY4" fmla="*/ 372349 h 1501481"/>
              <a:gd name="connsiteX0" fmla="*/ 58 w 4430591"/>
              <a:gd name="connsiteY0" fmla="*/ 372349 h 1501481"/>
              <a:gd name="connsiteX1" fmla="*/ 2561747 w 4430591"/>
              <a:gd name="connsiteY1" fmla="*/ 9944 h 1501481"/>
              <a:gd name="connsiteX2" fmla="*/ 4430591 w 4430591"/>
              <a:gd name="connsiteY2" fmla="*/ 752359 h 1501481"/>
              <a:gd name="connsiteX3" fmla="*/ 2561747 w 4430591"/>
              <a:gd name="connsiteY3" fmla="*/ 1494774 h 1501481"/>
              <a:gd name="connsiteX4" fmla="*/ 58 w 4430591"/>
              <a:gd name="connsiteY4" fmla="*/ 372349 h 1501481"/>
              <a:gd name="connsiteX0" fmla="*/ 58 w 4430591"/>
              <a:gd name="connsiteY0" fmla="*/ 392321 h 1521453"/>
              <a:gd name="connsiteX1" fmla="*/ 2561747 w 4430591"/>
              <a:gd name="connsiteY1" fmla="*/ 29916 h 1521453"/>
              <a:gd name="connsiteX2" fmla="*/ 4430591 w 4430591"/>
              <a:gd name="connsiteY2" fmla="*/ 772331 h 1521453"/>
              <a:gd name="connsiteX3" fmla="*/ 2561747 w 4430591"/>
              <a:gd name="connsiteY3" fmla="*/ 1514746 h 1521453"/>
              <a:gd name="connsiteX4" fmla="*/ 58 w 4430591"/>
              <a:gd name="connsiteY4" fmla="*/ 392321 h 1521453"/>
              <a:gd name="connsiteX0" fmla="*/ 58 w 4430591"/>
              <a:gd name="connsiteY0" fmla="*/ 392321 h 1640428"/>
              <a:gd name="connsiteX1" fmla="*/ 2561747 w 4430591"/>
              <a:gd name="connsiteY1" fmla="*/ 29916 h 1640428"/>
              <a:gd name="connsiteX2" fmla="*/ 4430591 w 4430591"/>
              <a:gd name="connsiteY2" fmla="*/ 772331 h 1640428"/>
              <a:gd name="connsiteX3" fmla="*/ 2561747 w 4430591"/>
              <a:gd name="connsiteY3" fmla="*/ 1514746 h 1640428"/>
              <a:gd name="connsiteX4" fmla="*/ 58 w 4430591"/>
              <a:gd name="connsiteY4" fmla="*/ 392321 h 164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591" h="1640428">
                <a:moveTo>
                  <a:pt x="58" y="392321"/>
                </a:moveTo>
                <a:cubicBezTo>
                  <a:pt x="11933" y="219803"/>
                  <a:pt x="1823325" y="-33419"/>
                  <a:pt x="2561747" y="29916"/>
                </a:cubicBezTo>
                <a:cubicBezTo>
                  <a:pt x="3300169" y="93251"/>
                  <a:pt x="4362352" y="-333729"/>
                  <a:pt x="4430591" y="772331"/>
                </a:cubicBezTo>
                <a:cubicBezTo>
                  <a:pt x="4389648" y="2014869"/>
                  <a:pt x="3300169" y="1578081"/>
                  <a:pt x="2561747" y="1514746"/>
                </a:cubicBezTo>
                <a:cubicBezTo>
                  <a:pt x="1823325" y="1451411"/>
                  <a:pt x="-11817" y="564839"/>
                  <a:pt x="58" y="392321"/>
                </a:cubicBezTo>
                <a:close/>
              </a:path>
            </a:pathLst>
          </a:custGeom>
          <a:gradFill>
            <a:gsLst>
              <a:gs pos="25000">
                <a:srgbClr val="E8FDA5"/>
              </a:gs>
              <a:gs pos="82000">
                <a:srgbClr val="007A37"/>
              </a:gs>
              <a:gs pos="46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1852807" y="90244"/>
            <a:ext cx="1450490" cy="95628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352782" y="201690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8" name="Ellipszis 1097"/>
          <p:cNvSpPr/>
          <p:nvPr/>
        </p:nvSpPr>
        <p:spPr>
          <a:xfrm>
            <a:off x="2255458" y="1381435"/>
            <a:ext cx="6435498" cy="1484830"/>
          </a:xfrm>
          <a:prstGeom prst="ellipse">
            <a:avLst/>
          </a:prstGeom>
          <a:gradFill>
            <a:gsLst>
              <a:gs pos="27000">
                <a:srgbClr val="FAFD83"/>
              </a:gs>
              <a:gs pos="78000">
                <a:srgbClr val="92D050"/>
              </a:gs>
            </a:gsLst>
            <a:lin ang="7800000" scaled="0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6796190" y="311635"/>
            <a:ext cx="1247220" cy="513498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-43196" y="65307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Téglalap 85"/>
          <p:cNvSpPr/>
          <p:nvPr/>
        </p:nvSpPr>
        <p:spPr>
          <a:xfrm>
            <a:off x="3792792" y="1474239"/>
            <a:ext cx="79625" cy="7247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2" name="Csoportba foglalás 91"/>
          <p:cNvGrpSpPr/>
          <p:nvPr/>
        </p:nvGrpSpPr>
        <p:grpSpPr>
          <a:xfrm flipH="1">
            <a:off x="3714826" y="5079150"/>
            <a:ext cx="1366031" cy="1119111"/>
            <a:chOff x="-5129594" y="1789413"/>
            <a:chExt cx="4255560" cy="3505045"/>
          </a:xfrm>
        </p:grpSpPr>
        <p:sp>
          <p:nvSpPr>
            <p:cNvPr id="93" name="Lekerekített téglalap 92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Lekerekített téglalap 93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Lekerekített téglalap 94"/>
            <p:cNvSpPr/>
            <p:nvPr/>
          </p:nvSpPr>
          <p:spPr>
            <a:xfrm>
              <a:off x="-4756895" y="4902943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7" name="Csoportba foglalás 96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3" name="Lekerekített téglalap 102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Lekerekített téglalap 103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8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ánk 98"/>
            <p:cNvSpPr/>
            <p:nvPr/>
          </p:nvSpPr>
          <p:spPr>
            <a:xfrm>
              <a:off x="-4270116" y="4292029"/>
              <a:ext cx="559611" cy="527341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rgbClr val="C9FA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Háromszög 100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Lekerekített téglalap 101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44" name="Csoportba foglalás 1043"/>
          <p:cNvGrpSpPr/>
          <p:nvPr/>
        </p:nvGrpSpPr>
        <p:grpSpPr>
          <a:xfrm>
            <a:off x="3792792" y="1317684"/>
            <a:ext cx="155431" cy="152085"/>
            <a:chOff x="-4485406" y="3571543"/>
            <a:chExt cx="3327583" cy="1379220"/>
          </a:xfrm>
        </p:grpSpPr>
        <p:sp>
          <p:nvSpPr>
            <p:cNvPr id="1045" name="Lekerekített téglalap 1044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6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47" name="Csoportba foglalás 1046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51" name="Lekerekített téglalap 1050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2" name="Lekerekített téglalap 1051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48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9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83" name="Kép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658" y="412015"/>
            <a:ext cx="3302730" cy="1785664"/>
          </a:xfrm>
          <a:prstGeom prst="rect">
            <a:avLst/>
          </a:prstGeom>
        </p:spPr>
      </p:pic>
      <p:grpSp>
        <p:nvGrpSpPr>
          <p:cNvPr id="1031" name="Csoportba foglalás 1030"/>
          <p:cNvGrpSpPr/>
          <p:nvPr/>
        </p:nvGrpSpPr>
        <p:grpSpPr>
          <a:xfrm rot="21076713">
            <a:off x="3803288" y="1307921"/>
            <a:ext cx="157793" cy="154062"/>
            <a:chOff x="-4485406" y="3571543"/>
            <a:chExt cx="3327583" cy="1379220"/>
          </a:xfrm>
          <a:scene3d>
            <a:camera prst="perspectiveHeroicExtremeLeftFacing"/>
            <a:lightRig rig="threePt" dir="t"/>
          </a:scene3d>
        </p:grpSpPr>
        <p:sp>
          <p:nvSpPr>
            <p:cNvPr id="1032" name="Lekerekített téglalap 1031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5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36" name="Csoportba foglalás 1035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42" name="Lekerekített téglalap 1041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3" name="Lekerekített téglalap 1042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37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9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" name="Szabadkézi sokszög 14"/>
          <p:cNvSpPr/>
          <p:nvPr/>
        </p:nvSpPr>
        <p:spPr>
          <a:xfrm>
            <a:off x="4237712" y="114087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83" name="Csoportba foglalás 1082"/>
          <p:cNvGrpSpPr/>
          <p:nvPr/>
        </p:nvGrpSpPr>
        <p:grpSpPr>
          <a:xfrm>
            <a:off x="146954" y="4076700"/>
            <a:ext cx="1019084" cy="1002451"/>
            <a:chOff x="-5129594" y="1789413"/>
            <a:chExt cx="4255561" cy="3505046"/>
          </a:xfrm>
        </p:grpSpPr>
        <p:sp>
          <p:nvSpPr>
            <p:cNvPr id="1084" name="Lekerekített téglalap 1083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5" name="Lekerekített téglalap 1084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6" name="Lekerekített téglalap 1085"/>
            <p:cNvSpPr/>
            <p:nvPr/>
          </p:nvSpPr>
          <p:spPr>
            <a:xfrm>
              <a:off x="-4756894" y="4902944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7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88" name="Csoportba foglalás 1087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94" name="Lekerekített téglalap 1093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5" name="Lekerekített téglalap 1094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89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0" name="Fánk 1089"/>
            <p:cNvSpPr/>
            <p:nvPr/>
          </p:nvSpPr>
          <p:spPr>
            <a:xfrm>
              <a:off x="-4333280" y="4314250"/>
              <a:ext cx="534390" cy="527342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1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2" name="Háromszög 1091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3" name="Lekerekített téglalap 1092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68" name="Ellipszis 1167"/>
          <p:cNvSpPr/>
          <p:nvPr/>
        </p:nvSpPr>
        <p:spPr>
          <a:xfrm>
            <a:off x="-229438" y="2495383"/>
            <a:ext cx="2833290" cy="1304619"/>
          </a:xfrm>
          <a:prstGeom prst="ellipse">
            <a:avLst/>
          </a:prstGeom>
          <a:gradFill>
            <a:gsLst>
              <a:gs pos="24000">
                <a:srgbClr val="FAFD83"/>
              </a:gs>
              <a:gs pos="79000">
                <a:srgbClr val="007A37"/>
              </a:gs>
              <a:gs pos="49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7645019" y="3865595"/>
            <a:ext cx="2407323" cy="2697811"/>
            <a:chOff x="2370780" y="1348445"/>
            <a:chExt cx="2859438" cy="2829435"/>
          </a:xfrm>
        </p:grpSpPr>
        <p:sp>
          <p:nvSpPr>
            <p:cNvPr id="42" name="Téglalap 41"/>
            <p:cNvSpPr/>
            <p:nvPr/>
          </p:nvSpPr>
          <p:spPr>
            <a:xfrm>
              <a:off x="2787383" y="2536600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3613152" y="2070912"/>
              <a:ext cx="483816" cy="19645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>
              <a:off x="4824566" y="2551869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églalap 43"/>
            <p:cNvSpPr/>
            <p:nvPr/>
          </p:nvSpPr>
          <p:spPr>
            <a:xfrm>
              <a:off x="3809070" y="2537478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1" name="Csoportba foglalás 20"/>
            <p:cNvGrpSpPr/>
            <p:nvPr/>
          </p:nvGrpSpPr>
          <p:grpSpPr>
            <a:xfrm>
              <a:off x="2522114" y="3880211"/>
              <a:ext cx="2665892" cy="297669"/>
              <a:chOff x="2522114" y="3880211"/>
              <a:chExt cx="2665892" cy="297669"/>
            </a:xfrm>
          </p:grpSpPr>
          <p:sp>
            <p:nvSpPr>
              <p:cNvPr id="40" name="Téglalap 39"/>
              <p:cNvSpPr/>
              <p:nvPr/>
            </p:nvSpPr>
            <p:spPr>
              <a:xfrm>
                <a:off x="2815405" y="4020911"/>
                <a:ext cx="2080156" cy="15696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Téglalap 9"/>
              <p:cNvSpPr/>
              <p:nvPr/>
            </p:nvSpPr>
            <p:spPr>
              <a:xfrm>
                <a:off x="2522114" y="3880211"/>
                <a:ext cx="2665892" cy="2064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Szabadkézi sokszög 46"/>
            <p:cNvSpPr/>
            <p:nvPr/>
          </p:nvSpPr>
          <p:spPr>
            <a:xfrm>
              <a:off x="237078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Szabadkézi sokszög 50"/>
            <p:cNvSpPr/>
            <p:nvPr/>
          </p:nvSpPr>
          <p:spPr>
            <a:xfrm>
              <a:off x="276954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Szabadkézi sokszög 51"/>
            <p:cNvSpPr/>
            <p:nvPr/>
          </p:nvSpPr>
          <p:spPr>
            <a:xfrm>
              <a:off x="316831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356707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396584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436460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476337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Háromszög 32"/>
            <p:cNvSpPr/>
            <p:nvPr/>
          </p:nvSpPr>
          <p:spPr>
            <a:xfrm>
              <a:off x="2394809" y="1393226"/>
              <a:ext cx="2835409" cy="106011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Háromszög 73"/>
            <p:cNvSpPr>
              <a:spLocks noChangeAspect="1"/>
            </p:cNvSpPr>
            <p:nvPr/>
          </p:nvSpPr>
          <p:spPr>
            <a:xfrm>
              <a:off x="3454044" y="1361365"/>
              <a:ext cx="681943" cy="1141559"/>
            </a:xfrm>
            <a:prstGeom prst="triangle">
              <a:avLst/>
            </a:pr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Háromszög 74"/>
            <p:cNvSpPr>
              <a:spLocks noChangeAspect="1"/>
            </p:cNvSpPr>
            <p:nvPr/>
          </p:nvSpPr>
          <p:spPr>
            <a:xfrm rot="2227294" flipH="1">
              <a:off x="2988061" y="1357194"/>
              <a:ext cx="433384" cy="1398983"/>
            </a:xfrm>
            <a:custGeom>
              <a:avLst/>
              <a:gdLst>
                <a:gd name="connsiteX0" fmla="*/ 0 w 389070"/>
                <a:gd name="connsiteY0" fmla="*/ 1141559 h 1141559"/>
                <a:gd name="connsiteX1" fmla="*/ 194535 w 389070"/>
                <a:gd name="connsiteY1" fmla="*/ 0 h 1141559"/>
                <a:gd name="connsiteX2" fmla="*/ 389070 w 389070"/>
                <a:gd name="connsiteY2" fmla="*/ 1141559 h 1141559"/>
                <a:gd name="connsiteX3" fmla="*/ 0 w 389070"/>
                <a:gd name="connsiteY3" fmla="*/ 1141559 h 1141559"/>
                <a:gd name="connsiteX0" fmla="*/ 0 w 445090"/>
                <a:gd name="connsiteY0" fmla="*/ 1141559 h 1398983"/>
                <a:gd name="connsiteX1" fmla="*/ 194535 w 445090"/>
                <a:gd name="connsiteY1" fmla="*/ 0 h 1398983"/>
                <a:gd name="connsiteX2" fmla="*/ 445090 w 445090"/>
                <a:gd name="connsiteY2" fmla="*/ 1398983 h 1398983"/>
                <a:gd name="connsiteX3" fmla="*/ 0 w 445090"/>
                <a:gd name="connsiteY3" fmla="*/ 1141559 h 1398983"/>
                <a:gd name="connsiteX0" fmla="*/ 0 w 433384"/>
                <a:gd name="connsiteY0" fmla="*/ 1078744 h 1398983"/>
                <a:gd name="connsiteX1" fmla="*/ 182829 w 433384"/>
                <a:gd name="connsiteY1" fmla="*/ 0 h 1398983"/>
                <a:gd name="connsiteX2" fmla="*/ 433384 w 433384"/>
                <a:gd name="connsiteY2" fmla="*/ 1398983 h 1398983"/>
                <a:gd name="connsiteX3" fmla="*/ 0 w 433384"/>
                <a:gd name="connsiteY3" fmla="*/ 1078744 h 13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4" h="1398983">
                  <a:moveTo>
                    <a:pt x="0" y="1078744"/>
                  </a:moveTo>
                  <a:lnTo>
                    <a:pt x="182829" y="0"/>
                  </a:lnTo>
                  <a:lnTo>
                    <a:pt x="433384" y="1398983"/>
                  </a:lnTo>
                  <a:lnTo>
                    <a:pt x="0" y="1078744"/>
                  </a:lnTo>
                  <a:close/>
                </a:path>
              </a:pathLst>
            </a:cu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Háromszög 74"/>
            <p:cNvSpPr>
              <a:spLocks noChangeAspect="1"/>
            </p:cNvSpPr>
            <p:nvPr/>
          </p:nvSpPr>
          <p:spPr>
            <a:xfrm rot="19372706">
              <a:off x="4158809" y="1348445"/>
              <a:ext cx="433384" cy="1398983"/>
            </a:xfrm>
            <a:custGeom>
              <a:avLst/>
              <a:gdLst>
                <a:gd name="connsiteX0" fmla="*/ 0 w 389070"/>
                <a:gd name="connsiteY0" fmla="*/ 1141559 h 1141559"/>
                <a:gd name="connsiteX1" fmla="*/ 194535 w 389070"/>
                <a:gd name="connsiteY1" fmla="*/ 0 h 1141559"/>
                <a:gd name="connsiteX2" fmla="*/ 389070 w 389070"/>
                <a:gd name="connsiteY2" fmla="*/ 1141559 h 1141559"/>
                <a:gd name="connsiteX3" fmla="*/ 0 w 389070"/>
                <a:gd name="connsiteY3" fmla="*/ 1141559 h 1141559"/>
                <a:gd name="connsiteX0" fmla="*/ 0 w 445090"/>
                <a:gd name="connsiteY0" fmla="*/ 1141559 h 1398983"/>
                <a:gd name="connsiteX1" fmla="*/ 194535 w 445090"/>
                <a:gd name="connsiteY1" fmla="*/ 0 h 1398983"/>
                <a:gd name="connsiteX2" fmla="*/ 445090 w 445090"/>
                <a:gd name="connsiteY2" fmla="*/ 1398983 h 1398983"/>
                <a:gd name="connsiteX3" fmla="*/ 0 w 445090"/>
                <a:gd name="connsiteY3" fmla="*/ 1141559 h 1398983"/>
                <a:gd name="connsiteX0" fmla="*/ 0 w 433384"/>
                <a:gd name="connsiteY0" fmla="*/ 1078744 h 1398983"/>
                <a:gd name="connsiteX1" fmla="*/ 182829 w 433384"/>
                <a:gd name="connsiteY1" fmla="*/ 0 h 1398983"/>
                <a:gd name="connsiteX2" fmla="*/ 433384 w 433384"/>
                <a:gd name="connsiteY2" fmla="*/ 1398983 h 1398983"/>
                <a:gd name="connsiteX3" fmla="*/ 0 w 433384"/>
                <a:gd name="connsiteY3" fmla="*/ 1078744 h 13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4" h="1398983">
                  <a:moveTo>
                    <a:pt x="0" y="1078744"/>
                  </a:moveTo>
                  <a:lnTo>
                    <a:pt x="182829" y="0"/>
                  </a:lnTo>
                  <a:lnTo>
                    <a:pt x="433384" y="1398983"/>
                  </a:lnTo>
                  <a:lnTo>
                    <a:pt x="0" y="1078744"/>
                  </a:lnTo>
                  <a:close/>
                </a:path>
              </a:pathLst>
            </a:cu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Háromszög 59"/>
            <p:cNvSpPr>
              <a:spLocks noChangeAspect="1"/>
            </p:cNvSpPr>
            <p:nvPr/>
          </p:nvSpPr>
          <p:spPr>
            <a:xfrm>
              <a:off x="3146203" y="1369819"/>
              <a:ext cx="1325733" cy="463382"/>
            </a:xfrm>
            <a:prstGeom prst="triangle">
              <a:avLst/>
            </a:pr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2370780" y="2455425"/>
              <a:ext cx="2848473" cy="649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12" name="Trapezoid 1111"/>
          <p:cNvSpPr>
            <a:spLocks noChangeAspect="1"/>
          </p:cNvSpPr>
          <p:nvPr/>
        </p:nvSpPr>
        <p:spPr>
          <a:xfrm>
            <a:off x="1048666" y="2540752"/>
            <a:ext cx="563153" cy="291832"/>
          </a:xfrm>
          <a:prstGeom prst="trapezoid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3" name="Téglalap 1112"/>
          <p:cNvSpPr>
            <a:spLocks noChangeAspect="1"/>
          </p:cNvSpPr>
          <p:nvPr/>
        </p:nvSpPr>
        <p:spPr>
          <a:xfrm>
            <a:off x="719828" y="2801258"/>
            <a:ext cx="1176658" cy="245075"/>
          </a:xfrm>
          <a:prstGeom prst="rect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4" name="Csoportba foglalás 1113"/>
          <p:cNvGrpSpPr>
            <a:grpSpLocks noChangeAspect="1"/>
          </p:cNvGrpSpPr>
          <p:nvPr/>
        </p:nvGrpSpPr>
        <p:grpSpPr>
          <a:xfrm>
            <a:off x="767832" y="1432441"/>
            <a:ext cx="1165656" cy="1165656"/>
            <a:chOff x="3756000" y="1089000"/>
            <a:chExt cx="4680000" cy="4680000"/>
          </a:xfrm>
        </p:grpSpPr>
        <p:grpSp>
          <p:nvGrpSpPr>
            <p:cNvPr id="1115" name="Csoportba foglalás 1114"/>
            <p:cNvGrpSpPr/>
            <p:nvPr/>
          </p:nvGrpSpPr>
          <p:grpSpPr>
            <a:xfrm>
              <a:off x="3756000" y="1089000"/>
              <a:ext cx="4680000" cy="4680000"/>
              <a:chOff x="6765727" y="699976"/>
              <a:chExt cx="3730310" cy="3730523"/>
            </a:xfrm>
          </p:grpSpPr>
          <p:sp>
            <p:nvSpPr>
              <p:cNvPr id="1129" name="Szabadkézi sokszög 1128"/>
              <p:cNvSpPr/>
              <p:nvPr/>
            </p:nvSpPr>
            <p:spPr>
              <a:xfrm rot="6300000">
                <a:off x="7965382" y="3145078"/>
                <a:ext cx="1713914" cy="856927"/>
              </a:xfrm>
              <a:custGeom>
                <a:avLst/>
                <a:gdLst>
                  <a:gd name="connsiteX0" fmla="*/ 0 w 1713914"/>
                  <a:gd name="connsiteY0" fmla="*/ 856927 h 856927"/>
                  <a:gd name="connsiteX1" fmla="*/ 1484241 w 1713914"/>
                  <a:gd name="connsiteY1" fmla="*/ 0 h 856927"/>
                  <a:gd name="connsiteX2" fmla="*/ 1499745 w 1713914"/>
                  <a:gd name="connsiteY2" fmla="*/ 25520 h 856927"/>
                  <a:gd name="connsiteX3" fmla="*/ 1705623 w 1713914"/>
                  <a:gd name="connsiteY3" fmla="*/ 692728 h 856927"/>
                  <a:gd name="connsiteX4" fmla="*/ 1713914 w 1713914"/>
                  <a:gd name="connsiteY4" fmla="*/ 856927 h 856927"/>
                  <a:gd name="connsiteX5" fmla="*/ 0 w 1713914"/>
                  <a:gd name="connsiteY5" fmla="*/ 856927 h 85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3914" h="856927">
                    <a:moveTo>
                      <a:pt x="0" y="856927"/>
                    </a:moveTo>
                    <a:lnTo>
                      <a:pt x="1484241" y="0"/>
                    </a:lnTo>
                    <a:lnTo>
                      <a:pt x="1499745" y="25520"/>
                    </a:lnTo>
                    <a:cubicBezTo>
                      <a:pt x="1609477" y="227518"/>
                      <a:pt x="1681288" y="453106"/>
                      <a:pt x="1705623" y="692728"/>
                    </a:cubicBezTo>
                    <a:lnTo>
                      <a:pt x="1713914" y="856927"/>
                    </a:lnTo>
                    <a:lnTo>
                      <a:pt x="0" y="856927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0" name="Szabadkézi sokszög 1129"/>
              <p:cNvSpPr/>
              <p:nvPr/>
            </p:nvSpPr>
            <p:spPr>
              <a:xfrm rot="6300000">
                <a:off x="8447318" y="1357050"/>
                <a:ext cx="1705479" cy="853322"/>
              </a:xfrm>
              <a:custGeom>
                <a:avLst/>
                <a:gdLst>
                  <a:gd name="connsiteX0" fmla="*/ 0 w 1705479"/>
                  <a:gd name="connsiteY0" fmla="*/ 853322 h 853322"/>
                  <a:gd name="connsiteX1" fmla="*/ 8291 w 1705479"/>
                  <a:gd name="connsiteY1" fmla="*/ 689123 h 853322"/>
                  <a:gd name="connsiteX2" fmla="*/ 214169 w 1705479"/>
                  <a:gd name="connsiteY2" fmla="*/ 21915 h 853322"/>
                  <a:gd name="connsiteX3" fmla="*/ 227483 w 1705479"/>
                  <a:gd name="connsiteY3" fmla="*/ 0 h 853322"/>
                  <a:gd name="connsiteX4" fmla="*/ 1705479 w 1705479"/>
                  <a:gd name="connsiteY4" fmla="*/ 853322 h 853322"/>
                  <a:gd name="connsiteX5" fmla="*/ 0 w 1705479"/>
                  <a:gd name="connsiteY5" fmla="*/ 853322 h 85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5479" h="853322">
                    <a:moveTo>
                      <a:pt x="0" y="853322"/>
                    </a:moveTo>
                    <a:lnTo>
                      <a:pt x="8291" y="689123"/>
                    </a:lnTo>
                    <a:cubicBezTo>
                      <a:pt x="32626" y="449501"/>
                      <a:pt x="104437" y="223913"/>
                      <a:pt x="214169" y="21915"/>
                    </a:cubicBezTo>
                    <a:lnTo>
                      <a:pt x="227483" y="0"/>
                    </a:lnTo>
                    <a:lnTo>
                      <a:pt x="1705479" y="853322"/>
                    </a:lnTo>
                    <a:lnTo>
                      <a:pt x="0" y="853322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1" name="Szabadkézi sokszög 1130"/>
              <p:cNvSpPr/>
              <p:nvPr/>
            </p:nvSpPr>
            <p:spPr>
              <a:xfrm rot="6300000">
                <a:off x="7583889" y="1126819"/>
                <a:ext cx="1706395" cy="852709"/>
              </a:xfrm>
              <a:custGeom>
                <a:avLst/>
                <a:gdLst>
                  <a:gd name="connsiteX0" fmla="*/ 0 w 1706395"/>
                  <a:gd name="connsiteY0" fmla="*/ 0 h 852709"/>
                  <a:gd name="connsiteX1" fmla="*/ 1706395 w 1706395"/>
                  <a:gd name="connsiteY1" fmla="*/ 0 h 852709"/>
                  <a:gd name="connsiteX2" fmla="*/ 229460 w 1706395"/>
                  <a:gd name="connsiteY2" fmla="*/ 852709 h 852709"/>
                  <a:gd name="connsiteX3" fmla="*/ 213956 w 1706395"/>
                  <a:gd name="connsiteY3" fmla="*/ 827189 h 852709"/>
                  <a:gd name="connsiteX4" fmla="*/ 8078 w 1706395"/>
                  <a:gd name="connsiteY4" fmla="*/ 159981 h 852709"/>
                  <a:gd name="connsiteX5" fmla="*/ 0 w 1706395"/>
                  <a:gd name="connsiteY5" fmla="*/ 0 h 85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6395" h="852709">
                    <a:moveTo>
                      <a:pt x="0" y="0"/>
                    </a:moveTo>
                    <a:lnTo>
                      <a:pt x="1706395" y="0"/>
                    </a:lnTo>
                    <a:lnTo>
                      <a:pt x="229460" y="852709"/>
                    </a:lnTo>
                    <a:lnTo>
                      <a:pt x="213956" y="827189"/>
                    </a:lnTo>
                    <a:cubicBezTo>
                      <a:pt x="104224" y="625191"/>
                      <a:pt x="32413" y="399604"/>
                      <a:pt x="8078" y="1599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2" name="Szabadkézi sokszög 1131"/>
              <p:cNvSpPr/>
              <p:nvPr/>
            </p:nvSpPr>
            <p:spPr>
              <a:xfrm rot="6300000">
                <a:off x="8855794" y="1260605"/>
                <a:ext cx="1482648" cy="1484442"/>
              </a:xfrm>
              <a:custGeom>
                <a:avLst/>
                <a:gdLst>
                  <a:gd name="connsiteX0" fmla="*/ 0 w 1482648"/>
                  <a:gd name="connsiteY0" fmla="*/ 628435 h 1484442"/>
                  <a:gd name="connsiteX1" fmla="*/ 57250 w 1482648"/>
                  <a:gd name="connsiteY1" fmla="*/ 534198 h 1484442"/>
                  <a:gd name="connsiteX2" fmla="*/ 538579 w 1482648"/>
                  <a:gd name="connsiteY2" fmla="*/ 52869 h 1484442"/>
                  <a:gd name="connsiteX3" fmla="*/ 625605 w 1482648"/>
                  <a:gd name="connsiteY3" fmla="*/ 0 h 1484442"/>
                  <a:gd name="connsiteX4" fmla="*/ 1482648 w 1482648"/>
                  <a:gd name="connsiteY4" fmla="*/ 1484442 h 1484442"/>
                  <a:gd name="connsiteX5" fmla="*/ 0 w 1482648"/>
                  <a:gd name="connsiteY5" fmla="*/ 628435 h 148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648" h="1484442">
                    <a:moveTo>
                      <a:pt x="0" y="628435"/>
                    </a:moveTo>
                    <a:lnTo>
                      <a:pt x="57250" y="534198"/>
                    </a:lnTo>
                    <a:cubicBezTo>
                      <a:pt x="185345" y="344592"/>
                      <a:pt x="348973" y="180964"/>
                      <a:pt x="538579" y="52869"/>
                    </a:cubicBezTo>
                    <a:lnTo>
                      <a:pt x="625605" y="0"/>
                    </a:lnTo>
                    <a:lnTo>
                      <a:pt x="1482648" y="1484442"/>
                    </a:lnTo>
                    <a:lnTo>
                      <a:pt x="0" y="628435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3" name="Szabadkézi sokszög 1132"/>
              <p:cNvSpPr/>
              <p:nvPr/>
            </p:nvSpPr>
            <p:spPr>
              <a:xfrm rot="6300000">
                <a:off x="7329215" y="854859"/>
                <a:ext cx="1483545" cy="1483545"/>
              </a:xfrm>
              <a:custGeom>
                <a:avLst/>
                <a:gdLst>
                  <a:gd name="connsiteX0" fmla="*/ 0 w 1483545"/>
                  <a:gd name="connsiteY0" fmla="*/ 856525 h 1483545"/>
                  <a:gd name="connsiteX1" fmla="*/ 1483545 w 1483545"/>
                  <a:gd name="connsiteY1" fmla="*/ 0 h 1483545"/>
                  <a:gd name="connsiteX2" fmla="*/ 627020 w 1483545"/>
                  <a:gd name="connsiteY2" fmla="*/ 1483545 h 1483545"/>
                  <a:gd name="connsiteX3" fmla="*/ 536389 w 1483545"/>
                  <a:gd name="connsiteY3" fmla="*/ 1428485 h 1483545"/>
                  <a:gd name="connsiteX4" fmla="*/ 55060 w 1483545"/>
                  <a:gd name="connsiteY4" fmla="*/ 947156 h 1483545"/>
                  <a:gd name="connsiteX5" fmla="*/ 0 w 1483545"/>
                  <a:gd name="connsiteY5" fmla="*/ 856525 h 148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5" h="1483545">
                    <a:moveTo>
                      <a:pt x="0" y="856525"/>
                    </a:moveTo>
                    <a:lnTo>
                      <a:pt x="1483545" y="0"/>
                    </a:lnTo>
                    <a:lnTo>
                      <a:pt x="627020" y="1483545"/>
                    </a:lnTo>
                    <a:lnTo>
                      <a:pt x="536389" y="1428485"/>
                    </a:lnTo>
                    <a:cubicBezTo>
                      <a:pt x="346783" y="1300390"/>
                      <a:pt x="183155" y="1136762"/>
                      <a:pt x="55060" y="947156"/>
                    </a:cubicBezTo>
                    <a:lnTo>
                      <a:pt x="0" y="856525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4" name="Szabadkézi sokszög 1133"/>
              <p:cNvSpPr/>
              <p:nvPr/>
            </p:nvSpPr>
            <p:spPr>
              <a:xfrm rot="6300000">
                <a:off x="9204597" y="1509269"/>
                <a:ext cx="860532" cy="1722349"/>
              </a:xfrm>
              <a:custGeom>
                <a:avLst/>
                <a:gdLst>
                  <a:gd name="connsiteX0" fmla="*/ 0 w 860532"/>
                  <a:gd name="connsiteY0" fmla="*/ 231863 h 1722349"/>
                  <a:gd name="connsiteX1" fmla="*/ 29125 w 860532"/>
                  <a:gd name="connsiteY1" fmla="*/ 214169 h 1722349"/>
                  <a:gd name="connsiteX2" fmla="*/ 696333 w 860532"/>
                  <a:gd name="connsiteY2" fmla="*/ 8291 h 1722349"/>
                  <a:gd name="connsiteX3" fmla="*/ 860532 w 860532"/>
                  <a:gd name="connsiteY3" fmla="*/ 0 h 1722349"/>
                  <a:gd name="connsiteX4" fmla="*/ 860532 w 860532"/>
                  <a:gd name="connsiteY4" fmla="*/ 1722349 h 1722349"/>
                  <a:gd name="connsiteX5" fmla="*/ 0 w 860532"/>
                  <a:gd name="connsiteY5" fmla="*/ 231863 h 172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532" h="1722349">
                    <a:moveTo>
                      <a:pt x="0" y="231863"/>
                    </a:moveTo>
                    <a:lnTo>
                      <a:pt x="29125" y="214169"/>
                    </a:lnTo>
                    <a:cubicBezTo>
                      <a:pt x="231123" y="104437"/>
                      <a:pt x="456710" y="32627"/>
                      <a:pt x="696333" y="8291"/>
                    </a:cubicBezTo>
                    <a:lnTo>
                      <a:pt x="860532" y="0"/>
                    </a:lnTo>
                    <a:lnTo>
                      <a:pt x="860532" y="1722349"/>
                    </a:lnTo>
                    <a:lnTo>
                      <a:pt x="0" y="231863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5" name="Szabadkézi sokszög 1134"/>
              <p:cNvSpPr/>
              <p:nvPr/>
            </p:nvSpPr>
            <p:spPr>
              <a:xfrm rot="6300000">
                <a:off x="7424717" y="1037953"/>
                <a:ext cx="856927" cy="1713913"/>
              </a:xfrm>
              <a:custGeom>
                <a:avLst/>
                <a:gdLst>
                  <a:gd name="connsiteX0" fmla="*/ 0 w 856927"/>
                  <a:gd name="connsiteY0" fmla="*/ 1484240 h 1713913"/>
                  <a:gd name="connsiteX1" fmla="*/ 856927 w 856927"/>
                  <a:gd name="connsiteY1" fmla="*/ 0 h 1713913"/>
                  <a:gd name="connsiteX2" fmla="*/ 856927 w 856927"/>
                  <a:gd name="connsiteY2" fmla="*/ 1713913 h 1713913"/>
                  <a:gd name="connsiteX3" fmla="*/ 692728 w 856927"/>
                  <a:gd name="connsiteY3" fmla="*/ 1705622 h 1713913"/>
                  <a:gd name="connsiteX4" fmla="*/ 25520 w 856927"/>
                  <a:gd name="connsiteY4" fmla="*/ 1499744 h 1713913"/>
                  <a:gd name="connsiteX5" fmla="*/ 0 w 856927"/>
                  <a:gd name="connsiteY5" fmla="*/ 1484240 h 17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3">
                    <a:moveTo>
                      <a:pt x="0" y="1484240"/>
                    </a:moveTo>
                    <a:lnTo>
                      <a:pt x="856927" y="0"/>
                    </a:lnTo>
                    <a:lnTo>
                      <a:pt x="856927" y="1713913"/>
                    </a:lnTo>
                    <a:lnTo>
                      <a:pt x="692728" y="1705622"/>
                    </a:lnTo>
                    <a:cubicBezTo>
                      <a:pt x="453105" y="1681287"/>
                      <a:pt x="227518" y="1609476"/>
                      <a:pt x="25520" y="1499744"/>
                    </a:cubicBezTo>
                    <a:lnTo>
                      <a:pt x="0" y="148424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6" name="Szabadkézi sokszög 1135"/>
              <p:cNvSpPr/>
              <p:nvPr/>
            </p:nvSpPr>
            <p:spPr>
              <a:xfrm rot="6300000">
                <a:off x="7191806" y="1901839"/>
                <a:ext cx="853322" cy="1705479"/>
              </a:xfrm>
              <a:custGeom>
                <a:avLst/>
                <a:gdLst>
                  <a:gd name="connsiteX0" fmla="*/ 0 w 853322"/>
                  <a:gd name="connsiteY0" fmla="*/ 1705479 h 1705479"/>
                  <a:gd name="connsiteX1" fmla="*/ 0 w 853322"/>
                  <a:gd name="connsiteY1" fmla="*/ 0 h 1705479"/>
                  <a:gd name="connsiteX2" fmla="*/ 853322 w 853322"/>
                  <a:gd name="connsiteY2" fmla="*/ 1477997 h 1705479"/>
                  <a:gd name="connsiteX3" fmla="*/ 831407 w 853322"/>
                  <a:gd name="connsiteY3" fmla="*/ 1491310 h 1705479"/>
                  <a:gd name="connsiteX4" fmla="*/ 164199 w 853322"/>
                  <a:gd name="connsiteY4" fmla="*/ 1697188 h 1705479"/>
                  <a:gd name="connsiteX5" fmla="*/ 0 w 853322"/>
                  <a:gd name="connsiteY5" fmla="*/ 1705479 h 170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322" h="1705479">
                    <a:moveTo>
                      <a:pt x="0" y="1705479"/>
                    </a:moveTo>
                    <a:lnTo>
                      <a:pt x="0" y="0"/>
                    </a:lnTo>
                    <a:lnTo>
                      <a:pt x="853322" y="1477997"/>
                    </a:lnTo>
                    <a:lnTo>
                      <a:pt x="831407" y="1491310"/>
                    </a:lnTo>
                    <a:cubicBezTo>
                      <a:pt x="629409" y="1601042"/>
                      <a:pt x="403822" y="1672853"/>
                      <a:pt x="164199" y="1697188"/>
                    </a:cubicBezTo>
                    <a:lnTo>
                      <a:pt x="0" y="1705479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7" name="Szabadkézi sokszög 1136"/>
              <p:cNvSpPr/>
              <p:nvPr/>
            </p:nvSpPr>
            <p:spPr>
              <a:xfrm rot="6300000">
                <a:off x="8978901" y="2378820"/>
                <a:ext cx="856927" cy="1713915"/>
              </a:xfrm>
              <a:custGeom>
                <a:avLst/>
                <a:gdLst>
                  <a:gd name="connsiteX0" fmla="*/ 0 w 856927"/>
                  <a:gd name="connsiteY0" fmla="*/ 1713915 h 1713915"/>
                  <a:gd name="connsiteX1" fmla="*/ 0 w 856927"/>
                  <a:gd name="connsiteY1" fmla="*/ 0 h 1713915"/>
                  <a:gd name="connsiteX2" fmla="*/ 164199 w 856927"/>
                  <a:gd name="connsiteY2" fmla="*/ 8291 h 1713915"/>
                  <a:gd name="connsiteX3" fmla="*/ 831407 w 856927"/>
                  <a:gd name="connsiteY3" fmla="*/ 214169 h 1713915"/>
                  <a:gd name="connsiteX4" fmla="*/ 856927 w 856927"/>
                  <a:gd name="connsiteY4" fmla="*/ 229673 h 1713915"/>
                  <a:gd name="connsiteX5" fmla="*/ 0 w 856927"/>
                  <a:gd name="connsiteY5" fmla="*/ 1713915 h 17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5">
                    <a:moveTo>
                      <a:pt x="0" y="1713915"/>
                    </a:moveTo>
                    <a:lnTo>
                      <a:pt x="0" y="0"/>
                    </a:lnTo>
                    <a:lnTo>
                      <a:pt x="164199" y="8291"/>
                    </a:lnTo>
                    <a:cubicBezTo>
                      <a:pt x="403822" y="32627"/>
                      <a:pt x="629409" y="104437"/>
                      <a:pt x="831407" y="214169"/>
                    </a:cubicBezTo>
                    <a:lnTo>
                      <a:pt x="856927" y="229673"/>
                    </a:lnTo>
                    <a:lnTo>
                      <a:pt x="0" y="1713915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8" name="Szabadkézi sokszög 1137"/>
              <p:cNvSpPr/>
              <p:nvPr/>
            </p:nvSpPr>
            <p:spPr>
              <a:xfrm rot="6300000">
                <a:off x="6917474" y="2380074"/>
                <a:ext cx="1484442" cy="1482647"/>
              </a:xfrm>
              <a:custGeom>
                <a:avLst/>
                <a:gdLst>
                  <a:gd name="connsiteX0" fmla="*/ 0 w 1484442"/>
                  <a:gd name="connsiteY0" fmla="*/ 0 h 1482647"/>
                  <a:gd name="connsiteX1" fmla="*/ 1484442 w 1484442"/>
                  <a:gd name="connsiteY1" fmla="*/ 857043 h 1482647"/>
                  <a:gd name="connsiteX2" fmla="*/ 1431572 w 1484442"/>
                  <a:gd name="connsiteY2" fmla="*/ 944068 h 1482647"/>
                  <a:gd name="connsiteX3" fmla="*/ 950243 w 1484442"/>
                  <a:gd name="connsiteY3" fmla="*/ 1425397 h 1482647"/>
                  <a:gd name="connsiteX4" fmla="*/ 856007 w 1484442"/>
                  <a:gd name="connsiteY4" fmla="*/ 1482647 h 1482647"/>
                  <a:gd name="connsiteX5" fmla="*/ 0 w 1484442"/>
                  <a:gd name="connsiteY5" fmla="*/ 0 h 14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4442" h="1482647">
                    <a:moveTo>
                      <a:pt x="0" y="0"/>
                    </a:moveTo>
                    <a:lnTo>
                      <a:pt x="1484442" y="857043"/>
                    </a:lnTo>
                    <a:lnTo>
                      <a:pt x="1431572" y="944068"/>
                    </a:lnTo>
                    <a:cubicBezTo>
                      <a:pt x="1303477" y="1133674"/>
                      <a:pt x="1139849" y="1297302"/>
                      <a:pt x="950243" y="1425397"/>
                    </a:cubicBezTo>
                    <a:lnTo>
                      <a:pt x="856007" y="14826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9" name="Szabadkézi sokszög 1138"/>
              <p:cNvSpPr/>
              <p:nvPr/>
            </p:nvSpPr>
            <p:spPr>
              <a:xfrm rot="6300000">
                <a:off x="8447786" y="2792283"/>
                <a:ext cx="1483544" cy="1483544"/>
              </a:xfrm>
              <a:custGeom>
                <a:avLst/>
                <a:gdLst>
                  <a:gd name="connsiteX0" fmla="*/ 0 w 1483544"/>
                  <a:gd name="connsiteY0" fmla="*/ 1483544 h 1483544"/>
                  <a:gd name="connsiteX1" fmla="*/ 856524 w 1483544"/>
                  <a:gd name="connsiteY1" fmla="*/ 0 h 1483544"/>
                  <a:gd name="connsiteX2" fmla="*/ 947155 w 1483544"/>
                  <a:gd name="connsiteY2" fmla="*/ 55059 h 1483544"/>
                  <a:gd name="connsiteX3" fmla="*/ 1428484 w 1483544"/>
                  <a:gd name="connsiteY3" fmla="*/ 536388 h 1483544"/>
                  <a:gd name="connsiteX4" fmla="*/ 1483544 w 1483544"/>
                  <a:gd name="connsiteY4" fmla="*/ 627019 h 1483544"/>
                  <a:gd name="connsiteX5" fmla="*/ 0 w 1483544"/>
                  <a:gd name="connsiteY5" fmla="*/ 1483544 h 148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4" h="1483544">
                    <a:moveTo>
                      <a:pt x="0" y="1483544"/>
                    </a:moveTo>
                    <a:lnTo>
                      <a:pt x="856524" y="0"/>
                    </a:lnTo>
                    <a:lnTo>
                      <a:pt x="947155" y="55059"/>
                    </a:lnTo>
                    <a:cubicBezTo>
                      <a:pt x="1136761" y="183154"/>
                      <a:pt x="1300389" y="346782"/>
                      <a:pt x="1428484" y="536388"/>
                    </a:cubicBezTo>
                    <a:lnTo>
                      <a:pt x="1483544" y="627019"/>
                    </a:lnTo>
                    <a:lnTo>
                      <a:pt x="0" y="1483544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0" name="Szabadkézi sokszög 1139"/>
              <p:cNvSpPr/>
              <p:nvPr/>
            </p:nvSpPr>
            <p:spPr>
              <a:xfrm rot="6300000">
                <a:off x="7098818" y="2912617"/>
                <a:ext cx="1714830" cy="856315"/>
              </a:xfrm>
              <a:custGeom>
                <a:avLst/>
                <a:gdLst>
                  <a:gd name="connsiteX0" fmla="*/ 0 w 1714830"/>
                  <a:gd name="connsiteY0" fmla="*/ 0 h 856315"/>
                  <a:gd name="connsiteX1" fmla="*/ 1714830 w 1714830"/>
                  <a:gd name="connsiteY1" fmla="*/ 0 h 856315"/>
                  <a:gd name="connsiteX2" fmla="*/ 1706752 w 1714830"/>
                  <a:gd name="connsiteY2" fmla="*/ 159981 h 856315"/>
                  <a:gd name="connsiteX3" fmla="*/ 1500874 w 1714830"/>
                  <a:gd name="connsiteY3" fmla="*/ 827189 h 856315"/>
                  <a:gd name="connsiteX4" fmla="*/ 1483180 w 1714830"/>
                  <a:gd name="connsiteY4" fmla="*/ 856315 h 856315"/>
                  <a:gd name="connsiteX5" fmla="*/ 0 w 1714830"/>
                  <a:gd name="connsiteY5" fmla="*/ 0 h 85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830" h="856315">
                    <a:moveTo>
                      <a:pt x="0" y="0"/>
                    </a:moveTo>
                    <a:lnTo>
                      <a:pt x="1714830" y="0"/>
                    </a:lnTo>
                    <a:lnTo>
                      <a:pt x="1706752" y="159981"/>
                    </a:lnTo>
                    <a:cubicBezTo>
                      <a:pt x="1682417" y="399604"/>
                      <a:pt x="1610606" y="625191"/>
                      <a:pt x="1500874" y="827189"/>
                    </a:cubicBezTo>
                    <a:lnTo>
                      <a:pt x="1483180" y="856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6" name="Csoportba foglalás 1115"/>
            <p:cNvGrpSpPr/>
            <p:nvPr/>
          </p:nvGrpSpPr>
          <p:grpSpPr>
            <a:xfrm>
              <a:off x="4729239" y="2039414"/>
              <a:ext cx="2700842" cy="2700947"/>
              <a:chOff x="7701750" y="1594718"/>
              <a:chExt cx="2700842" cy="2700947"/>
            </a:xfrm>
          </p:grpSpPr>
          <p:sp>
            <p:nvSpPr>
              <p:cNvPr id="1117" name="Szövegdoboz 1116"/>
              <p:cNvSpPr txBox="1"/>
              <p:nvPr/>
            </p:nvSpPr>
            <p:spPr>
              <a:xfrm rot="5400000">
                <a:off x="8856467" y="1667024"/>
                <a:ext cx="555561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 </a:t>
                </a:r>
              </a:p>
            </p:txBody>
          </p:sp>
          <p:sp>
            <p:nvSpPr>
              <p:cNvPr id="1118" name="Szövegdoboz 1117"/>
              <p:cNvSpPr txBox="1"/>
              <p:nvPr/>
            </p:nvSpPr>
            <p:spPr>
              <a:xfrm rot="7573583">
                <a:off x="9337974" y="188048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 </a:t>
                </a:r>
              </a:p>
            </p:txBody>
          </p:sp>
          <p:sp>
            <p:nvSpPr>
              <p:cNvPr id="1119" name="Szövegdoboz 1118"/>
              <p:cNvSpPr txBox="1"/>
              <p:nvPr/>
            </p:nvSpPr>
            <p:spPr>
              <a:xfrm rot="9209995">
                <a:off x="9771081" y="2348662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 </a:t>
                </a:r>
              </a:p>
            </p:txBody>
          </p:sp>
          <p:sp>
            <p:nvSpPr>
              <p:cNvPr id="1120" name="Szövegdoboz 1119"/>
              <p:cNvSpPr txBox="1"/>
              <p:nvPr/>
            </p:nvSpPr>
            <p:spPr>
              <a:xfrm rot="11259113">
                <a:off x="9882125" y="2839643"/>
                <a:ext cx="520467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</a:t>
                </a:r>
              </a:p>
            </p:txBody>
          </p:sp>
          <p:sp>
            <p:nvSpPr>
              <p:cNvPr id="1121" name="Szövegdoboz 1120"/>
              <p:cNvSpPr txBox="1"/>
              <p:nvPr/>
            </p:nvSpPr>
            <p:spPr>
              <a:xfrm rot="12479450">
                <a:off x="9657368" y="3352463"/>
                <a:ext cx="555593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</a:t>
                </a:r>
              </a:p>
            </p:txBody>
          </p:sp>
          <p:sp>
            <p:nvSpPr>
              <p:cNvPr id="1122" name="Szövegdoboz 1121"/>
              <p:cNvSpPr txBox="1"/>
              <p:nvPr/>
            </p:nvSpPr>
            <p:spPr>
              <a:xfrm rot="14653329">
                <a:off x="9276877" y="37378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</a:t>
                </a:r>
              </a:p>
            </p:txBody>
          </p:sp>
          <p:sp>
            <p:nvSpPr>
              <p:cNvPr id="1123" name="Szövegdoboz 1122"/>
              <p:cNvSpPr txBox="1"/>
              <p:nvPr/>
            </p:nvSpPr>
            <p:spPr>
              <a:xfrm rot="16200000">
                <a:off x="8768461" y="3878664"/>
                <a:ext cx="423053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 </a:t>
                </a:r>
              </a:p>
            </p:txBody>
          </p:sp>
          <p:sp>
            <p:nvSpPr>
              <p:cNvPr id="1124" name="Szövegdoboz 1123"/>
              <p:cNvSpPr txBox="1"/>
              <p:nvPr/>
            </p:nvSpPr>
            <p:spPr>
              <a:xfrm rot="17890455">
                <a:off x="8165399" y="36723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 </a:t>
                </a:r>
              </a:p>
            </p:txBody>
          </p:sp>
          <p:sp>
            <p:nvSpPr>
              <p:cNvPr id="1125" name="Szövegdoboz 1124"/>
              <p:cNvSpPr txBox="1"/>
              <p:nvPr/>
            </p:nvSpPr>
            <p:spPr>
              <a:xfrm rot="19526867">
                <a:off x="7789137" y="3233630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 </a:t>
                </a:r>
              </a:p>
            </p:txBody>
          </p:sp>
          <p:sp>
            <p:nvSpPr>
              <p:cNvPr id="1126" name="Szövegdoboz 1125"/>
              <p:cNvSpPr txBox="1"/>
              <p:nvPr/>
            </p:nvSpPr>
            <p:spPr>
              <a:xfrm>
                <a:off x="7701750" y="2737581"/>
                <a:ext cx="555593" cy="394983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</a:t>
                </a:r>
              </a:p>
            </p:txBody>
          </p:sp>
          <p:sp>
            <p:nvSpPr>
              <p:cNvPr id="1127" name="Szövegdoboz 1126"/>
              <p:cNvSpPr txBox="1"/>
              <p:nvPr/>
            </p:nvSpPr>
            <p:spPr>
              <a:xfrm rot="1543934">
                <a:off x="7824557" y="2171132"/>
                <a:ext cx="450166" cy="46088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</a:t>
                </a:r>
              </a:p>
            </p:txBody>
          </p:sp>
          <p:sp>
            <p:nvSpPr>
              <p:cNvPr id="1128" name="Szövegdoboz 1127"/>
              <p:cNvSpPr txBox="1"/>
              <p:nvPr/>
            </p:nvSpPr>
            <p:spPr>
              <a:xfrm rot="3370201">
                <a:off x="8278880" y="1807539"/>
                <a:ext cx="550065" cy="392946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</a:t>
                </a:r>
              </a:p>
            </p:txBody>
          </p:sp>
        </p:grpSp>
      </p:grpSp>
      <p:sp>
        <p:nvSpPr>
          <p:cNvPr id="77" name="Téglalap 76"/>
          <p:cNvSpPr/>
          <p:nvPr/>
        </p:nvSpPr>
        <p:spPr>
          <a:xfrm>
            <a:off x="7646054" y="5736600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BE8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1" name="Fánk 1140"/>
          <p:cNvSpPr>
            <a:spLocks noChangeAspect="1"/>
          </p:cNvSpPr>
          <p:nvPr/>
        </p:nvSpPr>
        <p:spPr>
          <a:xfrm>
            <a:off x="744683" y="1423636"/>
            <a:ext cx="1165656" cy="1151267"/>
          </a:xfrm>
          <a:prstGeom prst="donut">
            <a:avLst>
              <a:gd name="adj" fmla="val 5256"/>
            </a:avLst>
          </a:prstGeom>
          <a:gradFill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2" name="Ötszög 1141"/>
          <p:cNvSpPr>
            <a:spLocks noChangeAspect="1"/>
          </p:cNvSpPr>
          <p:nvPr/>
        </p:nvSpPr>
        <p:spPr>
          <a:xfrm rot="5340000">
            <a:off x="1222788" y="1406203"/>
            <a:ext cx="258392" cy="112243"/>
          </a:xfrm>
          <a:prstGeom prst="homePlate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3" name="Folyamatábra: Bekötés 1142"/>
          <p:cNvSpPr>
            <a:spLocks noChangeAspect="1"/>
          </p:cNvSpPr>
          <p:nvPr/>
        </p:nvSpPr>
        <p:spPr>
          <a:xfrm rot="900000">
            <a:off x="1307581" y="1975016"/>
            <a:ext cx="94416" cy="93452"/>
          </a:xfrm>
          <a:prstGeom prst="flowChartConnector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4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3834192" y="1316074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Téglalap 76"/>
          <p:cNvSpPr/>
          <p:nvPr/>
        </p:nvSpPr>
        <p:spPr>
          <a:xfrm>
            <a:off x="8566258" y="5344248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D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5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14225" y="1683226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6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575229" y="2032779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7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813146" y="317817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146955" y="5306160"/>
            <a:ext cx="1570790" cy="1238440"/>
            <a:chOff x="-5129594" y="1789413"/>
            <a:chExt cx="4255561" cy="3505046"/>
          </a:xfrm>
        </p:grpSpPr>
        <p:sp>
          <p:nvSpPr>
            <p:cNvPr id="80" name="Lekerekített téglalap 79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Lekerekített téglalap 86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Lekerekített téglalap 38"/>
            <p:cNvSpPr/>
            <p:nvPr/>
          </p:nvSpPr>
          <p:spPr>
            <a:xfrm>
              <a:off x="-4756894" y="4902944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1" name="Csoportba foglalás 40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81" name="Lekerekített téglalap 80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Lekerekített téglalap 81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ánk 45"/>
            <p:cNvSpPr/>
            <p:nvPr/>
          </p:nvSpPr>
          <p:spPr>
            <a:xfrm>
              <a:off x="-4333280" y="4314250"/>
              <a:ext cx="534390" cy="527342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Háromszög 57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Lekerekített téglalap 89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48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529267" y="445858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9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3843329" y="5185423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0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2767875" y="5475851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églalap 76"/>
          <p:cNvSpPr/>
          <p:nvPr/>
        </p:nvSpPr>
        <p:spPr>
          <a:xfrm>
            <a:off x="9268292" y="5606830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1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14225" y="5205512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2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978788" y="2409725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3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692129" y="343573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4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994462" y="4505311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5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590061" y="1500444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7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60878" y="1704652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8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828099" y="1979518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9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56599" y="2221798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0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581533" y="2402309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11307138" y="-126947"/>
            <a:ext cx="1034416" cy="1006337"/>
          </a:xfrm>
          <a:prstGeom prst="ellipse">
            <a:avLst/>
          </a:prstGeom>
          <a:solidFill>
            <a:srgbClr val="FFFF00"/>
          </a:solidFill>
          <a:ln w="412750">
            <a:solidFill>
              <a:srgbClr val="FFFFC9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1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149871" y="1670639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2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14500" y="146319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3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82773" y="1684301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30561" y="197330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5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06125" y="2234982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6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17356" y="2440201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7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309552" y="248448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0" name="Szövegdoboz 1169"/>
          <p:cNvSpPr txBox="1"/>
          <p:nvPr/>
        </p:nvSpPr>
        <p:spPr>
          <a:xfrm>
            <a:off x="1284885" y="3006519"/>
            <a:ext cx="2688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TARTSON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TENYERÉN</a:t>
            </a:r>
          </a:p>
        </p:txBody>
      </p:sp>
      <p:sp>
        <p:nvSpPr>
          <p:cNvPr id="1171" name="Szövegdoboz 1170"/>
          <p:cNvSpPr txBox="1"/>
          <p:nvPr/>
        </p:nvSpPr>
        <p:spPr>
          <a:xfrm>
            <a:off x="4051234" y="2701077"/>
            <a:ext cx="370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D84C9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EZEN A NYÁRON IS</a:t>
            </a:r>
          </a:p>
        </p:txBody>
      </p:sp>
      <p:sp>
        <p:nvSpPr>
          <p:cNvPr id="1172" name="Szövegdoboz 1171"/>
          <p:cNvSpPr txBox="1"/>
          <p:nvPr/>
        </p:nvSpPr>
        <p:spPr>
          <a:xfrm>
            <a:off x="3981831" y="3142948"/>
            <a:ext cx="519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 MI ISTENÜNK, </a:t>
            </a:r>
          </a:p>
        </p:txBody>
      </p:sp>
      <p:sp>
        <p:nvSpPr>
          <p:cNvPr id="1173" name="Szövegdoboz 1172"/>
          <p:cNvSpPr txBox="1"/>
          <p:nvPr/>
        </p:nvSpPr>
        <p:spPr>
          <a:xfrm>
            <a:off x="5272300" y="3918118"/>
            <a:ext cx="3195834" cy="767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D84C9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MÍG ÚJRA TALÁLKOZUNK!</a:t>
            </a:r>
          </a:p>
        </p:txBody>
      </p:sp>
      <p:sp>
        <p:nvSpPr>
          <p:cNvPr id="1174" name="Szövegdoboz 1173"/>
          <p:cNvSpPr txBox="1"/>
          <p:nvPr/>
        </p:nvSpPr>
        <p:spPr>
          <a:xfrm>
            <a:off x="735150" y="2759707"/>
            <a:ext cx="1193988" cy="28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Forgass meg!</a:t>
            </a:r>
          </a:p>
        </p:txBody>
      </p:sp>
      <p:sp>
        <p:nvSpPr>
          <p:cNvPr id="196" name="Szabadkézi sokszög 195"/>
          <p:cNvSpPr/>
          <p:nvPr/>
        </p:nvSpPr>
        <p:spPr>
          <a:xfrm flipH="1">
            <a:off x="-5503417" y="6554017"/>
            <a:ext cx="146305" cy="580156"/>
          </a:xfrm>
          <a:custGeom>
            <a:avLst/>
            <a:gdLst>
              <a:gd name="connsiteX0" fmla="*/ 146305 w 146305"/>
              <a:gd name="connsiteY0" fmla="*/ 0 h 580156"/>
              <a:gd name="connsiteX1" fmla="*/ 103645 w 146305"/>
              <a:gd name="connsiteY1" fmla="*/ 200443 h 580156"/>
              <a:gd name="connsiteX2" fmla="*/ 39854 w 146305"/>
              <a:gd name="connsiteY2" fmla="*/ 445936 h 580156"/>
              <a:gd name="connsiteX3" fmla="*/ 0 w 146305"/>
              <a:gd name="connsiteY3" fmla="*/ 580156 h 580156"/>
              <a:gd name="connsiteX4" fmla="*/ 9548 w 146305"/>
              <a:gd name="connsiteY4" fmla="*/ 551260 h 580156"/>
              <a:gd name="connsiteX5" fmla="*/ 133926 w 146305"/>
              <a:gd name="connsiteY5" fmla="*/ 77327 h 580156"/>
              <a:gd name="connsiteX6" fmla="*/ 146305 w 146305"/>
              <a:gd name="connsiteY6" fmla="*/ 0 h 58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5" h="580156">
                <a:moveTo>
                  <a:pt x="146305" y="0"/>
                </a:moveTo>
                <a:lnTo>
                  <a:pt x="103645" y="200443"/>
                </a:lnTo>
                <a:cubicBezTo>
                  <a:pt x="84344" y="281448"/>
                  <a:pt x="62845" y="363735"/>
                  <a:pt x="39854" y="445936"/>
                </a:cubicBezTo>
                <a:lnTo>
                  <a:pt x="0" y="580156"/>
                </a:lnTo>
                <a:lnTo>
                  <a:pt x="9548" y="551260"/>
                </a:lnTo>
                <a:cubicBezTo>
                  <a:pt x="60101" y="389471"/>
                  <a:pt x="103265" y="230406"/>
                  <a:pt x="133926" y="77327"/>
                </a:cubicBezTo>
                <a:lnTo>
                  <a:pt x="146305" y="0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1" name="Szabadkézi sokszög 220"/>
          <p:cNvSpPr/>
          <p:nvPr/>
        </p:nvSpPr>
        <p:spPr>
          <a:xfrm>
            <a:off x="7578327" y="673832"/>
            <a:ext cx="1247220" cy="513498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03" l="9794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0719" y="5022233"/>
            <a:ext cx="632220" cy="990696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>
            <a:off x="9456676" y="454468"/>
            <a:ext cx="2378920" cy="2420117"/>
            <a:chOff x="1414868" y="2633597"/>
            <a:chExt cx="2378920" cy="2420117"/>
          </a:xfrm>
        </p:grpSpPr>
        <p:sp>
          <p:nvSpPr>
            <p:cNvPr id="23" name="Téglalap 22"/>
            <p:cNvSpPr/>
            <p:nvPr/>
          </p:nvSpPr>
          <p:spPr>
            <a:xfrm>
              <a:off x="2568328" y="2633597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 rot="2700000">
              <a:off x="2568328" y="2671941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 rot="5400000">
              <a:off x="2568328" y="2667246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 rot="18900000" flipH="1">
              <a:off x="2563565" y="2674794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" name="Fánk 31"/>
          <p:cNvSpPr>
            <a:spLocks noChangeAspect="1"/>
          </p:cNvSpPr>
          <p:nvPr/>
        </p:nvSpPr>
        <p:spPr>
          <a:xfrm>
            <a:off x="9671030" y="689420"/>
            <a:ext cx="1950212" cy="1950212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0335800" y="1547050"/>
            <a:ext cx="620672" cy="1986135"/>
            <a:chOff x="9231206" y="3053852"/>
            <a:chExt cx="620672" cy="2378921"/>
          </a:xfrm>
        </p:grpSpPr>
        <p:sp>
          <p:nvSpPr>
            <p:cNvPr id="34" name="Téglalap 33"/>
            <p:cNvSpPr/>
            <p:nvPr/>
          </p:nvSpPr>
          <p:spPr>
            <a:xfrm rot="20880000" flipH="1">
              <a:off x="9779878" y="3053852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 rot="720000" flipH="1" flipV="1">
              <a:off x="9231206" y="3053853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" name="Ellipszis 19"/>
          <p:cNvSpPr/>
          <p:nvPr/>
        </p:nvSpPr>
        <p:spPr>
          <a:xfrm>
            <a:off x="10430136" y="1448526"/>
            <a:ext cx="432000" cy="4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97647" l="9886" r="89734">
                        <a14:foregroundMark x1="40304" y1="56078" x2="32319" y2="541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121929" y="2847546"/>
            <a:ext cx="780102" cy="756373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9232235" y="221265"/>
            <a:ext cx="2856367" cy="2854881"/>
            <a:chOff x="4682099" y="1985739"/>
            <a:chExt cx="2856367" cy="2854881"/>
          </a:xfrm>
        </p:grpSpPr>
        <p:sp>
          <p:nvSpPr>
            <p:cNvPr id="30" name="Fánk 29"/>
            <p:cNvSpPr>
              <a:spLocks noChangeAspect="1"/>
            </p:cNvSpPr>
            <p:nvPr/>
          </p:nvSpPr>
          <p:spPr>
            <a:xfrm>
              <a:off x="4890000" y="2215882"/>
              <a:ext cx="2412000" cy="2419118"/>
            </a:xfrm>
            <a:prstGeom prst="donut">
              <a:avLst>
                <a:gd name="adj" fmla="val 287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5" name="Kép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32454" y="3166338"/>
              <a:ext cx="506012" cy="518205"/>
            </a:xfrm>
            <a:prstGeom prst="rect">
              <a:avLst/>
            </a:prstGeom>
          </p:spPr>
        </p:pic>
        <p:pic>
          <p:nvPicPr>
            <p:cNvPr id="126" name="Kép 1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59160" y="2324789"/>
              <a:ext cx="512108" cy="548688"/>
            </a:xfrm>
            <a:prstGeom prst="rect">
              <a:avLst/>
            </a:prstGeom>
          </p:spPr>
        </p:pic>
        <p:pic>
          <p:nvPicPr>
            <p:cNvPr id="127" name="Kép 1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21664" y="1985739"/>
              <a:ext cx="499915" cy="518205"/>
            </a:xfrm>
            <a:prstGeom prst="rect">
              <a:avLst/>
            </a:prstGeom>
          </p:spPr>
        </p:pic>
        <p:pic>
          <p:nvPicPr>
            <p:cNvPr id="1024" name="Kép 10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63102" y="3988637"/>
              <a:ext cx="506012" cy="554784"/>
            </a:xfrm>
            <a:prstGeom prst="rect">
              <a:avLst/>
            </a:prstGeom>
          </p:spPr>
        </p:pic>
        <p:pic>
          <p:nvPicPr>
            <p:cNvPr id="1025" name="Kép 10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49797" y="4322415"/>
              <a:ext cx="506012" cy="518205"/>
            </a:xfrm>
            <a:prstGeom prst="rect">
              <a:avLst/>
            </a:prstGeom>
          </p:spPr>
        </p:pic>
        <p:pic>
          <p:nvPicPr>
            <p:cNvPr id="1027" name="Kép 10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04122" y="4000841"/>
              <a:ext cx="499915" cy="524301"/>
            </a:xfrm>
            <a:prstGeom prst="rect">
              <a:avLst/>
            </a:prstGeom>
          </p:spPr>
        </p:pic>
        <p:pic>
          <p:nvPicPr>
            <p:cNvPr id="1028" name="Kép 102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682099" y="3181352"/>
              <a:ext cx="499915" cy="536494"/>
            </a:xfrm>
            <a:prstGeom prst="rect">
              <a:avLst/>
            </a:prstGeom>
          </p:spPr>
        </p:pic>
        <p:pic>
          <p:nvPicPr>
            <p:cNvPr id="1029" name="Kép 102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94020" y="2332858"/>
              <a:ext cx="506012" cy="524301"/>
            </a:xfrm>
            <a:prstGeom prst="rect">
              <a:avLst/>
            </a:prstGeom>
          </p:spPr>
        </p:pic>
      </p:grpSp>
      <p:sp>
        <p:nvSpPr>
          <p:cNvPr id="5" name="Trapezoid 4"/>
          <p:cNvSpPr/>
          <p:nvPr/>
        </p:nvSpPr>
        <p:spPr>
          <a:xfrm>
            <a:off x="9944246" y="3365962"/>
            <a:ext cx="1387419" cy="328061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rgbClr val="B1154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decel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7037E-6 C 0.05508 -0.19908 0.09492 -0.09931 0.14128 -0.10949 C 0.18789 -0.12107 0.23776 -0.04838 0.27878 -0.06551 C 0.31966 -0.08079 0.35469 -0.19028 0.38711 -0.20672 C 0.41966 -0.22315 0.44518 -0.14584 0.47396 -0.16551 C 0.5026 -0.18449 0.52422 -0.34514 0.55885 -0.32246 C 0.59427 -0.30255 0.65078 -0.16621 0.68333 -0.11991 C 0.71654 -0.07176 0.73529 -0.04561 0.75586 -0.04144 C 0.7763 -0.03774 0.79036 -0.06088 0.80521 -0.09699 C 0.81914 -0.13287 0.81563 -0.25949 0.84154 -0.25741 C 0.86745 -0.25463 0.91927 -0.08195 0.96029 -0.08195 C 1.00286 -0.08195 1.05508 -0.06852 1.09219 -0.25741 " pathEditMode="relative" rAng="0" ptsTypes="AAAAAAAAAAAA">
                                      <p:cBhvr>
                                        <p:cTn id="8" dur="23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09" y="-1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7222 L 0.00156 -0.07199 C 0.00794 -0.07106 0.0224 -0.06736 0.02865 -0.07222 C 0.0306 -0.07384 0.0375 -0.08727 0.03945 -0.09375 C 0.03997 -0.09606 0.03971 -0.09884 0.04062 -0.10046 C 0.0418 -0.10324 0.04375 -0.10463 0.04531 -0.10694 C 0.04844 -0.10532 0.05182 -0.10532 0.05482 -0.10255 C 0.05599 -0.10139 0.05625 -0.09815 0.05716 -0.09606 C 0.0582 -0.09375 0.05964 -0.0919 0.06081 -0.08958 C 0.06211 -0.0868 0.06276 -0.08356 0.06432 -0.08079 C 0.06745 -0.075 0.06927 -0.07639 0.07383 -0.0743 C 0.075 -0.07384 0.07617 -0.07292 0.07734 -0.07222 C 0.08112 -0.07268 0.09362 -0.07222 0.09987 -0.07639 C 0.10143 -0.07778 0.10312 -0.0794 0.10456 -0.08079 C 0.10573 -0.08217 0.10703 -0.08333 0.1082 -0.08518 C 0.10951 -0.08796 0.11055 -0.09097 0.11172 -0.09375 C 0.11172 -0.09467 0.11341 -0.10787 0.11406 -0.10903 C 0.11497 -0.11111 0.11641 -0.11227 0.11771 -0.11342 C 0.12005 -0.11574 0.12487 -0.1169 0.12721 -0.11759 C 0.13737 -0.1169 0.14766 -0.11759 0.15807 -0.11551 C 0.15964 -0.11528 0.16276 -0.11435 0.16276 -0.11111 C 0.16276 -0.10717 0.15924 -0.10602 0.15807 -0.10255 C 0.15599 -0.09722 0.15443 -0.0912 0.15326 -0.08518 C 0.15247 -0.08079 0.15234 -0.07616 0.15091 -0.07222 L 0.14857 -0.06574 C 0.14805 -0.06065 0.14779 -0.05555 0.1474 -0.05046 C 0.14701 -0.04745 0.1457 -0.04491 0.14609 -0.0419 C 0.14661 -0.03773 0.14857 -0.03449 0.14974 -0.03102 C 0.15716 -0.0338 0.16484 -0.03565 0.17227 -0.03958 C 0.17409 -0.04074 0.17552 -0.04352 0.17695 -0.04606 C 0.17969 -0.05139 0.18346 -0.06111 0.18529 -0.06782 C 0.18581 -0.06991 0.18607 -0.07222 0.18646 -0.0743 C 0.18685 -0.08518 0.18555 -0.09676 0.18763 -0.10694 C 0.18841 -0.11065 0.19154 -0.10995 0.19349 -0.11111 C 0.19687 -0.11366 0.19805 -0.11389 0.20182 -0.11551 C 0.20703 -0.11481 0.21211 -0.11435 0.21719 -0.11342 C 0.21927 -0.11296 0.22135 -0.11296 0.22318 -0.11111 C 0.22474 -0.10995 0.22539 -0.10671 0.22682 -0.10463 C 0.22891 -0.10162 0.2319 -0.09977 0.23398 -0.09606 C 0.23516 -0.09375 0.23646 -0.09213 0.2375 -0.08958 C 0.23841 -0.0875 0.2388 -0.08495 0.23984 -0.0831 C 0.24023 -0.08217 0.24674 -0.07338 0.24818 -0.07222 C 0.24922 -0.0713 0.25039 -0.07014 0.25169 -0.06991 C 0.26471 -0.06875 0.27773 -0.06852 0.29076 -0.06782 C 0.29648 -0.06435 0.29271 -0.06736 0.29909 -0.05903 C 0.30026 -0.05764 0.30117 -0.05509 0.30273 -0.05486 C 0.3125 -0.05301 0.3224 -0.05324 0.33242 -0.05255 C 0.34753 -0.04884 0.33698 -0.05625 0.34193 -0.0419 C 0.34297 -0.03842 0.34479 -0.03588 0.34661 -0.0331 C 0.34766 -0.03148 0.35026 -0.0287 0.35026 -0.02847 L 0.35026 -0.0287 " pathEditMode="relative" rAng="0" ptsTypes="AAAAAAAAAAAAAAAAAAAAAAAAAAAAAAAAAAAAAAAAAAAAAAAAAAA">
                                      <p:cBhvr>
                                        <p:cTn id="12" dur="8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2.91667E-6 0.00023 C -0.00456 -0.00093 -0.00938 -0.00093 -0.01394 -0.00278 C -0.03646 -0.01065 -0.00782 -0.00787 -0.03737 -0.01111 C -0.05039 -0.0125 -0.06341 -0.01296 -0.07657 -0.01389 L -0.17019 -0.01944 C -0.17123 -0.02222 -0.17292 -0.02454 -0.17331 -0.02778 C -0.175 -0.03773 -0.17214 -0.05139 -0.17644 -0.05833 C -0.1793 -0.06273 -0.18216 -0.04838 -0.18581 -0.04722 C -0.18841 -0.0463 -0.19115 -0.0456 -0.19375 -0.04444 C -0.21706 -0.0331 -0.18529 -0.04051 -0.23112 -0.03611 C -0.23373 -0.03148 -0.23685 -0.02755 -0.23894 -0.02222 C -0.24063 -0.01805 -0.24089 -0.01273 -0.24206 -0.00833 C -0.24297 -0.00509 -0.24922 0.00995 -0.24987 0.01111 C -0.2513 0.01366 -0.253 0.01482 -0.25456 0.0169 C -0.25664 0.01574 -0.25925 0.01644 -0.26081 0.01389 C -0.26211 0.01227 -0.26172 0.00833 -0.26237 0.00556 C -0.26328 0.00278 -0.26446 -7.40741E-7 -0.2655 -0.00278 C -0.26602 -0.00648 -0.26667 -0.01018 -0.26706 -0.01389 C -0.26771 -0.01852 -0.26719 -0.02384 -0.26862 -0.02778 C -0.26966 -0.03009 -0.27175 -0.03009 -0.27331 -0.03055 C -0.27644 -0.03102 -0.27956 -0.03055 -0.28269 -0.03055 L -0.28269 -0.03032 " pathEditMode="relative" rAng="0" ptsTypes="AAAAAAAAAAAAAAAAAAAAAAA">
                                      <p:cBhvr>
                                        <p:cTn id="14" dur="6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-21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0.00023 C 0.00677 0.00093 0.02304 0.00417 0.02981 -1.11111E-6 C 0.03177 -0.00162 0.03971 -0.01366 0.04166 -0.01967 C 0.04231 -0.02176 0.04218 -0.02407 0.04297 -0.02569 C 0.04427 -0.02824 0.04622 -0.0294 0.0483 -0.03148 C 0.05169 -0.03009 0.0556 -0.03009 0.05885 -0.02755 C 0.06015 -0.02662 0.06015 -0.02361 0.06145 -0.02176 C 0.0625 -0.01944 0.06406 -0.01782 0.06536 -0.01574 C 0.06679 -0.01342 0.06744 -0.01042 0.06927 -0.00787 C 0.07265 -0.00278 0.07461 -0.00393 0.07981 -0.00208 C 0.08112 -0.00162 0.08242 -0.00069 0.08372 -1.11111E-6 C 0.08789 -0.00069 0.10156 -0.00023 0.1082 -0.00393 C 0.11015 -0.00509 0.11211 -0.00671 0.11354 -0.00787 C 0.11484 -0.00926 0.11614 -0.01018 0.11744 -0.0118 C 0.11927 -0.01435 0.12018 -0.01713 0.12148 -0.01967 C 0.12148 -0.02037 0.12343 -0.03217 0.12408 -0.03333 C 0.12526 -0.03542 0.12669 -0.03634 0.12799 -0.03727 C 0.13593 -0.03842 0.16432 -0.03958 0.17265 -0.03935 C 0.17916 -0.03495 0.16875 -0.01852 0.16744 -0.0118 C 0.16627 -0.00787 0.16627 -0.0037 0.16484 -1.11111E-6 C 0.16367 0.00509 0.16172 0.01482 0.16093 0.01945 C 0.16041 0.02199 0.15898 0.02454 0.15963 0.02732 C 0.16015 0.03102 0.16224 0.0338 0.16354 0.03704 C 0.17148 0.03449 0.18007 0.03287 0.18841 0.02917 C 0.19049 0.02824 0.19192 0.0257 0.19323 0.02338 C 0.19661 0.01875 0.20052 0.00995 0.20234 0.0037 C 0.20312 0.00185 0.20364 -1.11111E-6 0.20377 -0.00208 C 0.20442 -0.0118 0.20312 -0.02222 0.20507 -0.03148 C 0.20612 -0.03495 0.20963 -0.03426 0.21172 -0.03542 C 0.21562 -0.0375 0.21692 -0.03773 0.22083 -0.03935 C 0.22682 -0.03866 0.23216 -0.03842 0.23802 -0.03727 C 0.23997 -0.03704 0.24257 -0.03704 0.24453 -0.03542 C 0.24596 -0.03426 0.247 -0.03125 0.24856 -0.0294 C 0.25104 -0.02662 0.25377 -0.025 0.25651 -0.02176 C 0.25781 -0.01967 0.25911 -0.01805 0.26041 -0.01574 C 0.26119 -0.01389 0.26185 -0.0118 0.26302 -0.00995 C 0.26354 -0.00903 0.27031 -0.00116 0.27213 -1.11111E-6 C 0.27304 0.0007 0.27435 0.00162 0.27604 0.00185 C 0.2901 0.00301 0.30468 0.00324 0.31901 0.0037 C 0.32565 0.00695 0.32109 0.00417 0.32825 0.01158 C 0.32968 0.01296 0.33073 0.01528 0.33229 0.01551 C 0.34283 0.01713 0.35403 0.0169 0.3651 0.01759 C 0.38164 0.02083 0.36992 0.01435 0.37552 0.02732 C 0.37643 0.03033 0.37877 0.03264 0.38073 0.03519 C 0.38164 0.03634 0.38476 0.03889 0.38476 0.03935 L 0.38476 0.03889 " pathEditMode="relative" rAng="0" ptsTypes="AAAAAAAAAAAAAAAAAAAAAAAAAAAAAAAAAAAAAAAAAAAAAAA">
                                      <p:cBhvr>
                                        <p:cTn id="16" dur="725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00247 -0.06436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0248 0.06412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5000" autoRev="1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2.96296E-6 L 0.00248 -0.06435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2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C 0.00872 -0.01366 0.03255 -0.04421 0.05104 -0.03912 C 0.07018 -0.03403 0.09271 0.04699 0.11302 0.03079 C 0.1332 0.01435 0.12969 -0.13171 0.17253 -0.13773 C 0.21523 -0.14352 0.21888 -0.00694 0.23672 0.01968 C 0.2582 0.05417 0.24648 0.03171 0.26328 0.02732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49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repeatCount="300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08333E-6 -0.00116 C 0.00898 -0.01481 0.03346 -0.04537 0.05273 -0.04028 C 0.07239 -0.03518 0.09544 0.04583 0.11653 0.02963 C 0.13737 0.0132 0.13385 -0.13287 0.17799 -0.13889 C 0.22226 -0.14468 0.22591 -0.0081 0.24466 0.01852 C 0.25234 0.02616 0.23385 0.0169 0.25104 0.01644 " pathEditMode="relative" rAng="0" ptsTypes="AAAAAA">
                                      <p:cBhvr>
                                        <p:cTn id="26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5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-2.96296E-6 L 2.91667E-6 -0.00231 C 0.0082 -0.0074 0.0569 0.09445 0.08854 0.03056 C 0.11979 -0.0324 0.17265 -0.11643 0.21784 -0.13518 C 0.25299 -0.1449 0.2612 -0.1375 0.3237 -0.14213 C 0.38515 -0.14699 0.53346 -0.17777 0.58945 -0.16597 C 0.64557 -0.15416 0.60364 -0.06967 0.66002 -0.07106 C 0.71354 -0.03449 0.73984 -0.1993 0.7763 -0.09629 C 0.7763 -0.09722 0.93008 -0.00277 0.93008 -0.00301 " pathEditMode="relative" rAng="0" ptsTypes="AAAAAAAAA">
                                      <p:cBhvr>
                                        <p:cTn id="28" dur="1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-58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4"/>
                  </p:tgtEl>
                </p:cond>
              </p:nextCondLst>
            </p:seq>
          </p:childTnLst>
        </p:cTn>
      </p:par>
    </p:tnLst>
    <p:bldLst>
      <p:bldP spid="77" grpId="0" animBg="1"/>
      <p:bldP spid="1144" grpId="0" animBg="1"/>
      <p:bldP spid="109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08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70" grpId="0"/>
      <p:bldP spid="1171" grpId="0"/>
      <p:bldP spid="1172" grpId="0"/>
      <p:bldP spid="1173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15153</TotalTime>
  <Words>421</Words>
  <Application>Microsoft Office PowerPoint</Application>
  <PresentationFormat>Szélesvásznú</PresentationFormat>
  <Paragraphs>105</Paragraphs>
  <Slides>11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1321</cp:revision>
  <dcterms:created xsi:type="dcterms:W3CDTF">2020-04-05T07:55:46Z</dcterms:created>
  <dcterms:modified xsi:type="dcterms:W3CDTF">2021-10-13T07:39:53Z</dcterms:modified>
</cp:coreProperties>
</file>