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6" r:id="rId4"/>
    <p:sldId id="278" r:id="rId5"/>
    <p:sldId id="274" r:id="rId6"/>
    <p:sldId id="275" r:id="rId7"/>
    <p:sldId id="272" r:id="rId8"/>
    <p:sldId id="273" r:id="rId9"/>
    <p:sldId id="266" r:id="rId10"/>
    <p:sldId id="267" r:id="rId11"/>
    <p:sldId id="268" r:id="rId12"/>
    <p:sldId id="279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04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0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43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97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33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50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25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92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49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16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92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83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rpi-feladatbank.reformatus.hu/gRhiD70H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11921" y="1472033"/>
            <a:ext cx="2142309" cy="201270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40034" y="1472033"/>
            <a:ext cx="8307251" cy="4893647"/>
          </a:xfrm>
          <a:prstGeom prst="rect">
            <a:avLst/>
          </a:prstGeom>
          <a:solidFill>
            <a:schemeClr val="bg2">
              <a:lumMod val="75000"/>
            </a:schemeClr>
          </a:soli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 füzet, vagy papír lap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Ceruza, vagy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toll, színes ceruzák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262694"/>
            <a:ext cx="12192000" cy="769937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74000">
                <a:schemeClr val="bg2">
                  <a:lumMod val="5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filippi börtönőr megtérése</a:t>
            </a:r>
          </a:p>
        </p:txBody>
      </p:sp>
      <p:sp>
        <p:nvSpPr>
          <p:cNvPr id="6" name="Téglalap 5"/>
          <p:cNvSpPr/>
          <p:nvPr/>
        </p:nvSpPr>
        <p:spPr>
          <a:xfrm>
            <a:off x="313505" y="3753108"/>
            <a:ext cx="2939143" cy="2612572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87" b="99721" l="15391" r="51217">
                        <a14:backgroundMark x1="25217" y1="14665" x2="25217" y2="14665"/>
                        <a14:backgroundMark x1="27478" y1="27374" x2="27478" y2="27374"/>
                        <a14:backgroundMark x1="23826" y1="39246" x2="23826" y2="39246"/>
                        <a14:backgroundMark x1="18000" y1="43436" x2="18000" y2="43436"/>
                        <a14:backgroundMark x1="18783" y1="49581" x2="18783" y2="49581"/>
                        <a14:backgroundMark x1="18000" y1="46369" x2="18000" y2="46369"/>
                        <a14:backgroundMark x1="17826" y1="35754" x2="17826" y2="35754"/>
                        <a14:backgroundMark x1="18261" y1="29190" x2="18261" y2="29190"/>
                        <a14:backgroundMark x1="18261" y1="25419" x2="18261" y2="25419"/>
                        <a14:backgroundMark x1="19217" y1="15084" x2="19217" y2="15084"/>
                        <a14:backgroundMark x1="17217" y1="23743" x2="17217" y2="23743"/>
                        <a14:backgroundMark x1="18609" y1="34358" x2="18609" y2="34358"/>
                        <a14:backgroundMark x1="17391" y1="49860" x2="17391" y2="49860"/>
                        <a14:backgroundMark x1="16435" y1="31844" x2="16435" y2="31844"/>
                        <a14:backgroundMark x1="19652" y1="53771" x2="19652" y2="53771"/>
                        <a14:backgroundMark x1="19478" y1="56704" x2="19478" y2="56704"/>
                        <a14:backgroundMark x1="20000" y1="58799" x2="20000" y2="58799"/>
                        <a14:backgroundMark x1="24000" y1="12570" x2="24000" y2="12570"/>
                        <a14:backgroundMark x1="23478" y1="16061" x2="23478" y2="16061"/>
                        <a14:backgroundMark x1="23043" y1="18296" x2="23043" y2="18296"/>
                        <a14:backgroundMark x1="22870" y1="24162" x2="22870" y2="24162"/>
                        <a14:backgroundMark x1="23478" y1="29609" x2="23478" y2="29609"/>
                        <a14:backgroundMark x1="23826" y1="26955" x2="23826" y2="26955"/>
                        <a14:backgroundMark x1="24087" y1="17877" x2="24087" y2="17877"/>
                        <a14:backgroundMark x1="23826" y1="24721" x2="23826" y2="24721"/>
                        <a14:backgroundMark x1="25478" y1="19553" x2="25478" y2="19553"/>
                        <a14:backgroundMark x1="26261" y1="26257" x2="26261" y2="26257"/>
                        <a14:backgroundMark x1="23478" y1="34078" x2="23478" y2="34078"/>
                        <a14:backgroundMark x1="23217" y1="37291" x2="23217" y2="37291"/>
                        <a14:backgroundMark x1="23304" y1="55307" x2="23304" y2="55307"/>
                        <a14:backgroundMark x1="27826" y1="38268" x2="27826" y2="38268"/>
                        <a14:backgroundMark x1="30435" y1="36592" x2="30435" y2="36592"/>
                        <a14:backgroundMark x1="30696" y1="29469" x2="30696" y2="29469"/>
                        <a14:backgroundMark x1="29913" y1="26676" x2="29913" y2="26676"/>
                        <a14:backgroundMark x1="19217" y1="22486" x2="19217" y2="22486"/>
                        <a14:backgroundMark x1="27826" y1="33799" x2="27826" y2="33799"/>
                        <a14:backgroundMark x1="23043" y1="43156" x2="23043" y2="43156"/>
                        <a14:backgroundMark x1="23217" y1="52514" x2="23217" y2="52514"/>
                        <a14:backgroundMark x1="31652" y1="37570" x2="31652" y2="37570"/>
                        <a14:backgroundMark x1="31652" y1="24721" x2="31652" y2="24721"/>
                        <a14:backgroundMark x1="29652" y1="34637" x2="29652" y2="34637"/>
                        <a14:backgroundMark x1="27043" y1="20531" x2="27043" y2="20531"/>
                        <a14:backgroundMark x1="31652" y1="15642" x2="31652" y2="15642"/>
                        <a14:backgroundMark x1="30696" y1="21788" x2="30696" y2="21788"/>
                        <a14:backgroundMark x1="32261" y1="32402" x2="32261" y2="32402"/>
                        <a14:backgroundMark x1="32087" y1="53492" x2="32087" y2="53492"/>
                        <a14:backgroundMark x1="32087" y1="50838" x2="32087" y2="50838"/>
                        <a14:backgroundMark x1="32087" y1="48883" x2="32087" y2="48883"/>
                        <a14:backgroundMark x1="29652" y1="49581" x2="29652" y2="49581"/>
                        <a14:backgroundMark x1="29217" y1="58520" x2="29217" y2="58520"/>
                        <a14:backgroundMark x1="27913" y1="62430" x2="27913" y2="62430"/>
                        <a14:backgroundMark x1="27652" y1="60475" x2="27652" y2="60475"/>
                        <a14:backgroundMark x1="28087" y1="66201" x2="28087" y2="66201"/>
                        <a14:backgroundMark x1="32087" y1="59497" x2="32087" y2="59497"/>
                        <a14:backgroundMark x1="31913" y1="64106" x2="31913" y2="64106"/>
                        <a14:backgroundMark x1="28261" y1="54749" x2="28261" y2="54749"/>
                        <a14:backgroundMark x1="29304" y1="72486" x2="29304" y2="72486"/>
                        <a14:backgroundMark x1="30696" y1="13687" x2="30696" y2="13687"/>
                        <a14:backgroundMark x1="31130" y1="77514" x2="31130" y2="77514"/>
                        <a14:backgroundMark x1="26261" y1="78492" x2="26261" y2="78492"/>
                        <a14:backgroundMark x1="29304" y1="80866" x2="29304" y2="80866"/>
                        <a14:backgroundMark x1="29043" y1="76955" x2="29043" y2="76955"/>
                        <a14:backgroundMark x1="31478" y1="74721" x2="31478" y2="74721"/>
                        <a14:backgroundMark x1="30435" y1="63687" x2="30435" y2="63687"/>
                        <a14:backgroundMark x1="29478" y1="68296" x2="29478" y2="68296"/>
                        <a14:backgroundMark x1="29652" y1="64944" x2="29652" y2="64944"/>
                        <a14:backgroundMark x1="29913" y1="58240" x2="29913" y2="58240"/>
                        <a14:backgroundMark x1="27652" y1="53492" x2="27652" y2="53492"/>
                        <a14:backgroundMark x1="27043" y1="51816" x2="27043" y2="51816"/>
                        <a14:backgroundMark x1="37130" y1="14385" x2="37130" y2="14385"/>
                        <a14:backgroundMark x1="37304" y1="18855" x2="37304" y2="18855"/>
                        <a14:backgroundMark x1="41478" y1="11872" x2="41478" y2="11872"/>
                        <a14:backgroundMark x1="41913" y1="16760" x2="41913" y2="16760"/>
                        <a14:backgroundMark x1="42522" y1="24441" x2="42522" y2="24441"/>
                        <a14:backgroundMark x1="40696" y1="25000" x2="40696" y2="25000"/>
                        <a14:backgroundMark x1="37043" y1="28631" x2="37043" y2="28631"/>
                        <a14:backgroundMark x1="37478" y1="35056" x2="37478" y2="35056"/>
                        <a14:backgroundMark x1="42957" y1="37011" x2="42957" y2="37011"/>
                        <a14:backgroundMark x1="42522" y1="39525" x2="42522" y2="39525"/>
                        <a14:backgroundMark x1="42696" y1="42458" x2="42696" y2="42458"/>
                        <a14:backgroundMark x1="47565" y1="33101" x2="47565" y2="33101"/>
                        <a14:backgroundMark x1="46087" y1="26257" x2="46087" y2="26257"/>
                        <a14:backgroundMark x1="46087" y1="20251" x2="46087" y2="20251"/>
                        <a14:backgroundMark x1="46348" y1="17039" x2="46348" y2="17039"/>
                        <a14:backgroundMark x1="41739" y1="21229" x2="41739" y2="21229"/>
                        <a14:backgroundMark x1="41652" y1="27374" x2="41652" y2="27374"/>
                        <a14:backgroundMark x1="38696" y1="29190" x2="38696" y2="29190"/>
                        <a14:backgroundMark x1="38348" y1="17598" x2="38348" y2="17598"/>
                        <a14:backgroundMark x1="34870" y1="28352" x2="34870" y2="28352"/>
                        <a14:backgroundMark x1="35652" y1="33659" x2="35652" y2="33659"/>
                        <a14:backgroundMark x1="36087" y1="38827" x2="36087" y2="38827"/>
                        <a14:backgroundMark x1="40522" y1="33101" x2="40522" y2="33101"/>
                        <a14:backgroundMark x1="40522" y1="43156" x2="40522" y2="43156"/>
                        <a14:backgroundMark x1="37913" y1="43017" x2="37913" y2="43017"/>
                        <a14:backgroundMark x1="38261" y1="51117" x2="38261" y2="51117"/>
                        <a14:backgroundMark x1="35739" y1="49581" x2="35739" y2="49581"/>
                        <a14:backgroundMark x1="35478" y1="47207" x2="35478" y2="47207"/>
                        <a14:backgroundMark x1="35130" y1="44693" x2="35130" y2="44693"/>
                        <a14:backgroundMark x1="41130" y1="50140" x2="41130" y2="50140"/>
                        <a14:backgroundMark x1="41652" y1="53352" x2="41652" y2="53352"/>
                        <a14:backgroundMark x1="42087" y1="60196" x2="42087" y2="60196"/>
                        <a14:backgroundMark x1="46087" y1="57542" x2="46087" y2="57542"/>
                        <a14:backgroundMark x1="46870" y1="50559" x2="46870" y2="50559"/>
                        <a14:backgroundMark x1="47478" y1="43994" x2="47478" y2="43994"/>
                        <a14:backgroundMark x1="48087" y1="44693" x2="48087" y2="44693"/>
                        <a14:backgroundMark x1="38261" y1="37570" x2="38261" y2="37570"/>
                        <a14:backgroundMark x1="49304" y1="50838" x2="49304" y2="50838"/>
                        <a14:backgroundMark x1="48783" y1="54050" x2="48783" y2="54050"/>
                        <a14:backgroundMark x1="50174" y1="45391" x2="50174" y2="45391"/>
                        <a14:backgroundMark x1="48696" y1="48883" x2="48696" y2="48883"/>
                        <a14:backgroundMark x1="42696" y1="48324" x2="42696" y2="48324"/>
                        <a14:backgroundMark x1="47739" y1="57542" x2="47739" y2="57542"/>
                        <a14:backgroundMark x1="41478" y1="57263" x2="41478" y2="57263"/>
                        <a14:backgroundMark x1="39913" y1="53771" x2="39913" y2="53771"/>
                        <a14:backgroundMark x1="40261" y1="59218" x2="40261" y2="59218"/>
                        <a14:backgroundMark x1="42348" y1="56285" x2="42348" y2="56285"/>
                        <a14:backgroundMark x1="25478" y1="32123" x2="25478" y2="32123"/>
                        <a14:backgroundMark x1="29217" y1="39246" x2="29217" y2="39246"/>
                        <a14:backgroundMark x1="27304" y1="48603" x2="27304" y2="48603"/>
                      </a14:backgroundRemoval>
                    </a14:imgEffect>
                  </a14:imgLayer>
                </a14:imgProps>
              </a:ext>
            </a:extLst>
          </a:blip>
          <a:srcRect l="18687" t="77190" r="52766" b="9463"/>
          <a:stretch/>
        </p:blipFill>
        <p:spPr>
          <a:xfrm>
            <a:off x="313505" y="246743"/>
            <a:ext cx="2104571" cy="78588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87" b="99721" l="15391" r="51217">
                        <a14:backgroundMark x1="25217" y1="14665" x2="25217" y2="14665"/>
                        <a14:backgroundMark x1="27478" y1="27374" x2="27478" y2="27374"/>
                        <a14:backgroundMark x1="23826" y1="39246" x2="23826" y2="39246"/>
                        <a14:backgroundMark x1="18000" y1="43436" x2="18000" y2="43436"/>
                        <a14:backgroundMark x1="18783" y1="49581" x2="18783" y2="49581"/>
                        <a14:backgroundMark x1="18000" y1="46369" x2="18000" y2="46369"/>
                        <a14:backgroundMark x1="17826" y1="35754" x2="17826" y2="35754"/>
                        <a14:backgroundMark x1="18261" y1="29190" x2="18261" y2="29190"/>
                        <a14:backgroundMark x1="18261" y1="25419" x2="18261" y2="25419"/>
                        <a14:backgroundMark x1="19217" y1="15084" x2="19217" y2="15084"/>
                        <a14:backgroundMark x1="17217" y1="23743" x2="17217" y2="23743"/>
                        <a14:backgroundMark x1="18609" y1="34358" x2="18609" y2="34358"/>
                        <a14:backgroundMark x1="17391" y1="49860" x2="17391" y2="49860"/>
                        <a14:backgroundMark x1="16435" y1="31844" x2="16435" y2="31844"/>
                        <a14:backgroundMark x1="19652" y1="53771" x2="19652" y2="53771"/>
                        <a14:backgroundMark x1="19478" y1="56704" x2="19478" y2="56704"/>
                        <a14:backgroundMark x1="20000" y1="58799" x2="20000" y2="58799"/>
                        <a14:backgroundMark x1="24000" y1="12570" x2="24000" y2="12570"/>
                        <a14:backgroundMark x1="23478" y1="16061" x2="23478" y2="16061"/>
                        <a14:backgroundMark x1="23043" y1="18296" x2="23043" y2="18296"/>
                        <a14:backgroundMark x1="22870" y1="24162" x2="22870" y2="24162"/>
                        <a14:backgroundMark x1="23478" y1="29609" x2="23478" y2="29609"/>
                        <a14:backgroundMark x1="23826" y1="26955" x2="23826" y2="26955"/>
                        <a14:backgroundMark x1="24087" y1="17877" x2="24087" y2="17877"/>
                        <a14:backgroundMark x1="23826" y1="24721" x2="23826" y2="24721"/>
                        <a14:backgroundMark x1="25478" y1="19553" x2="25478" y2="19553"/>
                        <a14:backgroundMark x1="26261" y1="26257" x2="26261" y2="26257"/>
                        <a14:backgroundMark x1="23478" y1="34078" x2="23478" y2="34078"/>
                        <a14:backgroundMark x1="23217" y1="37291" x2="23217" y2="37291"/>
                        <a14:backgroundMark x1="23304" y1="55307" x2="23304" y2="55307"/>
                        <a14:backgroundMark x1="27826" y1="38268" x2="27826" y2="38268"/>
                        <a14:backgroundMark x1="30435" y1="36592" x2="30435" y2="36592"/>
                        <a14:backgroundMark x1="30696" y1="29469" x2="30696" y2="29469"/>
                        <a14:backgroundMark x1="29913" y1="26676" x2="29913" y2="26676"/>
                        <a14:backgroundMark x1="19217" y1="22486" x2="19217" y2="22486"/>
                        <a14:backgroundMark x1="27826" y1="33799" x2="27826" y2="33799"/>
                        <a14:backgroundMark x1="23043" y1="43156" x2="23043" y2="43156"/>
                        <a14:backgroundMark x1="23217" y1="52514" x2="23217" y2="52514"/>
                        <a14:backgroundMark x1="31652" y1="37570" x2="31652" y2="37570"/>
                        <a14:backgroundMark x1="31652" y1="24721" x2="31652" y2="24721"/>
                        <a14:backgroundMark x1="29652" y1="34637" x2="29652" y2="34637"/>
                        <a14:backgroundMark x1="27043" y1="20531" x2="27043" y2="20531"/>
                        <a14:backgroundMark x1="31652" y1="15642" x2="31652" y2="15642"/>
                        <a14:backgroundMark x1="30696" y1="21788" x2="30696" y2="21788"/>
                        <a14:backgroundMark x1="32261" y1="32402" x2="32261" y2="32402"/>
                        <a14:backgroundMark x1="32087" y1="53492" x2="32087" y2="53492"/>
                        <a14:backgroundMark x1="32087" y1="50838" x2="32087" y2="50838"/>
                        <a14:backgroundMark x1="32087" y1="48883" x2="32087" y2="48883"/>
                        <a14:backgroundMark x1="29652" y1="49581" x2="29652" y2="49581"/>
                        <a14:backgroundMark x1="29217" y1="58520" x2="29217" y2="58520"/>
                        <a14:backgroundMark x1="27913" y1="62430" x2="27913" y2="62430"/>
                        <a14:backgroundMark x1="27652" y1="60475" x2="27652" y2="60475"/>
                        <a14:backgroundMark x1="28087" y1="66201" x2="28087" y2="66201"/>
                        <a14:backgroundMark x1="32087" y1="59497" x2="32087" y2="59497"/>
                        <a14:backgroundMark x1="31913" y1="64106" x2="31913" y2="64106"/>
                        <a14:backgroundMark x1="28261" y1="54749" x2="28261" y2="54749"/>
                        <a14:backgroundMark x1="29304" y1="72486" x2="29304" y2="72486"/>
                        <a14:backgroundMark x1="30696" y1="13687" x2="30696" y2="13687"/>
                        <a14:backgroundMark x1="31130" y1="77514" x2="31130" y2="77514"/>
                        <a14:backgroundMark x1="26261" y1="78492" x2="26261" y2="78492"/>
                        <a14:backgroundMark x1="29304" y1="80866" x2="29304" y2="80866"/>
                        <a14:backgroundMark x1="29043" y1="76955" x2="29043" y2="76955"/>
                        <a14:backgroundMark x1="31478" y1="74721" x2="31478" y2="74721"/>
                        <a14:backgroundMark x1="30435" y1="63687" x2="30435" y2="63687"/>
                        <a14:backgroundMark x1="29478" y1="68296" x2="29478" y2="68296"/>
                        <a14:backgroundMark x1="29652" y1="64944" x2="29652" y2="64944"/>
                        <a14:backgroundMark x1="29913" y1="58240" x2="29913" y2="58240"/>
                        <a14:backgroundMark x1="27652" y1="53492" x2="27652" y2="53492"/>
                        <a14:backgroundMark x1="27043" y1="51816" x2="27043" y2="51816"/>
                        <a14:backgroundMark x1="37130" y1="14385" x2="37130" y2="14385"/>
                        <a14:backgroundMark x1="37304" y1="18855" x2="37304" y2="18855"/>
                        <a14:backgroundMark x1="41478" y1="11872" x2="41478" y2="11872"/>
                        <a14:backgroundMark x1="41913" y1="16760" x2="41913" y2="16760"/>
                        <a14:backgroundMark x1="42522" y1="24441" x2="42522" y2="24441"/>
                        <a14:backgroundMark x1="40696" y1="25000" x2="40696" y2="25000"/>
                        <a14:backgroundMark x1="37043" y1="28631" x2="37043" y2="28631"/>
                        <a14:backgroundMark x1="37478" y1="35056" x2="37478" y2="35056"/>
                        <a14:backgroundMark x1="42957" y1="37011" x2="42957" y2="37011"/>
                        <a14:backgroundMark x1="42522" y1="39525" x2="42522" y2="39525"/>
                        <a14:backgroundMark x1="42696" y1="42458" x2="42696" y2="42458"/>
                        <a14:backgroundMark x1="47565" y1="33101" x2="47565" y2="33101"/>
                        <a14:backgroundMark x1="46087" y1="26257" x2="46087" y2="26257"/>
                        <a14:backgroundMark x1="46087" y1="20251" x2="46087" y2="20251"/>
                        <a14:backgroundMark x1="46348" y1="17039" x2="46348" y2="17039"/>
                        <a14:backgroundMark x1="41739" y1="21229" x2="41739" y2="21229"/>
                        <a14:backgroundMark x1="41652" y1="27374" x2="41652" y2="27374"/>
                        <a14:backgroundMark x1="38696" y1="29190" x2="38696" y2="29190"/>
                        <a14:backgroundMark x1="38348" y1="17598" x2="38348" y2="17598"/>
                        <a14:backgroundMark x1="34870" y1="28352" x2="34870" y2="28352"/>
                        <a14:backgroundMark x1="35652" y1="33659" x2="35652" y2="33659"/>
                        <a14:backgroundMark x1="36087" y1="38827" x2="36087" y2="38827"/>
                        <a14:backgroundMark x1="40522" y1="33101" x2="40522" y2="33101"/>
                        <a14:backgroundMark x1="40522" y1="43156" x2="40522" y2="43156"/>
                        <a14:backgroundMark x1="37913" y1="43017" x2="37913" y2="43017"/>
                        <a14:backgroundMark x1="38261" y1="51117" x2="38261" y2="51117"/>
                        <a14:backgroundMark x1="35739" y1="49581" x2="35739" y2="49581"/>
                        <a14:backgroundMark x1="35478" y1="47207" x2="35478" y2="47207"/>
                        <a14:backgroundMark x1="35130" y1="44693" x2="35130" y2="44693"/>
                        <a14:backgroundMark x1="41130" y1="50140" x2="41130" y2="50140"/>
                        <a14:backgroundMark x1="41652" y1="53352" x2="41652" y2="53352"/>
                        <a14:backgroundMark x1="42087" y1="60196" x2="42087" y2="60196"/>
                        <a14:backgroundMark x1="46087" y1="57542" x2="46087" y2="57542"/>
                        <a14:backgroundMark x1="46870" y1="50559" x2="46870" y2="50559"/>
                        <a14:backgroundMark x1="47478" y1="43994" x2="47478" y2="43994"/>
                        <a14:backgroundMark x1="48087" y1="44693" x2="48087" y2="44693"/>
                        <a14:backgroundMark x1="38261" y1="37570" x2="38261" y2="37570"/>
                        <a14:backgroundMark x1="49304" y1="50838" x2="49304" y2="50838"/>
                        <a14:backgroundMark x1="48783" y1="54050" x2="48783" y2="54050"/>
                        <a14:backgroundMark x1="50174" y1="45391" x2="50174" y2="45391"/>
                        <a14:backgroundMark x1="48696" y1="48883" x2="48696" y2="48883"/>
                        <a14:backgroundMark x1="42696" y1="48324" x2="42696" y2="48324"/>
                        <a14:backgroundMark x1="47739" y1="57542" x2="47739" y2="57542"/>
                        <a14:backgroundMark x1="41478" y1="57263" x2="41478" y2="57263"/>
                        <a14:backgroundMark x1="39913" y1="53771" x2="39913" y2="53771"/>
                        <a14:backgroundMark x1="40261" y1="59218" x2="40261" y2="59218"/>
                        <a14:backgroundMark x1="42348" y1="56285" x2="42348" y2="56285"/>
                        <a14:backgroundMark x1="25478" y1="32123" x2="25478" y2="32123"/>
                        <a14:backgroundMark x1="29217" y1="39246" x2="29217" y2="39246"/>
                        <a14:backgroundMark x1="27304" y1="48603" x2="27304" y2="48603"/>
                      </a14:backgroundRemoval>
                    </a14:imgEffect>
                  </a14:imgLayer>
                </a14:imgProps>
              </a:ext>
            </a:extLst>
          </a:blip>
          <a:srcRect l="18687" t="77190" r="52766" b="9463"/>
          <a:stretch/>
        </p:blipFill>
        <p:spPr>
          <a:xfrm>
            <a:off x="9742714" y="262694"/>
            <a:ext cx="2104571" cy="7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8" y="3904147"/>
            <a:ext cx="3582987" cy="2035175"/>
          </a:xfrm>
          <a:prstGeom prst="round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Olvasd el Isten üzenetét és add tovább az Igét valakinek!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17488" y="2702292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Aranymondás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0"/>
            <a:ext cx="8391525" cy="666205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172355" y="2411520"/>
            <a:ext cx="56477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„Higgy az Úr Jézusban, és üdvözülsz mind te, mind a te házad népe.”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Apostolok cselekedetei 16,31</a:t>
            </a:r>
            <a:endParaRPr kumimoji="0" lang="hu-HU" sz="2000" b="0" i="1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60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" y="25495"/>
            <a:ext cx="2073275" cy="193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65" y="1335900"/>
            <a:ext cx="45053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608404" y="1631657"/>
            <a:ext cx="3807792" cy="3807792"/>
          </a:xfrm>
          <a:prstGeom prst="ellipse">
            <a:avLst/>
          </a:prstGeom>
          <a:noFill/>
          <a:ln w="4445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793831" y="2517775"/>
            <a:ext cx="34369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464299" y="5593142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41823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1" y="1982851"/>
            <a:ext cx="580887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 vagy az én erőm, rólad zeng énekem. Erős váram az Isten, az én hűséges 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Istenem.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(Zsoltárok könyve 59,18)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3" y="4807550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38898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455839" y="2646726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5179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/>
          </a:blip>
          <a:srcRect l="4788" t="11916" r="5660"/>
          <a:stretch/>
        </p:blipFill>
        <p:spPr>
          <a:xfrm>
            <a:off x="7271940" y="602185"/>
            <a:ext cx="4148533" cy="28626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" b="99721" l="4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789" y="3464832"/>
            <a:ext cx="4592726" cy="2859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1563993" cy="154025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994" y="0"/>
            <a:ext cx="1567096" cy="1540259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1175658" y="2063931"/>
            <a:ext cx="5003074" cy="1136469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Idézd fel a múlt órán tanult történetünket!</a:t>
            </a:r>
            <a:endParaRPr lang="hu-HU" sz="2400" dirty="0"/>
          </a:p>
        </p:txBody>
      </p:sp>
      <p:sp>
        <p:nvSpPr>
          <p:cNvPr id="7" name="Lekerekített téglalap 6"/>
          <p:cNvSpPr/>
          <p:nvPr/>
        </p:nvSpPr>
        <p:spPr>
          <a:xfrm>
            <a:off x="6178731" y="4284618"/>
            <a:ext cx="4937760" cy="1254034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hlinkClick r:id="rId7"/>
              </a:rPr>
              <a:t>Kattints ide</a:t>
            </a:r>
            <a:r>
              <a:rPr lang="hu-HU" sz="2400" dirty="0" smtClean="0"/>
              <a:t> és tedd időrendi sorrendbe az eseményeket!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27249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59" y="-104931"/>
            <a:ext cx="12191999" cy="685472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578309" y="536945"/>
            <a:ext cx="950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Filippi városában sok minden történt azokban a napokban. 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259205" y="1703677"/>
            <a:ext cx="5861154" cy="824461"/>
          </a:xfrm>
          <a:prstGeom prst="roundRect">
            <a:avLst/>
          </a:prstGeom>
          <a:solidFill>
            <a:schemeClr val="bg2">
              <a:lumMod val="90000"/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Az apostolok bátran beszéltek Jézusról.</a:t>
            </a:r>
            <a:endParaRPr lang="hu-HU" sz="2400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6379564" y="1703676"/>
            <a:ext cx="5448922" cy="824461"/>
          </a:xfrm>
          <a:prstGeom prst="roundRect">
            <a:avLst/>
          </a:prstGeom>
          <a:solidFill>
            <a:schemeClr val="bg2">
              <a:lumMod val="90000"/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Többen megkeresztelkedtek.</a:t>
            </a:r>
            <a:endParaRPr lang="hu-HU" sz="2400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259205" y="2659502"/>
            <a:ext cx="5861154" cy="824461"/>
          </a:xfrm>
          <a:prstGeom prst="roundRect">
            <a:avLst/>
          </a:prstGeom>
          <a:solidFill>
            <a:schemeClr val="bg2">
              <a:lumMod val="90000"/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Pált és Szilászt börtönbe zárták.</a:t>
            </a:r>
            <a:endParaRPr lang="hu-HU" sz="24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6379563" y="2639126"/>
            <a:ext cx="5448923" cy="824461"/>
          </a:xfrm>
          <a:prstGeom prst="roundRect">
            <a:avLst/>
          </a:prstGeom>
          <a:solidFill>
            <a:schemeClr val="bg2">
              <a:lumMod val="90000"/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Isten csodája nyomán kiszabadultak.</a:t>
            </a:r>
            <a:endParaRPr lang="hu-HU" sz="24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59107" cy="1633928"/>
          </a:xfrm>
          <a:prstGeom prst="rect">
            <a:avLst/>
          </a:prstGeom>
        </p:spPr>
      </p:pic>
      <p:sp>
        <p:nvSpPr>
          <p:cNvPr id="14" name="Lekerekített téglalap 13"/>
          <p:cNvSpPr/>
          <p:nvPr/>
        </p:nvSpPr>
        <p:spPr>
          <a:xfrm>
            <a:off x="1844486" y="5344815"/>
            <a:ext cx="8551735" cy="1115729"/>
          </a:xfrm>
          <a:prstGeom prst="roundRect">
            <a:avLst/>
          </a:prstGeom>
          <a:solidFill>
            <a:schemeClr val="bg2">
              <a:lumMod val="90000"/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Képzeld el, hogy te ott voltál. Újságíró vagy, és te is épp Filippiben voltál akkor, amikor ezek az események történtek. 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3395893" y="4388990"/>
            <a:ext cx="5448923" cy="824461"/>
          </a:xfrm>
          <a:prstGeom prst="roundRect">
            <a:avLst/>
          </a:prstGeom>
          <a:solidFill>
            <a:schemeClr val="bg2">
              <a:lumMod val="90000"/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Milyen jó lett volna ezeket a csodákat személyesen átélni…</a:t>
            </a:r>
            <a:endParaRPr lang="hu-HU" sz="2400" dirty="0"/>
          </a:p>
        </p:txBody>
      </p:sp>
      <p:sp>
        <p:nvSpPr>
          <p:cNvPr id="2" name="Jobbra nyíl 1"/>
          <p:cNvSpPr/>
          <p:nvPr/>
        </p:nvSpPr>
        <p:spPr>
          <a:xfrm>
            <a:off x="9998439" y="6071477"/>
            <a:ext cx="1963712" cy="653558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LAPOZZ!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9401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1" grpId="0" animBg="1"/>
      <p:bldP spid="12" grpId="0" animBg="1"/>
      <p:bldP spid="14" grpId="0" animBg="1"/>
      <p:bldP spid="1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8827" y="2531291"/>
            <a:ext cx="11175973" cy="4378961"/>
          </a:xfrm>
          <a:prstGeom prst="rect">
            <a:avLst/>
          </a:prstGeom>
        </p:spPr>
      </p:pic>
      <p:sp>
        <p:nvSpPr>
          <p:cNvPr id="3" name="Szamárfül 2"/>
          <p:cNvSpPr/>
          <p:nvPr/>
        </p:nvSpPr>
        <p:spPr>
          <a:xfrm>
            <a:off x="2403776" y="232229"/>
            <a:ext cx="4140716" cy="2028929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dirty="0">
              <a:solidFill>
                <a:srgbClr val="FFC000">
                  <a:lumMod val="50000"/>
                </a:srgbClr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Emlékszel az újságcikkekre? A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címek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történet szereplőiről mesélnek. Azokról az emberekről, akik Isten </a:t>
            </a:r>
            <a:r>
              <a:rPr lang="hu-HU" sz="2400" dirty="0" smtClean="0">
                <a:solidFill>
                  <a:srgbClr val="FFC000">
                    <a:lumMod val="50000"/>
                  </a:srgbClr>
                </a:solidFill>
                <a:latin typeface="Arial" panose="020B0604020202020204"/>
              </a:rPr>
              <a:t>közelébe kerültek.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zamárfül 3"/>
          <p:cNvSpPr/>
          <p:nvPr/>
        </p:nvSpPr>
        <p:spPr>
          <a:xfrm>
            <a:off x="6775060" y="232229"/>
            <a:ext cx="5090369" cy="2028929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lvl="0" algn="ctr"/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Készíts interjút az egyik cikk szereplőjével,</a:t>
            </a:r>
            <a:r>
              <a:rPr lang="hu-HU" dirty="0" smtClean="0"/>
              <a:t> 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arról a változásról, amit a szabadító Isten végzett el az 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életében!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lang="hu-HU" sz="2400" dirty="0">
                <a:solidFill>
                  <a:srgbClr val="FFC000">
                    <a:lumMod val="50000"/>
                  </a:srgbClr>
                </a:solidFill>
                <a:latin typeface="Arial" panose="020B0604020202020204"/>
              </a:rPr>
              <a:t>Í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rd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le a füzetedbe!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30"/>
            <a:ext cx="2173208" cy="2160000"/>
          </a:xfrm>
          <a:prstGeom prst="rect">
            <a:avLst/>
          </a:prstGeom>
        </p:spPr>
      </p:pic>
      <p:sp>
        <p:nvSpPr>
          <p:cNvPr id="7" name="Romboid 6"/>
          <p:cNvSpPr/>
          <p:nvPr/>
        </p:nvSpPr>
        <p:spPr>
          <a:xfrm rot="321344">
            <a:off x="2191221" y="3135393"/>
            <a:ext cx="2910802" cy="805355"/>
          </a:xfrm>
          <a:prstGeom prst="parallelogra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u-HU" sz="2400" i="1" dirty="0" smtClean="0">
              <a:latin typeface="Lucida Bright" panose="02040602050505020304" pitchFamily="18" charset="0"/>
            </a:endParaRPr>
          </a:p>
          <a:p>
            <a:r>
              <a:rPr lang="hu-HU" sz="2400" i="1" dirty="0" smtClean="0">
                <a:latin typeface="Lucida Bright" panose="02040602050505020304" pitchFamily="18" charset="0"/>
              </a:rPr>
              <a:t>Lídia </a:t>
            </a:r>
            <a:r>
              <a:rPr lang="hu-HU" sz="2400" i="1" dirty="0">
                <a:latin typeface="Lucida Bright" panose="02040602050505020304" pitchFamily="18" charset="0"/>
              </a:rPr>
              <a:t>a vendégszerető</a:t>
            </a:r>
          </a:p>
          <a:p>
            <a:pPr algn="ctr"/>
            <a:endParaRPr lang="hu-HU" dirty="0"/>
          </a:p>
        </p:txBody>
      </p:sp>
      <p:sp>
        <p:nvSpPr>
          <p:cNvPr id="8" name="Romboid 7"/>
          <p:cNvSpPr/>
          <p:nvPr/>
        </p:nvSpPr>
        <p:spPr>
          <a:xfrm rot="21033151" flipH="1">
            <a:off x="5004518" y="3581627"/>
            <a:ext cx="3039900" cy="517360"/>
          </a:xfrm>
          <a:prstGeom prst="parallelogra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u-HU" sz="2400" i="1" dirty="0" smtClean="0">
              <a:latin typeface="Lucida Bright" panose="02040602050505020304" pitchFamily="18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bátor börtönőr</a:t>
            </a:r>
          </a:p>
          <a:p>
            <a:pPr algn="ctr"/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7471955" y="3001305"/>
            <a:ext cx="3540035" cy="536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latin typeface="Arial Narrow" panose="020B0606020202030204" pitchFamily="34" charset="0"/>
              </a:rPr>
              <a:t>A dicsőítő foglyok</a:t>
            </a:r>
            <a:endParaRPr lang="hu-HU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84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/>
          <p:cNvSpPr/>
          <p:nvPr/>
        </p:nvSpPr>
        <p:spPr>
          <a:xfrm>
            <a:off x="344774" y="1756759"/>
            <a:ext cx="11467475" cy="45091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hu-HU" sz="4400" dirty="0" smtClean="0"/>
              <a:t>Mert Istennel élni jó!</a:t>
            </a:r>
            <a:endParaRPr lang="hu-HU" sz="4400" dirty="0"/>
          </a:p>
        </p:txBody>
      </p:sp>
      <p:sp>
        <p:nvSpPr>
          <p:cNvPr id="3" name="Hullám 2"/>
          <p:cNvSpPr/>
          <p:nvPr/>
        </p:nvSpPr>
        <p:spPr>
          <a:xfrm>
            <a:off x="5981067" y="1311637"/>
            <a:ext cx="5621313" cy="4451721"/>
          </a:xfrm>
          <a:prstGeom prst="wav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Hullám 3"/>
          <p:cNvSpPr/>
          <p:nvPr/>
        </p:nvSpPr>
        <p:spPr>
          <a:xfrm flipH="1">
            <a:off x="494674" y="1311638"/>
            <a:ext cx="5486399" cy="4451721"/>
          </a:xfrm>
          <a:prstGeom prst="wav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Hullám 4"/>
          <p:cNvSpPr/>
          <p:nvPr/>
        </p:nvSpPr>
        <p:spPr>
          <a:xfrm flipH="1">
            <a:off x="614597" y="1311638"/>
            <a:ext cx="5366475" cy="4331798"/>
          </a:xfrm>
          <a:prstGeom prst="wav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u-HU" sz="2400" dirty="0"/>
          </a:p>
        </p:txBody>
      </p:sp>
      <p:sp>
        <p:nvSpPr>
          <p:cNvPr id="6" name="Hullám 5"/>
          <p:cNvSpPr/>
          <p:nvPr/>
        </p:nvSpPr>
        <p:spPr>
          <a:xfrm>
            <a:off x="5981066" y="1311637"/>
            <a:ext cx="5516384" cy="4331799"/>
          </a:xfrm>
          <a:prstGeom prst="wav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667058" y="2233462"/>
            <a:ext cx="5261548" cy="260806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Kit választottál?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Kivel készítettél interjút?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Milyen érzés volt „hallgatni”, </a:t>
            </a:r>
            <a:r>
              <a:rPr lang="hu-HU" sz="2400" dirty="0" smtClean="0"/>
              <a:t>megírni </a:t>
            </a:r>
            <a:r>
              <a:rPr lang="hu-HU" sz="2400" dirty="0"/>
              <a:t>a beszámolójukat?</a:t>
            </a:r>
          </a:p>
          <a:p>
            <a:endParaRPr lang="hu-HU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085991" y="2231300"/>
            <a:ext cx="5261551" cy="244339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hu-HU" sz="2400" dirty="0" smtClean="0"/>
              <a:t>Egy dolgot biztosan észrevettél a beszámolójuk során: Azt, hogy az Isten melletti döntésüknek látható jelei vannak a mindennapokban.</a:t>
            </a:r>
            <a:endParaRPr lang="hu-HU" sz="2400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783830" cy="17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3917094" y="3516388"/>
            <a:ext cx="4041327" cy="725714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 mindig vigyáz rám!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8354842" y="3082406"/>
            <a:ext cx="3650344" cy="72571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 megbocsát!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3" b="20276" l="47751" r="62976">
                        <a14:foregroundMark x1="53806" y1="10369" x2="53806" y2="10369"/>
                        <a14:foregroundMark x1="57439" y1="11751" x2="57439" y2="11751"/>
                        <a14:foregroundMark x1="54671" y1="12442" x2="54671" y2="12442"/>
                        <a14:foregroundMark x1="52422" y1="12903" x2="52422" y2="12903"/>
                      </a14:backgroundRemoval>
                    </a14:imgEffect>
                  </a14:imgLayer>
                </a14:imgProps>
              </a:ext>
            </a:extLst>
          </a:blip>
          <a:srcRect l="52478" t="4830" r="39085" b="84637"/>
          <a:stretch/>
        </p:blipFill>
        <p:spPr>
          <a:xfrm>
            <a:off x="8495919" y="3177793"/>
            <a:ext cx="552704" cy="518158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3" b="20276" l="47751" r="62976">
                        <a14:foregroundMark x1="53806" y1="10369" x2="53806" y2="10369"/>
                        <a14:foregroundMark x1="57439" y1="11751" x2="57439" y2="11751"/>
                        <a14:foregroundMark x1="54671" y1="12442" x2="54671" y2="12442"/>
                        <a14:foregroundMark x1="52422" y1="12903" x2="52422" y2="12903"/>
                      </a14:backgroundRemoval>
                    </a14:imgEffect>
                  </a14:imgLayer>
                </a14:imgProps>
              </a:ext>
            </a:extLst>
          </a:blip>
          <a:srcRect l="52478" t="4830" r="39085" b="84637"/>
          <a:stretch/>
        </p:blipFill>
        <p:spPr>
          <a:xfrm>
            <a:off x="3935701" y="3565356"/>
            <a:ext cx="584507" cy="54797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1" name="Lekerekített téglalap 10"/>
          <p:cNvSpPr/>
          <p:nvPr/>
        </p:nvSpPr>
        <p:spPr>
          <a:xfrm>
            <a:off x="3919443" y="1301177"/>
            <a:ext cx="3500409" cy="8036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Esti ima után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nyugodtan alszom!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3917094" y="5771523"/>
            <a:ext cx="4242697" cy="8887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bibliai történetek tanítanak Istenről és Jézusról!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3935701" y="4532531"/>
            <a:ext cx="4049628" cy="93545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Vasárnap elmegyünk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gyülekezetbe!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3935701" y="2359892"/>
            <a:ext cx="3425372" cy="855693"/>
          </a:xfrm>
          <a:prstGeom prst="roundRect">
            <a:avLst/>
          </a:prstGeom>
          <a:solidFill>
            <a:srgbClr val="B20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Imádkozunk a betegekért.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3917094" y="277075"/>
            <a:ext cx="3780971" cy="72571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Jó Istennek énekelni!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Lekerekített téglalap 15"/>
          <p:cNvSpPr/>
          <p:nvPr/>
        </p:nvSpPr>
        <p:spPr>
          <a:xfrm>
            <a:off x="8414723" y="323140"/>
            <a:ext cx="3602362" cy="1276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Megkereszteltek,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tudom, hogy Isten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gyermeke vagyok!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7958421" y="1882453"/>
            <a:ext cx="4046765" cy="836142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Szeretem a hittanórát!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8526884" y="5565348"/>
            <a:ext cx="3509267" cy="943428"/>
          </a:xfrm>
          <a:prstGeom prst="roundRect">
            <a:avLst/>
          </a:prstGeom>
          <a:solidFill>
            <a:srgbClr val="B3880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  <a:endParaRPr kumimoji="0" lang="hu-H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8097261" y="4155150"/>
            <a:ext cx="3938890" cy="1020263"/>
          </a:xfrm>
          <a:prstGeom prst="roundRect">
            <a:avLst/>
          </a:prstGeom>
          <a:solidFill>
            <a:srgbClr val="FBE1A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Megköszönjük Istennek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ennivalót!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3" b="20276" l="47751" r="62976">
                        <a14:foregroundMark x1="53806" y1="10369" x2="53806" y2="10369"/>
                        <a14:foregroundMark x1="57439" y1="11751" x2="57439" y2="11751"/>
                        <a14:foregroundMark x1="54671" y1="12442" x2="54671" y2="12442"/>
                        <a14:foregroundMark x1="52422" y1="12903" x2="52422" y2="12903"/>
                      </a14:backgroundRemoval>
                    </a14:imgEffect>
                  </a14:imgLayer>
                </a14:imgProps>
              </a:ext>
            </a:extLst>
          </a:blip>
          <a:srcRect l="52478" t="4830" r="39085" b="84637"/>
          <a:stretch/>
        </p:blipFill>
        <p:spPr>
          <a:xfrm>
            <a:off x="4093370" y="4629660"/>
            <a:ext cx="546769" cy="645932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3" b="20276" l="47751" r="62976">
                        <a14:foregroundMark x1="53806" y1="10369" x2="53806" y2="10369"/>
                        <a14:foregroundMark x1="57439" y1="11751" x2="57439" y2="11751"/>
                        <a14:foregroundMark x1="54671" y1="12442" x2="54671" y2="12442"/>
                        <a14:foregroundMark x1="52422" y1="12903" x2="52422" y2="12903"/>
                      </a14:backgroundRemoval>
                    </a14:imgEffect>
                  </a14:imgLayer>
                </a14:imgProps>
              </a:ext>
            </a:extLst>
          </a:blip>
          <a:srcRect l="52478" t="4830" r="39085" b="84637"/>
          <a:stretch/>
        </p:blipFill>
        <p:spPr>
          <a:xfrm>
            <a:off x="4093370" y="2523087"/>
            <a:ext cx="503163" cy="471714"/>
          </a:xfrm>
          <a:prstGeom prst="rect">
            <a:avLst/>
          </a:prstGeom>
          <a:solidFill>
            <a:srgbClr val="B200C0"/>
          </a:solidFill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3" b="20276" l="47751" r="62976">
                        <a14:foregroundMark x1="53806" y1="10369" x2="53806" y2="10369"/>
                        <a14:foregroundMark x1="57439" y1="11751" x2="57439" y2="11751"/>
                        <a14:foregroundMark x1="54671" y1="12442" x2="54671" y2="12442"/>
                        <a14:foregroundMark x1="52422" y1="12903" x2="52422" y2="12903"/>
                      </a14:backgroundRemoval>
                    </a14:imgEffect>
                  </a14:imgLayer>
                </a14:imgProps>
              </a:ext>
            </a:extLst>
          </a:blip>
          <a:srcRect l="52478" t="4830" r="39085" b="84637"/>
          <a:stretch/>
        </p:blipFill>
        <p:spPr>
          <a:xfrm>
            <a:off x="8653176" y="5705529"/>
            <a:ext cx="619735" cy="580999"/>
          </a:xfrm>
          <a:prstGeom prst="rect">
            <a:avLst/>
          </a:prstGeom>
          <a:solidFill>
            <a:srgbClr val="B3880D"/>
          </a:solidFill>
        </p:spPr>
      </p:pic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3" b="20276" l="47751" r="62976">
                        <a14:foregroundMark x1="53806" y1="10369" x2="53806" y2="10369"/>
                        <a14:foregroundMark x1="57439" y1="11751" x2="57439" y2="11751"/>
                        <a14:foregroundMark x1="54671" y1="12442" x2="54671" y2="12442"/>
                        <a14:foregroundMark x1="52422" y1="12903" x2="52422" y2="12903"/>
                      </a14:backgroundRemoval>
                    </a14:imgEffect>
                  </a14:imgLayer>
                </a14:imgProps>
              </a:ext>
            </a:extLst>
          </a:blip>
          <a:srcRect l="52478" t="4830" r="39085" b="84637"/>
          <a:stretch/>
        </p:blipFill>
        <p:spPr>
          <a:xfrm>
            <a:off x="8136765" y="4528563"/>
            <a:ext cx="555915" cy="557263"/>
          </a:xfrm>
          <a:prstGeom prst="rect">
            <a:avLst/>
          </a:prstGeom>
          <a:solidFill>
            <a:srgbClr val="FBE1A8"/>
          </a:solidFill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3" b="20276" l="47751" r="62976">
                        <a14:foregroundMark x1="53806" y1="10369" x2="53806" y2="10369"/>
                        <a14:foregroundMark x1="57439" y1="11751" x2="57439" y2="11751"/>
                        <a14:foregroundMark x1="54671" y1="12442" x2="54671" y2="12442"/>
                        <a14:foregroundMark x1="52422" y1="12903" x2="52422" y2="12903"/>
                      </a14:backgroundRemoval>
                    </a14:imgEffect>
                  </a14:imgLayer>
                </a14:imgProps>
              </a:ext>
            </a:extLst>
          </a:blip>
          <a:srcRect l="52478" t="4830" r="39085" b="84637"/>
          <a:stretch/>
        </p:blipFill>
        <p:spPr>
          <a:xfrm>
            <a:off x="4047633" y="1446709"/>
            <a:ext cx="546769" cy="5125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3" b="20276" l="47751" r="62976">
                        <a14:foregroundMark x1="53806" y1="10369" x2="53806" y2="10369"/>
                        <a14:foregroundMark x1="57439" y1="11751" x2="57439" y2="11751"/>
                        <a14:foregroundMark x1="54671" y1="12442" x2="54671" y2="12442"/>
                        <a14:foregroundMark x1="52422" y1="12903" x2="52422" y2="12903"/>
                      </a14:backgroundRemoval>
                    </a14:imgEffect>
                  </a14:imgLayer>
                </a14:imgProps>
              </a:ext>
            </a:extLst>
          </a:blip>
          <a:srcRect l="52478" t="4830" r="39085" b="84637"/>
          <a:stretch/>
        </p:blipFill>
        <p:spPr>
          <a:xfrm>
            <a:off x="3978373" y="6146229"/>
            <a:ext cx="548313" cy="5140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3" b="20276" l="47751" r="62976">
                        <a14:foregroundMark x1="53806" y1="10369" x2="53806" y2="10369"/>
                        <a14:foregroundMark x1="57439" y1="11751" x2="57439" y2="11751"/>
                        <a14:foregroundMark x1="54671" y1="12442" x2="54671" y2="12442"/>
                        <a14:foregroundMark x1="52422" y1="12903" x2="52422" y2="12903"/>
                      </a14:backgroundRemoval>
                    </a14:imgEffect>
                  </a14:imgLayer>
                </a14:imgProps>
              </a:ext>
            </a:extLst>
          </a:blip>
          <a:srcRect l="52478" t="4830" r="39085" b="84637"/>
          <a:stretch/>
        </p:blipFill>
        <p:spPr>
          <a:xfrm>
            <a:off x="4003322" y="433321"/>
            <a:ext cx="464458" cy="4354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3" b="20276" l="47751" r="62976">
                        <a14:foregroundMark x1="53806" y1="10369" x2="53806" y2="10369"/>
                        <a14:foregroundMark x1="57439" y1="11751" x2="57439" y2="11751"/>
                        <a14:foregroundMark x1="54671" y1="12442" x2="54671" y2="12442"/>
                        <a14:foregroundMark x1="52422" y1="12903" x2="52422" y2="12903"/>
                      </a14:backgroundRemoval>
                    </a14:imgEffect>
                  </a14:imgLayer>
                </a14:imgProps>
              </a:ext>
            </a:extLst>
          </a:blip>
          <a:srcRect l="52478" t="4830" r="39085" b="84637"/>
          <a:stretch/>
        </p:blipFill>
        <p:spPr>
          <a:xfrm>
            <a:off x="8495919" y="613324"/>
            <a:ext cx="621986" cy="583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3" b="20276" l="47751" r="62976">
                        <a14:foregroundMark x1="53806" y1="10369" x2="53806" y2="10369"/>
                        <a14:foregroundMark x1="57439" y1="11751" x2="57439" y2="11751"/>
                        <a14:foregroundMark x1="54671" y1="12442" x2="54671" y2="12442"/>
                        <a14:foregroundMark x1="52422" y1="12903" x2="52422" y2="12903"/>
                      </a14:backgroundRemoval>
                    </a14:imgEffect>
                  </a14:imgLayer>
                </a14:imgProps>
              </a:ext>
            </a:extLst>
          </a:blip>
          <a:srcRect l="52478" t="4830" r="39085" b="84637"/>
          <a:stretch/>
        </p:blipFill>
        <p:spPr>
          <a:xfrm>
            <a:off x="8060132" y="1987180"/>
            <a:ext cx="593044" cy="555977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00279" cy="1474586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894" y="0"/>
            <a:ext cx="1500162" cy="1491045"/>
          </a:xfrm>
          <a:prstGeom prst="rect">
            <a:avLst/>
          </a:prstGeom>
        </p:spPr>
      </p:pic>
      <p:sp>
        <p:nvSpPr>
          <p:cNvPr id="31" name="Szamárfül 30"/>
          <p:cNvSpPr/>
          <p:nvPr/>
        </p:nvSpPr>
        <p:spPr>
          <a:xfrm>
            <a:off x="166967" y="1690279"/>
            <a:ext cx="3437658" cy="4978233"/>
          </a:xfrm>
          <a:prstGeom prst="foldedCorner">
            <a:avLst/>
          </a:prstGeom>
          <a:solidFill>
            <a:srgbClr val="FFFF9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100" b="1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100" b="1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100" b="1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Istennel élni jó!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is választhatjuk a szabadító Isten melletti életet!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1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-Az itt látható kijelentések közül </a:t>
            </a:r>
            <a:r>
              <a:rPr kumimoji="0" lang="hu-HU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válaszd</a:t>
            </a:r>
            <a:r>
              <a:rPr kumimoji="0" lang="hu-HU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ki azt a hármat, ami miatt szeretnél Isten közelében lenni!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-Egy </a:t>
            </a:r>
            <a:r>
              <a:rPr kumimoji="0" lang="hu-HU" sz="21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hely üresen maradt, hogy találj ki te is egy olyan dolgot, amiért szeretsz Isten közelében lenni! </a:t>
            </a:r>
            <a:endParaRPr kumimoji="0" lang="hu-HU" sz="21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-Válaszaidat </a:t>
            </a:r>
            <a:r>
              <a:rPr kumimoji="0" lang="hu-HU" sz="21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í</a:t>
            </a:r>
            <a:r>
              <a:rPr kumimoji="0" lang="hu-HU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rd le a füzetedbe!</a:t>
            </a:r>
            <a:endParaRPr kumimoji="0" lang="hu-HU" sz="21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1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1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3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428406" y="344774"/>
            <a:ext cx="4407110" cy="26204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Miben látszik meg, hogy Istennel éljük az életünket? </a:t>
            </a:r>
            <a:r>
              <a:rPr lang="hu-HU" sz="2400" dirty="0" smtClean="0"/>
              <a:t>Gondolj olyan helyzetekre</a:t>
            </a:r>
            <a:r>
              <a:rPr lang="hu-HU" sz="2400" dirty="0" smtClean="0"/>
              <a:t>, </a:t>
            </a:r>
            <a:r>
              <a:rPr lang="hu-HU" sz="2400" dirty="0" smtClean="0"/>
              <a:t>amelyekből látszik, hogy Isten mellett lenni jó! Rajzold le!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/>
          </a:blip>
          <a:srcRect l="4788" t="11916" r="5660"/>
          <a:stretch/>
        </p:blipFill>
        <p:spPr>
          <a:xfrm>
            <a:off x="7660189" y="188764"/>
            <a:ext cx="4249783" cy="29325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églalap 4"/>
          <p:cNvSpPr/>
          <p:nvPr/>
        </p:nvSpPr>
        <p:spPr>
          <a:xfrm>
            <a:off x="849085" y="3354156"/>
            <a:ext cx="10463348" cy="32918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80086" cy="158528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3945"/>
            <a:ext cx="1603733" cy="159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2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825" y="1411867"/>
            <a:ext cx="8819047" cy="5236047"/>
          </a:xfrm>
          <a:prstGeom prst="rect">
            <a:avLst/>
          </a:prstGeom>
        </p:spPr>
      </p:pic>
      <p:pic>
        <p:nvPicPr>
          <p:cNvPr id="4" name="Köszönöm, köszönöm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3714" y="2933700"/>
            <a:ext cx="990600" cy="9906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178805" cy="216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3" y="4698000"/>
            <a:ext cx="2161598" cy="21600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653259" y="239843"/>
            <a:ext cx="9039069" cy="9743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Ezzel a dallal adjunk hálát Istennek a szeretetéért, mindazért amit értünk tett és tesz nap, mint nap! Próbáljuk meg elénekelni!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116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537</Words>
  <Application>Microsoft Office PowerPoint</Application>
  <PresentationFormat>Szélesvásznú</PresentationFormat>
  <Paragraphs>90</Paragraphs>
  <Slides>12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Comic Sans MS</vt:lpstr>
      <vt:lpstr>Lucida Bright</vt:lpstr>
      <vt:lpstr>Times New Roman</vt:lpstr>
      <vt:lpstr>Wingdings 3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34</cp:revision>
  <dcterms:created xsi:type="dcterms:W3CDTF">2020-05-25T21:39:07Z</dcterms:created>
  <dcterms:modified xsi:type="dcterms:W3CDTF">2020-05-26T14:40:19Z</dcterms:modified>
</cp:coreProperties>
</file>