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70" r:id="rId2"/>
    <p:sldId id="371" r:id="rId3"/>
    <p:sldId id="510" r:id="rId4"/>
    <p:sldId id="509" r:id="rId5"/>
    <p:sldId id="493" r:id="rId6"/>
    <p:sldId id="499" r:id="rId7"/>
    <p:sldId id="497" r:id="rId8"/>
    <p:sldId id="501" r:id="rId9"/>
    <p:sldId id="500" r:id="rId10"/>
    <p:sldId id="502" r:id="rId11"/>
    <p:sldId id="503" r:id="rId12"/>
    <p:sldId id="504" r:id="rId13"/>
    <p:sldId id="505" r:id="rId14"/>
    <p:sldId id="506" r:id="rId15"/>
    <p:sldId id="511" r:id="rId16"/>
    <p:sldId id="512" r:id="rId17"/>
    <p:sldId id="513" r:id="rId18"/>
    <p:sldId id="514" r:id="rId19"/>
    <p:sldId id="515" r:id="rId20"/>
    <p:sldId id="516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B2159"/>
    <a:srgbClr val="0D3E17"/>
    <a:srgbClr val="13722B"/>
    <a:srgbClr val="47654D"/>
    <a:srgbClr val="7C7374"/>
    <a:srgbClr val="DFDA89"/>
    <a:srgbClr val="34405E"/>
    <a:srgbClr val="6377A9"/>
    <a:srgbClr val="364876"/>
    <a:srgbClr val="93A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9" autoAdjust="0"/>
    <p:restoredTop sz="94434" autoAdjust="0"/>
  </p:normalViewPr>
  <p:slideViewPr>
    <p:cSldViewPr snapToGrid="0">
      <p:cViewPr varScale="1">
        <p:scale>
          <a:sx n="84" d="100"/>
          <a:sy n="84" d="100"/>
        </p:scale>
        <p:origin x="542" y="82"/>
      </p:cViewPr>
      <p:guideLst>
        <p:guide pos="3840"/>
        <p:guide orient="horz" pos="210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2021. 07. 14.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pi-feladatbank.reformatus.hu/rOZbFwW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.be/L_WRHh55fiw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72UJQAwct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.be/L_WRHh55fi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97674">
              <a:srgbClr val="0B2159"/>
            </a:gs>
            <a:gs pos="83000">
              <a:schemeClr val="accent4">
                <a:lumMod val="50000"/>
              </a:schemeClr>
            </a:gs>
            <a:gs pos="39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1384523"/>
            <a:ext cx="8490731" cy="5450781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97674">
                <a:srgbClr val="0B2159"/>
              </a:gs>
              <a:gs pos="83000">
                <a:schemeClr val="accent4">
                  <a:lumMod val="50000"/>
                </a:schemeClr>
              </a:gs>
              <a:gs pos="39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endParaRPr lang="hu-HU" sz="24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lesz az alábbiakra</a:t>
            </a: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endParaRPr lang="hu-HU" sz="24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Internetkapcsolat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Zenehallgatáshoz fejhallgató (ha szükséges)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endParaRPr lang="hu-HU" sz="24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9D9017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149725"/>
            <a:ext cx="3415553" cy="2641822"/>
          </a:xfrm>
          <a:prstGeom prst="rect">
            <a:avLst/>
          </a:prstGeom>
          <a:solidFill>
            <a:srgbClr val="91ACF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0"/>
            <a:ext cx="12191999" cy="1140338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97674">
                <a:srgbClr val="0B2159"/>
              </a:gs>
              <a:gs pos="83000">
                <a:schemeClr val="accent4">
                  <a:lumMod val="50000"/>
                </a:schemeClr>
              </a:gs>
              <a:gs pos="39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4000" dirty="0" smtClean="0">
                <a:solidFill>
                  <a:prstClr val="white"/>
                </a:solidFill>
                <a:cs typeface="Arial" panose="020B0604020202020204" pitchFamily="34" charset="0"/>
              </a:rPr>
              <a:t>ADVENT: ISTEN MEGÍGÉRI A SZABADÍTÓT</a:t>
            </a: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t="2633"/>
          <a:stretch/>
        </p:blipFill>
        <p:spPr>
          <a:xfrm>
            <a:off x="0" y="0"/>
            <a:ext cx="12192000" cy="6996067"/>
          </a:xfrm>
          <a:prstGeom prst="rect">
            <a:avLst/>
          </a:prstGeom>
        </p:spPr>
      </p:pic>
      <p:sp>
        <p:nvSpPr>
          <p:cNvPr id="9" name="Ellipszis buborék 8"/>
          <p:cNvSpPr/>
          <p:nvPr/>
        </p:nvSpPr>
        <p:spPr>
          <a:xfrm>
            <a:off x="357179" y="-31403"/>
            <a:ext cx="3016642" cy="2111581"/>
          </a:xfrm>
          <a:prstGeom prst="wedgeEllipseCallout">
            <a:avLst>
              <a:gd name="adj1" fmla="val 179287"/>
              <a:gd name="adj2" fmla="val 4507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Dehogy haltok meg! </a:t>
            </a:r>
            <a:endParaRPr lang="hu-HU" sz="3200" dirty="0"/>
          </a:p>
        </p:txBody>
      </p:sp>
      <p:sp>
        <p:nvSpPr>
          <p:cNvPr id="10" name="Ellipszis buborék 9"/>
          <p:cNvSpPr/>
          <p:nvPr/>
        </p:nvSpPr>
        <p:spPr>
          <a:xfrm>
            <a:off x="357179" y="4094777"/>
            <a:ext cx="3227022" cy="2369085"/>
          </a:xfrm>
          <a:prstGeom prst="wedgeEllipseCallout">
            <a:avLst>
              <a:gd name="adj1" fmla="val 159998"/>
              <a:gd name="adj2" fmla="val -10537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Olyanok lesztek, mint Isten. </a:t>
            </a:r>
            <a:endParaRPr lang="hu-HU" sz="3200" dirty="0"/>
          </a:p>
        </p:txBody>
      </p:sp>
      <p:sp>
        <p:nvSpPr>
          <p:cNvPr id="11" name="Ellipszis buborék 10"/>
          <p:cNvSpPr/>
          <p:nvPr/>
        </p:nvSpPr>
        <p:spPr>
          <a:xfrm>
            <a:off x="7851228" y="4094777"/>
            <a:ext cx="3799662" cy="2631971"/>
          </a:xfrm>
          <a:prstGeom prst="wedgeEllipseCallout">
            <a:avLst>
              <a:gd name="adj1" fmla="val -25516"/>
              <a:gd name="adj2" fmla="val -11296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Ti is tudni fogjátok, hogy mi a jó és mi a rossz. </a:t>
            </a:r>
            <a:endParaRPr lang="hu-HU" sz="3200" dirty="0"/>
          </a:p>
        </p:txBody>
      </p:sp>
      <p:sp>
        <p:nvSpPr>
          <p:cNvPr id="12" name="Ellipszis buborék 11"/>
          <p:cNvSpPr/>
          <p:nvPr/>
        </p:nvSpPr>
        <p:spPr>
          <a:xfrm>
            <a:off x="4225159" y="1"/>
            <a:ext cx="3557751" cy="2080178"/>
          </a:xfrm>
          <a:prstGeom prst="wedgeEllipseCallout">
            <a:avLst>
              <a:gd name="adj1" fmla="val 54320"/>
              <a:gd name="adj2" fmla="val 4358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Próbáljátok ki! 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9413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"/>
            <a:ext cx="12192000" cy="7134334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2133600" y="3259087"/>
            <a:ext cx="3886199" cy="1958170"/>
          </a:xfrm>
          <a:prstGeom prst="wedgeEllipseCallout">
            <a:avLst>
              <a:gd name="adj1" fmla="val 70223"/>
              <a:gd name="adj2" fmla="val -93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</a:rPr>
              <a:t>Hiszek neki. Szakítok egy gyümölcsöt Együnk belőle!</a:t>
            </a:r>
            <a:endParaRPr lang="hu-H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6210299" y="3259087"/>
            <a:ext cx="3886199" cy="1958170"/>
          </a:xfrm>
          <a:prstGeom prst="wedgeEllipseCallout">
            <a:avLst>
              <a:gd name="adj1" fmla="val -79777"/>
              <a:gd name="adj2" fmla="val -98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Együnk belőle!</a:t>
            </a:r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251016" y="5903892"/>
            <a:ext cx="7689967" cy="523220"/>
          </a:xfrm>
          <a:prstGeom prst="rect">
            <a:avLst/>
          </a:prstGeom>
          <a:solidFill>
            <a:srgbClr val="0D3F19"/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Azonnal meg is bánták. És észrevettek valamit:</a:t>
            </a:r>
          </a:p>
        </p:txBody>
      </p:sp>
    </p:spTree>
    <p:extLst>
      <p:ext uri="{BB962C8B-B14F-4D97-AF65-F5344CB8AC3E}">
        <p14:creationId xmlns:p14="http://schemas.microsoft.com/office/powerpoint/2010/main" val="9671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09" y="0"/>
            <a:ext cx="12278409" cy="6858000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9550" y="304800"/>
            <a:ext cx="2628900" cy="1828800"/>
          </a:xfrm>
          <a:prstGeom prst="cloudCallout">
            <a:avLst>
              <a:gd name="adj1" fmla="val 87919"/>
              <a:gd name="adj2" fmla="val 256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Nincs rajtam ruha!</a:t>
            </a:r>
          </a:p>
          <a:p>
            <a:pPr algn="ctr"/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Mi lesz most?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Felhő 5"/>
          <p:cNvSpPr/>
          <p:nvPr/>
        </p:nvSpPr>
        <p:spPr>
          <a:xfrm>
            <a:off x="9315450" y="304800"/>
            <a:ext cx="2628900" cy="1828800"/>
          </a:xfrm>
          <a:prstGeom prst="cloudCallout">
            <a:avLst>
              <a:gd name="adj1" fmla="val -54835"/>
              <a:gd name="adj2" fmla="val 516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BE0012"/>
                </a:solidFill>
              </a:rPr>
              <a:t>Nincs rajtam ruha</a:t>
            </a:r>
            <a:r>
              <a:rPr lang="hu-HU" dirty="0" smtClean="0">
                <a:solidFill>
                  <a:srgbClr val="BE0012"/>
                </a:solidFill>
              </a:rPr>
              <a:t>!</a:t>
            </a:r>
          </a:p>
          <a:p>
            <a:pPr algn="ctr"/>
            <a:r>
              <a:rPr lang="hu-HU" dirty="0" smtClean="0">
                <a:solidFill>
                  <a:srgbClr val="BE0012"/>
                </a:solidFill>
              </a:rPr>
              <a:t>Mi lesz most?</a:t>
            </a:r>
            <a:endParaRPr lang="hu-HU" dirty="0">
              <a:solidFill>
                <a:srgbClr val="BE00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906"/>
          </a:xfrm>
          <a:prstGeom prst="rect">
            <a:avLst/>
          </a:prstGeom>
        </p:spPr>
      </p:pic>
      <p:sp>
        <p:nvSpPr>
          <p:cNvPr id="9" name="Ellipszis buborék 8"/>
          <p:cNvSpPr/>
          <p:nvPr/>
        </p:nvSpPr>
        <p:spPr>
          <a:xfrm>
            <a:off x="8701839" y="929380"/>
            <a:ext cx="3193381" cy="1404746"/>
          </a:xfrm>
          <a:prstGeom prst="wedgeEllipseCallout">
            <a:avLst>
              <a:gd name="adj1" fmla="val 49237"/>
              <a:gd name="adj2" fmla="val -10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Hol vagy, Ádám?</a:t>
            </a:r>
          </a:p>
        </p:txBody>
      </p:sp>
      <p:sp>
        <p:nvSpPr>
          <p:cNvPr id="11" name="Ellipszis buborék 10"/>
          <p:cNvSpPr/>
          <p:nvPr/>
        </p:nvSpPr>
        <p:spPr>
          <a:xfrm>
            <a:off x="433137" y="4719182"/>
            <a:ext cx="4355432" cy="2135724"/>
          </a:xfrm>
          <a:prstGeom prst="wedgeEllipseCallout">
            <a:avLst>
              <a:gd name="adj1" fmla="val 12193"/>
              <a:gd name="adj2" fmla="val -1186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0070C0"/>
                </a:solidFill>
              </a:rPr>
              <a:t>Megijedtem, mert meztelen vagyok. És ezért elrejtőztem.</a:t>
            </a:r>
          </a:p>
        </p:txBody>
      </p:sp>
      <p:sp>
        <p:nvSpPr>
          <p:cNvPr id="12" name="Ellipszis buborék 11"/>
          <p:cNvSpPr/>
          <p:nvPr/>
        </p:nvSpPr>
        <p:spPr>
          <a:xfrm>
            <a:off x="5422229" y="4104169"/>
            <a:ext cx="3818023" cy="2241061"/>
          </a:xfrm>
          <a:prstGeom prst="wedgeEllipseCallout">
            <a:avLst>
              <a:gd name="adj1" fmla="val 59548"/>
              <a:gd name="adj2" fmla="val -806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Ki mondta neked, hogy meztelen vagy?</a:t>
            </a:r>
          </a:p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Talán ettél a tiltott fáról?</a:t>
            </a:r>
          </a:p>
        </p:txBody>
      </p:sp>
      <p:sp>
        <p:nvSpPr>
          <p:cNvPr id="13" name="Ellipszis buborék 12"/>
          <p:cNvSpPr/>
          <p:nvPr/>
        </p:nvSpPr>
        <p:spPr>
          <a:xfrm>
            <a:off x="8701839" y="3104729"/>
            <a:ext cx="3193381" cy="1404746"/>
          </a:xfrm>
          <a:prstGeom prst="wedgeEllipseCallout">
            <a:avLst>
              <a:gd name="adj1" fmla="val 49237"/>
              <a:gd name="adj2" fmla="val -10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Mit tettél, Éva!</a:t>
            </a:r>
          </a:p>
        </p:txBody>
      </p:sp>
      <p:sp>
        <p:nvSpPr>
          <p:cNvPr id="14" name="Ellipszis buborék 13"/>
          <p:cNvSpPr/>
          <p:nvPr/>
        </p:nvSpPr>
        <p:spPr>
          <a:xfrm>
            <a:off x="140503" y="132598"/>
            <a:ext cx="3228975" cy="1243986"/>
          </a:xfrm>
          <a:prstGeom prst="wedgeEllipseCallout">
            <a:avLst>
              <a:gd name="adj1" fmla="val 27201"/>
              <a:gd name="adj2" fmla="val 868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0070C0"/>
                </a:solidFill>
              </a:rPr>
              <a:t>Az asszony adta nekem.</a:t>
            </a:r>
          </a:p>
        </p:txBody>
      </p:sp>
      <p:sp>
        <p:nvSpPr>
          <p:cNvPr id="15" name="Ellipszis buborék 14"/>
          <p:cNvSpPr/>
          <p:nvPr/>
        </p:nvSpPr>
        <p:spPr>
          <a:xfrm>
            <a:off x="3850105" y="223867"/>
            <a:ext cx="3234991" cy="1243986"/>
          </a:xfrm>
          <a:prstGeom prst="wedgeEllipseCallout">
            <a:avLst>
              <a:gd name="adj1" fmla="val 51048"/>
              <a:gd name="adj2" fmla="val 77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BE0012"/>
                </a:solidFill>
              </a:rPr>
              <a:t>A kígyó szedett rá.</a:t>
            </a:r>
          </a:p>
        </p:txBody>
      </p:sp>
    </p:spTree>
    <p:extLst>
      <p:ext uri="{BB962C8B-B14F-4D97-AF65-F5344CB8AC3E}">
        <p14:creationId xmlns:p14="http://schemas.microsoft.com/office/powerpoint/2010/main" val="8564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6910" t="18750" r="17057" b="14063"/>
          <a:stretch/>
        </p:blipFill>
        <p:spPr>
          <a:xfrm flipH="1">
            <a:off x="-1333162" y="-1897286"/>
            <a:ext cx="17787636" cy="10175631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6273477" y="496190"/>
            <a:ext cx="3492661" cy="2328032"/>
          </a:xfrm>
          <a:prstGeom prst="wedgeEllipseCallout">
            <a:avLst>
              <a:gd name="adj1" fmla="val 103287"/>
              <a:gd name="adj2" fmla="val -543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FFC000"/>
                </a:solidFill>
              </a:rPr>
              <a:t>El kell mennetek az Édenkertből!</a:t>
            </a:r>
          </a:p>
        </p:txBody>
      </p:sp>
      <p:sp>
        <p:nvSpPr>
          <p:cNvPr id="6" name="Ellipszis buborék 5"/>
          <p:cNvSpPr/>
          <p:nvPr/>
        </p:nvSpPr>
        <p:spPr>
          <a:xfrm>
            <a:off x="7033849" y="2824222"/>
            <a:ext cx="5029200" cy="3784050"/>
          </a:xfrm>
          <a:prstGeom prst="wedgeEllipseCallout">
            <a:avLst>
              <a:gd name="adj1" fmla="val 55360"/>
              <a:gd name="adj2" fmla="val -982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solidFill>
                  <a:srgbClr val="FFC000"/>
                </a:solidFill>
              </a:rPr>
              <a:t>De megígérem:</a:t>
            </a:r>
          </a:p>
          <a:p>
            <a:pPr algn="ctr"/>
            <a:r>
              <a:rPr lang="hu-HU" sz="2600" dirty="0" smtClean="0">
                <a:solidFill>
                  <a:srgbClr val="FFC000"/>
                </a:solidFill>
              </a:rPr>
              <a:t>Elküldöm a Fiamat.</a:t>
            </a:r>
          </a:p>
          <a:p>
            <a:pPr algn="ctr"/>
            <a:r>
              <a:rPr lang="hu-HU" sz="2600" dirty="0" smtClean="0">
                <a:solidFill>
                  <a:srgbClr val="FFC000"/>
                </a:solidFill>
              </a:rPr>
              <a:t>Ő majd legyőzi a kígyót. Megszabadítja az embert a bűntől.</a:t>
            </a:r>
          </a:p>
          <a:p>
            <a:pPr algn="ctr"/>
            <a:r>
              <a:rPr lang="hu-HU" sz="2600" dirty="0" smtClean="0">
                <a:solidFill>
                  <a:srgbClr val="FFC000"/>
                </a:solidFill>
              </a:rPr>
              <a:t>Megszüntet a világban minden rosszat.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850900" y="6858000"/>
            <a:ext cx="7884749" cy="1077218"/>
          </a:xfrm>
          <a:prstGeom prst="rect">
            <a:avLst/>
          </a:prstGeom>
          <a:solidFill>
            <a:srgbClr val="0D3E17"/>
          </a:solidFill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Ádámnak és Évának el kellett hagyni az Édenkertet, mert nem engedelmeskedtek.</a:t>
            </a:r>
          </a:p>
        </p:txBody>
      </p:sp>
    </p:spTree>
    <p:extLst>
      <p:ext uri="{BB962C8B-B14F-4D97-AF65-F5344CB8AC3E}">
        <p14:creationId xmlns:p14="http://schemas.microsoft.com/office/powerpoint/2010/main" val="9268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9000" decel="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21041 0.143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7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accent3">
                <a:lumMod val="0"/>
                <a:lumOff val="100000"/>
              </a:schemeClr>
            </a:gs>
            <a:gs pos="78000">
              <a:srgbClr val="0B2159"/>
            </a:gs>
            <a:gs pos="5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829" y="1500536"/>
            <a:ext cx="4501661" cy="351570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571999" y="5280384"/>
            <a:ext cx="6348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„Az Úrtól jön a szabadítás.”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Zsoltárok könyve 3,9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37404" y="653254"/>
            <a:ext cx="60088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megígérte Ádámnak és Évának, hogy eljön majd a szabadítás.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népe Isten ígéretéből tudta, hogy eljön majd a Szabadító.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Hosszú idő telt el, mire Isten teljesítette az ígéretét, és elküldte Jézust.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Erről szól az aranymondás.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Tanuld meg!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Keret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894"/>
            </a:avLst>
          </a:prstGeom>
          <a:solidFill>
            <a:srgbClr val="DFD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1077" t="887" r="2783" b="-887"/>
          <a:stretch/>
        </p:blipFill>
        <p:spPr>
          <a:xfrm>
            <a:off x="10689185" y="132536"/>
            <a:ext cx="1368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40000">
              <a:schemeClr val="accent4">
                <a:lumMod val="0"/>
                <a:lumOff val="100000"/>
              </a:schemeClr>
            </a:gs>
            <a:gs pos="97674">
              <a:srgbClr val="0B2159"/>
            </a:gs>
            <a:gs pos="83000">
              <a:schemeClr val="accent4">
                <a:lumMod val="50000"/>
              </a:schemeClr>
            </a:gs>
            <a:gs pos="62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136" y="1705617"/>
            <a:ext cx="4176035" cy="3261400"/>
          </a:xfrm>
          <a:prstGeom prst="rect">
            <a:avLst/>
          </a:prstGeom>
        </p:spPr>
      </p:pic>
      <p:sp>
        <p:nvSpPr>
          <p:cNvPr id="20" name="Téglalap 5">
            <a:hlinkClick r:id="rId3"/>
          </p:cNvPr>
          <p:cNvSpPr/>
          <p:nvPr/>
        </p:nvSpPr>
        <p:spPr>
          <a:xfrm>
            <a:off x="1524830" y="1705617"/>
            <a:ext cx="6491135" cy="3238948"/>
          </a:xfrm>
          <a:prstGeom prst="roundRect">
            <a:avLst/>
          </a:prstGeom>
          <a:solidFill>
            <a:srgbClr val="0B2159"/>
          </a:solidFill>
          <a:ln w="95250" cmpd="tri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ígért Isten az embernek a bűneset után?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Kattints ide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fejtsd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 a titkosírást! </a:t>
            </a: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5000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2.59259E-6 L 0.38763 -0.0120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5"/>
          <p:cNvSpPr/>
          <p:nvPr/>
        </p:nvSpPr>
        <p:spPr>
          <a:xfrm>
            <a:off x="2026227" y="175780"/>
            <a:ext cx="9518073" cy="2349211"/>
          </a:xfrm>
          <a:prstGeom prst="roundRect">
            <a:avLst/>
          </a:prstGeom>
          <a:solidFill>
            <a:srgbClr val="2279AE"/>
          </a:solidFill>
          <a:ln w="95250" cmpd="tri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Képzeljétek el, hogy Ádám és Éva elhagyta az Édenkertet.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Már eltelt egy nehéz hét.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Egyik este felidézik, hogy miért is kellett elhagyni az Édenkertet.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Vajon miket mondanak egymásnak?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Hogyan idézik fel az eseményeket?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 smtClean="0">
                <a:solidFill>
                  <a:prstClr val="white"/>
                </a:solidFill>
                <a:latin typeface="Arial" panose="020B0604020202020204"/>
              </a:rPr>
              <a:t>J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átsszátok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el párokban a beszélgetést!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 beszélgetésben mást-mást hangsúlyozzatok!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363191" y="2826759"/>
            <a:ext cx="3635409" cy="1586346"/>
            <a:chOff x="200176" y="4440391"/>
            <a:chExt cx="3635409" cy="1586346"/>
          </a:xfrm>
        </p:grpSpPr>
        <p:sp>
          <p:nvSpPr>
            <p:cNvPr id="6" name="Téglalap 5"/>
            <p:cNvSpPr/>
            <p:nvPr/>
          </p:nvSpPr>
          <p:spPr>
            <a:xfrm>
              <a:off x="200176" y="4440391"/>
              <a:ext cx="2964872" cy="158634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0" cmpd="tri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Ádám és Éva egymást hibáztatják, végül összevesznek.</a:t>
              </a:r>
            </a:p>
          </p:txBody>
        </p:sp>
        <p:sp>
          <p:nvSpPr>
            <p:cNvPr id="9" name="Téglalap 5"/>
            <p:cNvSpPr/>
            <p:nvPr/>
          </p:nvSpPr>
          <p:spPr>
            <a:xfrm>
              <a:off x="2970407" y="4629155"/>
              <a:ext cx="865178" cy="855517"/>
            </a:xfrm>
            <a:prstGeom prst="ellipse">
              <a:avLst/>
            </a:prstGeom>
            <a:solidFill>
              <a:schemeClr val="bg1"/>
            </a:solidFill>
            <a:ln w="95250" cmpd="tri">
              <a:solidFill>
                <a:srgbClr val="99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A4CC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1.</a:t>
              </a: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7899472" y="2826759"/>
            <a:ext cx="3790593" cy="2519798"/>
            <a:chOff x="8044945" y="3737264"/>
            <a:chExt cx="3790593" cy="2519798"/>
          </a:xfrm>
        </p:grpSpPr>
        <p:sp>
          <p:nvSpPr>
            <p:cNvPr id="8" name="Téglalap 5"/>
            <p:cNvSpPr/>
            <p:nvPr/>
          </p:nvSpPr>
          <p:spPr>
            <a:xfrm>
              <a:off x="8271457" y="3737264"/>
              <a:ext cx="3564081" cy="2119744"/>
            </a:xfrm>
            <a:prstGeom prst="roundRect">
              <a:avLst/>
            </a:prstGeom>
            <a:solidFill>
              <a:srgbClr val="937DE3"/>
            </a:solidFill>
            <a:ln w="95250" cmpd="tri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Ádám és Éva egymást bátorítják, és emlékeztetik egymást, hogy eljön majd a Szabadító.</a:t>
              </a:r>
            </a:p>
          </p:txBody>
        </p:sp>
        <p:sp>
          <p:nvSpPr>
            <p:cNvPr id="10" name="Téglalap 5"/>
            <p:cNvSpPr/>
            <p:nvPr/>
          </p:nvSpPr>
          <p:spPr>
            <a:xfrm>
              <a:off x="8044945" y="5401545"/>
              <a:ext cx="865178" cy="855517"/>
            </a:xfrm>
            <a:prstGeom prst="ellipse">
              <a:avLst/>
            </a:prstGeom>
            <a:solidFill>
              <a:schemeClr val="bg1"/>
            </a:solidFill>
            <a:ln w="95250" cmpd="tri">
              <a:solidFill>
                <a:srgbClr val="99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A4CC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A4CC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4203459" y="2628896"/>
            <a:ext cx="3397461" cy="2625440"/>
            <a:chOff x="4214895" y="3896592"/>
            <a:chExt cx="3397461" cy="2625440"/>
          </a:xfrm>
        </p:grpSpPr>
        <p:sp>
          <p:nvSpPr>
            <p:cNvPr id="7" name="Téglalap 5"/>
            <p:cNvSpPr/>
            <p:nvPr/>
          </p:nvSpPr>
          <p:spPr>
            <a:xfrm>
              <a:off x="4647484" y="4281058"/>
              <a:ext cx="2964872" cy="2240974"/>
            </a:xfrm>
            <a:prstGeom prst="roundRect">
              <a:avLst/>
            </a:prstGeom>
            <a:solidFill>
              <a:schemeClr val="accent3"/>
            </a:solidFill>
            <a:ln w="95250" cmpd="tri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Éva és Ádám szomorúak, mert megbánták, hogy engedetlenek voltak.</a:t>
              </a:r>
            </a:p>
          </p:txBody>
        </p:sp>
        <p:sp>
          <p:nvSpPr>
            <p:cNvPr id="11" name="Téglalap 5"/>
            <p:cNvSpPr/>
            <p:nvPr/>
          </p:nvSpPr>
          <p:spPr>
            <a:xfrm>
              <a:off x="4214895" y="3896592"/>
              <a:ext cx="865178" cy="855517"/>
            </a:xfrm>
            <a:prstGeom prst="ellipse">
              <a:avLst/>
            </a:prstGeom>
            <a:solidFill>
              <a:schemeClr val="bg1"/>
            </a:solidFill>
            <a:ln w="95250" cmpd="tri">
              <a:solidFill>
                <a:srgbClr val="99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A4CC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A4CC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5" name="Téglalap 5"/>
          <p:cNvSpPr/>
          <p:nvPr/>
        </p:nvSpPr>
        <p:spPr>
          <a:xfrm>
            <a:off x="3133422" y="5588798"/>
            <a:ext cx="8650444" cy="977175"/>
          </a:xfrm>
          <a:prstGeom prst="roundRect">
            <a:avLst/>
          </a:prstGeom>
          <a:solidFill>
            <a:srgbClr val="2279AE"/>
          </a:solidFill>
          <a:ln w="95250" cmpd="tri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játék után beszéljétek meg, hogy melyik beszélgetés hasznos, melyik vezet jóra, melyik rontja a kapcsolatot! 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249" y="524944"/>
            <a:ext cx="1362453" cy="1368000"/>
          </a:xfrm>
          <a:prstGeom prst="rect">
            <a:avLst/>
          </a:prstGeom>
        </p:spPr>
      </p:pic>
      <p:pic>
        <p:nvPicPr>
          <p:cNvPr id="22" name="Kép 21"/>
          <p:cNvPicPr>
            <a:picLocks/>
          </p:cNvPicPr>
          <p:nvPr/>
        </p:nvPicPr>
        <p:blipFill rotWithShape="1">
          <a:blip r:embed="rId3"/>
          <a:srcRect l="40394" t="30372" r="53439" b="59381"/>
          <a:stretch/>
        </p:blipFill>
        <p:spPr>
          <a:xfrm>
            <a:off x="159263" y="4830742"/>
            <a:ext cx="1087121" cy="1031630"/>
          </a:xfrm>
          <a:prstGeom prst="ellipse">
            <a:avLst/>
          </a:prstGeom>
        </p:spPr>
      </p:pic>
      <p:sp>
        <p:nvSpPr>
          <p:cNvPr id="24" name="Ellipszis buborék 23"/>
          <p:cNvSpPr/>
          <p:nvPr/>
        </p:nvSpPr>
        <p:spPr>
          <a:xfrm>
            <a:off x="1396187" y="4734011"/>
            <a:ext cx="990451" cy="743843"/>
          </a:xfrm>
          <a:prstGeom prst="wedgeEllipseCallout">
            <a:avLst>
              <a:gd name="adj1" fmla="val -88535"/>
              <a:gd name="adj2" fmla="val 4508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413" y="5543832"/>
            <a:ext cx="1127858" cy="993734"/>
          </a:xfrm>
          <a:prstGeom prst="rect">
            <a:avLst/>
          </a:prstGeom>
        </p:spPr>
      </p:pic>
      <p:sp>
        <p:nvSpPr>
          <p:cNvPr id="27" name="Ellipszis buborék 26"/>
          <p:cNvSpPr/>
          <p:nvPr/>
        </p:nvSpPr>
        <p:spPr>
          <a:xfrm>
            <a:off x="698024" y="5914500"/>
            <a:ext cx="990451" cy="743843"/>
          </a:xfrm>
          <a:prstGeom prst="wedgeEllipseCallout">
            <a:avLst>
              <a:gd name="adj1" fmla="val 89954"/>
              <a:gd name="adj2" fmla="val -2355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5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40000">
              <a:schemeClr val="accent4">
                <a:lumMod val="0"/>
                <a:lumOff val="100000"/>
              </a:schemeClr>
            </a:gs>
            <a:gs pos="97674">
              <a:srgbClr val="0B2159"/>
            </a:gs>
            <a:gs pos="83000">
              <a:schemeClr val="accent4">
                <a:lumMod val="50000"/>
              </a:schemeClr>
            </a:gs>
            <a:gs pos="62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4633134" y="378835"/>
            <a:ext cx="2925733" cy="5286251"/>
            <a:chOff x="4562753" y="933610"/>
            <a:chExt cx="2925733" cy="5286251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4602539" y="933610"/>
              <a:ext cx="2885947" cy="5286251"/>
              <a:chOff x="4266693" y="242730"/>
              <a:chExt cx="2885947" cy="5286251"/>
            </a:xfrm>
          </p:grpSpPr>
          <p:sp>
            <p:nvSpPr>
              <p:cNvPr id="6" name="Téglalap 9"/>
              <p:cNvSpPr/>
              <p:nvPr/>
            </p:nvSpPr>
            <p:spPr>
              <a:xfrm>
                <a:off x="4988848" y="4294876"/>
                <a:ext cx="979754" cy="1234105"/>
              </a:xfrm>
              <a:custGeom>
                <a:avLst/>
                <a:gdLst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0 w 3332480"/>
                  <a:gd name="connsiteY3" fmla="*/ 1524000 h 1524000"/>
                  <a:gd name="connsiteX4" fmla="*/ 0 w 3332480"/>
                  <a:gd name="connsiteY4" fmla="*/ 0 h 1524000"/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741680 w 3332480"/>
                  <a:gd name="connsiteY3" fmla="*/ 670560 h 1524000"/>
                  <a:gd name="connsiteX4" fmla="*/ 0 w 3332480"/>
                  <a:gd name="connsiteY4" fmla="*/ 0 h 1524000"/>
                  <a:gd name="connsiteX0" fmla="*/ 0 w 3332480"/>
                  <a:gd name="connsiteY0" fmla="*/ 294640 h 1818640"/>
                  <a:gd name="connsiteX1" fmla="*/ 1300480 w 3332480"/>
                  <a:gd name="connsiteY1" fmla="*/ 0 h 1818640"/>
                  <a:gd name="connsiteX2" fmla="*/ 3332480 w 3332480"/>
                  <a:gd name="connsiteY2" fmla="*/ 1818640 h 1818640"/>
                  <a:gd name="connsiteX3" fmla="*/ 741680 w 3332480"/>
                  <a:gd name="connsiteY3" fmla="*/ 965200 h 1818640"/>
                  <a:gd name="connsiteX4" fmla="*/ 0 w 3332480"/>
                  <a:gd name="connsiteY4" fmla="*/ 294640 h 181864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03200 h 873760"/>
                  <a:gd name="connsiteX1" fmla="*/ 914400 w 3362960"/>
                  <a:gd name="connsiteY1" fmla="*/ 0 h 873760"/>
                  <a:gd name="connsiteX2" fmla="*/ 3362960 w 3362960"/>
                  <a:gd name="connsiteY2" fmla="*/ 213360 h 873760"/>
                  <a:gd name="connsiteX3" fmla="*/ 741680 w 3362960"/>
                  <a:gd name="connsiteY3" fmla="*/ 873760 h 873760"/>
                  <a:gd name="connsiteX4" fmla="*/ 0 w 3362960"/>
                  <a:gd name="connsiteY4" fmla="*/ 203200 h 87376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61752"/>
                  <a:gd name="connsiteX1" fmla="*/ 914400 w 3362960"/>
                  <a:gd name="connsiteY1" fmla="*/ 0 h 861752"/>
                  <a:gd name="connsiteX2" fmla="*/ 3362960 w 3362960"/>
                  <a:gd name="connsiteY2" fmla="*/ 213360 h 861752"/>
                  <a:gd name="connsiteX3" fmla="*/ 1076960 w 3362960"/>
                  <a:gd name="connsiteY3" fmla="*/ 843280 h 861752"/>
                  <a:gd name="connsiteX4" fmla="*/ 0 w 3362960"/>
                  <a:gd name="connsiteY4" fmla="*/ 203200 h 861752"/>
                  <a:gd name="connsiteX0" fmla="*/ 0 w 3362960"/>
                  <a:gd name="connsiteY0" fmla="*/ 335280 h 993832"/>
                  <a:gd name="connsiteX1" fmla="*/ 934445 w 3362960"/>
                  <a:gd name="connsiteY1" fmla="*/ 0 h 993832"/>
                  <a:gd name="connsiteX2" fmla="*/ 3362960 w 3362960"/>
                  <a:gd name="connsiteY2" fmla="*/ 345440 h 993832"/>
                  <a:gd name="connsiteX3" fmla="*/ 1076960 w 3362960"/>
                  <a:gd name="connsiteY3" fmla="*/ 975360 h 993832"/>
                  <a:gd name="connsiteX4" fmla="*/ 0 w 3362960"/>
                  <a:gd name="connsiteY4" fmla="*/ 335280 h 993832"/>
                  <a:gd name="connsiteX0" fmla="*/ 0 w 3413071"/>
                  <a:gd name="connsiteY0" fmla="*/ 14347 h 1283587"/>
                  <a:gd name="connsiteX1" fmla="*/ 984556 w 3413071"/>
                  <a:gd name="connsiteY1" fmla="*/ 298827 h 1283587"/>
                  <a:gd name="connsiteX2" fmla="*/ 3413071 w 3413071"/>
                  <a:gd name="connsiteY2" fmla="*/ 644267 h 1283587"/>
                  <a:gd name="connsiteX3" fmla="*/ 1127071 w 3413071"/>
                  <a:gd name="connsiteY3" fmla="*/ 1274187 h 1283587"/>
                  <a:gd name="connsiteX4" fmla="*/ 0 w 3413071"/>
                  <a:gd name="connsiteY4" fmla="*/ 14347 h 1283587"/>
                  <a:gd name="connsiteX0" fmla="*/ 0 w 3413071"/>
                  <a:gd name="connsiteY0" fmla="*/ 14347 h 1288375"/>
                  <a:gd name="connsiteX1" fmla="*/ 984556 w 3413071"/>
                  <a:gd name="connsiteY1" fmla="*/ 298827 h 1288375"/>
                  <a:gd name="connsiteX2" fmla="*/ 3413071 w 3413071"/>
                  <a:gd name="connsiteY2" fmla="*/ 644267 h 1288375"/>
                  <a:gd name="connsiteX3" fmla="*/ 1127071 w 3413071"/>
                  <a:gd name="connsiteY3" fmla="*/ 1274187 h 1288375"/>
                  <a:gd name="connsiteX4" fmla="*/ 0 w 3413071"/>
                  <a:gd name="connsiteY4" fmla="*/ 14347 h 1288375"/>
                  <a:gd name="connsiteX0" fmla="*/ 128925 w 3541996"/>
                  <a:gd name="connsiteY0" fmla="*/ 14347 h 1274187"/>
                  <a:gd name="connsiteX1" fmla="*/ 1113481 w 3541996"/>
                  <a:gd name="connsiteY1" fmla="*/ 298827 h 1274187"/>
                  <a:gd name="connsiteX2" fmla="*/ 3541996 w 3541996"/>
                  <a:gd name="connsiteY2" fmla="*/ 644267 h 1274187"/>
                  <a:gd name="connsiteX3" fmla="*/ 1255996 w 3541996"/>
                  <a:gd name="connsiteY3" fmla="*/ 1274187 h 1274187"/>
                  <a:gd name="connsiteX4" fmla="*/ 134438 w 3541996"/>
                  <a:gd name="connsiteY4" fmla="*/ 213300 h 1274187"/>
                  <a:gd name="connsiteX5" fmla="*/ 128925 w 3541996"/>
                  <a:gd name="connsiteY5" fmla="*/ 14347 h 1274187"/>
                  <a:gd name="connsiteX0" fmla="*/ 105814 w 3518885"/>
                  <a:gd name="connsiteY0" fmla="*/ 14347 h 1274187"/>
                  <a:gd name="connsiteX1" fmla="*/ 1090370 w 3518885"/>
                  <a:gd name="connsiteY1" fmla="*/ 298827 h 1274187"/>
                  <a:gd name="connsiteX2" fmla="*/ 3518885 w 3518885"/>
                  <a:gd name="connsiteY2" fmla="*/ 644267 h 1274187"/>
                  <a:gd name="connsiteX3" fmla="*/ 1232885 w 3518885"/>
                  <a:gd name="connsiteY3" fmla="*/ 1274187 h 1274187"/>
                  <a:gd name="connsiteX4" fmla="*/ 161438 w 3518885"/>
                  <a:gd name="connsiteY4" fmla="*/ 629860 h 1274187"/>
                  <a:gd name="connsiteX5" fmla="*/ 105814 w 3518885"/>
                  <a:gd name="connsiteY5" fmla="*/ 14347 h 1274187"/>
                  <a:gd name="connsiteX0" fmla="*/ 105814 w 1691927"/>
                  <a:gd name="connsiteY0" fmla="*/ 14347 h 2253970"/>
                  <a:gd name="connsiteX1" fmla="*/ 1090370 w 1691927"/>
                  <a:gd name="connsiteY1" fmla="*/ 298827 h 2253970"/>
                  <a:gd name="connsiteX2" fmla="*/ 1580062 w 1691927"/>
                  <a:gd name="connsiteY2" fmla="*/ 2232267 h 2253970"/>
                  <a:gd name="connsiteX3" fmla="*/ 1232885 w 1691927"/>
                  <a:gd name="connsiteY3" fmla="*/ 1274187 h 2253970"/>
                  <a:gd name="connsiteX4" fmla="*/ 161438 w 1691927"/>
                  <a:gd name="connsiteY4" fmla="*/ 629860 h 2253970"/>
                  <a:gd name="connsiteX5" fmla="*/ 105814 w 1691927"/>
                  <a:gd name="connsiteY5" fmla="*/ 14347 h 2253970"/>
                  <a:gd name="connsiteX0" fmla="*/ 105814 w 1982288"/>
                  <a:gd name="connsiteY0" fmla="*/ 14347 h 2253970"/>
                  <a:gd name="connsiteX1" fmla="*/ 1090370 w 1982288"/>
                  <a:gd name="connsiteY1" fmla="*/ 298827 h 2253970"/>
                  <a:gd name="connsiteX2" fmla="*/ 1580062 w 1982288"/>
                  <a:gd name="connsiteY2" fmla="*/ 2232267 h 2253970"/>
                  <a:gd name="connsiteX3" fmla="*/ 1232885 w 1982288"/>
                  <a:gd name="connsiteY3" fmla="*/ 1274187 h 2253970"/>
                  <a:gd name="connsiteX4" fmla="*/ 161438 w 1982288"/>
                  <a:gd name="connsiteY4" fmla="*/ 629860 h 2253970"/>
                  <a:gd name="connsiteX5" fmla="*/ 105814 w 1982288"/>
                  <a:gd name="connsiteY5" fmla="*/ 14347 h 2253970"/>
                  <a:gd name="connsiteX0" fmla="*/ 105814 w 1982288"/>
                  <a:gd name="connsiteY0" fmla="*/ 14347 h 2233986"/>
                  <a:gd name="connsiteX1" fmla="*/ 1090370 w 1982288"/>
                  <a:gd name="connsiteY1" fmla="*/ 298827 h 2233986"/>
                  <a:gd name="connsiteX2" fmla="*/ 1580062 w 1982288"/>
                  <a:gd name="connsiteY2" fmla="*/ 2232267 h 2233986"/>
                  <a:gd name="connsiteX3" fmla="*/ 161438 w 1982288"/>
                  <a:gd name="connsiteY3" fmla="*/ 629860 h 2233986"/>
                  <a:gd name="connsiteX4" fmla="*/ 105814 w 1982288"/>
                  <a:gd name="connsiteY4" fmla="*/ 14347 h 2233986"/>
                  <a:gd name="connsiteX0" fmla="*/ 105814 w 1982288"/>
                  <a:gd name="connsiteY0" fmla="*/ 14347 h 2232267"/>
                  <a:gd name="connsiteX1" fmla="*/ 1090370 w 1982288"/>
                  <a:gd name="connsiteY1" fmla="*/ 298827 h 2232267"/>
                  <a:gd name="connsiteX2" fmla="*/ 1580062 w 1982288"/>
                  <a:gd name="connsiteY2" fmla="*/ 2232267 h 2232267"/>
                  <a:gd name="connsiteX3" fmla="*/ 161438 w 1982288"/>
                  <a:gd name="connsiteY3" fmla="*/ 629860 h 2232267"/>
                  <a:gd name="connsiteX4" fmla="*/ 105814 w 1982288"/>
                  <a:gd name="connsiteY4" fmla="*/ 14347 h 2232267"/>
                  <a:gd name="connsiteX0" fmla="*/ 105814 w 1985479"/>
                  <a:gd name="connsiteY0" fmla="*/ 436732 h 2654652"/>
                  <a:gd name="connsiteX1" fmla="*/ 1108490 w 1985479"/>
                  <a:gd name="connsiteY1" fmla="*/ 0 h 2654652"/>
                  <a:gd name="connsiteX2" fmla="*/ 1580062 w 1985479"/>
                  <a:gd name="connsiteY2" fmla="*/ 2654652 h 2654652"/>
                  <a:gd name="connsiteX3" fmla="*/ 161438 w 1985479"/>
                  <a:gd name="connsiteY3" fmla="*/ 1052245 h 2654652"/>
                  <a:gd name="connsiteX4" fmla="*/ 105814 w 1985479"/>
                  <a:gd name="connsiteY4" fmla="*/ 436732 h 2654652"/>
                  <a:gd name="connsiteX0" fmla="*/ 72028 w 1951693"/>
                  <a:gd name="connsiteY0" fmla="*/ 436732 h 2654652"/>
                  <a:gd name="connsiteX1" fmla="*/ 1074704 w 1951693"/>
                  <a:gd name="connsiteY1" fmla="*/ 0 h 2654652"/>
                  <a:gd name="connsiteX2" fmla="*/ 1546276 w 1951693"/>
                  <a:gd name="connsiteY2" fmla="*/ 2654652 h 2654652"/>
                  <a:gd name="connsiteX3" fmla="*/ 236371 w 1951693"/>
                  <a:gd name="connsiteY3" fmla="*/ 942971 h 2654652"/>
                  <a:gd name="connsiteX4" fmla="*/ 72028 w 1951693"/>
                  <a:gd name="connsiteY4" fmla="*/ 436732 h 2654652"/>
                  <a:gd name="connsiteX0" fmla="*/ 306173 w 1779798"/>
                  <a:gd name="connsiteY0" fmla="*/ 65199 h 2654652"/>
                  <a:gd name="connsiteX1" fmla="*/ 902809 w 1779798"/>
                  <a:gd name="connsiteY1" fmla="*/ 0 h 2654652"/>
                  <a:gd name="connsiteX2" fmla="*/ 1374381 w 1779798"/>
                  <a:gd name="connsiteY2" fmla="*/ 2654652 h 2654652"/>
                  <a:gd name="connsiteX3" fmla="*/ 64476 w 1779798"/>
                  <a:gd name="connsiteY3" fmla="*/ 942971 h 2654652"/>
                  <a:gd name="connsiteX4" fmla="*/ 306173 w 1779798"/>
                  <a:gd name="connsiteY4" fmla="*/ 65199 h 2654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9798" h="2654652">
                    <a:moveTo>
                      <a:pt x="306173" y="65199"/>
                    </a:moveTo>
                    <a:cubicBezTo>
                      <a:pt x="739666" y="-33014"/>
                      <a:pt x="266116" y="57573"/>
                      <a:pt x="902809" y="0"/>
                    </a:cubicBezTo>
                    <a:cubicBezTo>
                      <a:pt x="990862" y="406400"/>
                      <a:pt x="2476939" y="1915016"/>
                      <a:pt x="1374381" y="2654652"/>
                    </a:cubicBezTo>
                    <a:cubicBezTo>
                      <a:pt x="1092721" y="1417892"/>
                      <a:pt x="310184" y="1312624"/>
                      <a:pt x="64476" y="942971"/>
                    </a:cubicBezTo>
                    <a:cubicBezTo>
                      <a:pt x="-123369" y="732998"/>
                      <a:pt x="142999" y="50945"/>
                      <a:pt x="306173" y="65199"/>
                    </a:cubicBezTo>
                    <a:close/>
                  </a:path>
                </a:pathLst>
              </a:custGeom>
              <a:gradFill flip="none" rotWithShape="1">
                <a:gsLst>
                  <a:gs pos="88000">
                    <a:schemeClr val="tx1"/>
                  </a:gs>
                  <a:gs pos="33000">
                    <a:srgbClr val="34405E"/>
                  </a:gs>
                  <a:gs pos="51000">
                    <a:srgbClr val="34405E"/>
                  </a:gs>
                </a:gsLst>
                <a:lin ang="11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Téglalap 9"/>
              <p:cNvSpPr/>
              <p:nvPr/>
            </p:nvSpPr>
            <p:spPr>
              <a:xfrm>
                <a:off x="4339741" y="1125282"/>
                <a:ext cx="2556726" cy="742303"/>
              </a:xfrm>
              <a:custGeom>
                <a:avLst/>
                <a:gdLst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0 w 3332480"/>
                  <a:gd name="connsiteY3" fmla="*/ 1524000 h 1524000"/>
                  <a:gd name="connsiteX4" fmla="*/ 0 w 3332480"/>
                  <a:gd name="connsiteY4" fmla="*/ 0 h 1524000"/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741680 w 3332480"/>
                  <a:gd name="connsiteY3" fmla="*/ 670560 h 1524000"/>
                  <a:gd name="connsiteX4" fmla="*/ 0 w 3332480"/>
                  <a:gd name="connsiteY4" fmla="*/ 0 h 1524000"/>
                  <a:gd name="connsiteX0" fmla="*/ 0 w 3332480"/>
                  <a:gd name="connsiteY0" fmla="*/ 294640 h 1818640"/>
                  <a:gd name="connsiteX1" fmla="*/ 1300480 w 3332480"/>
                  <a:gd name="connsiteY1" fmla="*/ 0 h 1818640"/>
                  <a:gd name="connsiteX2" fmla="*/ 3332480 w 3332480"/>
                  <a:gd name="connsiteY2" fmla="*/ 1818640 h 1818640"/>
                  <a:gd name="connsiteX3" fmla="*/ 741680 w 3332480"/>
                  <a:gd name="connsiteY3" fmla="*/ 965200 h 1818640"/>
                  <a:gd name="connsiteX4" fmla="*/ 0 w 3332480"/>
                  <a:gd name="connsiteY4" fmla="*/ 294640 h 181864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03200 h 873760"/>
                  <a:gd name="connsiteX1" fmla="*/ 914400 w 3362960"/>
                  <a:gd name="connsiteY1" fmla="*/ 0 h 873760"/>
                  <a:gd name="connsiteX2" fmla="*/ 3362960 w 3362960"/>
                  <a:gd name="connsiteY2" fmla="*/ 213360 h 873760"/>
                  <a:gd name="connsiteX3" fmla="*/ 741680 w 3362960"/>
                  <a:gd name="connsiteY3" fmla="*/ 873760 h 873760"/>
                  <a:gd name="connsiteX4" fmla="*/ 0 w 3362960"/>
                  <a:gd name="connsiteY4" fmla="*/ 203200 h 87376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61752"/>
                  <a:gd name="connsiteX1" fmla="*/ 914400 w 3362960"/>
                  <a:gd name="connsiteY1" fmla="*/ 0 h 861752"/>
                  <a:gd name="connsiteX2" fmla="*/ 3362960 w 3362960"/>
                  <a:gd name="connsiteY2" fmla="*/ 213360 h 861752"/>
                  <a:gd name="connsiteX3" fmla="*/ 1076960 w 3362960"/>
                  <a:gd name="connsiteY3" fmla="*/ 843280 h 861752"/>
                  <a:gd name="connsiteX4" fmla="*/ 0 w 3362960"/>
                  <a:gd name="connsiteY4" fmla="*/ 203200 h 861752"/>
                  <a:gd name="connsiteX0" fmla="*/ 0 w 3362960"/>
                  <a:gd name="connsiteY0" fmla="*/ 335280 h 993832"/>
                  <a:gd name="connsiteX1" fmla="*/ 934445 w 3362960"/>
                  <a:gd name="connsiteY1" fmla="*/ 0 h 993832"/>
                  <a:gd name="connsiteX2" fmla="*/ 3362960 w 3362960"/>
                  <a:gd name="connsiteY2" fmla="*/ 345440 h 993832"/>
                  <a:gd name="connsiteX3" fmla="*/ 1076960 w 3362960"/>
                  <a:gd name="connsiteY3" fmla="*/ 975360 h 993832"/>
                  <a:gd name="connsiteX4" fmla="*/ 0 w 3362960"/>
                  <a:gd name="connsiteY4" fmla="*/ 335280 h 993832"/>
                  <a:gd name="connsiteX0" fmla="*/ 0 w 3413071"/>
                  <a:gd name="connsiteY0" fmla="*/ 14347 h 1283587"/>
                  <a:gd name="connsiteX1" fmla="*/ 984556 w 3413071"/>
                  <a:gd name="connsiteY1" fmla="*/ 298827 h 1283587"/>
                  <a:gd name="connsiteX2" fmla="*/ 3413071 w 3413071"/>
                  <a:gd name="connsiteY2" fmla="*/ 644267 h 1283587"/>
                  <a:gd name="connsiteX3" fmla="*/ 1127071 w 3413071"/>
                  <a:gd name="connsiteY3" fmla="*/ 1274187 h 1283587"/>
                  <a:gd name="connsiteX4" fmla="*/ 0 w 3413071"/>
                  <a:gd name="connsiteY4" fmla="*/ 14347 h 1283587"/>
                  <a:gd name="connsiteX0" fmla="*/ 0 w 3413071"/>
                  <a:gd name="connsiteY0" fmla="*/ 14347 h 1288375"/>
                  <a:gd name="connsiteX1" fmla="*/ 984556 w 3413071"/>
                  <a:gd name="connsiteY1" fmla="*/ 298827 h 1288375"/>
                  <a:gd name="connsiteX2" fmla="*/ 3413071 w 3413071"/>
                  <a:gd name="connsiteY2" fmla="*/ 644267 h 1288375"/>
                  <a:gd name="connsiteX3" fmla="*/ 1127071 w 3413071"/>
                  <a:gd name="connsiteY3" fmla="*/ 1274187 h 1288375"/>
                  <a:gd name="connsiteX4" fmla="*/ 0 w 3413071"/>
                  <a:gd name="connsiteY4" fmla="*/ 14347 h 1288375"/>
                  <a:gd name="connsiteX0" fmla="*/ 128925 w 3541996"/>
                  <a:gd name="connsiteY0" fmla="*/ 14347 h 1274187"/>
                  <a:gd name="connsiteX1" fmla="*/ 1113481 w 3541996"/>
                  <a:gd name="connsiteY1" fmla="*/ 298827 h 1274187"/>
                  <a:gd name="connsiteX2" fmla="*/ 3541996 w 3541996"/>
                  <a:gd name="connsiteY2" fmla="*/ 644267 h 1274187"/>
                  <a:gd name="connsiteX3" fmla="*/ 1255996 w 3541996"/>
                  <a:gd name="connsiteY3" fmla="*/ 1274187 h 1274187"/>
                  <a:gd name="connsiteX4" fmla="*/ 134438 w 3541996"/>
                  <a:gd name="connsiteY4" fmla="*/ 213300 h 1274187"/>
                  <a:gd name="connsiteX5" fmla="*/ 128925 w 3541996"/>
                  <a:gd name="connsiteY5" fmla="*/ 14347 h 1274187"/>
                  <a:gd name="connsiteX0" fmla="*/ 105814 w 3518885"/>
                  <a:gd name="connsiteY0" fmla="*/ 14347 h 1274187"/>
                  <a:gd name="connsiteX1" fmla="*/ 1090370 w 3518885"/>
                  <a:gd name="connsiteY1" fmla="*/ 298827 h 1274187"/>
                  <a:gd name="connsiteX2" fmla="*/ 3518885 w 3518885"/>
                  <a:gd name="connsiteY2" fmla="*/ 644267 h 1274187"/>
                  <a:gd name="connsiteX3" fmla="*/ 1232885 w 3518885"/>
                  <a:gd name="connsiteY3" fmla="*/ 1274187 h 1274187"/>
                  <a:gd name="connsiteX4" fmla="*/ 161438 w 3518885"/>
                  <a:gd name="connsiteY4" fmla="*/ 629860 h 1274187"/>
                  <a:gd name="connsiteX5" fmla="*/ 105814 w 3518885"/>
                  <a:gd name="connsiteY5" fmla="*/ 14347 h 1274187"/>
                  <a:gd name="connsiteX0" fmla="*/ 475694 w 3402072"/>
                  <a:gd name="connsiteY0" fmla="*/ 34048 h 1005016"/>
                  <a:gd name="connsiteX1" fmla="*/ 973557 w 3402072"/>
                  <a:gd name="connsiteY1" fmla="*/ 29656 h 1005016"/>
                  <a:gd name="connsiteX2" fmla="*/ 3402072 w 3402072"/>
                  <a:gd name="connsiteY2" fmla="*/ 375096 h 1005016"/>
                  <a:gd name="connsiteX3" fmla="*/ 1116072 w 3402072"/>
                  <a:gd name="connsiteY3" fmla="*/ 1005016 h 1005016"/>
                  <a:gd name="connsiteX4" fmla="*/ 44625 w 3402072"/>
                  <a:gd name="connsiteY4" fmla="*/ 360689 h 1005016"/>
                  <a:gd name="connsiteX5" fmla="*/ 475694 w 3402072"/>
                  <a:gd name="connsiteY5" fmla="*/ 34048 h 100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2072" h="1005016">
                    <a:moveTo>
                      <a:pt x="475694" y="34048"/>
                    </a:moveTo>
                    <a:cubicBezTo>
                      <a:pt x="909187" y="-64165"/>
                      <a:pt x="336864" y="87229"/>
                      <a:pt x="973557" y="29656"/>
                    </a:cubicBezTo>
                    <a:cubicBezTo>
                      <a:pt x="1061610" y="436056"/>
                      <a:pt x="1424259" y="456376"/>
                      <a:pt x="3402072" y="375096"/>
                    </a:cubicBezTo>
                    <a:cubicBezTo>
                      <a:pt x="3259832" y="585069"/>
                      <a:pt x="1989832" y="784883"/>
                      <a:pt x="1116072" y="1005016"/>
                    </a:cubicBezTo>
                    <a:cubicBezTo>
                      <a:pt x="548146" y="933188"/>
                      <a:pt x="232470" y="570662"/>
                      <a:pt x="44625" y="360689"/>
                    </a:cubicBezTo>
                    <a:cubicBezTo>
                      <a:pt x="-143220" y="150716"/>
                      <a:pt x="312520" y="19794"/>
                      <a:pt x="475694" y="34048"/>
                    </a:cubicBezTo>
                    <a:close/>
                  </a:path>
                </a:pathLst>
              </a:custGeom>
              <a:gradFill flip="none" rotWithShape="1">
                <a:gsLst>
                  <a:gs pos="88000">
                    <a:schemeClr val="tx1"/>
                  </a:gs>
                  <a:gs pos="1860">
                    <a:schemeClr val="tx1"/>
                  </a:gs>
                  <a:gs pos="33000">
                    <a:srgbClr val="34405E"/>
                  </a:gs>
                  <a:gs pos="65000">
                    <a:srgbClr val="34405E"/>
                  </a:gs>
                </a:gsLst>
                <a:lin ang="11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Téglalap 9"/>
              <p:cNvSpPr/>
              <p:nvPr/>
            </p:nvSpPr>
            <p:spPr>
              <a:xfrm>
                <a:off x="4519818" y="2117384"/>
                <a:ext cx="2219778" cy="904499"/>
              </a:xfrm>
              <a:custGeom>
                <a:avLst/>
                <a:gdLst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0 w 3332480"/>
                  <a:gd name="connsiteY3" fmla="*/ 1524000 h 1524000"/>
                  <a:gd name="connsiteX4" fmla="*/ 0 w 3332480"/>
                  <a:gd name="connsiteY4" fmla="*/ 0 h 1524000"/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741680 w 3332480"/>
                  <a:gd name="connsiteY3" fmla="*/ 670560 h 1524000"/>
                  <a:gd name="connsiteX4" fmla="*/ 0 w 3332480"/>
                  <a:gd name="connsiteY4" fmla="*/ 0 h 1524000"/>
                  <a:gd name="connsiteX0" fmla="*/ 0 w 3332480"/>
                  <a:gd name="connsiteY0" fmla="*/ 294640 h 1818640"/>
                  <a:gd name="connsiteX1" fmla="*/ 1300480 w 3332480"/>
                  <a:gd name="connsiteY1" fmla="*/ 0 h 1818640"/>
                  <a:gd name="connsiteX2" fmla="*/ 3332480 w 3332480"/>
                  <a:gd name="connsiteY2" fmla="*/ 1818640 h 1818640"/>
                  <a:gd name="connsiteX3" fmla="*/ 741680 w 3332480"/>
                  <a:gd name="connsiteY3" fmla="*/ 965200 h 1818640"/>
                  <a:gd name="connsiteX4" fmla="*/ 0 w 3332480"/>
                  <a:gd name="connsiteY4" fmla="*/ 294640 h 181864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03200 h 873760"/>
                  <a:gd name="connsiteX1" fmla="*/ 914400 w 3362960"/>
                  <a:gd name="connsiteY1" fmla="*/ 0 h 873760"/>
                  <a:gd name="connsiteX2" fmla="*/ 3362960 w 3362960"/>
                  <a:gd name="connsiteY2" fmla="*/ 213360 h 873760"/>
                  <a:gd name="connsiteX3" fmla="*/ 741680 w 3362960"/>
                  <a:gd name="connsiteY3" fmla="*/ 873760 h 873760"/>
                  <a:gd name="connsiteX4" fmla="*/ 0 w 3362960"/>
                  <a:gd name="connsiteY4" fmla="*/ 203200 h 87376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61752"/>
                  <a:gd name="connsiteX1" fmla="*/ 914400 w 3362960"/>
                  <a:gd name="connsiteY1" fmla="*/ 0 h 861752"/>
                  <a:gd name="connsiteX2" fmla="*/ 3362960 w 3362960"/>
                  <a:gd name="connsiteY2" fmla="*/ 213360 h 861752"/>
                  <a:gd name="connsiteX3" fmla="*/ 1076960 w 3362960"/>
                  <a:gd name="connsiteY3" fmla="*/ 843280 h 861752"/>
                  <a:gd name="connsiteX4" fmla="*/ 0 w 3362960"/>
                  <a:gd name="connsiteY4" fmla="*/ 203200 h 861752"/>
                  <a:gd name="connsiteX0" fmla="*/ 0 w 3362960"/>
                  <a:gd name="connsiteY0" fmla="*/ 335280 h 993832"/>
                  <a:gd name="connsiteX1" fmla="*/ 934445 w 3362960"/>
                  <a:gd name="connsiteY1" fmla="*/ 0 h 993832"/>
                  <a:gd name="connsiteX2" fmla="*/ 3362960 w 3362960"/>
                  <a:gd name="connsiteY2" fmla="*/ 345440 h 993832"/>
                  <a:gd name="connsiteX3" fmla="*/ 1076960 w 3362960"/>
                  <a:gd name="connsiteY3" fmla="*/ 975360 h 993832"/>
                  <a:gd name="connsiteX4" fmla="*/ 0 w 3362960"/>
                  <a:gd name="connsiteY4" fmla="*/ 335280 h 993832"/>
                  <a:gd name="connsiteX0" fmla="*/ 0 w 3413071"/>
                  <a:gd name="connsiteY0" fmla="*/ 14347 h 1283587"/>
                  <a:gd name="connsiteX1" fmla="*/ 984556 w 3413071"/>
                  <a:gd name="connsiteY1" fmla="*/ 298827 h 1283587"/>
                  <a:gd name="connsiteX2" fmla="*/ 3413071 w 3413071"/>
                  <a:gd name="connsiteY2" fmla="*/ 644267 h 1283587"/>
                  <a:gd name="connsiteX3" fmla="*/ 1127071 w 3413071"/>
                  <a:gd name="connsiteY3" fmla="*/ 1274187 h 1283587"/>
                  <a:gd name="connsiteX4" fmla="*/ 0 w 3413071"/>
                  <a:gd name="connsiteY4" fmla="*/ 14347 h 1283587"/>
                  <a:gd name="connsiteX0" fmla="*/ 0 w 3413071"/>
                  <a:gd name="connsiteY0" fmla="*/ 14347 h 1288375"/>
                  <a:gd name="connsiteX1" fmla="*/ 984556 w 3413071"/>
                  <a:gd name="connsiteY1" fmla="*/ 298827 h 1288375"/>
                  <a:gd name="connsiteX2" fmla="*/ 3413071 w 3413071"/>
                  <a:gd name="connsiteY2" fmla="*/ 644267 h 1288375"/>
                  <a:gd name="connsiteX3" fmla="*/ 1127071 w 3413071"/>
                  <a:gd name="connsiteY3" fmla="*/ 1274187 h 1288375"/>
                  <a:gd name="connsiteX4" fmla="*/ 0 w 3413071"/>
                  <a:gd name="connsiteY4" fmla="*/ 14347 h 1288375"/>
                  <a:gd name="connsiteX0" fmla="*/ 128925 w 3541996"/>
                  <a:gd name="connsiteY0" fmla="*/ 14347 h 1274187"/>
                  <a:gd name="connsiteX1" fmla="*/ 1113481 w 3541996"/>
                  <a:gd name="connsiteY1" fmla="*/ 298827 h 1274187"/>
                  <a:gd name="connsiteX2" fmla="*/ 3541996 w 3541996"/>
                  <a:gd name="connsiteY2" fmla="*/ 644267 h 1274187"/>
                  <a:gd name="connsiteX3" fmla="*/ 1255996 w 3541996"/>
                  <a:gd name="connsiteY3" fmla="*/ 1274187 h 1274187"/>
                  <a:gd name="connsiteX4" fmla="*/ 134438 w 3541996"/>
                  <a:gd name="connsiteY4" fmla="*/ 213300 h 1274187"/>
                  <a:gd name="connsiteX5" fmla="*/ 128925 w 3541996"/>
                  <a:gd name="connsiteY5" fmla="*/ 14347 h 1274187"/>
                  <a:gd name="connsiteX0" fmla="*/ 105814 w 3518885"/>
                  <a:gd name="connsiteY0" fmla="*/ 14347 h 1274187"/>
                  <a:gd name="connsiteX1" fmla="*/ 1090370 w 3518885"/>
                  <a:gd name="connsiteY1" fmla="*/ 298827 h 1274187"/>
                  <a:gd name="connsiteX2" fmla="*/ 3518885 w 3518885"/>
                  <a:gd name="connsiteY2" fmla="*/ 644267 h 1274187"/>
                  <a:gd name="connsiteX3" fmla="*/ 1232885 w 3518885"/>
                  <a:gd name="connsiteY3" fmla="*/ 1274187 h 1274187"/>
                  <a:gd name="connsiteX4" fmla="*/ 161438 w 3518885"/>
                  <a:gd name="connsiteY4" fmla="*/ 629860 h 1274187"/>
                  <a:gd name="connsiteX5" fmla="*/ 105814 w 3518885"/>
                  <a:gd name="connsiteY5" fmla="*/ 14347 h 1274187"/>
                  <a:gd name="connsiteX0" fmla="*/ 690508 w 3389865"/>
                  <a:gd name="connsiteY0" fmla="*/ 14759 h 1260601"/>
                  <a:gd name="connsiteX1" fmla="*/ 961350 w 3389865"/>
                  <a:gd name="connsiteY1" fmla="*/ 285241 h 1260601"/>
                  <a:gd name="connsiteX2" fmla="*/ 3389865 w 3389865"/>
                  <a:gd name="connsiteY2" fmla="*/ 630681 h 1260601"/>
                  <a:gd name="connsiteX3" fmla="*/ 1103865 w 3389865"/>
                  <a:gd name="connsiteY3" fmla="*/ 1260601 h 1260601"/>
                  <a:gd name="connsiteX4" fmla="*/ 32418 w 3389865"/>
                  <a:gd name="connsiteY4" fmla="*/ 616274 h 1260601"/>
                  <a:gd name="connsiteX5" fmla="*/ 690508 w 3389865"/>
                  <a:gd name="connsiteY5" fmla="*/ 14759 h 1260601"/>
                  <a:gd name="connsiteX0" fmla="*/ 690508 w 3389865"/>
                  <a:gd name="connsiteY0" fmla="*/ 367 h 1246209"/>
                  <a:gd name="connsiteX1" fmla="*/ 961350 w 3389865"/>
                  <a:gd name="connsiteY1" fmla="*/ 270849 h 1246209"/>
                  <a:gd name="connsiteX2" fmla="*/ 3389865 w 3389865"/>
                  <a:gd name="connsiteY2" fmla="*/ 616289 h 1246209"/>
                  <a:gd name="connsiteX3" fmla="*/ 1103865 w 3389865"/>
                  <a:gd name="connsiteY3" fmla="*/ 1246209 h 1246209"/>
                  <a:gd name="connsiteX4" fmla="*/ 32418 w 3389865"/>
                  <a:gd name="connsiteY4" fmla="*/ 601882 h 1246209"/>
                  <a:gd name="connsiteX5" fmla="*/ 690508 w 3389865"/>
                  <a:gd name="connsiteY5" fmla="*/ 367 h 124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89865" h="1246209">
                    <a:moveTo>
                      <a:pt x="690508" y="367"/>
                    </a:moveTo>
                    <a:cubicBezTo>
                      <a:pt x="487864" y="14141"/>
                      <a:pt x="324657" y="328422"/>
                      <a:pt x="961350" y="270849"/>
                    </a:cubicBezTo>
                    <a:cubicBezTo>
                      <a:pt x="1049403" y="677249"/>
                      <a:pt x="1412052" y="697569"/>
                      <a:pt x="3389865" y="616289"/>
                    </a:cubicBezTo>
                    <a:cubicBezTo>
                      <a:pt x="3247625" y="826262"/>
                      <a:pt x="1977625" y="1026076"/>
                      <a:pt x="1103865" y="1246209"/>
                    </a:cubicBezTo>
                    <a:cubicBezTo>
                      <a:pt x="535939" y="1174381"/>
                      <a:pt x="220263" y="811855"/>
                      <a:pt x="32418" y="601882"/>
                    </a:cubicBezTo>
                    <a:cubicBezTo>
                      <a:pt x="-155427" y="391909"/>
                      <a:pt x="527334" y="-13887"/>
                      <a:pt x="690508" y="367"/>
                    </a:cubicBezTo>
                    <a:close/>
                  </a:path>
                </a:pathLst>
              </a:custGeom>
              <a:gradFill flip="none" rotWithShape="1">
                <a:gsLst>
                  <a:gs pos="88000">
                    <a:schemeClr val="tx1"/>
                  </a:gs>
                  <a:gs pos="1860">
                    <a:schemeClr val="tx1"/>
                  </a:gs>
                  <a:gs pos="33000">
                    <a:srgbClr val="34405E"/>
                  </a:gs>
                  <a:gs pos="65000">
                    <a:srgbClr val="34405E"/>
                  </a:gs>
                </a:gsLst>
                <a:lin ang="11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Téglalap 5"/>
              <p:cNvSpPr/>
              <p:nvPr/>
            </p:nvSpPr>
            <p:spPr>
              <a:xfrm>
                <a:off x="4432541" y="1393188"/>
                <a:ext cx="2533931" cy="1120166"/>
              </a:xfrm>
              <a:custGeom>
                <a:avLst/>
                <a:gdLst>
                  <a:gd name="connsiteX0" fmla="*/ 0 w 4517136"/>
                  <a:gd name="connsiteY0" fmla="*/ 0 h 1691640"/>
                  <a:gd name="connsiteX1" fmla="*/ 4517136 w 4517136"/>
                  <a:gd name="connsiteY1" fmla="*/ 0 h 1691640"/>
                  <a:gd name="connsiteX2" fmla="*/ 4517136 w 4517136"/>
                  <a:gd name="connsiteY2" fmla="*/ 1691640 h 1691640"/>
                  <a:gd name="connsiteX3" fmla="*/ 0 w 4517136"/>
                  <a:gd name="connsiteY3" fmla="*/ 1691640 h 1691640"/>
                  <a:gd name="connsiteX4" fmla="*/ 0 w 4517136"/>
                  <a:gd name="connsiteY4" fmla="*/ 0 h 1691640"/>
                  <a:gd name="connsiteX0" fmla="*/ 0 w 4517136"/>
                  <a:gd name="connsiteY0" fmla="*/ 290945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0 w 4517136"/>
                  <a:gd name="connsiteY4" fmla="*/ 290945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0 w 3987200"/>
                  <a:gd name="connsiteY0" fmla="*/ 529936 h 1982585"/>
                  <a:gd name="connsiteX1" fmla="*/ 3602736 w 3987200"/>
                  <a:gd name="connsiteY1" fmla="*/ 0 h 1982585"/>
                  <a:gd name="connsiteX2" fmla="*/ 3987200 w 3987200"/>
                  <a:gd name="connsiteY2" fmla="*/ 1982585 h 1982585"/>
                  <a:gd name="connsiteX3" fmla="*/ 10391 w 3987200"/>
                  <a:gd name="connsiteY3" fmla="*/ 1577340 h 1982585"/>
                  <a:gd name="connsiteX4" fmla="*/ 0 w 3987200"/>
                  <a:gd name="connsiteY4" fmla="*/ 529936 h 1982585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748208"/>
                  <a:gd name="connsiteY0" fmla="*/ 602673 h 1566949"/>
                  <a:gd name="connsiteX1" fmla="*/ 3748208 w 3748208"/>
                  <a:gd name="connsiteY1" fmla="*/ 0 h 1566949"/>
                  <a:gd name="connsiteX2" fmla="*/ 3623518 w 3748208"/>
                  <a:gd name="connsiteY2" fmla="*/ 943494 h 1566949"/>
                  <a:gd name="connsiteX3" fmla="*/ 187035 w 3748208"/>
                  <a:gd name="connsiteY3" fmla="*/ 1566949 h 1566949"/>
                  <a:gd name="connsiteX4" fmla="*/ 0 w 3748208"/>
                  <a:gd name="connsiteY4" fmla="*/ 602673 h 1566949"/>
                  <a:gd name="connsiteX0" fmla="*/ 0 w 3779381"/>
                  <a:gd name="connsiteY0" fmla="*/ 623455 h 1587731"/>
                  <a:gd name="connsiteX1" fmla="*/ 3779381 w 3779381"/>
                  <a:gd name="connsiteY1" fmla="*/ 0 h 1587731"/>
                  <a:gd name="connsiteX2" fmla="*/ 3623518 w 3779381"/>
                  <a:gd name="connsiteY2" fmla="*/ 964276 h 1587731"/>
                  <a:gd name="connsiteX3" fmla="*/ 187035 w 3779381"/>
                  <a:gd name="connsiteY3" fmla="*/ 1587731 h 1587731"/>
                  <a:gd name="connsiteX4" fmla="*/ 0 w 3779381"/>
                  <a:gd name="connsiteY4" fmla="*/ 623455 h 1587731"/>
                  <a:gd name="connsiteX0" fmla="*/ 0 w 3685863"/>
                  <a:gd name="connsiteY0" fmla="*/ 914400 h 1587731"/>
                  <a:gd name="connsiteX1" fmla="*/ 3685863 w 3685863"/>
                  <a:gd name="connsiteY1" fmla="*/ 0 h 1587731"/>
                  <a:gd name="connsiteX2" fmla="*/ 3530000 w 3685863"/>
                  <a:gd name="connsiteY2" fmla="*/ 964276 h 1587731"/>
                  <a:gd name="connsiteX3" fmla="*/ 93517 w 3685863"/>
                  <a:gd name="connsiteY3" fmla="*/ 1587731 h 1587731"/>
                  <a:gd name="connsiteX4" fmla="*/ 0 w 3685863"/>
                  <a:gd name="connsiteY4" fmla="*/ 914400 h 1587731"/>
                  <a:gd name="connsiteX0" fmla="*/ 0 w 3710466"/>
                  <a:gd name="connsiteY0" fmla="*/ 914400 h 1587731"/>
                  <a:gd name="connsiteX1" fmla="*/ 3685863 w 3710466"/>
                  <a:gd name="connsiteY1" fmla="*/ 0 h 1587731"/>
                  <a:gd name="connsiteX2" fmla="*/ 3530000 w 3710466"/>
                  <a:gd name="connsiteY2" fmla="*/ 964276 h 1587731"/>
                  <a:gd name="connsiteX3" fmla="*/ 93517 w 3710466"/>
                  <a:gd name="connsiteY3" fmla="*/ 1587731 h 1587731"/>
                  <a:gd name="connsiteX4" fmla="*/ 0 w 3710466"/>
                  <a:gd name="connsiteY4" fmla="*/ 914400 h 1587731"/>
                  <a:gd name="connsiteX0" fmla="*/ 0 w 3795817"/>
                  <a:gd name="connsiteY0" fmla="*/ 914400 h 1587731"/>
                  <a:gd name="connsiteX1" fmla="*/ 3685863 w 3795817"/>
                  <a:gd name="connsiteY1" fmla="*/ 0 h 1587731"/>
                  <a:gd name="connsiteX2" fmla="*/ 3530000 w 3795817"/>
                  <a:gd name="connsiteY2" fmla="*/ 964276 h 1587731"/>
                  <a:gd name="connsiteX3" fmla="*/ 93517 w 3795817"/>
                  <a:gd name="connsiteY3" fmla="*/ 1587731 h 1587731"/>
                  <a:gd name="connsiteX4" fmla="*/ 0 w 3795817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3085"/>
                  <a:gd name="connsiteY0" fmla="*/ 914400 h 1587731"/>
                  <a:gd name="connsiteX1" fmla="*/ 3685863 w 3803085"/>
                  <a:gd name="connsiteY1" fmla="*/ 0 h 1587731"/>
                  <a:gd name="connsiteX2" fmla="*/ 3530000 w 3803085"/>
                  <a:gd name="connsiteY2" fmla="*/ 964276 h 1587731"/>
                  <a:gd name="connsiteX3" fmla="*/ 93517 w 3803085"/>
                  <a:gd name="connsiteY3" fmla="*/ 1587731 h 1587731"/>
                  <a:gd name="connsiteX4" fmla="*/ 0 w 3803085"/>
                  <a:gd name="connsiteY4" fmla="*/ 914400 h 1587731"/>
                  <a:gd name="connsiteX0" fmla="*/ 42390 w 3845475"/>
                  <a:gd name="connsiteY0" fmla="*/ 914400 h 1587731"/>
                  <a:gd name="connsiteX1" fmla="*/ 3728253 w 3845475"/>
                  <a:gd name="connsiteY1" fmla="*/ 0 h 1587731"/>
                  <a:gd name="connsiteX2" fmla="*/ 3572390 w 3845475"/>
                  <a:gd name="connsiteY2" fmla="*/ 964276 h 1587731"/>
                  <a:gd name="connsiteX3" fmla="*/ 135907 w 3845475"/>
                  <a:gd name="connsiteY3" fmla="*/ 1587731 h 1587731"/>
                  <a:gd name="connsiteX4" fmla="*/ 42390 w 3845475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967" h="1516611">
                    <a:moveTo>
                      <a:pt x="58882" y="843280"/>
                    </a:moveTo>
                    <a:cubicBezTo>
                      <a:pt x="268966" y="240904"/>
                      <a:pt x="3609375" y="283094"/>
                      <a:pt x="3744745" y="0"/>
                    </a:cubicBezTo>
                    <a:cubicBezTo>
                      <a:pt x="3942173" y="279861"/>
                      <a:pt x="3890218" y="634076"/>
                      <a:pt x="3588882" y="893156"/>
                    </a:cubicBezTo>
                    <a:cubicBezTo>
                      <a:pt x="3149969" y="1239520"/>
                      <a:pt x="1162811" y="983210"/>
                      <a:pt x="152399" y="1516611"/>
                    </a:cubicBezTo>
                    <a:cubicBezTo>
                      <a:pt x="27708" y="1406467"/>
                      <a:pt x="-65810" y="1161242"/>
                      <a:pt x="58882" y="843280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6377A9"/>
                  </a:gs>
                  <a:gs pos="1000">
                    <a:srgbClr val="93A4CD"/>
                  </a:gs>
                  <a:gs pos="83000">
                    <a:srgbClr val="3648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Téglalap 5"/>
              <p:cNvSpPr/>
              <p:nvPr/>
            </p:nvSpPr>
            <p:spPr>
              <a:xfrm>
                <a:off x="4266693" y="242730"/>
                <a:ext cx="2885947" cy="1172695"/>
              </a:xfrm>
              <a:custGeom>
                <a:avLst/>
                <a:gdLst>
                  <a:gd name="connsiteX0" fmla="*/ 0 w 4517136"/>
                  <a:gd name="connsiteY0" fmla="*/ 0 h 1691640"/>
                  <a:gd name="connsiteX1" fmla="*/ 4517136 w 4517136"/>
                  <a:gd name="connsiteY1" fmla="*/ 0 h 1691640"/>
                  <a:gd name="connsiteX2" fmla="*/ 4517136 w 4517136"/>
                  <a:gd name="connsiteY2" fmla="*/ 1691640 h 1691640"/>
                  <a:gd name="connsiteX3" fmla="*/ 0 w 4517136"/>
                  <a:gd name="connsiteY3" fmla="*/ 1691640 h 1691640"/>
                  <a:gd name="connsiteX4" fmla="*/ 0 w 4517136"/>
                  <a:gd name="connsiteY4" fmla="*/ 0 h 1691640"/>
                  <a:gd name="connsiteX0" fmla="*/ 0 w 4517136"/>
                  <a:gd name="connsiteY0" fmla="*/ 290945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0 w 4517136"/>
                  <a:gd name="connsiteY4" fmla="*/ 290945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0 w 3987200"/>
                  <a:gd name="connsiteY0" fmla="*/ 529936 h 1982585"/>
                  <a:gd name="connsiteX1" fmla="*/ 3602736 w 3987200"/>
                  <a:gd name="connsiteY1" fmla="*/ 0 h 1982585"/>
                  <a:gd name="connsiteX2" fmla="*/ 3987200 w 3987200"/>
                  <a:gd name="connsiteY2" fmla="*/ 1982585 h 1982585"/>
                  <a:gd name="connsiteX3" fmla="*/ 10391 w 3987200"/>
                  <a:gd name="connsiteY3" fmla="*/ 1577340 h 1982585"/>
                  <a:gd name="connsiteX4" fmla="*/ 0 w 3987200"/>
                  <a:gd name="connsiteY4" fmla="*/ 529936 h 1982585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748208"/>
                  <a:gd name="connsiteY0" fmla="*/ 602673 h 1566949"/>
                  <a:gd name="connsiteX1" fmla="*/ 3748208 w 3748208"/>
                  <a:gd name="connsiteY1" fmla="*/ 0 h 1566949"/>
                  <a:gd name="connsiteX2" fmla="*/ 3623518 w 3748208"/>
                  <a:gd name="connsiteY2" fmla="*/ 943494 h 1566949"/>
                  <a:gd name="connsiteX3" fmla="*/ 187035 w 3748208"/>
                  <a:gd name="connsiteY3" fmla="*/ 1566949 h 1566949"/>
                  <a:gd name="connsiteX4" fmla="*/ 0 w 3748208"/>
                  <a:gd name="connsiteY4" fmla="*/ 602673 h 1566949"/>
                  <a:gd name="connsiteX0" fmla="*/ 0 w 3779381"/>
                  <a:gd name="connsiteY0" fmla="*/ 623455 h 1587731"/>
                  <a:gd name="connsiteX1" fmla="*/ 3779381 w 3779381"/>
                  <a:gd name="connsiteY1" fmla="*/ 0 h 1587731"/>
                  <a:gd name="connsiteX2" fmla="*/ 3623518 w 3779381"/>
                  <a:gd name="connsiteY2" fmla="*/ 964276 h 1587731"/>
                  <a:gd name="connsiteX3" fmla="*/ 187035 w 3779381"/>
                  <a:gd name="connsiteY3" fmla="*/ 1587731 h 1587731"/>
                  <a:gd name="connsiteX4" fmla="*/ 0 w 3779381"/>
                  <a:gd name="connsiteY4" fmla="*/ 623455 h 1587731"/>
                  <a:gd name="connsiteX0" fmla="*/ 0 w 3685863"/>
                  <a:gd name="connsiteY0" fmla="*/ 914400 h 1587731"/>
                  <a:gd name="connsiteX1" fmla="*/ 3685863 w 3685863"/>
                  <a:gd name="connsiteY1" fmla="*/ 0 h 1587731"/>
                  <a:gd name="connsiteX2" fmla="*/ 3530000 w 3685863"/>
                  <a:gd name="connsiteY2" fmla="*/ 964276 h 1587731"/>
                  <a:gd name="connsiteX3" fmla="*/ 93517 w 3685863"/>
                  <a:gd name="connsiteY3" fmla="*/ 1587731 h 1587731"/>
                  <a:gd name="connsiteX4" fmla="*/ 0 w 3685863"/>
                  <a:gd name="connsiteY4" fmla="*/ 914400 h 1587731"/>
                  <a:gd name="connsiteX0" fmla="*/ 0 w 3710466"/>
                  <a:gd name="connsiteY0" fmla="*/ 914400 h 1587731"/>
                  <a:gd name="connsiteX1" fmla="*/ 3685863 w 3710466"/>
                  <a:gd name="connsiteY1" fmla="*/ 0 h 1587731"/>
                  <a:gd name="connsiteX2" fmla="*/ 3530000 w 3710466"/>
                  <a:gd name="connsiteY2" fmla="*/ 964276 h 1587731"/>
                  <a:gd name="connsiteX3" fmla="*/ 93517 w 3710466"/>
                  <a:gd name="connsiteY3" fmla="*/ 1587731 h 1587731"/>
                  <a:gd name="connsiteX4" fmla="*/ 0 w 3710466"/>
                  <a:gd name="connsiteY4" fmla="*/ 914400 h 1587731"/>
                  <a:gd name="connsiteX0" fmla="*/ 0 w 3795817"/>
                  <a:gd name="connsiteY0" fmla="*/ 914400 h 1587731"/>
                  <a:gd name="connsiteX1" fmla="*/ 3685863 w 3795817"/>
                  <a:gd name="connsiteY1" fmla="*/ 0 h 1587731"/>
                  <a:gd name="connsiteX2" fmla="*/ 3530000 w 3795817"/>
                  <a:gd name="connsiteY2" fmla="*/ 964276 h 1587731"/>
                  <a:gd name="connsiteX3" fmla="*/ 93517 w 3795817"/>
                  <a:gd name="connsiteY3" fmla="*/ 1587731 h 1587731"/>
                  <a:gd name="connsiteX4" fmla="*/ 0 w 3795817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3085"/>
                  <a:gd name="connsiteY0" fmla="*/ 914400 h 1587731"/>
                  <a:gd name="connsiteX1" fmla="*/ 3685863 w 3803085"/>
                  <a:gd name="connsiteY1" fmla="*/ 0 h 1587731"/>
                  <a:gd name="connsiteX2" fmla="*/ 3530000 w 3803085"/>
                  <a:gd name="connsiteY2" fmla="*/ 964276 h 1587731"/>
                  <a:gd name="connsiteX3" fmla="*/ 93517 w 3803085"/>
                  <a:gd name="connsiteY3" fmla="*/ 1587731 h 1587731"/>
                  <a:gd name="connsiteX4" fmla="*/ 0 w 3803085"/>
                  <a:gd name="connsiteY4" fmla="*/ 914400 h 1587731"/>
                  <a:gd name="connsiteX0" fmla="*/ 42390 w 3845475"/>
                  <a:gd name="connsiteY0" fmla="*/ 914400 h 1587731"/>
                  <a:gd name="connsiteX1" fmla="*/ 3728253 w 3845475"/>
                  <a:gd name="connsiteY1" fmla="*/ 0 h 1587731"/>
                  <a:gd name="connsiteX2" fmla="*/ 3572390 w 3845475"/>
                  <a:gd name="connsiteY2" fmla="*/ 964276 h 1587731"/>
                  <a:gd name="connsiteX3" fmla="*/ 135907 w 3845475"/>
                  <a:gd name="connsiteY3" fmla="*/ 1587731 h 1587731"/>
                  <a:gd name="connsiteX4" fmla="*/ 42390 w 3845475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967" h="1587731">
                    <a:moveTo>
                      <a:pt x="58882" y="914400"/>
                    </a:moveTo>
                    <a:cubicBezTo>
                      <a:pt x="176088" y="422070"/>
                      <a:pt x="3655660" y="394854"/>
                      <a:pt x="3744745" y="0"/>
                    </a:cubicBezTo>
                    <a:cubicBezTo>
                      <a:pt x="3942173" y="279861"/>
                      <a:pt x="3890218" y="705196"/>
                      <a:pt x="3588882" y="964276"/>
                    </a:cubicBezTo>
                    <a:cubicBezTo>
                      <a:pt x="3149969" y="1310640"/>
                      <a:pt x="1162811" y="1054330"/>
                      <a:pt x="152399" y="1587731"/>
                    </a:cubicBezTo>
                    <a:cubicBezTo>
                      <a:pt x="27708" y="1477587"/>
                      <a:pt x="-65810" y="1232362"/>
                      <a:pt x="58882" y="914400"/>
                    </a:cubicBezTo>
                    <a:close/>
                  </a:path>
                </a:pathLst>
              </a:custGeom>
              <a:gradFill flip="none" rotWithShape="1">
                <a:gsLst>
                  <a:gs pos="41000">
                    <a:srgbClr val="6377A9"/>
                  </a:gs>
                  <a:gs pos="1000">
                    <a:srgbClr val="93A4CD"/>
                  </a:gs>
                  <a:gs pos="83000">
                    <a:srgbClr val="364876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Téglalap 9"/>
              <p:cNvSpPr/>
              <p:nvPr/>
            </p:nvSpPr>
            <p:spPr>
              <a:xfrm>
                <a:off x="4603919" y="3225369"/>
                <a:ext cx="1901741" cy="838631"/>
              </a:xfrm>
              <a:custGeom>
                <a:avLst/>
                <a:gdLst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0 w 3332480"/>
                  <a:gd name="connsiteY3" fmla="*/ 1524000 h 1524000"/>
                  <a:gd name="connsiteX4" fmla="*/ 0 w 3332480"/>
                  <a:gd name="connsiteY4" fmla="*/ 0 h 1524000"/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741680 w 3332480"/>
                  <a:gd name="connsiteY3" fmla="*/ 670560 h 1524000"/>
                  <a:gd name="connsiteX4" fmla="*/ 0 w 3332480"/>
                  <a:gd name="connsiteY4" fmla="*/ 0 h 1524000"/>
                  <a:gd name="connsiteX0" fmla="*/ 0 w 3332480"/>
                  <a:gd name="connsiteY0" fmla="*/ 294640 h 1818640"/>
                  <a:gd name="connsiteX1" fmla="*/ 1300480 w 3332480"/>
                  <a:gd name="connsiteY1" fmla="*/ 0 h 1818640"/>
                  <a:gd name="connsiteX2" fmla="*/ 3332480 w 3332480"/>
                  <a:gd name="connsiteY2" fmla="*/ 1818640 h 1818640"/>
                  <a:gd name="connsiteX3" fmla="*/ 741680 w 3332480"/>
                  <a:gd name="connsiteY3" fmla="*/ 965200 h 1818640"/>
                  <a:gd name="connsiteX4" fmla="*/ 0 w 3332480"/>
                  <a:gd name="connsiteY4" fmla="*/ 294640 h 181864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03200 h 873760"/>
                  <a:gd name="connsiteX1" fmla="*/ 914400 w 3362960"/>
                  <a:gd name="connsiteY1" fmla="*/ 0 h 873760"/>
                  <a:gd name="connsiteX2" fmla="*/ 3362960 w 3362960"/>
                  <a:gd name="connsiteY2" fmla="*/ 213360 h 873760"/>
                  <a:gd name="connsiteX3" fmla="*/ 741680 w 3362960"/>
                  <a:gd name="connsiteY3" fmla="*/ 873760 h 873760"/>
                  <a:gd name="connsiteX4" fmla="*/ 0 w 3362960"/>
                  <a:gd name="connsiteY4" fmla="*/ 203200 h 87376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61752"/>
                  <a:gd name="connsiteX1" fmla="*/ 914400 w 3362960"/>
                  <a:gd name="connsiteY1" fmla="*/ 0 h 861752"/>
                  <a:gd name="connsiteX2" fmla="*/ 3362960 w 3362960"/>
                  <a:gd name="connsiteY2" fmla="*/ 213360 h 861752"/>
                  <a:gd name="connsiteX3" fmla="*/ 1076960 w 3362960"/>
                  <a:gd name="connsiteY3" fmla="*/ 843280 h 861752"/>
                  <a:gd name="connsiteX4" fmla="*/ 0 w 3362960"/>
                  <a:gd name="connsiteY4" fmla="*/ 203200 h 861752"/>
                  <a:gd name="connsiteX0" fmla="*/ 0 w 3362960"/>
                  <a:gd name="connsiteY0" fmla="*/ 335280 h 993832"/>
                  <a:gd name="connsiteX1" fmla="*/ 934445 w 3362960"/>
                  <a:gd name="connsiteY1" fmla="*/ 0 h 993832"/>
                  <a:gd name="connsiteX2" fmla="*/ 3362960 w 3362960"/>
                  <a:gd name="connsiteY2" fmla="*/ 345440 h 993832"/>
                  <a:gd name="connsiteX3" fmla="*/ 1076960 w 3362960"/>
                  <a:gd name="connsiteY3" fmla="*/ 975360 h 993832"/>
                  <a:gd name="connsiteX4" fmla="*/ 0 w 3362960"/>
                  <a:gd name="connsiteY4" fmla="*/ 335280 h 993832"/>
                  <a:gd name="connsiteX0" fmla="*/ 0 w 3413071"/>
                  <a:gd name="connsiteY0" fmla="*/ 14347 h 1283587"/>
                  <a:gd name="connsiteX1" fmla="*/ 984556 w 3413071"/>
                  <a:gd name="connsiteY1" fmla="*/ 298827 h 1283587"/>
                  <a:gd name="connsiteX2" fmla="*/ 3413071 w 3413071"/>
                  <a:gd name="connsiteY2" fmla="*/ 644267 h 1283587"/>
                  <a:gd name="connsiteX3" fmla="*/ 1127071 w 3413071"/>
                  <a:gd name="connsiteY3" fmla="*/ 1274187 h 1283587"/>
                  <a:gd name="connsiteX4" fmla="*/ 0 w 3413071"/>
                  <a:gd name="connsiteY4" fmla="*/ 14347 h 1283587"/>
                  <a:gd name="connsiteX0" fmla="*/ 0 w 3413071"/>
                  <a:gd name="connsiteY0" fmla="*/ 14347 h 1288375"/>
                  <a:gd name="connsiteX1" fmla="*/ 984556 w 3413071"/>
                  <a:gd name="connsiteY1" fmla="*/ 298827 h 1288375"/>
                  <a:gd name="connsiteX2" fmla="*/ 3413071 w 3413071"/>
                  <a:gd name="connsiteY2" fmla="*/ 644267 h 1288375"/>
                  <a:gd name="connsiteX3" fmla="*/ 1127071 w 3413071"/>
                  <a:gd name="connsiteY3" fmla="*/ 1274187 h 1288375"/>
                  <a:gd name="connsiteX4" fmla="*/ 0 w 3413071"/>
                  <a:gd name="connsiteY4" fmla="*/ 14347 h 1288375"/>
                  <a:gd name="connsiteX0" fmla="*/ 128925 w 3541996"/>
                  <a:gd name="connsiteY0" fmla="*/ 14347 h 1274187"/>
                  <a:gd name="connsiteX1" fmla="*/ 1113481 w 3541996"/>
                  <a:gd name="connsiteY1" fmla="*/ 298827 h 1274187"/>
                  <a:gd name="connsiteX2" fmla="*/ 3541996 w 3541996"/>
                  <a:gd name="connsiteY2" fmla="*/ 644267 h 1274187"/>
                  <a:gd name="connsiteX3" fmla="*/ 1255996 w 3541996"/>
                  <a:gd name="connsiteY3" fmla="*/ 1274187 h 1274187"/>
                  <a:gd name="connsiteX4" fmla="*/ 134438 w 3541996"/>
                  <a:gd name="connsiteY4" fmla="*/ 213300 h 1274187"/>
                  <a:gd name="connsiteX5" fmla="*/ 128925 w 3541996"/>
                  <a:gd name="connsiteY5" fmla="*/ 14347 h 1274187"/>
                  <a:gd name="connsiteX0" fmla="*/ 105814 w 3518885"/>
                  <a:gd name="connsiteY0" fmla="*/ 14347 h 1274187"/>
                  <a:gd name="connsiteX1" fmla="*/ 1090370 w 3518885"/>
                  <a:gd name="connsiteY1" fmla="*/ 298827 h 1274187"/>
                  <a:gd name="connsiteX2" fmla="*/ 3518885 w 3518885"/>
                  <a:gd name="connsiteY2" fmla="*/ 644267 h 1274187"/>
                  <a:gd name="connsiteX3" fmla="*/ 1232885 w 3518885"/>
                  <a:gd name="connsiteY3" fmla="*/ 1274187 h 1274187"/>
                  <a:gd name="connsiteX4" fmla="*/ 161438 w 3518885"/>
                  <a:gd name="connsiteY4" fmla="*/ 629860 h 1274187"/>
                  <a:gd name="connsiteX5" fmla="*/ 105814 w 3518885"/>
                  <a:gd name="connsiteY5" fmla="*/ 14347 h 1274187"/>
                  <a:gd name="connsiteX0" fmla="*/ 649020 w 3391657"/>
                  <a:gd name="connsiteY0" fmla="*/ 16567 h 1209119"/>
                  <a:gd name="connsiteX1" fmla="*/ 963142 w 3391657"/>
                  <a:gd name="connsiteY1" fmla="*/ 233759 h 1209119"/>
                  <a:gd name="connsiteX2" fmla="*/ 3391657 w 3391657"/>
                  <a:gd name="connsiteY2" fmla="*/ 579199 h 1209119"/>
                  <a:gd name="connsiteX3" fmla="*/ 1105657 w 3391657"/>
                  <a:gd name="connsiteY3" fmla="*/ 1209119 h 1209119"/>
                  <a:gd name="connsiteX4" fmla="*/ 34210 w 3391657"/>
                  <a:gd name="connsiteY4" fmla="*/ 564792 h 1209119"/>
                  <a:gd name="connsiteX5" fmla="*/ 649020 w 3391657"/>
                  <a:gd name="connsiteY5" fmla="*/ 16567 h 120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1657" h="1209119">
                    <a:moveTo>
                      <a:pt x="649020" y="16567"/>
                    </a:moveTo>
                    <a:cubicBezTo>
                      <a:pt x="1082513" y="-81646"/>
                      <a:pt x="326449" y="291332"/>
                      <a:pt x="963142" y="233759"/>
                    </a:cubicBezTo>
                    <a:cubicBezTo>
                      <a:pt x="1051195" y="640159"/>
                      <a:pt x="1413844" y="660479"/>
                      <a:pt x="3391657" y="579199"/>
                    </a:cubicBezTo>
                    <a:cubicBezTo>
                      <a:pt x="3249417" y="789172"/>
                      <a:pt x="1979417" y="988986"/>
                      <a:pt x="1105657" y="1209119"/>
                    </a:cubicBezTo>
                    <a:cubicBezTo>
                      <a:pt x="537731" y="1137291"/>
                      <a:pt x="222055" y="774765"/>
                      <a:pt x="34210" y="564792"/>
                    </a:cubicBezTo>
                    <a:cubicBezTo>
                      <a:pt x="-153635" y="354819"/>
                      <a:pt x="485846" y="2313"/>
                      <a:pt x="649020" y="16567"/>
                    </a:cubicBezTo>
                    <a:close/>
                  </a:path>
                </a:pathLst>
              </a:custGeom>
              <a:gradFill flip="none" rotWithShape="1">
                <a:gsLst>
                  <a:gs pos="88000">
                    <a:schemeClr val="tx1"/>
                  </a:gs>
                  <a:gs pos="1860">
                    <a:schemeClr val="tx1"/>
                  </a:gs>
                  <a:gs pos="33000">
                    <a:srgbClr val="34405E"/>
                  </a:gs>
                  <a:gs pos="65000">
                    <a:srgbClr val="34405E"/>
                  </a:gs>
                </a:gsLst>
                <a:lin ang="11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Téglalap 5"/>
              <p:cNvSpPr/>
              <p:nvPr/>
            </p:nvSpPr>
            <p:spPr>
              <a:xfrm>
                <a:off x="4573221" y="2551327"/>
                <a:ext cx="2212663" cy="1120166"/>
              </a:xfrm>
              <a:custGeom>
                <a:avLst/>
                <a:gdLst>
                  <a:gd name="connsiteX0" fmla="*/ 0 w 4517136"/>
                  <a:gd name="connsiteY0" fmla="*/ 0 h 1691640"/>
                  <a:gd name="connsiteX1" fmla="*/ 4517136 w 4517136"/>
                  <a:gd name="connsiteY1" fmla="*/ 0 h 1691640"/>
                  <a:gd name="connsiteX2" fmla="*/ 4517136 w 4517136"/>
                  <a:gd name="connsiteY2" fmla="*/ 1691640 h 1691640"/>
                  <a:gd name="connsiteX3" fmla="*/ 0 w 4517136"/>
                  <a:gd name="connsiteY3" fmla="*/ 1691640 h 1691640"/>
                  <a:gd name="connsiteX4" fmla="*/ 0 w 4517136"/>
                  <a:gd name="connsiteY4" fmla="*/ 0 h 1691640"/>
                  <a:gd name="connsiteX0" fmla="*/ 0 w 4517136"/>
                  <a:gd name="connsiteY0" fmla="*/ 290945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0 w 4517136"/>
                  <a:gd name="connsiteY4" fmla="*/ 290945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0 w 3987200"/>
                  <a:gd name="connsiteY0" fmla="*/ 529936 h 1982585"/>
                  <a:gd name="connsiteX1" fmla="*/ 3602736 w 3987200"/>
                  <a:gd name="connsiteY1" fmla="*/ 0 h 1982585"/>
                  <a:gd name="connsiteX2" fmla="*/ 3987200 w 3987200"/>
                  <a:gd name="connsiteY2" fmla="*/ 1982585 h 1982585"/>
                  <a:gd name="connsiteX3" fmla="*/ 10391 w 3987200"/>
                  <a:gd name="connsiteY3" fmla="*/ 1577340 h 1982585"/>
                  <a:gd name="connsiteX4" fmla="*/ 0 w 3987200"/>
                  <a:gd name="connsiteY4" fmla="*/ 529936 h 1982585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748208"/>
                  <a:gd name="connsiteY0" fmla="*/ 602673 h 1566949"/>
                  <a:gd name="connsiteX1" fmla="*/ 3748208 w 3748208"/>
                  <a:gd name="connsiteY1" fmla="*/ 0 h 1566949"/>
                  <a:gd name="connsiteX2" fmla="*/ 3623518 w 3748208"/>
                  <a:gd name="connsiteY2" fmla="*/ 943494 h 1566949"/>
                  <a:gd name="connsiteX3" fmla="*/ 187035 w 3748208"/>
                  <a:gd name="connsiteY3" fmla="*/ 1566949 h 1566949"/>
                  <a:gd name="connsiteX4" fmla="*/ 0 w 3748208"/>
                  <a:gd name="connsiteY4" fmla="*/ 602673 h 1566949"/>
                  <a:gd name="connsiteX0" fmla="*/ 0 w 3779381"/>
                  <a:gd name="connsiteY0" fmla="*/ 623455 h 1587731"/>
                  <a:gd name="connsiteX1" fmla="*/ 3779381 w 3779381"/>
                  <a:gd name="connsiteY1" fmla="*/ 0 h 1587731"/>
                  <a:gd name="connsiteX2" fmla="*/ 3623518 w 3779381"/>
                  <a:gd name="connsiteY2" fmla="*/ 964276 h 1587731"/>
                  <a:gd name="connsiteX3" fmla="*/ 187035 w 3779381"/>
                  <a:gd name="connsiteY3" fmla="*/ 1587731 h 1587731"/>
                  <a:gd name="connsiteX4" fmla="*/ 0 w 3779381"/>
                  <a:gd name="connsiteY4" fmla="*/ 623455 h 1587731"/>
                  <a:gd name="connsiteX0" fmla="*/ 0 w 3685863"/>
                  <a:gd name="connsiteY0" fmla="*/ 914400 h 1587731"/>
                  <a:gd name="connsiteX1" fmla="*/ 3685863 w 3685863"/>
                  <a:gd name="connsiteY1" fmla="*/ 0 h 1587731"/>
                  <a:gd name="connsiteX2" fmla="*/ 3530000 w 3685863"/>
                  <a:gd name="connsiteY2" fmla="*/ 964276 h 1587731"/>
                  <a:gd name="connsiteX3" fmla="*/ 93517 w 3685863"/>
                  <a:gd name="connsiteY3" fmla="*/ 1587731 h 1587731"/>
                  <a:gd name="connsiteX4" fmla="*/ 0 w 3685863"/>
                  <a:gd name="connsiteY4" fmla="*/ 914400 h 1587731"/>
                  <a:gd name="connsiteX0" fmla="*/ 0 w 3710466"/>
                  <a:gd name="connsiteY0" fmla="*/ 914400 h 1587731"/>
                  <a:gd name="connsiteX1" fmla="*/ 3685863 w 3710466"/>
                  <a:gd name="connsiteY1" fmla="*/ 0 h 1587731"/>
                  <a:gd name="connsiteX2" fmla="*/ 3530000 w 3710466"/>
                  <a:gd name="connsiteY2" fmla="*/ 964276 h 1587731"/>
                  <a:gd name="connsiteX3" fmla="*/ 93517 w 3710466"/>
                  <a:gd name="connsiteY3" fmla="*/ 1587731 h 1587731"/>
                  <a:gd name="connsiteX4" fmla="*/ 0 w 3710466"/>
                  <a:gd name="connsiteY4" fmla="*/ 914400 h 1587731"/>
                  <a:gd name="connsiteX0" fmla="*/ 0 w 3795817"/>
                  <a:gd name="connsiteY0" fmla="*/ 914400 h 1587731"/>
                  <a:gd name="connsiteX1" fmla="*/ 3685863 w 3795817"/>
                  <a:gd name="connsiteY1" fmla="*/ 0 h 1587731"/>
                  <a:gd name="connsiteX2" fmla="*/ 3530000 w 3795817"/>
                  <a:gd name="connsiteY2" fmla="*/ 964276 h 1587731"/>
                  <a:gd name="connsiteX3" fmla="*/ 93517 w 3795817"/>
                  <a:gd name="connsiteY3" fmla="*/ 1587731 h 1587731"/>
                  <a:gd name="connsiteX4" fmla="*/ 0 w 3795817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3085"/>
                  <a:gd name="connsiteY0" fmla="*/ 914400 h 1587731"/>
                  <a:gd name="connsiteX1" fmla="*/ 3685863 w 3803085"/>
                  <a:gd name="connsiteY1" fmla="*/ 0 h 1587731"/>
                  <a:gd name="connsiteX2" fmla="*/ 3530000 w 3803085"/>
                  <a:gd name="connsiteY2" fmla="*/ 964276 h 1587731"/>
                  <a:gd name="connsiteX3" fmla="*/ 93517 w 3803085"/>
                  <a:gd name="connsiteY3" fmla="*/ 1587731 h 1587731"/>
                  <a:gd name="connsiteX4" fmla="*/ 0 w 3803085"/>
                  <a:gd name="connsiteY4" fmla="*/ 914400 h 1587731"/>
                  <a:gd name="connsiteX0" fmla="*/ 42390 w 3845475"/>
                  <a:gd name="connsiteY0" fmla="*/ 914400 h 1587731"/>
                  <a:gd name="connsiteX1" fmla="*/ 3728253 w 3845475"/>
                  <a:gd name="connsiteY1" fmla="*/ 0 h 1587731"/>
                  <a:gd name="connsiteX2" fmla="*/ 3572390 w 3845475"/>
                  <a:gd name="connsiteY2" fmla="*/ 964276 h 1587731"/>
                  <a:gd name="connsiteX3" fmla="*/ 135907 w 3845475"/>
                  <a:gd name="connsiteY3" fmla="*/ 1587731 h 1587731"/>
                  <a:gd name="connsiteX4" fmla="*/ 42390 w 3845475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967" h="1516611">
                    <a:moveTo>
                      <a:pt x="58882" y="843280"/>
                    </a:moveTo>
                    <a:cubicBezTo>
                      <a:pt x="280176" y="295927"/>
                      <a:pt x="3609375" y="283094"/>
                      <a:pt x="3744745" y="0"/>
                    </a:cubicBezTo>
                    <a:cubicBezTo>
                      <a:pt x="3942173" y="279861"/>
                      <a:pt x="3890218" y="634076"/>
                      <a:pt x="3588882" y="893156"/>
                    </a:cubicBezTo>
                    <a:cubicBezTo>
                      <a:pt x="3149969" y="1239520"/>
                      <a:pt x="1162811" y="983210"/>
                      <a:pt x="152399" y="1516611"/>
                    </a:cubicBezTo>
                    <a:cubicBezTo>
                      <a:pt x="27708" y="1406467"/>
                      <a:pt x="-65810" y="1161242"/>
                      <a:pt x="58882" y="843280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6377A9"/>
                  </a:gs>
                  <a:gs pos="1000">
                    <a:srgbClr val="93A4CD"/>
                  </a:gs>
                  <a:gs pos="83000">
                    <a:srgbClr val="3648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Téglalap 5"/>
              <p:cNvSpPr/>
              <p:nvPr/>
            </p:nvSpPr>
            <p:spPr>
              <a:xfrm>
                <a:off x="4931970" y="3605517"/>
                <a:ext cx="1598692" cy="1120166"/>
              </a:xfrm>
              <a:custGeom>
                <a:avLst/>
                <a:gdLst>
                  <a:gd name="connsiteX0" fmla="*/ 0 w 4517136"/>
                  <a:gd name="connsiteY0" fmla="*/ 0 h 1691640"/>
                  <a:gd name="connsiteX1" fmla="*/ 4517136 w 4517136"/>
                  <a:gd name="connsiteY1" fmla="*/ 0 h 1691640"/>
                  <a:gd name="connsiteX2" fmla="*/ 4517136 w 4517136"/>
                  <a:gd name="connsiteY2" fmla="*/ 1691640 h 1691640"/>
                  <a:gd name="connsiteX3" fmla="*/ 0 w 4517136"/>
                  <a:gd name="connsiteY3" fmla="*/ 1691640 h 1691640"/>
                  <a:gd name="connsiteX4" fmla="*/ 0 w 4517136"/>
                  <a:gd name="connsiteY4" fmla="*/ 0 h 1691640"/>
                  <a:gd name="connsiteX0" fmla="*/ 0 w 4517136"/>
                  <a:gd name="connsiteY0" fmla="*/ 290945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0 w 4517136"/>
                  <a:gd name="connsiteY4" fmla="*/ 290945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0 w 3987200"/>
                  <a:gd name="connsiteY0" fmla="*/ 529936 h 1982585"/>
                  <a:gd name="connsiteX1" fmla="*/ 3602736 w 3987200"/>
                  <a:gd name="connsiteY1" fmla="*/ 0 h 1982585"/>
                  <a:gd name="connsiteX2" fmla="*/ 3987200 w 3987200"/>
                  <a:gd name="connsiteY2" fmla="*/ 1982585 h 1982585"/>
                  <a:gd name="connsiteX3" fmla="*/ 10391 w 3987200"/>
                  <a:gd name="connsiteY3" fmla="*/ 1577340 h 1982585"/>
                  <a:gd name="connsiteX4" fmla="*/ 0 w 3987200"/>
                  <a:gd name="connsiteY4" fmla="*/ 529936 h 1982585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748208"/>
                  <a:gd name="connsiteY0" fmla="*/ 602673 h 1566949"/>
                  <a:gd name="connsiteX1" fmla="*/ 3748208 w 3748208"/>
                  <a:gd name="connsiteY1" fmla="*/ 0 h 1566949"/>
                  <a:gd name="connsiteX2" fmla="*/ 3623518 w 3748208"/>
                  <a:gd name="connsiteY2" fmla="*/ 943494 h 1566949"/>
                  <a:gd name="connsiteX3" fmla="*/ 187035 w 3748208"/>
                  <a:gd name="connsiteY3" fmla="*/ 1566949 h 1566949"/>
                  <a:gd name="connsiteX4" fmla="*/ 0 w 3748208"/>
                  <a:gd name="connsiteY4" fmla="*/ 602673 h 1566949"/>
                  <a:gd name="connsiteX0" fmla="*/ 0 w 3779381"/>
                  <a:gd name="connsiteY0" fmla="*/ 623455 h 1587731"/>
                  <a:gd name="connsiteX1" fmla="*/ 3779381 w 3779381"/>
                  <a:gd name="connsiteY1" fmla="*/ 0 h 1587731"/>
                  <a:gd name="connsiteX2" fmla="*/ 3623518 w 3779381"/>
                  <a:gd name="connsiteY2" fmla="*/ 964276 h 1587731"/>
                  <a:gd name="connsiteX3" fmla="*/ 187035 w 3779381"/>
                  <a:gd name="connsiteY3" fmla="*/ 1587731 h 1587731"/>
                  <a:gd name="connsiteX4" fmla="*/ 0 w 3779381"/>
                  <a:gd name="connsiteY4" fmla="*/ 623455 h 1587731"/>
                  <a:gd name="connsiteX0" fmla="*/ 0 w 3685863"/>
                  <a:gd name="connsiteY0" fmla="*/ 914400 h 1587731"/>
                  <a:gd name="connsiteX1" fmla="*/ 3685863 w 3685863"/>
                  <a:gd name="connsiteY1" fmla="*/ 0 h 1587731"/>
                  <a:gd name="connsiteX2" fmla="*/ 3530000 w 3685863"/>
                  <a:gd name="connsiteY2" fmla="*/ 964276 h 1587731"/>
                  <a:gd name="connsiteX3" fmla="*/ 93517 w 3685863"/>
                  <a:gd name="connsiteY3" fmla="*/ 1587731 h 1587731"/>
                  <a:gd name="connsiteX4" fmla="*/ 0 w 3685863"/>
                  <a:gd name="connsiteY4" fmla="*/ 914400 h 1587731"/>
                  <a:gd name="connsiteX0" fmla="*/ 0 w 3710466"/>
                  <a:gd name="connsiteY0" fmla="*/ 914400 h 1587731"/>
                  <a:gd name="connsiteX1" fmla="*/ 3685863 w 3710466"/>
                  <a:gd name="connsiteY1" fmla="*/ 0 h 1587731"/>
                  <a:gd name="connsiteX2" fmla="*/ 3530000 w 3710466"/>
                  <a:gd name="connsiteY2" fmla="*/ 964276 h 1587731"/>
                  <a:gd name="connsiteX3" fmla="*/ 93517 w 3710466"/>
                  <a:gd name="connsiteY3" fmla="*/ 1587731 h 1587731"/>
                  <a:gd name="connsiteX4" fmla="*/ 0 w 3710466"/>
                  <a:gd name="connsiteY4" fmla="*/ 914400 h 1587731"/>
                  <a:gd name="connsiteX0" fmla="*/ 0 w 3795817"/>
                  <a:gd name="connsiteY0" fmla="*/ 914400 h 1587731"/>
                  <a:gd name="connsiteX1" fmla="*/ 3685863 w 3795817"/>
                  <a:gd name="connsiteY1" fmla="*/ 0 h 1587731"/>
                  <a:gd name="connsiteX2" fmla="*/ 3530000 w 3795817"/>
                  <a:gd name="connsiteY2" fmla="*/ 964276 h 1587731"/>
                  <a:gd name="connsiteX3" fmla="*/ 93517 w 3795817"/>
                  <a:gd name="connsiteY3" fmla="*/ 1587731 h 1587731"/>
                  <a:gd name="connsiteX4" fmla="*/ 0 w 3795817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3085"/>
                  <a:gd name="connsiteY0" fmla="*/ 914400 h 1587731"/>
                  <a:gd name="connsiteX1" fmla="*/ 3685863 w 3803085"/>
                  <a:gd name="connsiteY1" fmla="*/ 0 h 1587731"/>
                  <a:gd name="connsiteX2" fmla="*/ 3530000 w 3803085"/>
                  <a:gd name="connsiteY2" fmla="*/ 964276 h 1587731"/>
                  <a:gd name="connsiteX3" fmla="*/ 93517 w 3803085"/>
                  <a:gd name="connsiteY3" fmla="*/ 1587731 h 1587731"/>
                  <a:gd name="connsiteX4" fmla="*/ 0 w 3803085"/>
                  <a:gd name="connsiteY4" fmla="*/ 914400 h 1587731"/>
                  <a:gd name="connsiteX0" fmla="*/ 42390 w 3845475"/>
                  <a:gd name="connsiteY0" fmla="*/ 914400 h 1587731"/>
                  <a:gd name="connsiteX1" fmla="*/ 3728253 w 3845475"/>
                  <a:gd name="connsiteY1" fmla="*/ 0 h 1587731"/>
                  <a:gd name="connsiteX2" fmla="*/ 3572390 w 3845475"/>
                  <a:gd name="connsiteY2" fmla="*/ 964276 h 1587731"/>
                  <a:gd name="connsiteX3" fmla="*/ 135907 w 3845475"/>
                  <a:gd name="connsiteY3" fmla="*/ 1587731 h 1587731"/>
                  <a:gd name="connsiteX4" fmla="*/ 42390 w 3845475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967" h="1516611">
                    <a:moveTo>
                      <a:pt x="58882" y="843280"/>
                    </a:moveTo>
                    <a:cubicBezTo>
                      <a:pt x="88333" y="419729"/>
                      <a:pt x="3609375" y="283094"/>
                      <a:pt x="3744745" y="0"/>
                    </a:cubicBezTo>
                    <a:cubicBezTo>
                      <a:pt x="3942173" y="279861"/>
                      <a:pt x="3890218" y="634076"/>
                      <a:pt x="3588882" y="893156"/>
                    </a:cubicBezTo>
                    <a:cubicBezTo>
                      <a:pt x="3149969" y="1239520"/>
                      <a:pt x="1162811" y="983210"/>
                      <a:pt x="152399" y="1516611"/>
                    </a:cubicBezTo>
                    <a:cubicBezTo>
                      <a:pt x="27708" y="1406467"/>
                      <a:pt x="-65810" y="1161242"/>
                      <a:pt x="58882" y="843280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6377A9"/>
                  </a:gs>
                  <a:gs pos="1000">
                    <a:srgbClr val="93A4CD"/>
                  </a:gs>
                  <a:gs pos="83000">
                    <a:srgbClr val="3648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églalap 5"/>
            <p:cNvSpPr/>
            <p:nvPr/>
          </p:nvSpPr>
          <p:spPr>
            <a:xfrm>
              <a:off x="4562753" y="940452"/>
              <a:ext cx="2885947" cy="1172695"/>
            </a:xfrm>
            <a:custGeom>
              <a:avLst/>
              <a:gdLst>
                <a:gd name="connsiteX0" fmla="*/ 0 w 4517136"/>
                <a:gd name="connsiteY0" fmla="*/ 0 h 1691640"/>
                <a:gd name="connsiteX1" fmla="*/ 4517136 w 4517136"/>
                <a:gd name="connsiteY1" fmla="*/ 0 h 1691640"/>
                <a:gd name="connsiteX2" fmla="*/ 4517136 w 4517136"/>
                <a:gd name="connsiteY2" fmla="*/ 1691640 h 1691640"/>
                <a:gd name="connsiteX3" fmla="*/ 0 w 4517136"/>
                <a:gd name="connsiteY3" fmla="*/ 1691640 h 1691640"/>
                <a:gd name="connsiteX4" fmla="*/ 0 w 4517136"/>
                <a:gd name="connsiteY4" fmla="*/ 0 h 1691640"/>
                <a:gd name="connsiteX0" fmla="*/ 0 w 4517136"/>
                <a:gd name="connsiteY0" fmla="*/ 290945 h 1982585"/>
                <a:gd name="connsiteX1" fmla="*/ 4132672 w 4517136"/>
                <a:gd name="connsiteY1" fmla="*/ 0 h 1982585"/>
                <a:gd name="connsiteX2" fmla="*/ 4517136 w 4517136"/>
                <a:gd name="connsiteY2" fmla="*/ 1982585 h 1982585"/>
                <a:gd name="connsiteX3" fmla="*/ 0 w 4517136"/>
                <a:gd name="connsiteY3" fmla="*/ 1982585 h 1982585"/>
                <a:gd name="connsiteX4" fmla="*/ 0 w 4517136"/>
                <a:gd name="connsiteY4" fmla="*/ 290945 h 1982585"/>
                <a:gd name="connsiteX0" fmla="*/ 529936 w 4517136"/>
                <a:gd name="connsiteY0" fmla="*/ 529936 h 1982585"/>
                <a:gd name="connsiteX1" fmla="*/ 4132672 w 4517136"/>
                <a:gd name="connsiteY1" fmla="*/ 0 h 1982585"/>
                <a:gd name="connsiteX2" fmla="*/ 4517136 w 4517136"/>
                <a:gd name="connsiteY2" fmla="*/ 1982585 h 1982585"/>
                <a:gd name="connsiteX3" fmla="*/ 0 w 4517136"/>
                <a:gd name="connsiteY3" fmla="*/ 1982585 h 1982585"/>
                <a:gd name="connsiteX4" fmla="*/ 529936 w 4517136"/>
                <a:gd name="connsiteY4" fmla="*/ 529936 h 1982585"/>
                <a:gd name="connsiteX0" fmla="*/ 529936 w 4517136"/>
                <a:gd name="connsiteY0" fmla="*/ 529936 h 1982585"/>
                <a:gd name="connsiteX1" fmla="*/ 4132672 w 4517136"/>
                <a:gd name="connsiteY1" fmla="*/ 0 h 1982585"/>
                <a:gd name="connsiteX2" fmla="*/ 4517136 w 4517136"/>
                <a:gd name="connsiteY2" fmla="*/ 1982585 h 1982585"/>
                <a:gd name="connsiteX3" fmla="*/ 0 w 4517136"/>
                <a:gd name="connsiteY3" fmla="*/ 1982585 h 1982585"/>
                <a:gd name="connsiteX4" fmla="*/ 529936 w 4517136"/>
                <a:gd name="connsiteY4" fmla="*/ 529936 h 1982585"/>
                <a:gd name="connsiteX0" fmla="*/ 0 w 3987200"/>
                <a:gd name="connsiteY0" fmla="*/ 529936 h 1982585"/>
                <a:gd name="connsiteX1" fmla="*/ 3602736 w 3987200"/>
                <a:gd name="connsiteY1" fmla="*/ 0 h 1982585"/>
                <a:gd name="connsiteX2" fmla="*/ 3987200 w 3987200"/>
                <a:gd name="connsiteY2" fmla="*/ 1982585 h 1982585"/>
                <a:gd name="connsiteX3" fmla="*/ 10391 w 3987200"/>
                <a:gd name="connsiteY3" fmla="*/ 1577340 h 1982585"/>
                <a:gd name="connsiteX4" fmla="*/ 0 w 3987200"/>
                <a:gd name="connsiteY4" fmla="*/ 529936 h 1982585"/>
                <a:gd name="connsiteX0" fmla="*/ 0 w 3602736"/>
                <a:gd name="connsiteY0" fmla="*/ 529936 h 1577340"/>
                <a:gd name="connsiteX1" fmla="*/ 3602736 w 3602736"/>
                <a:gd name="connsiteY1" fmla="*/ 0 h 1577340"/>
                <a:gd name="connsiteX2" fmla="*/ 3478046 w 3602736"/>
                <a:gd name="connsiteY2" fmla="*/ 943494 h 1577340"/>
                <a:gd name="connsiteX3" fmla="*/ 10391 w 3602736"/>
                <a:gd name="connsiteY3" fmla="*/ 1577340 h 1577340"/>
                <a:gd name="connsiteX4" fmla="*/ 0 w 3602736"/>
                <a:gd name="connsiteY4" fmla="*/ 529936 h 1577340"/>
                <a:gd name="connsiteX0" fmla="*/ 0 w 3602736"/>
                <a:gd name="connsiteY0" fmla="*/ 529936 h 1577340"/>
                <a:gd name="connsiteX1" fmla="*/ 3602736 w 3602736"/>
                <a:gd name="connsiteY1" fmla="*/ 0 h 1577340"/>
                <a:gd name="connsiteX2" fmla="*/ 3478046 w 3602736"/>
                <a:gd name="connsiteY2" fmla="*/ 943494 h 1577340"/>
                <a:gd name="connsiteX3" fmla="*/ 10391 w 3602736"/>
                <a:gd name="connsiteY3" fmla="*/ 1577340 h 1577340"/>
                <a:gd name="connsiteX4" fmla="*/ 0 w 3602736"/>
                <a:gd name="connsiteY4" fmla="*/ 529936 h 1577340"/>
                <a:gd name="connsiteX0" fmla="*/ 0 w 3602736"/>
                <a:gd name="connsiteY0" fmla="*/ 529936 h 1566949"/>
                <a:gd name="connsiteX1" fmla="*/ 3602736 w 3602736"/>
                <a:gd name="connsiteY1" fmla="*/ 0 h 1566949"/>
                <a:gd name="connsiteX2" fmla="*/ 3478046 w 3602736"/>
                <a:gd name="connsiteY2" fmla="*/ 943494 h 1566949"/>
                <a:gd name="connsiteX3" fmla="*/ 41563 w 3602736"/>
                <a:gd name="connsiteY3" fmla="*/ 1566949 h 1566949"/>
                <a:gd name="connsiteX4" fmla="*/ 0 w 3602736"/>
                <a:gd name="connsiteY4" fmla="*/ 529936 h 1566949"/>
                <a:gd name="connsiteX0" fmla="*/ 0 w 3602736"/>
                <a:gd name="connsiteY0" fmla="*/ 529936 h 1566949"/>
                <a:gd name="connsiteX1" fmla="*/ 3602736 w 3602736"/>
                <a:gd name="connsiteY1" fmla="*/ 0 h 1566949"/>
                <a:gd name="connsiteX2" fmla="*/ 3478046 w 3602736"/>
                <a:gd name="connsiteY2" fmla="*/ 943494 h 1566949"/>
                <a:gd name="connsiteX3" fmla="*/ 41563 w 3602736"/>
                <a:gd name="connsiteY3" fmla="*/ 1566949 h 1566949"/>
                <a:gd name="connsiteX4" fmla="*/ 0 w 3602736"/>
                <a:gd name="connsiteY4" fmla="*/ 529936 h 1566949"/>
                <a:gd name="connsiteX0" fmla="*/ 0 w 3748208"/>
                <a:gd name="connsiteY0" fmla="*/ 602673 h 1566949"/>
                <a:gd name="connsiteX1" fmla="*/ 3748208 w 3748208"/>
                <a:gd name="connsiteY1" fmla="*/ 0 h 1566949"/>
                <a:gd name="connsiteX2" fmla="*/ 3623518 w 3748208"/>
                <a:gd name="connsiteY2" fmla="*/ 943494 h 1566949"/>
                <a:gd name="connsiteX3" fmla="*/ 187035 w 3748208"/>
                <a:gd name="connsiteY3" fmla="*/ 1566949 h 1566949"/>
                <a:gd name="connsiteX4" fmla="*/ 0 w 3748208"/>
                <a:gd name="connsiteY4" fmla="*/ 602673 h 1566949"/>
                <a:gd name="connsiteX0" fmla="*/ 0 w 3779381"/>
                <a:gd name="connsiteY0" fmla="*/ 623455 h 1587731"/>
                <a:gd name="connsiteX1" fmla="*/ 3779381 w 3779381"/>
                <a:gd name="connsiteY1" fmla="*/ 0 h 1587731"/>
                <a:gd name="connsiteX2" fmla="*/ 3623518 w 3779381"/>
                <a:gd name="connsiteY2" fmla="*/ 964276 h 1587731"/>
                <a:gd name="connsiteX3" fmla="*/ 187035 w 3779381"/>
                <a:gd name="connsiteY3" fmla="*/ 1587731 h 1587731"/>
                <a:gd name="connsiteX4" fmla="*/ 0 w 3779381"/>
                <a:gd name="connsiteY4" fmla="*/ 623455 h 1587731"/>
                <a:gd name="connsiteX0" fmla="*/ 0 w 3685863"/>
                <a:gd name="connsiteY0" fmla="*/ 914400 h 1587731"/>
                <a:gd name="connsiteX1" fmla="*/ 3685863 w 3685863"/>
                <a:gd name="connsiteY1" fmla="*/ 0 h 1587731"/>
                <a:gd name="connsiteX2" fmla="*/ 3530000 w 3685863"/>
                <a:gd name="connsiteY2" fmla="*/ 964276 h 1587731"/>
                <a:gd name="connsiteX3" fmla="*/ 93517 w 3685863"/>
                <a:gd name="connsiteY3" fmla="*/ 1587731 h 1587731"/>
                <a:gd name="connsiteX4" fmla="*/ 0 w 3685863"/>
                <a:gd name="connsiteY4" fmla="*/ 914400 h 1587731"/>
                <a:gd name="connsiteX0" fmla="*/ 0 w 3710466"/>
                <a:gd name="connsiteY0" fmla="*/ 914400 h 1587731"/>
                <a:gd name="connsiteX1" fmla="*/ 3685863 w 3710466"/>
                <a:gd name="connsiteY1" fmla="*/ 0 h 1587731"/>
                <a:gd name="connsiteX2" fmla="*/ 3530000 w 3710466"/>
                <a:gd name="connsiteY2" fmla="*/ 964276 h 1587731"/>
                <a:gd name="connsiteX3" fmla="*/ 93517 w 3710466"/>
                <a:gd name="connsiteY3" fmla="*/ 1587731 h 1587731"/>
                <a:gd name="connsiteX4" fmla="*/ 0 w 3710466"/>
                <a:gd name="connsiteY4" fmla="*/ 914400 h 1587731"/>
                <a:gd name="connsiteX0" fmla="*/ 0 w 3795817"/>
                <a:gd name="connsiteY0" fmla="*/ 914400 h 1587731"/>
                <a:gd name="connsiteX1" fmla="*/ 3685863 w 3795817"/>
                <a:gd name="connsiteY1" fmla="*/ 0 h 1587731"/>
                <a:gd name="connsiteX2" fmla="*/ 3530000 w 3795817"/>
                <a:gd name="connsiteY2" fmla="*/ 964276 h 1587731"/>
                <a:gd name="connsiteX3" fmla="*/ 93517 w 3795817"/>
                <a:gd name="connsiteY3" fmla="*/ 1587731 h 1587731"/>
                <a:gd name="connsiteX4" fmla="*/ 0 w 3795817"/>
                <a:gd name="connsiteY4" fmla="*/ 914400 h 1587731"/>
                <a:gd name="connsiteX0" fmla="*/ 0 w 3809119"/>
                <a:gd name="connsiteY0" fmla="*/ 914400 h 1587731"/>
                <a:gd name="connsiteX1" fmla="*/ 3685863 w 3809119"/>
                <a:gd name="connsiteY1" fmla="*/ 0 h 1587731"/>
                <a:gd name="connsiteX2" fmla="*/ 3530000 w 3809119"/>
                <a:gd name="connsiteY2" fmla="*/ 964276 h 1587731"/>
                <a:gd name="connsiteX3" fmla="*/ 93517 w 3809119"/>
                <a:gd name="connsiteY3" fmla="*/ 1587731 h 1587731"/>
                <a:gd name="connsiteX4" fmla="*/ 0 w 3809119"/>
                <a:gd name="connsiteY4" fmla="*/ 914400 h 1587731"/>
                <a:gd name="connsiteX0" fmla="*/ 0 w 3809119"/>
                <a:gd name="connsiteY0" fmla="*/ 914400 h 1587731"/>
                <a:gd name="connsiteX1" fmla="*/ 3685863 w 3809119"/>
                <a:gd name="connsiteY1" fmla="*/ 0 h 1587731"/>
                <a:gd name="connsiteX2" fmla="*/ 3530000 w 3809119"/>
                <a:gd name="connsiteY2" fmla="*/ 964276 h 1587731"/>
                <a:gd name="connsiteX3" fmla="*/ 93517 w 3809119"/>
                <a:gd name="connsiteY3" fmla="*/ 1587731 h 1587731"/>
                <a:gd name="connsiteX4" fmla="*/ 0 w 3809119"/>
                <a:gd name="connsiteY4" fmla="*/ 914400 h 1587731"/>
                <a:gd name="connsiteX0" fmla="*/ 0 w 3803085"/>
                <a:gd name="connsiteY0" fmla="*/ 914400 h 1587731"/>
                <a:gd name="connsiteX1" fmla="*/ 3685863 w 3803085"/>
                <a:gd name="connsiteY1" fmla="*/ 0 h 1587731"/>
                <a:gd name="connsiteX2" fmla="*/ 3530000 w 3803085"/>
                <a:gd name="connsiteY2" fmla="*/ 964276 h 1587731"/>
                <a:gd name="connsiteX3" fmla="*/ 93517 w 3803085"/>
                <a:gd name="connsiteY3" fmla="*/ 1587731 h 1587731"/>
                <a:gd name="connsiteX4" fmla="*/ 0 w 3803085"/>
                <a:gd name="connsiteY4" fmla="*/ 914400 h 1587731"/>
                <a:gd name="connsiteX0" fmla="*/ 42390 w 3845475"/>
                <a:gd name="connsiteY0" fmla="*/ 914400 h 1587731"/>
                <a:gd name="connsiteX1" fmla="*/ 3728253 w 3845475"/>
                <a:gd name="connsiteY1" fmla="*/ 0 h 1587731"/>
                <a:gd name="connsiteX2" fmla="*/ 3572390 w 3845475"/>
                <a:gd name="connsiteY2" fmla="*/ 964276 h 1587731"/>
                <a:gd name="connsiteX3" fmla="*/ 135907 w 3845475"/>
                <a:gd name="connsiteY3" fmla="*/ 1587731 h 1587731"/>
                <a:gd name="connsiteX4" fmla="*/ 42390 w 3845475"/>
                <a:gd name="connsiteY4" fmla="*/ 914400 h 1587731"/>
                <a:gd name="connsiteX0" fmla="*/ 58882 w 3861967"/>
                <a:gd name="connsiteY0" fmla="*/ 914400 h 1587731"/>
                <a:gd name="connsiteX1" fmla="*/ 3744745 w 3861967"/>
                <a:gd name="connsiteY1" fmla="*/ 0 h 1587731"/>
                <a:gd name="connsiteX2" fmla="*/ 3588882 w 3861967"/>
                <a:gd name="connsiteY2" fmla="*/ 964276 h 1587731"/>
                <a:gd name="connsiteX3" fmla="*/ 152399 w 3861967"/>
                <a:gd name="connsiteY3" fmla="*/ 1587731 h 1587731"/>
                <a:gd name="connsiteX4" fmla="*/ 58882 w 3861967"/>
                <a:gd name="connsiteY4" fmla="*/ 914400 h 1587731"/>
                <a:gd name="connsiteX0" fmla="*/ 58882 w 3861967"/>
                <a:gd name="connsiteY0" fmla="*/ 914400 h 1587731"/>
                <a:gd name="connsiteX1" fmla="*/ 3744745 w 3861967"/>
                <a:gd name="connsiteY1" fmla="*/ 0 h 1587731"/>
                <a:gd name="connsiteX2" fmla="*/ 3588882 w 3861967"/>
                <a:gd name="connsiteY2" fmla="*/ 964276 h 1587731"/>
                <a:gd name="connsiteX3" fmla="*/ 152399 w 3861967"/>
                <a:gd name="connsiteY3" fmla="*/ 1587731 h 1587731"/>
                <a:gd name="connsiteX4" fmla="*/ 58882 w 3861967"/>
                <a:gd name="connsiteY4" fmla="*/ 914400 h 158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1967" h="1587731">
                  <a:moveTo>
                    <a:pt x="58882" y="914400"/>
                  </a:moveTo>
                  <a:cubicBezTo>
                    <a:pt x="176088" y="422070"/>
                    <a:pt x="3655660" y="394854"/>
                    <a:pt x="3744745" y="0"/>
                  </a:cubicBezTo>
                  <a:cubicBezTo>
                    <a:pt x="3942173" y="279861"/>
                    <a:pt x="3890218" y="705196"/>
                    <a:pt x="3588882" y="964276"/>
                  </a:cubicBezTo>
                  <a:cubicBezTo>
                    <a:pt x="3149969" y="1310640"/>
                    <a:pt x="1162811" y="1054330"/>
                    <a:pt x="152399" y="1587731"/>
                  </a:cubicBezTo>
                  <a:cubicBezTo>
                    <a:pt x="27708" y="1477587"/>
                    <a:pt x="-65810" y="1232362"/>
                    <a:pt x="58882" y="91440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Jöjj,</a:t>
              </a:r>
              <a:endPara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5702811" y="2354042"/>
              <a:ext cx="965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ó,</a:t>
              </a:r>
              <a:endPara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5655994" y="3494751"/>
              <a:ext cx="965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jöjj</a:t>
              </a:r>
              <a:endPara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5710088" y="4590893"/>
              <a:ext cx="965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</a:t>
              </a:r>
              <a:r>
                <a:rPr kumimoji="0" lang="hu-H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l!</a:t>
              </a:r>
              <a:endPara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7" name="Téglalap 5">
            <a:hlinkClick r:id="rId2"/>
          </p:cNvPr>
          <p:cNvSpPr/>
          <p:nvPr/>
        </p:nvSpPr>
        <p:spPr>
          <a:xfrm>
            <a:off x="3310539" y="5677422"/>
            <a:ext cx="5570923" cy="1074436"/>
          </a:xfrm>
          <a:prstGeom prst="roundRect">
            <a:avLst/>
          </a:prstGeom>
          <a:solidFill>
            <a:srgbClr val="0B2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Énekeld el ismét az éneket!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készülj advent idején Jézus születésére!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Kattints ide! </a:t>
            </a:r>
            <a:endParaRPr kumimoji="0" lang="hu-HU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000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path" presetSubtype="0" repeatCount="indefinite" ac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043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97674">
              <a:srgbClr val="0B2159"/>
            </a:gs>
            <a:gs pos="83000">
              <a:schemeClr val="accent4">
                <a:lumMod val="50000"/>
              </a:schemeClr>
            </a:gs>
            <a:gs pos="62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Várunk a következő digitális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hittanórán is!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856" y="1617828"/>
            <a:ext cx="4883015" cy="486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97674">
              <a:srgbClr val="0B2159"/>
            </a:gs>
            <a:gs pos="83000">
              <a:schemeClr val="accent4">
                <a:lumMod val="50000"/>
              </a:schemeClr>
            </a:gs>
            <a:gs pos="39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87" y="630936"/>
            <a:ext cx="5441619" cy="555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97674">
                <a:srgbClr val="0B2159"/>
              </a:gs>
              <a:gs pos="83000">
                <a:schemeClr val="accent4">
                  <a:lumMod val="50000"/>
                </a:schemeClr>
              </a:gs>
              <a:gs pos="39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8657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4">
                <a:lumMod val="0"/>
                <a:lumOff val="100000"/>
              </a:schemeClr>
            </a:gs>
            <a:gs pos="97674">
              <a:srgbClr val="0B2159"/>
            </a:gs>
            <a:gs pos="83000">
              <a:schemeClr val="accent4">
                <a:lumMod val="50000"/>
              </a:schemeClr>
            </a:gs>
            <a:gs pos="56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964996" y="1393721"/>
            <a:ext cx="3600000" cy="3600001"/>
            <a:chOff x="5725765" y="-1726033"/>
            <a:chExt cx="3934395" cy="3727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>
              <a:innerShdw blurRad="571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AB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25765" y="-1017272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Kedves Szülők!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Köszönjük </a:t>
              </a:r>
              <a:r>
                <a:rPr kumimoji="0" lang="hu-HU" altLang="hu-HU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segítségüket</a:t>
              </a: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Isten áldását </a:t>
              </a:r>
              <a:r>
                <a:rPr kumimoji="0" lang="hu-HU" altLang="hu-HU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kívánjuk ezzel </a:t>
              </a: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„Jóságod 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és szereteted kísér életem minden </a:t>
            </a: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napján.” 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Áldás, békesség!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77541" y="6228442"/>
            <a:ext cx="497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képek forrása: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itt található.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2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40000">
              <a:schemeClr val="accent4">
                <a:lumMod val="0"/>
                <a:lumOff val="100000"/>
              </a:schemeClr>
            </a:gs>
            <a:gs pos="97674">
              <a:srgbClr val="0B2159"/>
            </a:gs>
            <a:gs pos="83000">
              <a:schemeClr val="accent4">
                <a:lumMod val="50000"/>
              </a:schemeClr>
            </a:gs>
            <a:gs pos="62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4633134" y="378835"/>
            <a:ext cx="2925733" cy="5286251"/>
            <a:chOff x="4562753" y="933610"/>
            <a:chExt cx="2925733" cy="5286251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4602539" y="933610"/>
              <a:ext cx="2885947" cy="5286251"/>
              <a:chOff x="4266693" y="242730"/>
              <a:chExt cx="2885947" cy="5286251"/>
            </a:xfrm>
          </p:grpSpPr>
          <p:sp>
            <p:nvSpPr>
              <p:cNvPr id="6" name="Téglalap 9"/>
              <p:cNvSpPr/>
              <p:nvPr/>
            </p:nvSpPr>
            <p:spPr>
              <a:xfrm>
                <a:off x="4988848" y="4294876"/>
                <a:ext cx="979754" cy="1234105"/>
              </a:xfrm>
              <a:custGeom>
                <a:avLst/>
                <a:gdLst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0 w 3332480"/>
                  <a:gd name="connsiteY3" fmla="*/ 1524000 h 1524000"/>
                  <a:gd name="connsiteX4" fmla="*/ 0 w 3332480"/>
                  <a:gd name="connsiteY4" fmla="*/ 0 h 1524000"/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741680 w 3332480"/>
                  <a:gd name="connsiteY3" fmla="*/ 670560 h 1524000"/>
                  <a:gd name="connsiteX4" fmla="*/ 0 w 3332480"/>
                  <a:gd name="connsiteY4" fmla="*/ 0 h 1524000"/>
                  <a:gd name="connsiteX0" fmla="*/ 0 w 3332480"/>
                  <a:gd name="connsiteY0" fmla="*/ 294640 h 1818640"/>
                  <a:gd name="connsiteX1" fmla="*/ 1300480 w 3332480"/>
                  <a:gd name="connsiteY1" fmla="*/ 0 h 1818640"/>
                  <a:gd name="connsiteX2" fmla="*/ 3332480 w 3332480"/>
                  <a:gd name="connsiteY2" fmla="*/ 1818640 h 1818640"/>
                  <a:gd name="connsiteX3" fmla="*/ 741680 w 3332480"/>
                  <a:gd name="connsiteY3" fmla="*/ 965200 h 1818640"/>
                  <a:gd name="connsiteX4" fmla="*/ 0 w 3332480"/>
                  <a:gd name="connsiteY4" fmla="*/ 294640 h 181864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03200 h 873760"/>
                  <a:gd name="connsiteX1" fmla="*/ 914400 w 3362960"/>
                  <a:gd name="connsiteY1" fmla="*/ 0 h 873760"/>
                  <a:gd name="connsiteX2" fmla="*/ 3362960 w 3362960"/>
                  <a:gd name="connsiteY2" fmla="*/ 213360 h 873760"/>
                  <a:gd name="connsiteX3" fmla="*/ 741680 w 3362960"/>
                  <a:gd name="connsiteY3" fmla="*/ 873760 h 873760"/>
                  <a:gd name="connsiteX4" fmla="*/ 0 w 3362960"/>
                  <a:gd name="connsiteY4" fmla="*/ 203200 h 87376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61752"/>
                  <a:gd name="connsiteX1" fmla="*/ 914400 w 3362960"/>
                  <a:gd name="connsiteY1" fmla="*/ 0 h 861752"/>
                  <a:gd name="connsiteX2" fmla="*/ 3362960 w 3362960"/>
                  <a:gd name="connsiteY2" fmla="*/ 213360 h 861752"/>
                  <a:gd name="connsiteX3" fmla="*/ 1076960 w 3362960"/>
                  <a:gd name="connsiteY3" fmla="*/ 843280 h 861752"/>
                  <a:gd name="connsiteX4" fmla="*/ 0 w 3362960"/>
                  <a:gd name="connsiteY4" fmla="*/ 203200 h 861752"/>
                  <a:gd name="connsiteX0" fmla="*/ 0 w 3362960"/>
                  <a:gd name="connsiteY0" fmla="*/ 335280 h 993832"/>
                  <a:gd name="connsiteX1" fmla="*/ 934445 w 3362960"/>
                  <a:gd name="connsiteY1" fmla="*/ 0 h 993832"/>
                  <a:gd name="connsiteX2" fmla="*/ 3362960 w 3362960"/>
                  <a:gd name="connsiteY2" fmla="*/ 345440 h 993832"/>
                  <a:gd name="connsiteX3" fmla="*/ 1076960 w 3362960"/>
                  <a:gd name="connsiteY3" fmla="*/ 975360 h 993832"/>
                  <a:gd name="connsiteX4" fmla="*/ 0 w 3362960"/>
                  <a:gd name="connsiteY4" fmla="*/ 335280 h 993832"/>
                  <a:gd name="connsiteX0" fmla="*/ 0 w 3413071"/>
                  <a:gd name="connsiteY0" fmla="*/ 14347 h 1283587"/>
                  <a:gd name="connsiteX1" fmla="*/ 984556 w 3413071"/>
                  <a:gd name="connsiteY1" fmla="*/ 298827 h 1283587"/>
                  <a:gd name="connsiteX2" fmla="*/ 3413071 w 3413071"/>
                  <a:gd name="connsiteY2" fmla="*/ 644267 h 1283587"/>
                  <a:gd name="connsiteX3" fmla="*/ 1127071 w 3413071"/>
                  <a:gd name="connsiteY3" fmla="*/ 1274187 h 1283587"/>
                  <a:gd name="connsiteX4" fmla="*/ 0 w 3413071"/>
                  <a:gd name="connsiteY4" fmla="*/ 14347 h 1283587"/>
                  <a:gd name="connsiteX0" fmla="*/ 0 w 3413071"/>
                  <a:gd name="connsiteY0" fmla="*/ 14347 h 1288375"/>
                  <a:gd name="connsiteX1" fmla="*/ 984556 w 3413071"/>
                  <a:gd name="connsiteY1" fmla="*/ 298827 h 1288375"/>
                  <a:gd name="connsiteX2" fmla="*/ 3413071 w 3413071"/>
                  <a:gd name="connsiteY2" fmla="*/ 644267 h 1288375"/>
                  <a:gd name="connsiteX3" fmla="*/ 1127071 w 3413071"/>
                  <a:gd name="connsiteY3" fmla="*/ 1274187 h 1288375"/>
                  <a:gd name="connsiteX4" fmla="*/ 0 w 3413071"/>
                  <a:gd name="connsiteY4" fmla="*/ 14347 h 1288375"/>
                  <a:gd name="connsiteX0" fmla="*/ 128925 w 3541996"/>
                  <a:gd name="connsiteY0" fmla="*/ 14347 h 1274187"/>
                  <a:gd name="connsiteX1" fmla="*/ 1113481 w 3541996"/>
                  <a:gd name="connsiteY1" fmla="*/ 298827 h 1274187"/>
                  <a:gd name="connsiteX2" fmla="*/ 3541996 w 3541996"/>
                  <a:gd name="connsiteY2" fmla="*/ 644267 h 1274187"/>
                  <a:gd name="connsiteX3" fmla="*/ 1255996 w 3541996"/>
                  <a:gd name="connsiteY3" fmla="*/ 1274187 h 1274187"/>
                  <a:gd name="connsiteX4" fmla="*/ 134438 w 3541996"/>
                  <a:gd name="connsiteY4" fmla="*/ 213300 h 1274187"/>
                  <a:gd name="connsiteX5" fmla="*/ 128925 w 3541996"/>
                  <a:gd name="connsiteY5" fmla="*/ 14347 h 1274187"/>
                  <a:gd name="connsiteX0" fmla="*/ 105814 w 3518885"/>
                  <a:gd name="connsiteY0" fmla="*/ 14347 h 1274187"/>
                  <a:gd name="connsiteX1" fmla="*/ 1090370 w 3518885"/>
                  <a:gd name="connsiteY1" fmla="*/ 298827 h 1274187"/>
                  <a:gd name="connsiteX2" fmla="*/ 3518885 w 3518885"/>
                  <a:gd name="connsiteY2" fmla="*/ 644267 h 1274187"/>
                  <a:gd name="connsiteX3" fmla="*/ 1232885 w 3518885"/>
                  <a:gd name="connsiteY3" fmla="*/ 1274187 h 1274187"/>
                  <a:gd name="connsiteX4" fmla="*/ 161438 w 3518885"/>
                  <a:gd name="connsiteY4" fmla="*/ 629860 h 1274187"/>
                  <a:gd name="connsiteX5" fmla="*/ 105814 w 3518885"/>
                  <a:gd name="connsiteY5" fmla="*/ 14347 h 1274187"/>
                  <a:gd name="connsiteX0" fmla="*/ 105814 w 1691927"/>
                  <a:gd name="connsiteY0" fmla="*/ 14347 h 2253970"/>
                  <a:gd name="connsiteX1" fmla="*/ 1090370 w 1691927"/>
                  <a:gd name="connsiteY1" fmla="*/ 298827 h 2253970"/>
                  <a:gd name="connsiteX2" fmla="*/ 1580062 w 1691927"/>
                  <a:gd name="connsiteY2" fmla="*/ 2232267 h 2253970"/>
                  <a:gd name="connsiteX3" fmla="*/ 1232885 w 1691927"/>
                  <a:gd name="connsiteY3" fmla="*/ 1274187 h 2253970"/>
                  <a:gd name="connsiteX4" fmla="*/ 161438 w 1691927"/>
                  <a:gd name="connsiteY4" fmla="*/ 629860 h 2253970"/>
                  <a:gd name="connsiteX5" fmla="*/ 105814 w 1691927"/>
                  <a:gd name="connsiteY5" fmla="*/ 14347 h 2253970"/>
                  <a:gd name="connsiteX0" fmla="*/ 105814 w 1982288"/>
                  <a:gd name="connsiteY0" fmla="*/ 14347 h 2253970"/>
                  <a:gd name="connsiteX1" fmla="*/ 1090370 w 1982288"/>
                  <a:gd name="connsiteY1" fmla="*/ 298827 h 2253970"/>
                  <a:gd name="connsiteX2" fmla="*/ 1580062 w 1982288"/>
                  <a:gd name="connsiteY2" fmla="*/ 2232267 h 2253970"/>
                  <a:gd name="connsiteX3" fmla="*/ 1232885 w 1982288"/>
                  <a:gd name="connsiteY3" fmla="*/ 1274187 h 2253970"/>
                  <a:gd name="connsiteX4" fmla="*/ 161438 w 1982288"/>
                  <a:gd name="connsiteY4" fmla="*/ 629860 h 2253970"/>
                  <a:gd name="connsiteX5" fmla="*/ 105814 w 1982288"/>
                  <a:gd name="connsiteY5" fmla="*/ 14347 h 2253970"/>
                  <a:gd name="connsiteX0" fmla="*/ 105814 w 1982288"/>
                  <a:gd name="connsiteY0" fmla="*/ 14347 h 2233986"/>
                  <a:gd name="connsiteX1" fmla="*/ 1090370 w 1982288"/>
                  <a:gd name="connsiteY1" fmla="*/ 298827 h 2233986"/>
                  <a:gd name="connsiteX2" fmla="*/ 1580062 w 1982288"/>
                  <a:gd name="connsiteY2" fmla="*/ 2232267 h 2233986"/>
                  <a:gd name="connsiteX3" fmla="*/ 161438 w 1982288"/>
                  <a:gd name="connsiteY3" fmla="*/ 629860 h 2233986"/>
                  <a:gd name="connsiteX4" fmla="*/ 105814 w 1982288"/>
                  <a:gd name="connsiteY4" fmla="*/ 14347 h 2233986"/>
                  <a:gd name="connsiteX0" fmla="*/ 105814 w 1982288"/>
                  <a:gd name="connsiteY0" fmla="*/ 14347 h 2232267"/>
                  <a:gd name="connsiteX1" fmla="*/ 1090370 w 1982288"/>
                  <a:gd name="connsiteY1" fmla="*/ 298827 h 2232267"/>
                  <a:gd name="connsiteX2" fmla="*/ 1580062 w 1982288"/>
                  <a:gd name="connsiteY2" fmla="*/ 2232267 h 2232267"/>
                  <a:gd name="connsiteX3" fmla="*/ 161438 w 1982288"/>
                  <a:gd name="connsiteY3" fmla="*/ 629860 h 2232267"/>
                  <a:gd name="connsiteX4" fmla="*/ 105814 w 1982288"/>
                  <a:gd name="connsiteY4" fmla="*/ 14347 h 2232267"/>
                  <a:gd name="connsiteX0" fmla="*/ 105814 w 1985479"/>
                  <a:gd name="connsiteY0" fmla="*/ 436732 h 2654652"/>
                  <a:gd name="connsiteX1" fmla="*/ 1108490 w 1985479"/>
                  <a:gd name="connsiteY1" fmla="*/ 0 h 2654652"/>
                  <a:gd name="connsiteX2" fmla="*/ 1580062 w 1985479"/>
                  <a:gd name="connsiteY2" fmla="*/ 2654652 h 2654652"/>
                  <a:gd name="connsiteX3" fmla="*/ 161438 w 1985479"/>
                  <a:gd name="connsiteY3" fmla="*/ 1052245 h 2654652"/>
                  <a:gd name="connsiteX4" fmla="*/ 105814 w 1985479"/>
                  <a:gd name="connsiteY4" fmla="*/ 436732 h 2654652"/>
                  <a:gd name="connsiteX0" fmla="*/ 72028 w 1951693"/>
                  <a:gd name="connsiteY0" fmla="*/ 436732 h 2654652"/>
                  <a:gd name="connsiteX1" fmla="*/ 1074704 w 1951693"/>
                  <a:gd name="connsiteY1" fmla="*/ 0 h 2654652"/>
                  <a:gd name="connsiteX2" fmla="*/ 1546276 w 1951693"/>
                  <a:gd name="connsiteY2" fmla="*/ 2654652 h 2654652"/>
                  <a:gd name="connsiteX3" fmla="*/ 236371 w 1951693"/>
                  <a:gd name="connsiteY3" fmla="*/ 942971 h 2654652"/>
                  <a:gd name="connsiteX4" fmla="*/ 72028 w 1951693"/>
                  <a:gd name="connsiteY4" fmla="*/ 436732 h 2654652"/>
                  <a:gd name="connsiteX0" fmla="*/ 306173 w 1779798"/>
                  <a:gd name="connsiteY0" fmla="*/ 65199 h 2654652"/>
                  <a:gd name="connsiteX1" fmla="*/ 902809 w 1779798"/>
                  <a:gd name="connsiteY1" fmla="*/ 0 h 2654652"/>
                  <a:gd name="connsiteX2" fmla="*/ 1374381 w 1779798"/>
                  <a:gd name="connsiteY2" fmla="*/ 2654652 h 2654652"/>
                  <a:gd name="connsiteX3" fmla="*/ 64476 w 1779798"/>
                  <a:gd name="connsiteY3" fmla="*/ 942971 h 2654652"/>
                  <a:gd name="connsiteX4" fmla="*/ 306173 w 1779798"/>
                  <a:gd name="connsiteY4" fmla="*/ 65199 h 2654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9798" h="2654652">
                    <a:moveTo>
                      <a:pt x="306173" y="65199"/>
                    </a:moveTo>
                    <a:cubicBezTo>
                      <a:pt x="739666" y="-33014"/>
                      <a:pt x="266116" y="57573"/>
                      <a:pt x="902809" y="0"/>
                    </a:cubicBezTo>
                    <a:cubicBezTo>
                      <a:pt x="990862" y="406400"/>
                      <a:pt x="2476939" y="1915016"/>
                      <a:pt x="1374381" y="2654652"/>
                    </a:cubicBezTo>
                    <a:cubicBezTo>
                      <a:pt x="1092721" y="1417892"/>
                      <a:pt x="310184" y="1312624"/>
                      <a:pt x="64476" y="942971"/>
                    </a:cubicBezTo>
                    <a:cubicBezTo>
                      <a:pt x="-123369" y="732998"/>
                      <a:pt x="142999" y="50945"/>
                      <a:pt x="306173" y="65199"/>
                    </a:cubicBezTo>
                    <a:close/>
                  </a:path>
                </a:pathLst>
              </a:custGeom>
              <a:gradFill flip="none" rotWithShape="1">
                <a:gsLst>
                  <a:gs pos="88000">
                    <a:schemeClr val="tx1"/>
                  </a:gs>
                  <a:gs pos="33000">
                    <a:srgbClr val="34405E"/>
                  </a:gs>
                  <a:gs pos="51000">
                    <a:srgbClr val="34405E"/>
                  </a:gs>
                </a:gsLst>
                <a:lin ang="11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" name="Téglalap 9"/>
              <p:cNvSpPr/>
              <p:nvPr/>
            </p:nvSpPr>
            <p:spPr>
              <a:xfrm>
                <a:off x="4339741" y="1125282"/>
                <a:ext cx="2556726" cy="742303"/>
              </a:xfrm>
              <a:custGeom>
                <a:avLst/>
                <a:gdLst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0 w 3332480"/>
                  <a:gd name="connsiteY3" fmla="*/ 1524000 h 1524000"/>
                  <a:gd name="connsiteX4" fmla="*/ 0 w 3332480"/>
                  <a:gd name="connsiteY4" fmla="*/ 0 h 1524000"/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741680 w 3332480"/>
                  <a:gd name="connsiteY3" fmla="*/ 670560 h 1524000"/>
                  <a:gd name="connsiteX4" fmla="*/ 0 w 3332480"/>
                  <a:gd name="connsiteY4" fmla="*/ 0 h 1524000"/>
                  <a:gd name="connsiteX0" fmla="*/ 0 w 3332480"/>
                  <a:gd name="connsiteY0" fmla="*/ 294640 h 1818640"/>
                  <a:gd name="connsiteX1" fmla="*/ 1300480 w 3332480"/>
                  <a:gd name="connsiteY1" fmla="*/ 0 h 1818640"/>
                  <a:gd name="connsiteX2" fmla="*/ 3332480 w 3332480"/>
                  <a:gd name="connsiteY2" fmla="*/ 1818640 h 1818640"/>
                  <a:gd name="connsiteX3" fmla="*/ 741680 w 3332480"/>
                  <a:gd name="connsiteY3" fmla="*/ 965200 h 1818640"/>
                  <a:gd name="connsiteX4" fmla="*/ 0 w 3332480"/>
                  <a:gd name="connsiteY4" fmla="*/ 294640 h 181864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03200 h 873760"/>
                  <a:gd name="connsiteX1" fmla="*/ 914400 w 3362960"/>
                  <a:gd name="connsiteY1" fmla="*/ 0 h 873760"/>
                  <a:gd name="connsiteX2" fmla="*/ 3362960 w 3362960"/>
                  <a:gd name="connsiteY2" fmla="*/ 213360 h 873760"/>
                  <a:gd name="connsiteX3" fmla="*/ 741680 w 3362960"/>
                  <a:gd name="connsiteY3" fmla="*/ 873760 h 873760"/>
                  <a:gd name="connsiteX4" fmla="*/ 0 w 3362960"/>
                  <a:gd name="connsiteY4" fmla="*/ 203200 h 87376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61752"/>
                  <a:gd name="connsiteX1" fmla="*/ 914400 w 3362960"/>
                  <a:gd name="connsiteY1" fmla="*/ 0 h 861752"/>
                  <a:gd name="connsiteX2" fmla="*/ 3362960 w 3362960"/>
                  <a:gd name="connsiteY2" fmla="*/ 213360 h 861752"/>
                  <a:gd name="connsiteX3" fmla="*/ 1076960 w 3362960"/>
                  <a:gd name="connsiteY3" fmla="*/ 843280 h 861752"/>
                  <a:gd name="connsiteX4" fmla="*/ 0 w 3362960"/>
                  <a:gd name="connsiteY4" fmla="*/ 203200 h 861752"/>
                  <a:gd name="connsiteX0" fmla="*/ 0 w 3362960"/>
                  <a:gd name="connsiteY0" fmla="*/ 335280 h 993832"/>
                  <a:gd name="connsiteX1" fmla="*/ 934445 w 3362960"/>
                  <a:gd name="connsiteY1" fmla="*/ 0 h 993832"/>
                  <a:gd name="connsiteX2" fmla="*/ 3362960 w 3362960"/>
                  <a:gd name="connsiteY2" fmla="*/ 345440 h 993832"/>
                  <a:gd name="connsiteX3" fmla="*/ 1076960 w 3362960"/>
                  <a:gd name="connsiteY3" fmla="*/ 975360 h 993832"/>
                  <a:gd name="connsiteX4" fmla="*/ 0 w 3362960"/>
                  <a:gd name="connsiteY4" fmla="*/ 335280 h 993832"/>
                  <a:gd name="connsiteX0" fmla="*/ 0 w 3413071"/>
                  <a:gd name="connsiteY0" fmla="*/ 14347 h 1283587"/>
                  <a:gd name="connsiteX1" fmla="*/ 984556 w 3413071"/>
                  <a:gd name="connsiteY1" fmla="*/ 298827 h 1283587"/>
                  <a:gd name="connsiteX2" fmla="*/ 3413071 w 3413071"/>
                  <a:gd name="connsiteY2" fmla="*/ 644267 h 1283587"/>
                  <a:gd name="connsiteX3" fmla="*/ 1127071 w 3413071"/>
                  <a:gd name="connsiteY3" fmla="*/ 1274187 h 1283587"/>
                  <a:gd name="connsiteX4" fmla="*/ 0 w 3413071"/>
                  <a:gd name="connsiteY4" fmla="*/ 14347 h 1283587"/>
                  <a:gd name="connsiteX0" fmla="*/ 0 w 3413071"/>
                  <a:gd name="connsiteY0" fmla="*/ 14347 h 1288375"/>
                  <a:gd name="connsiteX1" fmla="*/ 984556 w 3413071"/>
                  <a:gd name="connsiteY1" fmla="*/ 298827 h 1288375"/>
                  <a:gd name="connsiteX2" fmla="*/ 3413071 w 3413071"/>
                  <a:gd name="connsiteY2" fmla="*/ 644267 h 1288375"/>
                  <a:gd name="connsiteX3" fmla="*/ 1127071 w 3413071"/>
                  <a:gd name="connsiteY3" fmla="*/ 1274187 h 1288375"/>
                  <a:gd name="connsiteX4" fmla="*/ 0 w 3413071"/>
                  <a:gd name="connsiteY4" fmla="*/ 14347 h 1288375"/>
                  <a:gd name="connsiteX0" fmla="*/ 128925 w 3541996"/>
                  <a:gd name="connsiteY0" fmla="*/ 14347 h 1274187"/>
                  <a:gd name="connsiteX1" fmla="*/ 1113481 w 3541996"/>
                  <a:gd name="connsiteY1" fmla="*/ 298827 h 1274187"/>
                  <a:gd name="connsiteX2" fmla="*/ 3541996 w 3541996"/>
                  <a:gd name="connsiteY2" fmla="*/ 644267 h 1274187"/>
                  <a:gd name="connsiteX3" fmla="*/ 1255996 w 3541996"/>
                  <a:gd name="connsiteY3" fmla="*/ 1274187 h 1274187"/>
                  <a:gd name="connsiteX4" fmla="*/ 134438 w 3541996"/>
                  <a:gd name="connsiteY4" fmla="*/ 213300 h 1274187"/>
                  <a:gd name="connsiteX5" fmla="*/ 128925 w 3541996"/>
                  <a:gd name="connsiteY5" fmla="*/ 14347 h 1274187"/>
                  <a:gd name="connsiteX0" fmla="*/ 105814 w 3518885"/>
                  <a:gd name="connsiteY0" fmla="*/ 14347 h 1274187"/>
                  <a:gd name="connsiteX1" fmla="*/ 1090370 w 3518885"/>
                  <a:gd name="connsiteY1" fmla="*/ 298827 h 1274187"/>
                  <a:gd name="connsiteX2" fmla="*/ 3518885 w 3518885"/>
                  <a:gd name="connsiteY2" fmla="*/ 644267 h 1274187"/>
                  <a:gd name="connsiteX3" fmla="*/ 1232885 w 3518885"/>
                  <a:gd name="connsiteY3" fmla="*/ 1274187 h 1274187"/>
                  <a:gd name="connsiteX4" fmla="*/ 161438 w 3518885"/>
                  <a:gd name="connsiteY4" fmla="*/ 629860 h 1274187"/>
                  <a:gd name="connsiteX5" fmla="*/ 105814 w 3518885"/>
                  <a:gd name="connsiteY5" fmla="*/ 14347 h 1274187"/>
                  <a:gd name="connsiteX0" fmla="*/ 475694 w 3402072"/>
                  <a:gd name="connsiteY0" fmla="*/ 34048 h 1005016"/>
                  <a:gd name="connsiteX1" fmla="*/ 973557 w 3402072"/>
                  <a:gd name="connsiteY1" fmla="*/ 29656 h 1005016"/>
                  <a:gd name="connsiteX2" fmla="*/ 3402072 w 3402072"/>
                  <a:gd name="connsiteY2" fmla="*/ 375096 h 1005016"/>
                  <a:gd name="connsiteX3" fmla="*/ 1116072 w 3402072"/>
                  <a:gd name="connsiteY3" fmla="*/ 1005016 h 1005016"/>
                  <a:gd name="connsiteX4" fmla="*/ 44625 w 3402072"/>
                  <a:gd name="connsiteY4" fmla="*/ 360689 h 1005016"/>
                  <a:gd name="connsiteX5" fmla="*/ 475694 w 3402072"/>
                  <a:gd name="connsiteY5" fmla="*/ 34048 h 100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2072" h="1005016">
                    <a:moveTo>
                      <a:pt x="475694" y="34048"/>
                    </a:moveTo>
                    <a:cubicBezTo>
                      <a:pt x="909187" y="-64165"/>
                      <a:pt x="336864" y="87229"/>
                      <a:pt x="973557" y="29656"/>
                    </a:cubicBezTo>
                    <a:cubicBezTo>
                      <a:pt x="1061610" y="436056"/>
                      <a:pt x="1424259" y="456376"/>
                      <a:pt x="3402072" y="375096"/>
                    </a:cubicBezTo>
                    <a:cubicBezTo>
                      <a:pt x="3259832" y="585069"/>
                      <a:pt x="1989832" y="784883"/>
                      <a:pt x="1116072" y="1005016"/>
                    </a:cubicBezTo>
                    <a:cubicBezTo>
                      <a:pt x="548146" y="933188"/>
                      <a:pt x="232470" y="570662"/>
                      <a:pt x="44625" y="360689"/>
                    </a:cubicBezTo>
                    <a:cubicBezTo>
                      <a:pt x="-143220" y="150716"/>
                      <a:pt x="312520" y="19794"/>
                      <a:pt x="475694" y="34048"/>
                    </a:cubicBezTo>
                    <a:close/>
                  </a:path>
                </a:pathLst>
              </a:custGeom>
              <a:gradFill flip="none" rotWithShape="1">
                <a:gsLst>
                  <a:gs pos="88000">
                    <a:schemeClr val="tx1"/>
                  </a:gs>
                  <a:gs pos="1860">
                    <a:schemeClr val="tx1"/>
                  </a:gs>
                  <a:gs pos="33000">
                    <a:srgbClr val="34405E"/>
                  </a:gs>
                  <a:gs pos="65000">
                    <a:srgbClr val="34405E"/>
                  </a:gs>
                </a:gsLst>
                <a:lin ang="11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" name="Téglalap 9"/>
              <p:cNvSpPr/>
              <p:nvPr/>
            </p:nvSpPr>
            <p:spPr>
              <a:xfrm>
                <a:off x="4519818" y="2117384"/>
                <a:ext cx="2219778" cy="904499"/>
              </a:xfrm>
              <a:custGeom>
                <a:avLst/>
                <a:gdLst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0 w 3332480"/>
                  <a:gd name="connsiteY3" fmla="*/ 1524000 h 1524000"/>
                  <a:gd name="connsiteX4" fmla="*/ 0 w 3332480"/>
                  <a:gd name="connsiteY4" fmla="*/ 0 h 1524000"/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741680 w 3332480"/>
                  <a:gd name="connsiteY3" fmla="*/ 670560 h 1524000"/>
                  <a:gd name="connsiteX4" fmla="*/ 0 w 3332480"/>
                  <a:gd name="connsiteY4" fmla="*/ 0 h 1524000"/>
                  <a:gd name="connsiteX0" fmla="*/ 0 w 3332480"/>
                  <a:gd name="connsiteY0" fmla="*/ 294640 h 1818640"/>
                  <a:gd name="connsiteX1" fmla="*/ 1300480 w 3332480"/>
                  <a:gd name="connsiteY1" fmla="*/ 0 h 1818640"/>
                  <a:gd name="connsiteX2" fmla="*/ 3332480 w 3332480"/>
                  <a:gd name="connsiteY2" fmla="*/ 1818640 h 1818640"/>
                  <a:gd name="connsiteX3" fmla="*/ 741680 w 3332480"/>
                  <a:gd name="connsiteY3" fmla="*/ 965200 h 1818640"/>
                  <a:gd name="connsiteX4" fmla="*/ 0 w 3332480"/>
                  <a:gd name="connsiteY4" fmla="*/ 294640 h 181864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03200 h 873760"/>
                  <a:gd name="connsiteX1" fmla="*/ 914400 w 3362960"/>
                  <a:gd name="connsiteY1" fmla="*/ 0 h 873760"/>
                  <a:gd name="connsiteX2" fmla="*/ 3362960 w 3362960"/>
                  <a:gd name="connsiteY2" fmla="*/ 213360 h 873760"/>
                  <a:gd name="connsiteX3" fmla="*/ 741680 w 3362960"/>
                  <a:gd name="connsiteY3" fmla="*/ 873760 h 873760"/>
                  <a:gd name="connsiteX4" fmla="*/ 0 w 3362960"/>
                  <a:gd name="connsiteY4" fmla="*/ 203200 h 87376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61752"/>
                  <a:gd name="connsiteX1" fmla="*/ 914400 w 3362960"/>
                  <a:gd name="connsiteY1" fmla="*/ 0 h 861752"/>
                  <a:gd name="connsiteX2" fmla="*/ 3362960 w 3362960"/>
                  <a:gd name="connsiteY2" fmla="*/ 213360 h 861752"/>
                  <a:gd name="connsiteX3" fmla="*/ 1076960 w 3362960"/>
                  <a:gd name="connsiteY3" fmla="*/ 843280 h 861752"/>
                  <a:gd name="connsiteX4" fmla="*/ 0 w 3362960"/>
                  <a:gd name="connsiteY4" fmla="*/ 203200 h 861752"/>
                  <a:gd name="connsiteX0" fmla="*/ 0 w 3362960"/>
                  <a:gd name="connsiteY0" fmla="*/ 335280 h 993832"/>
                  <a:gd name="connsiteX1" fmla="*/ 934445 w 3362960"/>
                  <a:gd name="connsiteY1" fmla="*/ 0 h 993832"/>
                  <a:gd name="connsiteX2" fmla="*/ 3362960 w 3362960"/>
                  <a:gd name="connsiteY2" fmla="*/ 345440 h 993832"/>
                  <a:gd name="connsiteX3" fmla="*/ 1076960 w 3362960"/>
                  <a:gd name="connsiteY3" fmla="*/ 975360 h 993832"/>
                  <a:gd name="connsiteX4" fmla="*/ 0 w 3362960"/>
                  <a:gd name="connsiteY4" fmla="*/ 335280 h 993832"/>
                  <a:gd name="connsiteX0" fmla="*/ 0 w 3413071"/>
                  <a:gd name="connsiteY0" fmla="*/ 14347 h 1283587"/>
                  <a:gd name="connsiteX1" fmla="*/ 984556 w 3413071"/>
                  <a:gd name="connsiteY1" fmla="*/ 298827 h 1283587"/>
                  <a:gd name="connsiteX2" fmla="*/ 3413071 w 3413071"/>
                  <a:gd name="connsiteY2" fmla="*/ 644267 h 1283587"/>
                  <a:gd name="connsiteX3" fmla="*/ 1127071 w 3413071"/>
                  <a:gd name="connsiteY3" fmla="*/ 1274187 h 1283587"/>
                  <a:gd name="connsiteX4" fmla="*/ 0 w 3413071"/>
                  <a:gd name="connsiteY4" fmla="*/ 14347 h 1283587"/>
                  <a:gd name="connsiteX0" fmla="*/ 0 w 3413071"/>
                  <a:gd name="connsiteY0" fmla="*/ 14347 h 1288375"/>
                  <a:gd name="connsiteX1" fmla="*/ 984556 w 3413071"/>
                  <a:gd name="connsiteY1" fmla="*/ 298827 h 1288375"/>
                  <a:gd name="connsiteX2" fmla="*/ 3413071 w 3413071"/>
                  <a:gd name="connsiteY2" fmla="*/ 644267 h 1288375"/>
                  <a:gd name="connsiteX3" fmla="*/ 1127071 w 3413071"/>
                  <a:gd name="connsiteY3" fmla="*/ 1274187 h 1288375"/>
                  <a:gd name="connsiteX4" fmla="*/ 0 w 3413071"/>
                  <a:gd name="connsiteY4" fmla="*/ 14347 h 1288375"/>
                  <a:gd name="connsiteX0" fmla="*/ 128925 w 3541996"/>
                  <a:gd name="connsiteY0" fmla="*/ 14347 h 1274187"/>
                  <a:gd name="connsiteX1" fmla="*/ 1113481 w 3541996"/>
                  <a:gd name="connsiteY1" fmla="*/ 298827 h 1274187"/>
                  <a:gd name="connsiteX2" fmla="*/ 3541996 w 3541996"/>
                  <a:gd name="connsiteY2" fmla="*/ 644267 h 1274187"/>
                  <a:gd name="connsiteX3" fmla="*/ 1255996 w 3541996"/>
                  <a:gd name="connsiteY3" fmla="*/ 1274187 h 1274187"/>
                  <a:gd name="connsiteX4" fmla="*/ 134438 w 3541996"/>
                  <a:gd name="connsiteY4" fmla="*/ 213300 h 1274187"/>
                  <a:gd name="connsiteX5" fmla="*/ 128925 w 3541996"/>
                  <a:gd name="connsiteY5" fmla="*/ 14347 h 1274187"/>
                  <a:gd name="connsiteX0" fmla="*/ 105814 w 3518885"/>
                  <a:gd name="connsiteY0" fmla="*/ 14347 h 1274187"/>
                  <a:gd name="connsiteX1" fmla="*/ 1090370 w 3518885"/>
                  <a:gd name="connsiteY1" fmla="*/ 298827 h 1274187"/>
                  <a:gd name="connsiteX2" fmla="*/ 3518885 w 3518885"/>
                  <a:gd name="connsiteY2" fmla="*/ 644267 h 1274187"/>
                  <a:gd name="connsiteX3" fmla="*/ 1232885 w 3518885"/>
                  <a:gd name="connsiteY3" fmla="*/ 1274187 h 1274187"/>
                  <a:gd name="connsiteX4" fmla="*/ 161438 w 3518885"/>
                  <a:gd name="connsiteY4" fmla="*/ 629860 h 1274187"/>
                  <a:gd name="connsiteX5" fmla="*/ 105814 w 3518885"/>
                  <a:gd name="connsiteY5" fmla="*/ 14347 h 1274187"/>
                  <a:gd name="connsiteX0" fmla="*/ 690508 w 3389865"/>
                  <a:gd name="connsiteY0" fmla="*/ 14759 h 1260601"/>
                  <a:gd name="connsiteX1" fmla="*/ 961350 w 3389865"/>
                  <a:gd name="connsiteY1" fmla="*/ 285241 h 1260601"/>
                  <a:gd name="connsiteX2" fmla="*/ 3389865 w 3389865"/>
                  <a:gd name="connsiteY2" fmla="*/ 630681 h 1260601"/>
                  <a:gd name="connsiteX3" fmla="*/ 1103865 w 3389865"/>
                  <a:gd name="connsiteY3" fmla="*/ 1260601 h 1260601"/>
                  <a:gd name="connsiteX4" fmla="*/ 32418 w 3389865"/>
                  <a:gd name="connsiteY4" fmla="*/ 616274 h 1260601"/>
                  <a:gd name="connsiteX5" fmla="*/ 690508 w 3389865"/>
                  <a:gd name="connsiteY5" fmla="*/ 14759 h 1260601"/>
                  <a:gd name="connsiteX0" fmla="*/ 690508 w 3389865"/>
                  <a:gd name="connsiteY0" fmla="*/ 367 h 1246209"/>
                  <a:gd name="connsiteX1" fmla="*/ 961350 w 3389865"/>
                  <a:gd name="connsiteY1" fmla="*/ 270849 h 1246209"/>
                  <a:gd name="connsiteX2" fmla="*/ 3389865 w 3389865"/>
                  <a:gd name="connsiteY2" fmla="*/ 616289 h 1246209"/>
                  <a:gd name="connsiteX3" fmla="*/ 1103865 w 3389865"/>
                  <a:gd name="connsiteY3" fmla="*/ 1246209 h 1246209"/>
                  <a:gd name="connsiteX4" fmla="*/ 32418 w 3389865"/>
                  <a:gd name="connsiteY4" fmla="*/ 601882 h 1246209"/>
                  <a:gd name="connsiteX5" fmla="*/ 690508 w 3389865"/>
                  <a:gd name="connsiteY5" fmla="*/ 367 h 124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89865" h="1246209">
                    <a:moveTo>
                      <a:pt x="690508" y="367"/>
                    </a:moveTo>
                    <a:cubicBezTo>
                      <a:pt x="487864" y="14141"/>
                      <a:pt x="324657" y="328422"/>
                      <a:pt x="961350" y="270849"/>
                    </a:cubicBezTo>
                    <a:cubicBezTo>
                      <a:pt x="1049403" y="677249"/>
                      <a:pt x="1412052" y="697569"/>
                      <a:pt x="3389865" y="616289"/>
                    </a:cubicBezTo>
                    <a:cubicBezTo>
                      <a:pt x="3247625" y="826262"/>
                      <a:pt x="1977625" y="1026076"/>
                      <a:pt x="1103865" y="1246209"/>
                    </a:cubicBezTo>
                    <a:cubicBezTo>
                      <a:pt x="535939" y="1174381"/>
                      <a:pt x="220263" y="811855"/>
                      <a:pt x="32418" y="601882"/>
                    </a:cubicBezTo>
                    <a:cubicBezTo>
                      <a:pt x="-155427" y="391909"/>
                      <a:pt x="527334" y="-13887"/>
                      <a:pt x="690508" y="367"/>
                    </a:cubicBezTo>
                    <a:close/>
                  </a:path>
                </a:pathLst>
              </a:custGeom>
              <a:gradFill flip="none" rotWithShape="1">
                <a:gsLst>
                  <a:gs pos="88000">
                    <a:schemeClr val="tx1"/>
                  </a:gs>
                  <a:gs pos="1860">
                    <a:schemeClr val="tx1"/>
                  </a:gs>
                  <a:gs pos="33000">
                    <a:srgbClr val="34405E"/>
                  </a:gs>
                  <a:gs pos="65000">
                    <a:srgbClr val="34405E"/>
                  </a:gs>
                </a:gsLst>
                <a:lin ang="11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" name="Téglalap 5"/>
              <p:cNvSpPr/>
              <p:nvPr/>
            </p:nvSpPr>
            <p:spPr>
              <a:xfrm>
                <a:off x="4432541" y="1393188"/>
                <a:ext cx="2533931" cy="1120166"/>
              </a:xfrm>
              <a:custGeom>
                <a:avLst/>
                <a:gdLst>
                  <a:gd name="connsiteX0" fmla="*/ 0 w 4517136"/>
                  <a:gd name="connsiteY0" fmla="*/ 0 h 1691640"/>
                  <a:gd name="connsiteX1" fmla="*/ 4517136 w 4517136"/>
                  <a:gd name="connsiteY1" fmla="*/ 0 h 1691640"/>
                  <a:gd name="connsiteX2" fmla="*/ 4517136 w 4517136"/>
                  <a:gd name="connsiteY2" fmla="*/ 1691640 h 1691640"/>
                  <a:gd name="connsiteX3" fmla="*/ 0 w 4517136"/>
                  <a:gd name="connsiteY3" fmla="*/ 1691640 h 1691640"/>
                  <a:gd name="connsiteX4" fmla="*/ 0 w 4517136"/>
                  <a:gd name="connsiteY4" fmla="*/ 0 h 1691640"/>
                  <a:gd name="connsiteX0" fmla="*/ 0 w 4517136"/>
                  <a:gd name="connsiteY0" fmla="*/ 290945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0 w 4517136"/>
                  <a:gd name="connsiteY4" fmla="*/ 290945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0 w 3987200"/>
                  <a:gd name="connsiteY0" fmla="*/ 529936 h 1982585"/>
                  <a:gd name="connsiteX1" fmla="*/ 3602736 w 3987200"/>
                  <a:gd name="connsiteY1" fmla="*/ 0 h 1982585"/>
                  <a:gd name="connsiteX2" fmla="*/ 3987200 w 3987200"/>
                  <a:gd name="connsiteY2" fmla="*/ 1982585 h 1982585"/>
                  <a:gd name="connsiteX3" fmla="*/ 10391 w 3987200"/>
                  <a:gd name="connsiteY3" fmla="*/ 1577340 h 1982585"/>
                  <a:gd name="connsiteX4" fmla="*/ 0 w 3987200"/>
                  <a:gd name="connsiteY4" fmla="*/ 529936 h 1982585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748208"/>
                  <a:gd name="connsiteY0" fmla="*/ 602673 h 1566949"/>
                  <a:gd name="connsiteX1" fmla="*/ 3748208 w 3748208"/>
                  <a:gd name="connsiteY1" fmla="*/ 0 h 1566949"/>
                  <a:gd name="connsiteX2" fmla="*/ 3623518 w 3748208"/>
                  <a:gd name="connsiteY2" fmla="*/ 943494 h 1566949"/>
                  <a:gd name="connsiteX3" fmla="*/ 187035 w 3748208"/>
                  <a:gd name="connsiteY3" fmla="*/ 1566949 h 1566949"/>
                  <a:gd name="connsiteX4" fmla="*/ 0 w 3748208"/>
                  <a:gd name="connsiteY4" fmla="*/ 602673 h 1566949"/>
                  <a:gd name="connsiteX0" fmla="*/ 0 w 3779381"/>
                  <a:gd name="connsiteY0" fmla="*/ 623455 h 1587731"/>
                  <a:gd name="connsiteX1" fmla="*/ 3779381 w 3779381"/>
                  <a:gd name="connsiteY1" fmla="*/ 0 h 1587731"/>
                  <a:gd name="connsiteX2" fmla="*/ 3623518 w 3779381"/>
                  <a:gd name="connsiteY2" fmla="*/ 964276 h 1587731"/>
                  <a:gd name="connsiteX3" fmla="*/ 187035 w 3779381"/>
                  <a:gd name="connsiteY3" fmla="*/ 1587731 h 1587731"/>
                  <a:gd name="connsiteX4" fmla="*/ 0 w 3779381"/>
                  <a:gd name="connsiteY4" fmla="*/ 623455 h 1587731"/>
                  <a:gd name="connsiteX0" fmla="*/ 0 w 3685863"/>
                  <a:gd name="connsiteY0" fmla="*/ 914400 h 1587731"/>
                  <a:gd name="connsiteX1" fmla="*/ 3685863 w 3685863"/>
                  <a:gd name="connsiteY1" fmla="*/ 0 h 1587731"/>
                  <a:gd name="connsiteX2" fmla="*/ 3530000 w 3685863"/>
                  <a:gd name="connsiteY2" fmla="*/ 964276 h 1587731"/>
                  <a:gd name="connsiteX3" fmla="*/ 93517 w 3685863"/>
                  <a:gd name="connsiteY3" fmla="*/ 1587731 h 1587731"/>
                  <a:gd name="connsiteX4" fmla="*/ 0 w 3685863"/>
                  <a:gd name="connsiteY4" fmla="*/ 914400 h 1587731"/>
                  <a:gd name="connsiteX0" fmla="*/ 0 w 3710466"/>
                  <a:gd name="connsiteY0" fmla="*/ 914400 h 1587731"/>
                  <a:gd name="connsiteX1" fmla="*/ 3685863 w 3710466"/>
                  <a:gd name="connsiteY1" fmla="*/ 0 h 1587731"/>
                  <a:gd name="connsiteX2" fmla="*/ 3530000 w 3710466"/>
                  <a:gd name="connsiteY2" fmla="*/ 964276 h 1587731"/>
                  <a:gd name="connsiteX3" fmla="*/ 93517 w 3710466"/>
                  <a:gd name="connsiteY3" fmla="*/ 1587731 h 1587731"/>
                  <a:gd name="connsiteX4" fmla="*/ 0 w 3710466"/>
                  <a:gd name="connsiteY4" fmla="*/ 914400 h 1587731"/>
                  <a:gd name="connsiteX0" fmla="*/ 0 w 3795817"/>
                  <a:gd name="connsiteY0" fmla="*/ 914400 h 1587731"/>
                  <a:gd name="connsiteX1" fmla="*/ 3685863 w 3795817"/>
                  <a:gd name="connsiteY1" fmla="*/ 0 h 1587731"/>
                  <a:gd name="connsiteX2" fmla="*/ 3530000 w 3795817"/>
                  <a:gd name="connsiteY2" fmla="*/ 964276 h 1587731"/>
                  <a:gd name="connsiteX3" fmla="*/ 93517 w 3795817"/>
                  <a:gd name="connsiteY3" fmla="*/ 1587731 h 1587731"/>
                  <a:gd name="connsiteX4" fmla="*/ 0 w 3795817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3085"/>
                  <a:gd name="connsiteY0" fmla="*/ 914400 h 1587731"/>
                  <a:gd name="connsiteX1" fmla="*/ 3685863 w 3803085"/>
                  <a:gd name="connsiteY1" fmla="*/ 0 h 1587731"/>
                  <a:gd name="connsiteX2" fmla="*/ 3530000 w 3803085"/>
                  <a:gd name="connsiteY2" fmla="*/ 964276 h 1587731"/>
                  <a:gd name="connsiteX3" fmla="*/ 93517 w 3803085"/>
                  <a:gd name="connsiteY3" fmla="*/ 1587731 h 1587731"/>
                  <a:gd name="connsiteX4" fmla="*/ 0 w 3803085"/>
                  <a:gd name="connsiteY4" fmla="*/ 914400 h 1587731"/>
                  <a:gd name="connsiteX0" fmla="*/ 42390 w 3845475"/>
                  <a:gd name="connsiteY0" fmla="*/ 914400 h 1587731"/>
                  <a:gd name="connsiteX1" fmla="*/ 3728253 w 3845475"/>
                  <a:gd name="connsiteY1" fmla="*/ 0 h 1587731"/>
                  <a:gd name="connsiteX2" fmla="*/ 3572390 w 3845475"/>
                  <a:gd name="connsiteY2" fmla="*/ 964276 h 1587731"/>
                  <a:gd name="connsiteX3" fmla="*/ 135907 w 3845475"/>
                  <a:gd name="connsiteY3" fmla="*/ 1587731 h 1587731"/>
                  <a:gd name="connsiteX4" fmla="*/ 42390 w 3845475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967" h="1516611">
                    <a:moveTo>
                      <a:pt x="58882" y="843280"/>
                    </a:moveTo>
                    <a:cubicBezTo>
                      <a:pt x="268966" y="240904"/>
                      <a:pt x="3609375" y="283094"/>
                      <a:pt x="3744745" y="0"/>
                    </a:cubicBezTo>
                    <a:cubicBezTo>
                      <a:pt x="3942173" y="279861"/>
                      <a:pt x="3890218" y="634076"/>
                      <a:pt x="3588882" y="893156"/>
                    </a:cubicBezTo>
                    <a:cubicBezTo>
                      <a:pt x="3149969" y="1239520"/>
                      <a:pt x="1162811" y="983210"/>
                      <a:pt x="152399" y="1516611"/>
                    </a:cubicBezTo>
                    <a:cubicBezTo>
                      <a:pt x="27708" y="1406467"/>
                      <a:pt x="-65810" y="1161242"/>
                      <a:pt x="58882" y="843280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6377A9"/>
                  </a:gs>
                  <a:gs pos="1000">
                    <a:srgbClr val="93A4CD"/>
                  </a:gs>
                  <a:gs pos="83000">
                    <a:srgbClr val="3648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" name="Téglalap 5"/>
              <p:cNvSpPr/>
              <p:nvPr/>
            </p:nvSpPr>
            <p:spPr>
              <a:xfrm>
                <a:off x="4266693" y="242730"/>
                <a:ext cx="2885947" cy="1172695"/>
              </a:xfrm>
              <a:custGeom>
                <a:avLst/>
                <a:gdLst>
                  <a:gd name="connsiteX0" fmla="*/ 0 w 4517136"/>
                  <a:gd name="connsiteY0" fmla="*/ 0 h 1691640"/>
                  <a:gd name="connsiteX1" fmla="*/ 4517136 w 4517136"/>
                  <a:gd name="connsiteY1" fmla="*/ 0 h 1691640"/>
                  <a:gd name="connsiteX2" fmla="*/ 4517136 w 4517136"/>
                  <a:gd name="connsiteY2" fmla="*/ 1691640 h 1691640"/>
                  <a:gd name="connsiteX3" fmla="*/ 0 w 4517136"/>
                  <a:gd name="connsiteY3" fmla="*/ 1691640 h 1691640"/>
                  <a:gd name="connsiteX4" fmla="*/ 0 w 4517136"/>
                  <a:gd name="connsiteY4" fmla="*/ 0 h 1691640"/>
                  <a:gd name="connsiteX0" fmla="*/ 0 w 4517136"/>
                  <a:gd name="connsiteY0" fmla="*/ 290945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0 w 4517136"/>
                  <a:gd name="connsiteY4" fmla="*/ 290945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0 w 3987200"/>
                  <a:gd name="connsiteY0" fmla="*/ 529936 h 1982585"/>
                  <a:gd name="connsiteX1" fmla="*/ 3602736 w 3987200"/>
                  <a:gd name="connsiteY1" fmla="*/ 0 h 1982585"/>
                  <a:gd name="connsiteX2" fmla="*/ 3987200 w 3987200"/>
                  <a:gd name="connsiteY2" fmla="*/ 1982585 h 1982585"/>
                  <a:gd name="connsiteX3" fmla="*/ 10391 w 3987200"/>
                  <a:gd name="connsiteY3" fmla="*/ 1577340 h 1982585"/>
                  <a:gd name="connsiteX4" fmla="*/ 0 w 3987200"/>
                  <a:gd name="connsiteY4" fmla="*/ 529936 h 1982585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748208"/>
                  <a:gd name="connsiteY0" fmla="*/ 602673 h 1566949"/>
                  <a:gd name="connsiteX1" fmla="*/ 3748208 w 3748208"/>
                  <a:gd name="connsiteY1" fmla="*/ 0 h 1566949"/>
                  <a:gd name="connsiteX2" fmla="*/ 3623518 w 3748208"/>
                  <a:gd name="connsiteY2" fmla="*/ 943494 h 1566949"/>
                  <a:gd name="connsiteX3" fmla="*/ 187035 w 3748208"/>
                  <a:gd name="connsiteY3" fmla="*/ 1566949 h 1566949"/>
                  <a:gd name="connsiteX4" fmla="*/ 0 w 3748208"/>
                  <a:gd name="connsiteY4" fmla="*/ 602673 h 1566949"/>
                  <a:gd name="connsiteX0" fmla="*/ 0 w 3779381"/>
                  <a:gd name="connsiteY0" fmla="*/ 623455 h 1587731"/>
                  <a:gd name="connsiteX1" fmla="*/ 3779381 w 3779381"/>
                  <a:gd name="connsiteY1" fmla="*/ 0 h 1587731"/>
                  <a:gd name="connsiteX2" fmla="*/ 3623518 w 3779381"/>
                  <a:gd name="connsiteY2" fmla="*/ 964276 h 1587731"/>
                  <a:gd name="connsiteX3" fmla="*/ 187035 w 3779381"/>
                  <a:gd name="connsiteY3" fmla="*/ 1587731 h 1587731"/>
                  <a:gd name="connsiteX4" fmla="*/ 0 w 3779381"/>
                  <a:gd name="connsiteY4" fmla="*/ 623455 h 1587731"/>
                  <a:gd name="connsiteX0" fmla="*/ 0 w 3685863"/>
                  <a:gd name="connsiteY0" fmla="*/ 914400 h 1587731"/>
                  <a:gd name="connsiteX1" fmla="*/ 3685863 w 3685863"/>
                  <a:gd name="connsiteY1" fmla="*/ 0 h 1587731"/>
                  <a:gd name="connsiteX2" fmla="*/ 3530000 w 3685863"/>
                  <a:gd name="connsiteY2" fmla="*/ 964276 h 1587731"/>
                  <a:gd name="connsiteX3" fmla="*/ 93517 w 3685863"/>
                  <a:gd name="connsiteY3" fmla="*/ 1587731 h 1587731"/>
                  <a:gd name="connsiteX4" fmla="*/ 0 w 3685863"/>
                  <a:gd name="connsiteY4" fmla="*/ 914400 h 1587731"/>
                  <a:gd name="connsiteX0" fmla="*/ 0 w 3710466"/>
                  <a:gd name="connsiteY0" fmla="*/ 914400 h 1587731"/>
                  <a:gd name="connsiteX1" fmla="*/ 3685863 w 3710466"/>
                  <a:gd name="connsiteY1" fmla="*/ 0 h 1587731"/>
                  <a:gd name="connsiteX2" fmla="*/ 3530000 w 3710466"/>
                  <a:gd name="connsiteY2" fmla="*/ 964276 h 1587731"/>
                  <a:gd name="connsiteX3" fmla="*/ 93517 w 3710466"/>
                  <a:gd name="connsiteY3" fmla="*/ 1587731 h 1587731"/>
                  <a:gd name="connsiteX4" fmla="*/ 0 w 3710466"/>
                  <a:gd name="connsiteY4" fmla="*/ 914400 h 1587731"/>
                  <a:gd name="connsiteX0" fmla="*/ 0 w 3795817"/>
                  <a:gd name="connsiteY0" fmla="*/ 914400 h 1587731"/>
                  <a:gd name="connsiteX1" fmla="*/ 3685863 w 3795817"/>
                  <a:gd name="connsiteY1" fmla="*/ 0 h 1587731"/>
                  <a:gd name="connsiteX2" fmla="*/ 3530000 w 3795817"/>
                  <a:gd name="connsiteY2" fmla="*/ 964276 h 1587731"/>
                  <a:gd name="connsiteX3" fmla="*/ 93517 w 3795817"/>
                  <a:gd name="connsiteY3" fmla="*/ 1587731 h 1587731"/>
                  <a:gd name="connsiteX4" fmla="*/ 0 w 3795817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3085"/>
                  <a:gd name="connsiteY0" fmla="*/ 914400 h 1587731"/>
                  <a:gd name="connsiteX1" fmla="*/ 3685863 w 3803085"/>
                  <a:gd name="connsiteY1" fmla="*/ 0 h 1587731"/>
                  <a:gd name="connsiteX2" fmla="*/ 3530000 w 3803085"/>
                  <a:gd name="connsiteY2" fmla="*/ 964276 h 1587731"/>
                  <a:gd name="connsiteX3" fmla="*/ 93517 w 3803085"/>
                  <a:gd name="connsiteY3" fmla="*/ 1587731 h 1587731"/>
                  <a:gd name="connsiteX4" fmla="*/ 0 w 3803085"/>
                  <a:gd name="connsiteY4" fmla="*/ 914400 h 1587731"/>
                  <a:gd name="connsiteX0" fmla="*/ 42390 w 3845475"/>
                  <a:gd name="connsiteY0" fmla="*/ 914400 h 1587731"/>
                  <a:gd name="connsiteX1" fmla="*/ 3728253 w 3845475"/>
                  <a:gd name="connsiteY1" fmla="*/ 0 h 1587731"/>
                  <a:gd name="connsiteX2" fmla="*/ 3572390 w 3845475"/>
                  <a:gd name="connsiteY2" fmla="*/ 964276 h 1587731"/>
                  <a:gd name="connsiteX3" fmla="*/ 135907 w 3845475"/>
                  <a:gd name="connsiteY3" fmla="*/ 1587731 h 1587731"/>
                  <a:gd name="connsiteX4" fmla="*/ 42390 w 3845475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967" h="1587731">
                    <a:moveTo>
                      <a:pt x="58882" y="914400"/>
                    </a:moveTo>
                    <a:cubicBezTo>
                      <a:pt x="176088" y="422070"/>
                      <a:pt x="3655660" y="394854"/>
                      <a:pt x="3744745" y="0"/>
                    </a:cubicBezTo>
                    <a:cubicBezTo>
                      <a:pt x="3942173" y="279861"/>
                      <a:pt x="3890218" y="705196"/>
                      <a:pt x="3588882" y="964276"/>
                    </a:cubicBezTo>
                    <a:cubicBezTo>
                      <a:pt x="3149969" y="1310640"/>
                      <a:pt x="1162811" y="1054330"/>
                      <a:pt x="152399" y="1587731"/>
                    </a:cubicBezTo>
                    <a:cubicBezTo>
                      <a:pt x="27708" y="1477587"/>
                      <a:pt x="-65810" y="1232362"/>
                      <a:pt x="58882" y="914400"/>
                    </a:cubicBezTo>
                    <a:close/>
                  </a:path>
                </a:pathLst>
              </a:custGeom>
              <a:gradFill flip="none" rotWithShape="1">
                <a:gsLst>
                  <a:gs pos="41000">
                    <a:srgbClr val="6377A9"/>
                  </a:gs>
                  <a:gs pos="1000">
                    <a:srgbClr val="93A4CD"/>
                  </a:gs>
                  <a:gs pos="83000">
                    <a:srgbClr val="364876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" name="Téglalap 9"/>
              <p:cNvSpPr/>
              <p:nvPr/>
            </p:nvSpPr>
            <p:spPr>
              <a:xfrm>
                <a:off x="4603919" y="3225369"/>
                <a:ext cx="1901741" cy="838631"/>
              </a:xfrm>
              <a:custGeom>
                <a:avLst/>
                <a:gdLst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0 w 3332480"/>
                  <a:gd name="connsiteY3" fmla="*/ 1524000 h 1524000"/>
                  <a:gd name="connsiteX4" fmla="*/ 0 w 3332480"/>
                  <a:gd name="connsiteY4" fmla="*/ 0 h 1524000"/>
                  <a:gd name="connsiteX0" fmla="*/ 0 w 3332480"/>
                  <a:gd name="connsiteY0" fmla="*/ 0 h 1524000"/>
                  <a:gd name="connsiteX1" fmla="*/ 3332480 w 3332480"/>
                  <a:gd name="connsiteY1" fmla="*/ 0 h 1524000"/>
                  <a:gd name="connsiteX2" fmla="*/ 3332480 w 3332480"/>
                  <a:gd name="connsiteY2" fmla="*/ 1524000 h 1524000"/>
                  <a:gd name="connsiteX3" fmla="*/ 741680 w 3332480"/>
                  <a:gd name="connsiteY3" fmla="*/ 670560 h 1524000"/>
                  <a:gd name="connsiteX4" fmla="*/ 0 w 3332480"/>
                  <a:gd name="connsiteY4" fmla="*/ 0 h 1524000"/>
                  <a:gd name="connsiteX0" fmla="*/ 0 w 3332480"/>
                  <a:gd name="connsiteY0" fmla="*/ 294640 h 1818640"/>
                  <a:gd name="connsiteX1" fmla="*/ 1300480 w 3332480"/>
                  <a:gd name="connsiteY1" fmla="*/ 0 h 1818640"/>
                  <a:gd name="connsiteX2" fmla="*/ 3332480 w 3332480"/>
                  <a:gd name="connsiteY2" fmla="*/ 1818640 h 1818640"/>
                  <a:gd name="connsiteX3" fmla="*/ 741680 w 3332480"/>
                  <a:gd name="connsiteY3" fmla="*/ 965200 h 1818640"/>
                  <a:gd name="connsiteX4" fmla="*/ 0 w 3332480"/>
                  <a:gd name="connsiteY4" fmla="*/ 294640 h 181864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94640 h 965200"/>
                  <a:gd name="connsiteX1" fmla="*/ 1300480 w 3362960"/>
                  <a:gd name="connsiteY1" fmla="*/ 0 h 965200"/>
                  <a:gd name="connsiteX2" fmla="*/ 3362960 w 3362960"/>
                  <a:gd name="connsiteY2" fmla="*/ 304800 h 965200"/>
                  <a:gd name="connsiteX3" fmla="*/ 741680 w 3362960"/>
                  <a:gd name="connsiteY3" fmla="*/ 965200 h 965200"/>
                  <a:gd name="connsiteX4" fmla="*/ 0 w 3362960"/>
                  <a:gd name="connsiteY4" fmla="*/ 294640 h 965200"/>
                  <a:gd name="connsiteX0" fmla="*/ 0 w 3362960"/>
                  <a:gd name="connsiteY0" fmla="*/ 203200 h 873760"/>
                  <a:gd name="connsiteX1" fmla="*/ 914400 w 3362960"/>
                  <a:gd name="connsiteY1" fmla="*/ 0 h 873760"/>
                  <a:gd name="connsiteX2" fmla="*/ 3362960 w 3362960"/>
                  <a:gd name="connsiteY2" fmla="*/ 213360 h 873760"/>
                  <a:gd name="connsiteX3" fmla="*/ 741680 w 3362960"/>
                  <a:gd name="connsiteY3" fmla="*/ 873760 h 873760"/>
                  <a:gd name="connsiteX4" fmla="*/ 0 w 3362960"/>
                  <a:gd name="connsiteY4" fmla="*/ 203200 h 87376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63600"/>
                  <a:gd name="connsiteX1" fmla="*/ 914400 w 3362960"/>
                  <a:gd name="connsiteY1" fmla="*/ 0 h 863600"/>
                  <a:gd name="connsiteX2" fmla="*/ 3362960 w 3362960"/>
                  <a:gd name="connsiteY2" fmla="*/ 213360 h 863600"/>
                  <a:gd name="connsiteX3" fmla="*/ 599440 w 3362960"/>
                  <a:gd name="connsiteY3" fmla="*/ 863600 h 863600"/>
                  <a:gd name="connsiteX4" fmla="*/ 0 w 3362960"/>
                  <a:gd name="connsiteY4" fmla="*/ 203200 h 86360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43280"/>
                  <a:gd name="connsiteX1" fmla="*/ 914400 w 3362960"/>
                  <a:gd name="connsiteY1" fmla="*/ 0 h 843280"/>
                  <a:gd name="connsiteX2" fmla="*/ 3362960 w 3362960"/>
                  <a:gd name="connsiteY2" fmla="*/ 213360 h 843280"/>
                  <a:gd name="connsiteX3" fmla="*/ 1076960 w 3362960"/>
                  <a:gd name="connsiteY3" fmla="*/ 843280 h 843280"/>
                  <a:gd name="connsiteX4" fmla="*/ 0 w 3362960"/>
                  <a:gd name="connsiteY4" fmla="*/ 203200 h 843280"/>
                  <a:gd name="connsiteX0" fmla="*/ 0 w 3362960"/>
                  <a:gd name="connsiteY0" fmla="*/ 203200 h 861752"/>
                  <a:gd name="connsiteX1" fmla="*/ 914400 w 3362960"/>
                  <a:gd name="connsiteY1" fmla="*/ 0 h 861752"/>
                  <a:gd name="connsiteX2" fmla="*/ 3362960 w 3362960"/>
                  <a:gd name="connsiteY2" fmla="*/ 213360 h 861752"/>
                  <a:gd name="connsiteX3" fmla="*/ 1076960 w 3362960"/>
                  <a:gd name="connsiteY3" fmla="*/ 843280 h 861752"/>
                  <a:gd name="connsiteX4" fmla="*/ 0 w 3362960"/>
                  <a:gd name="connsiteY4" fmla="*/ 203200 h 861752"/>
                  <a:gd name="connsiteX0" fmla="*/ 0 w 3362960"/>
                  <a:gd name="connsiteY0" fmla="*/ 335280 h 993832"/>
                  <a:gd name="connsiteX1" fmla="*/ 934445 w 3362960"/>
                  <a:gd name="connsiteY1" fmla="*/ 0 h 993832"/>
                  <a:gd name="connsiteX2" fmla="*/ 3362960 w 3362960"/>
                  <a:gd name="connsiteY2" fmla="*/ 345440 h 993832"/>
                  <a:gd name="connsiteX3" fmla="*/ 1076960 w 3362960"/>
                  <a:gd name="connsiteY3" fmla="*/ 975360 h 993832"/>
                  <a:gd name="connsiteX4" fmla="*/ 0 w 3362960"/>
                  <a:gd name="connsiteY4" fmla="*/ 335280 h 993832"/>
                  <a:gd name="connsiteX0" fmla="*/ 0 w 3413071"/>
                  <a:gd name="connsiteY0" fmla="*/ 14347 h 1283587"/>
                  <a:gd name="connsiteX1" fmla="*/ 984556 w 3413071"/>
                  <a:gd name="connsiteY1" fmla="*/ 298827 h 1283587"/>
                  <a:gd name="connsiteX2" fmla="*/ 3413071 w 3413071"/>
                  <a:gd name="connsiteY2" fmla="*/ 644267 h 1283587"/>
                  <a:gd name="connsiteX3" fmla="*/ 1127071 w 3413071"/>
                  <a:gd name="connsiteY3" fmla="*/ 1274187 h 1283587"/>
                  <a:gd name="connsiteX4" fmla="*/ 0 w 3413071"/>
                  <a:gd name="connsiteY4" fmla="*/ 14347 h 1283587"/>
                  <a:gd name="connsiteX0" fmla="*/ 0 w 3413071"/>
                  <a:gd name="connsiteY0" fmla="*/ 14347 h 1288375"/>
                  <a:gd name="connsiteX1" fmla="*/ 984556 w 3413071"/>
                  <a:gd name="connsiteY1" fmla="*/ 298827 h 1288375"/>
                  <a:gd name="connsiteX2" fmla="*/ 3413071 w 3413071"/>
                  <a:gd name="connsiteY2" fmla="*/ 644267 h 1288375"/>
                  <a:gd name="connsiteX3" fmla="*/ 1127071 w 3413071"/>
                  <a:gd name="connsiteY3" fmla="*/ 1274187 h 1288375"/>
                  <a:gd name="connsiteX4" fmla="*/ 0 w 3413071"/>
                  <a:gd name="connsiteY4" fmla="*/ 14347 h 1288375"/>
                  <a:gd name="connsiteX0" fmla="*/ 128925 w 3541996"/>
                  <a:gd name="connsiteY0" fmla="*/ 14347 h 1274187"/>
                  <a:gd name="connsiteX1" fmla="*/ 1113481 w 3541996"/>
                  <a:gd name="connsiteY1" fmla="*/ 298827 h 1274187"/>
                  <a:gd name="connsiteX2" fmla="*/ 3541996 w 3541996"/>
                  <a:gd name="connsiteY2" fmla="*/ 644267 h 1274187"/>
                  <a:gd name="connsiteX3" fmla="*/ 1255996 w 3541996"/>
                  <a:gd name="connsiteY3" fmla="*/ 1274187 h 1274187"/>
                  <a:gd name="connsiteX4" fmla="*/ 134438 w 3541996"/>
                  <a:gd name="connsiteY4" fmla="*/ 213300 h 1274187"/>
                  <a:gd name="connsiteX5" fmla="*/ 128925 w 3541996"/>
                  <a:gd name="connsiteY5" fmla="*/ 14347 h 1274187"/>
                  <a:gd name="connsiteX0" fmla="*/ 105814 w 3518885"/>
                  <a:gd name="connsiteY0" fmla="*/ 14347 h 1274187"/>
                  <a:gd name="connsiteX1" fmla="*/ 1090370 w 3518885"/>
                  <a:gd name="connsiteY1" fmla="*/ 298827 h 1274187"/>
                  <a:gd name="connsiteX2" fmla="*/ 3518885 w 3518885"/>
                  <a:gd name="connsiteY2" fmla="*/ 644267 h 1274187"/>
                  <a:gd name="connsiteX3" fmla="*/ 1232885 w 3518885"/>
                  <a:gd name="connsiteY3" fmla="*/ 1274187 h 1274187"/>
                  <a:gd name="connsiteX4" fmla="*/ 161438 w 3518885"/>
                  <a:gd name="connsiteY4" fmla="*/ 629860 h 1274187"/>
                  <a:gd name="connsiteX5" fmla="*/ 105814 w 3518885"/>
                  <a:gd name="connsiteY5" fmla="*/ 14347 h 1274187"/>
                  <a:gd name="connsiteX0" fmla="*/ 649020 w 3391657"/>
                  <a:gd name="connsiteY0" fmla="*/ 16567 h 1209119"/>
                  <a:gd name="connsiteX1" fmla="*/ 963142 w 3391657"/>
                  <a:gd name="connsiteY1" fmla="*/ 233759 h 1209119"/>
                  <a:gd name="connsiteX2" fmla="*/ 3391657 w 3391657"/>
                  <a:gd name="connsiteY2" fmla="*/ 579199 h 1209119"/>
                  <a:gd name="connsiteX3" fmla="*/ 1105657 w 3391657"/>
                  <a:gd name="connsiteY3" fmla="*/ 1209119 h 1209119"/>
                  <a:gd name="connsiteX4" fmla="*/ 34210 w 3391657"/>
                  <a:gd name="connsiteY4" fmla="*/ 564792 h 1209119"/>
                  <a:gd name="connsiteX5" fmla="*/ 649020 w 3391657"/>
                  <a:gd name="connsiteY5" fmla="*/ 16567 h 120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1657" h="1209119">
                    <a:moveTo>
                      <a:pt x="649020" y="16567"/>
                    </a:moveTo>
                    <a:cubicBezTo>
                      <a:pt x="1082513" y="-81646"/>
                      <a:pt x="326449" y="291332"/>
                      <a:pt x="963142" y="233759"/>
                    </a:cubicBezTo>
                    <a:cubicBezTo>
                      <a:pt x="1051195" y="640159"/>
                      <a:pt x="1413844" y="660479"/>
                      <a:pt x="3391657" y="579199"/>
                    </a:cubicBezTo>
                    <a:cubicBezTo>
                      <a:pt x="3249417" y="789172"/>
                      <a:pt x="1979417" y="988986"/>
                      <a:pt x="1105657" y="1209119"/>
                    </a:cubicBezTo>
                    <a:cubicBezTo>
                      <a:pt x="537731" y="1137291"/>
                      <a:pt x="222055" y="774765"/>
                      <a:pt x="34210" y="564792"/>
                    </a:cubicBezTo>
                    <a:cubicBezTo>
                      <a:pt x="-153635" y="354819"/>
                      <a:pt x="485846" y="2313"/>
                      <a:pt x="649020" y="16567"/>
                    </a:cubicBezTo>
                    <a:close/>
                  </a:path>
                </a:pathLst>
              </a:custGeom>
              <a:gradFill flip="none" rotWithShape="1">
                <a:gsLst>
                  <a:gs pos="88000">
                    <a:schemeClr val="tx1"/>
                  </a:gs>
                  <a:gs pos="1860">
                    <a:schemeClr val="tx1"/>
                  </a:gs>
                  <a:gs pos="33000">
                    <a:srgbClr val="34405E"/>
                  </a:gs>
                  <a:gs pos="65000">
                    <a:srgbClr val="34405E"/>
                  </a:gs>
                </a:gsLst>
                <a:lin ang="11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" name="Téglalap 5"/>
              <p:cNvSpPr/>
              <p:nvPr/>
            </p:nvSpPr>
            <p:spPr>
              <a:xfrm>
                <a:off x="4573221" y="2551327"/>
                <a:ext cx="2212663" cy="1120166"/>
              </a:xfrm>
              <a:custGeom>
                <a:avLst/>
                <a:gdLst>
                  <a:gd name="connsiteX0" fmla="*/ 0 w 4517136"/>
                  <a:gd name="connsiteY0" fmla="*/ 0 h 1691640"/>
                  <a:gd name="connsiteX1" fmla="*/ 4517136 w 4517136"/>
                  <a:gd name="connsiteY1" fmla="*/ 0 h 1691640"/>
                  <a:gd name="connsiteX2" fmla="*/ 4517136 w 4517136"/>
                  <a:gd name="connsiteY2" fmla="*/ 1691640 h 1691640"/>
                  <a:gd name="connsiteX3" fmla="*/ 0 w 4517136"/>
                  <a:gd name="connsiteY3" fmla="*/ 1691640 h 1691640"/>
                  <a:gd name="connsiteX4" fmla="*/ 0 w 4517136"/>
                  <a:gd name="connsiteY4" fmla="*/ 0 h 1691640"/>
                  <a:gd name="connsiteX0" fmla="*/ 0 w 4517136"/>
                  <a:gd name="connsiteY0" fmla="*/ 290945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0 w 4517136"/>
                  <a:gd name="connsiteY4" fmla="*/ 290945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0 w 3987200"/>
                  <a:gd name="connsiteY0" fmla="*/ 529936 h 1982585"/>
                  <a:gd name="connsiteX1" fmla="*/ 3602736 w 3987200"/>
                  <a:gd name="connsiteY1" fmla="*/ 0 h 1982585"/>
                  <a:gd name="connsiteX2" fmla="*/ 3987200 w 3987200"/>
                  <a:gd name="connsiteY2" fmla="*/ 1982585 h 1982585"/>
                  <a:gd name="connsiteX3" fmla="*/ 10391 w 3987200"/>
                  <a:gd name="connsiteY3" fmla="*/ 1577340 h 1982585"/>
                  <a:gd name="connsiteX4" fmla="*/ 0 w 3987200"/>
                  <a:gd name="connsiteY4" fmla="*/ 529936 h 1982585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748208"/>
                  <a:gd name="connsiteY0" fmla="*/ 602673 h 1566949"/>
                  <a:gd name="connsiteX1" fmla="*/ 3748208 w 3748208"/>
                  <a:gd name="connsiteY1" fmla="*/ 0 h 1566949"/>
                  <a:gd name="connsiteX2" fmla="*/ 3623518 w 3748208"/>
                  <a:gd name="connsiteY2" fmla="*/ 943494 h 1566949"/>
                  <a:gd name="connsiteX3" fmla="*/ 187035 w 3748208"/>
                  <a:gd name="connsiteY3" fmla="*/ 1566949 h 1566949"/>
                  <a:gd name="connsiteX4" fmla="*/ 0 w 3748208"/>
                  <a:gd name="connsiteY4" fmla="*/ 602673 h 1566949"/>
                  <a:gd name="connsiteX0" fmla="*/ 0 w 3779381"/>
                  <a:gd name="connsiteY0" fmla="*/ 623455 h 1587731"/>
                  <a:gd name="connsiteX1" fmla="*/ 3779381 w 3779381"/>
                  <a:gd name="connsiteY1" fmla="*/ 0 h 1587731"/>
                  <a:gd name="connsiteX2" fmla="*/ 3623518 w 3779381"/>
                  <a:gd name="connsiteY2" fmla="*/ 964276 h 1587731"/>
                  <a:gd name="connsiteX3" fmla="*/ 187035 w 3779381"/>
                  <a:gd name="connsiteY3" fmla="*/ 1587731 h 1587731"/>
                  <a:gd name="connsiteX4" fmla="*/ 0 w 3779381"/>
                  <a:gd name="connsiteY4" fmla="*/ 623455 h 1587731"/>
                  <a:gd name="connsiteX0" fmla="*/ 0 w 3685863"/>
                  <a:gd name="connsiteY0" fmla="*/ 914400 h 1587731"/>
                  <a:gd name="connsiteX1" fmla="*/ 3685863 w 3685863"/>
                  <a:gd name="connsiteY1" fmla="*/ 0 h 1587731"/>
                  <a:gd name="connsiteX2" fmla="*/ 3530000 w 3685863"/>
                  <a:gd name="connsiteY2" fmla="*/ 964276 h 1587731"/>
                  <a:gd name="connsiteX3" fmla="*/ 93517 w 3685863"/>
                  <a:gd name="connsiteY3" fmla="*/ 1587731 h 1587731"/>
                  <a:gd name="connsiteX4" fmla="*/ 0 w 3685863"/>
                  <a:gd name="connsiteY4" fmla="*/ 914400 h 1587731"/>
                  <a:gd name="connsiteX0" fmla="*/ 0 w 3710466"/>
                  <a:gd name="connsiteY0" fmla="*/ 914400 h 1587731"/>
                  <a:gd name="connsiteX1" fmla="*/ 3685863 w 3710466"/>
                  <a:gd name="connsiteY1" fmla="*/ 0 h 1587731"/>
                  <a:gd name="connsiteX2" fmla="*/ 3530000 w 3710466"/>
                  <a:gd name="connsiteY2" fmla="*/ 964276 h 1587731"/>
                  <a:gd name="connsiteX3" fmla="*/ 93517 w 3710466"/>
                  <a:gd name="connsiteY3" fmla="*/ 1587731 h 1587731"/>
                  <a:gd name="connsiteX4" fmla="*/ 0 w 3710466"/>
                  <a:gd name="connsiteY4" fmla="*/ 914400 h 1587731"/>
                  <a:gd name="connsiteX0" fmla="*/ 0 w 3795817"/>
                  <a:gd name="connsiteY0" fmla="*/ 914400 h 1587731"/>
                  <a:gd name="connsiteX1" fmla="*/ 3685863 w 3795817"/>
                  <a:gd name="connsiteY1" fmla="*/ 0 h 1587731"/>
                  <a:gd name="connsiteX2" fmla="*/ 3530000 w 3795817"/>
                  <a:gd name="connsiteY2" fmla="*/ 964276 h 1587731"/>
                  <a:gd name="connsiteX3" fmla="*/ 93517 w 3795817"/>
                  <a:gd name="connsiteY3" fmla="*/ 1587731 h 1587731"/>
                  <a:gd name="connsiteX4" fmla="*/ 0 w 3795817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3085"/>
                  <a:gd name="connsiteY0" fmla="*/ 914400 h 1587731"/>
                  <a:gd name="connsiteX1" fmla="*/ 3685863 w 3803085"/>
                  <a:gd name="connsiteY1" fmla="*/ 0 h 1587731"/>
                  <a:gd name="connsiteX2" fmla="*/ 3530000 w 3803085"/>
                  <a:gd name="connsiteY2" fmla="*/ 964276 h 1587731"/>
                  <a:gd name="connsiteX3" fmla="*/ 93517 w 3803085"/>
                  <a:gd name="connsiteY3" fmla="*/ 1587731 h 1587731"/>
                  <a:gd name="connsiteX4" fmla="*/ 0 w 3803085"/>
                  <a:gd name="connsiteY4" fmla="*/ 914400 h 1587731"/>
                  <a:gd name="connsiteX0" fmla="*/ 42390 w 3845475"/>
                  <a:gd name="connsiteY0" fmla="*/ 914400 h 1587731"/>
                  <a:gd name="connsiteX1" fmla="*/ 3728253 w 3845475"/>
                  <a:gd name="connsiteY1" fmla="*/ 0 h 1587731"/>
                  <a:gd name="connsiteX2" fmla="*/ 3572390 w 3845475"/>
                  <a:gd name="connsiteY2" fmla="*/ 964276 h 1587731"/>
                  <a:gd name="connsiteX3" fmla="*/ 135907 w 3845475"/>
                  <a:gd name="connsiteY3" fmla="*/ 1587731 h 1587731"/>
                  <a:gd name="connsiteX4" fmla="*/ 42390 w 3845475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967" h="1516611">
                    <a:moveTo>
                      <a:pt x="58882" y="843280"/>
                    </a:moveTo>
                    <a:cubicBezTo>
                      <a:pt x="280176" y="295927"/>
                      <a:pt x="3609375" y="283094"/>
                      <a:pt x="3744745" y="0"/>
                    </a:cubicBezTo>
                    <a:cubicBezTo>
                      <a:pt x="3942173" y="279861"/>
                      <a:pt x="3890218" y="634076"/>
                      <a:pt x="3588882" y="893156"/>
                    </a:cubicBezTo>
                    <a:cubicBezTo>
                      <a:pt x="3149969" y="1239520"/>
                      <a:pt x="1162811" y="983210"/>
                      <a:pt x="152399" y="1516611"/>
                    </a:cubicBezTo>
                    <a:cubicBezTo>
                      <a:pt x="27708" y="1406467"/>
                      <a:pt x="-65810" y="1161242"/>
                      <a:pt x="58882" y="843280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6377A9"/>
                  </a:gs>
                  <a:gs pos="1000">
                    <a:srgbClr val="93A4CD"/>
                  </a:gs>
                  <a:gs pos="83000">
                    <a:srgbClr val="3648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" name="Téglalap 5"/>
              <p:cNvSpPr/>
              <p:nvPr/>
            </p:nvSpPr>
            <p:spPr>
              <a:xfrm>
                <a:off x="4931970" y="3605517"/>
                <a:ext cx="1598692" cy="1120166"/>
              </a:xfrm>
              <a:custGeom>
                <a:avLst/>
                <a:gdLst>
                  <a:gd name="connsiteX0" fmla="*/ 0 w 4517136"/>
                  <a:gd name="connsiteY0" fmla="*/ 0 h 1691640"/>
                  <a:gd name="connsiteX1" fmla="*/ 4517136 w 4517136"/>
                  <a:gd name="connsiteY1" fmla="*/ 0 h 1691640"/>
                  <a:gd name="connsiteX2" fmla="*/ 4517136 w 4517136"/>
                  <a:gd name="connsiteY2" fmla="*/ 1691640 h 1691640"/>
                  <a:gd name="connsiteX3" fmla="*/ 0 w 4517136"/>
                  <a:gd name="connsiteY3" fmla="*/ 1691640 h 1691640"/>
                  <a:gd name="connsiteX4" fmla="*/ 0 w 4517136"/>
                  <a:gd name="connsiteY4" fmla="*/ 0 h 1691640"/>
                  <a:gd name="connsiteX0" fmla="*/ 0 w 4517136"/>
                  <a:gd name="connsiteY0" fmla="*/ 290945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0 w 4517136"/>
                  <a:gd name="connsiteY4" fmla="*/ 290945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529936 w 4517136"/>
                  <a:gd name="connsiteY0" fmla="*/ 529936 h 1982585"/>
                  <a:gd name="connsiteX1" fmla="*/ 4132672 w 4517136"/>
                  <a:gd name="connsiteY1" fmla="*/ 0 h 1982585"/>
                  <a:gd name="connsiteX2" fmla="*/ 4517136 w 4517136"/>
                  <a:gd name="connsiteY2" fmla="*/ 1982585 h 1982585"/>
                  <a:gd name="connsiteX3" fmla="*/ 0 w 4517136"/>
                  <a:gd name="connsiteY3" fmla="*/ 1982585 h 1982585"/>
                  <a:gd name="connsiteX4" fmla="*/ 529936 w 4517136"/>
                  <a:gd name="connsiteY4" fmla="*/ 529936 h 1982585"/>
                  <a:gd name="connsiteX0" fmla="*/ 0 w 3987200"/>
                  <a:gd name="connsiteY0" fmla="*/ 529936 h 1982585"/>
                  <a:gd name="connsiteX1" fmla="*/ 3602736 w 3987200"/>
                  <a:gd name="connsiteY1" fmla="*/ 0 h 1982585"/>
                  <a:gd name="connsiteX2" fmla="*/ 3987200 w 3987200"/>
                  <a:gd name="connsiteY2" fmla="*/ 1982585 h 1982585"/>
                  <a:gd name="connsiteX3" fmla="*/ 10391 w 3987200"/>
                  <a:gd name="connsiteY3" fmla="*/ 1577340 h 1982585"/>
                  <a:gd name="connsiteX4" fmla="*/ 0 w 3987200"/>
                  <a:gd name="connsiteY4" fmla="*/ 529936 h 1982585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77340"/>
                  <a:gd name="connsiteX1" fmla="*/ 3602736 w 3602736"/>
                  <a:gd name="connsiteY1" fmla="*/ 0 h 1577340"/>
                  <a:gd name="connsiteX2" fmla="*/ 3478046 w 3602736"/>
                  <a:gd name="connsiteY2" fmla="*/ 943494 h 1577340"/>
                  <a:gd name="connsiteX3" fmla="*/ 10391 w 3602736"/>
                  <a:gd name="connsiteY3" fmla="*/ 1577340 h 1577340"/>
                  <a:gd name="connsiteX4" fmla="*/ 0 w 3602736"/>
                  <a:gd name="connsiteY4" fmla="*/ 529936 h 1577340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602736"/>
                  <a:gd name="connsiteY0" fmla="*/ 529936 h 1566949"/>
                  <a:gd name="connsiteX1" fmla="*/ 3602736 w 3602736"/>
                  <a:gd name="connsiteY1" fmla="*/ 0 h 1566949"/>
                  <a:gd name="connsiteX2" fmla="*/ 3478046 w 3602736"/>
                  <a:gd name="connsiteY2" fmla="*/ 943494 h 1566949"/>
                  <a:gd name="connsiteX3" fmla="*/ 41563 w 3602736"/>
                  <a:gd name="connsiteY3" fmla="*/ 1566949 h 1566949"/>
                  <a:gd name="connsiteX4" fmla="*/ 0 w 3602736"/>
                  <a:gd name="connsiteY4" fmla="*/ 529936 h 1566949"/>
                  <a:gd name="connsiteX0" fmla="*/ 0 w 3748208"/>
                  <a:gd name="connsiteY0" fmla="*/ 602673 h 1566949"/>
                  <a:gd name="connsiteX1" fmla="*/ 3748208 w 3748208"/>
                  <a:gd name="connsiteY1" fmla="*/ 0 h 1566949"/>
                  <a:gd name="connsiteX2" fmla="*/ 3623518 w 3748208"/>
                  <a:gd name="connsiteY2" fmla="*/ 943494 h 1566949"/>
                  <a:gd name="connsiteX3" fmla="*/ 187035 w 3748208"/>
                  <a:gd name="connsiteY3" fmla="*/ 1566949 h 1566949"/>
                  <a:gd name="connsiteX4" fmla="*/ 0 w 3748208"/>
                  <a:gd name="connsiteY4" fmla="*/ 602673 h 1566949"/>
                  <a:gd name="connsiteX0" fmla="*/ 0 w 3779381"/>
                  <a:gd name="connsiteY0" fmla="*/ 623455 h 1587731"/>
                  <a:gd name="connsiteX1" fmla="*/ 3779381 w 3779381"/>
                  <a:gd name="connsiteY1" fmla="*/ 0 h 1587731"/>
                  <a:gd name="connsiteX2" fmla="*/ 3623518 w 3779381"/>
                  <a:gd name="connsiteY2" fmla="*/ 964276 h 1587731"/>
                  <a:gd name="connsiteX3" fmla="*/ 187035 w 3779381"/>
                  <a:gd name="connsiteY3" fmla="*/ 1587731 h 1587731"/>
                  <a:gd name="connsiteX4" fmla="*/ 0 w 3779381"/>
                  <a:gd name="connsiteY4" fmla="*/ 623455 h 1587731"/>
                  <a:gd name="connsiteX0" fmla="*/ 0 w 3685863"/>
                  <a:gd name="connsiteY0" fmla="*/ 914400 h 1587731"/>
                  <a:gd name="connsiteX1" fmla="*/ 3685863 w 3685863"/>
                  <a:gd name="connsiteY1" fmla="*/ 0 h 1587731"/>
                  <a:gd name="connsiteX2" fmla="*/ 3530000 w 3685863"/>
                  <a:gd name="connsiteY2" fmla="*/ 964276 h 1587731"/>
                  <a:gd name="connsiteX3" fmla="*/ 93517 w 3685863"/>
                  <a:gd name="connsiteY3" fmla="*/ 1587731 h 1587731"/>
                  <a:gd name="connsiteX4" fmla="*/ 0 w 3685863"/>
                  <a:gd name="connsiteY4" fmla="*/ 914400 h 1587731"/>
                  <a:gd name="connsiteX0" fmla="*/ 0 w 3710466"/>
                  <a:gd name="connsiteY0" fmla="*/ 914400 h 1587731"/>
                  <a:gd name="connsiteX1" fmla="*/ 3685863 w 3710466"/>
                  <a:gd name="connsiteY1" fmla="*/ 0 h 1587731"/>
                  <a:gd name="connsiteX2" fmla="*/ 3530000 w 3710466"/>
                  <a:gd name="connsiteY2" fmla="*/ 964276 h 1587731"/>
                  <a:gd name="connsiteX3" fmla="*/ 93517 w 3710466"/>
                  <a:gd name="connsiteY3" fmla="*/ 1587731 h 1587731"/>
                  <a:gd name="connsiteX4" fmla="*/ 0 w 3710466"/>
                  <a:gd name="connsiteY4" fmla="*/ 914400 h 1587731"/>
                  <a:gd name="connsiteX0" fmla="*/ 0 w 3795817"/>
                  <a:gd name="connsiteY0" fmla="*/ 914400 h 1587731"/>
                  <a:gd name="connsiteX1" fmla="*/ 3685863 w 3795817"/>
                  <a:gd name="connsiteY1" fmla="*/ 0 h 1587731"/>
                  <a:gd name="connsiteX2" fmla="*/ 3530000 w 3795817"/>
                  <a:gd name="connsiteY2" fmla="*/ 964276 h 1587731"/>
                  <a:gd name="connsiteX3" fmla="*/ 93517 w 3795817"/>
                  <a:gd name="connsiteY3" fmla="*/ 1587731 h 1587731"/>
                  <a:gd name="connsiteX4" fmla="*/ 0 w 3795817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9119"/>
                  <a:gd name="connsiteY0" fmla="*/ 914400 h 1587731"/>
                  <a:gd name="connsiteX1" fmla="*/ 3685863 w 3809119"/>
                  <a:gd name="connsiteY1" fmla="*/ 0 h 1587731"/>
                  <a:gd name="connsiteX2" fmla="*/ 3530000 w 3809119"/>
                  <a:gd name="connsiteY2" fmla="*/ 964276 h 1587731"/>
                  <a:gd name="connsiteX3" fmla="*/ 93517 w 3809119"/>
                  <a:gd name="connsiteY3" fmla="*/ 1587731 h 1587731"/>
                  <a:gd name="connsiteX4" fmla="*/ 0 w 3809119"/>
                  <a:gd name="connsiteY4" fmla="*/ 914400 h 1587731"/>
                  <a:gd name="connsiteX0" fmla="*/ 0 w 3803085"/>
                  <a:gd name="connsiteY0" fmla="*/ 914400 h 1587731"/>
                  <a:gd name="connsiteX1" fmla="*/ 3685863 w 3803085"/>
                  <a:gd name="connsiteY1" fmla="*/ 0 h 1587731"/>
                  <a:gd name="connsiteX2" fmla="*/ 3530000 w 3803085"/>
                  <a:gd name="connsiteY2" fmla="*/ 964276 h 1587731"/>
                  <a:gd name="connsiteX3" fmla="*/ 93517 w 3803085"/>
                  <a:gd name="connsiteY3" fmla="*/ 1587731 h 1587731"/>
                  <a:gd name="connsiteX4" fmla="*/ 0 w 3803085"/>
                  <a:gd name="connsiteY4" fmla="*/ 914400 h 1587731"/>
                  <a:gd name="connsiteX0" fmla="*/ 42390 w 3845475"/>
                  <a:gd name="connsiteY0" fmla="*/ 914400 h 1587731"/>
                  <a:gd name="connsiteX1" fmla="*/ 3728253 w 3845475"/>
                  <a:gd name="connsiteY1" fmla="*/ 0 h 1587731"/>
                  <a:gd name="connsiteX2" fmla="*/ 3572390 w 3845475"/>
                  <a:gd name="connsiteY2" fmla="*/ 964276 h 1587731"/>
                  <a:gd name="connsiteX3" fmla="*/ 135907 w 3845475"/>
                  <a:gd name="connsiteY3" fmla="*/ 1587731 h 1587731"/>
                  <a:gd name="connsiteX4" fmla="*/ 42390 w 3845475"/>
                  <a:gd name="connsiteY4" fmla="*/ 914400 h 1587731"/>
                  <a:gd name="connsiteX0" fmla="*/ 58882 w 3861967"/>
                  <a:gd name="connsiteY0" fmla="*/ 914400 h 1587731"/>
                  <a:gd name="connsiteX1" fmla="*/ 3744745 w 3861967"/>
                  <a:gd name="connsiteY1" fmla="*/ 0 h 1587731"/>
                  <a:gd name="connsiteX2" fmla="*/ 3588882 w 3861967"/>
                  <a:gd name="connsiteY2" fmla="*/ 964276 h 1587731"/>
                  <a:gd name="connsiteX3" fmla="*/ 152399 w 3861967"/>
                  <a:gd name="connsiteY3" fmla="*/ 1587731 h 1587731"/>
                  <a:gd name="connsiteX4" fmla="*/ 58882 w 3861967"/>
                  <a:gd name="connsiteY4" fmla="*/ 914400 h 158773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  <a:gd name="connsiteX0" fmla="*/ 58882 w 3861967"/>
                  <a:gd name="connsiteY0" fmla="*/ 843280 h 1516611"/>
                  <a:gd name="connsiteX1" fmla="*/ 3744745 w 3861967"/>
                  <a:gd name="connsiteY1" fmla="*/ 0 h 1516611"/>
                  <a:gd name="connsiteX2" fmla="*/ 3588882 w 3861967"/>
                  <a:gd name="connsiteY2" fmla="*/ 893156 h 1516611"/>
                  <a:gd name="connsiteX3" fmla="*/ 152399 w 3861967"/>
                  <a:gd name="connsiteY3" fmla="*/ 1516611 h 1516611"/>
                  <a:gd name="connsiteX4" fmla="*/ 58882 w 3861967"/>
                  <a:gd name="connsiteY4" fmla="*/ 843280 h 15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967" h="1516611">
                    <a:moveTo>
                      <a:pt x="58882" y="843280"/>
                    </a:moveTo>
                    <a:cubicBezTo>
                      <a:pt x="88333" y="419729"/>
                      <a:pt x="3609375" y="283094"/>
                      <a:pt x="3744745" y="0"/>
                    </a:cubicBezTo>
                    <a:cubicBezTo>
                      <a:pt x="3942173" y="279861"/>
                      <a:pt x="3890218" y="634076"/>
                      <a:pt x="3588882" y="893156"/>
                    </a:cubicBezTo>
                    <a:cubicBezTo>
                      <a:pt x="3149969" y="1239520"/>
                      <a:pt x="1162811" y="983210"/>
                      <a:pt x="152399" y="1516611"/>
                    </a:cubicBezTo>
                    <a:cubicBezTo>
                      <a:pt x="27708" y="1406467"/>
                      <a:pt x="-65810" y="1161242"/>
                      <a:pt x="58882" y="843280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6377A9"/>
                  </a:gs>
                  <a:gs pos="1000">
                    <a:srgbClr val="93A4CD"/>
                  </a:gs>
                  <a:gs pos="83000">
                    <a:srgbClr val="3648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</p:grpSp>
        <p:sp>
          <p:nvSpPr>
            <p:cNvPr id="15" name="Téglalap 5"/>
            <p:cNvSpPr/>
            <p:nvPr/>
          </p:nvSpPr>
          <p:spPr>
            <a:xfrm>
              <a:off x="4562753" y="940452"/>
              <a:ext cx="2885947" cy="1172695"/>
            </a:xfrm>
            <a:custGeom>
              <a:avLst/>
              <a:gdLst>
                <a:gd name="connsiteX0" fmla="*/ 0 w 4517136"/>
                <a:gd name="connsiteY0" fmla="*/ 0 h 1691640"/>
                <a:gd name="connsiteX1" fmla="*/ 4517136 w 4517136"/>
                <a:gd name="connsiteY1" fmla="*/ 0 h 1691640"/>
                <a:gd name="connsiteX2" fmla="*/ 4517136 w 4517136"/>
                <a:gd name="connsiteY2" fmla="*/ 1691640 h 1691640"/>
                <a:gd name="connsiteX3" fmla="*/ 0 w 4517136"/>
                <a:gd name="connsiteY3" fmla="*/ 1691640 h 1691640"/>
                <a:gd name="connsiteX4" fmla="*/ 0 w 4517136"/>
                <a:gd name="connsiteY4" fmla="*/ 0 h 1691640"/>
                <a:gd name="connsiteX0" fmla="*/ 0 w 4517136"/>
                <a:gd name="connsiteY0" fmla="*/ 290945 h 1982585"/>
                <a:gd name="connsiteX1" fmla="*/ 4132672 w 4517136"/>
                <a:gd name="connsiteY1" fmla="*/ 0 h 1982585"/>
                <a:gd name="connsiteX2" fmla="*/ 4517136 w 4517136"/>
                <a:gd name="connsiteY2" fmla="*/ 1982585 h 1982585"/>
                <a:gd name="connsiteX3" fmla="*/ 0 w 4517136"/>
                <a:gd name="connsiteY3" fmla="*/ 1982585 h 1982585"/>
                <a:gd name="connsiteX4" fmla="*/ 0 w 4517136"/>
                <a:gd name="connsiteY4" fmla="*/ 290945 h 1982585"/>
                <a:gd name="connsiteX0" fmla="*/ 529936 w 4517136"/>
                <a:gd name="connsiteY0" fmla="*/ 529936 h 1982585"/>
                <a:gd name="connsiteX1" fmla="*/ 4132672 w 4517136"/>
                <a:gd name="connsiteY1" fmla="*/ 0 h 1982585"/>
                <a:gd name="connsiteX2" fmla="*/ 4517136 w 4517136"/>
                <a:gd name="connsiteY2" fmla="*/ 1982585 h 1982585"/>
                <a:gd name="connsiteX3" fmla="*/ 0 w 4517136"/>
                <a:gd name="connsiteY3" fmla="*/ 1982585 h 1982585"/>
                <a:gd name="connsiteX4" fmla="*/ 529936 w 4517136"/>
                <a:gd name="connsiteY4" fmla="*/ 529936 h 1982585"/>
                <a:gd name="connsiteX0" fmla="*/ 529936 w 4517136"/>
                <a:gd name="connsiteY0" fmla="*/ 529936 h 1982585"/>
                <a:gd name="connsiteX1" fmla="*/ 4132672 w 4517136"/>
                <a:gd name="connsiteY1" fmla="*/ 0 h 1982585"/>
                <a:gd name="connsiteX2" fmla="*/ 4517136 w 4517136"/>
                <a:gd name="connsiteY2" fmla="*/ 1982585 h 1982585"/>
                <a:gd name="connsiteX3" fmla="*/ 0 w 4517136"/>
                <a:gd name="connsiteY3" fmla="*/ 1982585 h 1982585"/>
                <a:gd name="connsiteX4" fmla="*/ 529936 w 4517136"/>
                <a:gd name="connsiteY4" fmla="*/ 529936 h 1982585"/>
                <a:gd name="connsiteX0" fmla="*/ 0 w 3987200"/>
                <a:gd name="connsiteY0" fmla="*/ 529936 h 1982585"/>
                <a:gd name="connsiteX1" fmla="*/ 3602736 w 3987200"/>
                <a:gd name="connsiteY1" fmla="*/ 0 h 1982585"/>
                <a:gd name="connsiteX2" fmla="*/ 3987200 w 3987200"/>
                <a:gd name="connsiteY2" fmla="*/ 1982585 h 1982585"/>
                <a:gd name="connsiteX3" fmla="*/ 10391 w 3987200"/>
                <a:gd name="connsiteY3" fmla="*/ 1577340 h 1982585"/>
                <a:gd name="connsiteX4" fmla="*/ 0 w 3987200"/>
                <a:gd name="connsiteY4" fmla="*/ 529936 h 1982585"/>
                <a:gd name="connsiteX0" fmla="*/ 0 w 3602736"/>
                <a:gd name="connsiteY0" fmla="*/ 529936 h 1577340"/>
                <a:gd name="connsiteX1" fmla="*/ 3602736 w 3602736"/>
                <a:gd name="connsiteY1" fmla="*/ 0 h 1577340"/>
                <a:gd name="connsiteX2" fmla="*/ 3478046 w 3602736"/>
                <a:gd name="connsiteY2" fmla="*/ 943494 h 1577340"/>
                <a:gd name="connsiteX3" fmla="*/ 10391 w 3602736"/>
                <a:gd name="connsiteY3" fmla="*/ 1577340 h 1577340"/>
                <a:gd name="connsiteX4" fmla="*/ 0 w 3602736"/>
                <a:gd name="connsiteY4" fmla="*/ 529936 h 1577340"/>
                <a:gd name="connsiteX0" fmla="*/ 0 w 3602736"/>
                <a:gd name="connsiteY0" fmla="*/ 529936 h 1577340"/>
                <a:gd name="connsiteX1" fmla="*/ 3602736 w 3602736"/>
                <a:gd name="connsiteY1" fmla="*/ 0 h 1577340"/>
                <a:gd name="connsiteX2" fmla="*/ 3478046 w 3602736"/>
                <a:gd name="connsiteY2" fmla="*/ 943494 h 1577340"/>
                <a:gd name="connsiteX3" fmla="*/ 10391 w 3602736"/>
                <a:gd name="connsiteY3" fmla="*/ 1577340 h 1577340"/>
                <a:gd name="connsiteX4" fmla="*/ 0 w 3602736"/>
                <a:gd name="connsiteY4" fmla="*/ 529936 h 1577340"/>
                <a:gd name="connsiteX0" fmla="*/ 0 w 3602736"/>
                <a:gd name="connsiteY0" fmla="*/ 529936 h 1566949"/>
                <a:gd name="connsiteX1" fmla="*/ 3602736 w 3602736"/>
                <a:gd name="connsiteY1" fmla="*/ 0 h 1566949"/>
                <a:gd name="connsiteX2" fmla="*/ 3478046 w 3602736"/>
                <a:gd name="connsiteY2" fmla="*/ 943494 h 1566949"/>
                <a:gd name="connsiteX3" fmla="*/ 41563 w 3602736"/>
                <a:gd name="connsiteY3" fmla="*/ 1566949 h 1566949"/>
                <a:gd name="connsiteX4" fmla="*/ 0 w 3602736"/>
                <a:gd name="connsiteY4" fmla="*/ 529936 h 1566949"/>
                <a:gd name="connsiteX0" fmla="*/ 0 w 3602736"/>
                <a:gd name="connsiteY0" fmla="*/ 529936 h 1566949"/>
                <a:gd name="connsiteX1" fmla="*/ 3602736 w 3602736"/>
                <a:gd name="connsiteY1" fmla="*/ 0 h 1566949"/>
                <a:gd name="connsiteX2" fmla="*/ 3478046 w 3602736"/>
                <a:gd name="connsiteY2" fmla="*/ 943494 h 1566949"/>
                <a:gd name="connsiteX3" fmla="*/ 41563 w 3602736"/>
                <a:gd name="connsiteY3" fmla="*/ 1566949 h 1566949"/>
                <a:gd name="connsiteX4" fmla="*/ 0 w 3602736"/>
                <a:gd name="connsiteY4" fmla="*/ 529936 h 1566949"/>
                <a:gd name="connsiteX0" fmla="*/ 0 w 3748208"/>
                <a:gd name="connsiteY0" fmla="*/ 602673 h 1566949"/>
                <a:gd name="connsiteX1" fmla="*/ 3748208 w 3748208"/>
                <a:gd name="connsiteY1" fmla="*/ 0 h 1566949"/>
                <a:gd name="connsiteX2" fmla="*/ 3623518 w 3748208"/>
                <a:gd name="connsiteY2" fmla="*/ 943494 h 1566949"/>
                <a:gd name="connsiteX3" fmla="*/ 187035 w 3748208"/>
                <a:gd name="connsiteY3" fmla="*/ 1566949 h 1566949"/>
                <a:gd name="connsiteX4" fmla="*/ 0 w 3748208"/>
                <a:gd name="connsiteY4" fmla="*/ 602673 h 1566949"/>
                <a:gd name="connsiteX0" fmla="*/ 0 w 3779381"/>
                <a:gd name="connsiteY0" fmla="*/ 623455 h 1587731"/>
                <a:gd name="connsiteX1" fmla="*/ 3779381 w 3779381"/>
                <a:gd name="connsiteY1" fmla="*/ 0 h 1587731"/>
                <a:gd name="connsiteX2" fmla="*/ 3623518 w 3779381"/>
                <a:gd name="connsiteY2" fmla="*/ 964276 h 1587731"/>
                <a:gd name="connsiteX3" fmla="*/ 187035 w 3779381"/>
                <a:gd name="connsiteY3" fmla="*/ 1587731 h 1587731"/>
                <a:gd name="connsiteX4" fmla="*/ 0 w 3779381"/>
                <a:gd name="connsiteY4" fmla="*/ 623455 h 1587731"/>
                <a:gd name="connsiteX0" fmla="*/ 0 w 3685863"/>
                <a:gd name="connsiteY0" fmla="*/ 914400 h 1587731"/>
                <a:gd name="connsiteX1" fmla="*/ 3685863 w 3685863"/>
                <a:gd name="connsiteY1" fmla="*/ 0 h 1587731"/>
                <a:gd name="connsiteX2" fmla="*/ 3530000 w 3685863"/>
                <a:gd name="connsiteY2" fmla="*/ 964276 h 1587731"/>
                <a:gd name="connsiteX3" fmla="*/ 93517 w 3685863"/>
                <a:gd name="connsiteY3" fmla="*/ 1587731 h 1587731"/>
                <a:gd name="connsiteX4" fmla="*/ 0 w 3685863"/>
                <a:gd name="connsiteY4" fmla="*/ 914400 h 1587731"/>
                <a:gd name="connsiteX0" fmla="*/ 0 w 3710466"/>
                <a:gd name="connsiteY0" fmla="*/ 914400 h 1587731"/>
                <a:gd name="connsiteX1" fmla="*/ 3685863 w 3710466"/>
                <a:gd name="connsiteY1" fmla="*/ 0 h 1587731"/>
                <a:gd name="connsiteX2" fmla="*/ 3530000 w 3710466"/>
                <a:gd name="connsiteY2" fmla="*/ 964276 h 1587731"/>
                <a:gd name="connsiteX3" fmla="*/ 93517 w 3710466"/>
                <a:gd name="connsiteY3" fmla="*/ 1587731 h 1587731"/>
                <a:gd name="connsiteX4" fmla="*/ 0 w 3710466"/>
                <a:gd name="connsiteY4" fmla="*/ 914400 h 1587731"/>
                <a:gd name="connsiteX0" fmla="*/ 0 w 3795817"/>
                <a:gd name="connsiteY0" fmla="*/ 914400 h 1587731"/>
                <a:gd name="connsiteX1" fmla="*/ 3685863 w 3795817"/>
                <a:gd name="connsiteY1" fmla="*/ 0 h 1587731"/>
                <a:gd name="connsiteX2" fmla="*/ 3530000 w 3795817"/>
                <a:gd name="connsiteY2" fmla="*/ 964276 h 1587731"/>
                <a:gd name="connsiteX3" fmla="*/ 93517 w 3795817"/>
                <a:gd name="connsiteY3" fmla="*/ 1587731 h 1587731"/>
                <a:gd name="connsiteX4" fmla="*/ 0 w 3795817"/>
                <a:gd name="connsiteY4" fmla="*/ 914400 h 1587731"/>
                <a:gd name="connsiteX0" fmla="*/ 0 w 3809119"/>
                <a:gd name="connsiteY0" fmla="*/ 914400 h 1587731"/>
                <a:gd name="connsiteX1" fmla="*/ 3685863 w 3809119"/>
                <a:gd name="connsiteY1" fmla="*/ 0 h 1587731"/>
                <a:gd name="connsiteX2" fmla="*/ 3530000 w 3809119"/>
                <a:gd name="connsiteY2" fmla="*/ 964276 h 1587731"/>
                <a:gd name="connsiteX3" fmla="*/ 93517 w 3809119"/>
                <a:gd name="connsiteY3" fmla="*/ 1587731 h 1587731"/>
                <a:gd name="connsiteX4" fmla="*/ 0 w 3809119"/>
                <a:gd name="connsiteY4" fmla="*/ 914400 h 1587731"/>
                <a:gd name="connsiteX0" fmla="*/ 0 w 3809119"/>
                <a:gd name="connsiteY0" fmla="*/ 914400 h 1587731"/>
                <a:gd name="connsiteX1" fmla="*/ 3685863 w 3809119"/>
                <a:gd name="connsiteY1" fmla="*/ 0 h 1587731"/>
                <a:gd name="connsiteX2" fmla="*/ 3530000 w 3809119"/>
                <a:gd name="connsiteY2" fmla="*/ 964276 h 1587731"/>
                <a:gd name="connsiteX3" fmla="*/ 93517 w 3809119"/>
                <a:gd name="connsiteY3" fmla="*/ 1587731 h 1587731"/>
                <a:gd name="connsiteX4" fmla="*/ 0 w 3809119"/>
                <a:gd name="connsiteY4" fmla="*/ 914400 h 1587731"/>
                <a:gd name="connsiteX0" fmla="*/ 0 w 3803085"/>
                <a:gd name="connsiteY0" fmla="*/ 914400 h 1587731"/>
                <a:gd name="connsiteX1" fmla="*/ 3685863 w 3803085"/>
                <a:gd name="connsiteY1" fmla="*/ 0 h 1587731"/>
                <a:gd name="connsiteX2" fmla="*/ 3530000 w 3803085"/>
                <a:gd name="connsiteY2" fmla="*/ 964276 h 1587731"/>
                <a:gd name="connsiteX3" fmla="*/ 93517 w 3803085"/>
                <a:gd name="connsiteY3" fmla="*/ 1587731 h 1587731"/>
                <a:gd name="connsiteX4" fmla="*/ 0 w 3803085"/>
                <a:gd name="connsiteY4" fmla="*/ 914400 h 1587731"/>
                <a:gd name="connsiteX0" fmla="*/ 42390 w 3845475"/>
                <a:gd name="connsiteY0" fmla="*/ 914400 h 1587731"/>
                <a:gd name="connsiteX1" fmla="*/ 3728253 w 3845475"/>
                <a:gd name="connsiteY1" fmla="*/ 0 h 1587731"/>
                <a:gd name="connsiteX2" fmla="*/ 3572390 w 3845475"/>
                <a:gd name="connsiteY2" fmla="*/ 964276 h 1587731"/>
                <a:gd name="connsiteX3" fmla="*/ 135907 w 3845475"/>
                <a:gd name="connsiteY3" fmla="*/ 1587731 h 1587731"/>
                <a:gd name="connsiteX4" fmla="*/ 42390 w 3845475"/>
                <a:gd name="connsiteY4" fmla="*/ 914400 h 1587731"/>
                <a:gd name="connsiteX0" fmla="*/ 58882 w 3861967"/>
                <a:gd name="connsiteY0" fmla="*/ 914400 h 1587731"/>
                <a:gd name="connsiteX1" fmla="*/ 3744745 w 3861967"/>
                <a:gd name="connsiteY1" fmla="*/ 0 h 1587731"/>
                <a:gd name="connsiteX2" fmla="*/ 3588882 w 3861967"/>
                <a:gd name="connsiteY2" fmla="*/ 964276 h 1587731"/>
                <a:gd name="connsiteX3" fmla="*/ 152399 w 3861967"/>
                <a:gd name="connsiteY3" fmla="*/ 1587731 h 1587731"/>
                <a:gd name="connsiteX4" fmla="*/ 58882 w 3861967"/>
                <a:gd name="connsiteY4" fmla="*/ 914400 h 1587731"/>
                <a:gd name="connsiteX0" fmla="*/ 58882 w 3861967"/>
                <a:gd name="connsiteY0" fmla="*/ 914400 h 1587731"/>
                <a:gd name="connsiteX1" fmla="*/ 3744745 w 3861967"/>
                <a:gd name="connsiteY1" fmla="*/ 0 h 1587731"/>
                <a:gd name="connsiteX2" fmla="*/ 3588882 w 3861967"/>
                <a:gd name="connsiteY2" fmla="*/ 964276 h 1587731"/>
                <a:gd name="connsiteX3" fmla="*/ 152399 w 3861967"/>
                <a:gd name="connsiteY3" fmla="*/ 1587731 h 1587731"/>
                <a:gd name="connsiteX4" fmla="*/ 58882 w 3861967"/>
                <a:gd name="connsiteY4" fmla="*/ 914400 h 158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1967" h="1587731">
                  <a:moveTo>
                    <a:pt x="58882" y="914400"/>
                  </a:moveTo>
                  <a:cubicBezTo>
                    <a:pt x="176088" y="422070"/>
                    <a:pt x="3655660" y="394854"/>
                    <a:pt x="3744745" y="0"/>
                  </a:cubicBezTo>
                  <a:cubicBezTo>
                    <a:pt x="3942173" y="279861"/>
                    <a:pt x="3890218" y="705196"/>
                    <a:pt x="3588882" y="964276"/>
                  </a:cubicBezTo>
                  <a:cubicBezTo>
                    <a:pt x="3149969" y="1310640"/>
                    <a:pt x="1162811" y="1054330"/>
                    <a:pt x="152399" y="1587731"/>
                  </a:cubicBezTo>
                  <a:cubicBezTo>
                    <a:pt x="27708" y="1477587"/>
                    <a:pt x="-65810" y="1232362"/>
                    <a:pt x="58882" y="91440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/>
                <a:t>Jöjj,</a:t>
              </a:r>
              <a:endParaRPr lang="hu-HU" sz="3600" dirty="0"/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5702811" y="2354042"/>
              <a:ext cx="965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</a:rPr>
                <a:t>ó,</a:t>
              </a:r>
              <a:endParaRPr lang="hu-HU" sz="3200" dirty="0">
                <a:solidFill>
                  <a:schemeClr val="bg1"/>
                </a:solidFill>
              </a:endParaRPr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5655994" y="3494751"/>
              <a:ext cx="965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</a:rPr>
                <a:t>jöjj</a:t>
              </a:r>
              <a:endParaRPr lang="hu-HU" sz="3200" dirty="0">
                <a:solidFill>
                  <a:schemeClr val="bg1"/>
                </a:solidFill>
              </a:endParaRP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5710088" y="4590893"/>
              <a:ext cx="965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>
                  <a:solidFill>
                    <a:schemeClr val="bg1"/>
                  </a:solidFill>
                </a:rPr>
                <a:t>e</a:t>
              </a:r>
              <a:r>
                <a:rPr lang="hu-HU" sz="3200" dirty="0" smtClean="0">
                  <a:solidFill>
                    <a:schemeClr val="bg1"/>
                  </a:solidFill>
                </a:rPr>
                <a:t>l!</a:t>
              </a:r>
              <a:endParaRPr lang="hu-HU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Téglalap 5">
            <a:hlinkClick r:id="rId2"/>
          </p:cNvPr>
          <p:cNvSpPr/>
          <p:nvPr/>
        </p:nvSpPr>
        <p:spPr>
          <a:xfrm>
            <a:off x="3385110" y="5861237"/>
            <a:ext cx="5421780" cy="703199"/>
          </a:xfrm>
          <a:prstGeom prst="roundRect">
            <a:avLst/>
          </a:prstGeom>
          <a:solidFill>
            <a:srgbClr val="0B2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u="sng" dirty="0" smtClean="0"/>
              <a:t>Kattints ide, hallgasd meg ezt az adventi kánont! Figyelj a szövegére!</a:t>
            </a:r>
            <a:endParaRPr lang="hu-HU" sz="2400" u="sng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000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path" presetSubtype="0" repeatCount="indefinite" ac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043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62000">
              <a:srgbClr val="001B50"/>
            </a:gs>
            <a:gs pos="9000">
              <a:schemeClr val="bg1"/>
            </a:gs>
            <a:gs pos="48000">
              <a:srgbClr val="584A9E"/>
            </a:gs>
            <a:gs pos="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831543" y="445415"/>
            <a:ext cx="8528915" cy="1077218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Nézd meg a képet! </a:t>
            </a:r>
          </a:p>
          <a:p>
            <a:pPr algn="ctr"/>
            <a:r>
              <a:rPr lang="hu-HU" sz="3200" dirty="0">
                <a:solidFill>
                  <a:schemeClr val="bg1"/>
                </a:solidFill>
              </a:rPr>
              <a:t>U</a:t>
            </a:r>
            <a:r>
              <a:rPr lang="hu-HU" sz="3200" dirty="0" smtClean="0">
                <a:solidFill>
                  <a:schemeClr val="bg1"/>
                </a:solidFill>
              </a:rPr>
              <a:t>gye tudod, hogy mi van a képen?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710622" y="5572838"/>
            <a:ext cx="4770755" cy="769441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Jézus</a:t>
            </a:r>
            <a:r>
              <a:rPr lang="hu-HU" sz="4400" dirty="0" smtClean="0">
                <a:latin typeface="Arial Rounded MT Bold" panose="020F0704030504030204" pitchFamily="34" charset="0"/>
              </a:rPr>
              <a:t> </a:t>
            </a:r>
            <a:r>
              <a:rPr lang="hu-HU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születése</a:t>
            </a:r>
            <a:endParaRPr lang="hu-HU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818" y="1696253"/>
            <a:ext cx="4210365" cy="3288210"/>
          </a:xfrm>
          <a:prstGeom prst="rect">
            <a:avLst/>
          </a:prstGeom>
        </p:spPr>
      </p:pic>
      <p:sp>
        <p:nvSpPr>
          <p:cNvPr id="7" name="Keret 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894"/>
            </a:avLst>
          </a:prstGeom>
          <a:solidFill>
            <a:srgbClr val="DFD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8930"/>
            <a:ext cx="101202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6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55000">
              <a:srgbClr val="001B50"/>
            </a:gs>
            <a:gs pos="31000">
              <a:srgbClr val="584A9E"/>
            </a:gs>
            <a:gs pos="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728985" y="3519356"/>
            <a:ext cx="5480669" cy="1200329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Ugye tudod, hogy a pásztorok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honnan tudták meg, hogy megszületett Jézus? Gondolkozz, majd </a:t>
            </a:r>
            <a:r>
              <a:rPr lang="hu-HU" sz="2400" dirty="0" err="1" smtClean="0">
                <a:solidFill>
                  <a:schemeClr val="bg1"/>
                </a:solidFill>
              </a:rPr>
              <a:t>kattints</a:t>
            </a:r>
            <a:r>
              <a:rPr lang="hu-HU" sz="2400" dirty="0" smtClean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98475" y="2090005"/>
            <a:ext cx="5294138" cy="1200329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Ugye tudod, hogy a bölcsek honnan tudták, hogy megszületett az új király? Gondolkozz, majd </a:t>
            </a:r>
            <a:r>
              <a:rPr lang="hu-HU" sz="2400" dirty="0" err="1" smtClean="0">
                <a:solidFill>
                  <a:schemeClr val="bg1"/>
                </a:solidFill>
              </a:rPr>
              <a:t>kattints</a:t>
            </a:r>
            <a:r>
              <a:rPr lang="hu-HU" sz="2400" dirty="0" smtClean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8541135" y="1329407"/>
            <a:ext cx="1643190" cy="2373619"/>
            <a:chOff x="7371646" y="92438"/>
            <a:chExt cx="3545619" cy="5691566"/>
          </a:xfrm>
        </p:grpSpPr>
        <p:sp>
          <p:nvSpPr>
            <p:cNvPr id="19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grpSp>
        <p:nvGrpSpPr>
          <p:cNvPr id="21" name="Csoportba foglalás 20"/>
          <p:cNvGrpSpPr/>
          <p:nvPr/>
        </p:nvGrpSpPr>
        <p:grpSpPr>
          <a:xfrm>
            <a:off x="6704761" y="1498759"/>
            <a:ext cx="1643190" cy="2373619"/>
            <a:chOff x="7371646" y="92438"/>
            <a:chExt cx="3545619" cy="5691566"/>
          </a:xfrm>
        </p:grpSpPr>
        <p:sp>
          <p:nvSpPr>
            <p:cNvPr id="22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3" name="Kép 2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grpSp>
        <p:nvGrpSpPr>
          <p:cNvPr id="24" name="Csoportba foglalás 23"/>
          <p:cNvGrpSpPr/>
          <p:nvPr/>
        </p:nvGrpSpPr>
        <p:grpSpPr>
          <a:xfrm>
            <a:off x="7776470" y="664971"/>
            <a:ext cx="1643190" cy="2373619"/>
            <a:chOff x="7371646" y="92438"/>
            <a:chExt cx="3545619" cy="5691566"/>
          </a:xfrm>
        </p:grpSpPr>
        <p:sp>
          <p:nvSpPr>
            <p:cNvPr id="25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6" name="Kép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grpSp>
        <p:nvGrpSpPr>
          <p:cNvPr id="15" name="Csoportba foglalás 14"/>
          <p:cNvGrpSpPr/>
          <p:nvPr/>
        </p:nvGrpSpPr>
        <p:grpSpPr>
          <a:xfrm>
            <a:off x="7503976" y="2332547"/>
            <a:ext cx="1643190" cy="2373619"/>
            <a:chOff x="7371646" y="92438"/>
            <a:chExt cx="3545619" cy="5691566"/>
          </a:xfrm>
        </p:grpSpPr>
        <p:sp>
          <p:nvSpPr>
            <p:cNvPr id="16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grpSp>
        <p:nvGrpSpPr>
          <p:cNvPr id="27" name="Csoportba foglalás 26"/>
          <p:cNvGrpSpPr/>
          <p:nvPr/>
        </p:nvGrpSpPr>
        <p:grpSpPr>
          <a:xfrm>
            <a:off x="8887452" y="309670"/>
            <a:ext cx="1643190" cy="2373619"/>
            <a:chOff x="7371646" y="92438"/>
            <a:chExt cx="3545619" cy="5691566"/>
          </a:xfrm>
        </p:grpSpPr>
        <p:sp>
          <p:nvSpPr>
            <p:cNvPr id="28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grpSp>
        <p:nvGrpSpPr>
          <p:cNvPr id="30" name="Csoportba foglalás 29"/>
          <p:cNvGrpSpPr/>
          <p:nvPr/>
        </p:nvGrpSpPr>
        <p:grpSpPr>
          <a:xfrm>
            <a:off x="10203121" y="-720929"/>
            <a:ext cx="1643190" cy="2373619"/>
            <a:chOff x="7371646" y="92438"/>
            <a:chExt cx="3545619" cy="5691566"/>
          </a:xfrm>
        </p:grpSpPr>
        <p:sp>
          <p:nvSpPr>
            <p:cNvPr id="31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2" name="Kép 3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grpSp>
        <p:nvGrpSpPr>
          <p:cNvPr id="12" name="Csoportba foglalás 11"/>
          <p:cNvGrpSpPr/>
          <p:nvPr/>
        </p:nvGrpSpPr>
        <p:grpSpPr>
          <a:xfrm>
            <a:off x="9012524" y="2545520"/>
            <a:ext cx="1643190" cy="2373619"/>
            <a:chOff x="7371646" y="92438"/>
            <a:chExt cx="3545619" cy="5691566"/>
          </a:xfrm>
        </p:grpSpPr>
        <p:sp>
          <p:nvSpPr>
            <p:cNvPr id="13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grpSp>
        <p:nvGrpSpPr>
          <p:cNvPr id="9" name="Csoportba foglalás 8"/>
          <p:cNvGrpSpPr/>
          <p:nvPr/>
        </p:nvGrpSpPr>
        <p:grpSpPr>
          <a:xfrm>
            <a:off x="9890054" y="1202188"/>
            <a:ext cx="1643190" cy="2373619"/>
            <a:chOff x="7371646" y="92438"/>
            <a:chExt cx="3545619" cy="5691566"/>
          </a:xfrm>
        </p:grpSpPr>
        <p:sp>
          <p:nvSpPr>
            <p:cNvPr id="10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285338" y="229435"/>
            <a:ext cx="6752724" cy="1643290"/>
            <a:chOff x="285338" y="229435"/>
            <a:chExt cx="6752724" cy="1487881"/>
          </a:xfrm>
        </p:grpSpPr>
        <p:sp>
          <p:nvSpPr>
            <p:cNvPr id="51" name="Téglalap 4"/>
            <p:cNvSpPr/>
            <p:nvPr/>
          </p:nvSpPr>
          <p:spPr>
            <a:xfrm>
              <a:off x="926211" y="841134"/>
              <a:ext cx="6111851" cy="349829"/>
            </a:xfrm>
            <a:custGeom>
              <a:avLst/>
              <a:gdLst>
                <a:gd name="connsiteX0" fmla="*/ 0 w 2497451"/>
                <a:gd name="connsiteY0" fmla="*/ 0 h 411745"/>
                <a:gd name="connsiteX1" fmla="*/ 2497451 w 2497451"/>
                <a:gd name="connsiteY1" fmla="*/ 0 h 411745"/>
                <a:gd name="connsiteX2" fmla="*/ 2497451 w 2497451"/>
                <a:gd name="connsiteY2" fmla="*/ 411745 h 411745"/>
                <a:gd name="connsiteX3" fmla="*/ 0 w 2497451"/>
                <a:gd name="connsiteY3" fmla="*/ 411745 h 411745"/>
                <a:gd name="connsiteX4" fmla="*/ 0 w 2497451"/>
                <a:gd name="connsiteY4" fmla="*/ 0 h 411745"/>
                <a:gd name="connsiteX0" fmla="*/ 0 w 2743111"/>
                <a:gd name="connsiteY0" fmla="*/ 88710 h 411745"/>
                <a:gd name="connsiteX1" fmla="*/ 2743111 w 2743111"/>
                <a:gd name="connsiteY1" fmla="*/ 0 h 411745"/>
                <a:gd name="connsiteX2" fmla="*/ 2743111 w 2743111"/>
                <a:gd name="connsiteY2" fmla="*/ 411745 h 411745"/>
                <a:gd name="connsiteX3" fmla="*/ 245660 w 2743111"/>
                <a:gd name="connsiteY3" fmla="*/ 411745 h 411745"/>
                <a:gd name="connsiteX4" fmla="*/ 0 w 2743111"/>
                <a:gd name="connsiteY4" fmla="*/ 88710 h 411745"/>
                <a:gd name="connsiteX0" fmla="*/ 0 w 2743111"/>
                <a:gd name="connsiteY0" fmla="*/ 88710 h 411745"/>
                <a:gd name="connsiteX1" fmla="*/ 2743111 w 2743111"/>
                <a:gd name="connsiteY1" fmla="*/ 0 h 411745"/>
                <a:gd name="connsiteX2" fmla="*/ 2743111 w 2743111"/>
                <a:gd name="connsiteY2" fmla="*/ 411745 h 411745"/>
                <a:gd name="connsiteX3" fmla="*/ 27295 w 2743111"/>
                <a:gd name="connsiteY3" fmla="*/ 275267 h 411745"/>
                <a:gd name="connsiteX4" fmla="*/ 0 w 2743111"/>
                <a:gd name="connsiteY4" fmla="*/ 88710 h 411745"/>
                <a:gd name="connsiteX0" fmla="*/ 0 w 2743111"/>
                <a:gd name="connsiteY0" fmla="*/ 88710 h 411745"/>
                <a:gd name="connsiteX1" fmla="*/ 2743111 w 2743111"/>
                <a:gd name="connsiteY1" fmla="*/ 0 h 411745"/>
                <a:gd name="connsiteX2" fmla="*/ 2532757 w 2743111"/>
                <a:gd name="connsiteY2" fmla="*/ 115425 h 411745"/>
                <a:gd name="connsiteX3" fmla="*/ 2743111 w 2743111"/>
                <a:gd name="connsiteY3" fmla="*/ 411745 h 411745"/>
                <a:gd name="connsiteX4" fmla="*/ 27295 w 2743111"/>
                <a:gd name="connsiteY4" fmla="*/ 275267 h 411745"/>
                <a:gd name="connsiteX5" fmla="*/ 0 w 2743111"/>
                <a:gd name="connsiteY5" fmla="*/ 88710 h 411745"/>
                <a:gd name="connsiteX0" fmla="*/ 0 w 2792065"/>
                <a:gd name="connsiteY0" fmla="*/ 88710 h 411745"/>
                <a:gd name="connsiteX1" fmla="*/ 2743111 w 2792065"/>
                <a:gd name="connsiteY1" fmla="*/ 0 h 411745"/>
                <a:gd name="connsiteX2" fmla="*/ 2532757 w 2792065"/>
                <a:gd name="connsiteY2" fmla="*/ 115425 h 411745"/>
                <a:gd name="connsiteX3" fmla="*/ 2792065 w 2792065"/>
                <a:gd name="connsiteY3" fmla="*/ 183664 h 411745"/>
                <a:gd name="connsiteX4" fmla="*/ 2743111 w 2792065"/>
                <a:gd name="connsiteY4" fmla="*/ 411745 h 411745"/>
                <a:gd name="connsiteX5" fmla="*/ 27295 w 2792065"/>
                <a:gd name="connsiteY5" fmla="*/ 275267 h 411745"/>
                <a:gd name="connsiteX6" fmla="*/ 0 w 2792065"/>
                <a:gd name="connsiteY6" fmla="*/ 88710 h 411745"/>
                <a:gd name="connsiteX0" fmla="*/ 0 w 2793815"/>
                <a:gd name="connsiteY0" fmla="*/ 88710 h 411745"/>
                <a:gd name="connsiteX1" fmla="*/ 2743111 w 2793815"/>
                <a:gd name="connsiteY1" fmla="*/ 0 h 411745"/>
                <a:gd name="connsiteX2" fmla="*/ 2532757 w 2793815"/>
                <a:gd name="connsiteY2" fmla="*/ 115425 h 411745"/>
                <a:gd name="connsiteX3" fmla="*/ 2792065 w 2793815"/>
                <a:gd name="connsiteY3" fmla="*/ 183664 h 411745"/>
                <a:gd name="connsiteX4" fmla="*/ 2743111 w 2793815"/>
                <a:gd name="connsiteY4" fmla="*/ 411745 h 411745"/>
                <a:gd name="connsiteX5" fmla="*/ 27295 w 2793815"/>
                <a:gd name="connsiteY5" fmla="*/ 275267 h 411745"/>
                <a:gd name="connsiteX6" fmla="*/ 0 w 2793815"/>
                <a:gd name="connsiteY6" fmla="*/ 88710 h 411745"/>
                <a:gd name="connsiteX0" fmla="*/ 0 w 2912532"/>
                <a:gd name="connsiteY0" fmla="*/ 88710 h 411763"/>
                <a:gd name="connsiteX1" fmla="*/ 2743111 w 2912532"/>
                <a:gd name="connsiteY1" fmla="*/ 0 h 411763"/>
                <a:gd name="connsiteX2" fmla="*/ 2532757 w 2912532"/>
                <a:gd name="connsiteY2" fmla="*/ 115425 h 411763"/>
                <a:gd name="connsiteX3" fmla="*/ 2792065 w 2912532"/>
                <a:gd name="connsiteY3" fmla="*/ 183664 h 411763"/>
                <a:gd name="connsiteX4" fmla="*/ 2594172 w 2912532"/>
                <a:gd name="connsiteY4" fmla="*/ 245079 h 411763"/>
                <a:gd name="connsiteX5" fmla="*/ 2743111 w 2912532"/>
                <a:gd name="connsiteY5" fmla="*/ 411745 h 411763"/>
                <a:gd name="connsiteX6" fmla="*/ 27295 w 2912532"/>
                <a:gd name="connsiteY6" fmla="*/ 275267 h 411763"/>
                <a:gd name="connsiteX7" fmla="*/ 0 w 2912532"/>
                <a:gd name="connsiteY7" fmla="*/ 88710 h 411763"/>
                <a:gd name="connsiteX0" fmla="*/ 0 w 3012666"/>
                <a:gd name="connsiteY0" fmla="*/ 88710 h 412176"/>
                <a:gd name="connsiteX1" fmla="*/ 2743111 w 3012666"/>
                <a:gd name="connsiteY1" fmla="*/ 0 h 412176"/>
                <a:gd name="connsiteX2" fmla="*/ 2532757 w 3012666"/>
                <a:gd name="connsiteY2" fmla="*/ 115425 h 412176"/>
                <a:gd name="connsiteX3" fmla="*/ 2792065 w 3012666"/>
                <a:gd name="connsiteY3" fmla="*/ 183664 h 412176"/>
                <a:gd name="connsiteX4" fmla="*/ 2594172 w 3012666"/>
                <a:gd name="connsiteY4" fmla="*/ 245079 h 412176"/>
                <a:gd name="connsiteX5" fmla="*/ 2914894 w 3012666"/>
                <a:gd name="connsiteY5" fmla="*/ 299670 h 412176"/>
                <a:gd name="connsiteX6" fmla="*/ 2743111 w 3012666"/>
                <a:gd name="connsiteY6" fmla="*/ 411745 h 412176"/>
                <a:gd name="connsiteX7" fmla="*/ 27295 w 3012666"/>
                <a:gd name="connsiteY7" fmla="*/ 275267 h 412176"/>
                <a:gd name="connsiteX8" fmla="*/ 0 w 3012666"/>
                <a:gd name="connsiteY8" fmla="*/ 88710 h 412176"/>
                <a:gd name="connsiteX0" fmla="*/ 0 w 2945435"/>
                <a:gd name="connsiteY0" fmla="*/ 88710 h 414096"/>
                <a:gd name="connsiteX1" fmla="*/ 2743111 w 2945435"/>
                <a:gd name="connsiteY1" fmla="*/ 0 h 414096"/>
                <a:gd name="connsiteX2" fmla="*/ 2532757 w 2945435"/>
                <a:gd name="connsiteY2" fmla="*/ 115425 h 414096"/>
                <a:gd name="connsiteX3" fmla="*/ 2792065 w 2945435"/>
                <a:gd name="connsiteY3" fmla="*/ 183664 h 414096"/>
                <a:gd name="connsiteX4" fmla="*/ 2594172 w 2945435"/>
                <a:gd name="connsiteY4" fmla="*/ 245079 h 414096"/>
                <a:gd name="connsiteX5" fmla="*/ 2914894 w 2945435"/>
                <a:gd name="connsiteY5" fmla="*/ 299670 h 414096"/>
                <a:gd name="connsiteX6" fmla="*/ 2696529 w 2945435"/>
                <a:gd name="connsiteY6" fmla="*/ 333788 h 414096"/>
                <a:gd name="connsiteX7" fmla="*/ 2743111 w 2945435"/>
                <a:gd name="connsiteY7" fmla="*/ 411745 h 414096"/>
                <a:gd name="connsiteX8" fmla="*/ 27295 w 2945435"/>
                <a:gd name="connsiteY8" fmla="*/ 275267 h 414096"/>
                <a:gd name="connsiteX9" fmla="*/ 0 w 2945435"/>
                <a:gd name="connsiteY9" fmla="*/ 88710 h 414096"/>
                <a:gd name="connsiteX0" fmla="*/ 0 w 2945435"/>
                <a:gd name="connsiteY0" fmla="*/ 88710 h 414096"/>
                <a:gd name="connsiteX1" fmla="*/ 2814325 w 2945435"/>
                <a:gd name="connsiteY1" fmla="*/ 0 h 414096"/>
                <a:gd name="connsiteX2" fmla="*/ 2532757 w 2945435"/>
                <a:gd name="connsiteY2" fmla="*/ 115425 h 414096"/>
                <a:gd name="connsiteX3" fmla="*/ 2792065 w 2945435"/>
                <a:gd name="connsiteY3" fmla="*/ 183664 h 414096"/>
                <a:gd name="connsiteX4" fmla="*/ 2594172 w 2945435"/>
                <a:gd name="connsiteY4" fmla="*/ 245079 h 414096"/>
                <a:gd name="connsiteX5" fmla="*/ 2914894 w 2945435"/>
                <a:gd name="connsiteY5" fmla="*/ 299670 h 414096"/>
                <a:gd name="connsiteX6" fmla="*/ 2696529 w 2945435"/>
                <a:gd name="connsiteY6" fmla="*/ 333788 h 414096"/>
                <a:gd name="connsiteX7" fmla="*/ 2743111 w 2945435"/>
                <a:gd name="connsiteY7" fmla="*/ 411745 h 414096"/>
                <a:gd name="connsiteX8" fmla="*/ 27295 w 2945435"/>
                <a:gd name="connsiteY8" fmla="*/ 275267 h 414096"/>
                <a:gd name="connsiteX9" fmla="*/ 0 w 2945435"/>
                <a:gd name="connsiteY9" fmla="*/ 88710 h 414096"/>
                <a:gd name="connsiteX0" fmla="*/ 0 w 2945435"/>
                <a:gd name="connsiteY0" fmla="*/ 88710 h 414096"/>
                <a:gd name="connsiteX1" fmla="*/ 2814325 w 2945435"/>
                <a:gd name="connsiteY1" fmla="*/ 0 h 414096"/>
                <a:gd name="connsiteX2" fmla="*/ 2532757 w 2945435"/>
                <a:gd name="connsiteY2" fmla="*/ 115425 h 414096"/>
                <a:gd name="connsiteX3" fmla="*/ 2807891 w 2945435"/>
                <a:gd name="connsiteY3" fmla="*/ 141532 h 414096"/>
                <a:gd name="connsiteX4" fmla="*/ 2594172 w 2945435"/>
                <a:gd name="connsiteY4" fmla="*/ 245079 h 414096"/>
                <a:gd name="connsiteX5" fmla="*/ 2914894 w 2945435"/>
                <a:gd name="connsiteY5" fmla="*/ 299670 h 414096"/>
                <a:gd name="connsiteX6" fmla="*/ 2696529 w 2945435"/>
                <a:gd name="connsiteY6" fmla="*/ 333788 h 414096"/>
                <a:gd name="connsiteX7" fmla="*/ 2743111 w 2945435"/>
                <a:gd name="connsiteY7" fmla="*/ 411745 h 414096"/>
                <a:gd name="connsiteX8" fmla="*/ 27295 w 2945435"/>
                <a:gd name="connsiteY8" fmla="*/ 275267 h 414096"/>
                <a:gd name="connsiteX9" fmla="*/ 0 w 2945435"/>
                <a:gd name="connsiteY9" fmla="*/ 88710 h 414096"/>
                <a:gd name="connsiteX0" fmla="*/ 0 w 2945435"/>
                <a:gd name="connsiteY0" fmla="*/ 88710 h 414096"/>
                <a:gd name="connsiteX1" fmla="*/ 2814325 w 2945435"/>
                <a:gd name="connsiteY1" fmla="*/ 0 h 414096"/>
                <a:gd name="connsiteX2" fmla="*/ 2532757 w 2945435"/>
                <a:gd name="connsiteY2" fmla="*/ 115425 h 414096"/>
                <a:gd name="connsiteX3" fmla="*/ 2807891 w 2945435"/>
                <a:gd name="connsiteY3" fmla="*/ 141532 h 414096"/>
                <a:gd name="connsiteX4" fmla="*/ 2578347 w 2945435"/>
                <a:gd name="connsiteY4" fmla="*/ 224013 h 414096"/>
                <a:gd name="connsiteX5" fmla="*/ 2914894 w 2945435"/>
                <a:gd name="connsiteY5" fmla="*/ 299670 h 414096"/>
                <a:gd name="connsiteX6" fmla="*/ 2696529 w 2945435"/>
                <a:gd name="connsiteY6" fmla="*/ 333788 h 414096"/>
                <a:gd name="connsiteX7" fmla="*/ 2743111 w 2945435"/>
                <a:gd name="connsiteY7" fmla="*/ 411745 h 414096"/>
                <a:gd name="connsiteX8" fmla="*/ 27295 w 2945435"/>
                <a:gd name="connsiteY8" fmla="*/ 275267 h 414096"/>
                <a:gd name="connsiteX9" fmla="*/ 0 w 2945435"/>
                <a:gd name="connsiteY9" fmla="*/ 88710 h 414096"/>
                <a:gd name="connsiteX0" fmla="*/ 0 w 2945435"/>
                <a:gd name="connsiteY0" fmla="*/ 88710 h 414096"/>
                <a:gd name="connsiteX1" fmla="*/ 2814325 w 2945435"/>
                <a:gd name="connsiteY1" fmla="*/ 0 h 414096"/>
                <a:gd name="connsiteX2" fmla="*/ 2532757 w 2945435"/>
                <a:gd name="connsiteY2" fmla="*/ 115425 h 414096"/>
                <a:gd name="connsiteX3" fmla="*/ 2807891 w 2945435"/>
                <a:gd name="connsiteY3" fmla="*/ 141532 h 414096"/>
                <a:gd name="connsiteX4" fmla="*/ 2578347 w 2945435"/>
                <a:gd name="connsiteY4" fmla="*/ 224013 h 414096"/>
                <a:gd name="connsiteX5" fmla="*/ 2843681 w 2945435"/>
                <a:gd name="connsiteY5" fmla="*/ 250516 h 414096"/>
                <a:gd name="connsiteX6" fmla="*/ 2696529 w 2945435"/>
                <a:gd name="connsiteY6" fmla="*/ 333788 h 414096"/>
                <a:gd name="connsiteX7" fmla="*/ 2743111 w 2945435"/>
                <a:gd name="connsiteY7" fmla="*/ 411745 h 414096"/>
                <a:gd name="connsiteX8" fmla="*/ 27295 w 2945435"/>
                <a:gd name="connsiteY8" fmla="*/ 275267 h 414096"/>
                <a:gd name="connsiteX9" fmla="*/ 0 w 2945435"/>
                <a:gd name="connsiteY9" fmla="*/ 88710 h 414096"/>
                <a:gd name="connsiteX0" fmla="*/ 0 w 2926310"/>
                <a:gd name="connsiteY0" fmla="*/ 88710 h 413643"/>
                <a:gd name="connsiteX1" fmla="*/ 2814325 w 2926310"/>
                <a:gd name="connsiteY1" fmla="*/ 0 h 413643"/>
                <a:gd name="connsiteX2" fmla="*/ 2532757 w 2926310"/>
                <a:gd name="connsiteY2" fmla="*/ 115425 h 413643"/>
                <a:gd name="connsiteX3" fmla="*/ 2807891 w 2926310"/>
                <a:gd name="connsiteY3" fmla="*/ 141532 h 413643"/>
                <a:gd name="connsiteX4" fmla="*/ 2578347 w 2926310"/>
                <a:gd name="connsiteY4" fmla="*/ 224013 h 413643"/>
                <a:gd name="connsiteX5" fmla="*/ 2843681 w 2926310"/>
                <a:gd name="connsiteY5" fmla="*/ 250516 h 413643"/>
                <a:gd name="connsiteX6" fmla="*/ 2601577 w 2926310"/>
                <a:gd name="connsiteY6" fmla="*/ 312721 h 413643"/>
                <a:gd name="connsiteX7" fmla="*/ 2743111 w 2926310"/>
                <a:gd name="connsiteY7" fmla="*/ 411745 h 413643"/>
                <a:gd name="connsiteX8" fmla="*/ 27295 w 2926310"/>
                <a:gd name="connsiteY8" fmla="*/ 275267 h 413643"/>
                <a:gd name="connsiteX9" fmla="*/ 0 w 2926310"/>
                <a:gd name="connsiteY9" fmla="*/ 88710 h 413643"/>
                <a:gd name="connsiteX0" fmla="*/ 0 w 3004719"/>
                <a:gd name="connsiteY0" fmla="*/ 88710 h 415907"/>
                <a:gd name="connsiteX1" fmla="*/ 2814325 w 3004719"/>
                <a:gd name="connsiteY1" fmla="*/ 0 h 415907"/>
                <a:gd name="connsiteX2" fmla="*/ 2532757 w 3004719"/>
                <a:gd name="connsiteY2" fmla="*/ 115425 h 415907"/>
                <a:gd name="connsiteX3" fmla="*/ 2807891 w 3004719"/>
                <a:gd name="connsiteY3" fmla="*/ 141532 h 415907"/>
                <a:gd name="connsiteX4" fmla="*/ 2578347 w 3004719"/>
                <a:gd name="connsiteY4" fmla="*/ 224013 h 415907"/>
                <a:gd name="connsiteX5" fmla="*/ 2843681 w 3004719"/>
                <a:gd name="connsiteY5" fmla="*/ 250516 h 415907"/>
                <a:gd name="connsiteX6" fmla="*/ 2601577 w 3004719"/>
                <a:gd name="connsiteY6" fmla="*/ 312721 h 415907"/>
                <a:gd name="connsiteX7" fmla="*/ 2877800 w 3004719"/>
                <a:gd name="connsiteY7" fmla="*/ 358805 h 415907"/>
                <a:gd name="connsiteX8" fmla="*/ 2743111 w 3004719"/>
                <a:gd name="connsiteY8" fmla="*/ 411745 h 415907"/>
                <a:gd name="connsiteX9" fmla="*/ 27295 w 3004719"/>
                <a:gd name="connsiteY9" fmla="*/ 275267 h 415907"/>
                <a:gd name="connsiteX10" fmla="*/ 0 w 3004719"/>
                <a:gd name="connsiteY10" fmla="*/ 88710 h 415907"/>
                <a:gd name="connsiteX0" fmla="*/ 0 w 2943792"/>
                <a:gd name="connsiteY0" fmla="*/ 88710 h 429267"/>
                <a:gd name="connsiteX1" fmla="*/ 2814325 w 2943792"/>
                <a:gd name="connsiteY1" fmla="*/ 0 h 429267"/>
                <a:gd name="connsiteX2" fmla="*/ 2532757 w 2943792"/>
                <a:gd name="connsiteY2" fmla="*/ 115425 h 429267"/>
                <a:gd name="connsiteX3" fmla="*/ 2807891 w 2943792"/>
                <a:gd name="connsiteY3" fmla="*/ 141532 h 429267"/>
                <a:gd name="connsiteX4" fmla="*/ 2578347 w 2943792"/>
                <a:gd name="connsiteY4" fmla="*/ 224013 h 429267"/>
                <a:gd name="connsiteX5" fmla="*/ 2843681 w 2943792"/>
                <a:gd name="connsiteY5" fmla="*/ 250516 h 429267"/>
                <a:gd name="connsiteX6" fmla="*/ 2601577 w 2943792"/>
                <a:gd name="connsiteY6" fmla="*/ 312721 h 429267"/>
                <a:gd name="connsiteX7" fmla="*/ 2877800 w 2943792"/>
                <a:gd name="connsiteY7" fmla="*/ 358805 h 429267"/>
                <a:gd name="connsiteX8" fmla="*/ 2632334 w 2943792"/>
                <a:gd name="connsiteY8" fmla="*/ 425789 h 429267"/>
                <a:gd name="connsiteX9" fmla="*/ 27295 w 2943792"/>
                <a:gd name="connsiteY9" fmla="*/ 275267 h 429267"/>
                <a:gd name="connsiteX10" fmla="*/ 0 w 2943792"/>
                <a:gd name="connsiteY10" fmla="*/ 88710 h 429267"/>
                <a:gd name="connsiteX0" fmla="*/ 0 w 3017446"/>
                <a:gd name="connsiteY0" fmla="*/ 88710 h 359678"/>
                <a:gd name="connsiteX1" fmla="*/ 2814325 w 3017446"/>
                <a:gd name="connsiteY1" fmla="*/ 0 h 359678"/>
                <a:gd name="connsiteX2" fmla="*/ 2532757 w 3017446"/>
                <a:gd name="connsiteY2" fmla="*/ 115425 h 359678"/>
                <a:gd name="connsiteX3" fmla="*/ 2807891 w 3017446"/>
                <a:gd name="connsiteY3" fmla="*/ 141532 h 359678"/>
                <a:gd name="connsiteX4" fmla="*/ 2578347 w 3017446"/>
                <a:gd name="connsiteY4" fmla="*/ 224013 h 359678"/>
                <a:gd name="connsiteX5" fmla="*/ 2843681 w 3017446"/>
                <a:gd name="connsiteY5" fmla="*/ 250516 h 359678"/>
                <a:gd name="connsiteX6" fmla="*/ 2601577 w 3017446"/>
                <a:gd name="connsiteY6" fmla="*/ 312721 h 359678"/>
                <a:gd name="connsiteX7" fmla="*/ 2877800 w 3017446"/>
                <a:gd name="connsiteY7" fmla="*/ 358805 h 359678"/>
                <a:gd name="connsiteX8" fmla="*/ 27295 w 3017446"/>
                <a:gd name="connsiteY8" fmla="*/ 275267 h 359678"/>
                <a:gd name="connsiteX9" fmla="*/ 0 w 3017446"/>
                <a:gd name="connsiteY9" fmla="*/ 88710 h 359678"/>
                <a:gd name="connsiteX0" fmla="*/ 0 w 2853725"/>
                <a:gd name="connsiteY0" fmla="*/ 88710 h 313996"/>
                <a:gd name="connsiteX1" fmla="*/ 2814325 w 2853725"/>
                <a:gd name="connsiteY1" fmla="*/ 0 h 313996"/>
                <a:gd name="connsiteX2" fmla="*/ 2532757 w 2853725"/>
                <a:gd name="connsiteY2" fmla="*/ 115425 h 313996"/>
                <a:gd name="connsiteX3" fmla="*/ 2807891 w 2853725"/>
                <a:gd name="connsiteY3" fmla="*/ 141532 h 313996"/>
                <a:gd name="connsiteX4" fmla="*/ 2578347 w 2853725"/>
                <a:gd name="connsiteY4" fmla="*/ 224013 h 313996"/>
                <a:gd name="connsiteX5" fmla="*/ 2843681 w 2853725"/>
                <a:gd name="connsiteY5" fmla="*/ 250516 h 313996"/>
                <a:gd name="connsiteX6" fmla="*/ 2601577 w 2853725"/>
                <a:gd name="connsiteY6" fmla="*/ 312721 h 313996"/>
                <a:gd name="connsiteX7" fmla="*/ 27295 w 2853725"/>
                <a:gd name="connsiteY7" fmla="*/ 275267 h 313996"/>
                <a:gd name="connsiteX8" fmla="*/ 0 w 2853725"/>
                <a:gd name="connsiteY8" fmla="*/ 88710 h 313996"/>
                <a:gd name="connsiteX0" fmla="*/ 0 w 2852449"/>
                <a:gd name="connsiteY0" fmla="*/ 88710 h 404136"/>
                <a:gd name="connsiteX1" fmla="*/ 2814325 w 2852449"/>
                <a:gd name="connsiteY1" fmla="*/ 0 h 404136"/>
                <a:gd name="connsiteX2" fmla="*/ 2532757 w 2852449"/>
                <a:gd name="connsiteY2" fmla="*/ 115425 h 404136"/>
                <a:gd name="connsiteX3" fmla="*/ 2807891 w 2852449"/>
                <a:gd name="connsiteY3" fmla="*/ 141532 h 404136"/>
                <a:gd name="connsiteX4" fmla="*/ 2578347 w 2852449"/>
                <a:gd name="connsiteY4" fmla="*/ 224013 h 404136"/>
                <a:gd name="connsiteX5" fmla="*/ 2843681 w 2852449"/>
                <a:gd name="connsiteY5" fmla="*/ 250516 h 404136"/>
                <a:gd name="connsiteX6" fmla="*/ 2554100 w 2852449"/>
                <a:gd name="connsiteY6" fmla="*/ 404007 h 404136"/>
                <a:gd name="connsiteX7" fmla="*/ 27295 w 2852449"/>
                <a:gd name="connsiteY7" fmla="*/ 275267 h 404136"/>
                <a:gd name="connsiteX8" fmla="*/ 0 w 2852449"/>
                <a:gd name="connsiteY8" fmla="*/ 88710 h 404136"/>
                <a:gd name="connsiteX0" fmla="*/ 0 w 2860392"/>
                <a:gd name="connsiteY0" fmla="*/ 88710 h 415796"/>
                <a:gd name="connsiteX1" fmla="*/ 2814325 w 2860392"/>
                <a:gd name="connsiteY1" fmla="*/ 0 h 415796"/>
                <a:gd name="connsiteX2" fmla="*/ 2532757 w 2860392"/>
                <a:gd name="connsiteY2" fmla="*/ 115425 h 415796"/>
                <a:gd name="connsiteX3" fmla="*/ 2807891 w 2860392"/>
                <a:gd name="connsiteY3" fmla="*/ 141532 h 415796"/>
                <a:gd name="connsiteX4" fmla="*/ 2578347 w 2860392"/>
                <a:gd name="connsiteY4" fmla="*/ 224013 h 415796"/>
                <a:gd name="connsiteX5" fmla="*/ 2843681 w 2860392"/>
                <a:gd name="connsiteY5" fmla="*/ 250516 h 415796"/>
                <a:gd name="connsiteX6" fmla="*/ 2822412 w 2860392"/>
                <a:gd name="connsiteY6" fmla="*/ 400937 h 415796"/>
                <a:gd name="connsiteX7" fmla="*/ 2554100 w 2860392"/>
                <a:gd name="connsiteY7" fmla="*/ 404007 h 415796"/>
                <a:gd name="connsiteX8" fmla="*/ 27295 w 2860392"/>
                <a:gd name="connsiteY8" fmla="*/ 275267 h 415796"/>
                <a:gd name="connsiteX9" fmla="*/ 0 w 2860392"/>
                <a:gd name="connsiteY9" fmla="*/ 88710 h 415796"/>
                <a:gd name="connsiteX0" fmla="*/ 0 w 2848830"/>
                <a:gd name="connsiteY0" fmla="*/ 88710 h 412281"/>
                <a:gd name="connsiteX1" fmla="*/ 2814325 w 2848830"/>
                <a:gd name="connsiteY1" fmla="*/ 0 h 412281"/>
                <a:gd name="connsiteX2" fmla="*/ 2532757 w 2848830"/>
                <a:gd name="connsiteY2" fmla="*/ 115425 h 412281"/>
                <a:gd name="connsiteX3" fmla="*/ 2807891 w 2848830"/>
                <a:gd name="connsiteY3" fmla="*/ 141532 h 412281"/>
                <a:gd name="connsiteX4" fmla="*/ 2578347 w 2848830"/>
                <a:gd name="connsiteY4" fmla="*/ 224013 h 412281"/>
                <a:gd name="connsiteX5" fmla="*/ 2843681 w 2848830"/>
                <a:gd name="connsiteY5" fmla="*/ 250516 h 412281"/>
                <a:gd name="connsiteX6" fmla="*/ 2624596 w 2848830"/>
                <a:gd name="connsiteY6" fmla="*/ 316673 h 412281"/>
                <a:gd name="connsiteX7" fmla="*/ 2822412 w 2848830"/>
                <a:gd name="connsiteY7" fmla="*/ 400937 h 412281"/>
                <a:gd name="connsiteX8" fmla="*/ 2554100 w 2848830"/>
                <a:gd name="connsiteY8" fmla="*/ 404007 h 412281"/>
                <a:gd name="connsiteX9" fmla="*/ 27295 w 2848830"/>
                <a:gd name="connsiteY9" fmla="*/ 275267 h 412281"/>
                <a:gd name="connsiteX10" fmla="*/ 0 w 2848830"/>
                <a:gd name="connsiteY10" fmla="*/ 88710 h 412281"/>
                <a:gd name="connsiteX0" fmla="*/ 0 w 2848829"/>
                <a:gd name="connsiteY0" fmla="*/ 88710 h 412281"/>
                <a:gd name="connsiteX1" fmla="*/ 1948065 w 2848829"/>
                <a:gd name="connsiteY1" fmla="*/ 91968 h 412281"/>
                <a:gd name="connsiteX2" fmla="*/ 2814325 w 2848829"/>
                <a:gd name="connsiteY2" fmla="*/ 0 h 412281"/>
                <a:gd name="connsiteX3" fmla="*/ 2532757 w 2848829"/>
                <a:gd name="connsiteY3" fmla="*/ 115425 h 412281"/>
                <a:gd name="connsiteX4" fmla="*/ 2807891 w 2848829"/>
                <a:gd name="connsiteY4" fmla="*/ 141532 h 412281"/>
                <a:gd name="connsiteX5" fmla="*/ 2578347 w 2848829"/>
                <a:gd name="connsiteY5" fmla="*/ 224013 h 412281"/>
                <a:gd name="connsiteX6" fmla="*/ 2843681 w 2848829"/>
                <a:gd name="connsiteY6" fmla="*/ 250516 h 412281"/>
                <a:gd name="connsiteX7" fmla="*/ 2624596 w 2848829"/>
                <a:gd name="connsiteY7" fmla="*/ 316673 h 412281"/>
                <a:gd name="connsiteX8" fmla="*/ 2822412 w 2848829"/>
                <a:gd name="connsiteY8" fmla="*/ 400937 h 412281"/>
                <a:gd name="connsiteX9" fmla="*/ 2554100 w 2848829"/>
                <a:gd name="connsiteY9" fmla="*/ 404007 h 412281"/>
                <a:gd name="connsiteX10" fmla="*/ 27295 w 2848829"/>
                <a:gd name="connsiteY10" fmla="*/ 275267 h 412281"/>
                <a:gd name="connsiteX11" fmla="*/ 0 w 2848829"/>
                <a:gd name="connsiteY11" fmla="*/ 88710 h 412281"/>
                <a:gd name="connsiteX0" fmla="*/ 0 w 2848829"/>
                <a:gd name="connsiteY0" fmla="*/ 88710 h 409492"/>
                <a:gd name="connsiteX1" fmla="*/ 1948065 w 2848829"/>
                <a:gd name="connsiteY1" fmla="*/ 91968 h 409492"/>
                <a:gd name="connsiteX2" fmla="*/ 2814325 w 2848829"/>
                <a:gd name="connsiteY2" fmla="*/ 0 h 409492"/>
                <a:gd name="connsiteX3" fmla="*/ 2532757 w 2848829"/>
                <a:gd name="connsiteY3" fmla="*/ 115425 h 409492"/>
                <a:gd name="connsiteX4" fmla="*/ 2807891 w 2848829"/>
                <a:gd name="connsiteY4" fmla="*/ 141532 h 409492"/>
                <a:gd name="connsiteX5" fmla="*/ 2578347 w 2848829"/>
                <a:gd name="connsiteY5" fmla="*/ 224013 h 409492"/>
                <a:gd name="connsiteX6" fmla="*/ 2843681 w 2848829"/>
                <a:gd name="connsiteY6" fmla="*/ 250516 h 409492"/>
                <a:gd name="connsiteX7" fmla="*/ 2624596 w 2848829"/>
                <a:gd name="connsiteY7" fmla="*/ 316673 h 409492"/>
                <a:gd name="connsiteX8" fmla="*/ 2822412 w 2848829"/>
                <a:gd name="connsiteY8" fmla="*/ 400937 h 409492"/>
                <a:gd name="connsiteX9" fmla="*/ 2554100 w 2848829"/>
                <a:gd name="connsiteY9" fmla="*/ 404007 h 409492"/>
                <a:gd name="connsiteX10" fmla="*/ 1983672 w 2848829"/>
                <a:gd name="connsiteY10" fmla="*/ 302629 h 409492"/>
                <a:gd name="connsiteX11" fmla="*/ 27295 w 2848829"/>
                <a:gd name="connsiteY11" fmla="*/ 275267 h 409492"/>
                <a:gd name="connsiteX12" fmla="*/ 0 w 2848829"/>
                <a:gd name="connsiteY12" fmla="*/ 88710 h 409492"/>
                <a:gd name="connsiteX0" fmla="*/ 0 w 2848829"/>
                <a:gd name="connsiteY0" fmla="*/ 88710 h 401001"/>
                <a:gd name="connsiteX1" fmla="*/ 1948065 w 2848829"/>
                <a:gd name="connsiteY1" fmla="*/ 91968 h 401001"/>
                <a:gd name="connsiteX2" fmla="*/ 2814325 w 2848829"/>
                <a:gd name="connsiteY2" fmla="*/ 0 h 401001"/>
                <a:gd name="connsiteX3" fmla="*/ 2532757 w 2848829"/>
                <a:gd name="connsiteY3" fmla="*/ 115425 h 401001"/>
                <a:gd name="connsiteX4" fmla="*/ 2807891 w 2848829"/>
                <a:gd name="connsiteY4" fmla="*/ 141532 h 401001"/>
                <a:gd name="connsiteX5" fmla="*/ 2578347 w 2848829"/>
                <a:gd name="connsiteY5" fmla="*/ 224013 h 401001"/>
                <a:gd name="connsiteX6" fmla="*/ 2843681 w 2848829"/>
                <a:gd name="connsiteY6" fmla="*/ 250516 h 401001"/>
                <a:gd name="connsiteX7" fmla="*/ 2624596 w 2848829"/>
                <a:gd name="connsiteY7" fmla="*/ 316673 h 401001"/>
                <a:gd name="connsiteX8" fmla="*/ 2822412 w 2848829"/>
                <a:gd name="connsiteY8" fmla="*/ 400937 h 401001"/>
                <a:gd name="connsiteX9" fmla="*/ 1983672 w 2848829"/>
                <a:gd name="connsiteY9" fmla="*/ 302629 h 401001"/>
                <a:gd name="connsiteX10" fmla="*/ 27295 w 2848829"/>
                <a:gd name="connsiteY10" fmla="*/ 275267 h 401001"/>
                <a:gd name="connsiteX11" fmla="*/ 0 w 2848829"/>
                <a:gd name="connsiteY11" fmla="*/ 88710 h 40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48829" h="401001">
                  <a:moveTo>
                    <a:pt x="0" y="88710"/>
                  </a:moveTo>
                  <a:cubicBezTo>
                    <a:pt x="665180" y="65219"/>
                    <a:pt x="1282885" y="115459"/>
                    <a:pt x="1948065" y="91968"/>
                  </a:cubicBezTo>
                  <a:cubicBezTo>
                    <a:pt x="2220993" y="85889"/>
                    <a:pt x="2541397" y="6079"/>
                    <a:pt x="2814325" y="0"/>
                  </a:cubicBezTo>
                  <a:cubicBezTo>
                    <a:pt x="2812446" y="36200"/>
                    <a:pt x="2534636" y="79225"/>
                    <a:pt x="2532757" y="115425"/>
                  </a:cubicBezTo>
                  <a:cubicBezTo>
                    <a:pt x="2562327" y="160918"/>
                    <a:pt x="2778321" y="96039"/>
                    <a:pt x="2807891" y="141532"/>
                  </a:cubicBezTo>
                  <a:cubicBezTo>
                    <a:pt x="2847697" y="169965"/>
                    <a:pt x="2586506" y="186000"/>
                    <a:pt x="2578347" y="224013"/>
                  </a:cubicBezTo>
                  <a:cubicBezTo>
                    <a:pt x="2578347" y="246759"/>
                    <a:pt x="2818858" y="222738"/>
                    <a:pt x="2843681" y="250516"/>
                  </a:cubicBezTo>
                  <a:cubicBezTo>
                    <a:pt x="2888315" y="263619"/>
                    <a:pt x="2628141" y="291603"/>
                    <a:pt x="2624596" y="316673"/>
                  </a:cubicBezTo>
                  <a:cubicBezTo>
                    <a:pt x="2621051" y="341743"/>
                    <a:pt x="2929233" y="403278"/>
                    <a:pt x="2822412" y="400937"/>
                  </a:cubicBezTo>
                  <a:cubicBezTo>
                    <a:pt x="2715591" y="398596"/>
                    <a:pt x="2449525" y="323574"/>
                    <a:pt x="1983672" y="302629"/>
                  </a:cubicBezTo>
                  <a:cubicBezTo>
                    <a:pt x="1562538" y="281172"/>
                    <a:pt x="355929" y="326720"/>
                    <a:pt x="27295" y="275267"/>
                  </a:cubicBezTo>
                  <a:lnTo>
                    <a:pt x="0" y="8871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2" name="Hétágú csillag 51"/>
            <p:cNvSpPr/>
            <p:nvPr/>
          </p:nvSpPr>
          <p:spPr>
            <a:xfrm rot="20906345">
              <a:off x="285338" y="229435"/>
              <a:ext cx="1420028" cy="1459306"/>
            </a:xfrm>
            <a:prstGeom prst="star7">
              <a:avLst>
                <a:gd name="adj" fmla="val 13936"/>
                <a:gd name="hf" fmla="val 102572"/>
                <a:gd name="vf" fmla="val 105210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Hétágú csillag 67"/>
            <p:cNvSpPr/>
            <p:nvPr/>
          </p:nvSpPr>
          <p:spPr>
            <a:xfrm rot="19662835">
              <a:off x="296331" y="258010"/>
              <a:ext cx="1420028" cy="1459306"/>
            </a:xfrm>
            <a:prstGeom prst="star7">
              <a:avLst>
                <a:gd name="adj" fmla="val 13936"/>
                <a:gd name="hf" fmla="val 102572"/>
                <a:gd name="vf" fmla="val 105210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3" name="Szövegdoboz 32"/>
          <p:cNvSpPr txBox="1"/>
          <p:nvPr/>
        </p:nvSpPr>
        <p:spPr>
          <a:xfrm>
            <a:off x="1358612" y="5132112"/>
            <a:ext cx="9474777" cy="138499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És azt tudod, hogy Isten népe tudta előre, 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h</a:t>
            </a:r>
            <a:r>
              <a:rPr lang="hu-HU" sz="2800" dirty="0" smtClean="0">
                <a:solidFill>
                  <a:schemeClr val="bg1"/>
                </a:solidFill>
              </a:rPr>
              <a:t>ogy egyszer eljön majd a Szabadító?</a:t>
            </a:r>
          </a:p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Honnan tudták? Lapozz!</a:t>
            </a:r>
          </a:p>
        </p:txBody>
      </p:sp>
    </p:spTree>
    <p:extLst>
      <p:ext uri="{BB962C8B-B14F-4D97-AF65-F5344CB8AC3E}">
        <p14:creationId xmlns:p14="http://schemas.microsoft.com/office/powerpoint/2010/main" val="37362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3057" cy="690224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4178" l="0" r="41750">
                        <a14:foregroundMark x1="8900" y1="66222" x2="14850" y2="80000"/>
                        <a14:foregroundMark x1="9150" y1="80889" x2="20800" y2="79556"/>
                        <a14:backgroundMark x1="2200" y1="39556" x2="7600" y2="58844"/>
                        <a14:backgroundMark x1="5800" y1="41422" x2="9150" y2="52444"/>
                        <a14:backgroundMark x1="23900" y1="49156" x2="40700" y2="37689"/>
                        <a14:backgroundMark x1="31150" y1="34044" x2="46400" y2="34933"/>
                        <a14:backgroundMark x1="38400" y1="13778" x2="37600" y2="68000"/>
                        <a14:backgroundMark x1="28800" y1="40000" x2="46400" y2="16089"/>
                      </a14:backgroundRemoval>
                    </a14:imgEffect>
                  </a14:imgLayer>
                </a14:imgProps>
              </a:ext>
            </a:extLst>
          </a:blip>
          <a:srcRect r="58513" b="13107"/>
          <a:stretch/>
        </p:blipFill>
        <p:spPr>
          <a:xfrm>
            <a:off x="0" y="-7409"/>
            <a:ext cx="7213139" cy="8500113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4435663" y="-481414"/>
            <a:ext cx="2024533" cy="2055677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773" y="0"/>
            <a:ext cx="10938227" cy="9322997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4037585" y="5204202"/>
            <a:ext cx="7689967" cy="1384995"/>
          </a:xfrm>
          <a:prstGeom prst="rect">
            <a:avLst/>
          </a:prstGeom>
          <a:solidFill>
            <a:srgbClr val="0D3F19"/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Minden itt kezdődött, ezen a csodálatos helyen.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Ahol az állatok békében legelésztek.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Ahol a fák gyümölcsöktől roskadoztak.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6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/>
          </p:cNvPicPr>
          <p:nvPr/>
        </p:nvPicPr>
        <p:blipFill rotWithShape="1">
          <a:blip r:embed="rId2"/>
          <a:srcRect l="16618" t="17448" r="17057" b="13542"/>
          <a:stretch/>
        </p:blipFill>
        <p:spPr>
          <a:xfrm>
            <a:off x="0" y="0"/>
            <a:ext cx="12240000" cy="6948000"/>
          </a:xfrm>
          <a:prstGeom prst="rect">
            <a:avLst/>
          </a:prstGeom>
        </p:spPr>
      </p:pic>
      <p:pic>
        <p:nvPicPr>
          <p:cNvPr id="8" name="Kép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" y="0"/>
            <a:ext cx="12222000" cy="694800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775394" y="5903893"/>
            <a:ext cx="10323530" cy="954107"/>
          </a:xfrm>
          <a:prstGeom prst="rect">
            <a:avLst/>
          </a:prstGeom>
          <a:solidFill>
            <a:srgbClr val="0D3E17"/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Itt kezdődött minden, ahol egy pár boldogan élt a természetben. 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Isten minden nap ellátta őket jóval, széppel és szeretettel.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22995" y="3530514"/>
            <a:ext cx="11569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Áz</a:t>
            </a:r>
            <a:r>
              <a:rPr lang="hu-HU" sz="7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Édenkertben.</a:t>
            </a:r>
          </a:p>
        </p:txBody>
      </p:sp>
    </p:spTree>
    <p:extLst>
      <p:ext uri="{BB962C8B-B14F-4D97-AF65-F5344CB8AC3E}">
        <p14:creationId xmlns:p14="http://schemas.microsoft.com/office/powerpoint/2010/main" val="41561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/>
          </p:cNvPicPr>
          <p:nvPr/>
        </p:nvPicPr>
        <p:blipFill rotWithShape="1">
          <a:blip r:embed="rId2"/>
          <a:srcRect l="16618" t="17448" r="17057" b="13542"/>
          <a:stretch/>
        </p:blipFill>
        <p:spPr>
          <a:xfrm>
            <a:off x="-12150" y="0"/>
            <a:ext cx="12240000" cy="6948000"/>
          </a:xfrm>
          <a:prstGeom prst="rect">
            <a:avLst/>
          </a:prstGeom>
        </p:spPr>
      </p:pic>
      <p:sp>
        <p:nvSpPr>
          <p:cNvPr id="2" name="Ellipszis buborék 1"/>
          <p:cNvSpPr/>
          <p:nvPr/>
        </p:nvSpPr>
        <p:spPr>
          <a:xfrm>
            <a:off x="2933700" y="2407200"/>
            <a:ext cx="5029200" cy="3784050"/>
          </a:xfrm>
          <a:prstGeom prst="wedgeEllipseCallout">
            <a:avLst>
              <a:gd name="adj1" fmla="val 133329"/>
              <a:gd name="adj2" fmla="val -111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FFC000"/>
                </a:solidFill>
              </a:rPr>
              <a:t>A kert minden fájáról ehettek.</a:t>
            </a:r>
          </a:p>
          <a:p>
            <a:pPr algn="ctr"/>
            <a:r>
              <a:rPr lang="hu-HU" sz="2800" dirty="0" smtClean="0">
                <a:solidFill>
                  <a:srgbClr val="FFC000"/>
                </a:solidFill>
              </a:rPr>
              <a:t>Csak a jó és rossz tudásának a fájáról nem szabad.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263035" y="5861739"/>
            <a:ext cx="10323530" cy="646331"/>
          </a:xfrm>
          <a:prstGeom prst="rect">
            <a:avLst/>
          </a:prstGeom>
          <a:solidFill>
            <a:srgbClr val="0D3E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Minden rendben volt egy ideig, de akkor:</a:t>
            </a:r>
          </a:p>
        </p:txBody>
      </p:sp>
    </p:spTree>
    <p:extLst>
      <p:ext uri="{BB962C8B-B14F-4D97-AF65-F5344CB8AC3E}">
        <p14:creationId xmlns:p14="http://schemas.microsoft.com/office/powerpoint/2010/main" val="31664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rgbClr val="2B8640"/>
            </a:gs>
            <a:gs pos="70000">
              <a:srgbClr val="E9FF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ép 39"/>
          <p:cNvPicPr>
            <a:picLocks noChangeAspect="1"/>
          </p:cNvPicPr>
          <p:nvPr/>
        </p:nvPicPr>
        <p:blipFill rotWithShape="1">
          <a:blip r:embed="rId2"/>
          <a:srcRect r="-4585" b="7541"/>
          <a:stretch/>
        </p:blipFill>
        <p:spPr>
          <a:xfrm>
            <a:off x="-4114800" y="-214361"/>
            <a:ext cx="16686045" cy="7072361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 rotWithShape="1">
          <a:blip r:embed="rId3"/>
          <a:srcRect r="22467" b="13977"/>
          <a:stretch/>
        </p:blipFill>
        <p:spPr>
          <a:xfrm>
            <a:off x="4734579" y="-63062"/>
            <a:ext cx="7457421" cy="7052272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49" b="89883" l="9909" r="100000">
                        <a14:foregroundMark x1="83827" y1="36576" x2="99544" y2="69650"/>
                        <a14:backgroundMark x1="30752" y1="32685" x2="73007" y2="6615"/>
                        <a14:backgroundMark x1="62301" y1="30350" x2="68565" y2="3502"/>
                        <a14:backgroundMark x1="78018" y1="28794" x2="99544" y2="21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5172" y="839677"/>
            <a:ext cx="4030825" cy="2326602"/>
          </a:xfrm>
          <a:prstGeom prst="rect">
            <a:avLst/>
          </a:prstGeom>
        </p:spPr>
      </p:pic>
      <p:sp>
        <p:nvSpPr>
          <p:cNvPr id="46" name="Ellipszis buborék 45"/>
          <p:cNvSpPr/>
          <p:nvPr/>
        </p:nvSpPr>
        <p:spPr>
          <a:xfrm>
            <a:off x="5902540" y="3611459"/>
            <a:ext cx="5223864" cy="2303415"/>
          </a:xfrm>
          <a:prstGeom prst="wedgeEllipseCallout">
            <a:avLst>
              <a:gd name="adj1" fmla="val 3260"/>
              <a:gd name="adj2" fmla="val -10246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Csakugyan azt mondta Isten, hogy a kert egyetlen fájáról </a:t>
            </a:r>
            <a:r>
              <a:rPr lang="hu-HU" sz="2400" b="1" dirty="0" smtClean="0"/>
              <a:t>sem</a:t>
            </a:r>
            <a:r>
              <a:rPr lang="hu-HU" sz="2400" dirty="0" smtClean="0"/>
              <a:t> ehettek?</a:t>
            </a:r>
            <a:endParaRPr lang="hu-HU" sz="2400" dirty="0"/>
          </a:p>
        </p:txBody>
      </p:sp>
      <p:sp>
        <p:nvSpPr>
          <p:cNvPr id="48" name="Ellipszis buborék 47"/>
          <p:cNvSpPr/>
          <p:nvPr/>
        </p:nvSpPr>
        <p:spPr>
          <a:xfrm>
            <a:off x="243854" y="3166280"/>
            <a:ext cx="5242545" cy="2714220"/>
          </a:xfrm>
          <a:prstGeom prst="wedgeEllipseCallout">
            <a:avLst>
              <a:gd name="adj1" fmla="val 21175"/>
              <a:gd name="adj2" fmla="val -610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</a:rPr>
              <a:t>Ehetünk a kert fáinak a gyümölcseiből. Csak a kert közepén lévő fáról nem. Ha arról eszünk, akkor meghalunk.</a:t>
            </a:r>
            <a:endParaRPr lang="hu-H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1706506" y="6046084"/>
            <a:ext cx="8778989" cy="646331"/>
          </a:xfrm>
          <a:prstGeom prst="rect">
            <a:avLst/>
          </a:prstGeom>
          <a:solidFill>
            <a:srgbClr val="0D3E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megjelent egy kígyó formájában a Sátán.</a:t>
            </a:r>
          </a:p>
        </p:txBody>
      </p:sp>
    </p:spTree>
    <p:extLst>
      <p:ext uri="{BB962C8B-B14F-4D97-AF65-F5344CB8AC3E}">
        <p14:creationId xmlns:p14="http://schemas.microsoft.com/office/powerpoint/2010/main" val="297282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24037 0.0229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19244</TotalTime>
  <Words>715</Words>
  <Application>Microsoft Office PowerPoint</Application>
  <PresentationFormat>Szélesvásznú</PresentationFormat>
  <Paragraphs>110</Paragraphs>
  <Slides>20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7" baseType="lpstr">
      <vt:lpstr>Arial</vt:lpstr>
      <vt:lpstr>Arial Rounded MT Bold</vt:lpstr>
      <vt:lpstr>Calibri</vt:lpstr>
      <vt:lpstr>Comic Sans MS</vt:lpstr>
      <vt:lpstr>Times New Roman</vt:lpstr>
      <vt:lpstr>Wingdings 3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RPI</cp:lastModifiedBy>
  <cp:revision>1813</cp:revision>
  <dcterms:created xsi:type="dcterms:W3CDTF">2020-04-05T07:55:46Z</dcterms:created>
  <dcterms:modified xsi:type="dcterms:W3CDTF">2021-07-14T11:57:18Z</dcterms:modified>
</cp:coreProperties>
</file>