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66" r:id="rId4"/>
    <p:sldId id="267" r:id="rId5"/>
    <p:sldId id="294" r:id="rId6"/>
    <p:sldId id="287" r:id="rId7"/>
    <p:sldId id="289" r:id="rId8"/>
    <p:sldId id="265" r:id="rId9"/>
    <p:sldId id="269" r:id="rId10"/>
    <p:sldId id="270" r:id="rId11"/>
    <p:sldId id="271" r:id="rId12"/>
    <p:sldId id="279" r:id="rId13"/>
    <p:sldId id="280" r:id="rId14"/>
    <p:sldId id="278" r:id="rId15"/>
    <p:sldId id="281" r:id="rId16"/>
    <p:sldId id="283" r:id="rId17"/>
    <p:sldId id="285" r:id="rId18"/>
    <p:sldId id="299" r:id="rId19"/>
    <p:sldId id="264" r:id="rId20"/>
    <p:sldId id="290" r:id="rId21"/>
    <p:sldId id="296" r:id="rId22"/>
    <p:sldId id="297" r:id="rId23"/>
    <p:sldId id="292" r:id="rId24"/>
    <p:sldId id="293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C6"/>
    <a:srgbClr val="D96666"/>
    <a:srgbClr val="843C0C"/>
    <a:srgbClr val="FFCE75"/>
    <a:srgbClr val="FCE7CF"/>
    <a:srgbClr val="F7BF81"/>
    <a:srgbClr val="F8C58E"/>
    <a:srgbClr val="FBDCBA"/>
    <a:srgbClr val="CC0000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55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D425-06A8-4C65-A3D2-E06B81482295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2738-1ED0-4EEF-B934-B57D67051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4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23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64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6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4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66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3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2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05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1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2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6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281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64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9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14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5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8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8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63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5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2D5A-A51A-43D9-AAB7-58FE63442F3A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56C2-4F0E-4E08-ABD1-9D690CF9AC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4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780C-7DBA-4511-ADDE-AADDDBA6E52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2020.12.04.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CAD8D-8306-434A-BC74-9DAB406077E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pi-feladatbank.reformatus.hu/z2SE4k3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9" y="2106990"/>
            <a:ext cx="8490731" cy="4751010"/>
          </a:xfrm>
          <a:prstGeom prst="rect">
            <a:avLst/>
          </a:prstGeom>
          <a:solidFill>
            <a:srgbClr val="26E2A3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fejhallgató (ha nem zavar a tanuló másokat, nem szükséges)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26E2A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26E2A3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1. ADVENT</a:t>
            </a:r>
            <a:r>
              <a:rPr 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– A SZABADÍTÓ ÚTKÉSZÍTŐJE: </a:t>
            </a:r>
            <a:r>
              <a:rPr lang="hu-HU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KERESZTELŐ JÁNOS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75" y="1384523"/>
            <a:ext cx="1056896" cy="1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églalap 100"/>
          <p:cNvSpPr/>
          <p:nvPr/>
        </p:nvSpPr>
        <p:spPr>
          <a:xfrm>
            <a:off x="842543" y="15924"/>
            <a:ext cx="4671560" cy="2295766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5" name="Csoportba foglalás 104"/>
          <p:cNvGrpSpPr/>
          <p:nvPr/>
        </p:nvGrpSpPr>
        <p:grpSpPr>
          <a:xfrm>
            <a:off x="-2425765" y="1640421"/>
            <a:ext cx="4881977" cy="5668666"/>
            <a:chOff x="-713801" y="1323056"/>
            <a:chExt cx="4881977" cy="5668666"/>
          </a:xfrm>
        </p:grpSpPr>
        <p:grpSp>
          <p:nvGrpSpPr>
            <p:cNvPr id="70" name="Csoportba foglalás 69"/>
            <p:cNvGrpSpPr/>
            <p:nvPr/>
          </p:nvGrpSpPr>
          <p:grpSpPr>
            <a:xfrm>
              <a:off x="511882" y="1329914"/>
              <a:ext cx="3593830" cy="4714896"/>
              <a:chOff x="5940878" y="1470158"/>
              <a:chExt cx="2996429" cy="3996152"/>
            </a:xfrm>
          </p:grpSpPr>
          <p:sp>
            <p:nvSpPr>
              <p:cNvPr id="69" name="Lekerekített téglalap 68"/>
              <p:cNvSpPr/>
              <p:nvPr/>
            </p:nvSpPr>
            <p:spPr>
              <a:xfrm>
                <a:off x="5940878" y="1470158"/>
                <a:ext cx="2996429" cy="3996152"/>
              </a:xfrm>
              <a:custGeom>
                <a:avLst/>
                <a:gdLst>
                  <a:gd name="connsiteX0" fmla="*/ 0 w 2697502"/>
                  <a:gd name="connsiteY0" fmla="*/ 1348751 h 2891156"/>
                  <a:gd name="connsiteX1" fmla="*/ 1348751 w 2697502"/>
                  <a:gd name="connsiteY1" fmla="*/ 0 h 2891156"/>
                  <a:gd name="connsiteX2" fmla="*/ 1348751 w 2697502"/>
                  <a:gd name="connsiteY2" fmla="*/ 0 h 2891156"/>
                  <a:gd name="connsiteX3" fmla="*/ 2697502 w 2697502"/>
                  <a:gd name="connsiteY3" fmla="*/ 1348751 h 2891156"/>
                  <a:gd name="connsiteX4" fmla="*/ 2697502 w 2697502"/>
                  <a:gd name="connsiteY4" fmla="*/ 1542405 h 2891156"/>
                  <a:gd name="connsiteX5" fmla="*/ 1348751 w 2697502"/>
                  <a:gd name="connsiteY5" fmla="*/ 2891156 h 2891156"/>
                  <a:gd name="connsiteX6" fmla="*/ 1348751 w 2697502"/>
                  <a:gd name="connsiteY6" fmla="*/ 2891156 h 2891156"/>
                  <a:gd name="connsiteX7" fmla="*/ 0 w 2697502"/>
                  <a:gd name="connsiteY7" fmla="*/ 1542405 h 2891156"/>
                  <a:gd name="connsiteX8" fmla="*/ 0 w 2697502"/>
                  <a:gd name="connsiteY8" fmla="*/ 1348751 h 2891156"/>
                  <a:gd name="connsiteX0" fmla="*/ 0 w 2697502"/>
                  <a:gd name="connsiteY0" fmla="*/ 1348751 h 2891156"/>
                  <a:gd name="connsiteX1" fmla="*/ 1348751 w 2697502"/>
                  <a:gd name="connsiteY1" fmla="*/ 0 h 2891156"/>
                  <a:gd name="connsiteX2" fmla="*/ 1348751 w 2697502"/>
                  <a:gd name="connsiteY2" fmla="*/ 0 h 2891156"/>
                  <a:gd name="connsiteX3" fmla="*/ 2397579 w 2697502"/>
                  <a:gd name="connsiteY3" fmla="*/ 1173186 h 2891156"/>
                  <a:gd name="connsiteX4" fmla="*/ 2697502 w 2697502"/>
                  <a:gd name="connsiteY4" fmla="*/ 1542405 h 2891156"/>
                  <a:gd name="connsiteX5" fmla="*/ 1348751 w 2697502"/>
                  <a:gd name="connsiteY5" fmla="*/ 2891156 h 2891156"/>
                  <a:gd name="connsiteX6" fmla="*/ 1348751 w 2697502"/>
                  <a:gd name="connsiteY6" fmla="*/ 2891156 h 2891156"/>
                  <a:gd name="connsiteX7" fmla="*/ 0 w 2697502"/>
                  <a:gd name="connsiteY7" fmla="*/ 1542405 h 2891156"/>
                  <a:gd name="connsiteX8" fmla="*/ 0 w 2697502"/>
                  <a:gd name="connsiteY8" fmla="*/ 1348751 h 2891156"/>
                  <a:gd name="connsiteX0" fmla="*/ 0 w 2638980"/>
                  <a:gd name="connsiteY0" fmla="*/ 1348751 h 2891156"/>
                  <a:gd name="connsiteX1" fmla="*/ 1348751 w 2638980"/>
                  <a:gd name="connsiteY1" fmla="*/ 0 h 2891156"/>
                  <a:gd name="connsiteX2" fmla="*/ 1348751 w 2638980"/>
                  <a:gd name="connsiteY2" fmla="*/ 0 h 2891156"/>
                  <a:gd name="connsiteX3" fmla="*/ 2397579 w 2638980"/>
                  <a:gd name="connsiteY3" fmla="*/ 1173186 h 2891156"/>
                  <a:gd name="connsiteX4" fmla="*/ 2638980 w 2638980"/>
                  <a:gd name="connsiteY4" fmla="*/ 1549720 h 2891156"/>
                  <a:gd name="connsiteX5" fmla="*/ 1348751 w 2638980"/>
                  <a:gd name="connsiteY5" fmla="*/ 2891156 h 2891156"/>
                  <a:gd name="connsiteX6" fmla="*/ 1348751 w 2638980"/>
                  <a:gd name="connsiteY6" fmla="*/ 2891156 h 2891156"/>
                  <a:gd name="connsiteX7" fmla="*/ 0 w 2638980"/>
                  <a:gd name="connsiteY7" fmla="*/ 1542405 h 2891156"/>
                  <a:gd name="connsiteX8" fmla="*/ 0 w 2638980"/>
                  <a:gd name="connsiteY8" fmla="*/ 1348751 h 2891156"/>
                  <a:gd name="connsiteX0" fmla="*/ 0 w 2653847"/>
                  <a:gd name="connsiteY0" fmla="*/ 1348751 h 2891156"/>
                  <a:gd name="connsiteX1" fmla="*/ 1348751 w 2653847"/>
                  <a:gd name="connsiteY1" fmla="*/ 0 h 2891156"/>
                  <a:gd name="connsiteX2" fmla="*/ 1348751 w 2653847"/>
                  <a:gd name="connsiteY2" fmla="*/ 0 h 2891156"/>
                  <a:gd name="connsiteX3" fmla="*/ 2397579 w 2653847"/>
                  <a:gd name="connsiteY3" fmla="*/ 1173186 h 2891156"/>
                  <a:gd name="connsiteX4" fmla="*/ 2638980 w 2653847"/>
                  <a:gd name="connsiteY4" fmla="*/ 1549720 h 2891156"/>
                  <a:gd name="connsiteX5" fmla="*/ 2458721 w 2653847"/>
                  <a:gd name="connsiteY5" fmla="*/ 1767470 h 2891156"/>
                  <a:gd name="connsiteX6" fmla="*/ 1348751 w 2653847"/>
                  <a:gd name="connsiteY6" fmla="*/ 2891156 h 2891156"/>
                  <a:gd name="connsiteX7" fmla="*/ 1348751 w 2653847"/>
                  <a:gd name="connsiteY7" fmla="*/ 2891156 h 2891156"/>
                  <a:gd name="connsiteX8" fmla="*/ 0 w 2653847"/>
                  <a:gd name="connsiteY8" fmla="*/ 1542405 h 2891156"/>
                  <a:gd name="connsiteX9" fmla="*/ 0 w 2653847"/>
                  <a:gd name="connsiteY9" fmla="*/ 1348751 h 2891156"/>
                  <a:gd name="connsiteX0" fmla="*/ 0 w 2653847"/>
                  <a:gd name="connsiteY0" fmla="*/ 1348751 h 2891156"/>
                  <a:gd name="connsiteX1" fmla="*/ 1348751 w 2653847"/>
                  <a:gd name="connsiteY1" fmla="*/ 0 h 2891156"/>
                  <a:gd name="connsiteX2" fmla="*/ 1348751 w 2653847"/>
                  <a:gd name="connsiteY2" fmla="*/ 0 h 2891156"/>
                  <a:gd name="connsiteX3" fmla="*/ 2397579 w 2653847"/>
                  <a:gd name="connsiteY3" fmla="*/ 1173186 h 2891156"/>
                  <a:gd name="connsiteX4" fmla="*/ 2638980 w 2653847"/>
                  <a:gd name="connsiteY4" fmla="*/ 1549720 h 2891156"/>
                  <a:gd name="connsiteX5" fmla="*/ 2458721 w 2653847"/>
                  <a:gd name="connsiteY5" fmla="*/ 1767470 h 2891156"/>
                  <a:gd name="connsiteX6" fmla="*/ 2327047 w 2653847"/>
                  <a:gd name="connsiteY6" fmla="*/ 2637979 h 2891156"/>
                  <a:gd name="connsiteX7" fmla="*/ 1348751 w 2653847"/>
                  <a:gd name="connsiteY7" fmla="*/ 2891156 h 2891156"/>
                  <a:gd name="connsiteX8" fmla="*/ 1348751 w 2653847"/>
                  <a:gd name="connsiteY8" fmla="*/ 2891156 h 2891156"/>
                  <a:gd name="connsiteX9" fmla="*/ 0 w 2653847"/>
                  <a:gd name="connsiteY9" fmla="*/ 1542405 h 2891156"/>
                  <a:gd name="connsiteX10" fmla="*/ 0 w 2653847"/>
                  <a:gd name="connsiteY10" fmla="*/ 1348751 h 2891156"/>
                  <a:gd name="connsiteX0" fmla="*/ 0 w 2653847"/>
                  <a:gd name="connsiteY0" fmla="*/ 1348751 h 3564155"/>
                  <a:gd name="connsiteX1" fmla="*/ 1348751 w 2653847"/>
                  <a:gd name="connsiteY1" fmla="*/ 0 h 3564155"/>
                  <a:gd name="connsiteX2" fmla="*/ 1348751 w 2653847"/>
                  <a:gd name="connsiteY2" fmla="*/ 0 h 3564155"/>
                  <a:gd name="connsiteX3" fmla="*/ 2397579 w 2653847"/>
                  <a:gd name="connsiteY3" fmla="*/ 1173186 h 3564155"/>
                  <a:gd name="connsiteX4" fmla="*/ 2638980 w 2653847"/>
                  <a:gd name="connsiteY4" fmla="*/ 1549720 h 3564155"/>
                  <a:gd name="connsiteX5" fmla="*/ 2458721 w 2653847"/>
                  <a:gd name="connsiteY5" fmla="*/ 1767470 h 3564155"/>
                  <a:gd name="connsiteX6" fmla="*/ 2327047 w 2653847"/>
                  <a:gd name="connsiteY6" fmla="*/ 2637979 h 3564155"/>
                  <a:gd name="connsiteX7" fmla="*/ 1348751 w 2653847"/>
                  <a:gd name="connsiteY7" fmla="*/ 2891156 h 3564155"/>
                  <a:gd name="connsiteX8" fmla="*/ 1158556 w 2653847"/>
                  <a:gd name="connsiteY8" fmla="*/ 3564155 h 3564155"/>
                  <a:gd name="connsiteX9" fmla="*/ 0 w 2653847"/>
                  <a:gd name="connsiteY9" fmla="*/ 1542405 h 3564155"/>
                  <a:gd name="connsiteX10" fmla="*/ 0 w 2653847"/>
                  <a:gd name="connsiteY10" fmla="*/ 1348751 h 3564155"/>
                  <a:gd name="connsiteX0" fmla="*/ 0 w 2653847"/>
                  <a:gd name="connsiteY0" fmla="*/ 1348751 h 3564155"/>
                  <a:gd name="connsiteX1" fmla="*/ 1348751 w 2653847"/>
                  <a:gd name="connsiteY1" fmla="*/ 0 h 3564155"/>
                  <a:gd name="connsiteX2" fmla="*/ 1348751 w 2653847"/>
                  <a:gd name="connsiteY2" fmla="*/ 0 h 3564155"/>
                  <a:gd name="connsiteX3" fmla="*/ 2397579 w 2653847"/>
                  <a:gd name="connsiteY3" fmla="*/ 1173186 h 3564155"/>
                  <a:gd name="connsiteX4" fmla="*/ 2638980 w 2653847"/>
                  <a:gd name="connsiteY4" fmla="*/ 1549720 h 3564155"/>
                  <a:gd name="connsiteX5" fmla="*/ 2458721 w 2653847"/>
                  <a:gd name="connsiteY5" fmla="*/ 1767470 h 3564155"/>
                  <a:gd name="connsiteX6" fmla="*/ 2327047 w 2653847"/>
                  <a:gd name="connsiteY6" fmla="*/ 2637979 h 3564155"/>
                  <a:gd name="connsiteX7" fmla="*/ 1670620 w 2653847"/>
                  <a:gd name="connsiteY7" fmla="*/ 2679015 h 3564155"/>
                  <a:gd name="connsiteX8" fmla="*/ 1158556 w 2653847"/>
                  <a:gd name="connsiteY8" fmla="*/ 3564155 h 3564155"/>
                  <a:gd name="connsiteX9" fmla="*/ 0 w 2653847"/>
                  <a:gd name="connsiteY9" fmla="*/ 1542405 h 3564155"/>
                  <a:gd name="connsiteX10" fmla="*/ 0 w 2653847"/>
                  <a:gd name="connsiteY10" fmla="*/ 1348751 h 3564155"/>
                  <a:gd name="connsiteX0" fmla="*/ 0 w 2653847"/>
                  <a:gd name="connsiteY0" fmla="*/ 1348751 h 3564155"/>
                  <a:gd name="connsiteX1" fmla="*/ 1348751 w 2653847"/>
                  <a:gd name="connsiteY1" fmla="*/ 0 h 3564155"/>
                  <a:gd name="connsiteX2" fmla="*/ 1348751 w 2653847"/>
                  <a:gd name="connsiteY2" fmla="*/ 0 h 3564155"/>
                  <a:gd name="connsiteX3" fmla="*/ 2397579 w 2653847"/>
                  <a:gd name="connsiteY3" fmla="*/ 1173186 h 3564155"/>
                  <a:gd name="connsiteX4" fmla="*/ 2638980 w 2653847"/>
                  <a:gd name="connsiteY4" fmla="*/ 1549720 h 3564155"/>
                  <a:gd name="connsiteX5" fmla="*/ 2458721 w 2653847"/>
                  <a:gd name="connsiteY5" fmla="*/ 1767470 h 3564155"/>
                  <a:gd name="connsiteX6" fmla="*/ 2327047 w 2653847"/>
                  <a:gd name="connsiteY6" fmla="*/ 2637979 h 3564155"/>
                  <a:gd name="connsiteX7" fmla="*/ 1670620 w 2653847"/>
                  <a:gd name="connsiteY7" fmla="*/ 2679015 h 3564155"/>
                  <a:gd name="connsiteX8" fmla="*/ 1158556 w 2653847"/>
                  <a:gd name="connsiteY8" fmla="*/ 3564155 h 3564155"/>
                  <a:gd name="connsiteX9" fmla="*/ 0 w 2653847"/>
                  <a:gd name="connsiteY9" fmla="*/ 1542405 h 3564155"/>
                  <a:gd name="connsiteX10" fmla="*/ 0 w 2653847"/>
                  <a:gd name="connsiteY10" fmla="*/ 1348751 h 3564155"/>
                  <a:gd name="connsiteX0" fmla="*/ 0 w 2653847"/>
                  <a:gd name="connsiteY0" fmla="*/ 1348751 h 3564155"/>
                  <a:gd name="connsiteX1" fmla="*/ 1348751 w 2653847"/>
                  <a:gd name="connsiteY1" fmla="*/ 0 h 3564155"/>
                  <a:gd name="connsiteX2" fmla="*/ 1348751 w 2653847"/>
                  <a:gd name="connsiteY2" fmla="*/ 0 h 3564155"/>
                  <a:gd name="connsiteX3" fmla="*/ 2397579 w 2653847"/>
                  <a:gd name="connsiteY3" fmla="*/ 1173186 h 3564155"/>
                  <a:gd name="connsiteX4" fmla="*/ 2638980 w 2653847"/>
                  <a:gd name="connsiteY4" fmla="*/ 1549720 h 3564155"/>
                  <a:gd name="connsiteX5" fmla="*/ 2458721 w 2653847"/>
                  <a:gd name="connsiteY5" fmla="*/ 1767470 h 3564155"/>
                  <a:gd name="connsiteX6" fmla="*/ 2327047 w 2653847"/>
                  <a:gd name="connsiteY6" fmla="*/ 2637979 h 3564155"/>
                  <a:gd name="connsiteX7" fmla="*/ 1670620 w 2653847"/>
                  <a:gd name="connsiteY7" fmla="*/ 2679015 h 3564155"/>
                  <a:gd name="connsiteX8" fmla="*/ 1158556 w 2653847"/>
                  <a:gd name="connsiteY8" fmla="*/ 3564155 h 3564155"/>
                  <a:gd name="connsiteX9" fmla="*/ 227585 w 2653847"/>
                  <a:gd name="connsiteY9" fmla="*/ 2016187 h 3564155"/>
                  <a:gd name="connsiteX10" fmla="*/ 0 w 2653847"/>
                  <a:gd name="connsiteY10" fmla="*/ 1542405 h 3564155"/>
                  <a:gd name="connsiteX11" fmla="*/ 0 w 2653847"/>
                  <a:gd name="connsiteY11" fmla="*/ 1348751 h 3564155"/>
                  <a:gd name="connsiteX0" fmla="*/ 0 w 2653847"/>
                  <a:gd name="connsiteY0" fmla="*/ 1348751 h 3564155"/>
                  <a:gd name="connsiteX1" fmla="*/ 1348751 w 2653847"/>
                  <a:gd name="connsiteY1" fmla="*/ 0 h 3564155"/>
                  <a:gd name="connsiteX2" fmla="*/ 1348751 w 2653847"/>
                  <a:gd name="connsiteY2" fmla="*/ 0 h 3564155"/>
                  <a:gd name="connsiteX3" fmla="*/ 2397579 w 2653847"/>
                  <a:gd name="connsiteY3" fmla="*/ 1173186 h 3564155"/>
                  <a:gd name="connsiteX4" fmla="*/ 2638980 w 2653847"/>
                  <a:gd name="connsiteY4" fmla="*/ 1549720 h 3564155"/>
                  <a:gd name="connsiteX5" fmla="*/ 2458721 w 2653847"/>
                  <a:gd name="connsiteY5" fmla="*/ 1767470 h 3564155"/>
                  <a:gd name="connsiteX6" fmla="*/ 2327047 w 2653847"/>
                  <a:gd name="connsiteY6" fmla="*/ 2637979 h 3564155"/>
                  <a:gd name="connsiteX7" fmla="*/ 1670620 w 2653847"/>
                  <a:gd name="connsiteY7" fmla="*/ 2679015 h 3564155"/>
                  <a:gd name="connsiteX8" fmla="*/ 1158556 w 2653847"/>
                  <a:gd name="connsiteY8" fmla="*/ 3564155 h 3564155"/>
                  <a:gd name="connsiteX9" fmla="*/ 227585 w 2653847"/>
                  <a:gd name="connsiteY9" fmla="*/ 2016187 h 3564155"/>
                  <a:gd name="connsiteX10" fmla="*/ 0 w 2653847"/>
                  <a:gd name="connsiteY10" fmla="*/ 1542405 h 3564155"/>
                  <a:gd name="connsiteX11" fmla="*/ 0 w 2653847"/>
                  <a:gd name="connsiteY11" fmla="*/ 1348751 h 3564155"/>
                  <a:gd name="connsiteX0" fmla="*/ 321901 w 2975748"/>
                  <a:gd name="connsiteY0" fmla="*/ 1348751 h 3564161"/>
                  <a:gd name="connsiteX1" fmla="*/ 1670652 w 2975748"/>
                  <a:gd name="connsiteY1" fmla="*/ 0 h 3564161"/>
                  <a:gd name="connsiteX2" fmla="*/ 1670652 w 2975748"/>
                  <a:gd name="connsiteY2" fmla="*/ 0 h 3564161"/>
                  <a:gd name="connsiteX3" fmla="*/ 2719480 w 2975748"/>
                  <a:gd name="connsiteY3" fmla="*/ 1173186 h 3564161"/>
                  <a:gd name="connsiteX4" fmla="*/ 2960881 w 2975748"/>
                  <a:gd name="connsiteY4" fmla="*/ 1549720 h 3564161"/>
                  <a:gd name="connsiteX5" fmla="*/ 2780622 w 2975748"/>
                  <a:gd name="connsiteY5" fmla="*/ 1767470 h 3564161"/>
                  <a:gd name="connsiteX6" fmla="*/ 2648948 w 2975748"/>
                  <a:gd name="connsiteY6" fmla="*/ 2637979 h 3564161"/>
                  <a:gd name="connsiteX7" fmla="*/ 1992521 w 2975748"/>
                  <a:gd name="connsiteY7" fmla="*/ 2679015 h 3564161"/>
                  <a:gd name="connsiteX8" fmla="*/ 1480457 w 2975748"/>
                  <a:gd name="connsiteY8" fmla="*/ 3564155 h 3564161"/>
                  <a:gd name="connsiteX9" fmla="*/ 22792 w 2975748"/>
                  <a:gd name="connsiteY9" fmla="*/ 2974478 h 3564161"/>
                  <a:gd name="connsiteX10" fmla="*/ 549486 w 2975748"/>
                  <a:gd name="connsiteY10" fmla="*/ 2016187 h 3564161"/>
                  <a:gd name="connsiteX11" fmla="*/ 321901 w 2975748"/>
                  <a:gd name="connsiteY11" fmla="*/ 1542405 h 3564161"/>
                  <a:gd name="connsiteX12" fmla="*/ 321901 w 2975748"/>
                  <a:gd name="connsiteY12" fmla="*/ 1348751 h 3564161"/>
                  <a:gd name="connsiteX0" fmla="*/ 321901 w 2975748"/>
                  <a:gd name="connsiteY0" fmla="*/ 1655989 h 3871399"/>
                  <a:gd name="connsiteX1" fmla="*/ 1670652 w 2975748"/>
                  <a:gd name="connsiteY1" fmla="*/ 307238 h 3871399"/>
                  <a:gd name="connsiteX2" fmla="*/ 1560924 w 2975748"/>
                  <a:gd name="connsiteY2" fmla="*/ 0 h 3871399"/>
                  <a:gd name="connsiteX3" fmla="*/ 2719480 w 2975748"/>
                  <a:gd name="connsiteY3" fmla="*/ 1480424 h 3871399"/>
                  <a:gd name="connsiteX4" fmla="*/ 2960881 w 2975748"/>
                  <a:gd name="connsiteY4" fmla="*/ 1856958 h 3871399"/>
                  <a:gd name="connsiteX5" fmla="*/ 2780622 w 2975748"/>
                  <a:gd name="connsiteY5" fmla="*/ 2074708 h 3871399"/>
                  <a:gd name="connsiteX6" fmla="*/ 2648948 w 2975748"/>
                  <a:gd name="connsiteY6" fmla="*/ 2945217 h 3871399"/>
                  <a:gd name="connsiteX7" fmla="*/ 1992521 w 2975748"/>
                  <a:gd name="connsiteY7" fmla="*/ 2986253 h 3871399"/>
                  <a:gd name="connsiteX8" fmla="*/ 1480457 w 2975748"/>
                  <a:gd name="connsiteY8" fmla="*/ 3871393 h 3871399"/>
                  <a:gd name="connsiteX9" fmla="*/ 22792 w 2975748"/>
                  <a:gd name="connsiteY9" fmla="*/ 3281716 h 3871399"/>
                  <a:gd name="connsiteX10" fmla="*/ 549486 w 2975748"/>
                  <a:gd name="connsiteY10" fmla="*/ 2323425 h 3871399"/>
                  <a:gd name="connsiteX11" fmla="*/ 321901 w 2975748"/>
                  <a:gd name="connsiteY11" fmla="*/ 1849643 h 3871399"/>
                  <a:gd name="connsiteX12" fmla="*/ 321901 w 2975748"/>
                  <a:gd name="connsiteY12" fmla="*/ 1655989 h 3871399"/>
                  <a:gd name="connsiteX0" fmla="*/ 321901 w 2975748"/>
                  <a:gd name="connsiteY0" fmla="*/ 1663304 h 3878714"/>
                  <a:gd name="connsiteX1" fmla="*/ 661154 w 2975748"/>
                  <a:gd name="connsiteY1" fmla="*/ 0 h 3878714"/>
                  <a:gd name="connsiteX2" fmla="*/ 1560924 w 2975748"/>
                  <a:gd name="connsiteY2" fmla="*/ 7315 h 3878714"/>
                  <a:gd name="connsiteX3" fmla="*/ 2719480 w 2975748"/>
                  <a:gd name="connsiteY3" fmla="*/ 1487739 h 3878714"/>
                  <a:gd name="connsiteX4" fmla="*/ 2960881 w 2975748"/>
                  <a:gd name="connsiteY4" fmla="*/ 1864273 h 3878714"/>
                  <a:gd name="connsiteX5" fmla="*/ 2780622 w 2975748"/>
                  <a:gd name="connsiteY5" fmla="*/ 2082023 h 3878714"/>
                  <a:gd name="connsiteX6" fmla="*/ 2648948 w 2975748"/>
                  <a:gd name="connsiteY6" fmla="*/ 2952532 h 3878714"/>
                  <a:gd name="connsiteX7" fmla="*/ 1992521 w 2975748"/>
                  <a:gd name="connsiteY7" fmla="*/ 2993568 h 3878714"/>
                  <a:gd name="connsiteX8" fmla="*/ 1480457 w 2975748"/>
                  <a:gd name="connsiteY8" fmla="*/ 3878708 h 3878714"/>
                  <a:gd name="connsiteX9" fmla="*/ 22792 w 2975748"/>
                  <a:gd name="connsiteY9" fmla="*/ 3289031 h 3878714"/>
                  <a:gd name="connsiteX10" fmla="*/ 549486 w 2975748"/>
                  <a:gd name="connsiteY10" fmla="*/ 2330740 h 3878714"/>
                  <a:gd name="connsiteX11" fmla="*/ 321901 w 2975748"/>
                  <a:gd name="connsiteY11" fmla="*/ 1856958 h 3878714"/>
                  <a:gd name="connsiteX12" fmla="*/ 321901 w 2975748"/>
                  <a:gd name="connsiteY12" fmla="*/ 1663304 h 3878714"/>
                  <a:gd name="connsiteX0" fmla="*/ 321901 w 2975748"/>
                  <a:gd name="connsiteY0" fmla="*/ 1663304 h 3878714"/>
                  <a:gd name="connsiteX1" fmla="*/ 95944 w 2975748"/>
                  <a:gd name="connsiteY1" fmla="*/ 1313927 h 3878714"/>
                  <a:gd name="connsiteX2" fmla="*/ 661154 w 2975748"/>
                  <a:gd name="connsiteY2" fmla="*/ 0 h 3878714"/>
                  <a:gd name="connsiteX3" fmla="*/ 1560924 w 2975748"/>
                  <a:gd name="connsiteY3" fmla="*/ 7315 h 3878714"/>
                  <a:gd name="connsiteX4" fmla="*/ 2719480 w 2975748"/>
                  <a:gd name="connsiteY4" fmla="*/ 1487739 h 3878714"/>
                  <a:gd name="connsiteX5" fmla="*/ 2960881 w 2975748"/>
                  <a:gd name="connsiteY5" fmla="*/ 1864273 h 3878714"/>
                  <a:gd name="connsiteX6" fmla="*/ 2780622 w 2975748"/>
                  <a:gd name="connsiteY6" fmla="*/ 2082023 h 3878714"/>
                  <a:gd name="connsiteX7" fmla="*/ 2648948 w 2975748"/>
                  <a:gd name="connsiteY7" fmla="*/ 2952532 h 3878714"/>
                  <a:gd name="connsiteX8" fmla="*/ 1992521 w 2975748"/>
                  <a:gd name="connsiteY8" fmla="*/ 2993568 h 3878714"/>
                  <a:gd name="connsiteX9" fmla="*/ 1480457 w 2975748"/>
                  <a:gd name="connsiteY9" fmla="*/ 3878708 h 3878714"/>
                  <a:gd name="connsiteX10" fmla="*/ 22792 w 2975748"/>
                  <a:gd name="connsiteY10" fmla="*/ 3289031 h 3878714"/>
                  <a:gd name="connsiteX11" fmla="*/ 549486 w 2975748"/>
                  <a:gd name="connsiteY11" fmla="*/ 2330740 h 3878714"/>
                  <a:gd name="connsiteX12" fmla="*/ 321901 w 2975748"/>
                  <a:gd name="connsiteY12" fmla="*/ 1856958 h 3878714"/>
                  <a:gd name="connsiteX13" fmla="*/ 321901 w 2975748"/>
                  <a:gd name="connsiteY13" fmla="*/ 1663304 h 3878714"/>
                  <a:gd name="connsiteX0" fmla="*/ 190227 w 2975748"/>
                  <a:gd name="connsiteY0" fmla="*/ 1663304 h 3878714"/>
                  <a:gd name="connsiteX1" fmla="*/ 95944 w 2975748"/>
                  <a:gd name="connsiteY1" fmla="*/ 1313927 h 3878714"/>
                  <a:gd name="connsiteX2" fmla="*/ 661154 w 2975748"/>
                  <a:gd name="connsiteY2" fmla="*/ 0 h 3878714"/>
                  <a:gd name="connsiteX3" fmla="*/ 1560924 w 2975748"/>
                  <a:gd name="connsiteY3" fmla="*/ 7315 h 3878714"/>
                  <a:gd name="connsiteX4" fmla="*/ 2719480 w 2975748"/>
                  <a:gd name="connsiteY4" fmla="*/ 1487739 h 3878714"/>
                  <a:gd name="connsiteX5" fmla="*/ 2960881 w 2975748"/>
                  <a:gd name="connsiteY5" fmla="*/ 1864273 h 3878714"/>
                  <a:gd name="connsiteX6" fmla="*/ 2780622 w 2975748"/>
                  <a:gd name="connsiteY6" fmla="*/ 2082023 h 3878714"/>
                  <a:gd name="connsiteX7" fmla="*/ 2648948 w 2975748"/>
                  <a:gd name="connsiteY7" fmla="*/ 2952532 h 3878714"/>
                  <a:gd name="connsiteX8" fmla="*/ 1992521 w 2975748"/>
                  <a:gd name="connsiteY8" fmla="*/ 2993568 h 3878714"/>
                  <a:gd name="connsiteX9" fmla="*/ 1480457 w 2975748"/>
                  <a:gd name="connsiteY9" fmla="*/ 3878708 h 3878714"/>
                  <a:gd name="connsiteX10" fmla="*/ 22792 w 2975748"/>
                  <a:gd name="connsiteY10" fmla="*/ 3289031 h 3878714"/>
                  <a:gd name="connsiteX11" fmla="*/ 549486 w 2975748"/>
                  <a:gd name="connsiteY11" fmla="*/ 2330740 h 3878714"/>
                  <a:gd name="connsiteX12" fmla="*/ 321901 w 2975748"/>
                  <a:gd name="connsiteY12" fmla="*/ 1856958 h 3878714"/>
                  <a:gd name="connsiteX13" fmla="*/ 190227 w 2975748"/>
                  <a:gd name="connsiteY13" fmla="*/ 1663304 h 3878714"/>
                  <a:gd name="connsiteX0" fmla="*/ 190227 w 2975748"/>
                  <a:gd name="connsiteY0" fmla="*/ 1663304 h 3878714"/>
                  <a:gd name="connsiteX1" fmla="*/ 139836 w 2975748"/>
                  <a:gd name="connsiteY1" fmla="*/ 450734 h 3878714"/>
                  <a:gd name="connsiteX2" fmla="*/ 661154 w 2975748"/>
                  <a:gd name="connsiteY2" fmla="*/ 0 h 3878714"/>
                  <a:gd name="connsiteX3" fmla="*/ 1560924 w 2975748"/>
                  <a:gd name="connsiteY3" fmla="*/ 7315 h 3878714"/>
                  <a:gd name="connsiteX4" fmla="*/ 2719480 w 2975748"/>
                  <a:gd name="connsiteY4" fmla="*/ 1487739 h 3878714"/>
                  <a:gd name="connsiteX5" fmla="*/ 2960881 w 2975748"/>
                  <a:gd name="connsiteY5" fmla="*/ 1864273 h 3878714"/>
                  <a:gd name="connsiteX6" fmla="*/ 2780622 w 2975748"/>
                  <a:gd name="connsiteY6" fmla="*/ 2082023 h 3878714"/>
                  <a:gd name="connsiteX7" fmla="*/ 2648948 w 2975748"/>
                  <a:gd name="connsiteY7" fmla="*/ 2952532 h 3878714"/>
                  <a:gd name="connsiteX8" fmla="*/ 1992521 w 2975748"/>
                  <a:gd name="connsiteY8" fmla="*/ 2993568 h 3878714"/>
                  <a:gd name="connsiteX9" fmla="*/ 1480457 w 2975748"/>
                  <a:gd name="connsiteY9" fmla="*/ 3878708 h 3878714"/>
                  <a:gd name="connsiteX10" fmla="*/ 22792 w 2975748"/>
                  <a:gd name="connsiteY10" fmla="*/ 3289031 h 3878714"/>
                  <a:gd name="connsiteX11" fmla="*/ 549486 w 2975748"/>
                  <a:gd name="connsiteY11" fmla="*/ 2330740 h 3878714"/>
                  <a:gd name="connsiteX12" fmla="*/ 321901 w 2975748"/>
                  <a:gd name="connsiteY12" fmla="*/ 1856958 h 3878714"/>
                  <a:gd name="connsiteX13" fmla="*/ 190227 w 2975748"/>
                  <a:gd name="connsiteY13" fmla="*/ 1663304 h 3878714"/>
                  <a:gd name="connsiteX0" fmla="*/ 190227 w 2975748"/>
                  <a:gd name="connsiteY0" fmla="*/ 1751087 h 3966497"/>
                  <a:gd name="connsiteX1" fmla="*/ 139836 w 2975748"/>
                  <a:gd name="connsiteY1" fmla="*/ 538517 h 3966497"/>
                  <a:gd name="connsiteX2" fmla="*/ 697730 w 2975748"/>
                  <a:gd name="connsiteY2" fmla="*/ 0 h 3966497"/>
                  <a:gd name="connsiteX3" fmla="*/ 1560924 w 2975748"/>
                  <a:gd name="connsiteY3" fmla="*/ 95098 h 3966497"/>
                  <a:gd name="connsiteX4" fmla="*/ 2719480 w 2975748"/>
                  <a:gd name="connsiteY4" fmla="*/ 1575522 h 3966497"/>
                  <a:gd name="connsiteX5" fmla="*/ 2960881 w 2975748"/>
                  <a:gd name="connsiteY5" fmla="*/ 1952056 h 3966497"/>
                  <a:gd name="connsiteX6" fmla="*/ 2780622 w 2975748"/>
                  <a:gd name="connsiteY6" fmla="*/ 2169806 h 3966497"/>
                  <a:gd name="connsiteX7" fmla="*/ 2648948 w 2975748"/>
                  <a:gd name="connsiteY7" fmla="*/ 3040315 h 3966497"/>
                  <a:gd name="connsiteX8" fmla="*/ 1992521 w 2975748"/>
                  <a:gd name="connsiteY8" fmla="*/ 3081351 h 3966497"/>
                  <a:gd name="connsiteX9" fmla="*/ 1480457 w 2975748"/>
                  <a:gd name="connsiteY9" fmla="*/ 3966491 h 3966497"/>
                  <a:gd name="connsiteX10" fmla="*/ 22792 w 2975748"/>
                  <a:gd name="connsiteY10" fmla="*/ 3376814 h 3966497"/>
                  <a:gd name="connsiteX11" fmla="*/ 549486 w 2975748"/>
                  <a:gd name="connsiteY11" fmla="*/ 2418523 h 3966497"/>
                  <a:gd name="connsiteX12" fmla="*/ 321901 w 2975748"/>
                  <a:gd name="connsiteY12" fmla="*/ 1944741 h 3966497"/>
                  <a:gd name="connsiteX13" fmla="*/ 190227 w 2975748"/>
                  <a:gd name="connsiteY13" fmla="*/ 1751087 h 3966497"/>
                  <a:gd name="connsiteX0" fmla="*/ 190227 w 2975748"/>
                  <a:gd name="connsiteY0" fmla="*/ 1702900 h 3918310"/>
                  <a:gd name="connsiteX1" fmla="*/ 139836 w 2975748"/>
                  <a:gd name="connsiteY1" fmla="*/ 490330 h 3918310"/>
                  <a:gd name="connsiteX2" fmla="*/ 1560924 w 2975748"/>
                  <a:gd name="connsiteY2" fmla="*/ 46911 h 3918310"/>
                  <a:gd name="connsiteX3" fmla="*/ 2719480 w 2975748"/>
                  <a:gd name="connsiteY3" fmla="*/ 1527335 h 3918310"/>
                  <a:gd name="connsiteX4" fmla="*/ 2960881 w 2975748"/>
                  <a:gd name="connsiteY4" fmla="*/ 1903869 h 3918310"/>
                  <a:gd name="connsiteX5" fmla="*/ 2780622 w 2975748"/>
                  <a:gd name="connsiteY5" fmla="*/ 2121619 h 3918310"/>
                  <a:gd name="connsiteX6" fmla="*/ 2648948 w 2975748"/>
                  <a:gd name="connsiteY6" fmla="*/ 2992128 h 3918310"/>
                  <a:gd name="connsiteX7" fmla="*/ 1992521 w 2975748"/>
                  <a:gd name="connsiteY7" fmla="*/ 3033164 h 3918310"/>
                  <a:gd name="connsiteX8" fmla="*/ 1480457 w 2975748"/>
                  <a:gd name="connsiteY8" fmla="*/ 3918304 h 3918310"/>
                  <a:gd name="connsiteX9" fmla="*/ 22792 w 2975748"/>
                  <a:gd name="connsiteY9" fmla="*/ 3328627 h 3918310"/>
                  <a:gd name="connsiteX10" fmla="*/ 549486 w 2975748"/>
                  <a:gd name="connsiteY10" fmla="*/ 2370336 h 3918310"/>
                  <a:gd name="connsiteX11" fmla="*/ 321901 w 2975748"/>
                  <a:gd name="connsiteY11" fmla="*/ 1896554 h 3918310"/>
                  <a:gd name="connsiteX12" fmla="*/ 190227 w 2975748"/>
                  <a:gd name="connsiteY12" fmla="*/ 1702900 h 3918310"/>
                  <a:gd name="connsiteX0" fmla="*/ 190227 w 2975748"/>
                  <a:gd name="connsiteY0" fmla="*/ 1743752 h 3959162"/>
                  <a:gd name="connsiteX1" fmla="*/ 271510 w 2975748"/>
                  <a:gd name="connsiteY1" fmla="*/ 282466 h 3959162"/>
                  <a:gd name="connsiteX2" fmla="*/ 1560924 w 2975748"/>
                  <a:gd name="connsiteY2" fmla="*/ 87763 h 3959162"/>
                  <a:gd name="connsiteX3" fmla="*/ 2719480 w 2975748"/>
                  <a:gd name="connsiteY3" fmla="*/ 1568187 h 3959162"/>
                  <a:gd name="connsiteX4" fmla="*/ 2960881 w 2975748"/>
                  <a:gd name="connsiteY4" fmla="*/ 1944721 h 3959162"/>
                  <a:gd name="connsiteX5" fmla="*/ 2780622 w 2975748"/>
                  <a:gd name="connsiteY5" fmla="*/ 2162471 h 3959162"/>
                  <a:gd name="connsiteX6" fmla="*/ 2648948 w 2975748"/>
                  <a:gd name="connsiteY6" fmla="*/ 3032980 h 3959162"/>
                  <a:gd name="connsiteX7" fmla="*/ 1992521 w 2975748"/>
                  <a:gd name="connsiteY7" fmla="*/ 3074016 h 3959162"/>
                  <a:gd name="connsiteX8" fmla="*/ 1480457 w 2975748"/>
                  <a:gd name="connsiteY8" fmla="*/ 3959156 h 3959162"/>
                  <a:gd name="connsiteX9" fmla="*/ 22792 w 2975748"/>
                  <a:gd name="connsiteY9" fmla="*/ 3369479 h 3959162"/>
                  <a:gd name="connsiteX10" fmla="*/ 549486 w 2975748"/>
                  <a:gd name="connsiteY10" fmla="*/ 2411188 h 3959162"/>
                  <a:gd name="connsiteX11" fmla="*/ 321901 w 2975748"/>
                  <a:gd name="connsiteY11" fmla="*/ 1937406 h 3959162"/>
                  <a:gd name="connsiteX12" fmla="*/ 190227 w 2975748"/>
                  <a:gd name="connsiteY12" fmla="*/ 1743752 h 3959162"/>
                  <a:gd name="connsiteX0" fmla="*/ 190227 w 2975748"/>
                  <a:gd name="connsiteY0" fmla="*/ 1829926 h 4045336"/>
                  <a:gd name="connsiteX1" fmla="*/ 271510 w 2975748"/>
                  <a:gd name="connsiteY1" fmla="*/ 368640 h 4045336"/>
                  <a:gd name="connsiteX2" fmla="*/ 1538979 w 2975748"/>
                  <a:gd name="connsiteY2" fmla="*/ 64209 h 4045336"/>
                  <a:gd name="connsiteX3" fmla="*/ 2719480 w 2975748"/>
                  <a:gd name="connsiteY3" fmla="*/ 1654361 h 4045336"/>
                  <a:gd name="connsiteX4" fmla="*/ 2960881 w 2975748"/>
                  <a:gd name="connsiteY4" fmla="*/ 2030895 h 4045336"/>
                  <a:gd name="connsiteX5" fmla="*/ 2780622 w 2975748"/>
                  <a:gd name="connsiteY5" fmla="*/ 2248645 h 4045336"/>
                  <a:gd name="connsiteX6" fmla="*/ 2648948 w 2975748"/>
                  <a:gd name="connsiteY6" fmla="*/ 3119154 h 4045336"/>
                  <a:gd name="connsiteX7" fmla="*/ 1992521 w 2975748"/>
                  <a:gd name="connsiteY7" fmla="*/ 3160190 h 4045336"/>
                  <a:gd name="connsiteX8" fmla="*/ 1480457 w 2975748"/>
                  <a:gd name="connsiteY8" fmla="*/ 4045330 h 4045336"/>
                  <a:gd name="connsiteX9" fmla="*/ 22792 w 2975748"/>
                  <a:gd name="connsiteY9" fmla="*/ 3455653 h 4045336"/>
                  <a:gd name="connsiteX10" fmla="*/ 549486 w 2975748"/>
                  <a:gd name="connsiteY10" fmla="*/ 2497362 h 4045336"/>
                  <a:gd name="connsiteX11" fmla="*/ 321901 w 2975748"/>
                  <a:gd name="connsiteY11" fmla="*/ 2023580 h 4045336"/>
                  <a:gd name="connsiteX12" fmla="*/ 190227 w 2975748"/>
                  <a:gd name="connsiteY12" fmla="*/ 1829926 h 4045336"/>
                  <a:gd name="connsiteX0" fmla="*/ 190227 w 2975748"/>
                  <a:gd name="connsiteY0" fmla="*/ 1829926 h 4045336"/>
                  <a:gd name="connsiteX1" fmla="*/ 271510 w 2975748"/>
                  <a:gd name="connsiteY1" fmla="*/ 368640 h 4045336"/>
                  <a:gd name="connsiteX2" fmla="*/ 1538979 w 2975748"/>
                  <a:gd name="connsiteY2" fmla="*/ 64209 h 4045336"/>
                  <a:gd name="connsiteX3" fmla="*/ 2719480 w 2975748"/>
                  <a:gd name="connsiteY3" fmla="*/ 1654361 h 4045336"/>
                  <a:gd name="connsiteX4" fmla="*/ 2960881 w 2975748"/>
                  <a:gd name="connsiteY4" fmla="*/ 2030895 h 4045336"/>
                  <a:gd name="connsiteX5" fmla="*/ 2780622 w 2975748"/>
                  <a:gd name="connsiteY5" fmla="*/ 2248645 h 4045336"/>
                  <a:gd name="connsiteX6" fmla="*/ 2648948 w 2975748"/>
                  <a:gd name="connsiteY6" fmla="*/ 3119154 h 4045336"/>
                  <a:gd name="connsiteX7" fmla="*/ 1992521 w 2975748"/>
                  <a:gd name="connsiteY7" fmla="*/ 3160190 h 4045336"/>
                  <a:gd name="connsiteX8" fmla="*/ 1480457 w 2975748"/>
                  <a:gd name="connsiteY8" fmla="*/ 4045330 h 4045336"/>
                  <a:gd name="connsiteX9" fmla="*/ 22792 w 2975748"/>
                  <a:gd name="connsiteY9" fmla="*/ 3455653 h 4045336"/>
                  <a:gd name="connsiteX10" fmla="*/ 549486 w 2975748"/>
                  <a:gd name="connsiteY10" fmla="*/ 2497362 h 4045336"/>
                  <a:gd name="connsiteX11" fmla="*/ 321901 w 2975748"/>
                  <a:gd name="connsiteY11" fmla="*/ 2023580 h 4045336"/>
                  <a:gd name="connsiteX12" fmla="*/ 190227 w 2975748"/>
                  <a:gd name="connsiteY12" fmla="*/ 1829926 h 4045336"/>
                  <a:gd name="connsiteX0" fmla="*/ 190227 w 2975748"/>
                  <a:gd name="connsiteY0" fmla="*/ 1829926 h 4045336"/>
                  <a:gd name="connsiteX1" fmla="*/ 271510 w 2975748"/>
                  <a:gd name="connsiteY1" fmla="*/ 368640 h 4045336"/>
                  <a:gd name="connsiteX2" fmla="*/ 1538979 w 2975748"/>
                  <a:gd name="connsiteY2" fmla="*/ 64209 h 4045336"/>
                  <a:gd name="connsiteX3" fmla="*/ 2719480 w 2975748"/>
                  <a:gd name="connsiteY3" fmla="*/ 1654361 h 4045336"/>
                  <a:gd name="connsiteX4" fmla="*/ 2960881 w 2975748"/>
                  <a:gd name="connsiteY4" fmla="*/ 2030895 h 4045336"/>
                  <a:gd name="connsiteX5" fmla="*/ 2780622 w 2975748"/>
                  <a:gd name="connsiteY5" fmla="*/ 2248645 h 4045336"/>
                  <a:gd name="connsiteX6" fmla="*/ 2648948 w 2975748"/>
                  <a:gd name="connsiteY6" fmla="*/ 3119154 h 4045336"/>
                  <a:gd name="connsiteX7" fmla="*/ 1992521 w 2975748"/>
                  <a:gd name="connsiteY7" fmla="*/ 3160190 h 4045336"/>
                  <a:gd name="connsiteX8" fmla="*/ 1480457 w 2975748"/>
                  <a:gd name="connsiteY8" fmla="*/ 4045330 h 4045336"/>
                  <a:gd name="connsiteX9" fmla="*/ 22792 w 2975748"/>
                  <a:gd name="connsiteY9" fmla="*/ 3455653 h 4045336"/>
                  <a:gd name="connsiteX10" fmla="*/ 549486 w 2975748"/>
                  <a:gd name="connsiteY10" fmla="*/ 2497362 h 4045336"/>
                  <a:gd name="connsiteX11" fmla="*/ 321901 w 2975748"/>
                  <a:gd name="connsiteY11" fmla="*/ 2023580 h 4045336"/>
                  <a:gd name="connsiteX12" fmla="*/ 190227 w 2975748"/>
                  <a:gd name="connsiteY12" fmla="*/ 1829926 h 4045336"/>
                  <a:gd name="connsiteX0" fmla="*/ 190227 w 2975748"/>
                  <a:gd name="connsiteY0" fmla="*/ 1829926 h 4045336"/>
                  <a:gd name="connsiteX1" fmla="*/ 271510 w 2975748"/>
                  <a:gd name="connsiteY1" fmla="*/ 368640 h 4045336"/>
                  <a:gd name="connsiteX2" fmla="*/ 1538979 w 2975748"/>
                  <a:gd name="connsiteY2" fmla="*/ 64209 h 4045336"/>
                  <a:gd name="connsiteX3" fmla="*/ 2719480 w 2975748"/>
                  <a:gd name="connsiteY3" fmla="*/ 1654361 h 4045336"/>
                  <a:gd name="connsiteX4" fmla="*/ 2960881 w 2975748"/>
                  <a:gd name="connsiteY4" fmla="*/ 2030895 h 4045336"/>
                  <a:gd name="connsiteX5" fmla="*/ 2780622 w 2975748"/>
                  <a:gd name="connsiteY5" fmla="*/ 2248645 h 4045336"/>
                  <a:gd name="connsiteX6" fmla="*/ 2648948 w 2975748"/>
                  <a:gd name="connsiteY6" fmla="*/ 3119154 h 4045336"/>
                  <a:gd name="connsiteX7" fmla="*/ 1992521 w 2975748"/>
                  <a:gd name="connsiteY7" fmla="*/ 3160190 h 4045336"/>
                  <a:gd name="connsiteX8" fmla="*/ 1480457 w 2975748"/>
                  <a:gd name="connsiteY8" fmla="*/ 4045330 h 4045336"/>
                  <a:gd name="connsiteX9" fmla="*/ 22792 w 2975748"/>
                  <a:gd name="connsiteY9" fmla="*/ 3455653 h 4045336"/>
                  <a:gd name="connsiteX10" fmla="*/ 549486 w 2975748"/>
                  <a:gd name="connsiteY10" fmla="*/ 2497362 h 4045336"/>
                  <a:gd name="connsiteX11" fmla="*/ 321901 w 2975748"/>
                  <a:gd name="connsiteY11" fmla="*/ 2023580 h 4045336"/>
                  <a:gd name="connsiteX12" fmla="*/ 190227 w 2975748"/>
                  <a:gd name="connsiteY12" fmla="*/ 1829926 h 4045336"/>
                  <a:gd name="connsiteX0" fmla="*/ 190227 w 2975748"/>
                  <a:gd name="connsiteY0" fmla="*/ 1780742 h 3996152"/>
                  <a:gd name="connsiteX1" fmla="*/ 271510 w 2975748"/>
                  <a:gd name="connsiteY1" fmla="*/ 319456 h 3996152"/>
                  <a:gd name="connsiteX2" fmla="*/ 1538979 w 2975748"/>
                  <a:gd name="connsiteY2" fmla="*/ 15025 h 3996152"/>
                  <a:gd name="connsiteX3" fmla="*/ 2480699 w 2975748"/>
                  <a:gd name="connsiteY3" fmla="*/ 560856 h 3996152"/>
                  <a:gd name="connsiteX4" fmla="*/ 2719480 w 2975748"/>
                  <a:gd name="connsiteY4" fmla="*/ 1605177 h 3996152"/>
                  <a:gd name="connsiteX5" fmla="*/ 2960881 w 2975748"/>
                  <a:gd name="connsiteY5" fmla="*/ 1981711 h 3996152"/>
                  <a:gd name="connsiteX6" fmla="*/ 2780622 w 2975748"/>
                  <a:gd name="connsiteY6" fmla="*/ 2199461 h 3996152"/>
                  <a:gd name="connsiteX7" fmla="*/ 2648948 w 2975748"/>
                  <a:gd name="connsiteY7" fmla="*/ 3069970 h 3996152"/>
                  <a:gd name="connsiteX8" fmla="*/ 1992521 w 2975748"/>
                  <a:gd name="connsiteY8" fmla="*/ 3111006 h 3996152"/>
                  <a:gd name="connsiteX9" fmla="*/ 1480457 w 2975748"/>
                  <a:gd name="connsiteY9" fmla="*/ 3996146 h 3996152"/>
                  <a:gd name="connsiteX10" fmla="*/ 22792 w 2975748"/>
                  <a:gd name="connsiteY10" fmla="*/ 3406469 h 3996152"/>
                  <a:gd name="connsiteX11" fmla="*/ 549486 w 2975748"/>
                  <a:gd name="connsiteY11" fmla="*/ 2448178 h 3996152"/>
                  <a:gd name="connsiteX12" fmla="*/ 321901 w 2975748"/>
                  <a:gd name="connsiteY12" fmla="*/ 1974396 h 3996152"/>
                  <a:gd name="connsiteX13" fmla="*/ 190227 w 2975748"/>
                  <a:gd name="connsiteY13" fmla="*/ 1780742 h 3996152"/>
                  <a:gd name="connsiteX0" fmla="*/ 190227 w 2975748"/>
                  <a:gd name="connsiteY0" fmla="*/ 1780742 h 3996152"/>
                  <a:gd name="connsiteX1" fmla="*/ 271510 w 2975748"/>
                  <a:gd name="connsiteY1" fmla="*/ 319456 h 3996152"/>
                  <a:gd name="connsiteX2" fmla="*/ 1538979 w 2975748"/>
                  <a:gd name="connsiteY2" fmla="*/ 15025 h 3996152"/>
                  <a:gd name="connsiteX3" fmla="*/ 2480699 w 2975748"/>
                  <a:gd name="connsiteY3" fmla="*/ 560856 h 3996152"/>
                  <a:gd name="connsiteX4" fmla="*/ 2719480 w 2975748"/>
                  <a:gd name="connsiteY4" fmla="*/ 1605177 h 3996152"/>
                  <a:gd name="connsiteX5" fmla="*/ 2960881 w 2975748"/>
                  <a:gd name="connsiteY5" fmla="*/ 1981711 h 3996152"/>
                  <a:gd name="connsiteX6" fmla="*/ 2780622 w 2975748"/>
                  <a:gd name="connsiteY6" fmla="*/ 2199461 h 3996152"/>
                  <a:gd name="connsiteX7" fmla="*/ 2648948 w 2975748"/>
                  <a:gd name="connsiteY7" fmla="*/ 3069970 h 3996152"/>
                  <a:gd name="connsiteX8" fmla="*/ 1992521 w 2975748"/>
                  <a:gd name="connsiteY8" fmla="*/ 3111006 h 3996152"/>
                  <a:gd name="connsiteX9" fmla="*/ 1480457 w 2975748"/>
                  <a:gd name="connsiteY9" fmla="*/ 3996146 h 3996152"/>
                  <a:gd name="connsiteX10" fmla="*/ 22792 w 2975748"/>
                  <a:gd name="connsiteY10" fmla="*/ 3406469 h 3996152"/>
                  <a:gd name="connsiteX11" fmla="*/ 549486 w 2975748"/>
                  <a:gd name="connsiteY11" fmla="*/ 2448178 h 3996152"/>
                  <a:gd name="connsiteX12" fmla="*/ 321901 w 2975748"/>
                  <a:gd name="connsiteY12" fmla="*/ 1974396 h 3996152"/>
                  <a:gd name="connsiteX13" fmla="*/ 190227 w 2975748"/>
                  <a:gd name="connsiteY13" fmla="*/ 1780742 h 3996152"/>
                  <a:gd name="connsiteX0" fmla="*/ 190227 w 2975748"/>
                  <a:gd name="connsiteY0" fmla="*/ 1780742 h 3996152"/>
                  <a:gd name="connsiteX1" fmla="*/ 271510 w 2975748"/>
                  <a:gd name="connsiteY1" fmla="*/ 319456 h 3996152"/>
                  <a:gd name="connsiteX2" fmla="*/ 1538979 w 2975748"/>
                  <a:gd name="connsiteY2" fmla="*/ 15025 h 3996152"/>
                  <a:gd name="connsiteX3" fmla="*/ 2480699 w 2975748"/>
                  <a:gd name="connsiteY3" fmla="*/ 560856 h 3996152"/>
                  <a:gd name="connsiteX4" fmla="*/ 2719480 w 2975748"/>
                  <a:gd name="connsiteY4" fmla="*/ 1605177 h 3996152"/>
                  <a:gd name="connsiteX5" fmla="*/ 2960881 w 2975748"/>
                  <a:gd name="connsiteY5" fmla="*/ 1996342 h 3996152"/>
                  <a:gd name="connsiteX6" fmla="*/ 2780622 w 2975748"/>
                  <a:gd name="connsiteY6" fmla="*/ 2199461 h 3996152"/>
                  <a:gd name="connsiteX7" fmla="*/ 2648948 w 2975748"/>
                  <a:gd name="connsiteY7" fmla="*/ 3069970 h 3996152"/>
                  <a:gd name="connsiteX8" fmla="*/ 1992521 w 2975748"/>
                  <a:gd name="connsiteY8" fmla="*/ 3111006 h 3996152"/>
                  <a:gd name="connsiteX9" fmla="*/ 1480457 w 2975748"/>
                  <a:gd name="connsiteY9" fmla="*/ 3996146 h 3996152"/>
                  <a:gd name="connsiteX10" fmla="*/ 22792 w 2975748"/>
                  <a:gd name="connsiteY10" fmla="*/ 3406469 h 3996152"/>
                  <a:gd name="connsiteX11" fmla="*/ 549486 w 2975748"/>
                  <a:gd name="connsiteY11" fmla="*/ 2448178 h 3996152"/>
                  <a:gd name="connsiteX12" fmla="*/ 321901 w 2975748"/>
                  <a:gd name="connsiteY12" fmla="*/ 1974396 h 3996152"/>
                  <a:gd name="connsiteX13" fmla="*/ 190227 w 2975748"/>
                  <a:gd name="connsiteY13" fmla="*/ 1780742 h 3996152"/>
                  <a:gd name="connsiteX0" fmla="*/ 190227 w 3020213"/>
                  <a:gd name="connsiteY0" fmla="*/ 1780742 h 3996152"/>
                  <a:gd name="connsiteX1" fmla="*/ 271510 w 3020213"/>
                  <a:gd name="connsiteY1" fmla="*/ 319456 h 3996152"/>
                  <a:gd name="connsiteX2" fmla="*/ 1538979 w 3020213"/>
                  <a:gd name="connsiteY2" fmla="*/ 15025 h 3996152"/>
                  <a:gd name="connsiteX3" fmla="*/ 2480699 w 3020213"/>
                  <a:gd name="connsiteY3" fmla="*/ 560856 h 3996152"/>
                  <a:gd name="connsiteX4" fmla="*/ 2719480 w 3020213"/>
                  <a:gd name="connsiteY4" fmla="*/ 1605177 h 3996152"/>
                  <a:gd name="connsiteX5" fmla="*/ 3012087 w 3020213"/>
                  <a:gd name="connsiteY5" fmla="*/ 2018287 h 3996152"/>
                  <a:gd name="connsiteX6" fmla="*/ 2780622 w 3020213"/>
                  <a:gd name="connsiteY6" fmla="*/ 2199461 h 3996152"/>
                  <a:gd name="connsiteX7" fmla="*/ 2648948 w 3020213"/>
                  <a:gd name="connsiteY7" fmla="*/ 3069970 h 3996152"/>
                  <a:gd name="connsiteX8" fmla="*/ 1992521 w 3020213"/>
                  <a:gd name="connsiteY8" fmla="*/ 3111006 h 3996152"/>
                  <a:gd name="connsiteX9" fmla="*/ 1480457 w 3020213"/>
                  <a:gd name="connsiteY9" fmla="*/ 3996146 h 3996152"/>
                  <a:gd name="connsiteX10" fmla="*/ 22792 w 3020213"/>
                  <a:gd name="connsiteY10" fmla="*/ 3406469 h 3996152"/>
                  <a:gd name="connsiteX11" fmla="*/ 549486 w 3020213"/>
                  <a:gd name="connsiteY11" fmla="*/ 2448178 h 3996152"/>
                  <a:gd name="connsiteX12" fmla="*/ 321901 w 3020213"/>
                  <a:gd name="connsiteY12" fmla="*/ 1974396 h 3996152"/>
                  <a:gd name="connsiteX13" fmla="*/ 190227 w 3020213"/>
                  <a:gd name="connsiteY13" fmla="*/ 1780742 h 3996152"/>
                  <a:gd name="connsiteX0" fmla="*/ 190227 w 2969950"/>
                  <a:gd name="connsiteY0" fmla="*/ 1780742 h 3996152"/>
                  <a:gd name="connsiteX1" fmla="*/ 271510 w 2969950"/>
                  <a:gd name="connsiteY1" fmla="*/ 319456 h 3996152"/>
                  <a:gd name="connsiteX2" fmla="*/ 1538979 w 2969950"/>
                  <a:gd name="connsiteY2" fmla="*/ 15025 h 3996152"/>
                  <a:gd name="connsiteX3" fmla="*/ 2480699 w 2969950"/>
                  <a:gd name="connsiteY3" fmla="*/ 560856 h 3996152"/>
                  <a:gd name="connsiteX4" fmla="*/ 2719480 w 2969950"/>
                  <a:gd name="connsiteY4" fmla="*/ 1605177 h 3996152"/>
                  <a:gd name="connsiteX5" fmla="*/ 2953566 w 2969950"/>
                  <a:gd name="connsiteY5" fmla="*/ 1996341 h 3996152"/>
                  <a:gd name="connsiteX6" fmla="*/ 2780622 w 2969950"/>
                  <a:gd name="connsiteY6" fmla="*/ 2199461 h 3996152"/>
                  <a:gd name="connsiteX7" fmla="*/ 2648948 w 2969950"/>
                  <a:gd name="connsiteY7" fmla="*/ 3069970 h 3996152"/>
                  <a:gd name="connsiteX8" fmla="*/ 1992521 w 2969950"/>
                  <a:gd name="connsiteY8" fmla="*/ 3111006 h 3996152"/>
                  <a:gd name="connsiteX9" fmla="*/ 1480457 w 2969950"/>
                  <a:gd name="connsiteY9" fmla="*/ 3996146 h 3996152"/>
                  <a:gd name="connsiteX10" fmla="*/ 22792 w 2969950"/>
                  <a:gd name="connsiteY10" fmla="*/ 3406469 h 3996152"/>
                  <a:gd name="connsiteX11" fmla="*/ 549486 w 2969950"/>
                  <a:gd name="connsiteY11" fmla="*/ 2448178 h 3996152"/>
                  <a:gd name="connsiteX12" fmla="*/ 321901 w 2969950"/>
                  <a:gd name="connsiteY12" fmla="*/ 1974396 h 3996152"/>
                  <a:gd name="connsiteX13" fmla="*/ 190227 w 2969950"/>
                  <a:gd name="connsiteY13" fmla="*/ 1780742 h 3996152"/>
                  <a:gd name="connsiteX0" fmla="*/ 190227 w 2953566"/>
                  <a:gd name="connsiteY0" fmla="*/ 1780742 h 3996152"/>
                  <a:gd name="connsiteX1" fmla="*/ 271510 w 2953566"/>
                  <a:gd name="connsiteY1" fmla="*/ 319456 h 3996152"/>
                  <a:gd name="connsiteX2" fmla="*/ 1538979 w 2953566"/>
                  <a:gd name="connsiteY2" fmla="*/ 15025 h 3996152"/>
                  <a:gd name="connsiteX3" fmla="*/ 2480699 w 2953566"/>
                  <a:gd name="connsiteY3" fmla="*/ 560856 h 3996152"/>
                  <a:gd name="connsiteX4" fmla="*/ 2719480 w 2953566"/>
                  <a:gd name="connsiteY4" fmla="*/ 1605177 h 3996152"/>
                  <a:gd name="connsiteX5" fmla="*/ 2953566 w 2953566"/>
                  <a:gd name="connsiteY5" fmla="*/ 1996341 h 3996152"/>
                  <a:gd name="connsiteX6" fmla="*/ 2780622 w 2953566"/>
                  <a:gd name="connsiteY6" fmla="*/ 2199461 h 3996152"/>
                  <a:gd name="connsiteX7" fmla="*/ 2648948 w 2953566"/>
                  <a:gd name="connsiteY7" fmla="*/ 3069970 h 3996152"/>
                  <a:gd name="connsiteX8" fmla="*/ 1992521 w 2953566"/>
                  <a:gd name="connsiteY8" fmla="*/ 3111006 h 3996152"/>
                  <a:gd name="connsiteX9" fmla="*/ 1480457 w 2953566"/>
                  <a:gd name="connsiteY9" fmla="*/ 3996146 h 3996152"/>
                  <a:gd name="connsiteX10" fmla="*/ 22792 w 2953566"/>
                  <a:gd name="connsiteY10" fmla="*/ 3406469 h 3996152"/>
                  <a:gd name="connsiteX11" fmla="*/ 549486 w 2953566"/>
                  <a:gd name="connsiteY11" fmla="*/ 2448178 h 3996152"/>
                  <a:gd name="connsiteX12" fmla="*/ 321901 w 2953566"/>
                  <a:gd name="connsiteY12" fmla="*/ 1974396 h 3996152"/>
                  <a:gd name="connsiteX13" fmla="*/ 190227 w 2953566"/>
                  <a:gd name="connsiteY13" fmla="*/ 1780742 h 3996152"/>
                  <a:gd name="connsiteX0" fmla="*/ 190227 w 2996429"/>
                  <a:gd name="connsiteY0" fmla="*/ 1780742 h 3996152"/>
                  <a:gd name="connsiteX1" fmla="*/ 271510 w 2996429"/>
                  <a:gd name="connsiteY1" fmla="*/ 319456 h 3996152"/>
                  <a:gd name="connsiteX2" fmla="*/ 1538979 w 2996429"/>
                  <a:gd name="connsiteY2" fmla="*/ 15025 h 3996152"/>
                  <a:gd name="connsiteX3" fmla="*/ 2480699 w 2996429"/>
                  <a:gd name="connsiteY3" fmla="*/ 560856 h 3996152"/>
                  <a:gd name="connsiteX4" fmla="*/ 2719480 w 2996429"/>
                  <a:gd name="connsiteY4" fmla="*/ 1605177 h 3996152"/>
                  <a:gd name="connsiteX5" fmla="*/ 2996429 w 2996429"/>
                  <a:gd name="connsiteY5" fmla="*/ 2043966 h 3996152"/>
                  <a:gd name="connsiteX6" fmla="*/ 2780622 w 2996429"/>
                  <a:gd name="connsiteY6" fmla="*/ 2199461 h 3996152"/>
                  <a:gd name="connsiteX7" fmla="*/ 2648948 w 2996429"/>
                  <a:gd name="connsiteY7" fmla="*/ 3069970 h 3996152"/>
                  <a:gd name="connsiteX8" fmla="*/ 1992521 w 2996429"/>
                  <a:gd name="connsiteY8" fmla="*/ 3111006 h 3996152"/>
                  <a:gd name="connsiteX9" fmla="*/ 1480457 w 2996429"/>
                  <a:gd name="connsiteY9" fmla="*/ 3996146 h 3996152"/>
                  <a:gd name="connsiteX10" fmla="*/ 22792 w 2996429"/>
                  <a:gd name="connsiteY10" fmla="*/ 3406469 h 3996152"/>
                  <a:gd name="connsiteX11" fmla="*/ 549486 w 2996429"/>
                  <a:gd name="connsiteY11" fmla="*/ 2448178 h 3996152"/>
                  <a:gd name="connsiteX12" fmla="*/ 321901 w 2996429"/>
                  <a:gd name="connsiteY12" fmla="*/ 1974396 h 3996152"/>
                  <a:gd name="connsiteX13" fmla="*/ 190227 w 2996429"/>
                  <a:gd name="connsiteY13" fmla="*/ 1780742 h 3996152"/>
                  <a:gd name="connsiteX0" fmla="*/ 190227 w 2996429"/>
                  <a:gd name="connsiteY0" fmla="*/ 1780742 h 3996152"/>
                  <a:gd name="connsiteX1" fmla="*/ 271510 w 2996429"/>
                  <a:gd name="connsiteY1" fmla="*/ 319456 h 3996152"/>
                  <a:gd name="connsiteX2" fmla="*/ 1538979 w 2996429"/>
                  <a:gd name="connsiteY2" fmla="*/ 15025 h 3996152"/>
                  <a:gd name="connsiteX3" fmla="*/ 2480699 w 2996429"/>
                  <a:gd name="connsiteY3" fmla="*/ 560856 h 3996152"/>
                  <a:gd name="connsiteX4" fmla="*/ 2719480 w 2996429"/>
                  <a:gd name="connsiteY4" fmla="*/ 1605177 h 3996152"/>
                  <a:gd name="connsiteX5" fmla="*/ 2996429 w 2996429"/>
                  <a:gd name="connsiteY5" fmla="*/ 2043966 h 3996152"/>
                  <a:gd name="connsiteX6" fmla="*/ 2780622 w 2996429"/>
                  <a:gd name="connsiteY6" fmla="*/ 2199461 h 3996152"/>
                  <a:gd name="connsiteX7" fmla="*/ 2648948 w 2996429"/>
                  <a:gd name="connsiteY7" fmla="*/ 3069970 h 3996152"/>
                  <a:gd name="connsiteX8" fmla="*/ 1992521 w 2996429"/>
                  <a:gd name="connsiteY8" fmla="*/ 3111006 h 3996152"/>
                  <a:gd name="connsiteX9" fmla="*/ 1480457 w 2996429"/>
                  <a:gd name="connsiteY9" fmla="*/ 3996146 h 3996152"/>
                  <a:gd name="connsiteX10" fmla="*/ 22792 w 2996429"/>
                  <a:gd name="connsiteY10" fmla="*/ 3406469 h 3996152"/>
                  <a:gd name="connsiteX11" fmla="*/ 549486 w 2996429"/>
                  <a:gd name="connsiteY11" fmla="*/ 2448178 h 3996152"/>
                  <a:gd name="connsiteX12" fmla="*/ 321901 w 2996429"/>
                  <a:gd name="connsiteY12" fmla="*/ 1974396 h 3996152"/>
                  <a:gd name="connsiteX13" fmla="*/ 190227 w 2996429"/>
                  <a:gd name="connsiteY13" fmla="*/ 1780742 h 3996152"/>
                  <a:gd name="connsiteX0" fmla="*/ 190227 w 2996429"/>
                  <a:gd name="connsiteY0" fmla="*/ 1780742 h 3996152"/>
                  <a:gd name="connsiteX1" fmla="*/ 271510 w 2996429"/>
                  <a:gd name="connsiteY1" fmla="*/ 319456 h 3996152"/>
                  <a:gd name="connsiteX2" fmla="*/ 1538979 w 2996429"/>
                  <a:gd name="connsiteY2" fmla="*/ 15025 h 3996152"/>
                  <a:gd name="connsiteX3" fmla="*/ 2480699 w 2996429"/>
                  <a:gd name="connsiteY3" fmla="*/ 560856 h 3996152"/>
                  <a:gd name="connsiteX4" fmla="*/ 2719480 w 2996429"/>
                  <a:gd name="connsiteY4" fmla="*/ 1605177 h 3996152"/>
                  <a:gd name="connsiteX5" fmla="*/ 2996429 w 2996429"/>
                  <a:gd name="connsiteY5" fmla="*/ 2043966 h 3996152"/>
                  <a:gd name="connsiteX6" fmla="*/ 2780622 w 2996429"/>
                  <a:gd name="connsiteY6" fmla="*/ 2199461 h 3996152"/>
                  <a:gd name="connsiteX7" fmla="*/ 2726493 w 2996429"/>
                  <a:gd name="connsiteY7" fmla="*/ 2834660 h 3996152"/>
                  <a:gd name="connsiteX8" fmla="*/ 2648948 w 2996429"/>
                  <a:gd name="connsiteY8" fmla="*/ 3069970 h 3996152"/>
                  <a:gd name="connsiteX9" fmla="*/ 1992521 w 2996429"/>
                  <a:gd name="connsiteY9" fmla="*/ 3111006 h 3996152"/>
                  <a:gd name="connsiteX10" fmla="*/ 1480457 w 2996429"/>
                  <a:gd name="connsiteY10" fmla="*/ 3996146 h 3996152"/>
                  <a:gd name="connsiteX11" fmla="*/ 22792 w 2996429"/>
                  <a:gd name="connsiteY11" fmla="*/ 3406469 h 3996152"/>
                  <a:gd name="connsiteX12" fmla="*/ 549486 w 2996429"/>
                  <a:gd name="connsiteY12" fmla="*/ 2448178 h 3996152"/>
                  <a:gd name="connsiteX13" fmla="*/ 321901 w 2996429"/>
                  <a:gd name="connsiteY13" fmla="*/ 1974396 h 3996152"/>
                  <a:gd name="connsiteX14" fmla="*/ 190227 w 2996429"/>
                  <a:gd name="connsiteY14" fmla="*/ 1780742 h 399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6429" h="3996152">
                    <a:moveTo>
                      <a:pt x="190227" y="1780742"/>
                    </a:moveTo>
                    <a:cubicBezTo>
                      <a:pt x="187924" y="1685360"/>
                      <a:pt x="43060" y="595454"/>
                      <a:pt x="271510" y="319456"/>
                    </a:cubicBezTo>
                    <a:cubicBezTo>
                      <a:pt x="499960" y="43458"/>
                      <a:pt x="1184192" y="-37400"/>
                      <a:pt x="1538979" y="15025"/>
                    </a:cubicBezTo>
                    <a:cubicBezTo>
                      <a:pt x="1893766" y="67450"/>
                      <a:pt x="2283949" y="295831"/>
                      <a:pt x="2480699" y="560856"/>
                    </a:cubicBezTo>
                    <a:cubicBezTo>
                      <a:pt x="2677449" y="825881"/>
                      <a:pt x="2757713" y="1380560"/>
                      <a:pt x="2719480" y="1605177"/>
                    </a:cubicBezTo>
                    <a:cubicBezTo>
                      <a:pt x="2719480" y="1669728"/>
                      <a:pt x="2996429" y="1979415"/>
                      <a:pt x="2996429" y="2043966"/>
                    </a:cubicBezTo>
                    <a:cubicBezTo>
                      <a:pt x="2945163" y="2159320"/>
                      <a:pt x="2895647" y="2147338"/>
                      <a:pt x="2780622" y="2199461"/>
                    </a:cubicBezTo>
                    <a:cubicBezTo>
                      <a:pt x="2735633" y="2331243"/>
                      <a:pt x="2748439" y="2689575"/>
                      <a:pt x="2726493" y="2834660"/>
                    </a:cubicBezTo>
                    <a:cubicBezTo>
                      <a:pt x="2704547" y="2979745"/>
                      <a:pt x="2771277" y="3023912"/>
                      <a:pt x="2648948" y="3069970"/>
                    </a:cubicBezTo>
                    <a:cubicBezTo>
                      <a:pt x="2526619" y="3116028"/>
                      <a:pt x="2121433" y="3285828"/>
                      <a:pt x="1992521" y="3111006"/>
                    </a:cubicBezTo>
                    <a:lnTo>
                      <a:pt x="1480457" y="3996146"/>
                    </a:lnTo>
                    <a:cubicBezTo>
                      <a:pt x="1208252" y="3997841"/>
                      <a:pt x="177954" y="3664464"/>
                      <a:pt x="22792" y="3406469"/>
                    </a:cubicBezTo>
                    <a:cubicBezTo>
                      <a:pt x="-132370" y="3148474"/>
                      <a:pt x="555718" y="2639308"/>
                      <a:pt x="549486" y="2448178"/>
                    </a:cubicBezTo>
                    <a:cubicBezTo>
                      <a:pt x="356393" y="2111220"/>
                      <a:pt x="325694" y="2085635"/>
                      <a:pt x="321901" y="1974396"/>
                    </a:cubicBezTo>
                    <a:lnTo>
                      <a:pt x="190227" y="1780742"/>
                    </a:lnTo>
                    <a:close/>
                  </a:path>
                </a:pathLst>
              </a:custGeom>
              <a:solidFill>
                <a:srgbClr val="FAD7B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7246824" y="3587166"/>
                <a:ext cx="1489668" cy="1262153"/>
              </a:xfrm>
              <a:custGeom>
                <a:avLst/>
                <a:gdLst>
                  <a:gd name="connsiteX0" fmla="*/ 2491198 w 2499336"/>
                  <a:gd name="connsiteY0" fmla="*/ 3500 h 1413958"/>
                  <a:gd name="connsiteX1" fmla="*/ 2484113 w 2499336"/>
                  <a:gd name="connsiteY1" fmla="*/ 188049 h 1413958"/>
                  <a:gd name="connsiteX2" fmla="*/ 2474058 w 2499336"/>
                  <a:gd name="connsiteY2" fmla="*/ 245604 h 1413958"/>
                  <a:gd name="connsiteX3" fmla="*/ 2337800 w 2499336"/>
                  <a:gd name="connsiteY3" fmla="*/ 245604 h 1413958"/>
                  <a:gd name="connsiteX4" fmla="*/ 2338156 w 2499336"/>
                  <a:gd name="connsiteY4" fmla="*/ 245015 h 1413958"/>
                  <a:gd name="connsiteX5" fmla="*/ 2491198 w 2499336"/>
                  <a:gd name="connsiteY5" fmla="*/ 3500 h 1413958"/>
                  <a:gd name="connsiteX6" fmla="*/ 233428 w 2499336"/>
                  <a:gd name="connsiteY6" fmla="*/ 72 h 1413958"/>
                  <a:gd name="connsiteX7" fmla="*/ 241898 w 2499336"/>
                  <a:gd name="connsiteY7" fmla="*/ 4587 h 1413958"/>
                  <a:gd name="connsiteX8" fmla="*/ 242904 w 2499336"/>
                  <a:gd name="connsiteY8" fmla="*/ 5758 h 1413958"/>
                  <a:gd name="connsiteX9" fmla="*/ 248604 w 2499336"/>
                  <a:gd name="connsiteY9" fmla="*/ 7701 h 1413958"/>
                  <a:gd name="connsiteX10" fmla="*/ 390402 w 2499336"/>
                  <a:gd name="connsiteY10" fmla="*/ 227652 h 1413958"/>
                  <a:gd name="connsiteX11" fmla="*/ 426676 w 2499336"/>
                  <a:gd name="connsiteY11" fmla="*/ 291332 h 1413958"/>
                  <a:gd name="connsiteX12" fmla="*/ 470105 w 2499336"/>
                  <a:gd name="connsiteY12" fmla="*/ 357981 h 1413958"/>
                  <a:gd name="connsiteX13" fmla="*/ 537324 w 2499336"/>
                  <a:gd name="connsiteY13" fmla="*/ 450462 h 1413958"/>
                  <a:gd name="connsiteX14" fmla="*/ 552635 w 2499336"/>
                  <a:gd name="connsiteY14" fmla="*/ 468820 h 1413958"/>
                  <a:gd name="connsiteX15" fmla="*/ 613837 w 2499336"/>
                  <a:gd name="connsiteY15" fmla="*/ 523794 h 1413958"/>
                  <a:gd name="connsiteX16" fmla="*/ 672402 w 2499336"/>
                  <a:gd name="connsiteY16" fmla="*/ 568068 h 1413958"/>
                  <a:gd name="connsiteX17" fmla="*/ 716511 w 2499336"/>
                  <a:gd name="connsiteY17" fmla="*/ 578933 h 1413958"/>
                  <a:gd name="connsiteX18" fmla="*/ 1113619 w 2499336"/>
                  <a:gd name="connsiteY18" fmla="*/ 364431 h 1413958"/>
                  <a:gd name="connsiteX19" fmla="*/ 1399437 w 2499336"/>
                  <a:gd name="connsiteY19" fmla="*/ 290998 h 1413958"/>
                  <a:gd name="connsiteX20" fmla="*/ 1463320 w 2499336"/>
                  <a:gd name="connsiteY20" fmla="*/ 296181 h 1413958"/>
                  <a:gd name="connsiteX21" fmla="*/ 1463320 w 2499336"/>
                  <a:gd name="connsiteY21" fmla="*/ 500632 h 1413958"/>
                  <a:gd name="connsiteX22" fmla="*/ 1420182 w 2499336"/>
                  <a:gd name="connsiteY22" fmla="*/ 496761 h 1413958"/>
                  <a:gd name="connsiteX23" fmla="*/ 1057452 w 2499336"/>
                  <a:gd name="connsiteY23" fmla="*/ 681644 h 1413958"/>
                  <a:gd name="connsiteX24" fmla="*/ 971486 w 2499336"/>
                  <a:gd name="connsiteY24" fmla="*/ 763621 h 1413958"/>
                  <a:gd name="connsiteX25" fmla="*/ 1033678 w 2499336"/>
                  <a:gd name="connsiteY25" fmla="*/ 802709 h 1413958"/>
                  <a:gd name="connsiteX26" fmla="*/ 1163555 w 2499336"/>
                  <a:gd name="connsiteY26" fmla="*/ 895818 h 1413958"/>
                  <a:gd name="connsiteX27" fmla="*/ 1422859 w 2499336"/>
                  <a:gd name="connsiteY27" fmla="*/ 964058 h 1413958"/>
                  <a:gd name="connsiteX28" fmla="*/ 1395302 w 2499336"/>
                  <a:gd name="connsiteY28" fmla="*/ 1239646 h 1413958"/>
                  <a:gd name="connsiteX29" fmla="*/ 931541 w 2499336"/>
                  <a:gd name="connsiteY29" fmla="*/ 1407609 h 1413958"/>
                  <a:gd name="connsiteX30" fmla="*/ 290373 w 2499336"/>
                  <a:gd name="connsiteY30" fmla="*/ 991849 h 1413958"/>
                  <a:gd name="connsiteX31" fmla="*/ 208588 w 2499336"/>
                  <a:gd name="connsiteY31" fmla="*/ 23548 h 1413958"/>
                  <a:gd name="connsiteX32" fmla="*/ 220305 w 2499336"/>
                  <a:gd name="connsiteY32" fmla="*/ 7513 h 1413958"/>
                  <a:gd name="connsiteX33" fmla="*/ 229381 w 2499336"/>
                  <a:gd name="connsiteY33" fmla="*/ 4184 h 1413958"/>
                  <a:gd name="connsiteX0" fmla="*/ 2491198 w 2499336"/>
                  <a:gd name="connsiteY0" fmla="*/ 3500 h 1413958"/>
                  <a:gd name="connsiteX1" fmla="*/ 2484113 w 2499336"/>
                  <a:gd name="connsiteY1" fmla="*/ 188049 h 1413958"/>
                  <a:gd name="connsiteX2" fmla="*/ 2474058 w 2499336"/>
                  <a:gd name="connsiteY2" fmla="*/ 245604 h 1413958"/>
                  <a:gd name="connsiteX3" fmla="*/ 2337800 w 2499336"/>
                  <a:gd name="connsiteY3" fmla="*/ 245604 h 1413958"/>
                  <a:gd name="connsiteX4" fmla="*/ 2491198 w 2499336"/>
                  <a:gd name="connsiteY4" fmla="*/ 3500 h 1413958"/>
                  <a:gd name="connsiteX5" fmla="*/ 233428 w 2499336"/>
                  <a:gd name="connsiteY5" fmla="*/ 72 h 1413958"/>
                  <a:gd name="connsiteX6" fmla="*/ 241898 w 2499336"/>
                  <a:gd name="connsiteY6" fmla="*/ 4587 h 1413958"/>
                  <a:gd name="connsiteX7" fmla="*/ 242904 w 2499336"/>
                  <a:gd name="connsiteY7" fmla="*/ 5758 h 1413958"/>
                  <a:gd name="connsiteX8" fmla="*/ 248604 w 2499336"/>
                  <a:gd name="connsiteY8" fmla="*/ 7701 h 1413958"/>
                  <a:gd name="connsiteX9" fmla="*/ 390402 w 2499336"/>
                  <a:gd name="connsiteY9" fmla="*/ 227652 h 1413958"/>
                  <a:gd name="connsiteX10" fmla="*/ 426676 w 2499336"/>
                  <a:gd name="connsiteY10" fmla="*/ 291332 h 1413958"/>
                  <a:gd name="connsiteX11" fmla="*/ 470105 w 2499336"/>
                  <a:gd name="connsiteY11" fmla="*/ 357981 h 1413958"/>
                  <a:gd name="connsiteX12" fmla="*/ 537324 w 2499336"/>
                  <a:gd name="connsiteY12" fmla="*/ 450462 h 1413958"/>
                  <a:gd name="connsiteX13" fmla="*/ 552635 w 2499336"/>
                  <a:gd name="connsiteY13" fmla="*/ 468820 h 1413958"/>
                  <a:gd name="connsiteX14" fmla="*/ 613837 w 2499336"/>
                  <a:gd name="connsiteY14" fmla="*/ 523794 h 1413958"/>
                  <a:gd name="connsiteX15" fmla="*/ 672402 w 2499336"/>
                  <a:gd name="connsiteY15" fmla="*/ 568068 h 1413958"/>
                  <a:gd name="connsiteX16" fmla="*/ 716511 w 2499336"/>
                  <a:gd name="connsiteY16" fmla="*/ 578933 h 1413958"/>
                  <a:gd name="connsiteX17" fmla="*/ 1113619 w 2499336"/>
                  <a:gd name="connsiteY17" fmla="*/ 364431 h 1413958"/>
                  <a:gd name="connsiteX18" fmla="*/ 1399437 w 2499336"/>
                  <a:gd name="connsiteY18" fmla="*/ 290998 h 1413958"/>
                  <a:gd name="connsiteX19" fmla="*/ 1463320 w 2499336"/>
                  <a:gd name="connsiteY19" fmla="*/ 296181 h 1413958"/>
                  <a:gd name="connsiteX20" fmla="*/ 1463320 w 2499336"/>
                  <a:gd name="connsiteY20" fmla="*/ 500632 h 1413958"/>
                  <a:gd name="connsiteX21" fmla="*/ 1420182 w 2499336"/>
                  <a:gd name="connsiteY21" fmla="*/ 496761 h 1413958"/>
                  <a:gd name="connsiteX22" fmla="*/ 1057452 w 2499336"/>
                  <a:gd name="connsiteY22" fmla="*/ 681644 h 1413958"/>
                  <a:gd name="connsiteX23" fmla="*/ 971486 w 2499336"/>
                  <a:gd name="connsiteY23" fmla="*/ 763621 h 1413958"/>
                  <a:gd name="connsiteX24" fmla="*/ 1033678 w 2499336"/>
                  <a:gd name="connsiteY24" fmla="*/ 802709 h 1413958"/>
                  <a:gd name="connsiteX25" fmla="*/ 1163555 w 2499336"/>
                  <a:gd name="connsiteY25" fmla="*/ 895818 h 1413958"/>
                  <a:gd name="connsiteX26" fmla="*/ 1422859 w 2499336"/>
                  <a:gd name="connsiteY26" fmla="*/ 964058 h 1413958"/>
                  <a:gd name="connsiteX27" fmla="*/ 1395302 w 2499336"/>
                  <a:gd name="connsiteY27" fmla="*/ 1239646 h 1413958"/>
                  <a:gd name="connsiteX28" fmla="*/ 931541 w 2499336"/>
                  <a:gd name="connsiteY28" fmla="*/ 1407609 h 1413958"/>
                  <a:gd name="connsiteX29" fmla="*/ 290373 w 2499336"/>
                  <a:gd name="connsiteY29" fmla="*/ 991849 h 1413958"/>
                  <a:gd name="connsiteX30" fmla="*/ 208588 w 2499336"/>
                  <a:gd name="connsiteY30" fmla="*/ 23548 h 1413958"/>
                  <a:gd name="connsiteX31" fmla="*/ 220305 w 2499336"/>
                  <a:gd name="connsiteY31" fmla="*/ 7513 h 1413958"/>
                  <a:gd name="connsiteX32" fmla="*/ 229381 w 2499336"/>
                  <a:gd name="connsiteY32" fmla="*/ 4184 h 1413958"/>
                  <a:gd name="connsiteX33" fmla="*/ 233428 w 2499336"/>
                  <a:gd name="connsiteY33" fmla="*/ 72 h 1413958"/>
                  <a:gd name="connsiteX0" fmla="*/ 2491198 w 2499336"/>
                  <a:gd name="connsiteY0" fmla="*/ 3500 h 1413958"/>
                  <a:gd name="connsiteX1" fmla="*/ 2484113 w 2499336"/>
                  <a:gd name="connsiteY1" fmla="*/ 188049 h 1413958"/>
                  <a:gd name="connsiteX2" fmla="*/ 2337800 w 2499336"/>
                  <a:gd name="connsiteY2" fmla="*/ 245604 h 1413958"/>
                  <a:gd name="connsiteX3" fmla="*/ 2491198 w 2499336"/>
                  <a:gd name="connsiteY3" fmla="*/ 3500 h 1413958"/>
                  <a:gd name="connsiteX4" fmla="*/ 233428 w 2499336"/>
                  <a:gd name="connsiteY4" fmla="*/ 72 h 1413958"/>
                  <a:gd name="connsiteX5" fmla="*/ 241898 w 2499336"/>
                  <a:gd name="connsiteY5" fmla="*/ 4587 h 1413958"/>
                  <a:gd name="connsiteX6" fmla="*/ 242904 w 2499336"/>
                  <a:gd name="connsiteY6" fmla="*/ 5758 h 1413958"/>
                  <a:gd name="connsiteX7" fmla="*/ 248604 w 2499336"/>
                  <a:gd name="connsiteY7" fmla="*/ 7701 h 1413958"/>
                  <a:gd name="connsiteX8" fmla="*/ 390402 w 2499336"/>
                  <a:gd name="connsiteY8" fmla="*/ 227652 h 1413958"/>
                  <a:gd name="connsiteX9" fmla="*/ 426676 w 2499336"/>
                  <a:gd name="connsiteY9" fmla="*/ 291332 h 1413958"/>
                  <a:gd name="connsiteX10" fmla="*/ 470105 w 2499336"/>
                  <a:gd name="connsiteY10" fmla="*/ 357981 h 1413958"/>
                  <a:gd name="connsiteX11" fmla="*/ 537324 w 2499336"/>
                  <a:gd name="connsiteY11" fmla="*/ 450462 h 1413958"/>
                  <a:gd name="connsiteX12" fmla="*/ 552635 w 2499336"/>
                  <a:gd name="connsiteY12" fmla="*/ 468820 h 1413958"/>
                  <a:gd name="connsiteX13" fmla="*/ 613837 w 2499336"/>
                  <a:gd name="connsiteY13" fmla="*/ 523794 h 1413958"/>
                  <a:gd name="connsiteX14" fmla="*/ 672402 w 2499336"/>
                  <a:gd name="connsiteY14" fmla="*/ 568068 h 1413958"/>
                  <a:gd name="connsiteX15" fmla="*/ 716511 w 2499336"/>
                  <a:gd name="connsiteY15" fmla="*/ 578933 h 1413958"/>
                  <a:gd name="connsiteX16" fmla="*/ 1113619 w 2499336"/>
                  <a:gd name="connsiteY16" fmla="*/ 364431 h 1413958"/>
                  <a:gd name="connsiteX17" fmla="*/ 1399437 w 2499336"/>
                  <a:gd name="connsiteY17" fmla="*/ 290998 h 1413958"/>
                  <a:gd name="connsiteX18" fmla="*/ 1463320 w 2499336"/>
                  <a:gd name="connsiteY18" fmla="*/ 296181 h 1413958"/>
                  <a:gd name="connsiteX19" fmla="*/ 1463320 w 2499336"/>
                  <a:gd name="connsiteY19" fmla="*/ 500632 h 1413958"/>
                  <a:gd name="connsiteX20" fmla="*/ 1420182 w 2499336"/>
                  <a:gd name="connsiteY20" fmla="*/ 496761 h 1413958"/>
                  <a:gd name="connsiteX21" fmla="*/ 1057452 w 2499336"/>
                  <a:gd name="connsiteY21" fmla="*/ 681644 h 1413958"/>
                  <a:gd name="connsiteX22" fmla="*/ 971486 w 2499336"/>
                  <a:gd name="connsiteY22" fmla="*/ 763621 h 1413958"/>
                  <a:gd name="connsiteX23" fmla="*/ 1033678 w 2499336"/>
                  <a:gd name="connsiteY23" fmla="*/ 802709 h 1413958"/>
                  <a:gd name="connsiteX24" fmla="*/ 1163555 w 2499336"/>
                  <a:gd name="connsiteY24" fmla="*/ 895818 h 1413958"/>
                  <a:gd name="connsiteX25" fmla="*/ 1422859 w 2499336"/>
                  <a:gd name="connsiteY25" fmla="*/ 964058 h 1413958"/>
                  <a:gd name="connsiteX26" fmla="*/ 1395302 w 2499336"/>
                  <a:gd name="connsiteY26" fmla="*/ 1239646 h 1413958"/>
                  <a:gd name="connsiteX27" fmla="*/ 931541 w 2499336"/>
                  <a:gd name="connsiteY27" fmla="*/ 1407609 h 1413958"/>
                  <a:gd name="connsiteX28" fmla="*/ 290373 w 2499336"/>
                  <a:gd name="connsiteY28" fmla="*/ 991849 h 1413958"/>
                  <a:gd name="connsiteX29" fmla="*/ 208588 w 2499336"/>
                  <a:gd name="connsiteY29" fmla="*/ 23548 h 1413958"/>
                  <a:gd name="connsiteX30" fmla="*/ 220305 w 2499336"/>
                  <a:gd name="connsiteY30" fmla="*/ 7513 h 1413958"/>
                  <a:gd name="connsiteX31" fmla="*/ 229381 w 2499336"/>
                  <a:gd name="connsiteY31" fmla="*/ 4184 h 1413958"/>
                  <a:gd name="connsiteX32" fmla="*/ 233428 w 2499336"/>
                  <a:gd name="connsiteY32" fmla="*/ 72 h 1413958"/>
                  <a:gd name="connsiteX0" fmla="*/ 2491198 w 2491198"/>
                  <a:gd name="connsiteY0" fmla="*/ 3500 h 1413958"/>
                  <a:gd name="connsiteX1" fmla="*/ 2337800 w 2491198"/>
                  <a:gd name="connsiteY1" fmla="*/ 245604 h 1413958"/>
                  <a:gd name="connsiteX2" fmla="*/ 2491198 w 2491198"/>
                  <a:gd name="connsiteY2" fmla="*/ 3500 h 1413958"/>
                  <a:gd name="connsiteX3" fmla="*/ 233428 w 2491198"/>
                  <a:gd name="connsiteY3" fmla="*/ 72 h 1413958"/>
                  <a:gd name="connsiteX4" fmla="*/ 241898 w 2491198"/>
                  <a:gd name="connsiteY4" fmla="*/ 4587 h 1413958"/>
                  <a:gd name="connsiteX5" fmla="*/ 242904 w 2491198"/>
                  <a:gd name="connsiteY5" fmla="*/ 5758 h 1413958"/>
                  <a:gd name="connsiteX6" fmla="*/ 248604 w 2491198"/>
                  <a:gd name="connsiteY6" fmla="*/ 7701 h 1413958"/>
                  <a:gd name="connsiteX7" fmla="*/ 390402 w 2491198"/>
                  <a:gd name="connsiteY7" fmla="*/ 227652 h 1413958"/>
                  <a:gd name="connsiteX8" fmla="*/ 426676 w 2491198"/>
                  <a:gd name="connsiteY8" fmla="*/ 291332 h 1413958"/>
                  <a:gd name="connsiteX9" fmla="*/ 470105 w 2491198"/>
                  <a:gd name="connsiteY9" fmla="*/ 357981 h 1413958"/>
                  <a:gd name="connsiteX10" fmla="*/ 537324 w 2491198"/>
                  <a:gd name="connsiteY10" fmla="*/ 450462 h 1413958"/>
                  <a:gd name="connsiteX11" fmla="*/ 552635 w 2491198"/>
                  <a:gd name="connsiteY11" fmla="*/ 468820 h 1413958"/>
                  <a:gd name="connsiteX12" fmla="*/ 613837 w 2491198"/>
                  <a:gd name="connsiteY12" fmla="*/ 523794 h 1413958"/>
                  <a:gd name="connsiteX13" fmla="*/ 672402 w 2491198"/>
                  <a:gd name="connsiteY13" fmla="*/ 568068 h 1413958"/>
                  <a:gd name="connsiteX14" fmla="*/ 716511 w 2491198"/>
                  <a:gd name="connsiteY14" fmla="*/ 578933 h 1413958"/>
                  <a:gd name="connsiteX15" fmla="*/ 1113619 w 2491198"/>
                  <a:gd name="connsiteY15" fmla="*/ 364431 h 1413958"/>
                  <a:gd name="connsiteX16" fmla="*/ 1399437 w 2491198"/>
                  <a:gd name="connsiteY16" fmla="*/ 290998 h 1413958"/>
                  <a:gd name="connsiteX17" fmla="*/ 1463320 w 2491198"/>
                  <a:gd name="connsiteY17" fmla="*/ 296181 h 1413958"/>
                  <a:gd name="connsiteX18" fmla="*/ 1463320 w 2491198"/>
                  <a:gd name="connsiteY18" fmla="*/ 500632 h 1413958"/>
                  <a:gd name="connsiteX19" fmla="*/ 1420182 w 2491198"/>
                  <a:gd name="connsiteY19" fmla="*/ 496761 h 1413958"/>
                  <a:gd name="connsiteX20" fmla="*/ 1057452 w 2491198"/>
                  <a:gd name="connsiteY20" fmla="*/ 681644 h 1413958"/>
                  <a:gd name="connsiteX21" fmla="*/ 971486 w 2491198"/>
                  <a:gd name="connsiteY21" fmla="*/ 763621 h 1413958"/>
                  <a:gd name="connsiteX22" fmla="*/ 1033678 w 2491198"/>
                  <a:gd name="connsiteY22" fmla="*/ 802709 h 1413958"/>
                  <a:gd name="connsiteX23" fmla="*/ 1163555 w 2491198"/>
                  <a:gd name="connsiteY23" fmla="*/ 895818 h 1413958"/>
                  <a:gd name="connsiteX24" fmla="*/ 1422859 w 2491198"/>
                  <a:gd name="connsiteY24" fmla="*/ 964058 h 1413958"/>
                  <a:gd name="connsiteX25" fmla="*/ 1395302 w 2491198"/>
                  <a:gd name="connsiteY25" fmla="*/ 1239646 h 1413958"/>
                  <a:gd name="connsiteX26" fmla="*/ 931541 w 2491198"/>
                  <a:gd name="connsiteY26" fmla="*/ 1407609 h 1413958"/>
                  <a:gd name="connsiteX27" fmla="*/ 290373 w 2491198"/>
                  <a:gd name="connsiteY27" fmla="*/ 991849 h 1413958"/>
                  <a:gd name="connsiteX28" fmla="*/ 208588 w 2491198"/>
                  <a:gd name="connsiteY28" fmla="*/ 23548 h 1413958"/>
                  <a:gd name="connsiteX29" fmla="*/ 220305 w 2491198"/>
                  <a:gd name="connsiteY29" fmla="*/ 7513 h 1413958"/>
                  <a:gd name="connsiteX30" fmla="*/ 229381 w 2491198"/>
                  <a:gd name="connsiteY30" fmla="*/ 4184 h 1413958"/>
                  <a:gd name="connsiteX31" fmla="*/ 233428 w 2491198"/>
                  <a:gd name="connsiteY31" fmla="*/ 72 h 1413958"/>
                  <a:gd name="connsiteX0" fmla="*/ 233428 w 1463320"/>
                  <a:gd name="connsiteY0" fmla="*/ 72 h 1413958"/>
                  <a:gd name="connsiteX1" fmla="*/ 241898 w 1463320"/>
                  <a:gd name="connsiteY1" fmla="*/ 4587 h 1413958"/>
                  <a:gd name="connsiteX2" fmla="*/ 242904 w 1463320"/>
                  <a:gd name="connsiteY2" fmla="*/ 5758 h 1413958"/>
                  <a:gd name="connsiteX3" fmla="*/ 248604 w 1463320"/>
                  <a:gd name="connsiteY3" fmla="*/ 7701 h 1413958"/>
                  <a:gd name="connsiteX4" fmla="*/ 390402 w 1463320"/>
                  <a:gd name="connsiteY4" fmla="*/ 227652 h 1413958"/>
                  <a:gd name="connsiteX5" fmla="*/ 426676 w 1463320"/>
                  <a:gd name="connsiteY5" fmla="*/ 291332 h 1413958"/>
                  <a:gd name="connsiteX6" fmla="*/ 470105 w 1463320"/>
                  <a:gd name="connsiteY6" fmla="*/ 357981 h 1413958"/>
                  <a:gd name="connsiteX7" fmla="*/ 537324 w 1463320"/>
                  <a:gd name="connsiteY7" fmla="*/ 450462 h 1413958"/>
                  <a:gd name="connsiteX8" fmla="*/ 552635 w 1463320"/>
                  <a:gd name="connsiteY8" fmla="*/ 468820 h 1413958"/>
                  <a:gd name="connsiteX9" fmla="*/ 613837 w 1463320"/>
                  <a:gd name="connsiteY9" fmla="*/ 523794 h 1413958"/>
                  <a:gd name="connsiteX10" fmla="*/ 672402 w 1463320"/>
                  <a:gd name="connsiteY10" fmla="*/ 568068 h 1413958"/>
                  <a:gd name="connsiteX11" fmla="*/ 716511 w 1463320"/>
                  <a:gd name="connsiteY11" fmla="*/ 578933 h 1413958"/>
                  <a:gd name="connsiteX12" fmla="*/ 1113619 w 1463320"/>
                  <a:gd name="connsiteY12" fmla="*/ 364431 h 1413958"/>
                  <a:gd name="connsiteX13" fmla="*/ 1399437 w 1463320"/>
                  <a:gd name="connsiteY13" fmla="*/ 290998 h 1413958"/>
                  <a:gd name="connsiteX14" fmla="*/ 1463320 w 1463320"/>
                  <a:gd name="connsiteY14" fmla="*/ 296181 h 1413958"/>
                  <a:gd name="connsiteX15" fmla="*/ 1463320 w 1463320"/>
                  <a:gd name="connsiteY15" fmla="*/ 500632 h 1413958"/>
                  <a:gd name="connsiteX16" fmla="*/ 1420182 w 1463320"/>
                  <a:gd name="connsiteY16" fmla="*/ 496761 h 1413958"/>
                  <a:gd name="connsiteX17" fmla="*/ 1057452 w 1463320"/>
                  <a:gd name="connsiteY17" fmla="*/ 681644 h 1413958"/>
                  <a:gd name="connsiteX18" fmla="*/ 971486 w 1463320"/>
                  <a:gd name="connsiteY18" fmla="*/ 763621 h 1413958"/>
                  <a:gd name="connsiteX19" fmla="*/ 1033678 w 1463320"/>
                  <a:gd name="connsiteY19" fmla="*/ 802709 h 1413958"/>
                  <a:gd name="connsiteX20" fmla="*/ 1163555 w 1463320"/>
                  <a:gd name="connsiteY20" fmla="*/ 895818 h 1413958"/>
                  <a:gd name="connsiteX21" fmla="*/ 1422859 w 1463320"/>
                  <a:gd name="connsiteY21" fmla="*/ 964058 h 1413958"/>
                  <a:gd name="connsiteX22" fmla="*/ 1395302 w 1463320"/>
                  <a:gd name="connsiteY22" fmla="*/ 1239646 h 1413958"/>
                  <a:gd name="connsiteX23" fmla="*/ 931541 w 1463320"/>
                  <a:gd name="connsiteY23" fmla="*/ 1407609 h 1413958"/>
                  <a:gd name="connsiteX24" fmla="*/ 290373 w 1463320"/>
                  <a:gd name="connsiteY24" fmla="*/ 991849 h 1413958"/>
                  <a:gd name="connsiteX25" fmla="*/ 208588 w 1463320"/>
                  <a:gd name="connsiteY25" fmla="*/ 23548 h 1413958"/>
                  <a:gd name="connsiteX26" fmla="*/ 220305 w 1463320"/>
                  <a:gd name="connsiteY26" fmla="*/ 7513 h 1413958"/>
                  <a:gd name="connsiteX27" fmla="*/ 229381 w 1463320"/>
                  <a:gd name="connsiteY27" fmla="*/ 4184 h 1413958"/>
                  <a:gd name="connsiteX28" fmla="*/ 233428 w 1463320"/>
                  <a:gd name="connsiteY28" fmla="*/ 72 h 1413958"/>
                  <a:gd name="connsiteX0" fmla="*/ 233428 w 1485005"/>
                  <a:gd name="connsiteY0" fmla="*/ 72 h 1413958"/>
                  <a:gd name="connsiteX1" fmla="*/ 241898 w 1485005"/>
                  <a:gd name="connsiteY1" fmla="*/ 4587 h 1413958"/>
                  <a:gd name="connsiteX2" fmla="*/ 242904 w 1485005"/>
                  <a:gd name="connsiteY2" fmla="*/ 5758 h 1413958"/>
                  <a:gd name="connsiteX3" fmla="*/ 248604 w 1485005"/>
                  <a:gd name="connsiteY3" fmla="*/ 7701 h 1413958"/>
                  <a:gd name="connsiteX4" fmla="*/ 390402 w 1485005"/>
                  <a:gd name="connsiteY4" fmla="*/ 227652 h 1413958"/>
                  <a:gd name="connsiteX5" fmla="*/ 426676 w 1485005"/>
                  <a:gd name="connsiteY5" fmla="*/ 291332 h 1413958"/>
                  <a:gd name="connsiteX6" fmla="*/ 470105 w 1485005"/>
                  <a:gd name="connsiteY6" fmla="*/ 357981 h 1413958"/>
                  <a:gd name="connsiteX7" fmla="*/ 537324 w 1485005"/>
                  <a:gd name="connsiteY7" fmla="*/ 450462 h 1413958"/>
                  <a:gd name="connsiteX8" fmla="*/ 552635 w 1485005"/>
                  <a:gd name="connsiteY8" fmla="*/ 468820 h 1413958"/>
                  <a:gd name="connsiteX9" fmla="*/ 613837 w 1485005"/>
                  <a:gd name="connsiteY9" fmla="*/ 523794 h 1413958"/>
                  <a:gd name="connsiteX10" fmla="*/ 672402 w 1485005"/>
                  <a:gd name="connsiteY10" fmla="*/ 568068 h 1413958"/>
                  <a:gd name="connsiteX11" fmla="*/ 716511 w 1485005"/>
                  <a:gd name="connsiteY11" fmla="*/ 578933 h 1413958"/>
                  <a:gd name="connsiteX12" fmla="*/ 1113619 w 1485005"/>
                  <a:gd name="connsiteY12" fmla="*/ 364431 h 1413958"/>
                  <a:gd name="connsiteX13" fmla="*/ 1399437 w 1485005"/>
                  <a:gd name="connsiteY13" fmla="*/ 290998 h 1413958"/>
                  <a:gd name="connsiteX14" fmla="*/ 1463320 w 1485005"/>
                  <a:gd name="connsiteY14" fmla="*/ 296181 h 1413958"/>
                  <a:gd name="connsiteX15" fmla="*/ 1463320 w 1485005"/>
                  <a:gd name="connsiteY15" fmla="*/ 500632 h 1413958"/>
                  <a:gd name="connsiteX16" fmla="*/ 1420182 w 1485005"/>
                  <a:gd name="connsiteY16" fmla="*/ 496761 h 1413958"/>
                  <a:gd name="connsiteX17" fmla="*/ 1057452 w 1485005"/>
                  <a:gd name="connsiteY17" fmla="*/ 681644 h 1413958"/>
                  <a:gd name="connsiteX18" fmla="*/ 971486 w 1485005"/>
                  <a:gd name="connsiteY18" fmla="*/ 763621 h 1413958"/>
                  <a:gd name="connsiteX19" fmla="*/ 1033678 w 1485005"/>
                  <a:gd name="connsiteY19" fmla="*/ 802709 h 1413958"/>
                  <a:gd name="connsiteX20" fmla="*/ 1163555 w 1485005"/>
                  <a:gd name="connsiteY20" fmla="*/ 895818 h 1413958"/>
                  <a:gd name="connsiteX21" fmla="*/ 1422859 w 1485005"/>
                  <a:gd name="connsiteY21" fmla="*/ 964058 h 1413958"/>
                  <a:gd name="connsiteX22" fmla="*/ 1395302 w 1485005"/>
                  <a:gd name="connsiteY22" fmla="*/ 1239646 h 1413958"/>
                  <a:gd name="connsiteX23" fmla="*/ 931541 w 1485005"/>
                  <a:gd name="connsiteY23" fmla="*/ 1407609 h 1413958"/>
                  <a:gd name="connsiteX24" fmla="*/ 290373 w 1485005"/>
                  <a:gd name="connsiteY24" fmla="*/ 991849 h 1413958"/>
                  <a:gd name="connsiteX25" fmla="*/ 208588 w 1485005"/>
                  <a:gd name="connsiteY25" fmla="*/ 23548 h 1413958"/>
                  <a:gd name="connsiteX26" fmla="*/ 220305 w 1485005"/>
                  <a:gd name="connsiteY26" fmla="*/ 7513 h 1413958"/>
                  <a:gd name="connsiteX27" fmla="*/ 229381 w 1485005"/>
                  <a:gd name="connsiteY27" fmla="*/ 4184 h 1413958"/>
                  <a:gd name="connsiteX28" fmla="*/ 233428 w 1485005"/>
                  <a:gd name="connsiteY28" fmla="*/ 72 h 1413958"/>
                  <a:gd name="connsiteX0" fmla="*/ 233428 w 1489668"/>
                  <a:gd name="connsiteY0" fmla="*/ 72 h 1413958"/>
                  <a:gd name="connsiteX1" fmla="*/ 241898 w 1489668"/>
                  <a:gd name="connsiteY1" fmla="*/ 4587 h 1413958"/>
                  <a:gd name="connsiteX2" fmla="*/ 242904 w 1489668"/>
                  <a:gd name="connsiteY2" fmla="*/ 5758 h 1413958"/>
                  <a:gd name="connsiteX3" fmla="*/ 248604 w 1489668"/>
                  <a:gd name="connsiteY3" fmla="*/ 7701 h 1413958"/>
                  <a:gd name="connsiteX4" fmla="*/ 390402 w 1489668"/>
                  <a:gd name="connsiteY4" fmla="*/ 227652 h 1413958"/>
                  <a:gd name="connsiteX5" fmla="*/ 426676 w 1489668"/>
                  <a:gd name="connsiteY5" fmla="*/ 291332 h 1413958"/>
                  <a:gd name="connsiteX6" fmla="*/ 470105 w 1489668"/>
                  <a:gd name="connsiteY6" fmla="*/ 357981 h 1413958"/>
                  <a:gd name="connsiteX7" fmla="*/ 537324 w 1489668"/>
                  <a:gd name="connsiteY7" fmla="*/ 450462 h 1413958"/>
                  <a:gd name="connsiteX8" fmla="*/ 552635 w 1489668"/>
                  <a:gd name="connsiteY8" fmla="*/ 468820 h 1413958"/>
                  <a:gd name="connsiteX9" fmla="*/ 613837 w 1489668"/>
                  <a:gd name="connsiteY9" fmla="*/ 523794 h 1413958"/>
                  <a:gd name="connsiteX10" fmla="*/ 672402 w 1489668"/>
                  <a:gd name="connsiteY10" fmla="*/ 568068 h 1413958"/>
                  <a:gd name="connsiteX11" fmla="*/ 716511 w 1489668"/>
                  <a:gd name="connsiteY11" fmla="*/ 578933 h 1413958"/>
                  <a:gd name="connsiteX12" fmla="*/ 1113619 w 1489668"/>
                  <a:gd name="connsiteY12" fmla="*/ 364431 h 1413958"/>
                  <a:gd name="connsiteX13" fmla="*/ 1399437 w 1489668"/>
                  <a:gd name="connsiteY13" fmla="*/ 290998 h 1413958"/>
                  <a:gd name="connsiteX14" fmla="*/ 1463320 w 1489668"/>
                  <a:gd name="connsiteY14" fmla="*/ 296181 h 1413958"/>
                  <a:gd name="connsiteX15" fmla="*/ 1463320 w 1489668"/>
                  <a:gd name="connsiteY15" fmla="*/ 500632 h 1413958"/>
                  <a:gd name="connsiteX16" fmla="*/ 1420182 w 1489668"/>
                  <a:gd name="connsiteY16" fmla="*/ 496761 h 1413958"/>
                  <a:gd name="connsiteX17" fmla="*/ 1057452 w 1489668"/>
                  <a:gd name="connsiteY17" fmla="*/ 681644 h 1413958"/>
                  <a:gd name="connsiteX18" fmla="*/ 971486 w 1489668"/>
                  <a:gd name="connsiteY18" fmla="*/ 763621 h 1413958"/>
                  <a:gd name="connsiteX19" fmla="*/ 1033678 w 1489668"/>
                  <a:gd name="connsiteY19" fmla="*/ 802709 h 1413958"/>
                  <a:gd name="connsiteX20" fmla="*/ 1163555 w 1489668"/>
                  <a:gd name="connsiteY20" fmla="*/ 895818 h 1413958"/>
                  <a:gd name="connsiteX21" fmla="*/ 1422859 w 1489668"/>
                  <a:gd name="connsiteY21" fmla="*/ 964058 h 1413958"/>
                  <a:gd name="connsiteX22" fmla="*/ 1395302 w 1489668"/>
                  <a:gd name="connsiteY22" fmla="*/ 1239646 h 1413958"/>
                  <a:gd name="connsiteX23" fmla="*/ 931541 w 1489668"/>
                  <a:gd name="connsiteY23" fmla="*/ 1407609 h 1413958"/>
                  <a:gd name="connsiteX24" fmla="*/ 290373 w 1489668"/>
                  <a:gd name="connsiteY24" fmla="*/ 991849 h 1413958"/>
                  <a:gd name="connsiteX25" fmla="*/ 208588 w 1489668"/>
                  <a:gd name="connsiteY25" fmla="*/ 23548 h 1413958"/>
                  <a:gd name="connsiteX26" fmla="*/ 220305 w 1489668"/>
                  <a:gd name="connsiteY26" fmla="*/ 7513 h 1413958"/>
                  <a:gd name="connsiteX27" fmla="*/ 229381 w 1489668"/>
                  <a:gd name="connsiteY27" fmla="*/ 4184 h 1413958"/>
                  <a:gd name="connsiteX28" fmla="*/ 233428 w 1489668"/>
                  <a:gd name="connsiteY28" fmla="*/ 72 h 141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89668" h="1413958">
                    <a:moveTo>
                      <a:pt x="233428" y="72"/>
                    </a:moveTo>
                    <a:cubicBezTo>
                      <a:pt x="235428" y="-371"/>
                      <a:pt x="238277" y="1213"/>
                      <a:pt x="241898" y="4587"/>
                    </a:cubicBezTo>
                    <a:lnTo>
                      <a:pt x="242904" y="5758"/>
                    </a:lnTo>
                    <a:lnTo>
                      <a:pt x="248604" y="7701"/>
                    </a:lnTo>
                    <a:cubicBezTo>
                      <a:pt x="285219" y="30357"/>
                      <a:pt x="333996" y="125345"/>
                      <a:pt x="390402" y="227652"/>
                    </a:cubicBezTo>
                    <a:lnTo>
                      <a:pt x="426676" y="291332"/>
                    </a:lnTo>
                    <a:lnTo>
                      <a:pt x="470105" y="357981"/>
                    </a:lnTo>
                    <a:cubicBezTo>
                      <a:pt x="492450" y="390804"/>
                      <a:pt x="515064" y="422262"/>
                      <a:pt x="537324" y="450462"/>
                    </a:cubicBezTo>
                    <a:lnTo>
                      <a:pt x="552635" y="468820"/>
                    </a:lnTo>
                    <a:lnTo>
                      <a:pt x="613837" y="523794"/>
                    </a:lnTo>
                    <a:lnTo>
                      <a:pt x="672402" y="568068"/>
                    </a:lnTo>
                    <a:lnTo>
                      <a:pt x="716511" y="578933"/>
                    </a:lnTo>
                    <a:cubicBezTo>
                      <a:pt x="844420" y="589988"/>
                      <a:pt x="971816" y="465181"/>
                      <a:pt x="1113619" y="364431"/>
                    </a:cubicBezTo>
                    <a:cubicBezTo>
                      <a:pt x="1189697" y="316044"/>
                      <a:pt x="1293310" y="289513"/>
                      <a:pt x="1399437" y="290998"/>
                    </a:cubicBezTo>
                    <a:lnTo>
                      <a:pt x="1463320" y="296181"/>
                    </a:lnTo>
                    <a:cubicBezTo>
                      <a:pt x="1512113" y="406006"/>
                      <a:pt x="1481618" y="439429"/>
                      <a:pt x="1463320" y="500632"/>
                    </a:cubicBezTo>
                    <a:lnTo>
                      <a:pt x="1420182" y="496761"/>
                    </a:lnTo>
                    <a:cubicBezTo>
                      <a:pt x="1292410" y="477100"/>
                      <a:pt x="1167672" y="578062"/>
                      <a:pt x="1057452" y="681644"/>
                    </a:cubicBezTo>
                    <a:lnTo>
                      <a:pt x="971486" y="763621"/>
                    </a:lnTo>
                    <a:lnTo>
                      <a:pt x="1033678" y="802709"/>
                    </a:lnTo>
                    <a:cubicBezTo>
                      <a:pt x="1085573" y="836310"/>
                      <a:pt x="1130857" y="867670"/>
                      <a:pt x="1163555" y="895818"/>
                    </a:cubicBezTo>
                    <a:cubicBezTo>
                      <a:pt x="1335225" y="1059394"/>
                      <a:pt x="1391058" y="897655"/>
                      <a:pt x="1422859" y="964058"/>
                    </a:cubicBezTo>
                    <a:cubicBezTo>
                      <a:pt x="1454660" y="1030461"/>
                      <a:pt x="1454443" y="1164583"/>
                      <a:pt x="1395302" y="1239646"/>
                    </a:cubicBezTo>
                    <a:cubicBezTo>
                      <a:pt x="1311079" y="1371378"/>
                      <a:pt x="1116834" y="1435261"/>
                      <a:pt x="931541" y="1407609"/>
                    </a:cubicBezTo>
                    <a:cubicBezTo>
                      <a:pt x="746249" y="1379958"/>
                      <a:pt x="499576" y="1212290"/>
                      <a:pt x="290373" y="991849"/>
                    </a:cubicBezTo>
                    <a:cubicBezTo>
                      <a:pt x="12313" y="791795"/>
                      <a:pt x="-155347" y="439804"/>
                      <a:pt x="208588" y="23548"/>
                    </a:cubicBezTo>
                    <a:cubicBezTo>
                      <a:pt x="212210" y="16222"/>
                      <a:pt x="216120" y="10940"/>
                      <a:pt x="220305" y="7513"/>
                    </a:cubicBezTo>
                    <a:lnTo>
                      <a:pt x="229381" y="4184"/>
                    </a:lnTo>
                    <a:lnTo>
                      <a:pt x="233428" y="7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Ellipszis 14"/>
            <p:cNvSpPr/>
            <p:nvPr/>
          </p:nvSpPr>
          <p:spPr>
            <a:xfrm rot="10111047">
              <a:off x="1466094" y="3413800"/>
              <a:ext cx="550143" cy="743916"/>
            </a:xfrm>
            <a:custGeom>
              <a:avLst/>
              <a:gdLst>
                <a:gd name="connsiteX0" fmla="*/ 0 w 601229"/>
                <a:gd name="connsiteY0" fmla="*/ 284583 h 569166"/>
                <a:gd name="connsiteX1" fmla="*/ 300615 w 601229"/>
                <a:gd name="connsiteY1" fmla="*/ 0 h 569166"/>
                <a:gd name="connsiteX2" fmla="*/ 601230 w 601229"/>
                <a:gd name="connsiteY2" fmla="*/ 284583 h 569166"/>
                <a:gd name="connsiteX3" fmla="*/ 300615 w 601229"/>
                <a:gd name="connsiteY3" fmla="*/ 569166 h 569166"/>
                <a:gd name="connsiteX4" fmla="*/ 0 w 601229"/>
                <a:gd name="connsiteY4" fmla="*/ 284583 h 569166"/>
                <a:gd name="connsiteX0" fmla="*/ 43884 w 645114"/>
                <a:gd name="connsiteY0" fmla="*/ 565491 h 850074"/>
                <a:gd name="connsiteX1" fmla="*/ 109975 w 645114"/>
                <a:gd name="connsiteY1" fmla="*/ 0 h 850074"/>
                <a:gd name="connsiteX2" fmla="*/ 645114 w 645114"/>
                <a:gd name="connsiteY2" fmla="*/ 565491 h 850074"/>
                <a:gd name="connsiteX3" fmla="*/ 344499 w 645114"/>
                <a:gd name="connsiteY3" fmla="*/ 850074 h 850074"/>
                <a:gd name="connsiteX4" fmla="*/ 43884 w 645114"/>
                <a:gd name="connsiteY4" fmla="*/ 565491 h 850074"/>
                <a:gd name="connsiteX0" fmla="*/ 59481 w 578305"/>
                <a:gd name="connsiteY0" fmla="*/ 495034 h 851051"/>
                <a:gd name="connsiteX1" fmla="*/ 43166 w 578305"/>
                <a:gd name="connsiteY1" fmla="*/ 279 h 851051"/>
                <a:gd name="connsiteX2" fmla="*/ 578305 w 578305"/>
                <a:gd name="connsiteY2" fmla="*/ 565770 h 851051"/>
                <a:gd name="connsiteX3" fmla="*/ 277690 w 578305"/>
                <a:gd name="connsiteY3" fmla="*/ 850353 h 851051"/>
                <a:gd name="connsiteX4" fmla="*/ 59481 w 578305"/>
                <a:gd name="connsiteY4" fmla="*/ 495034 h 851051"/>
                <a:gd name="connsiteX0" fmla="*/ 53608 w 492506"/>
                <a:gd name="connsiteY0" fmla="*/ 495029 h 850694"/>
                <a:gd name="connsiteX1" fmla="*/ 37293 w 492506"/>
                <a:gd name="connsiteY1" fmla="*/ 274 h 850694"/>
                <a:gd name="connsiteX2" fmla="*/ 492506 w 492506"/>
                <a:gd name="connsiteY2" fmla="*/ 432895 h 850694"/>
                <a:gd name="connsiteX3" fmla="*/ 271817 w 492506"/>
                <a:gd name="connsiteY3" fmla="*/ 850348 h 850694"/>
                <a:gd name="connsiteX4" fmla="*/ 53608 w 492506"/>
                <a:gd name="connsiteY4" fmla="*/ 495029 h 850694"/>
                <a:gd name="connsiteX0" fmla="*/ 50994 w 489892"/>
                <a:gd name="connsiteY0" fmla="*/ 495029 h 731209"/>
                <a:gd name="connsiteX1" fmla="*/ 34679 w 489892"/>
                <a:gd name="connsiteY1" fmla="*/ 274 h 731209"/>
                <a:gd name="connsiteX2" fmla="*/ 489892 w 489892"/>
                <a:gd name="connsiteY2" fmla="*/ 432895 h 731209"/>
                <a:gd name="connsiteX3" fmla="*/ 206051 w 489892"/>
                <a:gd name="connsiteY3" fmla="*/ 730604 h 731209"/>
                <a:gd name="connsiteX4" fmla="*/ 50994 w 489892"/>
                <a:gd name="connsiteY4" fmla="*/ 495029 h 731209"/>
                <a:gd name="connsiteX0" fmla="*/ 50994 w 489892"/>
                <a:gd name="connsiteY0" fmla="*/ 495029 h 733901"/>
                <a:gd name="connsiteX1" fmla="*/ 34679 w 489892"/>
                <a:gd name="connsiteY1" fmla="*/ 274 h 733901"/>
                <a:gd name="connsiteX2" fmla="*/ 489892 w 489892"/>
                <a:gd name="connsiteY2" fmla="*/ 432895 h 733901"/>
                <a:gd name="connsiteX3" fmla="*/ 206051 w 489892"/>
                <a:gd name="connsiteY3" fmla="*/ 730604 h 733901"/>
                <a:gd name="connsiteX4" fmla="*/ 50994 w 489892"/>
                <a:gd name="connsiteY4" fmla="*/ 495029 h 733901"/>
                <a:gd name="connsiteX0" fmla="*/ 111245 w 550143"/>
                <a:gd name="connsiteY0" fmla="*/ 505044 h 743916"/>
                <a:gd name="connsiteX1" fmla="*/ 493 w 550143"/>
                <a:gd name="connsiteY1" fmla="*/ 165941 h 743916"/>
                <a:gd name="connsiteX2" fmla="*/ 94930 w 550143"/>
                <a:gd name="connsiteY2" fmla="*/ 10289 h 743916"/>
                <a:gd name="connsiteX3" fmla="*/ 550143 w 550143"/>
                <a:gd name="connsiteY3" fmla="*/ 442910 h 743916"/>
                <a:gd name="connsiteX4" fmla="*/ 266302 w 550143"/>
                <a:gd name="connsiteY4" fmla="*/ 740619 h 743916"/>
                <a:gd name="connsiteX5" fmla="*/ 111245 w 550143"/>
                <a:gd name="connsiteY5" fmla="*/ 505044 h 7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143" h="743916">
                  <a:moveTo>
                    <a:pt x="111245" y="505044"/>
                  </a:moveTo>
                  <a:cubicBezTo>
                    <a:pt x="66944" y="409265"/>
                    <a:pt x="3212" y="248400"/>
                    <a:pt x="493" y="165941"/>
                  </a:cubicBezTo>
                  <a:cubicBezTo>
                    <a:pt x="-2226" y="83482"/>
                    <a:pt x="3322" y="-35872"/>
                    <a:pt x="94930" y="10289"/>
                  </a:cubicBezTo>
                  <a:cubicBezTo>
                    <a:pt x="186538" y="56450"/>
                    <a:pt x="550143" y="285739"/>
                    <a:pt x="550143" y="442910"/>
                  </a:cubicBezTo>
                  <a:cubicBezTo>
                    <a:pt x="550143" y="600081"/>
                    <a:pt x="438338" y="769789"/>
                    <a:pt x="266302" y="740619"/>
                  </a:cubicBezTo>
                  <a:cubicBezTo>
                    <a:pt x="94266" y="711449"/>
                    <a:pt x="155546" y="600823"/>
                    <a:pt x="111245" y="505044"/>
                  </a:cubicBez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>
            <a:xfrm rot="10111047">
              <a:off x="1609238" y="3701250"/>
              <a:ext cx="259659" cy="231456"/>
            </a:xfrm>
            <a:prstGeom prst="ellipse">
              <a:avLst/>
            </a:prstGeom>
            <a:solidFill>
              <a:srgbClr val="F6B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" name="Ellipszis 17"/>
            <p:cNvSpPr/>
            <p:nvPr/>
          </p:nvSpPr>
          <p:spPr>
            <a:xfrm rot="4589977">
              <a:off x="1203183" y="1944023"/>
              <a:ext cx="1029583" cy="20182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" name="Ellipszis 18"/>
            <p:cNvSpPr/>
            <p:nvPr/>
          </p:nvSpPr>
          <p:spPr>
            <a:xfrm rot="5691932">
              <a:off x="2132054" y="1023784"/>
              <a:ext cx="1029583" cy="20182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Szabadkézi sokszög 52"/>
            <p:cNvSpPr/>
            <p:nvPr/>
          </p:nvSpPr>
          <p:spPr>
            <a:xfrm rot="21176197" flipH="1">
              <a:off x="3023261" y="3634422"/>
              <a:ext cx="79931" cy="5105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4" name="Szabadkézi sokszög 53"/>
            <p:cNvSpPr/>
            <p:nvPr/>
          </p:nvSpPr>
          <p:spPr>
            <a:xfrm rot="21176197" flipH="1">
              <a:off x="3103339" y="3633135"/>
              <a:ext cx="23502" cy="3699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5" name="Szabadkézi sokszög 54"/>
            <p:cNvSpPr/>
            <p:nvPr/>
          </p:nvSpPr>
          <p:spPr>
            <a:xfrm rot="21176197" flipH="1">
              <a:off x="3127407" y="3632231"/>
              <a:ext cx="50488" cy="10071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6" name="Szabadkézi sokszög 55"/>
            <p:cNvSpPr/>
            <p:nvPr/>
          </p:nvSpPr>
          <p:spPr>
            <a:xfrm rot="21176197" flipH="1">
              <a:off x="3178634" y="3637685"/>
              <a:ext cx="23584" cy="6490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7" name="Szabadkézi sokszög 56"/>
            <p:cNvSpPr/>
            <p:nvPr/>
          </p:nvSpPr>
          <p:spPr>
            <a:xfrm rot="21176197" flipH="1">
              <a:off x="3203327" y="3639959"/>
              <a:ext cx="43630" cy="15719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8" name="Szabadkézi sokszög 57"/>
            <p:cNvSpPr/>
            <p:nvPr/>
          </p:nvSpPr>
          <p:spPr>
            <a:xfrm rot="21176197" flipH="1">
              <a:off x="3248160" y="3651777"/>
              <a:ext cx="18330" cy="766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59" name="Szabadkézi sokszög 58"/>
            <p:cNvSpPr/>
            <p:nvPr/>
          </p:nvSpPr>
          <p:spPr>
            <a:xfrm rot="21176197" flipH="1">
              <a:off x="3268503" y="3655102"/>
              <a:ext cx="50042" cy="29296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1" name="Ellipszis 60"/>
            <p:cNvSpPr/>
            <p:nvPr/>
          </p:nvSpPr>
          <p:spPr>
            <a:xfrm rot="21176197">
              <a:off x="3004390" y="3185026"/>
              <a:ext cx="601969" cy="337581"/>
            </a:xfrm>
            <a:prstGeom prst="ellipse">
              <a:avLst/>
            </a:prstGeom>
            <a:solidFill>
              <a:srgbClr val="F4914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2" name="Ellipszis 61"/>
            <p:cNvSpPr/>
            <p:nvPr/>
          </p:nvSpPr>
          <p:spPr>
            <a:xfrm rot="4976197">
              <a:off x="3163425" y="3033126"/>
              <a:ext cx="294040" cy="6019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7" name="Ellipszis 66"/>
            <p:cNvSpPr/>
            <p:nvPr/>
          </p:nvSpPr>
          <p:spPr>
            <a:xfrm rot="21176197">
              <a:off x="3363939" y="3362500"/>
              <a:ext cx="54878" cy="48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86" name="Ellipszis 85"/>
            <p:cNvSpPr/>
            <p:nvPr/>
          </p:nvSpPr>
          <p:spPr>
            <a:xfrm rot="15776197">
              <a:off x="3259785" y="3204323"/>
              <a:ext cx="270343" cy="283030"/>
            </a:xfrm>
            <a:prstGeom prst="ellipse">
              <a:avLst/>
            </a:prstGeom>
            <a:gradFill flip="none" rotWithShape="1">
              <a:gsLst>
                <a:gs pos="55000">
                  <a:schemeClr val="accent2">
                    <a:lumMod val="50000"/>
                  </a:schemeClr>
                </a:gs>
                <a:gs pos="31000">
                  <a:schemeClr val="accent2">
                    <a:lumMod val="75000"/>
                  </a:schemeClr>
                </a:gs>
                <a:gs pos="0">
                  <a:schemeClr val="tx1"/>
                </a:gs>
                <a:gs pos="16000">
                  <a:schemeClr val="tx1"/>
                </a:gs>
                <a:gs pos="88000">
                  <a:srgbClr val="00B050"/>
                </a:gs>
                <a:gs pos="78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6" name="Szabadkézi sokszög 65"/>
            <p:cNvSpPr/>
            <p:nvPr/>
          </p:nvSpPr>
          <p:spPr>
            <a:xfrm rot="15776197">
              <a:off x="3168648" y="2947086"/>
              <a:ext cx="254164" cy="61995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42" name="Ellipszis 111"/>
            <p:cNvSpPr/>
            <p:nvPr/>
          </p:nvSpPr>
          <p:spPr>
            <a:xfrm rot="3916926">
              <a:off x="2514068" y="1180242"/>
              <a:ext cx="363770" cy="1755036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4" name="Ellipszis 111"/>
            <p:cNvSpPr/>
            <p:nvPr/>
          </p:nvSpPr>
          <p:spPr>
            <a:xfrm rot="17465694">
              <a:off x="3046236" y="4490932"/>
              <a:ext cx="433471" cy="93745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5" name="Ellipszis 111"/>
            <p:cNvSpPr/>
            <p:nvPr/>
          </p:nvSpPr>
          <p:spPr>
            <a:xfrm rot="18764669">
              <a:off x="2289324" y="3828473"/>
              <a:ext cx="559265" cy="1755036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Ellipszis 111"/>
            <p:cNvSpPr/>
            <p:nvPr/>
          </p:nvSpPr>
          <p:spPr>
            <a:xfrm rot="14486604" flipH="1">
              <a:off x="2359043" y="1642499"/>
              <a:ext cx="458746" cy="181363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0" name="Ellipszis 79"/>
            <p:cNvSpPr/>
            <p:nvPr/>
          </p:nvSpPr>
          <p:spPr>
            <a:xfrm rot="4589977">
              <a:off x="1938266" y="1671835"/>
              <a:ext cx="1029583" cy="20182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Ellipszis 111"/>
            <p:cNvSpPr/>
            <p:nvPr/>
          </p:nvSpPr>
          <p:spPr>
            <a:xfrm rot="17281254">
              <a:off x="2463864" y="3898473"/>
              <a:ext cx="526322" cy="1115735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Ellipszis 111"/>
            <p:cNvSpPr/>
            <p:nvPr/>
          </p:nvSpPr>
          <p:spPr>
            <a:xfrm rot="13920000" flipV="1">
              <a:off x="2805721" y="1786999"/>
              <a:ext cx="341102" cy="1238183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Szabadkézi sokszög 76"/>
            <p:cNvSpPr/>
            <p:nvPr/>
          </p:nvSpPr>
          <p:spPr>
            <a:xfrm>
              <a:off x="3467866" y="4438871"/>
              <a:ext cx="355204" cy="201453"/>
            </a:xfrm>
            <a:custGeom>
              <a:avLst/>
              <a:gdLst>
                <a:gd name="connsiteX0" fmla="*/ 245273 w 373610"/>
                <a:gd name="connsiteY0" fmla="*/ 171 h 299331"/>
                <a:gd name="connsiteX1" fmla="*/ 351941 w 373610"/>
                <a:gd name="connsiteY1" fmla="*/ 339 h 299331"/>
                <a:gd name="connsiteX2" fmla="*/ 373610 w 373610"/>
                <a:gd name="connsiteY2" fmla="*/ 305 h 299331"/>
                <a:gd name="connsiteX3" fmla="*/ 373610 w 373610"/>
                <a:gd name="connsiteY3" fmla="*/ 298336 h 299331"/>
                <a:gd name="connsiteX4" fmla="*/ 359505 w 373610"/>
                <a:gd name="connsiteY4" fmla="*/ 299331 h 299331"/>
                <a:gd name="connsiteX5" fmla="*/ 1659 w 373610"/>
                <a:gd name="connsiteY5" fmla="*/ 86510 h 299331"/>
                <a:gd name="connsiteX6" fmla="*/ 0 w 373610"/>
                <a:gd name="connsiteY6" fmla="*/ 83091 h 299331"/>
                <a:gd name="connsiteX7" fmla="*/ 1659 w 373610"/>
                <a:gd name="connsiteY7" fmla="*/ 80681 h 299331"/>
                <a:gd name="connsiteX8" fmla="*/ 245273 w 373610"/>
                <a:gd name="connsiteY8" fmla="*/ 171 h 299331"/>
                <a:gd name="connsiteX0" fmla="*/ 245273 w 401075"/>
                <a:gd name="connsiteY0" fmla="*/ 171 h 299331"/>
                <a:gd name="connsiteX1" fmla="*/ 351941 w 401075"/>
                <a:gd name="connsiteY1" fmla="*/ 339 h 299331"/>
                <a:gd name="connsiteX2" fmla="*/ 373610 w 401075"/>
                <a:gd name="connsiteY2" fmla="*/ 305 h 299331"/>
                <a:gd name="connsiteX3" fmla="*/ 401074 w 401075"/>
                <a:gd name="connsiteY3" fmla="*/ 134014 h 299331"/>
                <a:gd name="connsiteX4" fmla="*/ 373610 w 401075"/>
                <a:gd name="connsiteY4" fmla="*/ 298336 h 299331"/>
                <a:gd name="connsiteX5" fmla="*/ 359505 w 401075"/>
                <a:gd name="connsiteY5" fmla="*/ 299331 h 299331"/>
                <a:gd name="connsiteX6" fmla="*/ 1659 w 401075"/>
                <a:gd name="connsiteY6" fmla="*/ 86510 h 299331"/>
                <a:gd name="connsiteX7" fmla="*/ 0 w 401075"/>
                <a:gd name="connsiteY7" fmla="*/ 83091 h 299331"/>
                <a:gd name="connsiteX8" fmla="*/ 1659 w 401075"/>
                <a:gd name="connsiteY8" fmla="*/ 80681 h 299331"/>
                <a:gd name="connsiteX9" fmla="*/ 245273 w 401075"/>
                <a:gd name="connsiteY9" fmla="*/ 171 h 299331"/>
                <a:gd name="connsiteX0" fmla="*/ 245273 w 402101"/>
                <a:gd name="connsiteY0" fmla="*/ 171 h 299331"/>
                <a:gd name="connsiteX1" fmla="*/ 351941 w 402101"/>
                <a:gd name="connsiteY1" fmla="*/ 339 h 299331"/>
                <a:gd name="connsiteX2" fmla="*/ 373610 w 402101"/>
                <a:gd name="connsiteY2" fmla="*/ 305 h 299331"/>
                <a:gd name="connsiteX3" fmla="*/ 401074 w 402101"/>
                <a:gd name="connsiteY3" fmla="*/ 134014 h 299331"/>
                <a:gd name="connsiteX4" fmla="*/ 373610 w 402101"/>
                <a:gd name="connsiteY4" fmla="*/ 298336 h 299331"/>
                <a:gd name="connsiteX5" fmla="*/ 359505 w 402101"/>
                <a:gd name="connsiteY5" fmla="*/ 299331 h 299331"/>
                <a:gd name="connsiteX6" fmla="*/ 1659 w 402101"/>
                <a:gd name="connsiteY6" fmla="*/ 86510 h 299331"/>
                <a:gd name="connsiteX7" fmla="*/ 0 w 402101"/>
                <a:gd name="connsiteY7" fmla="*/ 83091 h 299331"/>
                <a:gd name="connsiteX8" fmla="*/ 1659 w 402101"/>
                <a:gd name="connsiteY8" fmla="*/ 80681 h 299331"/>
                <a:gd name="connsiteX9" fmla="*/ 245273 w 402101"/>
                <a:gd name="connsiteY9" fmla="*/ 171 h 299331"/>
                <a:gd name="connsiteX0" fmla="*/ 245273 w 402473"/>
                <a:gd name="connsiteY0" fmla="*/ 171 h 299331"/>
                <a:gd name="connsiteX1" fmla="*/ 351941 w 402473"/>
                <a:gd name="connsiteY1" fmla="*/ 339 h 299331"/>
                <a:gd name="connsiteX2" fmla="*/ 373610 w 402473"/>
                <a:gd name="connsiteY2" fmla="*/ 305 h 299331"/>
                <a:gd name="connsiteX3" fmla="*/ 401074 w 402473"/>
                <a:gd name="connsiteY3" fmla="*/ 134014 h 299331"/>
                <a:gd name="connsiteX4" fmla="*/ 373610 w 402473"/>
                <a:gd name="connsiteY4" fmla="*/ 298336 h 299331"/>
                <a:gd name="connsiteX5" fmla="*/ 359505 w 402473"/>
                <a:gd name="connsiteY5" fmla="*/ 299331 h 299331"/>
                <a:gd name="connsiteX6" fmla="*/ 1659 w 402473"/>
                <a:gd name="connsiteY6" fmla="*/ 86510 h 299331"/>
                <a:gd name="connsiteX7" fmla="*/ 0 w 402473"/>
                <a:gd name="connsiteY7" fmla="*/ 83091 h 299331"/>
                <a:gd name="connsiteX8" fmla="*/ 1659 w 402473"/>
                <a:gd name="connsiteY8" fmla="*/ 80681 h 299331"/>
                <a:gd name="connsiteX9" fmla="*/ 245273 w 402473"/>
                <a:gd name="connsiteY9" fmla="*/ 171 h 299331"/>
                <a:gd name="connsiteX0" fmla="*/ 245273 w 408333"/>
                <a:gd name="connsiteY0" fmla="*/ 171 h 299331"/>
                <a:gd name="connsiteX1" fmla="*/ 351941 w 408333"/>
                <a:gd name="connsiteY1" fmla="*/ 339 h 299331"/>
                <a:gd name="connsiteX2" fmla="*/ 373610 w 408333"/>
                <a:gd name="connsiteY2" fmla="*/ 305 h 299331"/>
                <a:gd name="connsiteX3" fmla="*/ 401074 w 408333"/>
                <a:gd name="connsiteY3" fmla="*/ 134014 h 299331"/>
                <a:gd name="connsiteX4" fmla="*/ 373610 w 408333"/>
                <a:gd name="connsiteY4" fmla="*/ 298336 h 299331"/>
                <a:gd name="connsiteX5" fmla="*/ 359505 w 408333"/>
                <a:gd name="connsiteY5" fmla="*/ 299331 h 299331"/>
                <a:gd name="connsiteX6" fmla="*/ 1659 w 408333"/>
                <a:gd name="connsiteY6" fmla="*/ 86510 h 299331"/>
                <a:gd name="connsiteX7" fmla="*/ 0 w 408333"/>
                <a:gd name="connsiteY7" fmla="*/ 83091 h 299331"/>
                <a:gd name="connsiteX8" fmla="*/ 1659 w 408333"/>
                <a:gd name="connsiteY8" fmla="*/ 80681 h 299331"/>
                <a:gd name="connsiteX9" fmla="*/ 245273 w 408333"/>
                <a:gd name="connsiteY9" fmla="*/ 171 h 2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333" h="299331">
                  <a:moveTo>
                    <a:pt x="245273" y="171"/>
                  </a:moveTo>
                  <a:cubicBezTo>
                    <a:pt x="279036" y="-294"/>
                    <a:pt x="314701" y="339"/>
                    <a:pt x="351941" y="339"/>
                  </a:cubicBezTo>
                  <a:lnTo>
                    <a:pt x="373610" y="305"/>
                  </a:lnTo>
                  <a:cubicBezTo>
                    <a:pt x="409879" y="48615"/>
                    <a:pt x="415294" y="80095"/>
                    <a:pt x="401074" y="134014"/>
                  </a:cubicBezTo>
                  <a:cubicBezTo>
                    <a:pt x="408749" y="225252"/>
                    <a:pt x="382765" y="243562"/>
                    <a:pt x="373610" y="298336"/>
                  </a:cubicBezTo>
                  <a:lnTo>
                    <a:pt x="359505" y="299331"/>
                  </a:lnTo>
                  <a:cubicBezTo>
                    <a:pt x="210545" y="299331"/>
                    <a:pt x="79211" y="214911"/>
                    <a:pt x="1659" y="86510"/>
                  </a:cubicBezTo>
                  <a:lnTo>
                    <a:pt x="0" y="83091"/>
                  </a:lnTo>
                  <a:lnTo>
                    <a:pt x="1659" y="80681"/>
                  </a:lnTo>
                  <a:cubicBezTo>
                    <a:pt x="59823" y="12836"/>
                    <a:pt x="143985" y="1566"/>
                    <a:pt x="245273" y="17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Ellipszis 111"/>
            <p:cNvSpPr/>
            <p:nvPr/>
          </p:nvSpPr>
          <p:spPr>
            <a:xfrm rot="13920000" flipV="1">
              <a:off x="2638314" y="2202582"/>
              <a:ext cx="423566" cy="1238183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1" name="Ellipszis 111"/>
            <p:cNvSpPr/>
            <p:nvPr/>
          </p:nvSpPr>
          <p:spPr>
            <a:xfrm rot="13920000" flipV="1">
              <a:off x="2233580" y="2113298"/>
              <a:ext cx="423566" cy="1238183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Szabadkézi sokszög 40"/>
            <p:cNvSpPr/>
            <p:nvPr/>
          </p:nvSpPr>
          <p:spPr>
            <a:xfrm rot="20174919">
              <a:off x="2697889" y="2858944"/>
              <a:ext cx="1021129" cy="386437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79" name="Szabadkézi sokszög 78"/>
            <p:cNvSpPr/>
            <p:nvPr/>
          </p:nvSpPr>
          <p:spPr>
            <a:xfrm rot="4559929">
              <a:off x="-1107145" y="1716400"/>
              <a:ext cx="5668666" cy="4881977"/>
            </a:xfrm>
            <a:custGeom>
              <a:avLst/>
              <a:gdLst>
                <a:gd name="connsiteX0" fmla="*/ 40455 w 5253389"/>
                <a:gd name="connsiteY0" fmla="*/ 616328 h 3650028"/>
                <a:gd name="connsiteX1" fmla="*/ 514792 w 5253389"/>
                <a:gd name="connsiteY1" fmla="*/ 0 h 3650028"/>
                <a:gd name="connsiteX2" fmla="*/ 1019125 w 5253389"/>
                <a:gd name="connsiteY2" fmla="*/ 805751 h 3650028"/>
                <a:gd name="connsiteX3" fmla="*/ 1023358 w 5253389"/>
                <a:gd name="connsiteY3" fmla="*/ 888048 h 3650028"/>
                <a:gd name="connsiteX4" fmla="*/ 1259898 w 5253389"/>
                <a:gd name="connsiteY4" fmla="*/ 857987 h 3650028"/>
                <a:gd name="connsiteX5" fmla="*/ 1529895 w 5253389"/>
                <a:gd name="connsiteY5" fmla="*/ 851144 h 3650028"/>
                <a:gd name="connsiteX6" fmla="*/ 4597234 w 5253389"/>
                <a:gd name="connsiteY6" fmla="*/ 1480524 h 3650028"/>
                <a:gd name="connsiteX7" fmla="*/ 5249088 w 5253389"/>
                <a:gd name="connsiteY7" fmla="*/ 1718723 h 3650028"/>
                <a:gd name="connsiteX8" fmla="*/ 4848165 w 5253389"/>
                <a:gd name="connsiteY8" fmla="*/ 3512772 h 3650028"/>
                <a:gd name="connsiteX9" fmla="*/ 4229204 w 5253389"/>
                <a:gd name="connsiteY9" fmla="*/ 3421550 h 3650028"/>
                <a:gd name="connsiteX10" fmla="*/ 1126053 w 5253389"/>
                <a:gd name="connsiteY10" fmla="*/ 2527622 h 3650028"/>
                <a:gd name="connsiteX11" fmla="*/ 480430 w 5253389"/>
                <a:gd name="connsiteY11" fmla="*/ 2098712 h 3650028"/>
                <a:gd name="connsiteX12" fmla="*/ 342676 w 5253389"/>
                <a:gd name="connsiteY12" fmla="*/ 1959227 h 3650028"/>
                <a:gd name="connsiteX13" fmla="*/ 314412 w 5253389"/>
                <a:gd name="connsiteY13" fmla="*/ 1938948 h 3650028"/>
                <a:gd name="connsiteX14" fmla="*/ 0 w 5253389"/>
                <a:gd name="connsiteY14" fmla="*/ 1009125 h 3650028"/>
                <a:gd name="connsiteX15" fmla="*/ 40455 w 5253389"/>
                <a:gd name="connsiteY15" fmla="*/ 616328 h 3650028"/>
                <a:gd name="connsiteX0" fmla="*/ 40455 w 5253389"/>
                <a:gd name="connsiteY0" fmla="*/ 616328 h 3650028"/>
                <a:gd name="connsiteX1" fmla="*/ 514792 w 5253389"/>
                <a:gd name="connsiteY1" fmla="*/ 0 h 3650028"/>
                <a:gd name="connsiteX2" fmla="*/ 1019125 w 5253389"/>
                <a:gd name="connsiteY2" fmla="*/ 805751 h 3650028"/>
                <a:gd name="connsiteX3" fmla="*/ 1259898 w 5253389"/>
                <a:gd name="connsiteY3" fmla="*/ 857987 h 3650028"/>
                <a:gd name="connsiteX4" fmla="*/ 1529895 w 5253389"/>
                <a:gd name="connsiteY4" fmla="*/ 851144 h 3650028"/>
                <a:gd name="connsiteX5" fmla="*/ 4597234 w 5253389"/>
                <a:gd name="connsiteY5" fmla="*/ 1480524 h 3650028"/>
                <a:gd name="connsiteX6" fmla="*/ 5249088 w 5253389"/>
                <a:gd name="connsiteY6" fmla="*/ 1718723 h 3650028"/>
                <a:gd name="connsiteX7" fmla="*/ 4848165 w 5253389"/>
                <a:gd name="connsiteY7" fmla="*/ 3512772 h 3650028"/>
                <a:gd name="connsiteX8" fmla="*/ 4229204 w 5253389"/>
                <a:gd name="connsiteY8" fmla="*/ 3421550 h 3650028"/>
                <a:gd name="connsiteX9" fmla="*/ 1126053 w 5253389"/>
                <a:gd name="connsiteY9" fmla="*/ 2527622 h 3650028"/>
                <a:gd name="connsiteX10" fmla="*/ 480430 w 5253389"/>
                <a:gd name="connsiteY10" fmla="*/ 2098712 h 3650028"/>
                <a:gd name="connsiteX11" fmla="*/ 342676 w 5253389"/>
                <a:gd name="connsiteY11" fmla="*/ 1959227 h 3650028"/>
                <a:gd name="connsiteX12" fmla="*/ 314412 w 5253389"/>
                <a:gd name="connsiteY12" fmla="*/ 1938948 h 3650028"/>
                <a:gd name="connsiteX13" fmla="*/ 0 w 5253389"/>
                <a:gd name="connsiteY13" fmla="*/ 1009125 h 3650028"/>
                <a:gd name="connsiteX14" fmla="*/ 40455 w 5253389"/>
                <a:gd name="connsiteY14" fmla="*/ 616328 h 3650028"/>
                <a:gd name="connsiteX0" fmla="*/ 40455 w 5253389"/>
                <a:gd name="connsiteY0" fmla="*/ 620023 h 3653723"/>
                <a:gd name="connsiteX1" fmla="*/ 514792 w 5253389"/>
                <a:gd name="connsiteY1" fmla="*/ 3695 h 3653723"/>
                <a:gd name="connsiteX2" fmla="*/ 1259898 w 5253389"/>
                <a:gd name="connsiteY2" fmla="*/ 861682 h 3653723"/>
                <a:gd name="connsiteX3" fmla="*/ 1529895 w 5253389"/>
                <a:gd name="connsiteY3" fmla="*/ 854839 h 3653723"/>
                <a:gd name="connsiteX4" fmla="*/ 4597234 w 5253389"/>
                <a:gd name="connsiteY4" fmla="*/ 1484219 h 3653723"/>
                <a:gd name="connsiteX5" fmla="*/ 5249088 w 5253389"/>
                <a:gd name="connsiteY5" fmla="*/ 1722418 h 3653723"/>
                <a:gd name="connsiteX6" fmla="*/ 4848165 w 5253389"/>
                <a:gd name="connsiteY6" fmla="*/ 3516467 h 3653723"/>
                <a:gd name="connsiteX7" fmla="*/ 4229204 w 5253389"/>
                <a:gd name="connsiteY7" fmla="*/ 3425245 h 3653723"/>
                <a:gd name="connsiteX8" fmla="*/ 1126053 w 5253389"/>
                <a:gd name="connsiteY8" fmla="*/ 2531317 h 3653723"/>
                <a:gd name="connsiteX9" fmla="*/ 480430 w 5253389"/>
                <a:gd name="connsiteY9" fmla="*/ 2102407 h 3653723"/>
                <a:gd name="connsiteX10" fmla="*/ 342676 w 5253389"/>
                <a:gd name="connsiteY10" fmla="*/ 1962922 h 3653723"/>
                <a:gd name="connsiteX11" fmla="*/ 314412 w 5253389"/>
                <a:gd name="connsiteY11" fmla="*/ 1942643 h 3653723"/>
                <a:gd name="connsiteX12" fmla="*/ 0 w 5253389"/>
                <a:gd name="connsiteY12" fmla="*/ 1012820 h 3653723"/>
                <a:gd name="connsiteX13" fmla="*/ 40455 w 5253389"/>
                <a:gd name="connsiteY13" fmla="*/ 620023 h 3653723"/>
                <a:gd name="connsiteX0" fmla="*/ 40455 w 5253389"/>
                <a:gd name="connsiteY0" fmla="*/ 616918 h 3650618"/>
                <a:gd name="connsiteX1" fmla="*/ 514792 w 5253389"/>
                <a:gd name="connsiteY1" fmla="*/ 590 h 3650618"/>
                <a:gd name="connsiteX2" fmla="*/ 1102913 w 5253389"/>
                <a:gd name="connsiteY2" fmla="*/ 510716 h 3650618"/>
                <a:gd name="connsiteX3" fmla="*/ 1529895 w 5253389"/>
                <a:gd name="connsiteY3" fmla="*/ 851734 h 3650618"/>
                <a:gd name="connsiteX4" fmla="*/ 4597234 w 5253389"/>
                <a:gd name="connsiteY4" fmla="*/ 1481114 h 3650618"/>
                <a:gd name="connsiteX5" fmla="*/ 5249088 w 5253389"/>
                <a:gd name="connsiteY5" fmla="*/ 1719313 h 3650618"/>
                <a:gd name="connsiteX6" fmla="*/ 4848165 w 5253389"/>
                <a:gd name="connsiteY6" fmla="*/ 3513362 h 3650618"/>
                <a:gd name="connsiteX7" fmla="*/ 4229204 w 5253389"/>
                <a:gd name="connsiteY7" fmla="*/ 3422140 h 3650618"/>
                <a:gd name="connsiteX8" fmla="*/ 1126053 w 5253389"/>
                <a:gd name="connsiteY8" fmla="*/ 2528212 h 3650618"/>
                <a:gd name="connsiteX9" fmla="*/ 480430 w 5253389"/>
                <a:gd name="connsiteY9" fmla="*/ 2099302 h 3650618"/>
                <a:gd name="connsiteX10" fmla="*/ 342676 w 5253389"/>
                <a:gd name="connsiteY10" fmla="*/ 1959817 h 3650618"/>
                <a:gd name="connsiteX11" fmla="*/ 314412 w 5253389"/>
                <a:gd name="connsiteY11" fmla="*/ 1939538 h 3650618"/>
                <a:gd name="connsiteX12" fmla="*/ 0 w 5253389"/>
                <a:gd name="connsiteY12" fmla="*/ 1009715 h 3650618"/>
                <a:gd name="connsiteX13" fmla="*/ 40455 w 5253389"/>
                <a:gd name="connsiteY13" fmla="*/ 616918 h 3650618"/>
                <a:gd name="connsiteX0" fmla="*/ 40455 w 5253389"/>
                <a:gd name="connsiteY0" fmla="*/ 1408200 h 4441900"/>
                <a:gd name="connsiteX1" fmla="*/ 793438 w 5253389"/>
                <a:gd name="connsiteY1" fmla="*/ 197 h 4441900"/>
                <a:gd name="connsiteX2" fmla="*/ 1102913 w 5253389"/>
                <a:gd name="connsiteY2" fmla="*/ 1301998 h 4441900"/>
                <a:gd name="connsiteX3" fmla="*/ 1529895 w 5253389"/>
                <a:gd name="connsiteY3" fmla="*/ 1643016 h 4441900"/>
                <a:gd name="connsiteX4" fmla="*/ 4597234 w 5253389"/>
                <a:gd name="connsiteY4" fmla="*/ 2272396 h 4441900"/>
                <a:gd name="connsiteX5" fmla="*/ 5249088 w 5253389"/>
                <a:gd name="connsiteY5" fmla="*/ 2510595 h 4441900"/>
                <a:gd name="connsiteX6" fmla="*/ 4848165 w 5253389"/>
                <a:gd name="connsiteY6" fmla="*/ 4304644 h 4441900"/>
                <a:gd name="connsiteX7" fmla="*/ 4229204 w 5253389"/>
                <a:gd name="connsiteY7" fmla="*/ 4213422 h 4441900"/>
                <a:gd name="connsiteX8" fmla="*/ 1126053 w 5253389"/>
                <a:gd name="connsiteY8" fmla="*/ 3319494 h 4441900"/>
                <a:gd name="connsiteX9" fmla="*/ 480430 w 5253389"/>
                <a:gd name="connsiteY9" fmla="*/ 2890584 h 4441900"/>
                <a:gd name="connsiteX10" fmla="*/ 342676 w 5253389"/>
                <a:gd name="connsiteY10" fmla="*/ 2751099 h 4441900"/>
                <a:gd name="connsiteX11" fmla="*/ 314412 w 5253389"/>
                <a:gd name="connsiteY11" fmla="*/ 2730820 h 4441900"/>
                <a:gd name="connsiteX12" fmla="*/ 0 w 5253389"/>
                <a:gd name="connsiteY12" fmla="*/ 1800997 h 4441900"/>
                <a:gd name="connsiteX13" fmla="*/ 40455 w 5253389"/>
                <a:gd name="connsiteY13" fmla="*/ 1408200 h 4441900"/>
                <a:gd name="connsiteX0" fmla="*/ 40455 w 5253389"/>
                <a:gd name="connsiteY0" fmla="*/ 1094661 h 4128361"/>
                <a:gd name="connsiteX1" fmla="*/ 682743 w 5253389"/>
                <a:gd name="connsiteY1" fmla="*/ 269 h 4128361"/>
                <a:gd name="connsiteX2" fmla="*/ 1102913 w 5253389"/>
                <a:gd name="connsiteY2" fmla="*/ 988459 h 4128361"/>
                <a:gd name="connsiteX3" fmla="*/ 1529895 w 5253389"/>
                <a:gd name="connsiteY3" fmla="*/ 1329477 h 4128361"/>
                <a:gd name="connsiteX4" fmla="*/ 4597234 w 5253389"/>
                <a:gd name="connsiteY4" fmla="*/ 1958857 h 4128361"/>
                <a:gd name="connsiteX5" fmla="*/ 5249088 w 5253389"/>
                <a:gd name="connsiteY5" fmla="*/ 2197056 h 4128361"/>
                <a:gd name="connsiteX6" fmla="*/ 4848165 w 5253389"/>
                <a:gd name="connsiteY6" fmla="*/ 3991105 h 4128361"/>
                <a:gd name="connsiteX7" fmla="*/ 4229204 w 5253389"/>
                <a:gd name="connsiteY7" fmla="*/ 3899883 h 4128361"/>
                <a:gd name="connsiteX8" fmla="*/ 1126053 w 5253389"/>
                <a:gd name="connsiteY8" fmla="*/ 3005955 h 4128361"/>
                <a:gd name="connsiteX9" fmla="*/ 480430 w 5253389"/>
                <a:gd name="connsiteY9" fmla="*/ 2577045 h 4128361"/>
                <a:gd name="connsiteX10" fmla="*/ 342676 w 5253389"/>
                <a:gd name="connsiteY10" fmla="*/ 2437560 h 4128361"/>
                <a:gd name="connsiteX11" fmla="*/ 314412 w 5253389"/>
                <a:gd name="connsiteY11" fmla="*/ 2417281 h 4128361"/>
                <a:gd name="connsiteX12" fmla="*/ 0 w 5253389"/>
                <a:gd name="connsiteY12" fmla="*/ 1487458 h 4128361"/>
                <a:gd name="connsiteX13" fmla="*/ 40455 w 5253389"/>
                <a:gd name="connsiteY13" fmla="*/ 1094661 h 4128361"/>
                <a:gd name="connsiteX0" fmla="*/ 40455 w 5253389"/>
                <a:gd name="connsiteY0" fmla="*/ 1095826 h 4129526"/>
                <a:gd name="connsiteX1" fmla="*/ 682743 w 5253389"/>
                <a:gd name="connsiteY1" fmla="*/ 1434 h 4129526"/>
                <a:gd name="connsiteX2" fmla="*/ 1529895 w 5253389"/>
                <a:gd name="connsiteY2" fmla="*/ 1330642 h 4129526"/>
                <a:gd name="connsiteX3" fmla="*/ 4597234 w 5253389"/>
                <a:gd name="connsiteY3" fmla="*/ 1960022 h 4129526"/>
                <a:gd name="connsiteX4" fmla="*/ 5249088 w 5253389"/>
                <a:gd name="connsiteY4" fmla="*/ 2198221 h 4129526"/>
                <a:gd name="connsiteX5" fmla="*/ 4848165 w 5253389"/>
                <a:gd name="connsiteY5" fmla="*/ 3992270 h 4129526"/>
                <a:gd name="connsiteX6" fmla="*/ 4229204 w 5253389"/>
                <a:gd name="connsiteY6" fmla="*/ 3901048 h 4129526"/>
                <a:gd name="connsiteX7" fmla="*/ 1126053 w 5253389"/>
                <a:gd name="connsiteY7" fmla="*/ 3007120 h 4129526"/>
                <a:gd name="connsiteX8" fmla="*/ 480430 w 5253389"/>
                <a:gd name="connsiteY8" fmla="*/ 2578210 h 4129526"/>
                <a:gd name="connsiteX9" fmla="*/ 342676 w 5253389"/>
                <a:gd name="connsiteY9" fmla="*/ 2438725 h 4129526"/>
                <a:gd name="connsiteX10" fmla="*/ 314412 w 5253389"/>
                <a:gd name="connsiteY10" fmla="*/ 2418446 h 4129526"/>
                <a:gd name="connsiteX11" fmla="*/ 0 w 5253389"/>
                <a:gd name="connsiteY11" fmla="*/ 1488623 h 4129526"/>
                <a:gd name="connsiteX12" fmla="*/ 40455 w 5253389"/>
                <a:gd name="connsiteY12" fmla="*/ 1095826 h 4129526"/>
                <a:gd name="connsiteX0" fmla="*/ 40455 w 5253389"/>
                <a:gd name="connsiteY0" fmla="*/ 1094671 h 4128371"/>
                <a:gd name="connsiteX1" fmla="*/ 682743 w 5253389"/>
                <a:gd name="connsiteY1" fmla="*/ 279 h 4128371"/>
                <a:gd name="connsiteX2" fmla="*/ 1644523 w 5253389"/>
                <a:gd name="connsiteY2" fmla="*/ 1195587 h 4128371"/>
                <a:gd name="connsiteX3" fmla="*/ 4597234 w 5253389"/>
                <a:gd name="connsiteY3" fmla="*/ 1958867 h 4128371"/>
                <a:gd name="connsiteX4" fmla="*/ 5249088 w 5253389"/>
                <a:gd name="connsiteY4" fmla="*/ 2197066 h 4128371"/>
                <a:gd name="connsiteX5" fmla="*/ 4848165 w 5253389"/>
                <a:gd name="connsiteY5" fmla="*/ 3991115 h 4128371"/>
                <a:gd name="connsiteX6" fmla="*/ 4229204 w 5253389"/>
                <a:gd name="connsiteY6" fmla="*/ 3899893 h 4128371"/>
                <a:gd name="connsiteX7" fmla="*/ 1126053 w 5253389"/>
                <a:gd name="connsiteY7" fmla="*/ 3005965 h 4128371"/>
                <a:gd name="connsiteX8" fmla="*/ 480430 w 5253389"/>
                <a:gd name="connsiteY8" fmla="*/ 2577055 h 4128371"/>
                <a:gd name="connsiteX9" fmla="*/ 342676 w 5253389"/>
                <a:gd name="connsiteY9" fmla="*/ 2437570 h 4128371"/>
                <a:gd name="connsiteX10" fmla="*/ 314412 w 5253389"/>
                <a:gd name="connsiteY10" fmla="*/ 2417291 h 4128371"/>
                <a:gd name="connsiteX11" fmla="*/ 0 w 5253389"/>
                <a:gd name="connsiteY11" fmla="*/ 1487468 h 4128371"/>
                <a:gd name="connsiteX12" fmla="*/ 40455 w 5253389"/>
                <a:gd name="connsiteY12" fmla="*/ 1094671 h 4128371"/>
                <a:gd name="connsiteX0" fmla="*/ 40455 w 5253389"/>
                <a:gd name="connsiteY0" fmla="*/ 1094671 h 4128371"/>
                <a:gd name="connsiteX1" fmla="*/ 682743 w 5253389"/>
                <a:gd name="connsiteY1" fmla="*/ 279 h 4128371"/>
                <a:gd name="connsiteX2" fmla="*/ 1644523 w 5253389"/>
                <a:gd name="connsiteY2" fmla="*/ 1195587 h 4128371"/>
                <a:gd name="connsiteX3" fmla="*/ 4597234 w 5253389"/>
                <a:gd name="connsiteY3" fmla="*/ 1958867 h 4128371"/>
                <a:gd name="connsiteX4" fmla="*/ 5249088 w 5253389"/>
                <a:gd name="connsiteY4" fmla="*/ 2197066 h 4128371"/>
                <a:gd name="connsiteX5" fmla="*/ 4848165 w 5253389"/>
                <a:gd name="connsiteY5" fmla="*/ 3991115 h 4128371"/>
                <a:gd name="connsiteX6" fmla="*/ 4229204 w 5253389"/>
                <a:gd name="connsiteY6" fmla="*/ 3899893 h 4128371"/>
                <a:gd name="connsiteX7" fmla="*/ 1126053 w 5253389"/>
                <a:gd name="connsiteY7" fmla="*/ 3005965 h 4128371"/>
                <a:gd name="connsiteX8" fmla="*/ 480430 w 5253389"/>
                <a:gd name="connsiteY8" fmla="*/ 2577055 h 4128371"/>
                <a:gd name="connsiteX9" fmla="*/ 342676 w 5253389"/>
                <a:gd name="connsiteY9" fmla="*/ 2437570 h 4128371"/>
                <a:gd name="connsiteX10" fmla="*/ 314412 w 5253389"/>
                <a:gd name="connsiteY10" fmla="*/ 2417291 h 4128371"/>
                <a:gd name="connsiteX11" fmla="*/ 0 w 5253389"/>
                <a:gd name="connsiteY11" fmla="*/ 1487468 h 4128371"/>
                <a:gd name="connsiteX12" fmla="*/ 40455 w 5253389"/>
                <a:gd name="connsiteY12" fmla="*/ 1094671 h 4128371"/>
                <a:gd name="connsiteX0" fmla="*/ 40455 w 5412565"/>
                <a:gd name="connsiteY0" fmla="*/ 1094671 h 4142229"/>
                <a:gd name="connsiteX1" fmla="*/ 682743 w 5412565"/>
                <a:gd name="connsiteY1" fmla="*/ 279 h 4142229"/>
                <a:gd name="connsiteX2" fmla="*/ 1644523 w 5412565"/>
                <a:gd name="connsiteY2" fmla="*/ 1195587 h 4142229"/>
                <a:gd name="connsiteX3" fmla="*/ 4597234 w 5412565"/>
                <a:gd name="connsiteY3" fmla="*/ 1958867 h 4142229"/>
                <a:gd name="connsiteX4" fmla="*/ 5409569 w 5412565"/>
                <a:gd name="connsiteY4" fmla="*/ 2009606 h 4142229"/>
                <a:gd name="connsiteX5" fmla="*/ 4848165 w 5412565"/>
                <a:gd name="connsiteY5" fmla="*/ 3991115 h 4142229"/>
                <a:gd name="connsiteX6" fmla="*/ 4229204 w 5412565"/>
                <a:gd name="connsiteY6" fmla="*/ 3899893 h 4142229"/>
                <a:gd name="connsiteX7" fmla="*/ 1126053 w 5412565"/>
                <a:gd name="connsiteY7" fmla="*/ 3005965 h 4142229"/>
                <a:gd name="connsiteX8" fmla="*/ 480430 w 5412565"/>
                <a:gd name="connsiteY8" fmla="*/ 2577055 h 4142229"/>
                <a:gd name="connsiteX9" fmla="*/ 342676 w 5412565"/>
                <a:gd name="connsiteY9" fmla="*/ 2437570 h 4142229"/>
                <a:gd name="connsiteX10" fmla="*/ 314412 w 5412565"/>
                <a:gd name="connsiteY10" fmla="*/ 2417291 h 4142229"/>
                <a:gd name="connsiteX11" fmla="*/ 0 w 5412565"/>
                <a:gd name="connsiteY11" fmla="*/ 1487468 h 4142229"/>
                <a:gd name="connsiteX12" fmla="*/ 40455 w 5412565"/>
                <a:gd name="connsiteY12" fmla="*/ 1094671 h 4142229"/>
                <a:gd name="connsiteX0" fmla="*/ 40455 w 5411288"/>
                <a:gd name="connsiteY0" fmla="*/ 1094671 h 4142229"/>
                <a:gd name="connsiteX1" fmla="*/ 682743 w 5411288"/>
                <a:gd name="connsiteY1" fmla="*/ 279 h 4142229"/>
                <a:gd name="connsiteX2" fmla="*/ 1644523 w 5411288"/>
                <a:gd name="connsiteY2" fmla="*/ 1195587 h 4142229"/>
                <a:gd name="connsiteX3" fmla="*/ 4662237 w 5411288"/>
                <a:gd name="connsiteY3" fmla="*/ 1958828 h 4142229"/>
                <a:gd name="connsiteX4" fmla="*/ 5409569 w 5411288"/>
                <a:gd name="connsiteY4" fmla="*/ 2009606 h 4142229"/>
                <a:gd name="connsiteX5" fmla="*/ 4848165 w 5411288"/>
                <a:gd name="connsiteY5" fmla="*/ 3991115 h 4142229"/>
                <a:gd name="connsiteX6" fmla="*/ 4229204 w 5411288"/>
                <a:gd name="connsiteY6" fmla="*/ 3899893 h 4142229"/>
                <a:gd name="connsiteX7" fmla="*/ 1126053 w 5411288"/>
                <a:gd name="connsiteY7" fmla="*/ 3005965 h 4142229"/>
                <a:gd name="connsiteX8" fmla="*/ 480430 w 5411288"/>
                <a:gd name="connsiteY8" fmla="*/ 2577055 h 4142229"/>
                <a:gd name="connsiteX9" fmla="*/ 342676 w 5411288"/>
                <a:gd name="connsiteY9" fmla="*/ 2437570 h 4142229"/>
                <a:gd name="connsiteX10" fmla="*/ 314412 w 5411288"/>
                <a:gd name="connsiteY10" fmla="*/ 2417291 h 4142229"/>
                <a:gd name="connsiteX11" fmla="*/ 0 w 5411288"/>
                <a:gd name="connsiteY11" fmla="*/ 1487468 h 4142229"/>
                <a:gd name="connsiteX12" fmla="*/ 40455 w 5411288"/>
                <a:gd name="connsiteY12" fmla="*/ 1094671 h 4142229"/>
                <a:gd name="connsiteX0" fmla="*/ 40455 w 5411308"/>
                <a:gd name="connsiteY0" fmla="*/ 1094671 h 4193218"/>
                <a:gd name="connsiteX1" fmla="*/ 682743 w 5411308"/>
                <a:gd name="connsiteY1" fmla="*/ 279 h 4193218"/>
                <a:gd name="connsiteX2" fmla="*/ 1644523 w 5411308"/>
                <a:gd name="connsiteY2" fmla="*/ 1195587 h 4193218"/>
                <a:gd name="connsiteX3" fmla="*/ 4662237 w 5411308"/>
                <a:gd name="connsiteY3" fmla="*/ 1958828 h 4193218"/>
                <a:gd name="connsiteX4" fmla="*/ 5409569 w 5411308"/>
                <a:gd name="connsiteY4" fmla="*/ 2009606 h 4193218"/>
                <a:gd name="connsiteX5" fmla="*/ 4848165 w 5411308"/>
                <a:gd name="connsiteY5" fmla="*/ 3991115 h 4193218"/>
                <a:gd name="connsiteX6" fmla="*/ 4198689 w 5411308"/>
                <a:gd name="connsiteY6" fmla="*/ 4022270 h 4193218"/>
                <a:gd name="connsiteX7" fmla="*/ 1126053 w 5411308"/>
                <a:gd name="connsiteY7" fmla="*/ 3005965 h 4193218"/>
                <a:gd name="connsiteX8" fmla="*/ 480430 w 5411308"/>
                <a:gd name="connsiteY8" fmla="*/ 2577055 h 4193218"/>
                <a:gd name="connsiteX9" fmla="*/ 342676 w 5411308"/>
                <a:gd name="connsiteY9" fmla="*/ 2437570 h 4193218"/>
                <a:gd name="connsiteX10" fmla="*/ 314412 w 5411308"/>
                <a:gd name="connsiteY10" fmla="*/ 2417291 h 4193218"/>
                <a:gd name="connsiteX11" fmla="*/ 0 w 5411308"/>
                <a:gd name="connsiteY11" fmla="*/ 1487468 h 4193218"/>
                <a:gd name="connsiteX12" fmla="*/ 40455 w 5411308"/>
                <a:gd name="connsiteY12" fmla="*/ 1094671 h 4193218"/>
                <a:gd name="connsiteX0" fmla="*/ 40455 w 5411308"/>
                <a:gd name="connsiteY0" fmla="*/ 1163424 h 4261971"/>
                <a:gd name="connsiteX1" fmla="*/ 602403 w 5411308"/>
                <a:gd name="connsiteY1" fmla="*/ 255 h 4261971"/>
                <a:gd name="connsiteX2" fmla="*/ 1644523 w 5411308"/>
                <a:gd name="connsiteY2" fmla="*/ 1264340 h 4261971"/>
                <a:gd name="connsiteX3" fmla="*/ 4662237 w 5411308"/>
                <a:gd name="connsiteY3" fmla="*/ 2027581 h 4261971"/>
                <a:gd name="connsiteX4" fmla="*/ 5409569 w 5411308"/>
                <a:gd name="connsiteY4" fmla="*/ 2078359 h 4261971"/>
                <a:gd name="connsiteX5" fmla="*/ 4848165 w 5411308"/>
                <a:gd name="connsiteY5" fmla="*/ 4059868 h 4261971"/>
                <a:gd name="connsiteX6" fmla="*/ 4198689 w 5411308"/>
                <a:gd name="connsiteY6" fmla="*/ 4091023 h 4261971"/>
                <a:gd name="connsiteX7" fmla="*/ 1126053 w 5411308"/>
                <a:gd name="connsiteY7" fmla="*/ 3074718 h 4261971"/>
                <a:gd name="connsiteX8" fmla="*/ 480430 w 5411308"/>
                <a:gd name="connsiteY8" fmla="*/ 2645808 h 4261971"/>
                <a:gd name="connsiteX9" fmla="*/ 342676 w 5411308"/>
                <a:gd name="connsiteY9" fmla="*/ 2506323 h 4261971"/>
                <a:gd name="connsiteX10" fmla="*/ 314412 w 5411308"/>
                <a:gd name="connsiteY10" fmla="*/ 2486044 h 4261971"/>
                <a:gd name="connsiteX11" fmla="*/ 0 w 5411308"/>
                <a:gd name="connsiteY11" fmla="*/ 1556221 h 4261971"/>
                <a:gd name="connsiteX12" fmla="*/ 40455 w 5411308"/>
                <a:gd name="connsiteY12" fmla="*/ 1163424 h 4261971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480430 w 5411308"/>
                <a:gd name="connsiteY8" fmla="*/ 3032089 h 4648252"/>
                <a:gd name="connsiteX9" fmla="*/ 342676 w 5411308"/>
                <a:gd name="connsiteY9" fmla="*/ 2892604 h 4648252"/>
                <a:gd name="connsiteX10" fmla="*/ 314412 w 5411308"/>
                <a:gd name="connsiteY10" fmla="*/ 2872325 h 4648252"/>
                <a:gd name="connsiteX11" fmla="*/ 0 w 5411308"/>
                <a:gd name="connsiteY11" fmla="*/ 1942502 h 4648252"/>
                <a:gd name="connsiteX12" fmla="*/ 40455 w 5411308"/>
                <a:gd name="connsiteY12" fmla="*/ 1549705 h 4648252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342676 w 5411308"/>
                <a:gd name="connsiteY8" fmla="*/ 2892604 h 4648252"/>
                <a:gd name="connsiteX9" fmla="*/ 314412 w 5411308"/>
                <a:gd name="connsiteY9" fmla="*/ 2872325 h 4648252"/>
                <a:gd name="connsiteX10" fmla="*/ 0 w 5411308"/>
                <a:gd name="connsiteY10" fmla="*/ 1942502 h 4648252"/>
                <a:gd name="connsiteX11" fmla="*/ 40455 w 5411308"/>
                <a:gd name="connsiteY11" fmla="*/ 1549705 h 4648252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342676 w 5411308"/>
                <a:gd name="connsiteY8" fmla="*/ 2892604 h 4648252"/>
                <a:gd name="connsiteX9" fmla="*/ 337418 w 5411308"/>
                <a:gd name="connsiteY9" fmla="*/ 2975550 h 4648252"/>
                <a:gd name="connsiteX10" fmla="*/ 0 w 5411308"/>
                <a:gd name="connsiteY10" fmla="*/ 1942502 h 4648252"/>
                <a:gd name="connsiteX11" fmla="*/ 40455 w 5411308"/>
                <a:gd name="connsiteY11" fmla="*/ 1549705 h 4648252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337418 w 5411308"/>
                <a:gd name="connsiteY8" fmla="*/ 2975550 h 4648252"/>
                <a:gd name="connsiteX9" fmla="*/ 0 w 5411308"/>
                <a:gd name="connsiteY9" fmla="*/ 1942502 h 4648252"/>
                <a:gd name="connsiteX10" fmla="*/ 40455 w 5411308"/>
                <a:gd name="connsiteY10" fmla="*/ 1549705 h 4648252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337418 w 5411308"/>
                <a:gd name="connsiteY8" fmla="*/ 2975550 h 4648252"/>
                <a:gd name="connsiteX9" fmla="*/ 0 w 5411308"/>
                <a:gd name="connsiteY9" fmla="*/ 1942502 h 4648252"/>
                <a:gd name="connsiteX10" fmla="*/ 40455 w 5411308"/>
                <a:gd name="connsiteY10" fmla="*/ 1549705 h 4648252"/>
                <a:gd name="connsiteX0" fmla="*/ 40455 w 5411308"/>
                <a:gd name="connsiteY0" fmla="*/ 1549705 h 4648252"/>
                <a:gd name="connsiteX1" fmla="*/ 877473 w 5411308"/>
                <a:gd name="connsiteY1" fmla="*/ 174 h 4648252"/>
                <a:gd name="connsiteX2" fmla="*/ 1644523 w 5411308"/>
                <a:gd name="connsiteY2" fmla="*/ 1650621 h 4648252"/>
                <a:gd name="connsiteX3" fmla="*/ 4662237 w 5411308"/>
                <a:gd name="connsiteY3" fmla="*/ 2413862 h 4648252"/>
                <a:gd name="connsiteX4" fmla="*/ 5409569 w 5411308"/>
                <a:gd name="connsiteY4" fmla="*/ 2464640 h 4648252"/>
                <a:gd name="connsiteX5" fmla="*/ 4848165 w 5411308"/>
                <a:gd name="connsiteY5" fmla="*/ 4446149 h 4648252"/>
                <a:gd name="connsiteX6" fmla="*/ 4198689 w 5411308"/>
                <a:gd name="connsiteY6" fmla="*/ 4477304 h 4648252"/>
                <a:gd name="connsiteX7" fmla="*/ 1126053 w 5411308"/>
                <a:gd name="connsiteY7" fmla="*/ 3460999 h 4648252"/>
                <a:gd name="connsiteX8" fmla="*/ 337418 w 5411308"/>
                <a:gd name="connsiteY8" fmla="*/ 2975550 h 4648252"/>
                <a:gd name="connsiteX9" fmla="*/ 0 w 5411308"/>
                <a:gd name="connsiteY9" fmla="*/ 1942502 h 4648252"/>
                <a:gd name="connsiteX10" fmla="*/ 40455 w 5411308"/>
                <a:gd name="connsiteY10" fmla="*/ 1549705 h 46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1308" h="4648252">
                  <a:moveTo>
                    <a:pt x="40455" y="1549705"/>
                  </a:moveTo>
                  <a:cubicBezTo>
                    <a:pt x="118605" y="1187515"/>
                    <a:pt x="610128" y="-16645"/>
                    <a:pt x="877473" y="174"/>
                  </a:cubicBezTo>
                  <a:cubicBezTo>
                    <a:pt x="1144818" y="16993"/>
                    <a:pt x="1013729" y="1248340"/>
                    <a:pt x="1644523" y="1650621"/>
                  </a:cubicBezTo>
                  <a:cubicBezTo>
                    <a:pt x="2275317" y="2052902"/>
                    <a:pt x="4034729" y="2278192"/>
                    <a:pt x="4662237" y="2413862"/>
                  </a:cubicBezTo>
                  <a:cubicBezTo>
                    <a:pt x="5289745" y="2549532"/>
                    <a:pt x="5378581" y="2125926"/>
                    <a:pt x="5409569" y="2464640"/>
                  </a:cubicBezTo>
                  <a:cubicBezTo>
                    <a:pt x="5440557" y="2803354"/>
                    <a:pt x="5049978" y="4110705"/>
                    <a:pt x="4848165" y="4446149"/>
                  </a:cubicBezTo>
                  <a:cubicBezTo>
                    <a:pt x="4646352" y="4781593"/>
                    <a:pt x="4782649" y="4632420"/>
                    <a:pt x="4198689" y="4477304"/>
                  </a:cubicBezTo>
                  <a:cubicBezTo>
                    <a:pt x="3614730" y="4322187"/>
                    <a:pt x="1769598" y="3711291"/>
                    <a:pt x="1126053" y="3460999"/>
                  </a:cubicBezTo>
                  <a:cubicBezTo>
                    <a:pt x="482508" y="3210707"/>
                    <a:pt x="647470" y="3259148"/>
                    <a:pt x="337418" y="2975550"/>
                  </a:cubicBezTo>
                  <a:cubicBezTo>
                    <a:pt x="102904" y="2761208"/>
                    <a:pt x="0" y="2360495"/>
                    <a:pt x="0" y="1942502"/>
                  </a:cubicBezTo>
                  <a:cubicBezTo>
                    <a:pt x="0" y="1803171"/>
                    <a:pt x="14405" y="1670435"/>
                    <a:pt x="40455" y="15497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244768" y="1778856"/>
              <a:ext cx="3533524" cy="687518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  <a:gd name="connsiteX0" fmla="*/ 92691 w 1607602"/>
                <a:gd name="connsiteY0" fmla="*/ 10973 h 918722"/>
                <a:gd name="connsiteX1" fmla="*/ 271806 w 1607602"/>
                <a:gd name="connsiteY1" fmla="*/ 109830 h 918722"/>
                <a:gd name="connsiteX2" fmla="*/ 833301 w 1607602"/>
                <a:gd name="connsiteY2" fmla="*/ 259309 h 918722"/>
                <a:gd name="connsiteX3" fmla="*/ 1483400 w 1607602"/>
                <a:gd name="connsiteY3" fmla="*/ 81125 h 918722"/>
                <a:gd name="connsiteX4" fmla="*/ 1607602 w 1607602"/>
                <a:gd name="connsiteY4" fmla="*/ 0 h 918722"/>
                <a:gd name="connsiteX5" fmla="*/ 1607602 w 1607602"/>
                <a:gd name="connsiteY5" fmla="*/ 825604 h 918722"/>
                <a:gd name="connsiteX6" fmla="*/ 773874 w 1607602"/>
                <a:gd name="connsiteY6" fmla="*/ 918711 h 918722"/>
                <a:gd name="connsiteX7" fmla="*/ 0 w 1607602"/>
                <a:gd name="connsiteY7" fmla="*/ 854882 h 918722"/>
                <a:gd name="connsiteX8" fmla="*/ 92691 w 1607602"/>
                <a:gd name="connsiteY8" fmla="*/ 10973 h 918722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83400 w 1692368"/>
                <a:gd name="connsiteY3" fmla="*/ 344622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21752 w 1692368"/>
                <a:gd name="connsiteY3" fmla="*/ 168958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21752 w 1607602"/>
                <a:gd name="connsiteY3" fmla="*/ 11597 h 1024858"/>
                <a:gd name="connsiteX4" fmla="*/ 1607602 w 1607602"/>
                <a:gd name="connsiteY4" fmla="*/ 931740 h 1024858"/>
                <a:gd name="connsiteX5" fmla="*/ 773874 w 1607602"/>
                <a:gd name="connsiteY5" fmla="*/ 1024847 h 1024858"/>
                <a:gd name="connsiteX6" fmla="*/ 0 w 1607602"/>
                <a:gd name="connsiteY6" fmla="*/ 961018 h 1024858"/>
                <a:gd name="connsiteX7" fmla="*/ 154339 w 1607602"/>
                <a:gd name="connsiteY7" fmla="*/ 0 h 10248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33301 w 1607602"/>
                <a:gd name="connsiteY2" fmla="*/ 61734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48713 w 1607602"/>
                <a:gd name="connsiteY2" fmla="*/ 38312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49316"/>
                <a:gd name="connsiteY0" fmla="*/ 251900 h 1276758"/>
                <a:gd name="connsiteX1" fmla="*/ 271806 w 1649316"/>
                <a:gd name="connsiteY1" fmla="*/ 467866 h 1276758"/>
                <a:gd name="connsiteX2" fmla="*/ 848713 w 1649316"/>
                <a:gd name="connsiteY2" fmla="*/ 383125 h 1276758"/>
                <a:gd name="connsiteX3" fmla="*/ 1598991 w 1649316"/>
                <a:gd name="connsiteY3" fmla="*/ 0 h 1276758"/>
                <a:gd name="connsiteX4" fmla="*/ 1607602 w 1649316"/>
                <a:gd name="connsiteY4" fmla="*/ 1183640 h 1276758"/>
                <a:gd name="connsiteX5" fmla="*/ 773874 w 1649316"/>
                <a:gd name="connsiteY5" fmla="*/ 1276747 h 1276758"/>
                <a:gd name="connsiteX6" fmla="*/ 0 w 1649316"/>
                <a:gd name="connsiteY6" fmla="*/ 1212918 h 1276758"/>
                <a:gd name="connsiteX7" fmla="*/ 154339 w 1649316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383125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178182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54339 w 1675719"/>
                <a:gd name="connsiteY6" fmla="*/ 251900 h 1276758"/>
                <a:gd name="connsiteX0" fmla="*/ 138927 w 1675719"/>
                <a:gd name="connsiteY0" fmla="*/ 164067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38927 w 1675719"/>
                <a:gd name="connsiteY6" fmla="*/ 164067 h 1276758"/>
                <a:gd name="connsiteX0" fmla="*/ 142417 w 1679209"/>
                <a:gd name="connsiteY0" fmla="*/ 164067 h 1276758"/>
                <a:gd name="connsiteX1" fmla="*/ 852203 w 1679209"/>
                <a:gd name="connsiteY1" fmla="*/ 178182 h 1276758"/>
                <a:gd name="connsiteX2" fmla="*/ 1602481 w 1679209"/>
                <a:gd name="connsiteY2" fmla="*/ 0 h 1276758"/>
                <a:gd name="connsiteX3" fmla="*/ 1611092 w 1679209"/>
                <a:gd name="connsiteY3" fmla="*/ 1183640 h 1276758"/>
                <a:gd name="connsiteX4" fmla="*/ 777364 w 1679209"/>
                <a:gd name="connsiteY4" fmla="*/ 1276747 h 1276758"/>
                <a:gd name="connsiteX5" fmla="*/ 3490 w 1679209"/>
                <a:gd name="connsiteY5" fmla="*/ 1212918 h 1276758"/>
                <a:gd name="connsiteX6" fmla="*/ 142417 w 1679209"/>
                <a:gd name="connsiteY6" fmla="*/ 164067 h 127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209" h="1276758">
                  <a:moveTo>
                    <a:pt x="142417" y="164067"/>
                  </a:moveTo>
                  <a:cubicBezTo>
                    <a:pt x="379012" y="168772"/>
                    <a:pt x="608859" y="205527"/>
                    <a:pt x="852203" y="178182"/>
                  </a:cubicBezTo>
                  <a:cubicBezTo>
                    <a:pt x="1095547" y="150838"/>
                    <a:pt x="1372397" y="116270"/>
                    <a:pt x="1602481" y="0"/>
                  </a:cubicBezTo>
                  <a:cubicBezTo>
                    <a:pt x="1697823" y="365270"/>
                    <a:pt x="1708400" y="701261"/>
                    <a:pt x="1611092" y="1183640"/>
                  </a:cubicBezTo>
                  <a:cubicBezTo>
                    <a:pt x="1329438" y="1248814"/>
                    <a:pt x="1152615" y="1277410"/>
                    <a:pt x="777364" y="1276747"/>
                  </a:cubicBezTo>
                  <a:cubicBezTo>
                    <a:pt x="492897" y="1264001"/>
                    <a:pt x="265493" y="1262241"/>
                    <a:pt x="3490" y="1212918"/>
                  </a:cubicBezTo>
                  <a:cubicBezTo>
                    <a:pt x="3490" y="954786"/>
                    <a:pt x="-34821" y="363645"/>
                    <a:pt x="142417" y="164067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 rot="4976197">
              <a:off x="3201471" y="2982956"/>
              <a:ext cx="175187" cy="601969"/>
            </a:xfrm>
            <a:custGeom>
              <a:avLst/>
              <a:gdLst>
                <a:gd name="connsiteX0" fmla="*/ 409807 w 488321"/>
                <a:gd name="connsiteY0" fmla="*/ 0 h 813392"/>
                <a:gd name="connsiteX1" fmla="*/ 488321 w 488321"/>
                <a:gd name="connsiteY1" fmla="*/ 7856 h 813392"/>
                <a:gd name="connsiteX2" fmla="*/ 484236 w 488321"/>
                <a:gd name="connsiteY2" fmla="*/ 8264 h 813392"/>
                <a:gd name="connsiteX3" fmla="*/ 157019 w 488321"/>
                <a:gd name="connsiteY3" fmla="*/ 406697 h 813392"/>
                <a:gd name="connsiteX4" fmla="*/ 484236 w 488321"/>
                <a:gd name="connsiteY4" fmla="*/ 805130 h 813392"/>
                <a:gd name="connsiteX5" fmla="*/ 488312 w 488321"/>
                <a:gd name="connsiteY5" fmla="*/ 805538 h 813392"/>
                <a:gd name="connsiteX6" fmla="*/ 409807 w 488321"/>
                <a:gd name="connsiteY6" fmla="*/ 813392 h 813392"/>
                <a:gd name="connsiteX7" fmla="*/ 0 w 488321"/>
                <a:gd name="connsiteY7" fmla="*/ 406696 h 813392"/>
                <a:gd name="connsiteX8" fmla="*/ 409807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409807" y="0"/>
                  </a:moveTo>
                  <a:lnTo>
                    <a:pt x="488321" y="7856"/>
                  </a:lnTo>
                  <a:lnTo>
                    <a:pt x="484236" y="8264"/>
                  </a:lnTo>
                  <a:cubicBezTo>
                    <a:pt x="297494" y="46187"/>
                    <a:pt x="157019" y="210162"/>
                    <a:pt x="157019" y="406697"/>
                  </a:cubicBezTo>
                  <a:cubicBezTo>
                    <a:pt x="157019" y="603233"/>
                    <a:pt x="297494" y="767208"/>
                    <a:pt x="484236" y="805130"/>
                  </a:cubicBezTo>
                  <a:lnTo>
                    <a:pt x="488312" y="805538"/>
                  </a:lnTo>
                  <a:lnTo>
                    <a:pt x="409807" y="813392"/>
                  </a:lnTo>
                  <a:cubicBezTo>
                    <a:pt x="183477" y="813392"/>
                    <a:pt x="0" y="631308"/>
                    <a:pt x="0" y="406696"/>
                  </a:cubicBezTo>
                  <a:cubicBezTo>
                    <a:pt x="0" y="182084"/>
                    <a:pt x="183477" y="0"/>
                    <a:pt x="409807" y="0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7" name="Szabadkézi sokszög 146"/>
            <p:cNvSpPr/>
            <p:nvPr/>
          </p:nvSpPr>
          <p:spPr>
            <a:xfrm rot="16200000">
              <a:off x="-1781716" y="4521749"/>
              <a:ext cx="4442212" cy="210476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  <a:gd name="connsiteX0" fmla="*/ 92691 w 1607602"/>
                <a:gd name="connsiteY0" fmla="*/ 10973 h 918722"/>
                <a:gd name="connsiteX1" fmla="*/ 271806 w 1607602"/>
                <a:gd name="connsiteY1" fmla="*/ 109830 h 918722"/>
                <a:gd name="connsiteX2" fmla="*/ 833301 w 1607602"/>
                <a:gd name="connsiteY2" fmla="*/ 259309 h 918722"/>
                <a:gd name="connsiteX3" fmla="*/ 1483400 w 1607602"/>
                <a:gd name="connsiteY3" fmla="*/ 81125 h 918722"/>
                <a:gd name="connsiteX4" fmla="*/ 1607602 w 1607602"/>
                <a:gd name="connsiteY4" fmla="*/ 0 h 918722"/>
                <a:gd name="connsiteX5" fmla="*/ 1607602 w 1607602"/>
                <a:gd name="connsiteY5" fmla="*/ 825604 h 918722"/>
                <a:gd name="connsiteX6" fmla="*/ 773874 w 1607602"/>
                <a:gd name="connsiteY6" fmla="*/ 918711 h 918722"/>
                <a:gd name="connsiteX7" fmla="*/ 0 w 1607602"/>
                <a:gd name="connsiteY7" fmla="*/ 854882 h 918722"/>
                <a:gd name="connsiteX8" fmla="*/ 92691 w 1607602"/>
                <a:gd name="connsiteY8" fmla="*/ 10973 h 918722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83400 w 1692368"/>
                <a:gd name="connsiteY3" fmla="*/ 344622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21752 w 1692368"/>
                <a:gd name="connsiteY3" fmla="*/ 168958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21752 w 1607602"/>
                <a:gd name="connsiteY3" fmla="*/ 11597 h 1024858"/>
                <a:gd name="connsiteX4" fmla="*/ 1607602 w 1607602"/>
                <a:gd name="connsiteY4" fmla="*/ 931740 h 1024858"/>
                <a:gd name="connsiteX5" fmla="*/ 773874 w 1607602"/>
                <a:gd name="connsiteY5" fmla="*/ 1024847 h 1024858"/>
                <a:gd name="connsiteX6" fmla="*/ 0 w 1607602"/>
                <a:gd name="connsiteY6" fmla="*/ 961018 h 1024858"/>
                <a:gd name="connsiteX7" fmla="*/ 154339 w 1607602"/>
                <a:gd name="connsiteY7" fmla="*/ 0 h 10248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33301 w 1607602"/>
                <a:gd name="connsiteY2" fmla="*/ 61734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48713 w 1607602"/>
                <a:gd name="connsiteY2" fmla="*/ 38312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49316"/>
                <a:gd name="connsiteY0" fmla="*/ 251900 h 1276758"/>
                <a:gd name="connsiteX1" fmla="*/ 271806 w 1649316"/>
                <a:gd name="connsiteY1" fmla="*/ 467866 h 1276758"/>
                <a:gd name="connsiteX2" fmla="*/ 848713 w 1649316"/>
                <a:gd name="connsiteY2" fmla="*/ 383125 h 1276758"/>
                <a:gd name="connsiteX3" fmla="*/ 1598991 w 1649316"/>
                <a:gd name="connsiteY3" fmla="*/ 0 h 1276758"/>
                <a:gd name="connsiteX4" fmla="*/ 1607602 w 1649316"/>
                <a:gd name="connsiteY4" fmla="*/ 1183640 h 1276758"/>
                <a:gd name="connsiteX5" fmla="*/ 773874 w 1649316"/>
                <a:gd name="connsiteY5" fmla="*/ 1276747 h 1276758"/>
                <a:gd name="connsiteX6" fmla="*/ 0 w 1649316"/>
                <a:gd name="connsiteY6" fmla="*/ 1212918 h 1276758"/>
                <a:gd name="connsiteX7" fmla="*/ 154339 w 1649316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383125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178182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54339 w 1675719"/>
                <a:gd name="connsiteY6" fmla="*/ 251900 h 1276758"/>
                <a:gd name="connsiteX0" fmla="*/ 138927 w 1675719"/>
                <a:gd name="connsiteY0" fmla="*/ 164067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38927 w 1675719"/>
                <a:gd name="connsiteY6" fmla="*/ 164067 h 1276758"/>
                <a:gd name="connsiteX0" fmla="*/ 142417 w 1679209"/>
                <a:gd name="connsiteY0" fmla="*/ 164067 h 1276758"/>
                <a:gd name="connsiteX1" fmla="*/ 852203 w 1679209"/>
                <a:gd name="connsiteY1" fmla="*/ 178182 h 1276758"/>
                <a:gd name="connsiteX2" fmla="*/ 1602481 w 1679209"/>
                <a:gd name="connsiteY2" fmla="*/ 0 h 1276758"/>
                <a:gd name="connsiteX3" fmla="*/ 1611092 w 1679209"/>
                <a:gd name="connsiteY3" fmla="*/ 1183640 h 1276758"/>
                <a:gd name="connsiteX4" fmla="*/ 777364 w 1679209"/>
                <a:gd name="connsiteY4" fmla="*/ 1276747 h 1276758"/>
                <a:gd name="connsiteX5" fmla="*/ 3490 w 1679209"/>
                <a:gd name="connsiteY5" fmla="*/ 1212918 h 1276758"/>
                <a:gd name="connsiteX6" fmla="*/ 142417 w 1679209"/>
                <a:gd name="connsiteY6" fmla="*/ 164067 h 1276758"/>
                <a:gd name="connsiteX0" fmla="*/ 142417 w 1719042"/>
                <a:gd name="connsiteY0" fmla="*/ 164067 h 3062838"/>
                <a:gd name="connsiteX1" fmla="*/ 852203 w 1719042"/>
                <a:gd name="connsiteY1" fmla="*/ 178182 h 3062838"/>
                <a:gd name="connsiteX2" fmla="*/ 1602481 w 1719042"/>
                <a:gd name="connsiteY2" fmla="*/ 0 h 3062838"/>
                <a:gd name="connsiteX3" fmla="*/ 1672850 w 1719042"/>
                <a:gd name="connsiteY3" fmla="*/ 3061155 h 3062838"/>
                <a:gd name="connsiteX4" fmla="*/ 777364 w 1719042"/>
                <a:gd name="connsiteY4" fmla="*/ 1276747 h 3062838"/>
                <a:gd name="connsiteX5" fmla="*/ 3490 w 1719042"/>
                <a:gd name="connsiteY5" fmla="*/ 1212918 h 3062838"/>
                <a:gd name="connsiteX6" fmla="*/ 142417 w 1719042"/>
                <a:gd name="connsiteY6" fmla="*/ 164067 h 3062838"/>
                <a:gd name="connsiteX0" fmla="*/ 142417 w 1720143"/>
                <a:gd name="connsiteY0" fmla="*/ 115477 h 3014248"/>
                <a:gd name="connsiteX1" fmla="*/ 852203 w 1720143"/>
                <a:gd name="connsiteY1" fmla="*/ 129592 h 3014248"/>
                <a:gd name="connsiteX2" fmla="*/ 1606598 w 1720143"/>
                <a:gd name="connsiteY2" fmla="*/ 1828925 h 3014248"/>
                <a:gd name="connsiteX3" fmla="*/ 1672850 w 1720143"/>
                <a:gd name="connsiteY3" fmla="*/ 3012565 h 3014248"/>
                <a:gd name="connsiteX4" fmla="*/ 777364 w 1720143"/>
                <a:gd name="connsiteY4" fmla="*/ 1228157 h 3014248"/>
                <a:gd name="connsiteX5" fmla="*/ 3490 w 1720143"/>
                <a:gd name="connsiteY5" fmla="*/ 1164328 h 3014248"/>
                <a:gd name="connsiteX6" fmla="*/ 142417 w 1720143"/>
                <a:gd name="connsiteY6" fmla="*/ 115477 h 3014248"/>
                <a:gd name="connsiteX0" fmla="*/ 142417 w 1720143"/>
                <a:gd name="connsiteY0" fmla="*/ 2 h 2898773"/>
                <a:gd name="connsiteX1" fmla="*/ 848085 w 1720143"/>
                <a:gd name="connsiteY1" fmla="*/ 639958 h 2898773"/>
                <a:gd name="connsiteX2" fmla="*/ 1606598 w 1720143"/>
                <a:gd name="connsiteY2" fmla="*/ 1713450 h 2898773"/>
                <a:gd name="connsiteX3" fmla="*/ 1672850 w 1720143"/>
                <a:gd name="connsiteY3" fmla="*/ 2897090 h 2898773"/>
                <a:gd name="connsiteX4" fmla="*/ 777364 w 1720143"/>
                <a:gd name="connsiteY4" fmla="*/ 1112682 h 2898773"/>
                <a:gd name="connsiteX5" fmla="*/ 3490 w 1720143"/>
                <a:gd name="connsiteY5" fmla="*/ 1048853 h 2898773"/>
                <a:gd name="connsiteX6" fmla="*/ 142417 w 1720143"/>
                <a:gd name="connsiteY6" fmla="*/ 2 h 2898773"/>
                <a:gd name="connsiteX0" fmla="*/ 142417 w 1720143"/>
                <a:gd name="connsiteY0" fmla="*/ 2 h 2482019"/>
                <a:gd name="connsiteX1" fmla="*/ 848085 w 1720143"/>
                <a:gd name="connsiteY1" fmla="*/ 639958 h 2482019"/>
                <a:gd name="connsiteX2" fmla="*/ 1606598 w 1720143"/>
                <a:gd name="connsiteY2" fmla="*/ 1713450 h 2482019"/>
                <a:gd name="connsiteX3" fmla="*/ 1672850 w 1720143"/>
                <a:gd name="connsiteY3" fmla="*/ 2479861 h 2482019"/>
                <a:gd name="connsiteX4" fmla="*/ 777364 w 1720143"/>
                <a:gd name="connsiteY4" fmla="*/ 1112682 h 2482019"/>
                <a:gd name="connsiteX5" fmla="*/ 3490 w 1720143"/>
                <a:gd name="connsiteY5" fmla="*/ 1048853 h 2482019"/>
                <a:gd name="connsiteX6" fmla="*/ 142417 w 1720143"/>
                <a:gd name="connsiteY6" fmla="*/ 2 h 2482019"/>
                <a:gd name="connsiteX0" fmla="*/ 142417 w 1720143"/>
                <a:gd name="connsiteY0" fmla="*/ 0 h 2064795"/>
                <a:gd name="connsiteX1" fmla="*/ 848085 w 1720143"/>
                <a:gd name="connsiteY1" fmla="*/ 222734 h 2064795"/>
                <a:gd name="connsiteX2" fmla="*/ 1606598 w 1720143"/>
                <a:gd name="connsiteY2" fmla="*/ 1296226 h 2064795"/>
                <a:gd name="connsiteX3" fmla="*/ 1672850 w 1720143"/>
                <a:gd name="connsiteY3" fmla="*/ 2062637 h 2064795"/>
                <a:gd name="connsiteX4" fmla="*/ 777364 w 1720143"/>
                <a:gd name="connsiteY4" fmla="*/ 695458 h 2064795"/>
                <a:gd name="connsiteX5" fmla="*/ 3490 w 1720143"/>
                <a:gd name="connsiteY5" fmla="*/ 631629 h 2064795"/>
                <a:gd name="connsiteX6" fmla="*/ 142417 w 1720143"/>
                <a:gd name="connsiteY6" fmla="*/ 0 h 20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143" h="2064795">
                  <a:moveTo>
                    <a:pt x="142417" y="0"/>
                  </a:moveTo>
                  <a:cubicBezTo>
                    <a:pt x="379012" y="4705"/>
                    <a:pt x="604055" y="6696"/>
                    <a:pt x="848085" y="222734"/>
                  </a:cubicBezTo>
                  <a:cubicBezTo>
                    <a:pt x="1092115" y="438772"/>
                    <a:pt x="1376514" y="1412496"/>
                    <a:pt x="1606598" y="1296226"/>
                  </a:cubicBezTo>
                  <a:cubicBezTo>
                    <a:pt x="1701940" y="1661496"/>
                    <a:pt x="1770158" y="1580258"/>
                    <a:pt x="1672850" y="2062637"/>
                  </a:cubicBezTo>
                  <a:cubicBezTo>
                    <a:pt x="1391196" y="2127811"/>
                    <a:pt x="1152615" y="696121"/>
                    <a:pt x="777364" y="695458"/>
                  </a:cubicBezTo>
                  <a:cubicBezTo>
                    <a:pt x="492897" y="682712"/>
                    <a:pt x="265493" y="680952"/>
                    <a:pt x="3490" y="631629"/>
                  </a:cubicBezTo>
                  <a:cubicBezTo>
                    <a:pt x="3490" y="373497"/>
                    <a:pt x="-34821" y="199578"/>
                    <a:pt x="14241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Szabadkézi sokszög 182"/>
            <p:cNvSpPr/>
            <p:nvPr/>
          </p:nvSpPr>
          <p:spPr>
            <a:xfrm rot="16200000">
              <a:off x="-1214690" y="4582242"/>
              <a:ext cx="4442212" cy="210476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  <a:gd name="connsiteX0" fmla="*/ 92691 w 1607602"/>
                <a:gd name="connsiteY0" fmla="*/ 10973 h 918722"/>
                <a:gd name="connsiteX1" fmla="*/ 271806 w 1607602"/>
                <a:gd name="connsiteY1" fmla="*/ 109830 h 918722"/>
                <a:gd name="connsiteX2" fmla="*/ 833301 w 1607602"/>
                <a:gd name="connsiteY2" fmla="*/ 259309 h 918722"/>
                <a:gd name="connsiteX3" fmla="*/ 1483400 w 1607602"/>
                <a:gd name="connsiteY3" fmla="*/ 81125 h 918722"/>
                <a:gd name="connsiteX4" fmla="*/ 1607602 w 1607602"/>
                <a:gd name="connsiteY4" fmla="*/ 0 h 918722"/>
                <a:gd name="connsiteX5" fmla="*/ 1607602 w 1607602"/>
                <a:gd name="connsiteY5" fmla="*/ 825604 h 918722"/>
                <a:gd name="connsiteX6" fmla="*/ 773874 w 1607602"/>
                <a:gd name="connsiteY6" fmla="*/ 918711 h 918722"/>
                <a:gd name="connsiteX7" fmla="*/ 0 w 1607602"/>
                <a:gd name="connsiteY7" fmla="*/ 854882 h 918722"/>
                <a:gd name="connsiteX8" fmla="*/ 92691 w 1607602"/>
                <a:gd name="connsiteY8" fmla="*/ 10973 h 918722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83400 w 1692368"/>
                <a:gd name="connsiteY3" fmla="*/ 344622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21752 w 1692368"/>
                <a:gd name="connsiteY3" fmla="*/ 168958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21752 w 1607602"/>
                <a:gd name="connsiteY3" fmla="*/ 11597 h 1024858"/>
                <a:gd name="connsiteX4" fmla="*/ 1607602 w 1607602"/>
                <a:gd name="connsiteY4" fmla="*/ 931740 h 1024858"/>
                <a:gd name="connsiteX5" fmla="*/ 773874 w 1607602"/>
                <a:gd name="connsiteY5" fmla="*/ 1024847 h 1024858"/>
                <a:gd name="connsiteX6" fmla="*/ 0 w 1607602"/>
                <a:gd name="connsiteY6" fmla="*/ 961018 h 1024858"/>
                <a:gd name="connsiteX7" fmla="*/ 154339 w 1607602"/>
                <a:gd name="connsiteY7" fmla="*/ 0 h 10248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33301 w 1607602"/>
                <a:gd name="connsiteY2" fmla="*/ 61734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48713 w 1607602"/>
                <a:gd name="connsiteY2" fmla="*/ 38312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49316"/>
                <a:gd name="connsiteY0" fmla="*/ 251900 h 1276758"/>
                <a:gd name="connsiteX1" fmla="*/ 271806 w 1649316"/>
                <a:gd name="connsiteY1" fmla="*/ 467866 h 1276758"/>
                <a:gd name="connsiteX2" fmla="*/ 848713 w 1649316"/>
                <a:gd name="connsiteY2" fmla="*/ 383125 h 1276758"/>
                <a:gd name="connsiteX3" fmla="*/ 1598991 w 1649316"/>
                <a:gd name="connsiteY3" fmla="*/ 0 h 1276758"/>
                <a:gd name="connsiteX4" fmla="*/ 1607602 w 1649316"/>
                <a:gd name="connsiteY4" fmla="*/ 1183640 h 1276758"/>
                <a:gd name="connsiteX5" fmla="*/ 773874 w 1649316"/>
                <a:gd name="connsiteY5" fmla="*/ 1276747 h 1276758"/>
                <a:gd name="connsiteX6" fmla="*/ 0 w 1649316"/>
                <a:gd name="connsiteY6" fmla="*/ 1212918 h 1276758"/>
                <a:gd name="connsiteX7" fmla="*/ 154339 w 1649316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383125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178182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54339 w 1675719"/>
                <a:gd name="connsiteY6" fmla="*/ 251900 h 1276758"/>
                <a:gd name="connsiteX0" fmla="*/ 138927 w 1675719"/>
                <a:gd name="connsiteY0" fmla="*/ 164067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38927 w 1675719"/>
                <a:gd name="connsiteY6" fmla="*/ 164067 h 1276758"/>
                <a:gd name="connsiteX0" fmla="*/ 142417 w 1679209"/>
                <a:gd name="connsiteY0" fmla="*/ 164067 h 1276758"/>
                <a:gd name="connsiteX1" fmla="*/ 852203 w 1679209"/>
                <a:gd name="connsiteY1" fmla="*/ 178182 h 1276758"/>
                <a:gd name="connsiteX2" fmla="*/ 1602481 w 1679209"/>
                <a:gd name="connsiteY2" fmla="*/ 0 h 1276758"/>
                <a:gd name="connsiteX3" fmla="*/ 1611092 w 1679209"/>
                <a:gd name="connsiteY3" fmla="*/ 1183640 h 1276758"/>
                <a:gd name="connsiteX4" fmla="*/ 777364 w 1679209"/>
                <a:gd name="connsiteY4" fmla="*/ 1276747 h 1276758"/>
                <a:gd name="connsiteX5" fmla="*/ 3490 w 1679209"/>
                <a:gd name="connsiteY5" fmla="*/ 1212918 h 1276758"/>
                <a:gd name="connsiteX6" fmla="*/ 142417 w 1679209"/>
                <a:gd name="connsiteY6" fmla="*/ 164067 h 1276758"/>
                <a:gd name="connsiteX0" fmla="*/ 142417 w 1719042"/>
                <a:gd name="connsiteY0" fmla="*/ 164067 h 3062838"/>
                <a:gd name="connsiteX1" fmla="*/ 852203 w 1719042"/>
                <a:gd name="connsiteY1" fmla="*/ 178182 h 3062838"/>
                <a:gd name="connsiteX2" fmla="*/ 1602481 w 1719042"/>
                <a:gd name="connsiteY2" fmla="*/ 0 h 3062838"/>
                <a:gd name="connsiteX3" fmla="*/ 1672850 w 1719042"/>
                <a:gd name="connsiteY3" fmla="*/ 3061155 h 3062838"/>
                <a:gd name="connsiteX4" fmla="*/ 777364 w 1719042"/>
                <a:gd name="connsiteY4" fmla="*/ 1276747 h 3062838"/>
                <a:gd name="connsiteX5" fmla="*/ 3490 w 1719042"/>
                <a:gd name="connsiteY5" fmla="*/ 1212918 h 3062838"/>
                <a:gd name="connsiteX6" fmla="*/ 142417 w 1719042"/>
                <a:gd name="connsiteY6" fmla="*/ 164067 h 3062838"/>
                <a:gd name="connsiteX0" fmla="*/ 142417 w 1720143"/>
                <a:gd name="connsiteY0" fmla="*/ 115477 h 3014248"/>
                <a:gd name="connsiteX1" fmla="*/ 852203 w 1720143"/>
                <a:gd name="connsiteY1" fmla="*/ 129592 h 3014248"/>
                <a:gd name="connsiteX2" fmla="*/ 1606598 w 1720143"/>
                <a:gd name="connsiteY2" fmla="*/ 1828925 h 3014248"/>
                <a:gd name="connsiteX3" fmla="*/ 1672850 w 1720143"/>
                <a:gd name="connsiteY3" fmla="*/ 3012565 h 3014248"/>
                <a:gd name="connsiteX4" fmla="*/ 777364 w 1720143"/>
                <a:gd name="connsiteY4" fmla="*/ 1228157 h 3014248"/>
                <a:gd name="connsiteX5" fmla="*/ 3490 w 1720143"/>
                <a:gd name="connsiteY5" fmla="*/ 1164328 h 3014248"/>
                <a:gd name="connsiteX6" fmla="*/ 142417 w 1720143"/>
                <a:gd name="connsiteY6" fmla="*/ 115477 h 3014248"/>
                <a:gd name="connsiteX0" fmla="*/ 142417 w 1720143"/>
                <a:gd name="connsiteY0" fmla="*/ 2 h 2898773"/>
                <a:gd name="connsiteX1" fmla="*/ 848085 w 1720143"/>
                <a:gd name="connsiteY1" fmla="*/ 639958 h 2898773"/>
                <a:gd name="connsiteX2" fmla="*/ 1606598 w 1720143"/>
                <a:gd name="connsiteY2" fmla="*/ 1713450 h 2898773"/>
                <a:gd name="connsiteX3" fmla="*/ 1672850 w 1720143"/>
                <a:gd name="connsiteY3" fmla="*/ 2897090 h 2898773"/>
                <a:gd name="connsiteX4" fmla="*/ 777364 w 1720143"/>
                <a:gd name="connsiteY4" fmla="*/ 1112682 h 2898773"/>
                <a:gd name="connsiteX5" fmla="*/ 3490 w 1720143"/>
                <a:gd name="connsiteY5" fmla="*/ 1048853 h 2898773"/>
                <a:gd name="connsiteX6" fmla="*/ 142417 w 1720143"/>
                <a:gd name="connsiteY6" fmla="*/ 2 h 2898773"/>
                <a:gd name="connsiteX0" fmla="*/ 142417 w 1720143"/>
                <a:gd name="connsiteY0" fmla="*/ 2 h 2482019"/>
                <a:gd name="connsiteX1" fmla="*/ 848085 w 1720143"/>
                <a:gd name="connsiteY1" fmla="*/ 639958 h 2482019"/>
                <a:gd name="connsiteX2" fmla="*/ 1606598 w 1720143"/>
                <a:gd name="connsiteY2" fmla="*/ 1713450 h 2482019"/>
                <a:gd name="connsiteX3" fmla="*/ 1672850 w 1720143"/>
                <a:gd name="connsiteY3" fmla="*/ 2479861 h 2482019"/>
                <a:gd name="connsiteX4" fmla="*/ 777364 w 1720143"/>
                <a:gd name="connsiteY4" fmla="*/ 1112682 h 2482019"/>
                <a:gd name="connsiteX5" fmla="*/ 3490 w 1720143"/>
                <a:gd name="connsiteY5" fmla="*/ 1048853 h 2482019"/>
                <a:gd name="connsiteX6" fmla="*/ 142417 w 1720143"/>
                <a:gd name="connsiteY6" fmla="*/ 2 h 2482019"/>
                <a:gd name="connsiteX0" fmla="*/ 142417 w 1720143"/>
                <a:gd name="connsiteY0" fmla="*/ 0 h 2064795"/>
                <a:gd name="connsiteX1" fmla="*/ 848085 w 1720143"/>
                <a:gd name="connsiteY1" fmla="*/ 222734 h 2064795"/>
                <a:gd name="connsiteX2" fmla="*/ 1606598 w 1720143"/>
                <a:gd name="connsiteY2" fmla="*/ 1296226 h 2064795"/>
                <a:gd name="connsiteX3" fmla="*/ 1672850 w 1720143"/>
                <a:gd name="connsiteY3" fmla="*/ 2062637 h 2064795"/>
                <a:gd name="connsiteX4" fmla="*/ 777364 w 1720143"/>
                <a:gd name="connsiteY4" fmla="*/ 695458 h 2064795"/>
                <a:gd name="connsiteX5" fmla="*/ 3490 w 1720143"/>
                <a:gd name="connsiteY5" fmla="*/ 631629 h 2064795"/>
                <a:gd name="connsiteX6" fmla="*/ 142417 w 1720143"/>
                <a:gd name="connsiteY6" fmla="*/ 0 h 20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143" h="2064795">
                  <a:moveTo>
                    <a:pt x="142417" y="0"/>
                  </a:moveTo>
                  <a:cubicBezTo>
                    <a:pt x="379012" y="4705"/>
                    <a:pt x="604055" y="6696"/>
                    <a:pt x="848085" y="222734"/>
                  </a:cubicBezTo>
                  <a:cubicBezTo>
                    <a:pt x="1092115" y="438772"/>
                    <a:pt x="1376514" y="1412496"/>
                    <a:pt x="1606598" y="1296226"/>
                  </a:cubicBezTo>
                  <a:cubicBezTo>
                    <a:pt x="1701940" y="1661496"/>
                    <a:pt x="1770158" y="1580258"/>
                    <a:pt x="1672850" y="2062637"/>
                  </a:cubicBezTo>
                  <a:cubicBezTo>
                    <a:pt x="1391196" y="2127811"/>
                    <a:pt x="1152615" y="696121"/>
                    <a:pt x="777364" y="695458"/>
                  </a:cubicBezTo>
                  <a:cubicBezTo>
                    <a:pt x="492897" y="682712"/>
                    <a:pt x="265493" y="680952"/>
                    <a:pt x="3490" y="631629"/>
                  </a:cubicBezTo>
                  <a:cubicBezTo>
                    <a:pt x="3490" y="373497"/>
                    <a:pt x="-34821" y="199578"/>
                    <a:pt x="14241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Szabadkézi sokszög 183"/>
            <p:cNvSpPr/>
            <p:nvPr/>
          </p:nvSpPr>
          <p:spPr>
            <a:xfrm rot="16200000">
              <a:off x="-626197" y="4635182"/>
              <a:ext cx="4442212" cy="210476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  <a:gd name="connsiteX0" fmla="*/ 92691 w 1607602"/>
                <a:gd name="connsiteY0" fmla="*/ 10973 h 918722"/>
                <a:gd name="connsiteX1" fmla="*/ 271806 w 1607602"/>
                <a:gd name="connsiteY1" fmla="*/ 109830 h 918722"/>
                <a:gd name="connsiteX2" fmla="*/ 833301 w 1607602"/>
                <a:gd name="connsiteY2" fmla="*/ 259309 h 918722"/>
                <a:gd name="connsiteX3" fmla="*/ 1483400 w 1607602"/>
                <a:gd name="connsiteY3" fmla="*/ 81125 h 918722"/>
                <a:gd name="connsiteX4" fmla="*/ 1607602 w 1607602"/>
                <a:gd name="connsiteY4" fmla="*/ 0 h 918722"/>
                <a:gd name="connsiteX5" fmla="*/ 1607602 w 1607602"/>
                <a:gd name="connsiteY5" fmla="*/ 825604 h 918722"/>
                <a:gd name="connsiteX6" fmla="*/ 773874 w 1607602"/>
                <a:gd name="connsiteY6" fmla="*/ 918711 h 918722"/>
                <a:gd name="connsiteX7" fmla="*/ 0 w 1607602"/>
                <a:gd name="connsiteY7" fmla="*/ 854882 h 918722"/>
                <a:gd name="connsiteX8" fmla="*/ 92691 w 1607602"/>
                <a:gd name="connsiteY8" fmla="*/ 10973 h 918722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83400 w 1607602"/>
                <a:gd name="connsiteY3" fmla="*/ 187261 h 1024858"/>
                <a:gd name="connsiteX4" fmla="*/ 1607602 w 1607602"/>
                <a:gd name="connsiteY4" fmla="*/ 106136 h 1024858"/>
                <a:gd name="connsiteX5" fmla="*/ 1607602 w 1607602"/>
                <a:gd name="connsiteY5" fmla="*/ 931740 h 1024858"/>
                <a:gd name="connsiteX6" fmla="*/ 773874 w 1607602"/>
                <a:gd name="connsiteY6" fmla="*/ 1024847 h 1024858"/>
                <a:gd name="connsiteX7" fmla="*/ 0 w 1607602"/>
                <a:gd name="connsiteY7" fmla="*/ 961018 h 1024858"/>
                <a:gd name="connsiteX8" fmla="*/ 154339 w 1607602"/>
                <a:gd name="connsiteY8" fmla="*/ 0 h 1024858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83400 w 1692368"/>
                <a:gd name="connsiteY3" fmla="*/ 344622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92368"/>
                <a:gd name="connsiteY0" fmla="*/ 157361 h 1182219"/>
                <a:gd name="connsiteX1" fmla="*/ 271806 w 1692368"/>
                <a:gd name="connsiteY1" fmla="*/ 373327 h 1182219"/>
                <a:gd name="connsiteX2" fmla="*/ 833301 w 1692368"/>
                <a:gd name="connsiteY2" fmla="*/ 522806 h 1182219"/>
                <a:gd name="connsiteX3" fmla="*/ 1421752 w 1692368"/>
                <a:gd name="connsiteY3" fmla="*/ 168958 h 1182219"/>
                <a:gd name="connsiteX4" fmla="*/ 1692368 w 1692368"/>
                <a:gd name="connsiteY4" fmla="*/ 0 h 1182219"/>
                <a:gd name="connsiteX5" fmla="*/ 1607602 w 1692368"/>
                <a:gd name="connsiteY5" fmla="*/ 1089101 h 1182219"/>
                <a:gd name="connsiteX6" fmla="*/ 773874 w 1692368"/>
                <a:gd name="connsiteY6" fmla="*/ 1182208 h 1182219"/>
                <a:gd name="connsiteX7" fmla="*/ 0 w 1692368"/>
                <a:gd name="connsiteY7" fmla="*/ 1118379 h 1182219"/>
                <a:gd name="connsiteX8" fmla="*/ 154339 w 1692368"/>
                <a:gd name="connsiteY8" fmla="*/ 157361 h 1182219"/>
                <a:gd name="connsiteX0" fmla="*/ 154339 w 1607602"/>
                <a:gd name="connsiteY0" fmla="*/ 0 h 1024858"/>
                <a:gd name="connsiteX1" fmla="*/ 271806 w 1607602"/>
                <a:gd name="connsiteY1" fmla="*/ 215966 h 1024858"/>
                <a:gd name="connsiteX2" fmla="*/ 833301 w 1607602"/>
                <a:gd name="connsiteY2" fmla="*/ 365445 h 1024858"/>
                <a:gd name="connsiteX3" fmla="*/ 1421752 w 1607602"/>
                <a:gd name="connsiteY3" fmla="*/ 11597 h 1024858"/>
                <a:gd name="connsiteX4" fmla="*/ 1607602 w 1607602"/>
                <a:gd name="connsiteY4" fmla="*/ 931740 h 1024858"/>
                <a:gd name="connsiteX5" fmla="*/ 773874 w 1607602"/>
                <a:gd name="connsiteY5" fmla="*/ 1024847 h 1024858"/>
                <a:gd name="connsiteX6" fmla="*/ 0 w 1607602"/>
                <a:gd name="connsiteY6" fmla="*/ 961018 h 1024858"/>
                <a:gd name="connsiteX7" fmla="*/ 154339 w 1607602"/>
                <a:gd name="connsiteY7" fmla="*/ 0 h 10248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33301 w 1607602"/>
                <a:gd name="connsiteY2" fmla="*/ 61734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07602"/>
                <a:gd name="connsiteY0" fmla="*/ 251900 h 1276758"/>
                <a:gd name="connsiteX1" fmla="*/ 271806 w 1607602"/>
                <a:gd name="connsiteY1" fmla="*/ 467866 h 1276758"/>
                <a:gd name="connsiteX2" fmla="*/ 848713 w 1607602"/>
                <a:gd name="connsiteY2" fmla="*/ 383125 h 1276758"/>
                <a:gd name="connsiteX3" fmla="*/ 1598991 w 1607602"/>
                <a:gd name="connsiteY3" fmla="*/ 0 h 1276758"/>
                <a:gd name="connsiteX4" fmla="*/ 1607602 w 1607602"/>
                <a:gd name="connsiteY4" fmla="*/ 1183640 h 1276758"/>
                <a:gd name="connsiteX5" fmla="*/ 773874 w 1607602"/>
                <a:gd name="connsiteY5" fmla="*/ 1276747 h 1276758"/>
                <a:gd name="connsiteX6" fmla="*/ 0 w 1607602"/>
                <a:gd name="connsiteY6" fmla="*/ 1212918 h 1276758"/>
                <a:gd name="connsiteX7" fmla="*/ 154339 w 1607602"/>
                <a:gd name="connsiteY7" fmla="*/ 251900 h 1276758"/>
                <a:gd name="connsiteX0" fmla="*/ 154339 w 1649316"/>
                <a:gd name="connsiteY0" fmla="*/ 251900 h 1276758"/>
                <a:gd name="connsiteX1" fmla="*/ 271806 w 1649316"/>
                <a:gd name="connsiteY1" fmla="*/ 467866 h 1276758"/>
                <a:gd name="connsiteX2" fmla="*/ 848713 w 1649316"/>
                <a:gd name="connsiteY2" fmla="*/ 383125 h 1276758"/>
                <a:gd name="connsiteX3" fmla="*/ 1598991 w 1649316"/>
                <a:gd name="connsiteY3" fmla="*/ 0 h 1276758"/>
                <a:gd name="connsiteX4" fmla="*/ 1607602 w 1649316"/>
                <a:gd name="connsiteY4" fmla="*/ 1183640 h 1276758"/>
                <a:gd name="connsiteX5" fmla="*/ 773874 w 1649316"/>
                <a:gd name="connsiteY5" fmla="*/ 1276747 h 1276758"/>
                <a:gd name="connsiteX6" fmla="*/ 0 w 1649316"/>
                <a:gd name="connsiteY6" fmla="*/ 1212918 h 1276758"/>
                <a:gd name="connsiteX7" fmla="*/ 154339 w 1649316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383125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271806 w 1675719"/>
                <a:gd name="connsiteY1" fmla="*/ 467866 h 1276758"/>
                <a:gd name="connsiteX2" fmla="*/ 848713 w 1675719"/>
                <a:gd name="connsiteY2" fmla="*/ 178182 h 1276758"/>
                <a:gd name="connsiteX3" fmla="*/ 1598991 w 1675719"/>
                <a:gd name="connsiteY3" fmla="*/ 0 h 1276758"/>
                <a:gd name="connsiteX4" fmla="*/ 1607602 w 1675719"/>
                <a:gd name="connsiteY4" fmla="*/ 1183640 h 1276758"/>
                <a:gd name="connsiteX5" fmla="*/ 773874 w 1675719"/>
                <a:gd name="connsiteY5" fmla="*/ 1276747 h 1276758"/>
                <a:gd name="connsiteX6" fmla="*/ 0 w 1675719"/>
                <a:gd name="connsiteY6" fmla="*/ 1212918 h 1276758"/>
                <a:gd name="connsiteX7" fmla="*/ 154339 w 1675719"/>
                <a:gd name="connsiteY7" fmla="*/ 251900 h 1276758"/>
                <a:gd name="connsiteX0" fmla="*/ 154339 w 1675719"/>
                <a:gd name="connsiteY0" fmla="*/ 251900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54339 w 1675719"/>
                <a:gd name="connsiteY6" fmla="*/ 251900 h 1276758"/>
                <a:gd name="connsiteX0" fmla="*/ 138927 w 1675719"/>
                <a:gd name="connsiteY0" fmla="*/ 164067 h 1276758"/>
                <a:gd name="connsiteX1" fmla="*/ 848713 w 1675719"/>
                <a:gd name="connsiteY1" fmla="*/ 178182 h 1276758"/>
                <a:gd name="connsiteX2" fmla="*/ 1598991 w 1675719"/>
                <a:gd name="connsiteY2" fmla="*/ 0 h 1276758"/>
                <a:gd name="connsiteX3" fmla="*/ 1607602 w 1675719"/>
                <a:gd name="connsiteY3" fmla="*/ 1183640 h 1276758"/>
                <a:gd name="connsiteX4" fmla="*/ 773874 w 1675719"/>
                <a:gd name="connsiteY4" fmla="*/ 1276747 h 1276758"/>
                <a:gd name="connsiteX5" fmla="*/ 0 w 1675719"/>
                <a:gd name="connsiteY5" fmla="*/ 1212918 h 1276758"/>
                <a:gd name="connsiteX6" fmla="*/ 138927 w 1675719"/>
                <a:gd name="connsiteY6" fmla="*/ 164067 h 1276758"/>
                <a:gd name="connsiteX0" fmla="*/ 142417 w 1679209"/>
                <a:gd name="connsiteY0" fmla="*/ 164067 h 1276758"/>
                <a:gd name="connsiteX1" fmla="*/ 852203 w 1679209"/>
                <a:gd name="connsiteY1" fmla="*/ 178182 h 1276758"/>
                <a:gd name="connsiteX2" fmla="*/ 1602481 w 1679209"/>
                <a:gd name="connsiteY2" fmla="*/ 0 h 1276758"/>
                <a:gd name="connsiteX3" fmla="*/ 1611092 w 1679209"/>
                <a:gd name="connsiteY3" fmla="*/ 1183640 h 1276758"/>
                <a:gd name="connsiteX4" fmla="*/ 777364 w 1679209"/>
                <a:gd name="connsiteY4" fmla="*/ 1276747 h 1276758"/>
                <a:gd name="connsiteX5" fmla="*/ 3490 w 1679209"/>
                <a:gd name="connsiteY5" fmla="*/ 1212918 h 1276758"/>
                <a:gd name="connsiteX6" fmla="*/ 142417 w 1679209"/>
                <a:gd name="connsiteY6" fmla="*/ 164067 h 1276758"/>
                <a:gd name="connsiteX0" fmla="*/ 142417 w 1719042"/>
                <a:gd name="connsiteY0" fmla="*/ 164067 h 3062838"/>
                <a:gd name="connsiteX1" fmla="*/ 852203 w 1719042"/>
                <a:gd name="connsiteY1" fmla="*/ 178182 h 3062838"/>
                <a:gd name="connsiteX2" fmla="*/ 1602481 w 1719042"/>
                <a:gd name="connsiteY2" fmla="*/ 0 h 3062838"/>
                <a:gd name="connsiteX3" fmla="*/ 1672850 w 1719042"/>
                <a:gd name="connsiteY3" fmla="*/ 3061155 h 3062838"/>
                <a:gd name="connsiteX4" fmla="*/ 777364 w 1719042"/>
                <a:gd name="connsiteY4" fmla="*/ 1276747 h 3062838"/>
                <a:gd name="connsiteX5" fmla="*/ 3490 w 1719042"/>
                <a:gd name="connsiteY5" fmla="*/ 1212918 h 3062838"/>
                <a:gd name="connsiteX6" fmla="*/ 142417 w 1719042"/>
                <a:gd name="connsiteY6" fmla="*/ 164067 h 3062838"/>
                <a:gd name="connsiteX0" fmla="*/ 142417 w 1720143"/>
                <a:gd name="connsiteY0" fmla="*/ 115477 h 3014248"/>
                <a:gd name="connsiteX1" fmla="*/ 852203 w 1720143"/>
                <a:gd name="connsiteY1" fmla="*/ 129592 h 3014248"/>
                <a:gd name="connsiteX2" fmla="*/ 1606598 w 1720143"/>
                <a:gd name="connsiteY2" fmla="*/ 1828925 h 3014248"/>
                <a:gd name="connsiteX3" fmla="*/ 1672850 w 1720143"/>
                <a:gd name="connsiteY3" fmla="*/ 3012565 h 3014248"/>
                <a:gd name="connsiteX4" fmla="*/ 777364 w 1720143"/>
                <a:gd name="connsiteY4" fmla="*/ 1228157 h 3014248"/>
                <a:gd name="connsiteX5" fmla="*/ 3490 w 1720143"/>
                <a:gd name="connsiteY5" fmla="*/ 1164328 h 3014248"/>
                <a:gd name="connsiteX6" fmla="*/ 142417 w 1720143"/>
                <a:gd name="connsiteY6" fmla="*/ 115477 h 3014248"/>
                <a:gd name="connsiteX0" fmla="*/ 142417 w 1720143"/>
                <a:gd name="connsiteY0" fmla="*/ 2 h 2898773"/>
                <a:gd name="connsiteX1" fmla="*/ 848085 w 1720143"/>
                <a:gd name="connsiteY1" fmla="*/ 639958 h 2898773"/>
                <a:gd name="connsiteX2" fmla="*/ 1606598 w 1720143"/>
                <a:gd name="connsiteY2" fmla="*/ 1713450 h 2898773"/>
                <a:gd name="connsiteX3" fmla="*/ 1672850 w 1720143"/>
                <a:gd name="connsiteY3" fmla="*/ 2897090 h 2898773"/>
                <a:gd name="connsiteX4" fmla="*/ 777364 w 1720143"/>
                <a:gd name="connsiteY4" fmla="*/ 1112682 h 2898773"/>
                <a:gd name="connsiteX5" fmla="*/ 3490 w 1720143"/>
                <a:gd name="connsiteY5" fmla="*/ 1048853 h 2898773"/>
                <a:gd name="connsiteX6" fmla="*/ 142417 w 1720143"/>
                <a:gd name="connsiteY6" fmla="*/ 2 h 2898773"/>
                <a:gd name="connsiteX0" fmla="*/ 142417 w 1720143"/>
                <a:gd name="connsiteY0" fmla="*/ 2 h 2482019"/>
                <a:gd name="connsiteX1" fmla="*/ 848085 w 1720143"/>
                <a:gd name="connsiteY1" fmla="*/ 639958 h 2482019"/>
                <a:gd name="connsiteX2" fmla="*/ 1606598 w 1720143"/>
                <a:gd name="connsiteY2" fmla="*/ 1713450 h 2482019"/>
                <a:gd name="connsiteX3" fmla="*/ 1672850 w 1720143"/>
                <a:gd name="connsiteY3" fmla="*/ 2479861 h 2482019"/>
                <a:gd name="connsiteX4" fmla="*/ 777364 w 1720143"/>
                <a:gd name="connsiteY4" fmla="*/ 1112682 h 2482019"/>
                <a:gd name="connsiteX5" fmla="*/ 3490 w 1720143"/>
                <a:gd name="connsiteY5" fmla="*/ 1048853 h 2482019"/>
                <a:gd name="connsiteX6" fmla="*/ 142417 w 1720143"/>
                <a:gd name="connsiteY6" fmla="*/ 2 h 2482019"/>
                <a:gd name="connsiteX0" fmla="*/ 142417 w 1720143"/>
                <a:gd name="connsiteY0" fmla="*/ 0 h 2064795"/>
                <a:gd name="connsiteX1" fmla="*/ 848085 w 1720143"/>
                <a:gd name="connsiteY1" fmla="*/ 222734 h 2064795"/>
                <a:gd name="connsiteX2" fmla="*/ 1606598 w 1720143"/>
                <a:gd name="connsiteY2" fmla="*/ 1296226 h 2064795"/>
                <a:gd name="connsiteX3" fmla="*/ 1672850 w 1720143"/>
                <a:gd name="connsiteY3" fmla="*/ 2062637 h 2064795"/>
                <a:gd name="connsiteX4" fmla="*/ 777364 w 1720143"/>
                <a:gd name="connsiteY4" fmla="*/ 695458 h 2064795"/>
                <a:gd name="connsiteX5" fmla="*/ 3490 w 1720143"/>
                <a:gd name="connsiteY5" fmla="*/ 631629 h 2064795"/>
                <a:gd name="connsiteX6" fmla="*/ 142417 w 1720143"/>
                <a:gd name="connsiteY6" fmla="*/ 0 h 20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143" h="2064795">
                  <a:moveTo>
                    <a:pt x="142417" y="0"/>
                  </a:moveTo>
                  <a:cubicBezTo>
                    <a:pt x="379012" y="4705"/>
                    <a:pt x="604055" y="6696"/>
                    <a:pt x="848085" y="222734"/>
                  </a:cubicBezTo>
                  <a:cubicBezTo>
                    <a:pt x="1092115" y="438772"/>
                    <a:pt x="1376514" y="1412496"/>
                    <a:pt x="1606598" y="1296226"/>
                  </a:cubicBezTo>
                  <a:cubicBezTo>
                    <a:pt x="1701940" y="1661496"/>
                    <a:pt x="1770158" y="1580258"/>
                    <a:pt x="1672850" y="2062637"/>
                  </a:cubicBezTo>
                  <a:cubicBezTo>
                    <a:pt x="1391196" y="2127811"/>
                    <a:pt x="1152615" y="696121"/>
                    <a:pt x="777364" y="695458"/>
                  </a:cubicBezTo>
                  <a:cubicBezTo>
                    <a:pt x="492897" y="682712"/>
                    <a:pt x="265493" y="680952"/>
                    <a:pt x="3490" y="631629"/>
                  </a:cubicBezTo>
                  <a:cubicBezTo>
                    <a:pt x="3490" y="373497"/>
                    <a:pt x="-34821" y="199578"/>
                    <a:pt x="14241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2" name="Csoportba foglalás 101"/>
          <p:cNvGrpSpPr/>
          <p:nvPr/>
        </p:nvGrpSpPr>
        <p:grpSpPr>
          <a:xfrm flipH="1">
            <a:off x="8770532" y="372928"/>
            <a:ext cx="4017793" cy="5629735"/>
            <a:chOff x="7333744" y="-82703"/>
            <a:chExt cx="3545620" cy="5762915"/>
          </a:xfrm>
        </p:grpSpPr>
        <p:sp>
          <p:nvSpPr>
            <p:cNvPr id="103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4" name="Kép 10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3744" y="-82703"/>
              <a:ext cx="3545620" cy="5762915"/>
            </a:xfrm>
            <a:prstGeom prst="rect">
              <a:avLst/>
            </a:prstGeom>
          </p:spPr>
        </p:pic>
      </p:grpSp>
      <p:sp>
        <p:nvSpPr>
          <p:cNvPr id="106" name="Ellipszis buborék 105"/>
          <p:cNvSpPr/>
          <p:nvPr/>
        </p:nvSpPr>
        <p:spPr>
          <a:xfrm>
            <a:off x="8363557" y="4622508"/>
            <a:ext cx="3744986" cy="2134226"/>
          </a:xfrm>
          <a:prstGeom prst="wedgeEllipseCallout">
            <a:avLst>
              <a:gd name="adj1" fmla="val 5738"/>
              <a:gd name="adj2" fmla="val -862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Örömhírt hozok! Az Úr meghallgatta imáitokat! Hamarosan gyermeketek fog születni. Nevezd őt Jánosnak!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8" name="Ellipszis buborék 107"/>
          <p:cNvSpPr/>
          <p:nvPr/>
        </p:nvSpPr>
        <p:spPr>
          <a:xfrm>
            <a:off x="5878468" y="3636125"/>
            <a:ext cx="3165341" cy="1991201"/>
          </a:xfrm>
          <a:prstGeom prst="wedgeEllipseCallout">
            <a:avLst>
              <a:gd name="adj1" fmla="val 73914"/>
              <a:gd name="adj2" fmla="val -770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Büszke leszel rá, mert nagy próféta lesz.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Sok embert fog megtéríteni Istenhez.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9" name="Ellipszis buborék 108"/>
          <p:cNvSpPr/>
          <p:nvPr/>
        </p:nvSpPr>
        <p:spPr>
          <a:xfrm>
            <a:off x="6325866" y="86159"/>
            <a:ext cx="2620932" cy="1805979"/>
          </a:xfrm>
          <a:prstGeom prst="wedgeEllipseCallout">
            <a:avLst>
              <a:gd name="adj1" fmla="val 88439"/>
              <a:gd name="adj2" fmla="val 20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Ő lesz a Megváltó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ÚTKÉSZÍTŐJE.</a:t>
            </a:r>
          </a:p>
        </p:txBody>
      </p:sp>
      <p:sp>
        <p:nvSpPr>
          <p:cNvPr id="107" name="Ellipszis buborék 106"/>
          <p:cNvSpPr/>
          <p:nvPr/>
        </p:nvSpPr>
        <p:spPr>
          <a:xfrm>
            <a:off x="4345278" y="130360"/>
            <a:ext cx="2010863" cy="1607158"/>
          </a:xfrm>
          <a:prstGeom prst="wedgeEllipseCallout">
            <a:avLst>
              <a:gd name="adj1" fmla="val -50502"/>
              <a:gd name="adj2" fmla="val 7405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Biztos ez?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1" name="Ellipszis buborék 110"/>
          <p:cNvSpPr/>
          <p:nvPr/>
        </p:nvSpPr>
        <p:spPr>
          <a:xfrm>
            <a:off x="5110149" y="5149576"/>
            <a:ext cx="2010863" cy="1607158"/>
          </a:xfrm>
          <a:prstGeom prst="wedgeEllipseCallout">
            <a:avLst>
              <a:gd name="adj1" fmla="val -68070"/>
              <a:gd name="adj2" fmla="val -44911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Erzsébettel már túl idősek vagyunk.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2" name="Ellipszis buborék 111"/>
          <p:cNvSpPr/>
          <p:nvPr/>
        </p:nvSpPr>
        <p:spPr>
          <a:xfrm>
            <a:off x="5913256" y="1842969"/>
            <a:ext cx="4058446" cy="1851236"/>
          </a:xfrm>
          <a:prstGeom prst="wedgeEllipseCallout">
            <a:avLst>
              <a:gd name="adj1" fmla="val 52915"/>
              <a:gd name="adj2" fmla="val -72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Én Gábriel vagyok. Mivel nem hittél az Úr szavának, ezért néma leszel addig, amíg ez be nem következik.</a:t>
            </a:r>
          </a:p>
        </p:txBody>
      </p:sp>
    </p:spTree>
    <p:extLst>
      <p:ext uri="{BB962C8B-B14F-4D97-AF65-F5344CB8AC3E}">
        <p14:creationId xmlns:p14="http://schemas.microsoft.com/office/powerpoint/2010/main" val="5422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25 -4.8148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6" grpId="0" animBg="1"/>
      <p:bldP spid="108" grpId="0" animBg="1"/>
      <p:bldP spid="109" grpId="0" animBg="1"/>
      <p:bldP spid="109" grpId="1" animBg="1"/>
      <p:bldP spid="107" grpId="0" animBg="1"/>
      <p:bldP spid="111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Csoportba foglalás 329"/>
          <p:cNvGrpSpPr/>
          <p:nvPr/>
        </p:nvGrpSpPr>
        <p:grpSpPr>
          <a:xfrm>
            <a:off x="2685174" y="860789"/>
            <a:ext cx="6912242" cy="5994154"/>
            <a:chOff x="3137863" y="863846"/>
            <a:chExt cx="6912242" cy="5994154"/>
          </a:xfrm>
        </p:grpSpPr>
        <p:sp>
          <p:nvSpPr>
            <p:cNvPr id="265" name="Ellipszis 205"/>
            <p:cNvSpPr/>
            <p:nvPr/>
          </p:nvSpPr>
          <p:spPr>
            <a:xfrm flipH="1">
              <a:off x="4328674" y="863846"/>
              <a:ext cx="4408364" cy="5731114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  <a:gd name="connsiteX0" fmla="*/ 60503 w 5812720"/>
                <a:gd name="connsiteY0" fmla="*/ 2863945 h 2971399"/>
                <a:gd name="connsiteX1" fmla="*/ 867907 w 5812720"/>
                <a:gd name="connsiteY1" fmla="*/ 682221 h 2971399"/>
                <a:gd name="connsiteX2" fmla="*/ 2778595 w 5812720"/>
                <a:gd name="connsiteY2" fmla="*/ 796 h 2971399"/>
                <a:gd name="connsiteX3" fmla="*/ 4784814 w 5812720"/>
                <a:gd name="connsiteY3" fmla="*/ 689830 h 2971399"/>
                <a:gd name="connsiteX4" fmla="*/ 5532795 w 5812720"/>
                <a:gd name="connsiteY4" fmla="*/ 2702266 h 2971399"/>
                <a:gd name="connsiteX5" fmla="*/ 60503 w 5812720"/>
                <a:gd name="connsiteY5" fmla="*/ 2863945 h 2971399"/>
                <a:gd name="connsiteX0" fmla="*/ 268169 w 6051155"/>
                <a:gd name="connsiteY0" fmla="*/ 2863958 h 3068359"/>
                <a:gd name="connsiteX1" fmla="*/ 1075573 w 6051155"/>
                <a:gd name="connsiteY1" fmla="*/ 682234 h 3068359"/>
                <a:gd name="connsiteX2" fmla="*/ 2986261 w 6051155"/>
                <a:gd name="connsiteY2" fmla="*/ 809 h 3068359"/>
                <a:gd name="connsiteX3" fmla="*/ 4992480 w 6051155"/>
                <a:gd name="connsiteY3" fmla="*/ 689843 h 3068359"/>
                <a:gd name="connsiteX4" fmla="*/ 5776020 w 6051155"/>
                <a:gd name="connsiteY4" fmla="*/ 2728933 h 3068359"/>
                <a:gd name="connsiteX5" fmla="*/ 268169 w 6051155"/>
                <a:gd name="connsiteY5" fmla="*/ 2863958 h 3068359"/>
                <a:gd name="connsiteX0" fmla="*/ 268169 w 5851201"/>
                <a:gd name="connsiteY0" fmla="*/ 2863958 h 3006730"/>
                <a:gd name="connsiteX1" fmla="*/ 1075573 w 5851201"/>
                <a:gd name="connsiteY1" fmla="*/ 682234 h 3006730"/>
                <a:gd name="connsiteX2" fmla="*/ 2986261 w 5851201"/>
                <a:gd name="connsiteY2" fmla="*/ 809 h 3006730"/>
                <a:gd name="connsiteX3" fmla="*/ 4992480 w 5851201"/>
                <a:gd name="connsiteY3" fmla="*/ 689843 h 3006730"/>
                <a:gd name="connsiteX4" fmla="*/ 5776020 w 5851201"/>
                <a:gd name="connsiteY4" fmla="*/ 2728933 h 3006730"/>
                <a:gd name="connsiteX5" fmla="*/ 268169 w 5851201"/>
                <a:gd name="connsiteY5" fmla="*/ 2863958 h 3006730"/>
                <a:gd name="connsiteX0" fmla="*/ 11710 w 5594742"/>
                <a:gd name="connsiteY0" fmla="*/ 2863958 h 2875819"/>
                <a:gd name="connsiteX1" fmla="*/ 819114 w 5594742"/>
                <a:gd name="connsiteY1" fmla="*/ 682234 h 2875819"/>
                <a:gd name="connsiteX2" fmla="*/ 2729802 w 5594742"/>
                <a:gd name="connsiteY2" fmla="*/ 809 h 2875819"/>
                <a:gd name="connsiteX3" fmla="*/ 4736021 w 5594742"/>
                <a:gd name="connsiteY3" fmla="*/ 689843 h 2875819"/>
                <a:gd name="connsiteX4" fmla="*/ 5519561 w 5594742"/>
                <a:gd name="connsiteY4" fmla="*/ 2728933 h 2875819"/>
                <a:gd name="connsiteX5" fmla="*/ 11710 w 5594742"/>
                <a:gd name="connsiteY5" fmla="*/ 2863958 h 2875819"/>
                <a:gd name="connsiteX0" fmla="*/ 46151 w 5277483"/>
                <a:gd name="connsiteY0" fmla="*/ 2748458 h 2896240"/>
                <a:gd name="connsiteX1" fmla="*/ 337966 w 5277483"/>
                <a:gd name="connsiteY1" fmla="*/ 682234 h 2896240"/>
                <a:gd name="connsiteX2" fmla="*/ 2248654 w 5277483"/>
                <a:gd name="connsiteY2" fmla="*/ 809 h 2896240"/>
                <a:gd name="connsiteX3" fmla="*/ 4254873 w 5277483"/>
                <a:gd name="connsiteY3" fmla="*/ 689843 h 2896240"/>
                <a:gd name="connsiteX4" fmla="*/ 5038413 w 5277483"/>
                <a:gd name="connsiteY4" fmla="*/ 2728933 h 2896240"/>
                <a:gd name="connsiteX5" fmla="*/ 46151 w 5277483"/>
                <a:gd name="connsiteY5" fmla="*/ 2748458 h 2896240"/>
                <a:gd name="connsiteX0" fmla="*/ 305424 w 5002041"/>
                <a:gd name="connsiteY0" fmla="*/ 2748442 h 2976710"/>
                <a:gd name="connsiteX1" fmla="*/ 597239 w 5002041"/>
                <a:gd name="connsiteY1" fmla="*/ 682218 h 2976710"/>
                <a:gd name="connsiteX2" fmla="*/ 2507927 w 5002041"/>
                <a:gd name="connsiteY2" fmla="*/ 793 h 2976710"/>
                <a:gd name="connsiteX3" fmla="*/ 4514146 w 5002041"/>
                <a:gd name="connsiteY3" fmla="*/ 689827 h 2976710"/>
                <a:gd name="connsiteX4" fmla="*/ 4639866 w 5002041"/>
                <a:gd name="connsiteY4" fmla="*/ 2693378 h 2976710"/>
                <a:gd name="connsiteX5" fmla="*/ 305424 w 5002041"/>
                <a:gd name="connsiteY5" fmla="*/ 2748442 h 2976710"/>
                <a:gd name="connsiteX0" fmla="*/ 305424 w 4727433"/>
                <a:gd name="connsiteY0" fmla="*/ 2748442 h 2885414"/>
                <a:gd name="connsiteX1" fmla="*/ 597239 w 4727433"/>
                <a:gd name="connsiteY1" fmla="*/ 682218 h 2885414"/>
                <a:gd name="connsiteX2" fmla="*/ 2507927 w 4727433"/>
                <a:gd name="connsiteY2" fmla="*/ 793 h 2885414"/>
                <a:gd name="connsiteX3" fmla="*/ 4514146 w 4727433"/>
                <a:gd name="connsiteY3" fmla="*/ 689827 h 2885414"/>
                <a:gd name="connsiteX4" fmla="*/ 4639866 w 4727433"/>
                <a:gd name="connsiteY4" fmla="*/ 2693378 h 2885414"/>
                <a:gd name="connsiteX5" fmla="*/ 305424 w 4727433"/>
                <a:gd name="connsiteY5" fmla="*/ 2748442 h 2885414"/>
                <a:gd name="connsiteX0" fmla="*/ 36958 w 4458967"/>
                <a:gd name="connsiteY0" fmla="*/ 2748442 h 2753310"/>
                <a:gd name="connsiteX1" fmla="*/ 328773 w 4458967"/>
                <a:gd name="connsiteY1" fmla="*/ 682218 h 2753310"/>
                <a:gd name="connsiteX2" fmla="*/ 2239461 w 4458967"/>
                <a:gd name="connsiteY2" fmla="*/ 793 h 2753310"/>
                <a:gd name="connsiteX3" fmla="*/ 4245680 w 4458967"/>
                <a:gd name="connsiteY3" fmla="*/ 689827 h 2753310"/>
                <a:gd name="connsiteX4" fmla="*/ 4371400 w 4458967"/>
                <a:gd name="connsiteY4" fmla="*/ 2693378 h 2753310"/>
                <a:gd name="connsiteX5" fmla="*/ 36958 w 4458967"/>
                <a:gd name="connsiteY5" fmla="*/ 2748442 h 2753310"/>
                <a:gd name="connsiteX0" fmla="*/ 104470 w 4591219"/>
                <a:gd name="connsiteY0" fmla="*/ 2757328 h 2871750"/>
                <a:gd name="connsiteX1" fmla="*/ 200717 w 4591219"/>
                <a:gd name="connsiteY1" fmla="*/ 682218 h 2871750"/>
                <a:gd name="connsiteX2" fmla="*/ 2111405 w 4591219"/>
                <a:gd name="connsiteY2" fmla="*/ 793 h 2871750"/>
                <a:gd name="connsiteX3" fmla="*/ 4117624 w 4591219"/>
                <a:gd name="connsiteY3" fmla="*/ 689827 h 2871750"/>
                <a:gd name="connsiteX4" fmla="*/ 4243344 w 4591219"/>
                <a:gd name="connsiteY4" fmla="*/ 2693378 h 2871750"/>
                <a:gd name="connsiteX5" fmla="*/ 104470 w 4591219"/>
                <a:gd name="connsiteY5" fmla="*/ 2757328 h 2871750"/>
                <a:gd name="connsiteX0" fmla="*/ 104470 w 4606556"/>
                <a:gd name="connsiteY0" fmla="*/ 2757236 h 2764432"/>
                <a:gd name="connsiteX1" fmla="*/ 200717 w 4606556"/>
                <a:gd name="connsiteY1" fmla="*/ 682126 h 2764432"/>
                <a:gd name="connsiteX2" fmla="*/ 2111405 w 4606556"/>
                <a:gd name="connsiteY2" fmla="*/ 701 h 2764432"/>
                <a:gd name="connsiteX3" fmla="*/ 4117624 w 4606556"/>
                <a:gd name="connsiteY3" fmla="*/ 689735 h 2764432"/>
                <a:gd name="connsiteX4" fmla="*/ 4382450 w 4606556"/>
                <a:gd name="connsiteY4" fmla="*/ 2473520 h 2764432"/>
                <a:gd name="connsiteX5" fmla="*/ 4243344 w 4606556"/>
                <a:gd name="connsiteY5" fmla="*/ 2693286 h 2764432"/>
                <a:gd name="connsiteX6" fmla="*/ 104470 w 4606556"/>
                <a:gd name="connsiteY6" fmla="*/ 2757236 h 2764432"/>
                <a:gd name="connsiteX0" fmla="*/ 353999 w 4856085"/>
                <a:gd name="connsiteY0" fmla="*/ 2757236 h 2945892"/>
                <a:gd name="connsiteX1" fmla="*/ 450246 w 4856085"/>
                <a:gd name="connsiteY1" fmla="*/ 682126 h 2945892"/>
                <a:gd name="connsiteX2" fmla="*/ 2360934 w 4856085"/>
                <a:gd name="connsiteY2" fmla="*/ 701 h 2945892"/>
                <a:gd name="connsiteX3" fmla="*/ 4367153 w 4856085"/>
                <a:gd name="connsiteY3" fmla="*/ 689735 h 2945892"/>
                <a:gd name="connsiteX4" fmla="*/ 4631979 w 4856085"/>
                <a:gd name="connsiteY4" fmla="*/ 2473520 h 2945892"/>
                <a:gd name="connsiteX5" fmla="*/ 4492873 w 4856085"/>
                <a:gd name="connsiteY5" fmla="*/ 2817672 h 2945892"/>
                <a:gd name="connsiteX6" fmla="*/ 353999 w 4856085"/>
                <a:gd name="connsiteY6" fmla="*/ 2757236 h 2945892"/>
                <a:gd name="connsiteX0" fmla="*/ 353999 w 4638802"/>
                <a:gd name="connsiteY0" fmla="*/ 2757236 h 2928888"/>
                <a:gd name="connsiteX1" fmla="*/ 450246 w 4638802"/>
                <a:gd name="connsiteY1" fmla="*/ 682126 h 2928888"/>
                <a:gd name="connsiteX2" fmla="*/ 2360934 w 4638802"/>
                <a:gd name="connsiteY2" fmla="*/ 701 h 2928888"/>
                <a:gd name="connsiteX3" fmla="*/ 4367153 w 4638802"/>
                <a:gd name="connsiteY3" fmla="*/ 689735 h 2928888"/>
                <a:gd name="connsiteX4" fmla="*/ 4631979 w 4638802"/>
                <a:gd name="connsiteY4" fmla="*/ 2473520 h 2928888"/>
                <a:gd name="connsiteX5" fmla="*/ 4492873 w 4638802"/>
                <a:gd name="connsiteY5" fmla="*/ 2817672 h 2928888"/>
                <a:gd name="connsiteX6" fmla="*/ 353999 w 4638802"/>
                <a:gd name="connsiteY6" fmla="*/ 2757236 h 2928888"/>
                <a:gd name="connsiteX0" fmla="*/ 344152 w 4884377"/>
                <a:gd name="connsiteY0" fmla="*/ 2792775 h 2971098"/>
                <a:gd name="connsiteX1" fmla="*/ 475956 w 4884377"/>
                <a:gd name="connsiteY1" fmla="*/ 682126 h 2971098"/>
                <a:gd name="connsiteX2" fmla="*/ 2386644 w 4884377"/>
                <a:gd name="connsiteY2" fmla="*/ 701 h 2971098"/>
                <a:gd name="connsiteX3" fmla="*/ 4392863 w 4884377"/>
                <a:gd name="connsiteY3" fmla="*/ 689735 h 2971098"/>
                <a:gd name="connsiteX4" fmla="*/ 4657689 w 4884377"/>
                <a:gd name="connsiteY4" fmla="*/ 2473520 h 2971098"/>
                <a:gd name="connsiteX5" fmla="*/ 4518583 w 4884377"/>
                <a:gd name="connsiteY5" fmla="*/ 2817672 h 2971098"/>
                <a:gd name="connsiteX6" fmla="*/ 344152 w 4884377"/>
                <a:gd name="connsiteY6" fmla="*/ 2792775 h 2971098"/>
                <a:gd name="connsiteX0" fmla="*/ 377587 w 4917812"/>
                <a:gd name="connsiteY0" fmla="*/ 2792775 h 2851535"/>
                <a:gd name="connsiteX1" fmla="*/ 210835 w 4917812"/>
                <a:gd name="connsiteY1" fmla="*/ 2411327 h 2851535"/>
                <a:gd name="connsiteX2" fmla="*/ 509391 w 4917812"/>
                <a:gd name="connsiteY2" fmla="*/ 682126 h 2851535"/>
                <a:gd name="connsiteX3" fmla="*/ 2420079 w 4917812"/>
                <a:gd name="connsiteY3" fmla="*/ 701 h 2851535"/>
                <a:gd name="connsiteX4" fmla="*/ 4426298 w 4917812"/>
                <a:gd name="connsiteY4" fmla="*/ 689735 h 2851535"/>
                <a:gd name="connsiteX5" fmla="*/ 4691124 w 4917812"/>
                <a:gd name="connsiteY5" fmla="*/ 2473520 h 2851535"/>
                <a:gd name="connsiteX6" fmla="*/ 4552018 w 4917812"/>
                <a:gd name="connsiteY6" fmla="*/ 2817672 h 2851535"/>
                <a:gd name="connsiteX7" fmla="*/ 377587 w 4917812"/>
                <a:gd name="connsiteY7" fmla="*/ 2792775 h 285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7812" h="2851535">
                  <a:moveTo>
                    <a:pt x="377587" y="2792775"/>
                  </a:moveTo>
                  <a:cubicBezTo>
                    <a:pt x="-345943" y="2725051"/>
                    <a:pt x="188868" y="2763102"/>
                    <a:pt x="210835" y="2411327"/>
                  </a:cubicBezTo>
                  <a:cubicBezTo>
                    <a:pt x="232802" y="2059552"/>
                    <a:pt x="141184" y="1083897"/>
                    <a:pt x="509391" y="682126"/>
                  </a:cubicBezTo>
                  <a:cubicBezTo>
                    <a:pt x="877598" y="280355"/>
                    <a:pt x="1826402" y="18898"/>
                    <a:pt x="2420079" y="701"/>
                  </a:cubicBezTo>
                  <a:cubicBezTo>
                    <a:pt x="3218837" y="-16291"/>
                    <a:pt x="4047791" y="277599"/>
                    <a:pt x="4426298" y="689735"/>
                  </a:cubicBezTo>
                  <a:cubicBezTo>
                    <a:pt x="4804805" y="1101871"/>
                    <a:pt x="4670171" y="2139595"/>
                    <a:pt x="4691124" y="2473520"/>
                  </a:cubicBezTo>
                  <a:cubicBezTo>
                    <a:pt x="4712077" y="2807445"/>
                    <a:pt x="5270941" y="2764463"/>
                    <a:pt x="4552018" y="2817672"/>
                  </a:cubicBezTo>
                  <a:cubicBezTo>
                    <a:pt x="3833095" y="2870881"/>
                    <a:pt x="1101117" y="2860499"/>
                    <a:pt x="377587" y="2792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66" name="Szabadkézi sokszög 265"/>
            <p:cNvSpPr/>
            <p:nvPr/>
          </p:nvSpPr>
          <p:spPr>
            <a:xfrm>
              <a:off x="4751687" y="2171768"/>
              <a:ext cx="3575131" cy="3554056"/>
            </a:xfrm>
            <a:custGeom>
              <a:avLst/>
              <a:gdLst>
                <a:gd name="connsiteX0" fmla="*/ 843085 w 1697000"/>
                <a:gd name="connsiteY0" fmla="*/ 0 h 1410685"/>
                <a:gd name="connsiteX1" fmla="*/ 1687394 w 1697000"/>
                <a:gd name="connsiteY1" fmla="*/ 686545 h 1410685"/>
                <a:gd name="connsiteX2" fmla="*/ 1697000 w 1697000"/>
                <a:gd name="connsiteY2" fmla="*/ 727835 h 1410685"/>
                <a:gd name="connsiteX3" fmla="*/ 1668495 w 1697000"/>
                <a:gd name="connsiteY3" fmla="*/ 813912 h 1410685"/>
                <a:gd name="connsiteX4" fmla="*/ 853914 w 1697000"/>
                <a:gd name="connsiteY4" fmla="*/ 1410685 h 1410685"/>
                <a:gd name="connsiteX5" fmla="*/ 9605 w 1697000"/>
                <a:gd name="connsiteY5" fmla="*/ 724140 h 1410685"/>
                <a:gd name="connsiteX6" fmla="*/ 0 w 1697000"/>
                <a:gd name="connsiteY6" fmla="*/ 682850 h 1410685"/>
                <a:gd name="connsiteX7" fmla="*/ 28504 w 1697000"/>
                <a:gd name="connsiteY7" fmla="*/ 596773 h 1410685"/>
                <a:gd name="connsiteX8" fmla="*/ 843085 w 1697000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61325 w 1687395"/>
                <a:gd name="connsiteY6" fmla="*/ 788581 h 1410685"/>
                <a:gd name="connsiteX7" fmla="*/ 18899 w 1687395"/>
                <a:gd name="connsiteY7" fmla="*/ 596773 h 1410685"/>
                <a:gd name="connsiteX8" fmla="*/ 833480 w 1687395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18899 w 1687395"/>
                <a:gd name="connsiteY6" fmla="*/ 596773 h 1410685"/>
                <a:gd name="connsiteX7" fmla="*/ 833480 w 1687395"/>
                <a:gd name="connsiteY7" fmla="*/ 0 h 1410685"/>
                <a:gd name="connsiteX0" fmla="*/ 814581 w 1668496"/>
                <a:gd name="connsiteY0" fmla="*/ 0 h 1413817"/>
                <a:gd name="connsiteX1" fmla="*/ 1658890 w 1668496"/>
                <a:gd name="connsiteY1" fmla="*/ 686545 h 1413817"/>
                <a:gd name="connsiteX2" fmla="*/ 1668496 w 1668496"/>
                <a:gd name="connsiteY2" fmla="*/ 727835 h 1413817"/>
                <a:gd name="connsiteX3" fmla="*/ 1639991 w 1668496"/>
                <a:gd name="connsiteY3" fmla="*/ 813912 h 1413817"/>
                <a:gd name="connsiteX4" fmla="*/ 825410 w 1668496"/>
                <a:gd name="connsiteY4" fmla="*/ 1410685 h 1413817"/>
                <a:gd name="connsiteX5" fmla="*/ 0 w 1668496"/>
                <a:gd name="connsiteY5" fmla="*/ 596773 h 1413817"/>
                <a:gd name="connsiteX6" fmla="*/ 814581 w 1668496"/>
                <a:gd name="connsiteY6" fmla="*/ 0 h 1413817"/>
                <a:gd name="connsiteX0" fmla="*/ 708186 w 1562101"/>
                <a:gd name="connsiteY0" fmla="*/ 0 h 1410703"/>
                <a:gd name="connsiteX1" fmla="*/ 1552495 w 1562101"/>
                <a:gd name="connsiteY1" fmla="*/ 686545 h 1410703"/>
                <a:gd name="connsiteX2" fmla="*/ 1562101 w 1562101"/>
                <a:gd name="connsiteY2" fmla="*/ 727835 h 1410703"/>
                <a:gd name="connsiteX3" fmla="*/ 1533596 w 1562101"/>
                <a:gd name="connsiteY3" fmla="*/ 813912 h 1410703"/>
                <a:gd name="connsiteX4" fmla="*/ 719015 w 1562101"/>
                <a:gd name="connsiteY4" fmla="*/ 1410685 h 1410703"/>
                <a:gd name="connsiteX5" fmla="*/ 0 w 1562101"/>
                <a:gd name="connsiteY5" fmla="*/ 831732 h 1410703"/>
                <a:gd name="connsiteX6" fmla="*/ 708186 w 1562101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1583324 w 1611829"/>
                <a:gd name="connsiteY3" fmla="*/ 813912 h 1410703"/>
                <a:gd name="connsiteX4" fmla="*/ 768743 w 1611829"/>
                <a:gd name="connsiteY4" fmla="*/ 1410685 h 1410703"/>
                <a:gd name="connsiteX5" fmla="*/ 49728 w 1611829"/>
                <a:gd name="connsiteY5" fmla="*/ 831732 h 1410703"/>
                <a:gd name="connsiteX6" fmla="*/ 757914 w 1611829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768743 w 1611829"/>
                <a:gd name="connsiteY3" fmla="*/ 1410685 h 1410703"/>
                <a:gd name="connsiteX4" fmla="*/ 49728 w 1611829"/>
                <a:gd name="connsiteY4" fmla="*/ 831732 h 1410703"/>
                <a:gd name="connsiteX5" fmla="*/ 757914 w 1611829"/>
                <a:gd name="connsiteY5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1098"/>
                <a:gd name="connsiteX1" fmla="*/ 1602223 w 1602223"/>
                <a:gd name="connsiteY1" fmla="*/ 686545 h 1411098"/>
                <a:gd name="connsiteX2" fmla="*/ 768743 w 1602223"/>
                <a:gd name="connsiteY2" fmla="*/ 1410685 h 1411098"/>
                <a:gd name="connsiteX3" fmla="*/ 49728 w 1602223"/>
                <a:gd name="connsiteY3" fmla="*/ 831732 h 1411098"/>
                <a:gd name="connsiteX4" fmla="*/ 757914 w 1602223"/>
                <a:gd name="connsiteY4" fmla="*/ 0 h 1411098"/>
                <a:gd name="connsiteX0" fmla="*/ 757914 w 1495828"/>
                <a:gd name="connsiteY0" fmla="*/ 0 h 1412605"/>
                <a:gd name="connsiteX1" fmla="*/ 1495828 w 1495828"/>
                <a:gd name="connsiteY1" fmla="*/ 639553 h 1412605"/>
                <a:gd name="connsiteX2" fmla="*/ 768743 w 1495828"/>
                <a:gd name="connsiteY2" fmla="*/ 1410685 h 1412605"/>
                <a:gd name="connsiteX3" fmla="*/ 49728 w 1495828"/>
                <a:gd name="connsiteY3" fmla="*/ 831732 h 1412605"/>
                <a:gd name="connsiteX4" fmla="*/ 757914 w 1495828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0895"/>
                <a:gd name="connsiteX1" fmla="*/ 1495828 w 1496484"/>
                <a:gd name="connsiteY1" fmla="*/ 604309 h 1410895"/>
                <a:gd name="connsiteX2" fmla="*/ 768743 w 1496484"/>
                <a:gd name="connsiteY2" fmla="*/ 1410685 h 1410895"/>
                <a:gd name="connsiteX3" fmla="*/ 49728 w 1496484"/>
                <a:gd name="connsiteY3" fmla="*/ 831732 h 1410895"/>
                <a:gd name="connsiteX4" fmla="*/ 757914 w 1496484"/>
                <a:gd name="connsiteY4" fmla="*/ 0 h 1410895"/>
                <a:gd name="connsiteX0" fmla="*/ 757914 w 1496484"/>
                <a:gd name="connsiteY0" fmla="*/ 0 h 1414415"/>
                <a:gd name="connsiteX1" fmla="*/ 1495828 w 1496484"/>
                <a:gd name="connsiteY1" fmla="*/ 604309 h 1414415"/>
                <a:gd name="connsiteX2" fmla="*/ 768743 w 1496484"/>
                <a:gd name="connsiteY2" fmla="*/ 1410685 h 1414415"/>
                <a:gd name="connsiteX3" fmla="*/ 49728 w 1496484"/>
                <a:gd name="connsiteY3" fmla="*/ 831732 h 1414415"/>
                <a:gd name="connsiteX4" fmla="*/ 757914 w 1496484"/>
                <a:gd name="connsiteY4" fmla="*/ 0 h 1414415"/>
                <a:gd name="connsiteX0" fmla="*/ 757914 w 1496484"/>
                <a:gd name="connsiteY0" fmla="*/ 0 h 1417393"/>
                <a:gd name="connsiteX1" fmla="*/ 1495828 w 1496484"/>
                <a:gd name="connsiteY1" fmla="*/ 604309 h 1417393"/>
                <a:gd name="connsiteX2" fmla="*/ 768743 w 1496484"/>
                <a:gd name="connsiteY2" fmla="*/ 1410685 h 1417393"/>
                <a:gd name="connsiteX3" fmla="*/ 49728 w 1496484"/>
                <a:gd name="connsiteY3" fmla="*/ 831732 h 1417393"/>
                <a:gd name="connsiteX4" fmla="*/ 757914 w 1496484"/>
                <a:gd name="connsiteY4" fmla="*/ 0 h 1417393"/>
                <a:gd name="connsiteX0" fmla="*/ 757914 w 1496484"/>
                <a:gd name="connsiteY0" fmla="*/ 0 h 1411394"/>
                <a:gd name="connsiteX1" fmla="*/ 1495828 w 1496484"/>
                <a:gd name="connsiteY1" fmla="*/ 604309 h 1411394"/>
                <a:gd name="connsiteX2" fmla="*/ 768743 w 1496484"/>
                <a:gd name="connsiteY2" fmla="*/ 1410685 h 1411394"/>
                <a:gd name="connsiteX3" fmla="*/ 49728 w 1496484"/>
                <a:gd name="connsiteY3" fmla="*/ 831732 h 1411394"/>
                <a:gd name="connsiteX4" fmla="*/ 757914 w 1496484"/>
                <a:gd name="connsiteY4" fmla="*/ 0 h 1411394"/>
                <a:gd name="connsiteX0" fmla="*/ 757914 w 1496484"/>
                <a:gd name="connsiteY0" fmla="*/ 0 h 1410762"/>
                <a:gd name="connsiteX1" fmla="*/ 1495828 w 1496484"/>
                <a:gd name="connsiteY1" fmla="*/ 604309 h 1410762"/>
                <a:gd name="connsiteX2" fmla="*/ 768743 w 1496484"/>
                <a:gd name="connsiteY2" fmla="*/ 1410685 h 1410762"/>
                <a:gd name="connsiteX3" fmla="*/ 49728 w 1496484"/>
                <a:gd name="connsiteY3" fmla="*/ 831732 h 1410762"/>
                <a:gd name="connsiteX4" fmla="*/ 757914 w 1496484"/>
                <a:gd name="connsiteY4" fmla="*/ 0 h 141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84" h="1410762">
                  <a:moveTo>
                    <a:pt x="757914" y="0"/>
                  </a:moveTo>
                  <a:cubicBezTo>
                    <a:pt x="1154617" y="0"/>
                    <a:pt x="1513936" y="147820"/>
                    <a:pt x="1495828" y="604309"/>
                  </a:cubicBezTo>
                  <a:cubicBezTo>
                    <a:pt x="1514659" y="1247335"/>
                    <a:pt x="1022743" y="1405492"/>
                    <a:pt x="768743" y="1410685"/>
                  </a:cubicBezTo>
                  <a:cubicBezTo>
                    <a:pt x="473113" y="1416729"/>
                    <a:pt x="51533" y="1066846"/>
                    <a:pt x="49728" y="831732"/>
                  </a:cubicBezTo>
                  <a:cubicBezTo>
                    <a:pt x="-170716" y="128596"/>
                    <a:pt x="391727" y="0"/>
                    <a:pt x="75791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67" name="Ellipszis 266"/>
            <p:cNvSpPr/>
            <p:nvPr/>
          </p:nvSpPr>
          <p:spPr>
            <a:xfrm rot="2373318">
              <a:off x="5005610" y="1827218"/>
              <a:ext cx="1144497" cy="1980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68" name="Ellipszis 267"/>
            <p:cNvSpPr/>
            <p:nvPr/>
          </p:nvSpPr>
          <p:spPr>
            <a:xfrm rot="2373318" flipH="1">
              <a:off x="5591601" y="2017679"/>
              <a:ext cx="2857665" cy="19802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69" name="Ellipszis 268"/>
            <p:cNvSpPr/>
            <p:nvPr/>
          </p:nvSpPr>
          <p:spPr>
            <a:xfrm rot="5400000">
              <a:off x="5709469" y="1446445"/>
              <a:ext cx="1817096" cy="24872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0" name="Lekerekített téglalap 269"/>
            <p:cNvSpPr/>
            <p:nvPr/>
          </p:nvSpPr>
          <p:spPr>
            <a:xfrm>
              <a:off x="5213379" y="2221297"/>
              <a:ext cx="2697502" cy="2891156"/>
            </a:xfrm>
            <a:prstGeom prst="roundRect">
              <a:avLst>
                <a:gd name="adj" fmla="val 50000"/>
              </a:avLst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1" name="Ellipszis 270"/>
            <p:cNvSpPr/>
            <p:nvPr/>
          </p:nvSpPr>
          <p:spPr>
            <a:xfrm rot="10111047">
              <a:off x="7637502" y="3238574"/>
              <a:ext cx="601229" cy="569166"/>
            </a:xfrm>
            <a:prstGeom prst="ellipse">
              <a:avLst/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2" name="Ellipszis 271"/>
            <p:cNvSpPr/>
            <p:nvPr/>
          </p:nvSpPr>
          <p:spPr>
            <a:xfrm rot="10111047">
              <a:off x="7873543" y="3398006"/>
              <a:ext cx="250290" cy="224158"/>
            </a:xfrm>
            <a:prstGeom prst="ellipse">
              <a:avLst/>
            </a:prstGeom>
            <a:solidFill>
              <a:srgbClr val="F6B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4" name="Ellipszis 273"/>
            <p:cNvSpPr/>
            <p:nvPr/>
          </p:nvSpPr>
          <p:spPr>
            <a:xfrm rot="4589977">
              <a:off x="5698718" y="1050612"/>
              <a:ext cx="1029583" cy="20182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5" name="Ellipszis 274"/>
            <p:cNvSpPr/>
            <p:nvPr/>
          </p:nvSpPr>
          <p:spPr>
            <a:xfrm rot="6674677">
              <a:off x="6372260" y="1062234"/>
              <a:ext cx="1029583" cy="20182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6" name="Ellipszis 275"/>
            <p:cNvSpPr/>
            <p:nvPr/>
          </p:nvSpPr>
          <p:spPr>
            <a:xfrm>
              <a:off x="4985775" y="3214581"/>
              <a:ext cx="601229" cy="569166"/>
            </a:xfrm>
            <a:prstGeom prst="ellipse">
              <a:avLst/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7" name="Ellipszis 276"/>
            <p:cNvSpPr/>
            <p:nvPr/>
          </p:nvSpPr>
          <p:spPr>
            <a:xfrm>
              <a:off x="5111916" y="3387084"/>
              <a:ext cx="250290" cy="224158"/>
            </a:xfrm>
            <a:prstGeom prst="ellipse">
              <a:avLst/>
            </a:prstGeom>
            <a:solidFill>
              <a:srgbClr val="F6B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9" name="Szabadkézi sokszög 278"/>
            <p:cNvSpPr/>
            <p:nvPr/>
          </p:nvSpPr>
          <p:spPr>
            <a:xfrm rot="5340000">
              <a:off x="5806170" y="3176363"/>
              <a:ext cx="1507643" cy="2712461"/>
            </a:xfrm>
            <a:custGeom>
              <a:avLst/>
              <a:gdLst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42269 w 1133902"/>
                <a:gd name="connsiteY19" fmla="*/ 1194959 h 2224902"/>
                <a:gd name="connsiteX20" fmla="*/ 342269 w 1133902"/>
                <a:gd name="connsiteY20" fmla="*/ 991465 h 2224902"/>
                <a:gd name="connsiteX21" fmla="*/ 381436 w 1133902"/>
                <a:gd name="connsiteY21" fmla="*/ 888991 h 2224902"/>
                <a:gd name="connsiteX22" fmla="*/ 404258 w 1133902"/>
                <a:gd name="connsiteY22" fmla="*/ 872315 h 2224902"/>
                <a:gd name="connsiteX23" fmla="*/ 409543 w 1133902"/>
                <a:gd name="connsiteY23" fmla="*/ 847292 h 2224902"/>
                <a:gd name="connsiteX24" fmla="*/ 437442 w 1133902"/>
                <a:gd name="connsiteY24" fmla="*/ 805299 h 2224902"/>
                <a:gd name="connsiteX25" fmla="*/ 28674 w 1133902"/>
                <a:gd name="connsiteY2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42269 w 1133902"/>
                <a:gd name="connsiteY19" fmla="*/ 1194959 h 2224902"/>
                <a:gd name="connsiteX20" fmla="*/ 381436 w 1133902"/>
                <a:gd name="connsiteY20" fmla="*/ 888991 h 2224902"/>
                <a:gd name="connsiteX21" fmla="*/ 404258 w 1133902"/>
                <a:gd name="connsiteY21" fmla="*/ 872315 h 2224902"/>
                <a:gd name="connsiteX22" fmla="*/ 409543 w 1133902"/>
                <a:gd name="connsiteY22" fmla="*/ 847292 h 2224902"/>
                <a:gd name="connsiteX23" fmla="*/ 437442 w 1133902"/>
                <a:gd name="connsiteY23" fmla="*/ 805299 h 2224902"/>
                <a:gd name="connsiteX24" fmla="*/ 28674 w 1133902"/>
                <a:gd name="connsiteY24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81436 w 1133902"/>
                <a:gd name="connsiteY19" fmla="*/ 888991 h 2224902"/>
                <a:gd name="connsiteX20" fmla="*/ 404258 w 1133902"/>
                <a:gd name="connsiteY20" fmla="*/ 872315 h 2224902"/>
                <a:gd name="connsiteX21" fmla="*/ 409543 w 1133902"/>
                <a:gd name="connsiteY21" fmla="*/ 847292 h 2224902"/>
                <a:gd name="connsiteX22" fmla="*/ 437442 w 1133902"/>
                <a:gd name="connsiteY22" fmla="*/ 805299 h 2224902"/>
                <a:gd name="connsiteX23" fmla="*/ 28674 w 1133902"/>
                <a:gd name="connsiteY23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04258 w 1133902"/>
                <a:gd name="connsiteY19" fmla="*/ 872315 h 2224902"/>
                <a:gd name="connsiteX20" fmla="*/ 409543 w 1133902"/>
                <a:gd name="connsiteY20" fmla="*/ 847292 h 2224902"/>
                <a:gd name="connsiteX21" fmla="*/ 437442 w 1133902"/>
                <a:gd name="connsiteY21" fmla="*/ 805299 h 2224902"/>
                <a:gd name="connsiteX22" fmla="*/ 28674 w 1133902"/>
                <a:gd name="connsiteY22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04258 w 1133902"/>
                <a:gd name="connsiteY19" fmla="*/ 872315 h 2224902"/>
                <a:gd name="connsiteX20" fmla="*/ 437442 w 1133902"/>
                <a:gd name="connsiteY20" fmla="*/ 805299 h 2224902"/>
                <a:gd name="connsiteX21" fmla="*/ 28674 w 1133902"/>
                <a:gd name="connsiteY21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37442 w 1133902"/>
                <a:gd name="connsiteY19" fmla="*/ 805299 h 2224902"/>
                <a:gd name="connsiteX20" fmla="*/ 28674 w 1133902"/>
                <a:gd name="connsiteY20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37442 w 1133902"/>
                <a:gd name="connsiteY17" fmla="*/ 805299 h 2224902"/>
                <a:gd name="connsiteX18" fmla="*/ 28674 w 1133902"/>
                <a:gd name="connsiteY18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353140 w 1133902"/>
                <a:gd name="connsiteY17" fmla="*/ 1074807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74241 w 1133902"/>
                <a:gd name="connsiteY17" fmla="*/ 836640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74241 w 1133902"/>
                <a:gd name="connsiteY17" fmla="*/ 836640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61152 w 1133902"/>
                <a:gd name="connsiteY17" fmla="*/ 805332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61152 w 1133902"/>
                <a:gd name="connsiteY17" fmla="*/ 805332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761739 w 1133902"/>
                <a:gd name="connsiteY9" fmla="*/ 1512408 h 2224902"/>
                <a:gd name="connsiteX10" fmla="*/ 1084883 w 1133902"/>
                <a:gd name="connsiteY10" fmla="*/ 1728257 h 2224902"/>
                <a:gd name="connsiteX11" fmla="*/ 1082318 w 1133902"/>
                <a:gd name="connsiteY11" fmla="*/ 1918177 h 2224902"/>
                <a:gd name="connsiteX12" fmla="*/ 1071787 w 1133902"/>
                <a:gd name="connsiteY12" fmla="*/ 1928591 h 2224902"/>
                <a:gd name="connsiteX13" fmla="*/ 0 w 1133902"/>
                <a:gd name="connsiteY13" fmla="*/ 2217799 h 2224902"/>
                <a:gd name="connsiteX14" fmla="*/ 665295 w 1133902"/>
                <a:gd name="connsiteY14" fmla="*/ 1821482 h 2224902"/>
                <a:gd name="connsiteX15" fmla="*/ 456443 w 1133902"/>
                <a:gd name="connsiteY15" fmla="*/ 1332156 h 2224902"/>
                <a:gd name="connsiteX16" fmla="*/ 461152 w 1133902"/>
                <a:gd name="connsiteY16" fmla="*/ 805332 h 2224902"/>
                <a:gd name="connsiteX17" fmla="*/ 823818 w 1133902"/>
                <a:gd name="connsiteY17" fmla="*/ 443852 h 2224902"/>
                <a:gd name="connsiteX18" fmla="*/ 28674 w 1133902"/>
                <a:gd name="connsiteY18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761739 w 1133902"/>
                <a:gd name="connsiteY8" fmla="*/ 1512408 h 2224902"/>
                <a:gd name="connsiteX9" fmla="*/ 1084883 w 1133902"/>
                <a:gd name="connsiteY9" fmla="*/ 1728257 h 2224902"/>
                <a:gd name="connsiteX10" fmla="*/ 1082318 w 1133902"/>
                <a:gd name="connsiteY10" fmla="*/ 1918177 h 2224902"/>
                <a:gd name="connsiteX11" fmla="*/ 1071787 w 1133902"/>
                <a:gd name="connsiteY11" fmla="*/ 1928591 h 2224902"/>
                <a:gd name="connsiteX12" fmla="*/ 0 w 1133902"/>
                <a:gd name="connsiteY12" fmla="*/ 2217799 h 2224902"/>
                <a:gd name="connsiteX13" fmla="*/ 665295 w 1133902"/>
                <a:gd name="connsiteY13" fmla="*/ 1821482 h 2224902"/>
                <a:gd name="connsiteX14" fmla="*/ 456443 w 1133902"/>
                <a:gd name="connsiteY14" fmla="*/ 1332156 h 2224902"/>
                <a:gd name="connsiteX15" fmla="*/ 461152 w 1133902"/>
                <a:gd name="connsiteY15" fmla="*/ 805332 h 2224902"/>
                <a:gd name="connsiteX16" fmla="*/ 823818 w 1133902"/>
                <a:gd name="connsiteY16" fmla="*/ 443852 h 2224902"/>
                <a:gd name="connsiteX17" fmla="*/ 28674 w 1133902"/>
                <a:gd name="connsiteY17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543458 w 1133902"/>
                <a:gd name="connsiteY7" fmla="*/ 1110446 h 2224902"/>
                <a:gd name="connsiteX8" fmla="*/ 761739 w 1133902"/>
                <a:gd name="connsiteY8" fmla="*/ 1512408 h 2224902"/>
                <a:gd name="connsiteX9" fmla="*/ 1084883 w 1133902"/>
                <a:gd name="connsiteY9" fmla="*/ 1728257 h 2224902"/>
                <a:gd name="connsiteX10" fmla="*/ 1082318 w 1133902"/>
                <a:gd name="connsiteY10" fmla="*/ 1918177 h 2224902"/>
                <a:gd name="connsiteX11" fmla="*/ 1071787 w 1133902"/>
                <a:gd name="connsiteY11" fmla="*/ 1928591 h 2224902"/>
                <a:gd name="connsiteX12" fmla="*/ 0 w 1133902"/>
                <a:gd name="connsiteY12" fmla="*/ 2217799 h 2224902"/>
                <a:gd name="connsiteX13" fmla="*/ 665295 w 1133902"/>
                <a:gd name="connsiteY13" fmla="*/ 1821482 h 2224902"/>
                <a:gd name="connsiteX14" fmla="*/ 456443 w 1133902"/>
                <a:gd name="connsiteY14" fmla="*/ 1332156 h 2224902"/>
                <a:gd name="connsiteX15" fmla="*/ 461152 w 1133902"/>
                <a:gd name="connsiteY15" fmla="*/ 805332 h 2224902"/>
                <a:gd name="connsiteX16" fmla="*/ 823818 w 1133902"/>
                <a:gd name="connsiteY16" fmla="*/ 443852 h 2224902"/>
                <a:gd name="connsiteX17" fmla="*/ 28674 w 1133902"/>
                <a:gd name="connsiteY17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543458 w 1133902"/>
                <a:gd name="connsiteY6" fmla="*/ 1110446 h 2224902"/>
                <a:gd name="connsiteX7" fmla="*/ 761739 w 1133902"/>
                <a:gd name="connsiteY7" fmla="*/ 1512408 h 2224902"/>
                <a:gd name="connsiteX8" fmla="*/ 1084883 w 1133902"/>
                <a:gd name="connsiteY8" fmla="*/ 1728257 h 2224902"/>
                <a:gd name="connsiteX9" fmla="*/ 1082318 w 1133902"/>
                <a:gd name="connsiteY9" fmla="*/ 1918177 h 2224902"/>
                <a:gd name="connsiteX10" fmla="*/ 1071787 w 1133902"/>
                <a:gd name="connsiteY10" fmla="*/ 1928591 h 2224902"/>
                <a:gd name="connsiteX11" fmla="*/ 0 w 1133902"/>
                <a:gd name="connsiteY11" fmla="*/ 2217799 h 2224902"/>
                <a:gd name="connsiteX12" fmla="*/ 665295 w 1133902"/>
                <a:gd name="connsiteY12" fmla="*/ 1821482 h 2224902"/>
                <a:gd name="connsiteX13" fmla="*/ 456443 w 1133902"/>
                <a:gd name="connsiteY13" fmla="*/ 1332156 h 2224902"/>
                <a:gd name="connsiteX14" fmla="*/ 461152 w 1133902"/>
                <a:gd name="connsiteY14" fmla="*/ 805332 h 2224902"/>
                <a:gd name="connsiteX15" fmla="*/ 823818 w 1133902"/>
                <a:gd name="connsiteY15" fmla="*/ 443852 h 2224902"/>
                <a:gd name="connsiteX16" fmla="*/ 28674 w 1133902"/>
                <a:gd name="connsiteY16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43458 w 1133902"/>
                <a:gd name="connsiteY5" fmla="*/ 1110446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37500 w 1133902"/>
                <a:gd name="connsiteY14" fmla="*/ 436364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37500 w 1133902"/>
                <a:gd name="connsiteY14" fmla="*/ 436364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50980 w 1133902"/>
                <a:gd name="connsiteY13" fmla="*/ 805129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50980 w 1133902"/>
                <a:gd name="connsiteY13" fmla="*/ 805129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37034 w 1133902"/>
                <a:gd name="connsiteY11" fmla="*/ 1787988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37034 w 1133902"/>
                <a:gd name="connsiteY11" fmla="*/ 1787988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80093 w 1133902"/>
                <a:gd name="connsiteY14" fmla="*/ 419695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83018 w 1133902"/>
                <a:gd name="connsiteY11" fmla="*/ 1771387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80093 w 1133902"/>
                <a:gd name="connsiteY14" fmla="*/ 419695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83018 w 1133902"/>
                <a:gd name="connsiteY11" fmla="*/ 1771387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39286 w 1133902"/>
                <a:gd name="connsiteY14" fmla="*/ 426642 h 2224902"/>
                <a:gd name="connsiteX15" fmla="*/ 28674 w 1133902"/>
                <a:gd name="connsiteY15" fmla="*/ 5494 h 2224902"/>
                <a:gd name="connsiteX0" fmla="*/ 0 w 1105228"/>
                <a:gd name="connsiteY0" fmla="*/ 5494 h 2144045"/>
                <a:gd name="connsiteX1" fmla="*/ 1060429 w 1105228"/>
                <a:gd name="connsiteY1" fmla="*/ 311021 h 2144045"/>
                <a:gd name="connsiteX2" fmla="*/ 1070618 w 1105228"/>
                <a:gd name="connsiteY2" fmla="*/ 320992 h 2144045"/>
                <a:gd name="connsiteX3" fmla="*/ 1067403 w 1105228"/>
                <a:gd name="connsiteY3" fmla="*/ 495876 h 2144045"/>
                <a:gd name="connsiteX4" fmla="*/ 771966 w 1105228"/>
                <a:gd name="connsiteY4" fmla="*/ 710494 h 2144045"/>
                <a:gd name="connsiteX5" fmla="*/ 508713 w 1105228"/>
                <a:gd name="connsiteY5" fmla="*/ 1063755 h 2144045"/>
                <a:gd name="connsiteX6" fmla="*/ 760428 w 1105228"/>
                <a:gd name="connsiteY6" fmla="*/ 1497432 h 2144045"/>
                <a:gd name="connsiteX7" fmla="*/ 1056209 w 1105228"/>
                <a:gd name="connsiteY7" fmla="*/ 1728257 h 2144045"/>
                <a:gd name="connsiteX8" fmla="*/ 1053644 w 1105228"/>
                <a:gd name="connsiteY8" fmla="*/ 1918177 h 2144045"/>
                <a:gd name="connsiteX9" fmla="*/ 1043113 w 1105228"/>
                <a:gd name="connsiteY9" fmla="*/ 1928591 h 2144045"/>
                <a:gd name="connsiteX10" fmla="*/ 16126 w 1105228"/>
                <a:gd name="connsiteY10" fmla="*/ 2134635 h 2144045"/>
                <a:gd name="connsiteX11" fmla="*/ 654344 w 1105228"/>
                <a:gd name="connsiteY11" fmla="*/ 1771387 h 2144045"/>
                <a:gd name="connsiteX12" fmla="*/ 383511 w 1105228"/>
                <a:gd name="connsiteY12" fmla="*/ 1342914 h 2144045"/>
                <a:gd name="connsiteX13" fmla="*/ 412134 w 1105228"/>
                <a:gd name="connsiteY13" fmla="*/ 804926 h 2144045"/>
                <a:gd name="connsiteX14" fmla="*/ 710612 w 1105228"/>
                <a:gd name="connsiteY14" fmla="*/ 426642 h 2144045"/>
                <a:gd name="connsiteX15" fmla="*/ 0 w 1105228"/>
                <a:gd name="connsiteY15" fmla="*/ 5494 h 2144045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668487 w 1119371"/>
                <a:gd name="connsiteY11" fmla="*/ 1706649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724755 w 1119371"/>
                <a:gd name="connsiteY14" fmla="*/ 361904 h 2079307"/>
                <a:gd name="connsiteX15" fmla="*/ 0 w 1119371"/>
                <a:gd name="connsiteY15" fmla="*/ 6790 h 2079307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668487 w 1119371"/>
                <a:gd name="connsiteY11" fmla="*/ 1706649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651118 w 1119371"/>
                <a:gd name="connsiteY14" fmla="*/ 356174 h 2079307"/>
                <a:gd name="connsiteX15" fmla="*/ 0 w 1119371"/>
                <a:gd name="connsiteY15" fmla="*/ 6790 h 2079307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573243 w 1119371"/>
                <a:gd name="connsiteY11" fmla="*/ 1696117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651118 w 1119371"/>
                <a:gd name="connsiteY14" fmla="*/ 356174 h 2079307"/>
                <a:gd name="connsiteX15" fmla="*/ 0 w 1119371"/>
                <a:gd name="connsiteY15" fmla="*/ 6790 h 2079307"/>
                <a:gd name="connsiteX0" fmla="*/ 69310 w 1089102"/>
                <a:gd name="connsiteY0" fmla="*/ 7056 h 2068963"/>
                <a:gd name="connsiteX1" fmla="*/ 1044303 w 1089102"/>
                <a:gd name="connsiteY1" fmla="*/ 235939 h 2068963"/>
                <a:gd name="connsiteX2" fmla="*/ 1054492 w 1089102"/>
                <a:gd name="connsiteY2" fmla="*/ 245910 h 2068963"/>
                <a:gd name="connsiteX3" fmla="*/ 1051277 w 1089102"/>
                <a:gd name="connsiteY3" fmla="*/ 420794 h 2068963"/>
                <a:gd name="connsiteX4" fmla="*/ 755840 w 1089102"/>
                <a:gd name="connsiteY4" fmla="*/ 635412 h 2068963"/>
                <a:gd name="connsiteX5" fmla="*/ 492587 w 1089102"/>
                <a:gd name="connsiteY5" fmla="*/ 988673 h 2068963"/>
                <a:gd name="connsiteX6" fmla="*/ 744302 w 1089102"/>
                <a:gd name="connsiteY6" fmla="*/ 1422350 h 2068963"/>
                <a:gd name="connsiteX7" fmla="*/ 1040083 w 1089102"/>
                <a:gd name="connsiteY7" fmla="*/ 1653175 h 2068963"/>
                <a:gd name="connsiteX8" fmla="*/ 1037518 w 1089102"/>
                <a:gd name="connsiteY8" fmla="*/ 1843095 h 2068963"/>
                <a:gd name="connsiteX9" fmla="*/ 1026987 w 1089102"/>
                <a:gd name="connsiteY9" fmla="*/ 1853509 h 2068963"/>
                <a:gd name="connsiteX10" fmla="*/ 0 w 1089102"/>
                <a:gd name="connsiteY10" fmla="*/ 2059553 h 2068963"/>
                <a:gd name="connsiteX11" fmla="*/ 542974 w 1089102"/>
                <a:gd name="connsiteY11" fmla="*/ 1685773 h 2068963"/>
                <a:gd name="connsiteX12" fmla="*/ 367385 w 1089102"/>
                <a:gd name="connsiteY12" fmla="*/ 1267832 h 2068963"/>
                <a:gd name="connsiteX13" fmla="*/ 396008 w 1089102"/>
                <a:gd name="connsiteY13" fmla="*/ 729844 h 2068963"/>
                <a:gd name="connsiteX14" fmla="*/ 620849 w 1089102"/>
                <a:gd name="connsiteY14" fmla="*/ 345830 h 2068963"/>
                <a:gd name="connsiteX15" fmla="*/ 69310 w 1089102"/>
                <a:gd name="connsiteY15" fmla="*/ 7056 h 2068963"/>
                <a:gd name="connsiteX0" fmla="*/ 0 w 1110699"/>
                <a:gd name="connsiteY0" fmla="*/ 6792 h 2079153"/>
                <a:gd name="connsiteX1" fmla="*/ 1065900 w 1110699"/>
                <a:gd name="connsiteY1" fmla="*/ 246129 h 2079153"/>
                <a:gd name="connsiteX2" fmla="*/ 1076089 w 1110699"/>
                <a:gd name="connsiteY2" fmla="*/ 256100 h 2079153"/>
                <a:gd name="connsiteX3" fmla="*/ 1072874 w 1110699"/>
                <a:gd name="connsiteY3" fmla="*/ 430984 h 2079153"/>
                <a:gd name="connsiteX4" fmla="*/ 777437 w 1110699"/>
                <a:gd name="connsiteY4" fmla="*/ 645602 h 2079153"/>
                <a:gd name="connsiteX5" fmla="*/ 514184 w 1110699"/>
                <a:gd name="connsiteY5" fmla="*/ 998863 h 2079153"/>
                <a:gd name="connsiteX6" fmla="*/ 765899 w 1110699"/>
                <a:gd name="connsiteY6" fmla="*/ 1432540 h 2079153"/>
                <a:gd name="connsiteX7" fmla="*/ 1061680 w 1110699"/>
                <a:gd name="connsiteY7" fmla="*/ 1663365 h 2079153"/>
                <a:gd name="connsiteX8" fmla="*/ 1059115 w 1110699"/>
                <a:gd name="connsiteY8" fmla="*/ 1853285 h 2079153"/>
                <a:gd name="connsiteX9" fmla="*/ 1048584 w 1110699"/>
                <a:gd name="connsiteY9" fmla="*/ 1863699 h 2079153"/>
                <a:gd name="connsiteX10" fmla="*/ 21597 w 1110699"/>
                <a:gd name="connsiteY10" fmla="*/ 2069743 h 2079153"/>
                <a:gd name="connsiteX11" fmla="*/ 564571 w 1110699"/>
                <a:gd name="connsiteY11" fmla="*/ 1695963 h 2079153"/>
                <a:gd name="connsiteX12" fmla="*/ 388982 w 1110699"/>
                <a:gd name="connsiteY12" fmla="*/ 1278022 h 2079153"/>
                <a:gd name="connsiteX13" fmla="*/ 417605 w 1110699"/>
                <a:gd name="connsiteY13" fmla="*/ 740034 h 2079153"/>
                <a:gd name="connsiteX14" fmla="*/ 642446 w 1110699"/>
                <a:gd name="connsiteY14" fmla="*/ 356020 h 2079153"/>
                <a:gd name="connsiteX15" fmla="*/ 0 w 1110699"/>
                <a:gd name="connsiteY15" fmla="*/ 6792 h 2079153"/>
                <a:gd name="connsiteX0" fmla="*/ 0 w 1110699"/>
                <a:gd name="connsiteY0" fmla="*/ 6792 h 2069743"/>
                <a:gd name="connsiteX1" fmla="*/ 1065900 w 1110699"/>
                <a:gd name="connsiteY1" fmla="*/ 246129 h 2069743"/>
                <a:gd name="connsiteX2" fmla="*/ 1076089 w 1110699"/>
                <a:gd name="connsiteY2" fmla="*/ 256100 h 2069743"/>
                <a:gd name="connsiteX3" fmla="*/ 1072874 w 1110699"/>
                <a:gd name="connsiteY3" fmla="*/ 430984 h 2069743"/>
                <a:gd name="connsiteX4" fmla="*/ 777437 w 1110699"/>
                <a:gd name="connsiteY4" fmla="*/ 645602 h 2069743"/>
                <a:gd name="connsiteX5" fmla="*/ 514184 w 1110699"/>
                <a:gd name="connsiteY5" fmla="*/ 998863 h 2069743"/>
                <a:gd name="connsiteX6" fmla="*/ 765899 w 1110699"/>
                <a:gd name="connsiteY6" fmla="*/ 1432540 h 2069743"/>
                <a:gd name="connsiteX7" fmla="*/ 1061680 w 1110699"/>
                <a:gd name="connsiteY7" fmla="*/ 1663365 h 2069743"/>
                <a:gd name="connsiteX8" fmla="*/ 1059115 w 1110699"/>
                <a:gd name="connsiteY8" fmla="*/ 1853285 h 2069743"/>
                <a:gd name="connsiteX9" fmla="*/ 21597 w 1110699"/>
                <a:gd name="connsiteY9" fmla="*/ 2069743 h 2069743"/>
                <a:gd name="connsiteX10" fmla="*/ 564571 w 1110699"/>
                <a:gd name="connsiteY10" fmla="*/ 1695963 h 2069743"/>
                <a:gd name="connsiteX11" fmla="*/ 388982 w 1110699"/>
                <a:gd name="connsiteY11" fmla="*/ 1278022 h 2069743"/>
                <a:gd name="connsiteX12" fmla="*/ 417605 w 1110699"/>
                <a:gd name="connsiteY12" fmla="*/ 740034 h 2069743"/>
                <a:gd name="connsiteX13" fmla="*/ 642446 w 1110699"/>
                <a:gd name="connsiteY13" fmla="*/ 356020 h 2069743"/>
                <a:gd name="connsiteX14" fmla="*/ 0 w 1110699"/>
                <a:gd name="connsiteY14" fmla="*/ 6792 h 2069743"/>
                <a:gd name="connsiteX0" fmla="*/ 0 w 1110699"/>
                <a:gd name="connsiteY0" fmla="*/ 6792 h 2069831"/>
                <a:gd name="connsiteX1" fmla="*/ 1065900 w 1110699"/>
                <a:gd name="connsiteY1" fmla="*/ 246129 h 2069831"/>
                <a:gd name="connsiteX2" fmla="*/ 1076089 w 1110699"/>
                <a:gd name="connsiteY2" fmla="*/ 256100 h 2069831"/>
                <a:gd name="connsiteX3" fmla="*/ 1072874 w 1110699"/>
                <a:gd name="connsiteY3" fmla="*/ 430984 h 2069831"/>
                <a:gd name="connsiteX4" fmla="*/ 777437 w 1110699"/>
                <a:gd name="connsiteY4" fmla="*/ 645602 h 2069831"/>
                <a:gd name="connsiteX5" fmla="*/ 514184 w 1110699"/>
                <a:gd name="connsiteY5" fmla="*/ 998863 h 2069831"/>
                <a:gd name="connsiteX6" fmla="*/ 765899 w 1110699"/>
                <a:gd name="connsiteY6" fmla="*/ 1432540 h 2069831"/>
                <a:gd name="connsiteX7" fmla="*/ 1061680 w 1110699"/>
                <a:gd name="connsiteY7" fmla="*/ 1663365 h 2069831"/>
                <a:gd name="connsiteX8" fmla="*/ 21597 w 1110699"/>
                <a:gd name="connsiteY8" fmla="*/ 2069743 h 2069831"/>
                <a:gd name="connsiteX9" fmla="*/ 564571 w 1110699"/>
                <a:gd name="connsiteY9" fmla="*/ 1695963 h 2069831"/>
                <a:gd name="connsiteX10" fmla="*/ 388982 w 1110699"/>
                <a:gd name="connsiteY10" fmla="*/ 1278022 h 2069831"/>
                <a:gd name="connsiteX11" fmla="*/ 417605 w 1110699"/>
                <a:gd name="connsiteY11" fmla="*/ 740034 h 2069831"/>
                <a:gd name="connsiteX12" fmla="*/ 642446 w 1110699"/>
                <a:gd name="connsiteY12" fmla="*/ 356020 h 2069831"/>
                <a:gd name="connsiteX13" fmla="*/ 0 w 1110699"/>
                <a:gd name="connsiteY13" fmla="*/ 6792 h 2069831"/>
                <a:gd name="connsiteX0" fmla="*/ 0 w 1110699"/>
                <a:gd name="connsiteY0" fmla="*/ 6792 h 2105904"/>
                <a:gd name="connsiteX1" fmla="*/ 1065900 w 1110699"/>
                <a:gd name="connsiteY1" fmla="*/ 246129 h 2105904"/>
                <a:gd name="connsiteX2" fmla="*/ 1076089 w 1110699"/>
                <a:gd name="connsiteY2" fmla="*/ 256100 h 2105904"/>
                <a:gd name="connsiteX3" fmla="*/ 1072874 w 1110699"/>
                <a:gd name="connsiteY3" fmla="*/ 430984 h 2105904"/>
                <a:gd name="connsiteX4" fmla="*/ 777437 w 1110699"/>
                <a:gd name="connsiteY4" fmla="*/ 645602 h 2105904"/>
                <a:gd name="connsiteX5" fmla="*/ 514184 w 1110699"/>
                <a:gd name="connsiteY5" fmla="*/ 998863 h 2105904"/>
                <a:gd name="connsiteX6" fmla="*/ 765899 w 1110699"/>
                <a:gd name="connsiteY6" fmla="*/ 1432540 h 2105904"/>
                <a:gd name="connsiteX7" fmla="*/ 1061680 w 1110699"/>
                <a:gd name="connsiteY7" fmla="*/ 1663365 h 2105904"/>
                <a:gd name="connsiteX8" fmla="*/ 596835 w 1110699"/>
                <a:gd name="connsiteY8" fmla="*/ 2067169 h 2105904"/>
                <a:gd name="connsiteX9" fmla="*/ 21597 w 1110699"/>
                <a:gd name="connsiteY9" fmla="*/ 2069743 h 2105904"/>
                <a:gd name="connsiteX10" fmla="*/ 564571 w 1110699"/>
                <a:gd name="connsiteY10" fmla="*/ 1695963 h 2105904"/>
                <a:gd name="connsiteX11" fmla="*/ 388982 w 1110699"/>
                <a:gd name="connsiteY11" fmla="*/ 1278022 h 2105904"/>
                <a:gd name="connsiteX12" fmla="*/ 417605 w 1110699"/>
                <a:gd name="connsiteY12" fmla="*/ 740034 h 2105904"/>
                <a:gd name="connsiteX13" fmla="*/ 642446 w 1110699"/>
                <a:gd name="connsiteY13" fmla="*/ 356020 h 2105904"/>
                <a:gd name="connsiteX14" fmla="*/ 0 w 1110699"/>
                <a:gd name="connsiteY14" fmla="*/ 6792 h 2105904"/>
                <a:gd name="connsiteX0" fmla="*/ 0 w 1110699"/>
                <a:gd name="connsiteY0" fmla="*/ 6792 h 2135904"/>
                <a:gd name="connsiteX1" fmla="*/ 1065900 w 1110699"/>
                <a:gd name="connsiteY1" fmla="*/ 246129 h 2135904"/>
                <a:gd name="connsiteX2" fmla="*/ 1076089 w 1110699"/>
                <a:gd name="connsiteY2" fmla="*/ 256100 h 2135904"/>
                <a:gd name="connsiteX3" fmla="*/ 1072874 w 1110699"/>
                <a:gd name="connsiteY3" fmla="*/ 430984 h 2135904"/>
                <a:gd name="connsiteX4" fmla="*/ 777437 w 1110699"/>
                <a:gd name="connsiteY4" fmla="*/ 645602 h 2135904"/>
                <a:gd name="connsiteX5" fmla="*/ 514184 w 1110699"/>
                <a:gd name="connsiteY5" fmla="*/ 998863 h 2135904"/>
                <a:gd name="connsiteX6" fmla="*/ 765899 w 1110699"/>
                <a:gd name="connsiteY6" fmla="*/ 1432540 h 2135904"/>
                <a:gd name="connsiteX7" fmla="*/ 1061680 w 1110699"/>
                <a:gd name="connsiteY7" fmla="*/ 1663365 h 2135904"/>
                <a:gd name="connsiteX8" fmla="*/ 596835 w 1110699"/>
                <a:gd name="connsiteY8" fmla="*/ 2067169 h 2135904"/>
                <a:gd name="connsiteX9" fmla="*/ 20704 w 1110699"/>
                <a:gd name="connsiteY9" fmla="*/ 2121895 h 2135904"/>
                <a:gd name="connsiteX10" fmla="*/ 564571 w 1110699"/>
                <a:gd name="connsiteY10" fmla="*/ 1695963 h 2135904"/>
                <a:gd name="connsiteX11" fmla="*/ 388982 w 1110699"/>
                <a:gd name="connsiteY11" fmla="*/ 1278022 h 2135904"/>
                <a:gd name="connsiteX12" fmla="*/ 417605 w 1110699"/>
                <a:gd name="connsiteY12" fmla="*/ 740034 h 2135904"/>
                <a:gd name="connsiteX13" fmla="*/ 642446 w 1110699"/>
                <a:gd name="connsiteY13" fmla="*/ 356020 h 2135904"/>
                <a:gd name="connsiteX14" fmla="*/ 0 w 1110699"/>
                <a:gd name="connsiteY14" fmla="*/ 6792 h 2135904"/>
                <a:gd name="connsiteX0" fmla="*/ 0 w 1110699"/>
                <a:gd name="connsiteY0" fmla="*/ 6792 h 2100528"/>
                <a:gd name="connsiteX1" fmla="*/ 1065900 w 1110699"/>
                <a:gd name="connsiteY1" fmla="*/ 246129 h 2100528"/>
                <a:gd name="connsiteX2" fmla="*/ 1076089 w 1110699"/>
                <a:gd name="connsiteY2" fmla="*/ 256100 h 2100528"/>
                <a:gd name="connsiteX3" fmla="*/ 1072874 w 1110699"/>
                <a:gd name="connsiteY3" fmla="*/ 430984 h 2100528"/>
                <a:gd name="connsiteX4" fmla="*/ 777437 w 1110699"/>
                <a:gd name="connsiteY4" fmla="*/ 645602 h 2100528"/>
                <a:gd name="connsiteX5" fmla="*/ 514184 w 1110699"/>
                <a:gd name="connsiteY5" fmla="*/ 998863 h 2100528"/>
                <a:gd name="connsiteX6" fmla="*/ 765899 w 1110699"/>
                <a:gd name="connsiteY6" fmla="*/ 1432540 h 2100528"/>
                <a:gd name="connsiteX7" fmla="*/ 1061680 w 1110699"/>
                <a:gd name="connsiteY7" fmla="*/ 1663365 h 2100528"/>
                <a:gd name="connsiteX8" fmla="*/ 596835 w 1110699"/>
                <a:gd name="connsiteY8" fmla="*/ 2067169 h 2100528"/>
                <a:gd name="connsiteX9" fmla="*/ 27584 w 1110699"/>
                <a:gd name="connsiteY9" fmla="*/ 2053851 h 2100528"/>
                <a:gd name="connsiteX10" fmla="*/ 564571 w 1110699"/>
                <a:gd name="connsiteY10" fmla="*/ 1695963 h 2100528"/>
                <a:gd name="connsiteX11" fmla="*/ 388982 w 1110699"/>
                <a:gd name="connsiteY11" fmla="*/ 1278022 h 2100528"/>
                <a:gd name="connsiteX12" fmla="*/ 417605 w 1110699"/>
                <a:gd name="connsiteY12" fmla="*/ 740034 h 2100528"/>
                <a:gd name="connsiteX13" fmla="*/ 642446 w 1110699"/>
                <a:gd name="connsiteY13" fmla="*/ 356020 h 2100528"/>
                <a:gd name="connsiteX14" fmla="*/ 0 w 1110699"/>
                <a:gd name="connsiteY14" fmla="*/ 6792 h 2100528"/>
                <a:gd name="connsiteX0" fmla="*/ 0 w 1110699"/>
                <a:gd name="connsiteY0" fmla="*/ 6792 h 2100528"/>
                <a:gd name="connsiteX1" fmla="*/ 1065900 w 1110699"/>
                <a:gd name="connsiteY1" fmla="*/ 246129 h 2100528"/>
                <a:gd name="connsiteX2" fmla="*/ 1076089 w 1110699"/>
                <a:gd name="connsiteY2" fmla="*/ 256100 h 2100528"/>
                <a:gd name="connsiteX3" fmla="*/ 1072874 w 1110699"/>
                <a:gd name="connsiteY3" fmla="*/ 430984 h 2100528"/>
                <a:gd name="connsiteX4" fmla="*/ 777437 w 1110699"/>
                <a:gd name="connsiteY4" fmla="*/ 645602 h 2100528"/>
                <a:gd name="connsiteX5" fmla="*/ 514184 w 1110699"/>
                <a:gd name="connsiteY5" fmla="*/ 998863 h 2100528"/>
                <a:gd name="connsiteX6" fmla="*/ 765899 w 1110699"/>
                <a:gd name="connsiteY6" fmla="*/ 1432540 h 2100528"/>
                <a:gd name="connsiteX7" fmla="*/ 1061680 w 1110699"/>
                <a:gd name="connsiteY7" fmla="*/ 1663365 h 2100528"/>
                <a:gd name="connsiteX8" fmla="*/ 596835 w 1110699"/>
                <a:gd name="connsiteY8" fmla="*/ 2067169 h 2100528"/>
                <a:gd name="connsiteX9" fmla="*/ 27584 w 1110699"/>
                <a:gd name="connsiteY9" fmla="*/ 2053851 h 2100528"/>
                <a:gd name="connsiteX10" fmla="*/ 564571 w 1110699"/>
                <a:gd name="connsiteY10" fmla="*/ 1695963 h 2100528"/>
                <a:gd name="connsiteX11" fmla="*/ 388982 w 1110699"/>
                <a:gd name="connsiteY11" fmla="*/ 1278022 h 2100528"/>
                <a:gd name="connsiteX12" fmla="*/ 417605 w 1110699"/>
                <a:gd name="connsiteY12" fmla="*/ 740034 h 2100528"/>
                <a:gd name="connsiteX13" fmla="*/ 562721 w 1110699"/>
                <a:gd name="connsiteY13" fmla="*/ 360311 h 2100528"/>
                <a:gd name="connsiteX14" fmla="*/ 0 w 1110699"/>
                <a:gd name="connsiteY14" fmla="*/ 6792 h 2100528"/>
                <a:gd name="connsiteX0" fmla="*/ 55103 w 1083170"/>
                <a:gd name="connsiteY0" fmla="*/ 6830 h 2099074"/>
                <a:gd name="connsiteX1" fmla="*/ 1038371 w 1083170"/>
                <a:gd name="connsiteY1" fmla="*/ 244675 h 2099074"/>
                <a:gd name="connsiteX2" fmla="*/ 1048560 w 1083170"/>
                <a:gd name="connsiteY2" fmla="*/ 254646 h 2099074"/>
                <a:gd name="connsiteX3" fmla="*/ 1045345 w 1083170"/>
                <a:gd name="connsiteY3" fmla="*/ 429530 h 2099074"/>
                <a:gd name="connsiteX4" fmla="*/ 749908 w 1083170"/>
                <a:gd name="connsiteY4" fmla="*/ 644148 h 2099074"/>
                <a:gd name="connsiteX5" fmla="*/ 486655 w 1083170"/>
                <a:gd name="connsiteY5" fmla="*/ 997409 h 2099074"/>
                <a:gd name="connsiteX6" fmla="*/ 738370 w 1083170"/>
                <a:gd name="connsiteY6" fmla="*/ 1431086 h 2099074"/>
                <a:gd name="connsiteX7" fmla="*/ 1034151 w 1083170"/>
                <a:gd name="connsiteY7" fmla="*/ 1661911 h 2099074"/>
                <a:gd name="connsiteX8" fmla="*/ 569306 w 1083170"/>
                <a:gd name="connsiteY8" fmla="*/ 2065715 h 2099074"/>
                <a:gd name="connsiteX9" fmla="*/ 55 w 1083170"/>
                <a:gd name="connsiteY9" fmla="*/ 2052397 h 2099074"/>
                <a:gd name="connsiteX10" fmla="*/ 537042 w 1083170"/>
                <a:gd name="connsiteY10" fmla="*/ 1694509 h 2099074"/>
                <a:gd name="connsiteX11" fmla="*/ 361453 w 1083170"/>
                <a:gd name="connsiteY11" fmla="*/ 1276568 h 2099074"/>
                <a:gd name="connsiteX12" fmla="*/ 390076 w 1083170"/>
                <a:gd name="connsiteY12" fmla="*/ 738580 h 2099074"/>
                <a:gd name="connsiteX13" fmla="*/ 535192 w 1083170"/>
                <a:gd name="connsiteY13" fmla="*/ 358857 h 2099074"/>
                <a:gd name="connsiteX14" fmla="*/ 55103 w 1083170"/>
                <a:gd name="connsiteY14" fmla="*/ 6830 h 2099074"/>
                <a:gd name="connsiteX0" fmla="*/ 39010 w 1067077"/>
                <a:gd name="connsiteY0" fmla="*/ 6830 h 2109299"/>
                <a:gd name="connsiteX1" fmla="*/ 1022278 w 1067077"/>
                <a:gd name="connsiteY1" fmla="*/ 244675 h 2109299"/>
                <a:gd name="connsiteX2" fmla="*/ 1032467 w 1067077"/>
                <a:gd name="connsiteY2" fmla="*/ 254646 h 2109299"/>
                <a:gd name="connsiteX3" fmla="*/ 1029252 w 1067077"/>
                <a:gd name="connsiteY3" fmla="*/ 429530 h 2109299"/>
                <a:gd name="connsiteX4" fmla="*/ 733815 w 1067077"/>
                <a:gd name="connsiteY4" fmla="*/ 644148 h 2109299"/>
                <a:gd name="connsiteX5" fmla="*/ 470562 w 1067077"/>
                <a:gd name="connsiteY5" fmla="*/ 997409 h 2109299"/>
                <a:gd name="connsiteX6" fmla="*/ 722277 w 1067077"/>
                <a:gd name="connsiteY6" fmla="*/ 1431086 h 2109299"/>
                <a:gd name="connsiteX7" fmla="*/ 1018058 w 1067077"/>
                <a:gd name="connsiteY7" fmla="*/ 1661911 h 2109299"/>
                <a:gd name="connsiteX8" fmla="*/ 553213 w 1067077"/>
                <a:gd name="connsiteY8" fmla="*/ 2065715 h 2109299"/>
                <a:gd name="connsiteX9" fmla="*/ 56 w 1067077"/>
                <a:gd name="connsiteY9" fmla="*/ 2078327 h 2109299"/>
                <a:gd name="connsiteX10" fmla="*/ 520949 w 1067077"/>
                <a:gd name="connsiteY10" fmla="*/ 1694509 h 2109299"/>
                <a:gd name="connsiteX11" fmla="*/ 345360 w 1067077"/>
                <a:gd name="connsiteY11" fmla="*/ 1276568 h 2109299"/>
                <a:gd name="connsiteX12" fmla="*/ 373983 w 1067077"/>
                <a:gd name="connsiteY12" fmla="*/ 738580 h 2109299"/>
                <a:gd name="connsiteX13" fmla="*/ 519099 w 1067077"/>
                <a:gd name="connsiteY13" fmla="*/ 358857 h 2109299"/>
                <a:gd name="connsiteX14" fmla="*/ 39010 w 1067077"/>
                <a:gd name="connsiteY14" fmla="*/ 6830 h 2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77" h="2109299">
                  <a:moveTo>
                    <a:pt x="39010" y="6830"/>
                  </a:moveTo>
                  <a:cubicBezTo>
                    <a:pt x="88160" y="-43392"/>
                    <a:pt x="974903" y="198312"/>
                    <a:pt x="1022278" y="244675"/>
                  </a:cubicBezTo>
                  <a:lnTo>
                    <a:pt x="1032467" y="254646"/>
                  </a:lnTo>
                  <a:cubicBezTo>
                    <a:pt x="1079841" y="301010"/>
                    <a:pt x="1078402" y="379307"/>
                    <a:pt x="1029252" y="429530"/>
                  </a:cubicBezTo>
                  <a:lnTo>
                    <a:pt x="733815" y="644148"/>
                  </a:lnTo>
                  <a:cubicBezTo>
                    <a:pt x="641712" y="746576"/>
                    <a:pt x="467583" y="816999"/>
                    <a:pt x="470562" y="997409"/>
                  </a:cubicBezTo>
                  <a:cubicBezTo>
                    <a:pt x="444019" y="1153302"/>
                    <a:pt x="612566" y="1307679"/>
                    <a:pt x="722277" y="1431086"/>
                  </a:cubicBezTo>
                  <a:lnTo>
                    <a:pt x="1018058" y="1661911"/>
                  </a:lnTo>
                  <a:cubicBezTo>
                    <a:pt x="990436" y="1735286"/>
                    <a:pt x="722880" y="1996312"/>
                    <a:pt x="553213" y="2065715"/>
                  </a:cubicBezTo>
                  <a:cubicBezTo>
                    <a:pt x="383546" y="2135118"/>
                    <a:pt x="5988" y="2107798"/>
                    <a:pt x="56" y="2078327"/>
                  </a:cubicBezTo>
                  <a:cubicBezTo>
                    <a:pt x="-5876" y="2048856"/>
                    <a:pt x="463398" y="1828135"/>
                    <a:pt x="520949" y="1694509"/>
                  </a:cubicBezTo>
                  <a:cubicBezTo>
                    <a:pt x="578500" y="1560883"/>
                    <a:pt x="447494" y="1427107"/>
                    <a:pt x="345360" y="1276568"/>
                  </a:cubicBezTo>
                  <a:cubicBezTo>
                    <a:pt x="259772" y="1135411"/>
                    <a:pt x="255433" y="894603"/>
                    <a:pt x="373983" y="738580"/>
                  </a:cubicBezTo>
                  <a:cubicBezTo>
                    <a:pt x="470236" y="573661"/>
                    <a:pt x="500244" y="458495"/>
                    <a:pt x="519099" y="358857"/>
                  </a:cubicBezTo>
                  <a:cubicBezTo>
                    <a:pt x="492126" y="276252"/>
                    <a:pt x="385022" y="245999"/>
                    <a:pt x="39010" y="68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0" name="Szabadkézi sokszög 279"/>
            <p:cNvSpPr/>
            <p:nvPr/>
          </p:nvSpPr>
          <p:spPr>
            <a:xfrm>
              <a:off x="5746214" y="5428835"/>
              <a:ext cx="1783500" cy="905646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911" h="918722">
                  <a:moveTo>
                    <a:pt x="0" y="10973"/>
                  </a:moveTo>
                  <a:lnTo>
                    <a:pt x="179115" y="109830"/>
                  </a:lnTo>
                  <a:cubicBezTo>
                    <a:pt x="367277" y="208963"/>
                    <a:pt x="538678" y="264093"/>
                    <a:pt x="740610" y="259309"/>
                  </a:cubicBezTo>
                  <a:cubicBezTo>
                    <a:pt x="942542" y="254525"/>
                    <a:pt x="1160625" y="197395"/>
                    <a:pt x="1390709" y="81125"/>
                  </a:cubicBezTo>
                  <a:lnTo>
                    <a:pt x="1514911" y="0"/>
                  </a:lnTo>
                  <a:lnTo>
                    <a:pt x="1514911" y="825604"/>
                  </a:lnTo>
                  <a:cubicBezTo>
                    <a:pt x="1233257" y="890778"/>
                    <a:pt x="1056434" y="919374"/>
                    <a:pt x="681183" y="918711"/>
                  </a:cubicBezTo>
                  <a:cubicBezTo>
                    <a:pt x="396716" y="905965"/>
                    <a:pt x="269491" y="874927"/>
                    <a:pt x="7488" y="825604"/>
                  </a:cubicBezTo>
                  <a:cubicBezTo>
                    <a:pt x="7488" y="567472"/>
                    <a:pt x="0" y="269105"/>
                    <a:pt x="0" y="10973"/>
                  </a:cubicBez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1" name="Szabadkézi sokszög 280"/>
            <p:cNvSpPr/>
            <p:nvPr/>
          </p:nvSpPr>
          <p:spPr>
            <a:xfrm>
              <a:off x="6074093" y="3456933"/>
              <a:ext cx="79932" cy="5106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2" name="Szabadkézi sokszög 281"/>
            <p:cNvSpPr/>
            <p:nvPr/>
          </p:nvSpPr>
          <p:spPr>
            <a:xfrm>
              <a:off x="6050593" y="3462038"/>
              <a:ext cx="23503" cy="3699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3" name="Szabadkézi sokszög 282"/>
            <p:cNvSpPr/>
            <p:nvPr/>
          </p:nvSpPr>
          <p:spPr>
            <a:xfrm>
              <a:off x="6000105" y="3465736"/>
              <a:ext cx="50488" cy="10072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4" name="Szabadkézi sokszög 283"/>
            <p:cNvSpPr/>
            <p:nvPr/>
          </p:nvSpPr>
          <p:spPr>
            <a:xfrm>
              <a:off x="5976520" y="3475807"/>
              <a:ext cx="23584" cy="6490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5" name="Szabadkézi sokszög 284"/>
            <p:cNvSpPr/>
            <p:nvPr/>
          </p:nvSpPr>
          <p:spPr>
            <a:xfrm>
              <a:off x="5932890" y="3482297"/>
              <a:ext cx="43631" cy="15719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6" name="Szabadkézi sokszög 285"/>
            <p:cNvSpPr/>
            <p:nvPr/>
          </p:nvSpPr>
          <p:spPr>
            <a:xfrm>
              <a:off x="5914561" y="3498015"/>
              <a:ext cx="18329" cy="7668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7" name="Szabadkézi sokszög 286"/>
            <p:cNvSpPr/>
            <p:nvPr/>
          </p:nvSpPr>
          <p:spPr>
            <a:xfrm>
              <a:off x="5864518" y="3505683"/>
              <a:ext cx="50042" cy="29296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2" name="Ellipszis 291"/>
            <p:cNvSpPr/>
            <p:nvPr/>
          </p:nvSpPr>
          <p:spPr>
            <a:xfrm flipH="1">
              <a:off x="5628966" y="3190023"/>
              <a:ext cx="45859" cy="49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6" name="Szabadkézi sokszög 295"/>
            <p:cNvSpPr/>
            <p:nvPr/>
          </p:nvSpPr>
          <p:spPr>
            <a:xfrm rot="20174919">
              <a:off x="5419137" y="2688682"/>
              <a:ext cx="779603" cy="381030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7" name="Szabadkézi sokszög 296"/>
            <p:cNvSpPr/>
            <p:nvPr/>
          </p:nvSpPr>
          <p:spPr>
            <a:xfrm rot="1425081" flipH="1">
              <a:off x="6956126" y="2740954"/>
              <a:ext cx="779603" cy="381030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8" name="Ellipszis 111"/>
            <p:cNvSpPr/>
            <p:nvPr/>
          </p:nvSpPr>
          <p:spPr>
            <a:xfrm rot="3916926">
              <a:off x="5476981" y="997983"/>
              <a:ext cx="363770" cy="1755036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99" name="Ellipszis 111"/>
            <p:cNvSpPr/>
            <p:nvPr/>
          </p:nvSpPr>
          <p:spPr>
            <a:xfrm rot="14840237" flipV="1">
              <a:off x="5975543" y="1416856"/>
              <a:ext cx="190254" cy="131126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0" name="Ellipszis 111"/>
            <p:cNvSpPr/>
            <p:nvPr/>
          </p:nvSpPr>
          <p:spPr>
            <a:xfrm rot="18151343">
              <a:off x="5719719" y="4445263"/>
              <a:ext cx="601896" cy="143589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1" name="Ellipszis 111"/>
            <p:cNvSpPr/>
            <p:nvPr/>
          </p:nvSpPr>
          <p:spPr>
            <a:xfrm rot="14445660">
              <a:off x="7050980" y="4133501"/>
              <a:ext cx="559265" cy="1755036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2" name="Ellipszis 111"/>
            <p:cNvSpPr/>
            <p:nvPr/>
          </p:nvSpPr>
          <p:spPr>
            <a:xfrm rot="16140000" flipH="1">
              <a:off x="6553740" y="890619"/>
              <a:ext cx="458746" cy="181363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3" name="Ellipszis 111"/>
            <p:cNvSpPr/>
            <p:nvPr/>
          </p:nvSpPr>
          <p:spPr>
            <a:xfrm rot="19829664">
              <a:off x="4896976" y="3764145"/>
              <a:ext cx="526322" cy="1115735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4" name="Ellipszis 111"/>
            <p:cNvSpPr/>
            <p:nvPr/>
          </p:nvSpPr>
          <p:spPr>
            <a:xfrm rot="12787484">
              <a:off x="7685142" y="3963903"/>
              <a:ext cx="526322" cy="1130164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5" name="Ellipszis 111"/>
            <p:cNvSpPr/>
            <p:nvPr/>
          </p:nvSpPr>
          <p:spPr>
            <a:xfrm rot="16140000" flipV="1">
              <a:off x="6912425" y="1630075"/>
              <a:ext cx="347471" cy="1590129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6" name="Ellipszis 111"/>
            <p:cNvSpPr/>
            <p:nvPr/>
          </p:nvSpPr>
          <p:spPr>
            <a:xfrm rot="15120000" flipV="1">
              <a:off x="5904200" y="1557601"/>
              <a:ext cx="341102" cy="157969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7" name="Ellipszis 111"/>
            <p:cNvSpPr/>
            <p:nvPr/>
          </p:nvSpPr>
          <p:spPr>
            <a:xfrm rot="13920000" flipV="1">
              <a:off x="5159986" y="2046168"/>
              <a:ext cx="341102" cy="1238183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8" name="Ellipszis 307"/>
            <p:cNvSpPr/>
            <p:nvPr/>
          </p:nvSpPr>
          <p:spPr>
            <a:xfrm rot="5400000">
              <a:off x="5974040" y="506507"/>
              <a:ext cx="1029583" cy="2557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9" name="Szabadkézi sokszög 308"/>
            <p:cNvSpPr/>
            <p:nvPr/>
          </p:nvSpPr>
          <p:spPr>
            <a:xfrm>
              <a:off x="4511784" y="1736930"/>
              <a:ext cx="3965709" cy="1173827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63" name="Szabadkézi sokszög 262"/>
            <p:cNvSpPr/>
            <p:nvPr/>
          </p:nvSpPr>
          <p:spPr>
            <a:xfrm>
              <a:off x="6593984" y="3024026"/>
              <a:ext cx="247583" cy="1075839"/>
            </a:xfrm>
            <a:custGeom>
              <a:avLst/>
              <a:gdLst>
                <a:gd name="connsiteX0" fmla="*/ 0 w 560090"/>
                <a:gd name="connsiteY0" fmla="*/ 0 h 1216152"/>
                <a:gd name="connsiteX1" fmla="*/ 228600 w 560090"/>
                <a:gd name="connsiteY1" fmla="*/ 0 h 1216152"/>
                <a:gd name="connsiteX2" fmla="*/ 406902 w 560090"/>
                <a:gd name="connsiteY2" fmla="*/ 948564 h 1216152"/>
                <a:gd name="connsiteX3" fmla="*/ 406902 w 560090"/>
                <a:gd name="connsiteY3" fmla="*/ 948565 h 1216152"/>
                <a:gd name="connsiteX4" fmla="*/ 426179 w 560090"/>
                <a:gd name="connsiteY4" fmla="*/ 953909 h 1216152"/>
                <a:gd name="connsiteX5" fmla="*/ 560090 w 560090"/>
                <a:gd name="connsiteY5" fmla="*/ 1062534 h 1216152"/>
                <a:gd name="connsiteX6" fmla="*/ 482008 w 560090"/>
                <a:gd name="connsiteY6" fmla="*/ 1148424 h 1216152"/>
                <a:gd name="connsiteX7" fmla="*/ 447138 w 560090"/>
                <a:gd name="connsiteY7" fmla="*/ 1162624 h 1216152"/>
                <a:gd name="connsiteX8" fmla="*/ 447138 w 560090"/>
                <a:gd name="connsiteY8" fmla="*/ 1162623 h 1216152"/>
                <a:gd name="connsiteX9" fmla="*/ 426179 w 560090"/>
                <a:gd name="connsiteY9" fmla="*/ 1171158 h 1216152"/>
                <a:gd name="connsiteX10" fmla="*/ 102890 w 560090"/>
                <a:gd name="connsiteY10" fmla="*/ 1216152 h 1216152"/>
                <a:gd name="connsiteX11" fmla="*/ 0 w 560090"/>
                <a:gd name="connsiteY11" fmla="*/ 1216152 h 1216152"/>
                <a:gd name="connsiteX12" fmla="*/ 0 w 560090"/>
                <a:gd name="connsiteY12" fmla="*/ 1211910 h 1216152"/>
                <a:gd name="connsiteX13" fmla="*/ 0 w 560090"/>
                <a:gd name="connsiteY13" fmla="*/ 913156 h 121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090" h="1216152">
                  <a:moveTo>
                    <a:pt x="0" y="0"/>
                  </a:moveTo>
                  <a:lnTo>
                    <a:pt x="228600" y="0"/>
                  </a:lnTo>
                  <a:lnTo>
                    <a:pt x="406902" y="948564"/>
                  </a:lnTo>
                  <a:lnTo>
                    <a:pt x="406902" y="948565"/>
                  </a:lnTo>
                  <a:lnTo>
                    <a:pt x="426179" y="953909"/>
                  </a:lnTo>
                  <a:cubicBezTo>
                    <a:pt x="508916" y="981709"/>
                    <a:pt x="560090" y="1020114"/>
                    <a:pt x="560090" y="1062534"/>
                  </a:cubicBezTo>
                  <a:cubicBezTo>
                    <a:pt x="560090" y="1094350"/>
                    <a:pt x="531305" y="1123906"/>
                    <a:pt x="482008" y="1148424"/>
                  </a:cubicBezTo>
                  <a:lnTo>
                    <a:pt x="447138" y="1162624"/>
                  </a:lnTo>
                  <a:lnTo>
                    <a:pt x="447138" y="1162623"/>
                  </a:lnTo>
                  <a:lnTo>
                    <a:pt x="426179" y="1171158"/>
                  </a:lnTo>
                  <a:cubicBezTo>
                    <a:pt x="343443" y="1198958"/>
                    <a:pt x="229143" y="1216152"/>
                    <a:pt x="102890" y="1216152"/>
                  </a:cubicBezTo>
                  <a:lnTo>
                    <a:pt x="0" y="1216152"/>
                  </a:lnTo>
                  <a:lnTo>
                    <a:pt x="0" y="1211910"/>
                  </a:lnTo>
                  <a:lnTo>
                    <a:pt x="0" y="913156"/>
                  </a:lnTo>
                  <a:close/>
                </a:path>
              </a:pathLst>
            </a:custGeom>
            <a:solidFill>
              <a:srgbClr val="FFC789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264" name="Szabadkézi sokszög 263"/>
            <p:cNvSpPr/>
            <p:nvPr/>
          </p:nvSpPr>
          <p:spPr>
            <a:xfrm flipH="1">
              <a:off x="6353140" y="3024028"/>
              <a:ext cx="247583" cy="1075839"/>
            </a:xfrm>
            <a:custGeom>
              <a:avLst/>
              <a:gdLst>
                <a:gd name="connsiteX0" fmla="*/ 0 w 560090"/>
                <a:gd name="connsiteY0" fmla="*/ 0 h 1216152"/>
                <a:gd name="connsiteX1" fmla="*/ 228600 w 560090"/>
                <a:gd name="connsiteY1" fmla="*/ 0 h 1216152"/>
                <a:gd name="connsiteX2" fmla="*/ 406902 w 560090"/>
                <a:gd name="connsiteY2" fmla="*/ 948564 h 1216152"/>
                <a:gd name="connsiteX3" fmla="*/ 406902 w 560090"/>
                <a:gd name="connsiteY3" fmla="*/ 948565 h 1216152"/>
                <a:gd name="connsiteX4" fmla="*/ 426179 w 560090"/>
                <a:gd name="connsiteY4" fmla="*/ 953909 h 1216152"/>
                <a:gd name="connsiteX5" fmla="*/ 560090 w 560090"/>
                <a:gd name="connsiteY5" fmla="*/ 1062534 h 1216152"/>
                <a:gd name="connsiteX6" fmla="*/ 482008 w 560090"/>
                <a:gd name="connsiteY6" fmla="*/ 1148424 h 1216152"/>
                <a:gd name="connsiteX7" fmla="*/ 447138 w 560090"/>
                <a:gd name="connsiteY7" fmla="*/ 1162624 h 1216152"/>
                <a:gd name="connsiteX8" fmla="*/ 447138 w 560090"/>
                <a:gd name="connsiteY8" fmla="*/ 1162623 h 1216152"/>
                <a:gd name="connsiteX9" fmla="*/ 426179 w 560090"/>
                <a:gd name="connsiteY9" fmla="*/ 1171158 h 1216152"/>
                <a:gd name="connsiteX10" fmla="*/ 102890 w 560090"/>
                <a:gd name="connsiteY10" fmla="*/ 1216152 h 1216152"/>
                <a:gd name="connsiteX11" fmla="*/ 0 w 560090"/>
                <a:gd name="connsiteY11" fmla="*/ 1216152 h 1216152"/>
                <a:gd name="connsiteX12" fmla="*/ 0 w 560090"/>
                <a:gd name="connsiteY12" fmla="*/ 1211910 h 1216152"/>
                <a:gd name="connsiteX13" fmla="*/ 0 w 560090"/>
                <a:gd name="connsiteY13" fmla="*/ 913156 h 121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090" h="1216152">
                  <a:moveTo>
                    <a:pt x="0" y="0"/>
                  </a:moveTo>
                  <a:lnTo>
                    <a:pt x="228600" y="0"/>
                  </a:lnTo>
                  <a:lnTo>
                    <a:pt x="406902" y="948564"/>
                  </a:lnTo>
                  <a:lnTo>
                    <a:pt x="406902" y="948565"/>
                  </a:lnTo>
                  <a:lnTo>
                    <a:pt x="426179" y="953909"/>
                  </a:lnTo>
                  <a:cubicBezTo>
                    <a:pt x="508916" y="981709"/>
                    <a:pt x="560090" y="1020114"/>
                    <a:pt x="560090" y="1062534"/>
                  </a:cubicBezTo>
                  <a:cubicBezTo>
                    <a:pt x="560090" y="1094350"/>
                    <a:pt x="531305" y="1123906"/>
                    <a:pt x="482008" y="1148424"/>
                  </a:cubicBezTo>
                  <a:lnTo>
                    <a:pt x="447138" y="1162624"/>
                  </a:lnTo>
                  <a:lnTo>
                    <a:pt x="447138" y="1162623"/>
                  </a:lnTo>
                  <a:lnTo>
                    <a:pt x="426179" y="1171158"/>
                  </a:lnTo>
                  <a:cubicBezTo>
                    <a:pt x="343443" y="1198958"/>
                    <a:pt x="229143" y="1216152"/>
                    <a:pt x="102890" y="1216152"/>
                  </a:cubicBezTo>
                  <a:lnTo>
                    <a:pt x="0" y="1216152"/>
                  </a:lnTo>
                  <a:lnTo>
                    <a:pt x="0" y="1211910"/>
                  </a:lnTo>
                  <a:lnTo>
                    <a:pt x="0" y="913156"/>
                  </a:lnTo>
                  <a:close/>
                </a:path>
              </a:pathLst>
            </a:custGeom>
            <a:solidFill>
              <a:srgbClr val="FFC789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325" name="Szabadkézi sokszög 324"/>
            <p:cNvSpPr/>
            <p:nvPr/>
          </p:nvSpPr>
          <p:spPr>
            <a:xfrm flipH="1">
              <a:off x="3137863" y="6108936"/>
              <a:ext cx="6912242" cy="749064"/>
            </a:xfrm>
            <a:custGeom>
              <a:avLst/>
              <a:gdLst>
                <a:gd name="connsiteX0" fmla="*/ 3388629 w 6912242"/>
                <a:gd name="connsiteY0" fmla="*/ 423 h 749064"/>
                <a:gd name="connsiteX1" fmla="*/ 371316 w 6912242"/>
                <a:gd name="connsiteY1" fmla="*/ 411586 h 749064"/>
                <a:gd name="connsiteX2" fmla="*/ 57222 w 6912242"/>
                <a:gd name="connsiteY2" fmla="*/ 647037 h 749064"/>
                <a:gd name="connsiteX3" fmla="*/ 0 w 6912242"/>
                <a:gd name="connsiteY3" fmla="*/ 749064 h 749064"/>
                <a:gd name="connsiteX4" fmla="*/ 6912242 w 6912242"/>
                <a:gd name="connsiteY4" fmla="*/ 749064 h 749064"/>
                <a:gd name="connsiteX5" fmla="*/ 6869661 w 6912242"/>
                <a:gd name="connsiteY5" fmla="*/ 660928 h 749064"/>
                <a:gd name="connsiteX6" fmla="*/ 6556802 w 6912242"/>
                <a:gd name="connsiteY6" fmla="*/ 416177 h 749064"/>
                <a:gd name="connsiteX7" fmla="*/ 3388629 w 6912242"/>
                <a:gd name="connsiteY7" fmla="*/ 423 h 74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2242" h="749064">
                  <a:moveTo>
                    <a:pt x="3388629" y="423"/>
                  </a:moveTo>
                  <a:cubicBezTo>
                    <a:pt x="2451108" y="11403"/>
                    <a:pt x="952780" y="169163"/>
                    <a:pt x="371316" y="411586"/>
                  </a:cubicBezTo>
                  <a:cubicBezTo>
                    <a:pt x="225950" y="472192"/>
                    <a:pt x="125968" y="554440"/>
                    <a:pt x="57222" y="647037"/>
                  </a:cubicBezTo>
                  <a:lnTo>
                    <a:pt x="0" y="749064"/>
                  </a:lnTo>
                  <a:lnTo>
                    <a:pt x="6912242" y="749064"/>
                  </a:lnTo>
                  <a:lnTo>
                    <a:pt x="6869661" y="660928"/>
                  </a:lnTo>
                  <a:cubicBezTo>
                    <a:pt x="6805020" y="564108"/>
                    <a:pt x="6706234" y="478347"/>
                    <a:pt x="6556802" y="416177"/>
                  </a:cubicBezTo>
                  <a:cubicBezTo>
                    <a:pt x="5959072" y="167500"/>
                    <a:pt x="4650009" y="-9830"/>
                    <a:pt x="3388629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27" name="Ellipszis 326"/>
            <p:cNvSpPr/>
            <p:nvPr/>
          </p:nvSpPr>
          <p:spPr>
            <a:xfrm>
              <a:off x="6432306" y="4624292"/>
              <a:ext cx="350807" cy="345974"/>
            </a:xfrm>
            <a:prstGeom prst="ellipse">
              <a:avLst/>
            </a:prstGeom>
            <a:solidFill>
              <a:srgbClr val="D9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329" name="Csoportba foglalás 328"/>
            <p:cNvGrpSpPr/>
            <p:nvPr/>
          </p:nvGrpSpPr>
          <p:grpSpPr>
            <a:xfrm>
              <a:off x="5515880" y="2893295"/>
              <a:ext cx="2155276" cy="766767"/>
              <a:chOff x="2275225" y="2314956"/>
              <a:chExt cx="2155276" cy="766767"/>
            </a:xfrm>
          </p:grpSpPr>
          <p:grpSp>
            <p:nvGrpSpPr>
              <p:cNvPr id="223" name="Csoportba foglalás 222"/>
              <p:cNvGrpSpPr/>
              <p:nvPr/>
            </p:nvGrpSpPr>
            <p:grpSpPr>
              <a:xfrm>
                <a:off x="3759732" y="2346725"/>
                <a:ext cx="670769" cy="734998"/>
                <a:chOff x="4118235" y="2783360"/>
                <a:chExt cx="589764" cy="652644"/>
              </a:xfrm>
            </p:grpSpPr>
            <p:sp>
              <p:nvSpPr>
                <p:cNvPr id="249" name="Szabadkézi sokszög 248"/>
                <p:cNvSpPr/>
                <p:nvPr/>
              </p:nvSpPr>
              <p:spPr>
                <a:xfrm>
                  <a:off x="4631921" y="3423280"/>
                  <a:ext cx="76039" cy="7378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Szabadkézi sokszög 249"/>
                <p:cNvSpPr/>
                <p:nvPr/>
              </p:nvSpPr>
              <p:spPr>
                <a:xfrm>
                  <a:off x="4609565" y="3430658"/>
                  <a:ext cx="22358" cy="5346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Ellipszis 250"/>
                <p:cNvSpPr/>
                <p:nvPr/>
              </p:nvSpPr>
              <p:spPr>
                <a:xfrm flipH="1">
                  <a:off x="4121884" y="2820096"/>
                  <a:ext cx="572653" cy="4877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Ellipszis 251"/>
                <p:cNvSpPr/>
                <p:nvPr/>
              </p:nvSpPr>
              <p:spPr>
                <a:xfrm rot="16200000" flipH="1">
                  <a:off x="4200694" y="2753074"/>
                  <a:ext cx="424844" cy="572653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Ellipszis 252"/>
                <p:cNvSpPr/>
                <p:nvPr/>
              </p:nvSpPr>
              <p:spPr>
                <a:xfrm rot="5400000" flipH="1">
                  <a:off x="4234921" y="2923303"/>
                  <a:ext cx="346271" cy="373525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Ellipszis 253"/>
                <p:cNvSpPr/>
                <p:nvPr/>
              </p:nvSpPr>
              <p:spPr>
                <a:xfrm flipH="1">
                  <a:off x="4208471" y="3037635"/>
                  <a:ext cx="54000" cy="5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Szabadkézi sokszög 254"/>
                <p:cNvSpPr/>
                <p:nvPr/>
              </p:nvSpPr>
              <p:spPr>
                <a:xfrm rot="16200000" flipH="1">
                  <a:off x="4286557" y="2727691"/>
                  <a:ext cx="253119" cy="572653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Szabadkézi sokszög 255"/>
                <p:cNvSpPr/>
                <p:nvPr/>
              </p:nvSpPr>
              <p:spPr>
                <a:xfrm rot="5400000" flipH="1">
                  <a:off x="4229502" y="2672093"/>
                  <a:ext cx="367229" cy="589764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Ellipszis 256"/>
                <p:cNvSpPr/>
                <p:nvPr/>
              </p:nvSpPr>
              <p:spPr>
                <a:xfrm flipH="1">
                  <a:off x="4304777" y="309143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9" name="Csoportba foglalás 238"/>
              <p:cNvGrpSpPr/>
              <p:nvPr/>
            </p:nvGrpSpPr>
            <p:grpSpPr>
              <a:xfrm>
                <a:off x="2275225" y="2314956"/>
                <a:ext cx="670769" cy="734998"/>
                <a:chOff x="4118235" y="2783360"/>
                <a:chExt cx="589764" cy="652644"/>
              </a:xfrm>
            </p:grpSpPr>
            <p:sp>
              <p:nvSpPr>
                <p:cNvPr id="240" name="Szabadkézi sokszög 239"/>
                <p:cNvSpPr/>
                <p:nvPr/>
              </p:nvSpPr>
              <p:spPr>
                <a:xfrm>
                  <a:off x="4631921" y="3423280"/>
                  <a:ext cx="76039" cy="7378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Szabadkézi sokszög 240"/>
                <p:cNvSpPr/>
                <p:nvPr/>
              </p:nvSpPr>
              <p:spPr>
                <a:xfrm>
                  <a:off x="4609565" y="3430658"/>
                  <a:ext cx="22358" cy="5346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Ellipszis 241"/>
                <p:cNvSpPr/>
                <p:nvPr/>
              </p:nvSpPr>
              <p:spPr>
                <a:xfrm flipH="1">
                  <a:off x="4121884" y="2820096"/>
                  <a:ext cx="572653" cy="4877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Ellipszis 242"/>
                <p:cNvSpPr/>
                <p:nvPr/>
              </p:nvSpPr>
              <p:spPr>
                <a:xfrm rot="16200000" flipH="1">
                  <a:off x="4200694" y="2753074"/>
                  <a:ext cx="424844" cy="572653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Ellipszis 243"/>
                <p:cNvSpPr/>
                <p:nvPr/>
              </p:nvSpPr>
              <p:spPr>
                <a:xfrm rot="5400000" flipH="1">
                  <a:off x="4234921" y="2923303"/>
                  <a:ext cx="346271" cy="373525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Ellipszis 244"/>
                <p:cNvSpPr/>
                <p:nvPr/>
              </p:nvSpPr>
              <p:spPr>
                <a:xfrm flipH="1">
                  <a:off x="4208471" y="3037635"/>
                  <a:ext cx="54000" cy="5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Szabadkézi sokszög 245"/>
                <p:cNvSpPr/>
                <p:nvPr/>
              </p:nvSpPr>
              <p:spPr>
                <a:xfrm rot="16200000" flipH="1">
                  <a:off x="4286557" y="2727691"/>
                  <a:ext cx="253119" cy="572653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Szabadkézi sokszög 246"/>
                <p:cNvSpPr/>
                <p:nvPr/>
              </p:nvSpPr>
              <p:spPr>
                <a:xfrm rot="5400000" flipH="1">
                  <a:off x="4229502" y="2672093"/>
                  <a:ext cx="367229" cy="589764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Ellipszis 247"/>
                <p:cNvSpPr/>
                <p:nvPr/>
              </p:nvSpPr>
              <p:spPr>
                <a:xfrm flipH="1">
                  <a:off x="4304777" y="3091439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31" name="Felhő 330"/>
          <p:cNvSpPr/>
          <p:nvPr/>
        </p:nvSpPr>
        <p:spPr>
          <a:xfrm>
            <a:off x="341173" y="147929"/>
            <a:ext cx="3631304" cy="2605802"/>
          </a:xfrm>
          <a:prstGeom prst="cloudCallout">
            <a:avLst>
              <a:gd name="adj1" fmla="val 44457"/>
              <a:gd name="adj2" fmla="val 899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Nem tudok megszólalni! Nem tudom elmondani, hogy mi történt!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32" name="Felhő 331"/>
          <p:cNvSpPr/>
          <p:nvPr/>
        </p:nvSpPr>
        <p:spPr>
          <a:xfrm>
            <a:off x="7679483" y="1"/>
            <a:ext cx="4385137" cy="2987456"/>
          </a:xfrm>
          <a:prstGeom prst="cloudCallout">
            <a:avLst>
              <a:gd name="adj1" fmla="val -55843"/>
              <a:gd name="adj2" fmla="val 5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Mindenki tudni fogja a némaságomból, hogy látomásom volt a templomban.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B993"/>
            </a:gs>
            <a:gs pos="90000">
              <a:srgbClr val="BBB6D2"/>
            </a:gs>
            <a:gs pos="67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2624816" y="441788"/>
            <a:ext cx="775931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840573" y="863028"/>
            <a:ext cx="775931" cy="842481"/>
          </a:xfrm>
          <a:prstGeom prst="ellipse">
            <a:avLst/>
          </a:prstGeom>
          <a:solidFill>
            <a:srgbClr val="ECC7AE">
              <a:alpha val="48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344729" y="1705508"/>
            <a:ext cx="775931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735923" y="441787"/>
            <a:ext cx="894315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921425" y="2044556"/>
            <a:ext cx="894315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3120660" y="3585680"/>
            <a:ext cx="894315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789202" y="3262042"/>
            <a:ext cx="775931" cy="84248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614648" y="3220944"/>
            <a:ext cx="775931" cy="842481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217363" y="4849401"/>
            <a:ext cx="775931" cy="84248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0124949" y="5178174"/>
            <a:ext cx="775931" cy="84248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6425789" y="436648"/>
            <a:ext cx="775931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9736983" y="1705508"/>
            <a:ext cx="775931" cy="842481"/>
          </a:xfrm>
          <a:prstGeom prst="ellipse">
            <a:avLst/>
          </a:prstGeom>
          <a:solidFill>
            <a:srgbClr val="E8CECE">
              <a:alpha val="45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6425788" y="3585680"/>
            <a:ext cx="775931" cy="842481"/>
          </a:xfrm>
          <a:prstGeom prst="ellipse">
            <a:avLst/>
          </a:prstGeom>
          <a:solidFill>
            <a:srgbClr val="F5DDD5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3427774" y="4613097"/>
            <a:ext cx="775931" cy="842481"/>
          </a:xfrm>
          <a:prstGeom prst="ellipse">
            <a:avLst/>
          </a:prstGeom>
          <a:solidFill>
            <a:srgbClr val="F5DDD5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3959992" y="4376788"/>
            <a:ext cx="775931" cy="842481"/>
          </a:xfrm>
          <a:prstGeom prst="ellipse">
            <a:avLst/>
          </a:prstGeom>
          <a:solidFill>
            <a:srgbClr val="F5DDD5">
              <a:alpha val="65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7456854" y="1405067"/>
            <a:ext cx="844665" cy="786695"/>
          </a:xfrm>
          <a:custGeom>
            <a:avLst/>
            <a:gdLst>
              <a:gd name="connsiteX0" fmla="*/ 0 w 743122"/>
              <a:gd name="connsiteY0" fmla="*/ 319355 h 638710"/>
              <a:gd name="connsiteX1" fmla="*/ 371561 w 743122"/>
              <a:gd name="connsiteY1" fmla="*/ 0 h 638710"/>
              <a:gd name="connsiteX2" fmla="*/ 743122 w 743122"/>
              <a:gd name="connsiteY2" fmla="*/ 319355 h 638710"/>
              <a:gd name="connsiteX3" fmla="*/ 371561 w 743122"/>
              <a:gd name="connsiteY3" fmla="*/ 638710 h 638710"/>
              <a:gd name="connsiteX4" fmla="*/ 0 w 743122"/>
              <a:gd name="connsiteY4" fmla="*/ 319355 h 638710"/>
              <a:gd name="connsiteX0" fmla="*/ 12 w 743134"/>
              <a:gd name="connsiteY0" fmla="*/ 319355 h 905838"/>
              <a:gd name="connsiteX1" fmla="*/ 371573 w 743134"/>
              <a:gd name="connsiteY1" fmla="*/ 0 h 905838"/>
              <a:gd name="connsiteX2" fmla="*/ 743134 w 743134"/>
              <a:gd name="connsiteY2" fmla="*/ 319355 h 905838"/>
              <a:gd name="connsiteX3" fmla="*/ 381848 w 743134"/>
              <a:gd name="connsiteY3" fmla="*/ 905838 h 905838"/>
              <a:gd name="connsiteX4" fmla="*/ 12 w 743134"/>
              <a:gd name="connsiteY4" fmla="*/ 319355 h 905838"/>
              <a:gd name="connsiteX0" fmla="*/ 10 w 835599"/>
              <a:gd name="connsiteY0" fmla="*/ 320134 h 906791"/>
              <a:gd name="connsiteX1" fmla="*/ 371571 w 835599"/>
              <a:gd name="connsiteY1" fmla="*/ 779 h 906791"/>
              <a:gd name="connsiteX2" fmla="*/ 835599 w 835599"/>
              <a:gd name="connsiteY2" fmla="*/ 258489 h 906791"/>
              <a:gd name="connsiteX3" fmla="*/ 381846 w 835599"/>
              <a:gd name="connsiteY3" fmla="*/ 906617 h 906791"/>
              <a:gd name="connsiteX4" fmla="*/ 10 w 835599"/>
              <a:gd name="connsiteY4" fmla="*/ 320134 h 906791"/>
              <a:gd name="connsiteX0" fmla="*/ 804 w 836393"/>
              <a:gd name="connsiteY0" fmla="*/ 320134 h 763016"/>
              <a:gd name="connsiteX1" fmla="*/ 372365 w 836393"/>
              <a:gd name="connsiteY1" fmla="*/ 779 h 763016"/>
              <a:gd name="connsiteX2" fmla="*/ 836393 w 836393"/>
              <a:gd name="connsiteY2" fmla="*/ 258489 h 763016"/>
              <a:gd name="connsiteX3" fmla="*/ 290172 w 836393"/>
              <a:gd name="connsiteY3" fmla="*/ 762779 h 763016"/>
              <a:gd name="connsiteX4" fmla="*/ 804 w 836393"/>
              <a:gd name="connsiteY4" fmla="*/ 320134 h 763016"/>
              <a:gd name="connsiteX0" fmla="*/ 9076 w 844665"/>
              <a:gd name="connsiteY0" fmla="*/ 320134 h 786695"/>
              <a:gd name="connsiteX1" fmla="*/ 380637 w 844665"/>
              <a:gd name="connsiteY1" fmla="*/ 779 h 786695"/>
              <a:gd name="connsiteX2" fmla="*/ 844665 w 844665"/>
              <a:gd name="connsiteY2" fmla="*/ 258489 h 786695"/>
              <a:gd name="connsiteX3" fmla="*/ 298444 w 844665"/>
              <a:gd name="connsiteY3" fmla="*/ 762779 h 786695"/>
              <a:gd name="connsiteX4" fmla="*/ 9076 w 844665"/>
              <a:gd name="connsiteY4" fmla="*/ 320134 h 78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65" h="786695">
                <a:moveTo>
                  <a:pt x="9076" y="320134"/>
                </a:moveTo>
                <a:cubicBezTo>
                  <a:pt x="22775" y="193134"/>
                  <a:pt x="241372" y="11053"/>
                  <a:pt x="380637" y="779"/>
                </a:cubicBezTo>
                <a:cubicBezTo>
                  <a:pt x="519902" y="-9495"/>
                  <a:pt x="844665" y="82114"/>
                  <a:pt x="844665" y="258489"/>
                </a:cubicBezTo>
                <a:cubicBezTo>
                  <a:pt x="844665" y="434864"/>
                  <a:pt x="643192" y="896343"/>
                  <a:pt x="298444" y="762779"/>
                </a:cubicBezTo>
                <a:cubicBezTo>
                  <a:pt x="-46304" y="629215"/>
                  <a:pt x="-4623" y="447134"/>
                  <a:pt x="9076" y="320134"/>
                </a:cubicBezTo>
                <a:close/>
              </a:path>
            </a:pathLst>
          </a:custGeom>
          <a:solidFill>
            <a:srgbClr val="F5DDD5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8"/>
          <p:cNvSpPr/>
          <p:nvPr/>
        </p:nvSpPr>
        <p:spPr>
          <a:xfrm>
            <a:off x="4375716" y="3057494"/>
            <a:ext cx="844665" cy="786695"/>
          </a:xfrm>
          <a:custGeom>
            <a:avLst/>
            <a:gdLst>
              <a:gd name="connsiteX0" fmla="*/ 0 w 743122"/>
              <a:gd name="connsiteY0" fmla="*/ 319355 h 638710"/>
              <a:gd name="connsiteX1" fmla="*/ 371561 w 743122"/>
              <a:gd name="connsiteY1" fmla="*/ 0 h 638710"/>
              <a:gd name="connsiteX2" fmla="*/ 743122 w 743122"/>
              <a:gd name="connsiteY2" fmla="*/ 319355 h 638710"/>
              <a:gd name="connsiteX3" fmla="*/ 371561 w 743122"/>
              <a:gd name="connsiteY3" fmla="*/ 638710 h 638710"/>
              <a:gd name="connsiteX4" fmla="*/ 0 w 743122"/>
              <a:gd name="connsiteY4" fmla="*/ 319355 h 638710"/>
              <a:gd name="connsiteX0" fmla="*/ 12 w 743134"/>
              <a:gd name="connsiteY0" fmla="*/ 319355 h 905838"/>
              <a:gd name="connsiteX1" fmla="*/ 371573 w 743134"/>
              <a:gd name="connsiteY1" fmla="*/ 0 h 905838"/>
              <a:gd name="connsiteX2" fmla="*/ 743134 w 743134"/>
              <a:gd name="connsiteY2" fmla="*/ 319355 h 905838"/>
              <a:gd name="connsiteX3" fmla="*/ 381848 w 743134"/>
              <a:gd name="connsiteY3" fmla="*/ 905838 h 905838"/>
              <a:gd name="connsiteX4" fmla="*/ 12 w 743134"/>
              <a:gd name="connsiteY4" fmla="*/ 319355 h 905838"/>
              <a:gd name="connsiteX0" fmla="*/ 10 w 835599"/>
              <a:gd name="connsiteY0" fmla="*/ 320134 h 906791"/>
              <a:gd name="connsiteX1" fmla="*/ 371571 w 835599"/>
              <a:gd name="connsiteY1" fmla="*/ 779 h 906791"/>
              <a:gd name="connsiteX2" fmla="*/ 835599 w 835599"/>
              <a:gd name="connsiteY2" fmla="*/ 258489 h 906791"/>
              <a:gd name="connsiteX3" fmla="*/ 381846 w 835599"/>
              <a:gd name="connsiteY3" fmla="*/ 906617 h 906791"/>
              <a:gd name="connsiteX4" fmla="*/ 10 w 835599"/>
              <a:gd name="connsiteY4" fmla="*/ 320134 h 906791"/>
              <a:gd name="connsiteX0" fmla="*/ 804 w 836393"/>
              <a:gd name="connsiteY0" fmla="*/ 320134 h 763016"/>
              <a:gd name="connsiteX1" fmla="*/ 372365 w 836393"/>
              <a:gd name="connsiteY1" fmla="*/ 779 h 763016"/>
              <a:gd name="connsiteX2" fmla="*/ 836393 w 836393"/>
              <a:gd name="connsiteY2" fmla="*/ 258489 h 763016"/>
              <a:gd name="connsiteX3" fmla="*/ 290172 w 836393"/>
              <a:gd name="connsiteY3" fmla="*/ 762779 h 763016"/>
              <a:gd name="connsiteX4" fmla="*/ 804 w 836393"/>
              <a:gd name="connsiteY4" fmla="*/ 320134 h 763016"/>
              <a:gd name="connsiteX0" fmla="*/ 9076 w 844665"/>
              <a:gd name="connsiteY0" fmla="*/ 320134 h 786695"/>
              <a:gd name="connsiteX1" fmla="*/ 380637 w 844665"/>
              <a:gd name="connsiteY1" fmla="*/ 779 h 786695"/>
              <a:gd name="connsiteX2" fmla="*/ 844665 w 844665"/>
              <a:gd name="connsiteY2" fmla="*/ 258489 h 786695"/>
              <a:gd name="connsiteX3" fmla="*/ 298444 w 844665"/>
              <a:gd name="connsiteY3" fmla="*/ 762779 h 786695"/>
              <a:gd name="connsiteX4" fmla="*/ 9076 w 844665"/>
              <a:gd name="connsiteY4" fmla="*/ 320134 h 78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65" h="786695">
                <a:moveTo>
                  <a:pt x="9076" y="320134"/>
                </a:moveTo>
                <a:cubicBezTo>
                  <a:pt x="22775" y="193134"/>
                  <a:pt x="241372" y="11053"/>
                  <a:pt x="380637" y="779"/>
                </a:cubicBezTo>
                <a:cubicBezTo>
                  <a:pt x="519902" y="-9495"/>
                  <a:pt x="844665" y="82114"/>
                  <a:pt x="844665" y="258489"/>
                </a:cubicBezTo>
                <a:cubicBezTo>
                  <a:pt x="844665" y="434864"/>
                  <a:pt x="643192" y="896343"/>
                  <a:pt x="298444" y="762779"/>
                </a:cubicBezTo>
                <a:cubicBezTo>
                  <a:pt x="-46304" y="629215"/>
                  <a:pt x="-4623" y="447134"/>
                  <a:pt x="9076" y="320134"/>
                </a:cubicBezTo>
                <a:close/>
              </a:path>
            </a:pathLst>
          </a:custGeom>
          <a:solidFill>
            <a:srgbClr val="F5DDD5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18"/>
          <p:cNvSpPr/>
          <p:nvPr/>
        </p:nvSpPr>
        <p:spPr>
          <a:xfrm>
            <a:off x="1294578" y="4709921"/>
            <a:ext cx="844665" cy="786695"/>
          </a:xfrm>
          <a:custGeom>
            <a:avLst/>
            <a:gdLst>
              <a:gd name="connsiteX0" fmla="*/ 0 w 743122"/>
              <a:gd name="connsiteY0" fmla="*/ 319355 h 638710"/>
              <a:gd name="connsiteX1" fmla="*/ 371561 w 743122"/>
              <a:gd name="connsiteY1" fmla="*/ 0 h 638710"/>
              <a:gd name="connsiteX2" fmla="*/ 743122 w 743122"/>
              <a:gd name="connsiteY2" fmla="*/ 319355 h 638710"/>
              <a:gd name="connsiteX3" fmla="*/ 371561 w 743122"/>
              <a:gd name="connsiteY3" fmla="*/ 638710 h 638710"/>
              <a:gd name="connsiteX4" fmla="*/ 0 w 743122"/>
              <a:gd name="connsiteY4" fmla="*/ 319355 h 638710"/>
              <a:gd name="connsiteX0" fmla="*/ 12 w 743134"/>
              <a:gd name="connsiteY0" fmla="*/ 319355 h 905838"/>
              <a:gd name="connsiteX1" fmla="*/ 371573 w 743134"/>
              <a:gd name="connsiteY1" fmla="*/ 0 h 905838"/>
              <a:gd name="connsiteX2" fmla="*/ 743134 w 743134"/>
              <a:gd name="connsiteY2" fmla="*/ 319355 h 905838"/>
              <a:gd name="connsiteX3" fmla="*/ 381848 w 743134"/>
              <a:gd name="connsiteY3" fmla="*/ 905838 h 905838"/>
              <a:gd name="connsiteX4" fmla="*/ 12 w 743134"/>
              <a:gd name="connsiteY4" fmla="*/ 319355 h 905838"/>
              <a:gd name="connsiteX0" fmla="*/ 10 w 835599"/>
              <a:gd name="connsiteY0" fmla="*/ 320134 h 906791"/>
              <a:gd name="connsiteX1" fmla="*/ 371571 w 835599"/>
              <a:gd name="connsiteY1" fmla="*/ 779 h 906791"/>
              <a:gd name="connsiteX2" fmla="*/ 835599 w 835599"/>
              <a:gd name="connsiteY2" fmla="*/ 258489 h 906791"/>
              <a:gd name="connsiteX3" fmla="*/ 381846 w 835599"/>
              <a:gd name="connsiteY3" fmla="*/ 906617 h 906791"/>
              <a:gd name="connsiteX4" fmla="*/ 10 w 835599"/>
              <a:gd name="connsiteY4" fmla="*/ 320134 h 906791"/>
              <a:gd name="connsiteX0" fmla="*/ 804 w 836393"/>
              <a:gd name="connsiteY0" fmla="*/ 320134 h 763016"/>
              <a:gd name="connsiteX1" fmla="*/ 372365 w 836393"/>
              <a:gd name="connsiteY1" fmla="*/ 779 h 763016"/>
              <a:gd name="connsiteX2" fmla="*/ 836393 w 836393"/>
              <a:gd name="connsiteY2" fmla="*/ 258489 h 763016"/>
              <a:gd name="connsiteX3" fmla="*/ 290172 w 836393"/>
              <a:gd name="connsiteY3" fmla="*/ 762779 h 763016"/>
              <a:gd name="connsiteX4" fmla="*/ 804 w 836393"/>
              <a:gd name="connsiteY4" fmla="*/ 320134 h 763016"/>
              <a:gd name="connsiteX0" fmla="*/ 9076 w 844665"/>
              <a:gd name="connsiteY0" fmla="*/ 320134 h 786695"/>
              <a:gd name="connsiteX1" fmla="*/ 380637 w 844665"/>
              <a:gd name="connsiteY1" fmla="*/ 779 h 786695"/>
              <a:gd name="connsiteX2" fmla="*/ 844665 w 844665"/>
              <a:gd name="connsiteY2" fmla="*/ 258489 h 786695"/>
              <a:gd name="connsiteX3" fmla="*/ 298444 w 844665"/>
              <a:gd name="connsiteY3" fmla="*/ 762779 h 786695"/>
              <a:gd name="connsiteX4" fmla="*/ 9076 w 844665"/>
              <a:gd name="connsiteY4" fmla="*/ 320134 h 78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65" h="786695">
                <a:moveTo>
                  <a:pt x="9076" y="320134"/>
                </a:moveTo>
                <a:cubicBezTo>
                  <a:pt x="22775" y="193134"/>
                  <a:pt x="241372" y="11053"/>
                  <a:pt x="380637" y="779"/>
                </a:cubicBezTo>
                <a:cubicBezTo>
                  <a:pt x="519902" y="-9495"/>
                  <a:pt x="844665" y="82114"/>
                  <a:pt x="844665" y="258489"/>
                </a:cubicBezTo>
                <a:cubicBezTo>
                  <a:pt x="844665" y="434864"/>
                  <a:pt x="643192" y="896343"/>
                  <a:pt x="298444" y="762779"/>
                </a:cubicBezTo>
                <a:cubicBezTo>
                  <a:pt x="-46304" y="629215"/>
                  <a:pt x="-4623" y="447134"/>
                  <a:pt x="9076" y="320134"/>
                </a:cubicBezTo>
                <a:close/>
              </a:path>
            </a:pathLst>
          </a:custGeom>
          <a:solidFill>
            <a:srgbClr val="F5DDD5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18"/>
          <p:cNvSpPr/>
          <p:nvPr/>
        </p:nvSpPr>
        <p:spPr>
          <a:xfrm>
            <a:off x="1009553" y="1068227"/>
            <a:ext cx="844665" cy="786695"/>
          </a:xfrm>
          <a:custGeom>
            <a:avLst/>
            <a:gdLst>
              <a:gd name="connsiteX0" fmla="*/ 0 w 743122"/>
              <a:gd name="connsiteY0" fmla="*/ 319355 h 638710"/>
              <a:gd name="connsiteX1" fmla="*/ 371561 w 743122"/>
              <a:gd name="connsiteY1" fmla="*/ 0 h 638710"/>
              <a:gd name="connsiteX2" fmla="*/ 743122 w 743122"/>
              <a:gd name="connsiteY2" fmla="*/ 319355 h 638710"/>
              <a:gd name="connsiteX3" fmla="*/ 371561 w 743122"/>
              <a:gd name="connsiteY3" fmla="*/ 638710 h 638710"/>
              <a:gd name="connsiteX4" fmla="*/ 0 w 743122"/>
              <a:gd name="connsiteY4" fmla="*/ 319355 h 638710"/>
              <a:gd name="connsiteX0" fmla="*/ 12 w 743134"/>
              <a:gd name="connsiteY0" fmla="*/ 319355 h 905838"/>
              <a:gd name="connsiteX1" fmla="*/ 371573 w 743134"/>
              <a:gd name="connsiteY1" fmla="*/ 0 h 905838"/>
              <a:gd name="connsiteX2" fmla="*/ 743134 w 743134"/>
              <a:gd name="connsiteY2" fmla="*/ 319355 h 905838"/>
              <a:gd name="connsiteX3" fmla="*/ 381848 w 743134"/>
              <a:gd name="connsiteY3" fmla="*/ 905838 h 905838"/>
              <a:gd name="connsiteX4" fmla="*/ 12 w 743134"/>
              <a:gd name="connsiteY4" fmla="*/ 319355 h 905838"/>
              <a:gd name="connsiteX0" fmla="*/ 10 w 835599"/>
              <a:gd name="connsiteY0" fmla="*/ 320134 h 906791"/>
              <a:gd name="connsiteX1" fmla="*/ 371571 w 835599"/>
              <a:gd name="connsiteY1" fmla="*/ 779 h 906791"/>
              <a:gd name="connsiteX2" fmla="*/ 835599 w 835599"/>
              <a:gd name="connsiteY2" fmla="*/ 258489 h 906791"/>
              <a:gd name="connsiteX3" fmla="*/ 381846 w 835599"/>
              <a:gd name="connsiteY3" fmla="*/ 906617 h 906791"/>
              <a:gd name="connsiteX4" fmla="*/ 10 w 835599"/>
              <a:gd name="connsiteY4" fmla="*/ 320134 h 906791"/>
              <a:gd name="connsiteX0" fmla="*/ 804 w 836393"/>
              <a:gd name="connsiteY0" fmla="*/ 320134 h 763016"/>
              <a:gd name="connsiteX1" fmla="*/ 372365 w 836393"/>
              <a:gd name="connsiteY1" fmla="*/ 779 h 763016"/>
              <a:gd name="connsiteX2" fmla="*/ 836393 w 836393"/>
              <a:gd name="connsiteY2" fmla="*/ 258489 h 763016"/>
              <a:gd name="connsiteX3" fmla="*/ 290172 w 836393"/>
              <a:gd name="connsiteY3" fmla="*/ 762779 h 763016"/>
              <a:gd name="connsiteX4" fmla="*/ 804 w 836393"/>
              <a:gd name="connsiteY4" fmla="*/ 320134 h 763016"/>
              <a:gd name="connsiteX0" fmla="*/ 9076 w 844665"/>
              <a:gd name="connsiteY0" fmla="*/ 320134 h 786695"/>
              <a:gd name="connsiteX1" fmla="*/ 380637 w 844665"/>
              <a:gd name="connsiteY1" fmla="*/ 779 h 786695"/>
              <a:gd name="connsiteX2" fmla="*/ 844665 w 844665"/>
              <a:gd name="connsiteY2" fmla="*/ 258489 h 786695"/>
              <a:gd name="connsiteX3" fmla="*/ 298444 w 844665"/>
              <a:gd name="connsiteY3" fmla="*/ 762779 h 786695"/>
              <a:gd name="connsiteX4" fmla="*/ 9076 w 844665"/>
              <a:gd name="connsiteY4" fmla="*/ 320134 h 78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65" h="786695">
                <a:moveTo>
                  <a:pt x="9076" y="320134"/>
                </a:moveTo>
                <a:cubicBezTo>
                  <a:pt x="22775" y="193134"/>
                  <a:pt x="241372" y="11053"/>
                  <a:pt x="380637" y="779"/>
                </a:cubicBezTo>
                <a:cubicBezTo>
                  <a:pt x="519902" y="-9495"/>
                  <a:pt x="844665" y="82114"/>
                  <a:pt x="844665" y="258489"/>
                </a:cubicBezTo>
                <a:cubicBezTo>
                  <a:pt x="844665" y="434864"/>
                  <a:pt x="643192" y="896343"/>
                  <a:pt x="298444" y="762779"/>
                </a:cubicBezTo>
                <a:cubicBezTo>
                  <a:pt x="-46304" y="629215"/>
                  <a:pt x="-4623" y="447134"/>
                  <a:pt x="9076" y="320134"/>
                </a:cubicBezTo>
                <a:close/>
              </a:path>
            </a:pathLst>
          </a:custGeom>
          <a:solidFill>
            <a:srgbClr val="F5DDD5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7217363" y="1770521"/>
            <a:ext cx="775931" cy="842481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4556124" y="1948713"/>
            <a:ext cx="775931" cy="842481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19899" y="2887037"/>
            <a:ext cx="775931" cy="842481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5742790" y="4849400"/>
            <a:ext cx="775931" cy="842481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ánk 26"/>
          <p:cNvSpPr/>
          <p:nvPr/>
        </p:nvSpPr>
        <p:spPr>
          <a:xfrm>
            <a:off x="8517278" y="3136177"/>
            <a:ext cx="873302" cy="927248"/>
          </a:xfrm>
          <a:prstGeom prst="donut">
            <a:avLst>
              <a:gd name="adj" fmla="val 17321"/>
            </a:avLst>
          </a:prstGeom>
          <a:solidFill>
            <a:schemeClr val="bg1">
              <a:alpha val="19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ánk 27"/>
          <p:cNvSpPr/>
          <p:nvPr/>
        </p:nvSpPr>
        <p:spPr>
          <a:xfrm>
            <a:off x="6418929" y="3601086"/>
            <a:ext cx="775931" cy="842481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ánk 28"/>
          <p:cNvSpPr/>
          <p:nvPr/>
        </p:nvSpPr>
        <p:spPr>
          <a:xfrm>
            <a:off x="3427773" y="4556119"/>
            <a:ext cx="775931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ánk 29"/>
          <p:cNvSpPr/>
          <p:nvPr/>
        </p:nvSpPr>
        <p:spPr>
          <a:xfrm rot="4517125">
            <a:off x="4384476" y="2986556"/>
            <a:ext cx="816769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ánk 30"/>
          <p:cNvSpPr/>
          <p:nvPr/>
        </p:nvSpPr>
        <p:spPr>
          <a:xfrm>
            <a:off x="6361691" y="379670"/>
            <a:ext cx="775931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Fánk 31"/>
          <p:cNvSpPr/>
          <p:nvPr/>
        </p:nvSpPr>
        <p:spPr>
          <a:xfrm>
            <a:off x="2333536" y="1648530"/>
            <a:ext cx="843631" cy="899459"/>
          </a:xfrm>
          <a:prstGeom prst="donut">
            <a:avLst>
              <a:gd name="adj" fmla="val 14047"/>
            </a:avLst>
          </a:prstGeom>
          <a:solidFill>
            <a:srgbClr val="E4CFCF">
              <a:alpha val="49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Fánk 32"/>
          <p:cNvSpPr/>
          <p:nvPr/>
        </p:nvSpPr>
        <p:spPr>
          <a:xfrm rot="1831033">
            <a:off x="1294577" y="4578070"/>
            <a:ext cx="775931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Fánk 33"/>
          <p:cNvSpPr/>
          <p:nvPr/>
        </p:nvSpPr>
        <p:spPr>
          <a:xfrm>
            <a:off x="10001907" y="5093409"/>
            <a:ext cx="965771" cy="1012010"/>
          </a:xfrm>
          <a:prstGeom prst="donut">
            <a:avLst>
              <a:gd name="adj" fmla="val 17321"/>
            </a:avLst>
          </a:prstGeom>
          <a:solidFill>
            <a:schemeClr val="bg1">
              <a:alpha val="19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Fánk 34"/>
          <p:cNvSpPr/>
          <p:nvPr/>
        </p:nvSpPr>
        <p:spPr>
          <a:xfrm rot="6059912">
            <a:off x="9663475" y="1755601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Fánk 35"/>
          <p:cNvSpPr/>
          <p:nvPr/>
        </p:nvSpPr>
        <p:spPr>
          <a:xfrm rot="6059912">
            <a:off x="4774696" y="483528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ánk 36"/>
          <p:cNvSpPr/>
          <p:nvPr/>
        </p:nvSpPr>
        <p:spPr>
          <a:xfrm rot="6059912">
            <a:off x="1023500" y="1043735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ánk 37"/>
          <p:cNvSpPr/>
          <p:nvPr/>
        </p:nvSpPr>
        <p:spPr>
          <a:xfrm rot="6059912">
            <a:off x="3959630" y="4421457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ánk 38"/>
          <p:cNvSpPr/>
          <p:nvPr/>
        </p:nvSpPr>
        <p:spPr>
          <a:xfrm rot="6059912">
            <a:off x="2797977" y="875879"/>
            <a:ext cx="816769" cy="846660"/>
          </a:xfrm>
          <a:prstGeom prst="donut">
            <a:avLst>
              <a:gd name="adj" fmla="val 14047"/>
            </a:avLst>
          </a:prstGeom>
          <a:solidFill>
            <a:srgbClr val="ECC7AE">
              <a:alpha val="63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ánk 39"/>
          <p:cNvSpPr/>
          <p:nvPr/>
        </p:nvSpPr>
        <p:spPr>
          <a:xfrm rot="6059912">
            <a:off x="2624443" y="419914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ánk 40"/>
          <p:cNvSpPr/>
          <p:nvPr/>
        </p:nvSpPr>
        <p:spPr>
          <a:xfrm rot="6059912">
            <a:off x="7470800" y="1342111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ánk 42"/>
          <p:cNvSpPr/>
          <p:nvPr/>
        </p:nvSpPr>
        <p:spPr>
          <a:xfrm>
            <a:off x="2931033" y="1989209"/>
            <a:ext cx="884707" cy="956435"/>
          </a:xfrm>
          <a:prstGeom prst="donut">
            <a:avLst>
              <a:gd name="adj" fmla="val 12819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Fánk 43"/>
          <p:cNvSpPr/>
          <p:nvPr/>
        </p:nvSpPr>
        <p:spPr>
          <a:xfrm>
            <a:off x="5742790" y="4792422"/>
            <a:ext cx="775931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Fánk 44"/>
          <p:cNvSpPr/>
          <p:nvPr/>
        </p:nvSpPr>
        <p:spPr>
          <a:xfrm rot="1698268">
            <a:off x="7194860" y="4792421"/>
            <a:ext cx="775931" cy="956435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10632801" y="3256094"/>
            <a:ext cx="775931" cy="842481"/>
          </a:xfrm>
          <a:prstGeom prst="ellipse">
            <a:avLst/>
          </a:prstGeom>
          <a:solidFill>
            <a:srgbClr val="E8CECE">
              <a:alpha val="45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Fánk 46"/>
          <p:cNvSpPr/>
          <p:nvPr/>
        </p:nvSpPr>
        <p:spPr>
          <a:xfrm rot="6059912">
            <a:off x="10559293" y="3306187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9683893" y="2160207"/>
            <a:ext cx="775931" cy="842481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/>
          <p:nvPr/>
        </p:nvSpPr>
        <p:spPr>
          <a:xfrm>
            <a:off x="4546923" y="823484"/>
            <a:ext cx="688541" cy="722141"/>
          </a:xfrm>
          <a:prstGeom prst="ellipse">
            <a:avLst/>
          </a:prstGeom>
          <a:solidFill>
            <a:srgbClr val="F5DDD5">
              <a:alpha val="72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/>
          <p:nvPr/>
        </p:nvSpPr>
        <p:spPr>
          <a:xfrm>
            <a:off x="10071858" y="379670"/>
            <a:ext cx="688541" cy="722141"/>
          </a:xfrm>
          <a:prstGeom prst="ellipse">
            <a:avLst/>
          </a:prstGeom>
          <a:solidFill>
            <a:srgbClr val="ECC7AE">
              <a:alpha val="4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7439701" y="4335693"/>
            <a:ext cx="775931" cy="842481"/>
          </a:xfrm>
          <a:prstGeom prst="ellipse">
            <a:avLst/>
          </a:prstGeom>
          <a:solidFill>
            <a:srgbClr val="F5DDD5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5800386" y="1697283"/>
            <a:ext cx="894315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/>
          <p:nvPr/>
        </p:nvSpPr>
        <p:spPr>
          <a:xfrm>
            <a:off x="7562277" y="2870150"/>
            <a:ext cx="894315" cy="842481"/>
          </a:xfrm>
          <a:prstGeom prst="ellipse">
            <a:avLst/>
          </a:prstGeom>
          <a:solidFill>
            <a:srgbClr val="E8CECE">
              <a:alpha val="8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Fánk 53"/>
          <p:cNvSpPr/>
          <p:nvPr/>
        </p:nvSpPr>
        <p:spPr>
          <a:xfrm rot="6059912">
            <a:off x="8671170" y="4282290"/>
            <a:ext cx="816769" cy="846660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/>
          <p:nvPr/>
        </p:nvSpPr>
        <p:spPr>
          <a:xfrm>
            <a:off x="8699292" y="4288241"/>
            <a:ext cx="775931" cy="84248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Fánk 55"/>
          <p:cNvSpPr/>
          <p:nvPr/>
        </p:nvSpPr>
        <p:spPr>
          <a:xfrm>
            <a:off x="442174" y="2870150"/>
            <a:ext cx="775931" cy="894119"/>
          </a:xfrm>
          <a:prstGeom prst="donut">
            <a:avLst>
              <a:gd name="adj" fmla="val 14047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7" name="Csoportba foglalás 56"/>
          <p:cNvGrpSpPr/>
          <p:nvPr/>
        </p:nvGrpSpPr>
        <p:grpSpPr>
          <a:xfrm>
            <a:off x="3216503" y="2999546"/>
            <a:ext cx="3273814" cy="4151677"/>
            <a:chOff x="4444317" y="2873549"/>
            <a:chExt cx="3284821" cy="4041601"/>
          </a:xfrm>
        </p:grpSpPr>
        <p:grpSp>
          <p:nvGrpSpPr>
            <p:cNvPr id="58" name="Csoportba foglalás 57"/>
            <p:cNvGrpSpPr/>
            <p:nvPr/>
          </p:nvGrpSpPr>
          <p:grpSpPr>
            <a:xfrm>
              <a:off x="4444317" y="2873549"/>
              <a:ext cx="3284821" cy="4041601"/>
              <a:chOff x="1119790" y="1792254"/>
              <a:chExt cx="3284821" cy="4041601"/>
            </a:xfrm>
          </p:grpSpPr>
          <p:sp>
            <p:nvSpPr>
              <p:cNvPr id="62" name="Ellipszis 205"/>
              <p:cNvSpPr/>
              <p:nvPr/>
            </p:nvSpPr>
            <p:spPr>
              <a:xfrm flipH="1">
                <a:off x="1119790" y="1792254"/>
                <a:ext cx="3284821" cy="3811385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  <a:gd name="connsiteX0" fmla="*/ 60503 w 5812720"/>
                  <a:gd name="connsiteY0" fmla="*/ 2863945 h 2971399"/>
                  <a:gd name="connsiteX1" fmla="*/ 867907 w 5812720"/>
                  <a:gd name="connsiteY1" fmla="*/ 682221 h 2971399"/>
                  <a:gd name="connsiteX2" fmla="*/ 2778595 w 5812720"/>
                  <a:gd name="connsiteY2" fmla="*/ 796 h 2971399"/>
                  <a:gd name="connsiteX3" fmla="*/ 4784814 w 5812720"/>
                  <a:gd name="connsiteY3" fmla="*/ 689830 h 2971399"/>
                  <a:gd name="connsiteX4" fmla="*/ 5532795 w 5812720"/>
                  <a:gd name="connsiteY4" fmla="*/ 2702266 h 2971399"/>
                  <a:gd name="connsiteX5" fmla="*/ 60503 w 5812720"/>
                  <a:gd name="connsiteY5" fmla="*/ 2863945 h 2971399"/>
                  <a:gd name="connsiteX0" fmla="*/ 268169 w 6051155"/>
                  <a:gd name="connsiteY0" fmla="*/ 2863958 h 3068359"/>
                  <a:gd name="connsiteX1" fmla="*/ 1075573 w 6051155"/>
                  <a:gd name="connsiteY1" fmla="*/ 682234 h 3068359"/>
                  <a:gd name="connsiteX2" fmla="*/ 2986261 w 6051155"/>
                  <a:gd name="connsiteY2" fmla="*/ 809 h 3068359"/>
                  <a:gd name="connsiteX3" fmla="*/ 4992480 w 6051155"/>
                  <a:gd name="connsiteY3" fmla="*/ 689843 h 3068359"/>
                  <a:gd name="connsiteX4" fmla="*/ 5776020 w 6051155"/>
                  <a:gd name="connsiteY4" fmla="*/ 2728933 h 3068359"/>
                  <a:gd name="connsiteX5" fmla="*/ 268169 w 6051155"/>
                  <a:gd name="connsiteY5" fmla="*/ 2863958 h 3068359"/>
                  <a:gd name="connsiteX0" fmla="*/ 268169 w 5851201"/>
                  <a:gd name="connsiteY0" fmla="*/ 2863958 h 3006730"/>
                  <a:gd name="connsiteX1" fmla="*/ 1075573 w 5851201"/>
                  <a:gd name="connsiteY1" fmla="*/ 682234 h 3006730"/>
                  <a:gd name="connsiteX2" fmla="*/ 2986261 w 5851201"/>
                  <a:gd name="connsiteY2" fmla="*/ 809 h 3006730"/>
                  <a:gd name="connsiteX3" fmla="*/ 4992480 w 5851201"/>
                  <a:gd name="connsiteY3" fmla="*/ 689843 h 3006730"/>
                  <a:gd name="connsiteX4" fmla="*/ 5776020 w 5851201"/>
                  <a:gd name="connsiteY4" fmla="*/ 2728933 h 3006730"/>
                  <a:gd name="connsiteX5" fmla="*/ 268169 w 5851201"/>
                  <a:gd name="connsiteY5" fmla="*/ 2863958 h 3006730"/>
                  <a:gd name="connsiteX0" fmla="*/ 11710 w 5594742"/>
                  <a:gd name="connsiteY0" fmla="*/ 2863958 h 2875819"/>
                  <a:gd name="connsiteX1" fmla="*/ 819114 w 5594742"/>
                  <a:gd name="connsiteY1" fmla="*/ 682234 h 2875819"/>
                  <a:gd name="connsiteX2" fmla="*/ 2729802 w 5594742"/>
                  <a:gd name="connsiteY2" fmla="*/ 809 h 2875819"/>
                  <a:gd name="connsiteX3" fmla="*/ 4736021 w 5594742"/>
                  <a:gd name="connsiteY3" fmla="*/ 689843 h 2875819"/>
                  <a:gd name="connsiteX4" fmla="*/ 5519561 w 5594742"/>
                  <a:gd name="connsiteY4" fmla="*/ 2728933 h 2875819"/>
                  <a:gd name="connsiteX5" fmla="*/ 11710 w 5594742"/>
                  <a:gd name="connsiteY5" fmla="*/ 2863958 h 2875819"/>
                  <a:gd name="connsiteX0" fmla="*/ 46151 w 5277483"/>
                  <a:gd name="connsiteY0" fmla="*/ 2748458 h 2896240"/>
                  <a:gd name="connsiteX1" fmla="*/ 337966 w 5277483"/>
                  <a:gd name="connsiteY1" fmla="*/ 682234 h 2896240"/>
                  <a:gd name="connsiteX2" fmla="*/ 2248654 w 5277483"/>
                  <a:gd name="connsiteY2" fmla="*/ 809 h 2896240"/>
                  <a:gd name="connsiteX3" fmla="*/ 4254873 w 5277483"/>
                  <a:gd name="connsiteY3" fmla="*/ 689843 h 2896240"/>
                  <a:gd name="connsiteX4" fmla="*/ 5038413 w 5277483"/>
                  <a:gd name="connsiteY4" fmla="*/ 2728933 h 2896240"/>
                  <a:gd name="connsiteX5" fmla="*/ 46151 w 5277483"/>
                  <a:gd name="connsiteY5" fmla="*/ 2748458 h 2896240"/>
                  <a:gd name="connsiteX0" fmla="*/ 305424 w 5002041"/>
                  <a:gd name="connsiteY0" fmla="*/ 2748442 h 2976710"/>
                  <a:gd name="connsiteX1" fmla="*/ 597239 w 5002041"/>
                  <a:gd name="connsiteY1" fmla="*/ 682218 h 2976710"/>
                  <a:gd name="connsiteX2" fmla="*/ 2507927 w 5002041"/>
                  <a:gd name="connsiteY2" fmla="*/ 793 h 2976710"/>
                  <a:gd name="connsiteX3" fmla="*/ 4514146 w 5002041"/>
                  <a:gd name="connsiteY3" fmla="*/ 689827 h 2976710"/>
                  <a:gd name="connsiteX4" fmla="*/ 4639866 w 5002041"/>
                  <a:gd name="connsiteY4" fmla="*/ 2693378 h 2976710"/>
                  <a:gd name="connsiteX5" fmla="*/ 305424 w 5002041"/>
                  <a:gd name="connsiteY5" fmla="*/ 2748442 h 2976710"/>
                  <a:gd name="connsiteX0" fmla="*/ 305424 w 4727433"/>
                  <a:gd name="connsiteY0" fmla="*/ 2748442 h 2885414"/>
                  <a:gd name="connsiteX1" fmla="*/ 597239 w 4727433"/>
                  <a:gd name="connsiteY1" fmla="*/ 682218 h 2885414"/>
                  <a:gd name="connsiteX2" fmla="*/ 2507927 w 4727433"/>
                  <a:gd name="connsiteY2" fmla="*/ 793 h 2885414"/>
                  <a:gd name="connsiteX3" fmla="*/ 4514146 w 4727433"/>
                  <a:gd name="connsiteY3" fmla="*/ 689827 h 2885414"/>
                  <a:gd name="connsiteX4" fmla="*/ 4639866 w 4727433"/>
                  <a:gd name="connsiteY4" fmla="*/ 2693378 h 2885414"/>
                  <a:gd name="connsiteX5" fmla="*/ 305424 w 4727433"/>
                  <a:gd name="connsiteY5" fmla="*/ 2748442 h 2885414"/>
                  <a:gd name="connsiteX0" fmla="*/ 36958 w 4458967"/>
                  <a:gd name="connsiteY0" fmla="*/ 2748442 h 2753310"/>
                  <a:gd name="connsiteX1" fmla="*/ 328773 w 4458967"/>
                  <a:gd name="connsiteY1" fmla="*/ 682218 h 2753310"/>
                  <a:gd name="connsiteX2" fmla="*/ 2239461 w 4458967"/>
                  <a:gd name="connsiteY2" fmla="*/ 793 h 2753310"/>
                  <a:gd name="connsiteX3" fmla="*/ 4245680 w 4458967"/>
                  <a:gd name="connsiteY3" fmla="*/ 689827 h 2753310"/>
                  <a:gd name="connsiteX4" fmla="*/ 4371400 w 4458967"/>
                  <a:gd name="connsiteY4" fmla="*/ 2693378 h 2753310"/>
                  <a:gd name="connsiteX5" fmla="*/ 36958 w 4458967"/>
                  <a:gd name="connsiteY5" fmla="*/ 2748442 h 2753310"/>
                  <a:gd name="connsiteX0" fmla="*/ 104470 w 4591219"/>
                  <a:gd name="connsiteY0" fmla="*/ 2757328 h 2871750"/>
                  <a:gd name="connsiteX1" fmla="*/ 200717 w 4591219"/>
                  <a:gd name="connsiteY1" fmla="*/ 682218 h 2871750"/>
                  <a:gd name="connsiteX2" fmla="*/ 2111405 w 4591219"/>
                  <a:gd name="connsiteY2" fmla="*/ 793 h 2871750"/>
                  <a:gd name="connsiteX3" fmla="*/ 4117624 w 4591219"/>
                  <a:gd name="connsiteY3" fmla="*/ 689827 h 2871750"/>
                  <a:gd name="connsiteX4" fmla="*/ 4243344 w 4591219"/>
                  <a:gd name="connsiteY4" fmla="*/ 2693378 h 2871750"/>
                  <a:gd name="connsiteX5" fmla="*/ 104470 w 4591219"/>
                  <a:gd name="connsiteY5" fmla="*/ 2757328 h 2871750"/>
                  <a:gd name="connsiteX0" fmla="*/ 104470 w 4606556"/>
                  <a:gd name="connsiteY0" fmla="*/ 2757236 h 2764432"/>
                  <a:gd name="connsiteX1" fmla="*/ 200717 w 4606556"/>
                  <a:gd name="connsiteY1" fmla="*/ 682126 h 2764432"/>
                  <a:gd name="connsiteX2" fmla="*/ 2111405 w 4606556"/>
                  <a:gd name="connsiteY2" fmla="*/ 701 h 2764432"/>
                  <a:gd name="connsiteX3" fmla="*/ 4117624 w 4606556"/>
                  <a:gd name="connsiteY3" fmla="*/ 689735 h 2764432"/>
                  <a:gd name="connsiteX4" fmla="*/ 4382450 w 4606556"/>
                  <a:gd name="connsiteY4" fmla="*/ 2473520 h 2764432"/>
                  <a:gd name="connsiteX5" fmla="*/ 4243344 w 4606556"/>
                  <a:gd name="connsiteY5" fmla="*/ 2693286 h 2764432"/>
                  <a:gd name="connsiteX6" fmla="*/ 104470 w 4606556"/>
                  <a:gd name="connsiteY6" fmla="*/ 2757236 h 2764432"/>
                  <a:gd name="connsiteX0" fmla="*/ 353999 w 4856085"/>
                  <a:gd name="connsiteY0" fmla="*/ 2757236 h 2945892"/>
                  <a:gd name="connsiteX1" fmla="*/ 450246 w 4856085"/>
                  <a:gd name="connsiteY1" fmla="*/ 682126 h 2945892"/>
                  <a:gd name="connsiteX2" fmla="*/ 2360934 w 4856085"/>
                  <a:gd name="connsiteY2" fmla="*/ 701 h 2945892"/>
                  <a:gd name="connsiteX3" fmla="*/ 4367153 w 4856085"/>
                  <a:gd name="connsiteY3" fmla="*/ 689735 h 2945892"/>
                  <a:gd name="connsiteX4" fmla="*/ 4631979 w 4856085"/>
                  <a:gd name="connsiteY4" fmla="*/ 2473520 h 2945892"/>
                  <a:gd name="connsiteX5" fmla="*/ 4492873 w 4856085"/>
                  <a:gd name="connsiteY5" fmla="*/ 2817672 h 2945892"/>
                  <a:gd name="connsiteX6" fmla="*/ 353999 w 4856085"/>
                  <a:gd name="connsiteY6" fmla="*/ 2757236 h 2945892"/>
                  <a:gd name="connsiteX0" fmla="*/ 353999 w 4638802"/>
                  <a:gd name="connsiteY0" fmla="*/ 2757236 h 2928888"/>
                  <a:gd name="connsiteX1" fmla="*/ 450246 w 4638802"/>
                  <a:gd name="connsiteY1" fmla="*/ 682126 h 2928888"/>
                  <a:gd name="connsiteX2" fmla="*/ 2360934 w 4638802"/>
                  <a:gd name="connsiteY2" fmla="*/ 701 h 2928888"/>
                  <a:gd name="connsiteX3" fmla="*/ 4367153 w 4638802"/>
                  <a:gd name="connsiteY3" fmla="*/ 689735 h 2928888"/>
                  <a:gd name="connsiteX4" fmla="*/ 4631979 w 4638802"/>
                  <a:gd name="connsiteY4" fmla="*/ 2473520 h 2928888"/>
                  <a:gd name="connsiteX5" fmla="*/ 4492873 w 4638802"/>
                  <a:gd name="connsiteY5" fmla="*/ 2817672 h 2928888"/>
                  <a:gd name="connsiteX6" fmla="*/ 353999 w 4638802"/>
                  <a:gd name="connsiteY6" fmla="*/ 2757236 h 2928888"/>
                  <a:gd name="connsiteX0" fmla="*/ 344152 w 4884377"/>
                  <a:gd name="connsiteY0" fmla="*/ 2792775 h 2971098"/>
                  <a:gd name="connsiteX1" fmla="*/ 475956 w 4884377"/>
                  <a:gd name="connsiteY1" fmla="*/ 682126 h 2971098"/>
                  <a:gd name="connsiteX2" fmla="*/ 2386644 w 4884377"/>
                  <a:gd name="connsiteY2" fmla="*/ 701 h 2971098"/>
                  <a:gd name="connsiteX3" fmla="*/ 4392863 w 4884377"/>
                  <a:gd name="connsiteY3" fmla="*/ 689735 h 2971098"/>
                  <a:gd name="connsiteX4" fmla="*/ 4657689 w 4884377"/>
                  <a:gd name="connsiteY4" fmla="*/ 2473520 h 2971098"/>
                  <a:gd name="connsiteX5" fmla="*/ 4518583 w 4884377"/>
                  <a:gd name="connsiteY5" fmla="*/ 2817672 h 2971098"/>
                  <a:gd name="connsiteX6" fmla="*/ 344152 w 4884377"/>
                  <a:gd name="connsiteY6" fmla="*/ 2792775 h 2971098"/>
                  <a:gd name="connsiteX0" fmla="*/ 377587 w 4917812"/>
                  <a:gd name="connsiteY0" fmla="*/ 2792775 h 2851535"/>
                  <a:gd name="connsiteX1" fmla="*/ 210835 w 4917812"/>
                  <a:gd name="connsiteY1" fmla="*/ 2411327 h 2851535"/>
                  <a:gd name="connsiteX2" fmla="*/ 509391 w 4917812"/>
                  <a:gd name="connsiteY2" fmla="*/ 682126 h 2851535"/>
                  <a:gd name="connsiteX3" fmla="*/ 2420079 w 4917812"/>
                  <a:gd name="connsiteY3" fmla="*/ 701 h 2851535"/>
                  <a:gd name="connsiteX4" fmla="*/ 4426298 w 4917812"/>
                  <a:gd name="connsiteY4" fmla="*/ 689735 h 2851535"/>
                  <a:gd name="connsiteX5" fmla="*/ 4691124 w 4917812"/>
                  <a:gd name="connsiteY5" fmla="*/ 2473520 h 2851535"/>
                  <a:gd name="connsiteX6" fmla="*/ 4552018 w 4917812"/>
                  <a:gd name="connsiteY6" fmla="*/ 2817672 h 2851535"/>
                  <a:gd name="connsiteX7" fmla="*/ 377587 w 4917812"/>
                  <a:gd name="connsiteY7" fmla="*/ 2792775 h 285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7812" h="2851535">
                    <a:moveTo>
                      <a:pt x="377587" y="2792775"/>
                    </a:moveTo>
                    <a:cubicBezTo>
                      <a:pt x="-345943" y="2725051"/>
                      <a:pt x="188868" y="2763102"/>
                      <a:pt x="210835" y="2411327"/>
                    </a:cubicBezTo>
                    <a:cubicBezTo>
                      <a:pt x="232802" y="2059552"/>
                      <a:pt x="141184" y="1083897"/>
                      <a:pt x="509391" y="682126"/>
                    </a:cubicBezTo>
                    <a:cubicBezTo>
                      <a:pt x="877598" y="280355"/>
                      <a:pt x="1826402" y="18898"/>
                      <a:pt x="2420079" y="701"/>
                    </a:cubicBezTo>
                    <a:cubicBezTo>
                      <a:pt x="3218837" y="-16291"/>
                      <a:pt x="4047791" y="277599"/>
                      <a:pt x="4426298" y="689735"/>
                    </a:cubicBezTo>
                    <a:cubicBezTo>
                      <a:pt x="4804805" y="1101871"/>
                      <a:pt x="4670171" y="2139595"/>
                      <a:pt x="4691124" y="2473520"/>
                    </a:cubicBezTo>
                    <a:cubicBezTo>
                      <a:pt x="4712077" y="2807445"/>
                      <a:pt x="5270941" y="2764463"/>
                      <a:pt x="4552018" y="2817672"/>
                    </a:cubicBezTo>
                    <a:cubicBezTo>
                      <a:pt x="3833095" y="2870881"/>
                      <a:pt x="1101117" y="2860499"/>
                      <a:pt x="377587" y="2792775"/>
                    </a:cubicBezTo>
                    <a:close/>
                  </a:path>
                </a:pathLst>
              </a:custGeom>
              <a:solidFill>
                <a:srgbClr val="DA97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Szabadkézi sokszög 62"/>
              <p:cNvSpPr/>
              <p:nvPr/>
            </p:nvSpPr>
            <p:spPr>
              <a:xfrm>
                <a:off x="1313312" y="2758522"/>
                <a:ext cx="2806554" cy="2625669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Ellipszis 63"/>
              <p:cNvSpPr/>
              <p:nvPr/>
            </p:nvSpPr>
            <p:spPr>
              <a:xfrm rot="2373318">
                <a:off x="1512647" y="2503975"/>
                <a:ext cx="898455" cy="146297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Ellipszis 64"/>
              <p:cNvSpPr/>
              <p:nvPr/>
            </p:nvSpPr>
            <p:spPr>
              <a:xfrm rot="2373318" flipH="1">
                <a:off x="1972663" y="2644684"/>
                <a:ext cx="2243328" cy="14629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Ellipszis 65"/>
              <p:cNvSpPr/>
              <p:nvPr/>
            </p:nvSpPr>
            <p:spPr>
              <a:xfrm rot="5400000">
                <a:off x="2107203" y="2165162"/>
                <a:ext cx="1342436" cy="1952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Lekerekített téglalap 66"/>
              <p:cNvSpPr/>
              <p:nvPr/>
            </p:nvSpPr>
            <p:spPr>
              <a:xfrm>
                <a:off x="1675750" y="2795113"/>
                <a:ext cx="2117597" cy="2135931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Ellipszis 67"/>
              <p:cNvSpPr/>
              <p:nvPr/>
            </p:nvSpPr>
            <p:spPr>
              <a:xfrm rot="10111047">
                <a:off x="3578739" y="3546658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Ellipszis 68"/>
              <p:cNvSpPr/>
              <p:nvPr/>
            </p:nvSpPr>
            <p:spPr>
              <a:xfrm rot="10111047">
                <a:off x="3764036" y="3664443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Szabadkézi sokszög 69"/>
              <p:cNvSpPr/>
              <p:nvPr/>
            </p:nvSpPr>
            <p:spPr>
              <a:xfrm>
                <a:off x="2491290" y="4632605"/>
                <a:ext cx="564438" cy="221140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  <a:gd name="connsiteX0" fmla="*/ 634232 w 1295725"/>
                  <a:gd name="connsiteY0" fmla="*/ 569 h 503032"/>
                  <a:gd name="connsiteX1" fmla="*/ 1292734 w 1295725"/>
                  <a:gd name="connsiteY1" fmla="*/ 135586 h 503032"/>
                  <a:gd name="connsiteX2" fmla="*/ 1295725 w 1295725"/>
                  <a:gd name="connsiteY2" fmla="*/ 139635 h 503032"/>
                  <a:gd name="connsiteX3" fmla="*/ 1292734 w 1295725"/>
                  <a:gd name="connsiteY3" fmla="*/ 145382 h 503032"/>
                  <a:gd name="connsiteX4" fmla="*/ 647862 w 1295725"/>
                  <a:gd name="connsiteY4" fmla="*/ 503032 h 503032"/>
                  <a:gd name="connsiteX5" fmla="*/ 2990 w 1295725"/>
                  <a:gd name="connsiteY5" fmla="*/ 145382 h 503032"/>
                  <a:gd name="connsiteX6" fmla="*/ 0 w 1295725"/>
                  <a:gd name="connsiteY6" fmla="*/ 139635 h 503032"/>
                  <a:gd name="connsiteX7" fmla="*/ 2990 w 1295725"/>
                  <a:gd name="connsiteY7" fmla="*/ 135586 h 503032"/>
                  <a:gd name="connsiteX8" fmla="*/ 634232 w 1295725"/>
                  <a:gd name="connsiteY8" fmla="*/ 569 h 50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503032">
                    <a:moveTo>
                      <a:pt x="634232" y="569"/>
                    </a:moveTo>
                    <a:cubicBezTo>
                      <a:pt x="902673" y="569"/>
                      <a:pt x="1152978" y="-16434"/>
                      <a:pt x="1292734" y="135586"/>
                    </a:cubicBezTo>
                    <a:lnTo>
                      <a:pt x="1295725" y="139635"/>
                    </a:lnTo>
                    <a:lnTo>
                      <a:pt x="1292734" y="145382"/>
                    </a:lnTo>
                    <a:cubicBezTo>
                      <a:pt x="1152978" y="361162"/>
                      <a:pt x="916303" y="503032"/>
                      <a:pt x="647862" y="503032"/>
                    </a:cubicBezTo>
                    <a:cubicBezTo>
                      <a:pt x="379421" y="503032"/>
                      <a:pt x="142746" y="361162"/>
                      <a:pt x="2990" y="145382"/>
                    </a:cubicBezTo>
                    <a:lnTo>
                      <a:pt x="0" y="139635"/>
                    </a:lnTo>
                    <a:lnTo>
                      <a:pt x="2990" y="135586"/>
                    </a:lnTo>
                    <a:cubicBezTo>
                      <a:pt x="142746" y="-16434"/>
                      <a:pt x="365791" y="569"/>
                      <a:pt x="634232" y="569"/>
                    </a:cubicBezTo>
                    <a:close/>
                  </a:path>
                </a:pathLst>
              </a:cu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Ellipszis 70"/>
              <p:cNvSpPr/>
              <p:nvPr/>
            </p:nvSpPr>
            <p:spPr>
              <a:xfrm rot="4589977">
                <a:off x="2080556" y="1883571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Ellipszis 71"/>
              <p:cNvSpPr/>
              <p:nvPr/>
            </p:nvSpPr>
            <p:spPr>
              <a:xfrm rot="6674677">
                <a:off x="2609301" y="1892157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Ellipszis 72"/>
              <p:cNvSpPr/>
              <p:nvPr/>
            </p:nvSpPr>
            <p:spPr>
              <a:xfrm>
                <a:off x="1497076" y="3528932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Ellipszis 73"/>
              <p:cNvSpPr/>
              <p:nvPr/>
            </p:nvSpPr>
            <p:spPr>
              <a:xfrm>
                <a:off x="1596100" y="3656374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5" name="Csoportba foglalás 74"/>
              <p:cNvGrpSpPr/>
              <p:nvPr/>
            </p:nvGrpSpPr>
            <p:grpSpPr>
              <a:xfrm>
                <a:off x="3135941" y="3398365"/>
                <a:ext cx="493685" cy="384862"/>
                <a:chOff x="4292673" y="3204429"/>
                <a:chExt cx="414861" cy="415607"/>
              </a:xfrm>
            </p:grpSpPr>
            <p:sp>
              <p:nvSpPr>
                <p:cNvPr id="106" name="Szabadkézi sokszög 105"/>
                <p:cNvSpPr/>
                <p:nvPr/>
              </p:nvSpPr>
              <p:spPr>
                <a:xfrm>
                  <a:off x="4654779" y="3557771"/>
                  <a:ext cx="52729" cy="4073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Szabadkézi sokszög 106"/>
                <p:cNvSpPr/>
                <p:nvPr/>
              </p:nvSpPr>
              <p:spPr>
                <a:xfrm>
                  <a:off x="4639276" y="3561844"/>
                  <a:ext cx="15504" cy="2951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Szabadkézi sokszög 107"/>
                <p:cNvSpPr/>
                <p:nvPr/>
              </p:nvSpPr>
              <p:spPr>
                <a:xfrm>
                  <a:off x="4605970" y="3564794"/>
                  <a:ext cx="33306" cy="8035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Szabadkézi sokszög 108"/>
                <p:cNvSpPr/>
                <p:nvPr/>
              </p:nvSpPr>
              <p:spPr>
                <a:xfrm>
                  <a:off x="4590411" y="3572829"/>
                  <a:ext cx="15558" cy="5178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Szabadkézi sokszög 109"/>
                <p:cNvSpPr/>
                <p:nvPr/>
              </p:nvSpPr>
              <p:spPr>
                <a:xfrm>
                  <a:off x="4561630" y="3578007"/>
                  <a:ext cx="28782" cy="12541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Szabadkézi sokszög 110"/>
                <p:cNvSpPr/>
                <p:nvPr/>
              </p:nvSpPr>
              <p:spPr>
                <a:xfrm>
                  <a:off x="4549538" y="3590546"/>
                  <a:ext cx="12092" cy="611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Szabadkézi sokszög 111"/>
                <p:cNvSpPr/>
                <p:nvPr/>
              </p:nvSpPr>
              <p:spPr>
                <a:xfrm>
                  <a:off x="4516526" y="3596664"/>
                  <a:ext cx="33012" cy="23372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Ellipszis 112"/>
                <p:cNvSpPr/>
                <p:nvPr/>
              </p:nvSpPr>
              <p:spPr>
                <a:xfrm flipH="1">
                  <a:off x="4292673" y="3268394"/>
                  <a:ext cx="413943" cy="269322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Ellipszis 113"/>
                <p:cNvSpPr/>
                <p:nvPr/>
              </p:nvSpPr>
              <p:spPr>
                <a:xfrm flipH="1">
                  <a:off x="4301092" y="3224713"/>
                  <a:ext cx="397107" cy="269322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Ellipszis 114"/>
                <p:cNvSpPr/>
                <p:nvPr/>
              </p:nvSpPr>
              <p:spPr>
                <a:xfrm rot="16200000" flipH="1">
                  <a:off x="4385756" y="3147252"/>
                  <a:ext cx="234585" cy="39710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Ellipszis 115"/>
                <p:cNvSpPr/>
                <p:nvPr/>
              </p:nvSpPr>
              <p:spPr>
                <a:xfrm rot="5400000" flipH="1">
                  <a:off x="4403940" y="3255313"/>
                  <a:ext cx="191199" cy="2590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Ellipszis 116"/>
                <p:cNvSpPr/>
                <p:nvPr/>
              </p:nvSpPr>
              <p:spPr>
                <a:xfrm flipH="1">
                  <a:off x="4361137" y="3344830"/>
                  <a:ext cx="30252" cy="397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Szabadkézi sokszög 117"/>
                <p:cNvSpPr/>
                <p:nvPr/>
              </p:nvSpPr>
              <p:spPr>
                <a:xfrm rot="16200000" flipH="1">
                  <a:off x="4433167" y="3133236"/>
                  <a:ext cx="139764" cy="397107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Szabadkézi sokszög 118"/>
                <p:cNvSpPr/>
                <p:nvPr/>
              </p:nvSpPr>
              <p:spPr>
                <a:xfrm rot="5400000" flipH="1">
                  <a:off x="4401662" y="3101328"/>
                  <a:ext cx="202772" cy="408973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Ellipszis 119"/>
                <p:cNvSpPr/>
                <p:nvPr/>
              </p:nvSpPr>
              <p:spPr>
                <a:xfrm flipH="1">
                  <a:off x="4427921" y="3374539"/>
                  <a:ext cx="36202" cy="38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Szabadkézi sokszög 75"/>
              <p:cNvSpPr/>
              <p:nvPr/>
            </p:nvSpPr>
            <p:spPr>
              <a:xfrm rot="5340000">
                <a:off x="2175961" y="3437985"/>
                <a:ext cx="1113818" cy="2129340"/>
              </a:xfrm>
              <a:custGeom>
                <a:avLst/>
                <a:gdLst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42269 w 1133902"/>
                  <a:gd name="connsiteY20" fmla="*/ 991465 h 2224902"/>
                  <a:gd name="connsiteX21" fmla="*/ 381436 w 1133902"/>
                  <a:gd name="connsiteY21" fmla="*/ 888991 h 2224902"/>
                  <a:gd name="connsiteX22" fmla="*/ 404258 w 1133902"/>
                  <a:gd name="connsiteY22" fmla="*/ 872315 h 2224902"/>
                  <a:gd name="connsiteX23" fmla="*/ 409543 w 1133902"/>
                  <a:gd name="connsiteY23" fmla="*/ 847292 h 2224902"/>
                  <a:gd name="connsiteX24" fmla="*/ 437442 w 1133902"/>
                  <a:gd name="connsiteY24" fmla="*/ 805299 h 2224902"/>
                  <a:gd name="connsiteX25" fmla="*/ 28674 w 1133902"/>
                  <a:gd name="connsiteY2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81436 w 1133902"/>
                  <a:gd name="connsiteY20" fmla="*/ 888991 h 2224902"/>
                  <a:gd name="connsiteX21" fmla="*/ 404258 w 1133902"/>
                  <a:gd name="connsiteY21" fmla="*/ 872315 h 2224902"/>
                  <a:gd name="connsiteX22" fmla="*/ 409543 w 1133902"/>
                  <a:gd name="connsiteY22" fmla="*/ 847292 h 2224902"/>
                  <a:gd name="connsiteX23" fmla="*/ 437442 w 1133902"/>
                  <a:gd name="connsiteY23" fmla="*/ 805299 h 2224902"/>
                  <a:gd name="connsiteX24" fmla="*/ 28674 w 1133902"/>
                  <a:gd name="connsiteY24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81436 w 1133902"/>
                  <a:gd name="connsiteY19" fmla="*/ 888991 h 2224902"/>
                  <a:gd name="connsiteX20" fmla="*/ 404258 w 1133902"/>
                  <a:gd name="connsiteY20" fmla="*/ 872315 h 2224902"/>
                  <a:gd name="connsiteX21" fmla="*/ 409543 w 1133902"/>
                  <a:gd name="connsiteY21" fmla="*/ 847292 h 2224902"/>
                  <a:gd name="connsiteX22" fmla="*/ 437442 w 1133902"/>
                  <a:gd name="connsiteY22" fmla="*/ 805299 h 2224902"/>
                  <a:gd name="connsiteX23" fmla="*/ 28674 w 1133902"/>
                  <a:gd name="connsiteY23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09543 w 1133902"/>
                  <a:gd name="connsiteY20" fmla="*/ 847292 h 2224902"/>
                  <a:gd name="connsiteX21" fmla="*/ 437442 w 1133902"/>
                  <a:gd name="connsiteY21" fmla="*/ 805299 h 2224902"/>
                  <a:gd name="connsiteX22" fmla="*/ 28674 w 1133902"/>
                  <a:gd name="connsiteY22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37442 w 1133902"/>
                  <a:gd name="connsiteY20" fmla="*/ 805299 h 2224902"/>
                  <a:gd name="connsiteX21" fmla="*/ 28674 w 1133902"/>
                  <a:gd name="connsiteY21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37442 w 1133902"/>
                  <a:gd name="connsiteY19" fmla="*/ 805299 h 2224902"/>
                  <a:gd name="connsiteX20" fmla="*/ 28674 w 1133902"/>
                  <a:gd name="connsiteY20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37442 w 1133902"/>
                  <a:gd name="connsiteY17" fmla="*/ 805299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761739 w 1133902"/>
                  <a:gd name="connsiteY9" fmla="*/ 1512408 h 2224902"/>
                  <a:gd name="connsiteX10" fmla="*/ 1084883 w 1133902"/>
                  <a:gd name="connsiteY10" fmla="*/ 1728257 h 2224902"/>
                  <a:gd name="connsiteX11" fmla="*/ 1082318 w 1133902"/>
                  <a:gd name="connsiteY11" fmla="*/ 1918177 h 2224902"/>
                  <a:gd name="connsiteX12" fmla="*/ 1071787 w 1133902"/>
                  <a:gd name="connsiteY12" fmla="*/ 1928591 h 2224902"/>
                  <a:gd name="connsiteX13" fmla="*/ 0 w 1133902"/>
                  <a:gd name="connsiteY13" fmla="*/ 2217799 h 2224902"/>
                  <a:gd name="connsiteX14" fmla="*/ 665295 w 1133902"/>
                  <a:gd name="connsiteY14" fmla="*/ 1821482 h 2224902"/>
                  <a:gd name="connsiteX15" fmla="*/ 456443 w 1133902"/>
                  <a:gd name="connsiteY15" fmla="*/ 1332156 h 2224902"/>
                  <a:gd name="connsiteX16" fmla="*/ 461152 w 1133902"/>
                  <a:gd name="connsiteY16" fmla="*/ 805332 h 2224902"/>
                  <a:gd name="connsiteX17" fmla="*/ 823818 w 1133902"/>
                  <a:gd name="connsiteY17" fmla="*/ 443852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543458 w 1133902"/>
                  <a:gd name="connsiteY7" fmla="*/ 111044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543458 w 1133902"/>
                  <a:gd name="connsiteY6" fmla="*/ 1110446 h 2224902"/>
                  <a:gd name="connsiteX7" fmla="*/ 761739 w 1133902"/>
                  <a:gd name="connsiteY7" fmla="*/ 1512408 h 2224902"/>
                  <a:gd name="connsiteX8" fmla="*/ 1084883 w 1133902"/>
                  <a:gd name="connsiteY8" fmla="*/ 1728257 h 2224902"/>
                  <a:gd name="connsiteX9" fmla="*/ 1082318 w 1133902"/>
                  <a:gd name="connsiteY9" fmla="*/ 1918177 h 2224902"/>
                  <a:gd name="connsiteX10" fmla="*/ 1071787 w 1133902"/>
                  <a:gd name="connsiteY10" fmla="*/ 1928591 h 2224902"/>
                  <a:gd name="connsiteX11" fmla="*/ 0 w 1133902"/>
                  <a:gd name="connsiteY11" fmla="*/ 2217799 h 2224902"/>
                  <a:gd name="connsiteX12" fmla="*/ 665295 w 1133902"/>
                  <a:gd name="connsiteY12" fmla="*/ 1821482 h 2224902"/>
                  <a:gd name="connsiteX13" fmla="*/ 456443 w 1133902"/>
                  <a:gd name="connsiteY13" fmla="*/ 1332156 h 2224902"/>
                  <a:gd name="connsiteX14" fmla="*/ 461152 w 1133902"/>
                  <a:gd name="connsiteY14" fmla="*/ 805332 h 2224902"/>
                  <a:gd name="connsiteX15" fmla="*/ 823818 w 1133902"/>
                  <a:gd name="connsiteY15" fmla="*/ 443852 h 2224902"/>
                  <a:gd name="connsiteX16" fmla="*/ 28674 w 1133902"/>
                  <a:gd name="connsiteY16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43458 w 1133902"/>
                  <a:gd name="connsiteY5" fmla="*/ 1110446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39286 w 1133902"/>
                  <a:gd name="connsiteY14" fmla="*/ 426642 h 2224902"/>
                  <a:gd name="connsiteX15" fmla="*/ 28674 w 1133902"/>
                  <a:gd name="connsiteY15" fmla="*/ 5494 h 2224902"/>
                  <a:gd name="connsiteX0" fmla="*/ 0 w 1105228"/>
                  <a:gd name="connsiteY0" fmla="*/ 5494 h 2144045"/>
                  <a:gd name="connsiteX1" fmla="*/ 1060429 w 1105228"/>
                  <a:gd name="connsiteY1" fmla="*/ 311021 h 2144045"/>
                  <a:gd name="connsiteX2" fmla="*/ 1070618 w 1105228"/>
                  <a:gd name="connsiteY2" fmla="*/ 320992 h 2144045"/>
                  <a:gd name="connsiteX3" fmla="*/ 1067403 w 1105228"/>
                  <a:gd name="connsiteY3" fmla="*/ 495876 h 2144045"/>
                  <a:gd name="connsiteX4" fmla="*/ 771966 w 1105228"/>
                  <a:gd name="connsiteY4" fmla="*/ 710494 h 2144045"/>
                  <a:gd name="connsiteX5" fmla="*/ 508713 w 1105228"/>
                  <a:gd name="connsiteY5" fmla="*/ 1063755 h 2144045"/>
                  <a:gd name="connsiteX6" fmla="*/ 760428 w 1105228"/>
                  <a:gd name="connsiteY6" fmla="*/ 1497432 h 2144045"/>
                  <a:gd name="connsiteX7" fmla="*/ 1056209 w 1105228"/>
                  <a:gd name="connsiteY7" fmla="*/ 1728257 h 2144045"/>
                  <a:gd name="connsiteX8" fmla="*/ 1053644 w 1105228"/>
                  <a:gd name="connsiteY8" fmla="*/ 1918177 h 2144045"/>
                  <a:gd name="connsiteX9" fmla="*/ 1043113 w 1105228"/>
                  <a:gd name="connsiteY9" fmla="*/ 1928591 h 2144045"/>
                  <a:gd name="connsiteX10" fmla="*/ 16126 w 1105228"/>
                  <a:gd name="connsiteY10" fmla="*/ 2134635 h 2144045"/>
                  <a:gd name="connsiteX11" fmla="*/ 654344 w 1105228"/>
                  <a:gd name="connsiteY11" fmla="*/ 1771387 h 2144045"/>
                  <a:gd name="connsiteX12" fmla="*/ 383511 w 1105228"/>
                  <a:gd name="connsiteY12" fmla="*/ 1342914 h 2144045"/>
                  <a:gd name="connsiteX13" fmla="*/ 412134 w 1105228"/>
                  <a:gd name="connsiteY13" fmla="*/ 804926 h 2144045"/>
                  <a:gd name="connsiteX14" fmla="*/ 710612 w 1105228"/>
                  <a:gd name="connsiteY14" fmla="*/ 426642 h 2144045"/>
                  <a:gd name="connsiteX15" fmla="*/ 0 w 1105228"/>
                  <a:gd name="connsiteY15" fmla="*/ 5494 h 2144045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724755 w 1119371"/>
                  <a:gd name="connsiteY14" fmla="*/ 36190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573243 w 1119371"/>
                  <a:gd name="connsiteY11" fmla="*/ 1696117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69310 w 1089102"/>
                  <a:gd name="connsiteY0" fmla="*/ 7056 h 2068963"/>
                  <a:gd name="connsiteX1" fmla="*/ 1044303 w 1089102"/>
                  <a:gd name="connsiteY1" fmla="*/ 235939 h 2068963"/>
                  <a:gd name="connsiteX2" fmla="*/ 1054492 w 1089102"/>
                  <a:gd name="connsiteY2" fmla="*/ 245910 h 2068963"/>
                  <a:gd name="connsiteX3" fmla="*/ 1051277 w 1089102"/>
                  <a:gd name="connsiteY3" fmla="*/ 420794 h 2068963"/>
                  <a:gd name="connsiteX4" fmla="*/ 755840 w 1089102"/>
                  <a:gd name="connsiteY4" fmla="*/ 635412 h 2068963"/>
                  <a:gd name="connsiteX5" fmla="*/ 492587 w 1089102"/>
                  <a:gd name="connsiteY5" fmla="*/ 988673 h 2068963"/>
                  <a:gd name="connsiteX6" fmla="*/ 744302 w 1089102"/>
                  <a:gd name="connsiteY6" fmla="*/ 1422350 h 2068963"/>
                  <a:gd name="connsiteX7" fmla="*/ 1040083 w 1089102"/>
                  <a:gd name="connsiteY7" fmla="*/ 1653175 h 2068963"/>
                  <a:gd name="connsiteX8" fmla="*/ 1037518 w 1089102"/>
                  <a:gd name="connsiteY8" fmla="*/ 1843095 h 2068963"/>
                  <a:gd name="connsiteX9" fmla="*/ 1026987 w 1089102"/>
                  <a:gd name="connsiteY9" fmla="*/ 1853509 h 2068963"/>
                  <a:gd name="connsiteX10" fmla="*/ 0 w 1089102"/>
                  <a:gd name="connsiteY10" fmla="*/ 2059553 h 2068963"/>
                  <a:gd name="connsiteX11" fmla="*/ 542974 w 1089102"/>
                  <a:gd name="connsiteY11" fmla="*/ 1685773 h 2068963"/>
                  <a:gd name="connsiteX12" fmla="*/ 367385 w 1089102"/>
                  <a:gd name="connsiteY12" fmla="*/ 1267832 h 2068963"/>
                  <a:gd name="connsiteX13" fmla="*/ 396008 w 1089102"/>
                  <a:gd name="connsiteY13" fmla="*/ 729844 h 2068963"/>
                  <a:gd name="connsiteX14" fmla="*/ 620849 w 1089102"/>
                  <a:gd name="connsiteY14" fmla="*/ 345830 h 2068963"/>
                  <a:gd name="connsiteX15" fmla="*/ 69310 w 1089102"/>
                  <a:gd name="connsiteY15" fmla="*/ 7056 h 2068963"/>
                  <a:gd name="connsiteX0" fmla="*/ 0 w 1110699"/>
                  <a:gd name="connsiteY0" fmla="*/ 6792 h 2079153"/>
                  <a:gd name="connsiteX1" fmla="*/ 1065900 w 1110699"/>
                  <a:gd name="connsiteY1" fmla="*/ 246129 h 2079153"/>
                  <a:gd name="connsiteX2" fmla="*/ 1076089 w 1110699"/>
                  <a:gd name="connsiteY2" fmla="*/ 256100 h 2079153"/>
                  <a:gd name="connsiteX3" fmla="*/ 1072874 w 1110699"/>
                  <a:gd name="connsiteY3" fmla="*/ 430984 h 2079153"/>
                  <a:gd name="connsiteX4" fmla="*/ 777437 w 1110699"/>
                  <a:gd name="connsiteY4" fmla="*/ 645602 h 2079153"/>
                  <a:gd name="connsiteX5" fmla="*/ 514184 w 1110699"/>
                  <a:gd name="connsiteY5" fmla="*/ 998863 h 2079153"/>
                  <a:gd name="connsiteX6" fmla="*/ 765899 w 1110699"/>
                  <a:gd name="connsiteY6" fmla="*/ 1432540 h 2079153"/>
                  <a:gd name="connsiteX7" fmla="*/ 1061680 w 1110699"/>
                  <a:gd name="connsiteY7" fmla="*/ 1663365 h 2079153"/>
                  <a:gd name="connsiteX8" fmla="*/ 1059115 w 1110699"/>
                  <a:gd name="connsiteY8" fmla="*/ 1853285 h 2079153"/>
                  <a:gd name="connsiteX9" fmla="*/ 1048584 w 1110699"/>
                  <a:gd name="connsiteY9" fmla="*/ 1863699 h 2079153"/>
                  <a:gd name="connsiteX10" fmla="*/ 21597 w 1110699"/>
                  <a:gd name="connsiteY10" fmla="*/ 2069743 h 2079153"/>
                  <a:gd name="connsiteX11" fmla="*/ 564571 w 1110699"/>
                  <a:gd name="connsiteY11" fmla="*/ 1695963 h 2079153"/>
                  <a:gd name="connsiteX12" fmla="*/ 388982 w 1110699"/>
                  <a:gd name="connsiteY12" fmla="*/ 1278022 h 2079153"/>
                  <a:gd name="connsiteX13" fmla="*/ 417605 w 1110699"/>
                  <a:gd name="connsiteY13" fmla="*/ 740034 h 2079153"/>
                  <a:gd name="connsiteX14" fmla="*/ 642446 w 1110699"/>
                  <a:gd name="connsiteY14" fmla="*/ 356020 h 2079153"/>
                  <a:gd name="connsiteX15" fmla="*/ 0 w 1110699"/>
                  <a:gd name="connsiteY15" fmla="*/ 6792 h 2079153"/>
                  <a:gd name="connsiteX0" fmla="*/ 0 w 1110699"/>
                  <a:gd name="connsiteY0" fmla="*/ 6792 h 2069743"/>
                  <a:gd name="connsiteX1" fmla="*/ 1065900 w 1110699"/>
                  <a:gd name="connsiteY1" fmla="*/ 246129 h 2069743"/>
                  <a:gd name="connsiteX2" fmla="*/ 1076089 w 1110699"/>
                  <a:gd name="connsiteY2" fmla="*/ 256100 h 2069743"/>
                  <a:gd name="connsiteX3" fmla="*/ 1072874 w 1110699"/>
                  <a:gd name="connsiteY3" fmla="*/ 430984 h 2069743"/>
                  <a:gd name="connsiteX4" fmla="*/ 777437 w 1110699"/>
                  <a:gd name="connsiteY4" fmla="*/ 645602 h 2069743"/>
                  <a:gd name="connsiteX5" fmla="*/ 514184 w 1110699"/>
                  <a:gd name="connsiteY5" fmla="*/ 998863 h 2069743"/>
                  <a:gd name="connsiteX6" fmla="*/ 765899 w 1110699"/>
                  <a:gd name="connsiteY6" fmla="*/ 1432540 h 2069743"/>
                  <a:gd name="connsiteX7" fmla="*/ 1061680 w 1110699"/>
                  <a:gd name="connsiteY7" fmla="*/ 1663365 h 2069743"/>
                  <a:gd name="connsiteX8" fmla="*/ 1059115 w 1110699"/>
                  <a:gd name="connsiteY8" fmla="*/ 1853285 h 2069743"/>
                  <a:gd name="connsiteX9" fmla="*/ 21597 w 1110699"/>
                  <a:gd name="connsiteY9" fmla="*/ 2069743 h 2069743"/>
                  <a:gd name="connsiteX10" fmla="*/ 564571 w 1110699"/>
                  <a:gd name="connsiteY10" fmla="*/ 1695963 h 2069743"/>
                  <a:gd name="connsiteX11" fmla="*/ 388982 w 1110699"/>
                  <a:gd name="connsiteY11" fmla="*/ 1278022 h 2069743"/>
                  <a:gd name="connsiteX12" fmla="*/ 417605 w 1110699"/>
                  <a:gd name="connsiteY12" fmla="*/ 740034 h 2069743"/>
                  <a:gd name="connsiteX13" fmla="*/ 642446 w 1110699"/>
                  <a:gd name="connsiteY13" fmla="*/ 356020 h 2069743"/>
                  <a:gd name="connsiteX14" fmla="*/ 0 w 1110699"/>
                  <a:gd name="connsiteY14" fmla="*/ 6792 h 2069743"/>
                  <a:gd name="connsiteX0" fmla="*/ 0 w 1110699"/>
                  <a:gd name="connsiteY0" fmla="*/ 6792 h 2069831"/>
                  <a:gd name="connsiteX1" fmla="*/ 1065900 w 1110699"/>
                  <a:gd name="connsiteY1" fmla="*/ 246129 h 2069831"/>
                  <a:gd name="connsiteX2" fmla="*/ 1076089 w 1110699"/>
                  <a:gd name="connsiteY2" fmla="*/ 256100 h 2069831"/>
                  <a:gd name="connsiteX3" fmla="*/ 1072874 w 1110699"/>
                  <a:gd name="connsiteY3" fmla="*/ 430984 h 2069831"/>
                  <a:gd name="connsiteX4" fmla="*/ 777437 w 1110699"/>
                  <a:gd name="connsiteY4" fmla="*/ 645602 h 2069831"/>
                  <a:gd name="connsiteX5" fmla="*/ 514184 w 1110699"/>
                  <a:gd name="connsiteY5" fmla="*/ 998863 h 2069831"/>
                  <a:gd name="connsiteX6" fmla="*/ 765899 w 1110699"/>
                  <a:gd name="connsiteY6" fmla="*/ 1432540 h 2069831"/>
                  <a:gd name="connsiteX7" fmla="*/ 1061680 w 1110699"/>
                  <a:gd name="connsiteY7" fmla="*/ 1663365 h 2069831"/>
                  <a:gd name="connsiteX8" fmla="*/ 21597 w 1110699"/>
                  <a:gd name="connsiteY8" fmla="*/ 2069743 h 2069831"/>
                  <a:gd name="connsiteX9" fmla="*/ 564571 w 1110699"/>
                  <a:gd name="connsiteY9" fmla="*/ 1695963 h 2069831"/>
                  <a:gd name="connsiteX10" fmla="*/ 388982 w 1110699"/>
                  <a:gd name="connsiteY10" fmla="*/ 1278022 h 2069831"/>
                  <a:gd name="connsiteX11" fmla="*/ 417605 w 1110699"/>
                  <a:gd name="connsiteY11" fmla="*/ 740034 h 2069831"/>
                  <a:gd name="connsiteX12" fmla="*/ 642446 w 1110699"/>
                  <a:gd name="connsiteY12" fmla="*/ 356020 h 2069831"/>
                  <a:gd name="connsiteX13" fmla="*/ 0 w 1110699"/>
                  <a:gd name="connsiteY13" fmla="*/ 6792 h 2069831"/>
                  <a:gd name="connsiteX0" fmla="*/ 0 w 1110699"/>
                  <a:gd name="connsiteY0" fmla="*/ 6792 h 2105904"/>
                  <a:gd name="connsiteX1" fmla="*/ 1065900 w 1110699"/>
                  <a:gd name="connsiteY1" fmla="*/ 246129 h 2105904"/>
                  <a:gd name="connsiteX2" fmla="*/ 1076089 w 1110699"/>
                  <a:gd name="connsiteY2" fmla="*/ 256100 h 2105904"/>
                  <a:gd name="connsiteX3" fmla="*/ 1072874 w 1110699"/>
                  <a:gd name="connsiteY3" fmla="*/ 430984 h 2105904"/>
                  <a:gd name="connsiteX4" fmla="*/ 777437 w 1110699"/>
                  <a:gd name="connsiteY4" fmla="*/ 645602 h 2105904"/>
                  <a:gd name="connsiteX5" fmla="*/ 514184 w 1110699"/>
                  <a:gd name="connsiteY5" fmla="*/ 998863 h 2105904"/>
                  <a:gd name="connsiteX6" fmla="*/ 765899 w 1110699"/>
                  <a:gd name="connsiteY6" fmla="*/ 1432540 h 2105904"/>
                  <a:gd name="connsiteX7" fmla="*/ 1061680 w 1110699"/>
                  <a:gd name="connsiteY7" fmla="*/ 1663365 h 2105904"/>
                  <a:gd name="connsiteX8" fmla="*/ 596835 w 1110699"/>
                  <a:gd name="connsiteY8" fmla="*/ 2067169 h 2105904"/>
                  <a:gd name="connsiteX9" fmla="*/ 21597 w 1110699"/>
                  <a:gd name="connsiteY9" fmla="*/ 2069743 h 2105904"/>
                  <a:gd name="connsiteX10" fmla="*/ 564571 w 1110699"/>
                  <a:gd name="connsiteY10" fmla="*/ 1695963 h 2105904"/>
                  <a:gd name="connsiteX11" fmla="*/ 388982 w 1110699"/>
                  <a:gd name="connsiteY11" fmla="*/ 1278022 h 2105904"/>
                  <a:gd name="connsiteX12" fmla="*/ 417605 w 1110699"/>
                  <a:gd name="connsiteY12" fmla="*/ 740034 h 2105904"/>
                  <a:gd name="connsiteX13" fmla="*/ 642446 w 1110699"/>
                  <a:gd name="connsiteY13" fmla="*/ 356020 h 2105904"/>
                  <a:gd name="connsiteX14" fmla="*/ 0 w 1110699"/>
                  <a:gd name="connsiteY14" fmla="*/ 6792 h 2105904"/>
                  <a:gd name="connsiteX0" fmla="*/ 0 w 1110699"/>
                  <a:gd name="connsiteY0" fmla="*/ 6792 h 2135904"/>
                  <a:gd name="connsiteX1" fmla="*/ 1065900 w 1110699"/>
                  <a:gd name="connsiteY1" fmla="*/ 246129 h 2135904"/>
                  <a:gd name="connsiteX2" fmla="*/ 1076089 w 1110699"/>
                  <a:gd name="connsiteY2" fmla="*/ 256100 h 2135904"/>
                  <a:gd name="connsiteX3" fmla="*/ 1072874 w 1110699"/>
                  <a:gd name="connsiteY3" fmla="*/ 430984 h 2135904"/>
                  <a:gd name="connsiteX4" fmla="*/ 777437 w 1110699"/>
                  <a:gd name="connsiteY4" fmla="*/ 645602 h 2135904"/>
                  <a:gd name="connsiteX5" fmla="*/ 514184 w 1110699"/>
                  <a:gd name="connsiteY5" fmla="*/ 998863 h 2135904"/>
                  <a:gd name="connsiteX6" fmla="*/ 765899 w 1110699"/>
                  <a:gd name="connsiteY6" fmla="*/ 1432540 h 2135904"/>
                  <a:gd name="connsiteX7" fmla="*/ 1061680 w 1110699"/>
                  <a:gd name="connsiteY7" fmla="*/ 1663365 h 2135904"/>
                  <a:gd name="connsiteX8" fmla="*/ 596835 w 1110699"/>
                  <a:gd name="connsiteY8" fmla="*/ 2067169 h 2135904"/>
                  <a:gd name="connsiteX9" fmla="*/ 20704 w 1110699"/>
                  <a:gd name="connsiteY9" fmla="*/ 2121895 h 2135904"/>
                  <a:gd name="connsiteX10" fmla="*/ 564571 w 1110699"/>
                  <a:gd name="connsiteY10" fmla="*/ 1695963 h 2135904"/>
                  <a:gd name="connsiteX11" fmla="*/ 388982 w 1110699"/>
                  <a:gd name="connsiteY11" fmla="*/ 1278022 h 2135904"/>
                  <a:gd name="connsiteX12" fmla="*/ 417605 w 1110699"/>
                  <a:gd name="connsiteY12" fmla="*/ 740034 h 2135904"/>
                  <a:gd name="connsiteX13" fmla="*/ 642446 w 1110699"/>
                  <a:gd name="connsiteY13" fmla="*/ 356020 h 2135904"/>
                  <a:gd name="connsiteX14" fmla="*/ 0 w 1110699"/>
                  <a:gd name="connsiteY14" fmla="*/ 6792 h 2135904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642446 w 1110699"/>
                  <a:gd name="connsiteY13" fmla="*/ 356020 h 2100528"/>
                  <a:gd name="connsiteX14" fmla="*/ 0 w 1110699"/>
                  <a:gd name="connsiteY14" fmla="*/ 6792 h 2100528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562721 w 1110699"/>
                  <a:gd name="connsiteY13" fmla="*/ 360311 h 2100528"/>
                  <a:gd name="connsiteX14" fmla="*/ 0 w 1110699"/>
                  <a:gd name="connsiteY14" fmla="*/ 6792 h 2100528"/>
                  <a:gd name="connsiteX0" fmla="*/ 55103 w 1083170"/>
                  <a:gd name="connsiteY0" fmla="*/ 6830 h 2099074"/>
                  <a:gd name="connsiteX1" fmla="*/ 1038371 w 1083170"/>
                  <a:gd name="connsiteY1" fmla="*/ 244675 h 2099074"/>
                  <a:gd name="connsiteX2" fmla="*/ 1048560 w 1083170"/>
                  <a:gd name="connsiteY2" fmla="*/ 254646 h 2099074"/>
                  <a:gd name="connsiteX3" fmla="*/ 1045345 w 1083170"/>
                  <a:gd name="connsiteY3" fmla="*/ 429530 h 2099074"/>
                  <a:gd name="connsiteX4" fmla="*/ 749908 w 1083170"/>
                  <a:gd name="connsiteY4" fmla="*/ 644148 h 2099074"/>
                  <a:gd name="connsiteX5" fmla="*/ 486655 w 1083170"/>
                  <a:gd name="connsiteY5" fmla="*/ 997409 h 2099074"/>
                  <a:gd name="connsiteX6" fmla="*/ 738370 w 1083170"/>
                  <a:gd name="connsiteY6" fmla="*/ 1431086 h 2099074"/>
                  <a:gd name="connsiteX7" fmla="*/ 1034151 w 1083170"/>
                  <a:gd name="connsiteY7" fmla="*/ 1661911 h 2099074"/>
                  <a:gd name="connsiteX8" fmla="*/ 569306 w 1083170"/>
                  <a:gd name="connsiteY8" fmla="*/ 2065715 h 2099074"/>
                  <a:gd name="connsiteX9" fmla="*/ 55 w 1083170"/>
                  <a:gd name="connsiteY9" fmla="*/ 2052397 h 2099074"/>
                  <a:gd name="connsiteX10" fmla="*/ 537042 w 1083170"/>
                  <a:gd name="connsiteY10" fmla="*/ 1694509 h 2099074"/>
                  <a:gd name="connsiteX11" fmla="*/ 361453 w 1083170"/>
                  <a:gd name="connsiteY11" fmla="*/ 1276568 h 2099074"/>
                  <a:gd name="connsiteX12" fmla="*/ 390076 w 1083170"/>
                  <a:gd name="connsiteY12" fmla="*/ 738580 h 2099074"/>
                  <a:gd name="connsiteX13" fmla="*/ 535192 w 1083170"/>
                  <a:gd name="connsiteY13" fmla="*/ 358857 h 2099074"/>
                  <a:gd name="connsiteX14" fmla="*/ 55103 w 1083170"/>
                  <a:gd name="connsiteY14" fmla="*/ 6830 h 2099074"/>
                  <a:gd name="connsiteX0" fmla="*/ 39010 w 1067077"/>
                  <a:gd name="connsiteY0" fmla="*/ 6830 h 2109299"/>
                  <a:gd name="connsiteX1" fmla="*/ 1022278 w 1067077"/>
                  <a:gd name="connsiteY1" fmla="*/ 244675 h 2109299"/>
                  <a:gd name="connsiteX2" fmla="*/ 1032467 w 1067077"/>
                  <a:gd name="connsiteY2" fmla="*/ 254646 h 2109299"/>
                  <a:gd name="connsiteX3" fmla="*/ 1029252 w 1067077"/>
                  <a:gd name="connsiteY3" fmla="*/ 429530 h 2109299"/>
                  <a:gd name="connsiteX4" fmla="*/ 733815 w 1067077"/>
                  <a:gd name="connsiteY4" fmla="*/ 644148 h 2109299"/>
                  <a:gd name="connsiteX5" fmla="*/ 470562 w 1067077"/>
                  <a:gd name="connsiteY5" fmla="*/ 997409 h 2109299"/>
                  <a:gd name="connsiteX6" fmla="*/ 722277 w 1067077"/>
                  <a:gd name="connsiteY6" fmla="*/ 1431086 h 2109299"/>
                  <a:gd name="connsiteX7" fmla="*/ 1018058 w 1067077"/>
                  <a:gd name="connsiteY7" fmla="*/ 1661911 h 2109299"/>
                  <a:gd name="connsiteX8" fmla="*/ 553213 w 1067077"/>
                  <a:gd name="connsiteY8" fmla="*/ 2065715 h 2109299"/>
                  <a:gd name="connsiteX9" fmla="*/ 56 w 1067077"/>
                  <a:gd name="connsiteY9" fmla="*/ 2078327 h 2109299"/>
                  <a:gd name="connsiteX10" fmla="*/ 520949 w 1067077"/>
                  <a:gd name="connsiteY10" fmla="*/ 1694509 h 2109299"/>
                  <a:gd name="connsiteX11" fmla="*/ 345360 w 1067077"/>
                  <a:gd name="connsiteY11" fmla="*/ 1276568 h 2109299"/>
                  <a:gd name="connsiteX12" fmla="*/ 373983 w 1067077"/>
                  <a:gd name="connsiteY12" fmla="*/ 738580 h 2109299"/>
                  <a:gd name="connsiteX13" fmla="*/ 519099 w 1067077"/>
                  <a:gd name="connsiteY13" fmla="*/ 358857 h 2109299"/>
                  <a:gd name="connsiteX14" fmla="*/ 39010 w 1067077"/>
                  <a:gd name="connsiteY14" fmla="*/ 6830 h 210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077" h="2109299">
                    <a:moveTo>
                      <a:pt x="39010" y="6830"/>
                    </a:moveTo>
                    <a:cubicBezTo>
                      <a:pt x="88160" y="-43392"/>
                      <a:pt x="974903" y="198312"/>
                      <a:pt x="1022278" y="244675"/>
                    </a:cubicBezTo>
                    <a:lnTo>
                      <a:pt x="1032467" y="254646"/>
                    </a:lnTo>
                    <a:cubicBezTo>
                      <a:pt x="1079841" y="301010"/>
                      <a:pt x="1078402" y="379307"/>
                      <a:pt x="1029252" y="429530"/>
                    </a:cubicBezTo>
                    <a:lnTo>
                      <a:pt x="733815" y="644148"/>
                    </a:lnTo>
                    <a:cubicBezTo>
                      <a:pt x="641712" y="746576"/>
                      <a:pt x="467583" y="816999"/>
                      <a:pt x="470562" y="997409"/>
                    </a:cubicBezTo>
                    <a:cubicBezTo>
                      <a:pt x="444019" y="1153302"/>
                      <a:pt x="612566" y="1307679"/>
                      <a:pt x="722277" y="1431086"/>
                    </a:cubicBezTo>
                    <a:lnTo>
                      <a:pt x="1018058" y="1661911"/>
                    </a:lnTo>
                    <a:cubicBezTo>
                      <a:pt x="990436" y="1735286"/>
                      <a:pt x="722880" y="1996312"/>
                      <a:pt x="553213" y="2065715"/>
                    </a:cubicBezTo>
                    <a:cubicBezTo>
                      <a:pt x="383546" y="2135118"/>
                      <a:pt x="5988" y="2107798"/>
                      <a:pt x="56" y="2078327"/>
                    </a:cubicBezTo>
                    <a:cubicBezTo>
                      <a:pt x="-5876" y="2048856"/>
                      <a:pt x="463398" y="1828135"/>
                      <a:pt x="520949" y="1694509"/>
                    </a:cubicBezTo>
                    <a:cubicBezTo>
                      <a:pt x="578500" y="1560883"/>
                      <a:pt x="447494" y="1427107"/>
                      <a:pt x="345360" y="1276568"/>
                    </a:cubicBezTo>
                    <a:cubicBezTo>
                      <a:pt x="259772" y="1135411"/>
                      <a:pt x="255433" y="894603"/>
                      <a:pt x="373983" y="738580"/>
                    </a:cubicBezTo>
                    <a:cubicBezTo>
                      <a:pt x="470236" y="573661"/>
                      <a:pt x="500244" y="458495"/>
                      <a:pt x="519099" y="358857"/>
                    </a:cubicBezTo>
                    <a:cubicBezTo>
                      <a:pt x="492126" y="276252"/>
                      <a:pt x="385022" y="245999"/>
                      <a:pt x="39010" y="68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>
                <a:off x="2094037" y="5164781"/>
                <a:ext cx="1400086" cy="669074"/>
              </a:xfrm>
              <a:custGeom>
                <a:avLst/>
                <a:gdLst>
                  <a:gd name="connsiteX0" fmla="*/ 0 w 1507423"/>
                  <a:gd name="connsiteY0" fmla="*/ 0 h 774397"/>
                  <a:gd name="connsiteX1" fmla="*/ 69055 w 1507423"/>
                  <a:gd name="connsiteY1" fmla="*/ 0 h 774397"/>
                  <a:gd name="connsiteX2" fmla="*/ 171627 w 1507423"/>
                  <a:gd name="connsiteY2" fmla="*/ 58623 h 774397"/>
                  <a:gd name="connsiteX3" fmla="*/ 729377 w 1507423"/>
                  <a:gd name="connsiteY3" fmla="*/ 215417 h 774397"/>
                  <a:gd name="connsiteX4" fmla="*/ 1379478 w 1507423"/>
                  <a:gd name="connsiteY4" fmla="*/ 51864 h 774397"/>
                  <a:gd name="connsiteX5" fmla="*/ 1471182 w 1507423"/>
                  <a:gd name="connsiteY5" fmla="*/ 0 h 774397"/>
                  <a:gd name="connsiteX6" fmla="*/ 1507423 w 1507423"/>
                  <a:gd name="connsiteY6" fmla="*/ 0 h 774397"/>
                  <a:gd name="connsiteX7" fmla="*/ 1507423 w 1507423"/>
                  <a:gd name="connsiteY7" fmla="*/ 774397 h 774397"/>
                  <a:gd name="connsiteX8" fmla="*/ 0 w 1507423"/>
                  <a:gd name="connsiteY8" fmla="*/ 774397 h 774397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86966 w 1514911"/>
                  <a:gd name="connsiteY4" fmla="*/ 92098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90709 w 1514911"/>
                  <a:gd name="connsiteY4" fmla="*/ 70152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478670 w 1514911"/>
                  <a:gd name="connsiteY5" fmla="*/ 51207 h 825604"/>
                  <a:gd name="connsiteX6" fmla="*/ 1514911 w 1514911"/>
                  <a:gd name="connsiteY6" fmla="*/ 0 h 825604"/>
                  <a:gd name="connsiteX7" fmla="*/ 1514911 w 1514911"/>
                  <a:gd name="connsiteY7" fmla="*/ 825604 h 825604"/>
                  <a:gd name="connsiteX8" fmla="*/ 7488 w 1514911"/>
                  <a:gd name="connsiteY8" fmla="*/ 825604 h 825604"/>
                  <a:gd name="connsiteX9" fmla="*/ 0 w 1514911"/>
                  <a:gd name="connsiteY9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40610 w 1514911"/>
                  <a:gd name="connsiteY3" fmla="*/ 259309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179115 w 1514911"/>
                  <a:gd name="connsiteY1" fmla="*/ 109830 h 825604"/>
                  <a:gd name="connsiteX2" fmla="*/ 740610 w 1514911"/>
                  <a:gd name="connsiteY2" fmla="*/ 259309 h 825604"/>
                  <a:gd name="connsiteX3" fmla="*/ 1390709 w 1514911"/>
                  <a:gd name="connsiteY3" fmla="*/ 81125 h 825604"/>
                  <a:gd name="connsiteX4" fmla="*/ 1514911 w 1514911"/>
                  <a:gd name="connsiteY4" fmla="*/ 0 h 825604"/>
                  <a:gd name="connsiteX5" fmla="*/ 1514911 w 1514911"/>
                  <a:gd name="connsiteY5" fmla="*/ 825604 h 825604"/>
                  <a:gd name="connsiteX6" fmla="*/ 7488 w 1514911"/>
                  <a:gd name="connsiteY6" fmla="*/ 825604 h 825604"/>
                  <a:gd name="connsiteX7" fmla="*/ 0 w 1514911"/>
                  <a:gd name="connsiteY7" fmla="*/ 10973 h 825604"/>
                  <a:gd name="connsiteX0" fmla="*/ 0 w 1514911"/>
                  <a:gd name="connsiteY0" fmla="*/ 10973 h 874826"/>
                  <a:gd name="connsiteX1" fmla="*/ 179115 w 1514911"/>
                  <a:gd name="connsiteY1" fmla="*/ 109830 h 874826"/>
                  <a:gd name="connsiteX2" fmla="*/ 740610 w 1514911"/>
                  <a:gd name="connsiteY2" fmla="*/ 259309 h 874826"/>
                  <a:gd name="connsiteX3" fmla="*/ 1390709 w 1514911"/>
                  <a:gd name="connsiteY3" fmla="*/ 81125 h 874826"/>
                  <a:gd name="connsiteX4" fmla="*/ 1514911 w 1514911"/>
                  <a:gd name="connsiteY4" fmla="*/ 0 h 874826"/>
                  <a:gd name="connsiteX5" fmla="*/ 1514911 w 1514911"/>
                  <a:gd name="connsiteY5" fmla="*/ 825604 h 874826"/>
                  <a:gd name="connsiteX6" fmla="*/ 759805 w 1514911"/>
                  <a:gd name="connsiteY6" fmla="*/ 874820 h 874826"/>
                  <a:gd name="connsiteX7" fmla="*/ 7488 w 1514911"/>
                  <a:gd name="connsiteY7" fmla="*/ 825604 h 874826"/>
                  <a:gd name="connsiteX8" fmla="*/ 0 w 1514911"/>
                  <a:gd name="connsiteY8" fmla="*/ 10973 h 874826"/>
                  <a:gd name="connsiteX0" fmla="*/ 0 w 1514911"/>
                  <a:gd name="connsiteY0" fmla="*/ 10973 h 876121"/>
                  <a:gd name="connsiteX1" fmla="*/ 179115 w 1514911"/>
                  <a:gd name="connsiteY1" fmla="*/ 109830 h 876121"/>
                  <a:gd name="connsiteX2" fmla="*/ 740610 w 1514911"/>
                  <a:gd name="connsiteY2" fmla="*/ 259309 h 876121"/>
                  <a:gd name="connsiteX3" fmla="*/ 1390709 w 1514911"/>
                  <a:gd name="connsiteY3" fmla="*/ 81125 h 876121"/>
                  <a:gd name="connsiteX4" fmla="*/ 1514911 w 1514911"/>
                  <a:gd name="connsiteY4" fmla="*/ 0 h 876121"/>
                  <a:gd name="connsiteX5" fmla="*/ 1514911 w 1514911"/>
                  <a:gd name="connsiteY5" fmla="*/ 825604 h 876121"/>
                  <a:gd name="connsiteX6" fmla="*/ 759805 w 1514911"/>
                  <a:gd name="connsiteY6" fmla="*/ 874820 h 876121"/>
                  <a:gd name="connsiteX7" fmla="*/ 7488 w 1514911"/>
                  <a:gd name="connsiteY7" fmla="*/ 825604 h 876121"/>
                  <a:gd name="connsiteX8" fmla="*/ 0 w 1514911"/>
                  <a:gd name="connsiteY8" fmla="*/ 10973 h 876121"/>
                  <a:gd name="connsiteX0" fmla="*/ 0 w 1514911"/>
                  <a:gd name="connsiteY0" fmla="*/ 10973 h 884082"/>
                  <a:gd name="connsiteX1" fmla="*/ 179115 w 1514911"/>
                  <a:gd name="connsiteY1" fmla="*/ 109830 h 884082"/>
                  <a:gd name="connsiteX2" fmla="*/ 740610 w 1514911"/>
                  <a:gd name="connsiteY2" fmla="*/ 259309 h 884082"/>
                  <a:gd name="connsiteX3" fmla="*/ 1390709 w 1514911"/>
                  <a:gd name="connsiteY3" fmla="*/ 81125 h 884082"/>
                  <a:gd name="connsiteX4" fmla="*/ 1514911 w 1514911"/>
                  <a:gd name="connsiteY4" fmla="*/ 0 h 884082"/>
                  <a:gd name="connsiteX5" fmla="*/ 1514911 w 1514911"/>
                  <a:gd name="connsiteY5" fmla="*/ 825604 h 884082"/>
                  <a:gd name="connsiteX6" fmla="*/ 759805 w 1514911"/>
                  <a:gd name="connsiteY6" fmla="*/ 874820 h 884082"/>
                  <a:gd name="connsiteX7" fmla="*/ 7488 w 1514911"/>
                  <a:gd name="connsiteY7" fmla="*/ 825604 h 884082"/>
                  <a:gd name="connsiteX8" fmla="*/ 0 w 1514911"/>
                  <a:gd name="connsiteY8" fmla="*/ 10973 h 884082"/>
                  <a:gd name="connsiteX0" fmla="*/ 0 w 1514911"/>
                  <a:gd name="connsiteY0" fmla="*/ 10973 h 901076"/>
                  <a:gd name="connsiteX1" fmla="*/ 179115 w 1514911"/>
                  <a:gd name="connsiteY1" fmla="*/ 109830 h 901076"/>
                  <a:gd name="connsiteX2" fmla="*/ 740610 w 1514911"/>
                  <a:gd name="connsiteY2" fmla="*/ 259309 h 901076"/>
                  <a:gd name="connsiteX3" fmla="*/ 1390709 w 1514911"/>
                  <a:gd name="connsiteY3" fmla="*/ 81125 h 901076"/>
                  <a:gd name="connsiteX4" fmla="*/ 1514911 w 1514911"/>
                  <a:gd name="connsiteY4" fmla="*/ 0 h 901076"/>
                  <a:gd name="connsiteX5" fmla="*/ 1514911 w 1514911"/>
                  <a:gd name="connsiteY5" fmla="*/ 825604 h 901076"/>
                  <a:gd name="connsiteX6" fmla="*/ 699902 w 1514911"/>
                  <a:gd name="connsiteY6" fmla="*/ 893108 h 901076"/>
                  <a:gd name="connsiteX7" fmla="*/ 7488 w 1514911"/>
                  <a:gd name="connsiteY7" fmla="*/ 825604 h 901076"/>
                  <a:gd name="connsiteX8" fmla="*/ 0 w 1514911"/>
                  <a:gd name="connsiteY8" fmla="*/ 10973 h 901076"/>
                  <a:gd name="connsiteX0" fmla="*/ 0 w 1514911"/>
                  <a:gd name="connsiteY0" fmla="*/ 10973 h 894057"/>
                  <a:gd name="connsiteX1" fmla="*/ 179115 w 1514911"/>
                  <a:gd name="connsiteY1" fmla="*/ 109830 h 894057"/>
                  <a:gd name="connsiteX2" fmla="*/ 740610 w 1514911"/>
                  <a:gd name="connsiteY2" fmla="*/ 259309 h 894057"/>
                  <a:gd name="connsiteX3" fmla="*/ 1390709 w 1514911"/>
                  <a:gd name="connsiteY3" fmla="*/ 81125 h 894057"/>
                  <a:gd name="connsiteX4" fmla="*/ 1514911 w 1514911"/>
                  <a:gd name="connsiteY4" fmla="*/ 0 h 894057"/>
                  <a:gd name="connsiteX5" fmla="*/ 1514911 w 1514911"/>
                  <a:gd name="connsiteY5" fmla="*/ 825604 h 894057"/>
                  <a:gd name="connsiteX6" fmla="*/ 699902 w 1514911"/>
                  <a:gd name="connsiteY6" fmla="*/ 893108 h 894057"/>
                  <a:gd name="connsiteX7" fmla="*/ 7488 w 1514911"/>
                  <a:gd name="connsiteY7" fmla="*/ 825604 h 894057"/>
                  <a:gd name="connsiteX8" fmla="*/ 0 w 1514911"/>
                  <a:gd name="connsiteY8" fmla="*/ 10973 h 894057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75"/>
                  <a:gd name="connsiteX1" fmla="*/ 179115 w 1514911"/>
                  <a:gd name="connsiteY1" fmla="*/ 109830 h 893175"/>
                  <a:gd name="connsiteX2" fmla="*/ 740610 w 1514911"/>
                  <a:gd name="connsiteY2" fmla="*/ 259309 h 893175"/>
                  <a:gd name="connsiteX3" fmla="*/ 1390709 w 1514911"/>
                  <a:gd name="connsiteY3" fmla="*/ 81125 h 893175"/>
                  <a:gd name="connsiteX4" fmla="*/ 1514911 w 1514911"/>
                  <a:gd name="connsiteY4" fmla="*/ 0 h 893175"/>
                  <a:gd name="connsiteX5" fmla="*/ 1514911 w 1514911"/>
                  <a:gd name="connsiteY5" fmla="*/ 825604 h 893175"/>
                  <a:gd name="connsiteX6" fmla="*/ 699902 w 1514911"/>
                  <a:gd name="connsiteY6" fmla="*/ 893108 h 893175"/>
                  <a:gd name="connsiteX7" fmla="*/ 7488 w 1514911"/>
                  <a:gd name="connsiteY7" fmla="*/ 825604 h 893175"/>
                  <a:gd name="connsiteX8" fmla="*/ 0 w 1514911"/>
                  <a:gd name="connsiteY8" fmla="*/ 10973 h 893175"/>
                  <a:gd name="connsiteX0" fmla="*/ 0 w 1514911"/>
                  <a:gd name="connsiteY0" fmla="*/ 10973 h 918722"/>
                  <a:gd name="connsiteX1" fmla="*/ 179115 w 1514911"/>
                  <a:gd name="connsiteY1" fmla="*/ 109830 h 918722"/>
                  <a:gd name="connsiteX2" fmla="*/ 740610 w 1514911"/>
                  <a:gd name="connsiteY2" fmla="*/ 259309 h 918722"/>
                  <a:gd name="connsiteX3" fmla="*/ 1390709 w 1514911"/>
                  <a:gd name="connsiteY3" fmla="*/ 81125 h 918722"/>
                  <a:gd name="connsiteX4" fmla="*/ 1514911 w 1514911"/>
                  <a:gd name="connsiteY4" fmla="*/ 0 h 918722"/>
                  <a:gd name="connsiteX5" fmla="*/ 1514911 w 1514911"/>
                  <a:gd name="connsiteY5" fmla="*/ 825604 h 918722"/>
                  <a:gd name="connsiteX6" fmla="*/ 681183 w 1514911"/>
                  <a:gd name="connsiteY6" fmla="*/ 918711 h 918722"/>
                  <a:gd name="connsiteX7" fmla="*/ 7488 w 1514911"/>
                  <a:gd name="connsiteY7" fmla="*/ 825604 h 918722"/>
                  <a:gd name="connsiteX8" fmla="*/ 0 w 1514911"/>
                  <a:gd name="connsiteY8" fmla="*/ 10973 h 9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11" h="918722">
                    <a:moveTo>
                      <a:pt x="0" y="10973"/>
                    </a:moveTo>
                    <a:lnTo>
                      <a:pt x="179115" y="109830"/>
                    </a:lnTo>
                    <a:cubicBezTo>
                      <a:pt x="367277" y="208963"/>
                      <a:pt x="538678" y="264093"/>
                      <a:pt x="740610" y="259309"/>
                    </a:cubicBezTo>
                    <a:cubicBezTo>
                      <a:pt x="942542" y="254525"/>
                      <a:pt x="1160625" y="197395"/>
                      <a:pt x="1390709" y="81125"/>
                    </a:cubicBezTo>
                    <a:lnTo>
                      <a:pt x="1514911" y="0"/>
                    </a:lnTo>
                    <a:lnTo>
                      <a:pt x="1514911" y="825604"/>
                    </a:lnTo>
                    <a:cubicBezTo>
                      <a:pt x="1233257" y="890778"/>
                      <a:pt x="1056434" y="919374"/>
                      <a:pt x="681183" y="918711"/>
                    </a:cubicBezTo>
                    <a:cubicBezTo>
                      <a:pt x="396716" y="905965"/>
                      <a:pt x="269491" y="874927"/>
                      <a:pt x="7488" y="825604"/>
                    </a:cubicBezTo>
                    <a:cubicBezTo>
                      <a:pt x="7488" y="567472"/>
                      <a:pt x="0" y="269105"/>
                      <a:pt x="0" y="10973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>
                <a:off x="2351429" y="3707977"/>
                <a:ext cx="62748" cy="3772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Szabadkézi sokszög 78"/>
              <p:cNvSpPr/>
              <p:nvPr/>
            </p:nvSpPr>
            <p:spPr>
              <a:xfrm>
                <a:off x="2332981" y="3711749"/>
                <a:ext cx="18450" cy="27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Szabadkézi sokszög 79"/>
              <p:cNvSpPr/>
              <p:nvPr/>
            </p:nvSpPr>
            <p:spPr>
              <a:xfrm>
                <a:off x="2293347" y="3714481"/>
                <a:ext cx="39634" cy="7441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Szabadkézi sokszög 80"/>
              <p:cNvSpPr/>
              <p:nvPr/>
            </p:nvSpPr>
            <p:spPr>
              <a:xfrm>
                <a:off x="2274832" y="3721921"/>
                <a:ext cx="18514" cy="4795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>
                <a:off x="2240582" y="3726716"/>
                <a:ext cx="34251" cy="11613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Szabadkézi sokszög 82"/>
              <p:cNvSpPr/>
              <p:nvPr/>
            </p:nvSpPr>
            <p:spPr>
              <a:xfrm>
                <a:off x="2226193" y="3738328"/>
                <a:ext cx="14389" cy="5665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>
                <a:off x="2186908" y="3743993"/>
                <a:ext cx="39284" cy="21643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Ellipszis 84"/>
              <p:cNvSpPr/>
              <p:nvPr/>
            </p:nvSpPr>
            <p:spPr>
              <a:xfrm flipH="1">
                <a:off x="1920523" y="3440007"/>
                <a:ext cx="492593" cy="249399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Ellipszis 85"/>
              <p:cNvSpPr/>
              <p:nvPr/>
            </p:nvSpPr>
            <p:spPr>
              <a:xfrm flipH="1">
                <a:off x="1930542" y="3399557"/>
                <a:ext cx="472558" cy="249399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6200000" flipH="1">
                <a:off x="2062254" y="3275413"/>
                <a:ext cx="217231" cy="47255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Ellipszis 87"/>
              <p:cNvSpPr/>
              <p:nvPr/>
            </p:nvSpPr>
            <p:spPr>
              <a:xfrm rot="5400000" flipH="1">
                <a:off x="2078167" y="3393706"/>
                <a:ext cx="177055" cy="308236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2">
                      <a:lumMod val="50000"/>
                    </a:schemeClr>
                  </a:gs>
                  <a:gs pos="31000">
                    <a:schemeClr val="accent2">
                      <a:lumMod val="75000"/>
                    </a:schemeClr>
                  </a:gs>
                  <a:gs pos="0">
                    <a:schemeClr val="tx1"/>
                  </a:gs>
                  <a:gs pos="16000">
                    <a:schemeClr val="tx1"/>
                  </a:gs>
                  <a:gs pos="88000">
                    <a:srgbClr val="00B050"/>
                  </a:gs>
                  <a:gs pos="78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Ellipszis 88"/>
              <p:cNvSpPr/>
              <p:nvPr/>
            </p:nvSpPr>
            <p:spPr>
              <a:xfrm flipH="1">
                <a:off x="2001995" y="3510789"/>
                <a:ext cx="36000" cy="367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Szabadkézi sokszög 89"/>
              <p:cNvSpPr/>
              <p:nvPr/>
            </p:nvSpPr>
            <p:spPr>
              <a:xfrm rot="16200000" flipH="1">
                <a:off x="2106158" y="3262434"/>
                <a:ext cx="129425" cy="472558"/>
              </a:xfrm>
              <a:custGeom>
                <a:avLst/>
                <a:gdLst>
                  <a:gd name="connsiteX0" fmla="*/ 409807 w 488321"/>
                  <a:gd name="connsiteY0" fmla="*/ 0 h 813392"/>
                  <a:gd name="connsiteX1" fmla="*/ 488321 w 488321"/>
                  <a:gd name="connsiteY1" fmla="*/ 7856 h 813392"/>
                  <a:gd name="connsiteX2" fmla="*/ 484236 w 488321"/>
                  <a:gd name="connsiteY2" fmla="*/ 8264 h 813392"/>
                  <a:gd name="connsiteX3" fmla="*/ 157019 w 488321"/>
                  <a:gd name="connsiteY3" fmla="*/ 406697 h 813392"/>
                  <a:gd name="connsiteX4" fmla="*/ 484236 w 488321"/>
                  <a:gd name="connsiteY4" fmla="*/ 805130 h 813392"/>
                  <a:gd name="connsiteX5" fmla="*/ 488312 w 488321"/>
                  <a:gd name="connsiteY5" fmla="*/ 805538 h 813392"/>
                  <a:gd name="connsiteX6" fmla="*/ 409807 w 488321"/>
                  <a:gd name="connsiteY6" fmla="*/ 813392 h 813392"/>
                  <a:gd name="connsiteX7" fmla="*/ 0 w 488321"/>
                  <a:gd name="connsiteY7" fmla="*/ 406696 h 813392"/>
                  <a:gd name="connsiteX8" fmla="*/ 409807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409807" y="0"/>
                    </a:moveTo>
                    <a:lnTo>
                      <a:pt x="488321" y="7856"/>
                    </a:lnTo>
                    <a:lnTo>
                      <a:pt x="484236" y="8264"/>
                    </a:lnTo>
                    <a:cubicBezTo>
                      <a:pt x="297494" y="46187"/>
                      <a:pt x="157019" y="210162"/>
                      <a:pt x="157019" y="406697"/>
                    </a:cubicBezTo>
                    <a:cubicBezTo>
                      <a:pt x="157019" y="603233"/>
                      <a:pt x="297494" y="767208"/>
                      <a:pt x="484236" y="805130"/>
                    </a:cubicBezTo>
                    <a:lnTo>
                      <a:pt x="488312" y="805538"/>
                    </a:lnTo>
                    <a:lnTo>
                      <a:pt x="409807" y="813392"/>
                    </a:lnTo>
                    <a:cubicBezTo>
                      <a:pt x="183477" y="813392"/>
                      <a:pt x="0" y="631308"/>
                      <a:pt x="0" y="406696"/>
                    </a:cubicBezTo>
                    <a:cubicBezTo>
                      <a:pt x="0" y="182084"/>
                      <a:pt x="183477" y="0"/>
                      <a:pt x="409807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Szabadkézi sokszög 90"/>
              <p:cNvSpPr/>
              <p:nvPr/>
            </p:nvSpPr>
            <p:spPr>
              <a:xfrm rot="5400000" flipH="1">
                <a:off x="2076984" y="3231320"/>
                <a:ext cx="187772" cy="486678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 flipH="1">
                <a:off x="2081468" y="3538300"/>
                <a:ext cx="43080" cy="4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Szabadkézi sokszög 92"/>
              <p:cNvSpPr/>
              <p:nvPr/>
            </p:nvSpPr>
            <p:spPr>
              <a:xfrm rot="20174919">
                <a:off x="1837275" y="3140408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Szabadkézi sokszög 93"/>
              <p:cNvSpPr/>
              <p:nvPr/>
            </p:nvSpPr>
            <p:spPr>
              <a:xfrm rot="1425081" flipH="1">
                <a:off x="3043844" y="3179026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Ellipszis 111"/>
              <p:cNvSpPr/>
              <p:nvPr/>
            </p:nvSpPr>
            <p:spPr>
              <a:xfrm rot="3916926">
                <a:off x="1891094" y="1850775"/>
                <a:ext cx="268746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Ellipszis 111"/>
              <p:cNvSpPr/>
              <p:nvPr/>
            </p:nvSpPr>
            <p:spPr>
              <a:xfrm rot="14840237" flipV="1">
                <a:off x="2278464" y="2170491"/>
                <a:ext cx="140556" cy="1029368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Ellipszis 111"/>
              <p:cNvSpPr/>
              <p:nvPr/>
            </p:nvSpPr>
            <p:spPr>
              <a:xfrm rot="18151343">
                <a:off x="2087154" y="4404939"/>
                <a:ext cx="444669" cy="112720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111"/>
              <p:cNvSpPr/>
              <p:nvPr/>
            </p:nvSpPr>
            <p:spPr>
              <a:xfrm rot="14445660">
                <a:off x="3131237" y="4167236"/>
                <a:ext cx="413174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Ellipszis 111"/>
              <p:cNvSpPr/>
              <p:nvPr/>
            </p:nvSpPr>
            <p:spPr>
              <a:xfrm rot="16140000" flipH="1">
                <a:off x="2738569" y="1770102"/>
                <a:ext cx="338913" cy="1423739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Ellipszis 111"/>
              <p:cNvSpPr/>
              <p:nvPr/>
            </p:nvSpPr>
            <p:spPr>
              <a:xfrm rot="19829664">
                <a:off x="1427367" y="3934940"/>
                <a:ext cx="413174" cy="82428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Ellipszis 111"/>
              <p:cNvSpPr/>
              <p:nvPr/>
            </p:nvSpPr>
            <p:spPr>
              <a:xfrm rot="12787484">
                <a:off x="3616137" y="4082517"/>
                <a:ext cx="413174" cy="83494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Ellipszis 111"/>
              <p:cNvSpPr/>
              <p:nvPr/>
            </p:nvSpPr>
            <p:spPr>
              <a:xfrm rot="16140000" flipV="1">
                <a:off x="3017571" y="2321565"/>
                <a:ext cx="256705" cy="124828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Ellipszis 111"/>
              <p:cNvSpPr/>
              <p:nvPr/>
            </p:nvSpPr>
            <p:spPr>
              <a:xfrm rot="15120000" flipV="1">
                <a:off x="2225946" y="2268264"/>
                <a:ext cx="252000" cy="1240097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Ellipszis 111"/>
              <p:cNvSpPr/>
              <p:nvPr/>
            </p:nvSpPr>
            <p:spPr>
              <a:xfrm rot="13920000" flipV="1">
                <a:off x="1641722" y="2637104"/>
                <a:ext cx="252000" cy="972000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Szabadkézi sokszög 104"/>
              <p:cNvSpPr/>
              <p:nvPr/>
            </p:nvSpPr>
            <p:spPr>
              <a:xfrm>
                <a:off x="1370268" y="2490427"/>
                <a:ext cx="2720655" cy="867201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Csoportba foglalás 58"/>
            <p:cNvGrpSpPr/>
            <p:nvPr/>
          </p:nvGrpSpPr>
          <p:grpSpPr>
            <a:xfrm>
              <a:off x="5895014" y="4469449"/>
              <a:ext cx="383426" cy="794811"/>
              <a:chOff x="3518529" y="2898176"/>
              <a:chExt cx="488769" cy="958829"/>
            </a:xfrm>
          </p:grpSpPr>
          <p:sp>
            <p:nvSpPr>
              <p:cNvPr id="60" name="Szabadkézi sokszög 59"/>
              <p:cNvSpPr/>
              <p:nvPr/>
            </p:nvSpPr>
            <p:spPr>
              <a:xfrm>
                <a:off x="3759542" y="2898176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Szabadkézi sokszög 60"/>
              <p:cNvSpPr/>
              <p:nvPr/>
            </p:nvSpPr>
            <p:spPr>
              <a:xfrm flipH="1">
                <a:off x="3518529" y="2898178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1" name="Csoportba foglalás 120"/>
          <p:cNvGrpSpPr/>
          <p:nvPr/>
        </p:nvGrpSpPr>
        <p:grpSpPr>
          <a:xfrm>
            <a:off x="5849117" y="3313378"/>
            <a:ext cx="3539827" cy="3708840"/>
            <a:chOff x="6409831" y="1365812"/>
            <a:chExt cx="4527789" cy="4741438"/>
          </a:xfrm>
        </p:grpSpPr>
        <p:sp>
          <p:nvSpPr>
            <p:cNvPr id="122" name="Ellipszis 205"/>
            <p:cNvSpPr/>
            <p:nvPr/>
          </p:nvSpPr>
          <p:spPr>
            <a:xfrm flipH="1">
              <a:off x="6409831" y="1365812"/>
              <a:ext cx="4527789" cy="467566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5750" h="2840651">
                  <a:moveTo>
                    <a:pt x="62065" y="2579636"/>
                  </a:moveTo>
                  <a:cubicBezTo>
                    <a:pt x="-193767" y="2444618"/>
                    <a:pt x="393708" y="1126842"/>
                    <a:pt x="869469" y="682221"/>
                  </a:cubicBezTo>
                  <a:cubicBezTo>
                    <a:pt x="1345230" y="237600"/>
                    <a:pt x="2186480" y="18993"/>
                    <a:pt x="2780157" y="796"/>
                  </a:cubicBezTo>
                  <a:cubicBezTo>
                    <a:pt x="3578915" y="-16196"/>
                    <a:pt x="4327343" y="239585"/>
                    <a:pt x="4786376" y="689830"/>
                  </a:cubicBezTo>
                  <a:cubicBezTo>
                    <a:pt x="5245409" y="1140075"/>
                    <a:pt x="5616243" y="2144982"/>
                    <a:pt x="5534357" y="2702266"/>
                  </a:cubicBezTo>
                  <a:cubicBezTo>
                    <a:pt x="4746972" y="3017234"/>
                    <a:pt x="317897" y="2714654"/>
                    <a:pt x="62065" y="25796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3" name="Szabadkézi sokszög 122"/>
            <p:cNvSpPr/>
            <p:nvPr/>
          </p:nvSpPr>
          <p:spPr>
            <a:xfrm>
              <a:off x="6679640" y="1918320"/>
              <a:ext cx="3988703" cy="3969477"/>
            </a:xfrm>
            <a:custGeom>
              <a:avLst/>
              <a:gdLst>
                <a:gd name="connsiteX0" fmla="*/ 785044 w 1638668"/>
                <a:gd name="connsiteY0" fmla="*/ 0 h 1612462"/>
                <a:gd name="connsiteX1" fmla="*/ 850973 w 1638668"/>
                <a:gd name="connsiteY1" fmla="*/ 3088 h 1612462"/>
                <a:gd name="connsiteX2" fmla="*/ 1461695 w 1638668"/>
                <a:gd name="connsiteY2" fmla="*/ 432645 h 1612462"/>
                <a:gd name="connsiteX3" fmla="*/ 1489325 w 1638668"/>
                <a:gd name="connsiteY3" fmla="*/ 520962 h 1612462"/>
                <a:gd name="connsiteX4" fmla="*/ 1527274 w 1638668"/>
                <a:gd name="connsiteY4" fmla="*/ 567462 h 1612462"/>
                <a:gd name="connsiteX5" fmla="*/ 1638668 w 1638668"/>
                <a:gd name="connsiteY5" fmla="*/ 929074 h 1612462"/>
                <a:gd name="connsiteX6" fmla="*/ 976809 w 1638668"/>
                <a:gd name="connsiteY6" fmla="*/ 1609374 h 1612462"/>
                <a:gd name="connsiteX7" fmla="*/ 910880 w 1638668"/>
                <a:gd name="connsiteY7" fmla="*/ 1612462 h 1612462"/>
                <a:gd name="connsiteX8" fmla="*/ 910880 w 1638668"/>
                <a:gd name="connsiteY8" fmla="*/ 1352713 h 1612462"/>
                <a:gd name="connsiteX9" fmla="*/ 850973 w 1638668"/>
                <a:gd name="connsiteY9" fmla="*/ 1363688 h 1612462"/>
                <a:gd name="connsiteX10" fmla="*/ 817792 w 1638668"/>
                <a:gd name="connsiteY10" fmla="*/ 1365242 h 1612462"/>
                <a:gd name="connsiteX11" fmla="*/ 817792 w 1638668"/>
                <a:gd name="connsiteY11" fmla="*/ 1367694 h 1612462"/>
                <a:gd name="connsiteX12" fmla="*/ 808582 w 1638668"/>
                <a:gd name="connsiteY12" fmla="*/ 1368136 h 1612462"/>
                <a:gd name="connsiteX13" fmla="*/ 791327 w 1638668"/>
                <a:gd name="connsiteY13" fmla="*/ 1366482 h 1612462"/>
                <a:gd name="connsiteX14" fmla="*/ 785044 w 1638668"/>
                <a:gd name="connsiteY14" fmla="*/ 1366776 h 1612462"/>
                <a:gd name="connsiteX15" fmla="*/ 785044 w 1638668"/>
                <a:gd name="connsiteY15" fmla="*/ 1365879 h 1612462"/>
                <a:gd name="connsiteX16" fmla="*/ 727788 w 1638668"/>
                <a:gd name="connsiteY16" fmla="*/ 1360390 h 1612462"/>
                <a:gd name="connsiteX17" fmla="*/ 727788 w 1638668"/>
                <a:gd name="connsiteY17" fmla="*/ 1612018 h 1612462"/>
                <a:gd name="connsiteX18" fmla="*/ 718578 w 1638668"/>
                <a:gd name="connsiteY18" fmla="*/ 1612460 h 1612462"/>
                <a:gd name="connsiteX19" fmla="*/ 0 w 1638668"/>
                <a:gd name="connsiteY19" fmla="*/ 929073 h 1612462"/>
                <a:gd name="connsiteX20" fmla="*/ 56470 w 1638668"/>
                <a:gd name="connsiteY20" fmla="*/ 663068 h 1612462"/>
                <a:gd name="connsiteX21" fmla="*/ 98916 w 1638668"/>
                <a:gd name="connsiteY21" fmla="*/ 588697 h 1612462"/>
                <a:gd name="connsiteX22" fmla="*/ 101228 w 1638668"/>
                <a:gd name="connsiteY22" fmla="*/ 563778 h 1612462"/>
                <a:gd name="connsiteX23" fmla="*/ 663763 w 1638668"/>
                <a:gd name="connsiteY23" fmla="*/ 15246 h 1612462"/>
                <a:gd name="connsiteX24" fmla="*/ 785044 w 1638668"/>
                <a:gd name="connsiteY24" fmla="*/ 3619 h 1612462"/>
                <a:gd name="connsiteX0" fmla="*/ 785044 w 1638668"/>
                <a:gd name="connsiteY0" fmla="*/ 531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24" fmla="*/ 785044 w 1638668"/>
                <a:gd name="connsiteY24" fmla="*/ 531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668" h="1609374">
                  <a:moveTo>
                    <a:pt x="663763" y="12158"/>
                  </a:moveTo>
                  <a:cubicBezTo>
                    <a:pt x="734833" y="-4896"/>
                    <a:pt x="788570" y="4053"/>
                    <a:pt x="850973" y="0"/>
                  </a:cubicBezTo>
                  <a:cubicBezTo>
                    <a:pt x="1129791" y="26264"/>
                    <a:pt x="1362678" y="196640"/>
                    <a:pt x="1461695" y="429557"/>
                  </a:cubicBezTo>
                  <a:lnTo>
                    <a:pt x="1489325" y="517874"/>
                  </a:lnTo>
                  <a:lnTo>
                    <a:pt x="1527274" y="564374"/>
                  </a:lnTo>
                  <a:cubicBezTo>
                    <a:pt x="1597873" y="669276"/>
                    <a:pt x="1638668" y="793212"/>
                    <a:pt x="1638668" y="925986"/>
                  </a:cubicBezTo>
                  <a:cubicBezTo>
                    <a:pt x="1638668" y="1280051"/>
                    <a:pt x="1348566" y="1571267"/>
                    <a:pt x="976809" y="1606286"/>
                  </a:cubicBezTo>
                  <a:lnTo>
                    <a:pt x="910880" y="1609374"/>
                  </a:lnTo>
                  <a:lnTo>
                    <a:pt x="910880" y="1349625"/>
                  </a:lnTo>
                  <a:lnTo>
                    <a:pt x="850973" y="1360600"/>
                  </a:lnTo>
                  <a:lnTo>
                    <a:pt x="817792" y="1362154"/>
                  </a:lnTo>
                  <a:lnTo>
                    <a:pt x="817792" y="1364606"/>
                  </a:lnTo>
                  <a:lnTo>
                    <a:pt x="808582" y="1365048"/>
                  </a:lnTo>
                  <a:lnTo>
                    <a:pt x="791327" y="1363394"/>
                  </a:lnTo>
                  <a:lnTo>
                    <a:pt x="785044" y="1363688"/>
                  </a:lnTo>
                  <a:lnTo>
                    <a:pt x="785044" y="1362791"/>
                  </a:lnTo>
                  <a:lnTo>
                    <a:pt x="727788" y="1357302"/>
                  </a:lnTo>
                  <a:lnTo>
                    <a:pt x="727788" y="1608930"/>
                  </a:lnTo>
                  <a:lnTo>
                    <a:pt x="718578" y="1609372"/>
                  </a:lnTo>
                  <a:cubicBezTo>
                    <a:pt x="321718" y="1609372"/>
                    <a:pt x="0" y="1303409"/>
                    <a:pt x="0" y="925985"/>
                  </a:cubicBezTo>
                  <a:cubicBezTo>
                    <a:pt x="0" y="831629"/>
                    <a:pt x="20108" y="741739"/>
                    <a:pt x="56470" y="659980"/>
                  </a:cubicBezTo>
                  <a:lnTo>
                    <a:pt x="98916" y="585609"/>
                  </a:lnTo>
                  <a:lnTo>
                    <a:pt x="101228" y="560690"/>
                  </a:lnTo>
                  <a:cubicBezTo>
                    <a:pt x="152851" y="285841"/>
                    <a:pt x="377250" y="67916"/>
                    <a:pt x="663763" y="1215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4" name="Ellipszis 123"/>
            <p:cNvSpPr/>
            <p:nvPr/>
          </p:nvSpPr>
          <p:spPr>
            <a:xfrm>
              <a:off x="9726633" y="4144572"/>
              <a:ext cx="390690" cy="378330"/>
            </a:xfrm>
            <a:prstGeom prst="ellipse">
              <a:avLst/>
            </a:pr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5" name="Szabadkézi sokszög 124"/>
            <p:cNvSpPr/>
            <p:nvPr/>
          </p:nvSpPr>
          <p:spPr>
            <a:xfrm flipH="1">
              <a:off x="8598739" y="3377394"/>
              <a:ext cx="12037" cy="1577453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6" name="Szabadkézi sokszög 125"/>
            <p:cNvSpPr/>
            <p:nvPr/>
          </p:nvSpPr>
          <p:spPr>
            <a:xfrm flipH="1">
              <a:off x="7528326" y="4259477"/>
              <a:ext cx="81106" cy="7777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7" name="Ellipszis 126"/>
            <p:cNvSpPr/>
            <p:nvPr/>
          </p:nvSpPr>
          <p:spPr>
            <a:xfrm>
              <a:off x="7124767" y="4125804"/>
              <a:ext cx="390690" cy="378330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8" name="Szabadkézi sokszög 127"/>
            <p:cNvSpPr/>
            <p:nvPr/>
          </p:nvSpPr>
          <p:spPr>
            <a:xfrm flipH="1">
              <a:off x="7609430" y="4267254"/>
              <a:ext cx="23848" cy="5634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9" name="Szabadkézi sokszög 128"/>
            <p:cNvSpPr/>
            <p:nvPr/>
          </p:nvSpPr>
          <p:spPr>
            <a:xfrm flipH="1">
              <a:off x="7153651" y="2609568"/>
              <a:ext cx="1507965" cy="2766057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7646 w 936812"/>
                <a:gd name="connsiteY0" fmla="*/ 0 h 1682546"/>
                <a:gd name="connsiteX1" fmla="*/ 936812 w 936812"/>
                <a:gd name="connsiteY1" fmla="*/ 297499 h 1682546"/>
                <a:gd name="connsiteX2" fmla="*/ 0 w 936812"/>
                <a:gd name="connsiteY2" fmla="*/ 1682546 h 1682546"/>
                <a:gd name="connsiteX3" fmla="*/ 7646 w 936812"/>
                <a:gd name="connsiteY3" fmla="*/ 0 h 1682546"/>
                <a:gd name="connsiteX0" fmla="*/ 7646 w 936812"/>
                <a:gd name="connsiteY0" fmla="*/ 0 h 1715603"/>
                <a:gd name="connsiteX1" fmla="*/ 936812 w 936812"/>
                <a:gd name="connsiteY1" fmla="*/ 330556 h 1715603"/>
                <a:gd name="connsiteX2" fmla="*/ 0 w 936812"/>
                <a:gd name="connsiteY2" fmla="*/ 1715603 h 1715603"/>
                <a:gd name="connsiteX3" fmla="*/ 7646 w 936812"/>
                <a:gd name="connsiteY3" fmla="*/ 0 h 171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812" h="1715603">
                  <a:moveTo>
                    <a:pt x="7646" y="0"/>
                  </a:moveTo>
                  <a:cubicBezTo>
                    <a:pt x="319917" y="0"/>
                    <a:pt x="624541" y="330556"/>
                    <a:pt x="936812" y="330556"/>
                  </a:cubicBezTo>
                  <a:cubicBezTo>
                    <a:pt x="936812" y="1095496"/>
                    <a:pt x="517387" y="1715603"/>
                    <a:pt x="0" y="1715603"/>
                  </a:cubicBezTo>
                  <a:cubicBezTo>
                    <a:pt x="2549" y="1154754"/>
                    <a:pt x="5097" y="560849"/>
                    <a:pt x="7646" y="0"/>
                  </a:cubicBez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0" name="Szabadkézi sokszög 129"/>
            <p:cNvSpPr/>
            <p:nvPr/>
          </p:nvSpPr>
          <p:spPr>
            <a:xfrm>
              <a:off x="8599086" y="2613052"/>
              <a:ext cx="1520277" cy="2779380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0 w 936812"/>
                <a:gd name="connsiteY0" fmla="*/ 0 h 1699074"/>
                <a:gd name="connsiteX1" fmla="*/ 936812 w 936812"/>
                <a:gd name="connsiteY1" fmla="*/ 314027 h 1699074"/>
                <a:gd name="connsiteX2" fmla="*/ 0 w 936812"/>
                <a:gd name="connsiteY2" fmla="*/ 1699074 h 1699074"/>
                <a:gd name="connsiteX3" fmla="*/ 0 w 936812"/>
                <a:gd name="connsiteY3" fmla="*/ 0 h 1699074"/>
                <a:gd name="connsiteX0" fmla="*/ 0 w 944460"/>
                <a:gd name="connsiteY0" fmla="*/ 0 h 1723866"/>
                <a:gd name="connsiteX1" fmla="*/ 944460 w 944460"/>
                <a:gd name="connsiteY1" fmla="*/ 338819 h 1723866"/>
                <a:gd name="connsiteX2" fmla="*/ 7648 w 944460"/>
                <a:gd name="connsiteY2" fmla="*/ 1723866 h 1723866"/>
                <a:gd name="connsiteX3" fmla="*/ 0 w 944460"/>
                <a:gd name="connsiteY3" fmla="*/ 0 h 17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460" h="1723866">
                  <a:moveTo>
                    <a:pt x="0" y="0"/>
                  </a:moveTo>
                  <a:cubicBezTo>
                    <a:pt x="312271" y="0"/>
                    <a:pt x="632189" y="338819"/>
                    <a:pt x="944460" y="338819"/>
                  </a:cubicBezTo>
                  <a:cubicBezTo>
                    <a:pt x="944460" y="1103759"/>
                    <a:pt x="525035" y="1723866"/>
                    <a:pt x="7648" y="1723866"/>
                  </a:cubicBezTo>
                  <a:cubicBezTo>
                    <a:pt x="5099" y="1149244"/>
                    <a:pt x="2549" y="574622"/>
                    <a:pt x="0" y="0"/>
                  </a:cubicBez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1" name="Szabadkézi sokszög 130"/>
            <p:cNvSpPr/>
            <p:nvPr/>
          </p:nvSpPr>
          <p:spPr>
            <a:xfrm flipH="1">
              <a:off x="7633277" y="4272888"/>
              <a:ext cx="51230" cy="15342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2" name="Szabadkézi sokszög 131"/>
            <p:cNvSpPr/>
            <p:nvPr/>
          </p:nvSpPr>
          <p:spPr>
            <a:xfrm flipH="1">
              <a:off x="7684509" y="4288229"/>
              <a:ext cx="23931" cy="9886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3" name="Szabadkézi sokszög 132"/>
            <p:cNvSpPr/>
            <p:nvPr/>
          </p:nvSpPr>
          <p:spPr>
            <a:xfrm flipH="1">
              <a:off x="7708438" y="4298115"/>
              <a:ext cx="44271" cy="23945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4" name="Szabadkézi sokszög 133"/>
            <p:cNvSpPr/>
            <p:nvPr/>
          </p:nvSpPr>
          <p:spPr>
            <a:xfrm flipH="1">
              <a:off x="7752709" y="4322057"/>
              <a:ext cx="18600" cy="11682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5" name="Szabadkézi sokszög 134"/>
            <p:cNvSpPr/>
            <p:nvPr/>
          </p:nvSpPr>
          <p:spPr>
            <a:xfrm flipH="1">
              <a:off x="7771309" y="4333739"/>
              <a:ext cx="50778" cy="44626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6" name="Ellipszis 135"/>
            <p:cNvSpPr/>
            <p:nvPr/>
          </p:nvSpPr>
          <p:spPr>
            <a:xfrm>
              <a:off x="7466024" y="4297332"/>
              <a:ext cx="390690" cy="378330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7" name="Szabadkézi sokszög 136"/>
            <p:cNvSpPr/>
            <p:nvPr/>
          </p:nvSpPr>
          <p:spPr>
            <a:xfrm rot="1132413" flipH="1">
              <a:off x="9015423" y="3452278"/>
              <a:ext cx="748068" cy="178716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8" name="Szabadkézi sokszög 137"/>
            <p:cNvSpPr/>
            <p:nvPr/>
          </p:nvSpPr>
          <p:spPr>
            <a:xfrm>
              <a:off x="8599469" y="4923337"/>
              <a:ext cx="327114" cy="477504"/>
            </a:xfrm>
            <a:custGeom>
              <a:avLst/>
              <a:gdLst>
                <a:gd name="connsiteX0" fmla="*/ 404692 w 404692"/>
                <a:gd name="connsiteY0" fmla="*/ 0 h 539998"/>
                <a:gd name="connsiteX1" fmla="*/ 404692 w 404692"/>
                <a:gd name="connsiteY1" fmla="*/ 493302 h 539998"/>
                <a:gd name="connsiteX2" fmla="*/ 392629 w 404692"/>
                <a:gd name="connsiteY2" fmla="*/ 496693 h 539998"/>
                <a:gd name="connsiteX3" fmla="*/ 199030 w 404692"/>
                <a:gd name="connsiteY3" fmla="*/ 528995 h 539998"/>
                <a:gd name="connsiteX4" fmla="*/ 328 w 404692"/>
                <a:gd name="connsiteY4" fmla="*/ 539963 h 539998"/>
                <a:gd name="connsiteX5" fmla="*/ 328 w 404692"/>
                <a:gd name="connsiteY5" fmla="*/ 539998 h 539998"/>
                <a:gd name="connsiteX6" fmla="*/ 8 w 404692"/>
                <a:gd name="connsiteY6" fmla="*/ 539981 h 539998"/>
                <a:gd name="connsiteX7" fmla="*/ 0 w 404692"/>
                <a:gd name="connsiteY7" fmla="*/ 539982 h 539998"/>
                <a:gd name="connsiteX8" fmla="*/ 0 w 404692"/>
                <a:gd name="connsiteY8" fmla="*/ 39821 h 539998"/>
                <a:gd name="connsiteX9" fmla="*/ 10 w 404692"/>
                <a:gd name="connsiteY9" fmla="*/ 39821 h 539998"/>
                <a:gd name="connsiteX10" fmla="*/ 179457 w 404692"/>
                <a:gd name="connsiteY10" fmla="*/ 32091 h 539998"/>
                <a:gd name="connsiteX11" fmla="*/ 373645 w 404692"/>
                <a:gd name="connsiteY11" fmla="*/ 6810 h 539998"/>
                <a:gd name="connsiteX12" fmla="*/ 404692 w 404692"/>
                <a:gd name="connsiteY12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92" h="539998">
                  <a:moveTo>
                    <a:pt x="404692" y="0"/>
                  </a:moveTo>
                  <a:lnTo>
                    <a:pt x="404692" y="493302"/>
                  </a:lnTo>
                  <a:lnTo>
                    <a:pt x="392629" y="496693"/>
                  </a:lnTo>
                  <a:cubicBezTo>
                    <a:pt x="329165" y="510891"/>
                    <a:pt x="264577" y="521717"/>
                    <a:pt x="199030" y="528995"/>
                  </a:cubicBezTo>
                  <a:lnTo>
                    <a:pt x="328" y="539963"/>
                  </a:lnTo>
                  <a:lnTo>
                    <a:pt x="328" y="539998"/>
                  </a:lnTo>
                  <a:lnTo>
                    <a:pt x="8" y="539981"/>
                  </a:lnTo>
                  <a:lnTo>
                    <a:pt x="0" y="539982"/>
                  </a:lnTo>
                  <a:lnTo>
                    <a:pt x="0" y="39821"/>
                  </a:lnTo>
                  <a:lnTo>
                    <a:pt x="10" y="39821"/>
                  </a:lnTo>
                  <a:lnTo>
                    <a:pt x="179457" y="32091"/>
                  </a:lnTo>
                  <a:cubicBezTo>
                    <a:pt x="245204" y="26395"/>
                    <a:pt x="309988" y="17922"/>
                    <a:pt x="373645" y="6810"/>
                  </a:cubicBezTo>
                  <a:lnTo>
                    <a:pt x="404692" y="0"/>
                  </a:lnTo>
                  <a:close/>
                </a:path>
              </a:pathLst>
            </a:cu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9" name="Szabadkézi sokszög 138"/>
            <p:cNvSpPr/>
            <p:nvPr/>
          </p:nvSpPr>
          <p:spPr>
            <a:xfrm>
              <a:off x="8288949" y="4953237"/>
              <a:ext cx="361945" cy="446919"/>
            </a:xfrm>
            <a:custGeom>
              <a:avLst/>
              <a:gdLst>
                <a:gd name="connsiteX0" fmla="*/ 0 w 404692"/>
                <a:gd name="connsiteY0" fmla="*/ 0 h 540000"/>
                <a:gd name="connsiteX1" fmla="*/ 31047 w 404692"/>
                <a:gd name="connsiteY1" fmla="*/ 6810 h 540000"/>
                <a:gd name="connsiteX2" fmla="*/ 225235 w 404692"/>
                <a:gd name="connsiteY2" fmla="*/ 32091 h 540000"/>
                <a:gd name="connsiteX3" fmla="*/ 404692 w 404692"/>
                <a:gd name="connsiteY3" fmla="*/ 39822 h 540000"/>
                <a:gd name="connsiteX4" fmla="*/ 404692 w 404692"/>
                <a:gd name="connsiteY4" fmla="*/ 539983 h 540000"/>
                <a:gd name="connsiteX5" fmla="*/ 404364 w 404692"/>
                <a:gd name="connsiteY5" fmla="*/ 540000 h 540000"/>
                <a:gd name="connsiteX6" fmla="*/ 404364 w 404692"/>
                <a:gd name="connsiteY6" fmla="*/ 539963 h 540000"/>
                <a:gd name="connsiteX7" fmla="*/ 205662 w 404692"/>
                <a:gd name="connsiteY7" fmla="*/ 528995 h 540000"/>
                <a:gd name="connsiteX8" fmla="*/ 12063 w 404692"/>
                <a:gd name="connsiteY8" fmla="*/ 496693 h 540000"/>
                <a:gd name="connsiteX9" fmla="*/ 0 w 404692"/>
                <a:gd name="connsiteY9" fmla="*/ 493303 h 540000"/>
                <a:gd name="connsiteX10" fmla="*/ 0 w 404692"/>
                <a:gd name="connsiteY10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92" h="540000">
                  <a:moveTo>
                    <a:pt x="0" y="0"/>
                  </a:moveTo>
                  <a:lnTo>
                    <a:pt x="31047" y="6810"/>
                  </a:lnTo>
                  <a:cubicBezTo>
                    <a:pt x="94704" y="17922"/>
                    <a:pt x="159488" y="26395"/>
                    <a:pt x="225235" y="32091"/>
                  </a:cubicBezTo>
                  <a:lnTo>
                    <a:pt x="404692" y="39822"/>
                  </a:lnTo>
                  <a:lnTo>
                    <a:pt x="404692" y="539983"/>
                  </a:lnTo>
                  <a:lnTo>
                    <a:pt x="404364" y="540000"/>
                  </a:lnTo>
                  <a:lnTo>
                    <a:pt x="404364" y="539963"/>
                  </a:lnTo>
                  <a:lnTo>
                    <a:pt x="205662" y="528995"/>
                  </a:lnTo>
                  <a:cubicBezTo>
                    <a:pt x="140115" y="521717"/>
                    <a:pt x="75528" y="510891"/>
                    <a:pt x="12063" y="496693"/>
                  </a:cubicBezTo>
                  <a:lnTo>
                    <a:pt x="0" y="49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0" name="Ellipszis 139"/>
            <p:cNvSpPr/>
            <p:nvPr/>
          </p:nvSpPr>
          <p:spPr>
            <a:xfrm>
              <a:off x="8975815" y="4276810"/>
              <a:ext cx="27841" cy="28543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1" name="Szabadkézi sokszög 140"/>
            <p:cNvSpPr/>
            <p:nvPr/>
          </p:nvSpPr>
          <p:spPr>
            <a:xfrm rot="20755475">
              <a:off x="7342636" y="3444475"/>
              <a:ext cx="748068" cy="156498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2" name="Szabadkézi sokszög 141"/>
            <p:cNvSpPr/>
            <p:nvPr/>
          </p:nvSpPr>
          <p:spPr>
            <a:xfrm>
              <a:off x="7102184" y="1657142"/>
              <a:ext cx="3144739" cy="862501"/>
            </a:xfrm>
            <a:custGeom>
              <a:avLst/>
              <a:gdLst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0 w 1347663"/>
                <a:gd name="connsiteY3" fmla="*/ 468634 h 468634"/>
                <a:gd name="connsiteX4" fmla="*/ 2213 w 1347663"/>
                <a:gd name="connsiteY4" fmla="*/ 460496 h 468634"/>
                <a:gd name="connsiteX5" fmla="*/ 537506 w 1347663"/>
                <a:gd name="connsiteY5" fmla="*/ 12158 h 468634"/>
                <a:gd name="connsiteX6" fmla="*/ 724716 w 1347663"/>
                <a:gd name="connsiteY6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663" h="468634">
                  <a:moveTo>
                    <a:pt x="724716" y="0"/>
                  </a:moveTo>
                  <a:cubicBezTo>
                    <a:pt x="1003534" y="26264"/>
                    <a:pt x="1236421" y="196640"/>
                    <a:pt x="1335438" y="429557"/>
                  </a:cubicBezTo>
                  <a:lnTo>
                    <a:pt x="1347663" y="468634"/>
                  </a:lnTo>
                  <a:cubicBezTo>
                    <a:pt x="1111075" y="465419"/>
                    <a:pt x="820006" y="284621"/>
                    <a:pt x="651520" y="290754"/>
                  </a:cubicBezTo>
                  <a:cubicBezTo>
                    <a:pt x="413915" y="331354"/>
                    <a:pt x="217173" y="428034"/>
                    <a:pt x="0" y="468634"/>
                  </a:cubicBezTo>
                  <a:lnTo>
                    <a:pt x="2213" y="460496"/>
                  </a:lnTo>
                  <a:cubicBezTo>
                    <a:pt x="83665" y="233894"/>
                    <a:pt x="286807" y="60946"/>
                    <a:pt x="537506" y="12158"/>
                  </a:cubicBezTo>
                  <a:cubicBezTo>
                    <a:pt x="608576" y="-4896"/>
                    <a:pt x="662313" y="4053"/>
                    <a:pt x="724716" y="0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3" name="Szabadkézi sokszög 142"/>
            <p:cNvSpPr/>
            <p:nvPr/>
          </p:nvSpPr>
          <p:spPr>
            <a:xfrm>
              <a:off x="6765483" y="2149929"/>
              <a:ext cx="3702734" cy="791425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4" name="Ellipszis 143"/>
            <p:cNvSpPr/>
            <p:nvPr/>
          </p:nvSpPr>
          <p:spPr>
            <a:xfrm>
              <a:off x="9333903" y="4279052"/>
              <a:ext cx="390690" cy="378330"/>
            </a:xfrm>
            <a:prstGeom prst="ellipse">
              <a:avLst/>
            </a:prstGeom>
            <a:solidFill>
              <a:srgbClr val="FFB63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5" name="Ellipszis 111"/>
            <p:cNvSpPr/>
            <p:nvPr/>
          </p:nvSpPr>
          <p:spPr>
            <a:xfrm rot="6759763" flipH="1" flipV="1">
              <a:off x="9794694" y="2380469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6" name="Ellipszis 111"/>
            <p:cNvSpPr/>
            <p:nvPr/>
          </p:nvSpPr>
          <p:spPr>
            <a:xfrm rot="6759763" flipH="1" flipV="1">
              <a:off x="9585762" y="2207912"/>
              <a:ext cx="205858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7" name="Ellipszis 111"/>
            <p:cNvSpPr/>
            <p:nvPr/>
          </p:nvSpPr>
          <p:spPr>
            <a:xfrm rot="14840237" flipV="1">
              <a:off x="9447792" y="4834544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8" name="Ellipszis 111"/>
            <p:cNvSpPr/>
            <p:nvPr/>
          </p:nvSpPr>
          <p:spPr>
            <a:xfrm rot="14840237" flipV="1">
              <a:off x="7792717" y="2260756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9" name="Ellipszis 111"/>
            <p:cNvSpPr/>
            <p:nvPr/>
          </p:nvSpPr>
          <p:spPr>
            <a:xfrm rot="14840237" flipV="1">
              <a:off x="7358304" y="2318059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0" name="Ellipszis 111"/>
            <p:cNvSpPr/>
            <p:nvPr/>
          </p:nvSpPr>
          <p:spPr>
            <a:xfrm rot="14840237" flipV="1">
              <a:off x="9880652" y="4438148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1" name="Ellipszis 111"/>
            <p:cNvSpPr/>
            <p:nvPr/>
          </p:nvSpPr>
          <p:spPr>
            <a:xfrm rot="11066748" flipV="1">
              <a:off x="10229572" y="3491561"/>
              <a:ext cx="454240" cy="155120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  <a:gd name="connsiteX0" fmla="*/ 549 w 82734"/>
                <a:gd name="connsiteY0" fmla="*/ 789167 h 1631742"/>
                <a:gd name="connsiteX1" fmla="*/ 45908 w 82734"/>
                <a:gd name="connsiteY1" fmla="*/ 1 h 1631742"/>
                <a:gd name="connsiteX2" fmla="*/ 31466 w 82734"/>
                <a:gd name="connsiteY2" fmla="*/ 795814 h 1631742"/>
                <a:gd name="connsiteX3" fmla="*/ 82400 w 82734"/>
                <a:gd name="connsiteY3" fmla="*/ 1631740 h 1631742"/>
                <a:gd name="connsiteX4" fmla="*/ 549 w 82734"/>
                <a:gd name="connsiteY4" fmla="*/ 789167 h 16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4" h="1631742">
                  <a:moveTo>
                    <a:pt x="549" y="789167"/>
                  </a:moveTo>
                  <a:cubicBezTo>
                    <a:pt x="-5533" y="517211"/>
                    <a:pt x="40755" y="-1107"/>
                    <a:pt x="45908" y="1"/>
                  </a:cubicBezTo>
                  <a:cubicBezTo>
                    <a:pt x="51061" y="1109"/>
                    <a:pt x="31466" y="358302"/>
                    <a:pt x="31466" y="795814"/>
                  </a:cubicBezTo>
                  <a:cubicBezTo>
                    <a:pt x="31466" y="1233326"/>
                    <a:pt x="87553" y="1632848"/>
                    <a:pt x="82400" y="1631740"/>
                  </a:cubicBezTo>
                  <a:cubicBezTo>
                    <a:pt x="77247" y="1630632"/>
                    <a:pt x="6631" y="1061123"/>
                    <a:pt x="549" y="7891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2" name="Ellipszis 111"/>
            <p:cNvSpPr/>
            <p:nvPr/>
          </p:nvSpPr>
          <p:spPr>
            <a:xfrm rot="11191453" flipV="1">
              <a:off x="10213598" y="3202063"/>
              <a:ext cx="366863" cy="1267629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3" name="Ellipszis 111"/>
            <p:cNvSpPr/>
            <p:nvPr/>
          </p:nvSpPr>
          <p:spPr>
            <a:xfrm rot="14840237" flipV="1">
              <a:off x="7544586" y="2505734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4" name="Ellipszis 111"/>
            <p:cNvSpPr/>
            <p:nvPr/>
          </p:nvSpPr>
          <p:spPr>
            <a:xfrm rot="14840237" flipV="1">
              <a:off x="7308377" y="2149015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5" name="Ellipszis 111"/>
            <p:cNvSpPr/>
            <p:nvPr/>
          </p:nvSpPr>
          <p:spPr>
            <a:xfrm rot="6759763" flipH="1" flipV="1">
              <a:off x="7456347" y="4886883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6" name="Ellipszis 111"/>
            <p:cNvSpPr/>
            <p:nvPr/>
          </p:nvSpPr>
          <p:spPr>
            <a:xfrm rot="6759763" flipH="1" flipV="1">
              <a:off x="7086154" y="4530669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7" name="Ellipszis 111"/>
            <p:cNvSpPr/>
            <p:nvPr/>
          </p:nvSpPr>
          <p:spPr>
            <a:xfrm rot="9212325" flipH="1">
              <a:off x="6607222" y="3737787"/>
              <a:ext cx="396630" cy="1228907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58" name="Csoportba foglalás 157"/>
            <p:cNvGrpSpPr/>
            <p:nvPr/>
          </p:nvGrpSpPr>
          <p:grpSpPr>
            <a:xfrm>
              <a:off x="7506541" y="3610579"/>
              <a:ext cx="2125480" cy="2496671"/>
              <a:chOff x="5069106" y="3225863"/>
              <a:chExt cx="2125480" cy="2496671"/>
            </a:xfrm>
          </p:grpSpPr>
          <p:sp>
            <p:nvSpPr>
              <p:cNvPr id="167" name="Szabadkézi sokszög 166"/>
              <p:cNvSpPr/>
              <p:nvPr/>
            </p:nvSpPr>
            <p:spPr>
              <a:xfrm>
                <a:off x="6159606" y="3271852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Szabadkézi sokszög 167"/>
              <p:cNvSpPr/>
              <p:nvPr/>
            </p:nvSpPr>
            <p:spPr>
              <a:xfrm flipH="1">
                <a:off x="5997916" y="3271853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Ellipszis 168"/>
              <p:cNvSpPr/>
              <p:nvPr/>
            </p:nvSpPr>
            <p:spPr>
              <a:xfrm>
                <a:off x="6579880" y="3264595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0" name="Csoportba foglalás 169"/>
              <p:cNvGrpSpPr/>
              <p:nvPr/>
            </p:nvGrpSpPr>
            <p:grpSpPr>
              <a:xfrm>
                <a:off x="6565521" y="3225863"/>
                <a:ext cx="629065" cy="493899"/>
                <a:chOff x="4493581" y="2506367"/>
                <a:chExt cx="813392" cy="622936"/>
              </a:xfrm>
            </p:grpSpPr>
            <p:sp>
              <p:nvSpPr>
                <p:cNvPr id="180" name="Ellipszis 179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Ellipszis 180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Ellipszis 181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Szabadkézi sokszög 182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Ellipszis 183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1" name="Szabadkézi sokszög 170"/>
              <p:cNvSpPr/>
              <p:nvPr/>
            </p:nvSpPr>
            <p:spPr>
              <a:xfrm>
                <a:off x="6150299" y="4946319"/>
                <a:ext cx="340776" cy="770084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Szabadkézi sokszög 171"/>
              <p:cNvSpPr/>
              <p:nvPr/>
            </p:nvSpPr>
            <p:spPr>
              <a:xfrm>
                <a:off x="5850058" y="4952448"/>
                <a:ext cx="340774" cy="770086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Ellipszis 172"/>
              <p:cNvSpPr/>
              <p:nvPr/>
            </p:nvSpPr>
            <p:spPr>
              <a:xfrm>
                <a:off x="5083465" y="3266137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4" name="Csoportba foglalás 173"/>
              <p:cNvGrpSpPr/>
              <p:nvPr/>
            </p:nvGrpSpPr>
            <p:grpSpPr>
              <a:xfrm>
                <a:off x="5069106" y="3227405"/>
                <a:ext cx="629065" cy="493899"/>
                <a:chOff x="4493581" y="2506367"/>
                <a:chExt cx="813392" cy="622936"/>
              </a:xfrm>
            </p:grpSpPr>
            <p:sp>
              <p:nvSpPr>
                <p:cNvPr id="175" name="Ellipszis 174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Ellipszis 175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Ellipszis 176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Szabadkézi sokszög 177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Ellipszis 178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9" name="Csoportba foglalás 158"/>
            <p:cNvGrpSpPr/>
            <p:nvPr/>
          </p:nvGrpSpPr>
          <p:grpSpPr>
            <a:xfrm>
              <a:off x="8284912" y="4839255"/>
              <a:ext cx="640364" cy="285195"/>
              <a:chOff x="3546125" y="4051738"/>
              <a:chExt cx="1293890" cy="362607"/>
            </a:xfrm>
          </p:grpSpPr>
          <p:grpSp>
            <p:nvGrpSpPr>
              <p:cNvPr id="161" name="Csoportba foglalás 160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165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2" name="Csoportba foglalás 161"/>
              <p:cNvGrpSpPr/>
              <p:nvPr/>
            </p:nvGrpSpPr>
            <p:grpSpPr>
              <a:xfrm>
                <a:off x="3546125" y="4202209"/>
                <a:ext cx="1293293" cy="212136"/>
                <a:chOff x="3672247" y="4401792"/>
                <a:chExt cx="1950111" cy="527180"/>
              </a:xfrm>
            </p:grpSpPr>
            <p:sp>
              <p:nvSpPr>
                <p:cNvPr id="163" name="Szabadkézi sokszög 162"/>
                <p:cNvSpPr/>
                <p:nvPr/>
              </p:nvSpPr>
              <p:spPr>
                <a:xfrm flipH="1">
                  <a:off x="3672247" y="4401792"/>
                  <a:ext cx="986246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Szabadkézi sokszög 163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60" name="Szabadkézi sokszög 159"/>
            <p:cNvSpPr/>
            <p:nvPr/>
          </p:nvSpPr>
          <p:spPr>
            <a:xfrm flipH="1">
              <a:off x="8225006" y="4859273"/>
              <a:ext cx="843918" cy="298740"/>
            </a:xfrm>
            <a:custGeom>
              <a:avLst/>
              <a:gdLst>
                <a:gd name="connsiteX0" fmla="*/ 1337556 w 2158716"/>
                <a:gd name="connsiteY0" fmla="*/ 66 h 445380"/>
                <a:gd name="connsiteX1" fmla="*/ 1099008 w 2158716"/>
                <a:gd name="connsiteY1" fmla="*/ 168990 h 445380"/>
                <a:gd name="connsiteX2" fmla="*/ 1079358 w 2158716"/>
                <a:gd name="connsiteY2" fmla="*/ 263991 h 445380"/>
                <a:gd name="connsiteX3" fmla="*/ 1059709 w 2158716"/>
                <a:gd name="connsiteY3" fmla="*/ 168990 h 445380"/>
                <a:gd name="connsiteX4" fmla="*/ 821160 w 2158716"/>
                <a:gd name="connsiteY4" fmla="*/ 66 h 445380"/>
                <a:gd name="connsiteX5" fmla="*/ 0 w 2158716"/>
                <a:gd name="connsiteY5" fmla="*/ 445380 h 445380"/>
                <a:gd name="connsiteX6" fmla="*/ 1053682 w 2158716"/>
                <a:gd name="connsiteY6" fmla="*/ 445380 h 445380"/>
                <a:gd name="connsiteX7" fmla="*/ 1105034 w 2158716"/>
                <a:gd name="connsiteY7" fmla="*/ 445380 h 445380"/>
                <a:gd name="connsiteX8" fmla="*/ 2158716 w 2158716"/>
                <a:gd name="connsiteY8" fmla="*/ 445380 h 445380"/>
                <a:gd name="connsiteX9" fmla="*/ 1337556 w 2158716"/>
                <a:gd name="connsiteY9" fmla="*/ 66 h 445380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533627"/>
                <a:gd name="connsiteX1" fmla="*/ 1208190 w 2322489"/>
                <a:gd name="connsiteY1" fmla="*/ 171289 h 533627"/>
                <a:gd name="connsiteX2" fmla="*/ 1188540 w 2322489"/>
                <a:gd name="connsiteY2" fmla="*/ 266290 h 533627"/>
                <a:gd name="connsiteX3" fmla="*/ 1168891 w 2322489"/>
                <a:gd name="connsiteY3" fmla="*/ 171289 h 533627"/>
                <a:gd name="connsiteX4" fmla="*/ 930342 w 2322489"/>
                <a:gd name="connsiteY4" fmla="*/ 2365 h 533627"/>
                <a:gd name="connsiteX5" fmla="*/ 0 w 2322489"/>
                <a:gd name="connsiteY5" fmla="*/ 283906 h 533627"/>
                <a:gd name="connsiteX6" fmla="*/ 1162864 w 2322489"/>
                <a:gd name="connsiteY6" fmla="*/ 447679 h 533627"/>
                <a:gd name="connsiteX7" fmla="*/ 1214216 w 2322489"/>
                <a:gd name="connsiteY7" fmla="*/ 447679 h 533627"/>
                <a:gd name="connsiteX8" fmla="*/ 2322489 w 2322489"/>
                <a:gd name="connsiteY8" fmla="*/ 256610 h 533627"/>
                <a:gd name="connsiteX9" fmla="*/ 1446738 w 2322489"/>
                <a:gd name="connsiteY9" fmla="*/ 2365 h 533627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162864 w 2322489"/>
                <a:gd name="connsiteY6" fmla="*/ 447679 h 898056"/>
                <a:gd name="connsiteX7" fmla="*/ 1077738 w 2322489"/>
                <a:gd name="connsiteY7" fmla="*/ 898056 h 898056"/>
                <a:gd name="connsiteX8" fmla="*/ 2322489 w 2322489"/>
                <a:gd name="connsiteY8" fmla="*/ 256610 h 898056"/>
                <a:gd name="connsiteX9" fmla="*/ 1446738 w 2322489"/>
                <a:gd name="connsiteY9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528625 w 2404376"/>
                <a:gd name="connsiteY0" fmla="*/ 813 h 896504"/>
                <a:gd name="connsiteX1" fmla="*/ 1290077 w 2404376"/>
                <a:gd name="connsiteY1" fmla="*/ 169737 h 896504"/>
                <a:gd name="connsiteX2" fmla="*/ 1270427 w 2404376"/>
                <a:gd name="connsiteY2" fmla="*/ 264738 h 896504"/>
                <a:gd name="connsiteX3" fmla="*/ 1250778 w 2404376"/>
                <a:gd name="connsiteY3" fmla="*/ 169737 h 896504"/>
                <a:gd name="connsiteX4" fmla="*/ 1012229 w 2404376"/>
                <a:gd name="connsiteY4" fmla="*/ 813 h 896504"/>
                <a:gd name="connsiteX5" fmla="*/ 0 w 2404376"/>
                <a:gd name="connsiteY5" fmla="*/ 104933 h 896504"/>
                <a:gd name="connsiteX6" fmla="*/ 1159625 w 2404376"/>
                <a:gd name="connsiteY6" fmla="*/ 896504 h 896504"/>
                <a:gd name="connsiteX7" fmla="*/ 2404376 w 2404376"/>
                <a:gd name="connsiteY7" fmla="*/ 255058 h 896504"/>
                <a:gd name="connsiteX8" fmla="*/ 1528625 w 2404376"/>
                <a:gd name="connsiteY8" fmla="*/ 813 h 896504"/>
                <a:gd name="connsiteX0" fmla="*/ 1528625 w 2404376"/>
                <a:gd name="connsiteY0" fmla="*/ 166 h 895857"/>
                <a:gd name="connsiteX1" fmla="*/ 1290077 w 2404376"/>
                <a:gd name="connsiteY1" fmla="*/ 169090 h 895857"/>
                <a:gd name="connsiteX2" fmla="*/ 1270427 w 2404376"/>
                <a:gd name="connsiteY2" fmla="*/ 264091 h 895857"/>
                <a:gd name="connsiteX3" fmla="*/ 1250778 w 2404376"/>
                <a:gd name="connsiteY3" fmla="*/ 169090 h 895857"/>
                <a:gd name="connsiteX4" fmla="*/ 1012229 w 2404376"/>
                <a:gd name="connsiteY4" fmla="*/ 166 h 895857"/>
                <a:gd name="connsiteX5" fmla="*/ 0 w 2404376"/>
                <a:gd name="connsiteY5" fmla="*/ 104286 h 895857"/>
                <a:gd name="connsiteX6" fmla="*/ 1159625 w 2404376"/>
                <a:gd name="connsiteY6" fmla="*/ 895857 h 895857"/>
                <a:gd name="connsiteX7" fmla="*/ 2404376 w 2404376"/>
                <a:gd name="connsiteY7" fmla="*/ 254411 h 895857"/>
                <a:gd name="connsiteX8" fmla="*/ 1528625 w 2404376"/>
                <a:gd name="connsiteY8" fmla="*/ 166 h 895857"/>
                <a:gd name="connsiteX0" fmla="*/ 1528625 w 2431672"/>
                <a:gd name="connsiteY0" fmla="*/ 309 h 896000"/>
                <a:gd name="connsiteX1" fmla="*/ 1290077 w 2431672"/>
                <a:gd name="connsiteY1" fmla="*/ 169233 h 896000"/>
                <a:gd name="connsiteX2" fmla="*/ 1270427 w 2431672"/>
                <a:gd name="connsiteY2" fmla="*/ 264234 h 896000"/>
                <a:gd name="connsiteX3" fmla="*/ 1250778 w 2431672"/>
                <a:gd name="connsiteY3" fmla="*/ 169233 h 896000"/>
                <a:gd name="connsiteX4" fmla="*/ 1012229 w 2431672"/>
                <a:gd name="connsiteY4" fmla="*/ 309 h 896000"/>
                <a:gd name="connsiteX5" fmla="*/ 0 w 2431672"/>
                <a:gd name="connsiteY5" fmla="*/ 104429 h 896000"/>
                <a:gd name="connsiteX6" fmla="*/ 1159625 w 2431672"/>
                <a:gd name="connsiteY6" fmla="*/ 896000 h 896000"/>
                <a:gd name="connsiteX7" fmla="*/ 2431672 w 2431672"/>
                <a:gd name="connsiteY7" fmla="*/ 8894 h 896000"/>
                <a:gd name="connsiteX8" fmla="*/ 1528625 w 2431672"/>
                <a:gd name="connsiteY8" fmla="*/ 309 h 896000"/>
                <a:gd name="connsiteX0" fmla="*/ 1528625 w 2431672"/>
                <a:gd name="connsiteY0" fmla="*/ 166 h 895857"/>
                <a:gd name="connsiteX1" fmla="*/ 1290077 w 2431672"/>
                <a:gd name="connsiteY1" fmla="*/ 169090 h 895857"/>
                <a:gd name="connsiteX2" fmla="*/ 1270427 w 2431672"/>
                <a:gd name="connsiteY2" fmla="*/ 264091 h 895857"/>
                <a:gd name="connsiteX3" fmla="*/ 1250778 w 2431672"/>
                <a:gd name="connsiteY3" fmla="*/ 169090 h 895857"/>
                <a:gd name="connsiteX4" fmla="*/ 1012229 w 2431672"/>
                <a:gd name="connsiteY4" fmla="*/ 166 h 895857"/>
                <a:gd name="connsiteX5" fmla="*/ 0 w 2431672"/>
                <a:gd name="connsiteY5" fmla="*/ 104286 h 895857"/>
                <a:gd name="connsiteX6" fmla="*/ 1159625 w 2431672"/>
                <a:gd name="connsiteY6" fmla="*/ 895857 h 895857"/>
                <a:gd name="connsiteX7" fmla="*/ 2431672 w 2431672"/>
                <a:gd name="connsiteY7" fmla="*/ 8751 h 895857"/>
                <a:gd name="connsiteX8" fmla="*/ 1528625 w 2431672"/>
                <a:gd name="connsiteY8" fmla="*/ 166 h 895857"/>
                <a:gd name="connsiteX0" fmla="*/ 1528625 w 2431672"/>
                <a:gd name="connsiteY0" fmla="*/ 166 h 691141"/>
                <a:gd name="connsiteX1" fmla="*/ 1290077 w 2431672"/>
                <a:gd name="connsiteY1" fmla="*/ 169090 h 691141"/>
                <a:gd name="connsiteX2" fmla="*/ 1270427 w 2431672"/>
                <a:gd name="connsiteY2" fmla="*/ 264091 h 691141"/>
                <a:gd name="connsiteX3" fmla="*/ 1250778 w 2431672"/>
                <a:gd name="connsiteY3" fmla="*/ 169090 h 691141"/>
                <a:gd name="connsiteX4" fmla="*/ 1012229 w 2431672"/>
                <a:gd name="connsiteY4" fmla="*/ 166 h 691141"/>
                <a:gd name="connsiteX5" fmla="*/ 0 w 2431672"/>
                <a:gd name="connsiteY5" fmla="*/ 104286 h 691141"/>
                <a:gd name="connsiteX6" fmla="*/ 1282455 w 2431672"/>
                <a:gd name="connsiteY6" fmla="*/ 691141 h 691141"/>
                <a:gd name="connsiteX7" fmla="*/ 2431672 w 2431672"/>
                <a:gd name="connsiteY7" fmla="*/ 8751 h 691141"/>
                <a:gd name="connsiteX8" fmla="*/ 1528625 w 2431672"/>
                <a:gd name="connsiteY8" fmla="*/ 166 h 691141"/>
                <a:gd name="connsiteX0" fmla="*/ 1310260 w 2213307"/>
                <a:gd name="connsiteY0" fmla="*/ 166 h 691141"/>
                <a:gd name="connsiteX1" fmla="*/ 1071712 w 2213307"/>
                <a:gd name="connsiteY1" fmla="*/ 169090 h 691141"/>
                <a:gd name="connsiteX2" fmla="*/ 1052062 w 2213307"/>
                <a:gd name="connsiteY2" fmla="*/ 264091 h 691141"/>
                <a:gd name="connsiteX3" fmla="*/ 1032413 w 2213307"/>
                <a:gd name="connsiteY3" fmla="*/ 169090 h 691141"/>
                <a:gd name="connsiteX4" fmla="*/ 793864 w 2213307"/>
                <a:gd name="connsiteY4" fmla="*/ 166 h 691141"/>
                <a:gd name="connsiteX5" fmla="*/ 0 w 2213307"/>
                <a:gd name="connsiteY5" fmla="*/ 104286 h 691141"/>
                <a:gd name="connsiteX6" fmla="*/ 1064090 w 2213307"/>
                <a:gd name="connsiteY6" fmla="*/ 691141 h 691141"/>
                <a:gd name="connsiteX7" fmla="*/ 2213307 w 2213307"/>
                <a:gd name="connsiteY7" fmla="*/ 8751 h 691141"/>
                <a:gd name="connsiteX8" fmla="*/ 1310260 w 2213307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841267"/>
                <a:gd name="connsiteX1" fmla="*/ 1071712 w 2022238"/>
                <a:gd name="connsiteY1" fmla="*/ 169090 h 841267"/>
                <a:gd name="connsiteX2" fmla="*/ 1052062 w 2022238"/>
                <a:gd name="connsiteY2" fmla="*/ 264091 h 841267"/>
                <a:gd name="connsiteX3" fmla="*/ 1032413 w 2022238"/>
                <a:gd name="connsiteY3" fmla="*/ 169090 h 841267"/>
                <a:gd name="connsiteX4" fmla="*/ 793864 w 2022238"/>
                <a:gd name="connsiteY4" fmla="*/ 166 h 841267"/>
                <a:gd name="connsiteX5" fmla="*/ 0 w 2022238"/>
                <a:gd name="connsiteY5" fmla="*/ 104286 h 841267"/>
                <a:gd name="connsiteX6" fmla="*/ 1105033 w 2022238"/>
                <a:gd name="connsiteY6" fmla="*/ 841267 h 841267"/>
                <a:gd name="connsiteX7" fmla="*/ 2022238 w 2022238"/>
                <a:gd name="connsiteY7" fmla="*/ 36046 h 841267"/>
                <a:gd name="connsiteX8" fmla="*/ 1310260 w 2022238"/>
                <a:gd name="connsiteY8" fmla="*/ 166 h 8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238" h="841267">
                  <a:moveTo>
                    <a:pt x="1310260" y="166"/>
                  </a:moveTo>
                  <a:cubicBezTo>
                    <a:pt x="1168288" y="4236"/>
                    <a:pt x="1103898" y="77707"/>
                    <a:pt x="1071712" y="169090"/>
                  </a:cubicBezTo>
                  <a:lnTo>
                    <a:pt x="1052062" y="264091"/>
                  </a:lnTo>
                  <a:lnTo>
                    <a:pt x="1032413" y="169090"/>
                  </a:lnTo>
                  <a:cubicBezTo>
                    <a:pt x="1000226" y="77707"/>
                    <a:pt x="965933" y="10967"/>
                    <a:pt x="793864" y="166"/>
                  </a:cubicBezTo>
                  <a:cubicBezTo>
                    <a:pt x="621795" y="-10635"/>
                    <a:pt x="776736" y="512649"/>
                    <a:pt x="0" y="104286"/>
                  </a:cubicBezTo>
                  <a:cubicBezTo>
                    <a:pt x="318303" y="459128"/>
                    <a:pt x="568366" y="786675"/>
                    <a:pt x="1105033" y="841267"/>
                  </a:cubicBezTo>
                  <a:cubicBezTo>
                    <a:pt x="1474457" y="777577"/>
                    <a:pt x="1843882" y="591056"/>
                    <a:pt x="2022238" y="36046"/>
                  </a:cubicBezTo>
                  <a:cubicBezTo>
                    <a:pt x="1368333" y="580887"/>
                    <a:pt x="1646436" y="-4638"/>
                    <a:pt x="1310260" y="166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</p:grpSp>
      <p:sp>
        <p:nvSpPr>
          <p:cNvPr id="4" name="Szövegdoboz 3"/>
          <p:cNvSpPr txBox="1"/>
          <p:nvPr/>
        </p:nvSpPr>
        <p:spPr>
          <a:xfrm>
            <a:off x="2387552" y="1276070"/>
            <a:ext cx="8041003" cy="954107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napok telnek. A hónapok egymást váltják.</a:t>
            </a:r>
          </a:p>
          <a:p>
            <a:r>
              <a:rPr lang="hu-HU" sz="2800" dirty="0" smtClean="0"/>
              <a:t>Zakariás még mindig nem tud megszólalni.</a:t>
            </a:r>
          </a:p>
        </p:txBody>
      </p:sp>
    </p:spTree>
    <p:extLst>
      <p:ext uri="{BB962C8B-B14F-4D97-AF65-F5344CB8AC3E}">
        <p14:creationId xmlns:p14="http://schemas.microsoft.com/office/powerpoint/2010/main" val="22155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010754" y="-1935783"/>
            <a:ext cx="7560000" cy="7560000"/>
            <a:chOff x="6413953" y="-1780142"/>
            <a:chExt cx="7560000" cy="7560000"/>
          </a:xfrm>
        </p:grpSpPr>
        <p:sp>
          <p:nvSpPr>
            <p:cNvPr id="2" name="Ellipszis 1"/>
            <p:cNvSpPr/>
            <p:nvPr/>
          </p:nvSpPr>
          <p:spPr>
            <a:xfrm>
              <a:off x="7600370" y="-1224177"/>
              <a:ext cx="5969729" cy="5764678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Ellipszis 142"/>
            <p:cNvSpPr/>
            <p:nvPr/>
          </p:nvSpPr>
          <p:spPr>
            <a:xfrm>
              <a:off x="6413953" y="-1780142"/>
              <a:ext cx="7560000" cy="756000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Ellipszis 143"/>
            <p:cNvSpPr/>
            <p:nvPr/>
          </p:nvSpPr>
          <p:spPr>
            <a:xfrm>
              <a:off x="8364292" y="-1106893"/>
              <a:ext cx="4680000" cy="4680000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Ellipszis 144"/>
            <p:cNvSpPr/>
            <p:nvPr/>
          </p:nvSpPr>
          <p:spPr>
            <a:xfrm>
              <a:off x="9444292" y="-915942"/>
              <a:ext cx="3600000" cy="3600000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56" name="Csoportba foglalás 355"/>
          <p:cNvGrpSpPr/>
          <p:nvPr/>
        </p:nvGrpSpPr>
        <p:grpSpPr>
          <a:xfrm>
            <a:off x="2992762" y="591966"/>
            <a:ext cx="2625017" cy="5989461"/>
            <a:chOff x="1432633" y="-26813"/>
            <a:chExt cx="3329117" cy="6884805"/>
          </a:xfrm>
        </p:grpSpPr>
        <p:sp>
          <p:nvSpPr>
            <p:cNvPr id="295" name="Ellipszis 205"/>
            <p:cNvSpPr/>
            <p:nvPr/>
          </p:nvSpPr>
          <p:spPr>
            <a:xfrm flipH="1">
              <a:off x="1432633" y="-26813"/>
              <a:ext cx="2284514" cy="3139721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5750" h="2840651">
                  <a:moveTo>
                    <a:pt x="62065" y="2579636"/>
                  </a:moveTo>
                  <a:cubicBezTo>
                    <a:pt x="-193767" y="2444618"/>
                    <a:pt x="393708" y="1126842"/>
                    <a:pt x="869469" y="682221"/>
                  </a:cubicBezTo>
                  <a:cubicBezTo>
                    <a:pt x="1345230" y="237600"/>
                    <a:pt x="2186480" y="18993"/>
                    <a:pt x="2780157" y="796"/>
                  </a:cubicBezTo>
                  <a:cubicBezTo>
                    <a:pt x="3578915" y="-16196"/>
                    <a:pt x="4327343" y="239585"/>
                    <a:pt x="4786376" y="689830"/>
                  </a:cubicBezTo>
                  <a:cubicBezTo>
                    <a:pt x="5245409" y="1140075"/>
                    <a:pt x="5616243" y="2144982"/>
                    <a:pt x="5534357" y="2702266"/>
                  </a:cubicBezTo>
                  <a:cubicBezTo>
                    <a:pt x="4746972" y="3017234"/>
                    <a:pt x="317897" y="2714654"/>
                    <a:pt x="62065" y="2579636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6" name="Szabadkézi sokszög 225"/>
            <p:cNvSpPr>
              <a:spLocks noChangeAspect="1"/>
            </p:cNvSpPr>
            <p:nvPr/>
          </p:nvSpPr>
          <p:spPr>
            <a:xfrm rot="1294301" flipH="1">
              <a:off x="2487555" y="5586196"/>
              <a:ext cx="1335983" cy="1271796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27" name="Szabadkézi sokszög 226"/>
            <p:cNvSpPr/>
            <p:nvPr/>
          </p:nvSpPr>
          <p:spPr>
            <a:xfrm rot="1294301" flipH="1">
              <a:off x="2022338" y="5617170"/>
              <a:ext cx="1262313" cy="120166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2" name="Szabadkézi sokszög 241"/>
            <p:cNvSpPr/>
            <p:nvPr/>
          </p:nvSpPr>
          <p:spPr>
            <a:xfrm rot="18826573">
              <a:off x="3303894" y="1350469"/>
              <a:ext cx="780303" cy="21354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93C8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3" name="Szabadkézi sokszög 242"/>
            <p:cNvSpPr/>
            <p:nvPr/>
          </p:nvSpPr>
          <p:spPr>
            <a:xfrm rot="17087026" flipH="1">
              <a:off x="4258909" y="3038983"/>
              <a:ext cx="296545" cy="494423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236" name="Szabadkézi sokszög 235"/>
            <p:cNvSpPr/>
            <p:nvPr/>
          </p:nvSpPr>
          <p:spPr>
            <a:xfrm flipH="1">
              <a:off x="1769071" y="1500498"/>
              <a:ext cx="1862390" cy="4976765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  <a:gd name="connsiteX0" fmla="*/ 929662 w 1859325"/>
                <a:gd name="connsiteY0" fmla="*/ 1119694 h 4370961"/>
                <a:gd name="connsiteX1" fmla="*/ 1675190 w 1859325"/>
                <a:gd name="connsiteY1" fmla="*/ 1313156 h 4370961"/>
                <a:gd name="connsiteX2" fmla="*/ 1690897 w 1859325"/>
                <a:gd name="connsiteY2" fmla="*/ 1323983 h 4370961"/>
                <a:gd name="connsiteX3" fmla="*/ 1690897 w 1859325"/>
                <a:gd name="connsiteY3" fmla="*/ 2236444 h 4370961"/>
                <a:gd name="connsiteX4" fmla="*/ 1690897 w 1859325"/>
                <a:gd name="connsiteY4" fmla="*/ 2236445 h 4370961"/>
                <a:gd name="connsiteX5" fmla="*/ 1690897 w 1859325"/>
                <a:gd name="connsiteY5" fmla="*/ 2239386 h 4370961"/>
                <a:gd name="connsiteX6" fmla="*/ 1687791 w 1859325"/>
                <a:gd name="connsiteY6" fmla="*/ 2238586 h 4370961"/>
                <a:gd name="connsiteX7" fmla="*/ 1687790 w 1859325"/>
                <a:gd name="connsiteY7" fmla="*/ 2238587 h 4370961"/>
                <a:gd name="connsiteX8" fmla="*/ 1675190 w 1859325"/>
                <a:gd name="connsiteY8" fmla="*/ 2247272 h 4370961"/>
                <a:gd name="connsiteX9" fmla="*/ 900542 w 1859325"/>
                <a:gd name="connsiteY9" fmla="*/ 4370961 h 4370961"/>
                <a:gd name="connsiteX10" fmla="*/ 184134 w 1859325"/>
                <a:gd name="connsiteY10" fmla="*/ 2247272 h 4370961"/>
                <a:gd name="connsiteX11" fmla="*/ 171534 w 1859325"/>
                <a:gd name="connsiteY11" fmla="*/ 2238587 h 4370961"/>
                <a:gd name="connsiteX12" fmla="*/ 171533 w 1859325"/>
                <a:gd name="connsiteY12" fmla="*/ 2238586 h 4370961"/>
                <a:gd name="connsiteX13" fmla="*/ 168429 w 1859325"/>
                <a:gd name="connsiteY13" fmla="*/ 2239386 h 4370961"/>
                <a:gd name="connsiteX14" fmla="*/ 168429 w 1859325"/>
                <a:gd name="connsiteY14" fmla="*/ 2236447 h 4370961"/>
                <a:gd name="connsiteX15" fmla="*/ 168429 w 1859325"/>
                <a:gd name="connsiteY15" fmla="*/ 2236446 h 4370961"/>
                <a:gd name="connsiteX16" fmla="*/ 168429 w 1859325"/>
                <a:gd name="connsiteY16" fmla="*/ 1323982 h 4370961"/>
                <a:gd name="connsiteX17" fmla="*/ 184134 w 1859325"/>
                <a:gd name="connsiteY17" fmla="*/ 1313156 h 4370961"/>
                <a:gd name="connsiteX18" fmla="*/ 929662 w 1859325"/>
                <a:gd name="connsiteY18" fmla="*/ 1119694 h 4370961"/>
                <a:gd name="connsiteX19" fmla="*/ 329393 w 1859325"/>
                <a:gd name="connsiteY19" fmla="*/ 0 h 4370961"/>
                <a:gd name="connsiteX20" fmla="*/ 1529930 w 1859325"/>
                <a:gd name="connsiteY20" fmla="*/ 0 h 4370961"/>
                <a:gd name="connsiteX21" fmla="*/ 1577443 w 1859325"/>
                <a:gd name="connsiteY21" fmla="*/ 12568 h 4370961"/>
                <a:gd name="connsiteX22" fmla="*/ 1859325 w 1859325"/>
                <a:gd name="connsiteY22" fmla="*/ 381480 h 4370961"/>
                <a:gd name="connsiteX23" fmla="*/ 1859325 w 1859325"/>
                <a:gd name="connsiteY23" fmla="*/ 580179 h 4370961"/>
                <a:gd name="connsiteX24" fmla="*/ 1728965 w 1859325"/>
                <a:gd name="connsiteY24" fmla="*/ 860482 h 4370961"/>
                <a:gd name="connsiteX25" fmla="*/ 1690897 w 1859325"/>
                <a:gd name="connsiteY25" fmla="*/ 888455 h 4370961"/>
                <a:gd name="connsiteX26" fmla="*/ 1690897 w 1859325"/>
                <a:gd name="connsiteY26" fmla="*/ 1323982 h 4370961"/>
                <a:gd name="connsiteX27" fmla="*/ 1675190 w 1859325"/>
                <a:gd name="connsiteY27" fmla="*/ 1313155 h 4370961"/>
                <a:gd name="connsiteX28" fmla="*/ 929662 w 1859325"/>
                <a:gd name="connsiteY28" fmla="*/ 1119693 h 4370961"/>
                <a:gd name="connsiteX29" fmla="*/ 184134 w 1859325"/>
                <a:gd name="connsiteY29" fmla="*/ 1313155 h 4370961"/>
                <a:gd name="connsiteX30" fmla="*/ 168429 w 1859325"/>
                <a:gd name="connsiteY30" fmla="*/ 1323981 h 4370961"/>
                <a:gd name="connsiteX31" fmla="*/ 168429 w 1859325"/>
                <a:gd name="connsiteY31" fmla="*/ 888455 h 4370961"/>
                <a:gd name="connsiteX32" fmla="*/ 130361 w 1859325"/>
                <a:gd name="connsiteY32" fmla="*/ 860482 h 4370961"/>
                <a:gd name="connsiteX33" fmla="*/ 0 w 1859325"/>
                <a:gd name="connsiteY33" fmla="*/ 580179 h 4370961"/>
                <a:gd name="connsiteX34" fmla="*/ 0 w 1859325"/>
                <a:gd name="connsiteY34" fmla="*/ 381480 h 4370961"/>
                <a:gd name="connsiteX35" fmla="*/ 281881 w 1859325"/>
                <a:gd name="connsiteY35" fmla="*/ 12568 h 4370961"/>
                <a:gd name="connsiteX36" fmla="*/ 329393 w 1859325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349436 w 2040332"/>
                <a:gd name="connsiteY14" fmla="*/ 2236447 h 4370961"/>
                <a:gd name="connsiteX15" fmla="*/ 0 w 2040332"/>
                <a:gd name="connsiteY15" fmla="*/ 4311440 h 4370961"/>
                <a:gd name="connsiteX16" fmla="*/ 349436 w 2040332"/>
                <a:gd name="connsiteY16" fmla="*/ 1323982 h 4370961"/>
                <a:gd name="connsiteX17" fmla="*/ 365141 w 2040332"/>
                <a:gd name="connsiteY17" fmla="*/ 1313156 h 4370961"/>
                <a:gd name="connsiteX18" fmla="*/ 1110669 w 2040332"/>
                <a:gd name="connsiteY18" fmla="*/ 1119694 h 4370961"/>
                <a:gd name="connsiteX19" fmla="*/ 510400 w 2040332"/>
                <a:gd name="connsiteY19" fmla="*/ 0 h 4370961"/>
                <a:gd name="connsiteX20" fmla="*/ 1710937 w 2040332"/>
                <a:gd name="connsiteY20" fmla="*/ 0 h 4370961"/>
                <a:gd name="connsiteX21" fmla="*/ 1758450 w 2040332"/>
                <a:gd name="connsiteY21" fmla="*/ 12568 h 4370961"/>
                <a:gd name="connsiteX22" fmla="*/ 2040332 w 2040332"/>
                <a:gd name="connsiteY22" fmla="*/ 381480 h 4370961"/>
                <a:gd name="connsiteX23" fmla="*/ 2040332 w 2040332"/>
                <a:gd name="connsiteY23" fmla="*/ 580179 h 4370961"/>
                <a:gd name="connsiteX24" fmla="*/ 1909972 w 2040332"/>
                <a:gd name="connsiteY24" fmla="*/ 860482 h 4370961"/>
                <a:gd name="connsiteX25" fmla="*/ 1871904 w 2040332"/>
                <a:gd name="connsiteY25" fmla="*/ 888455 h 4370961"/>
                <a:gd name="connsiteX26" fmla="*/ 1871904 w 2040332"/>
                <a:gd name="connsiteY26" fmla="*/ 1323982 h 4370961"/>
                <a:gd name="connsiteX27" fmla="*/ 1856197 w 2040332"/>
                <a:gd name="connsiteY27" fmla="*/ 1313155 h 4370961"/>
                <a:gd name="connsiteX28" fmla="*/ 1110669 w 2040332"/>
                <a:gd name="connsiteY28" fmla="*/ 1119693 h 4370961"/>
                <a:gd name="connsiteX29" fmla="*/ 365141 w 2040332"/>
                <a:gd name="connsiteY29" fmla="*/ 1313155 h 4370961"/>
                <a:gd name="connsiteX30" fmla="*/ 349436 w 2040332"/>
                <a:gd name="connsiteY30" fmla="*/ 1323981 h 4370961"/>
                <a:gd name="connsiteX31" fmla="*/ 349436 w 2040332"/>
                <a:gd name="connsiteY31" fmla="*/ 888455 h 4370961"/>
                <a:gd name="connsiteX32" fmla="*/ 311368 w 2040332"/>
                <a:gd name="connsiteY32" fmla="*/ 860482 h 4370961"/>
                <a:gd name="connsiteX33" fmla="*/ 181007 w 2040332"/>
                <a:gd name="connsiteY33" fmla="*/ 580179 h 4370961"/>
                <a:gd name="connsiteX34" fmla="*/ 181007 w 2040332"/>
                <a:gd name="connsiteY34" fmla="*/ 381480 h 4370961"/>
                <a:gd name="connsiteX35" fmla="*/ 462888 w 2040332"/>
                <a:gd name="connsiteY35" fmla="*/ 12568 h 4370961"/>
                <a:gd name="connsiteX36" fmla="*/ 510400 w 2040332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0 w 2040332"/>
                <a:gd name="connsiteY14" fmla="*/ 4311440 h 4370961"/>
                <a:gd name="connsiteX15" fmla="*/ 349436 w 2040332"/>
                <a:gd name="connsiteY15" fmla="*/ 1323982 h 4370961"/>
                <a:gd name="connsiteX16" fmla="*/ 365141 w 2040332"/>
                <a:gd name="connsiteY16" fmla="*/ 1313156 h 4370961"/>
                <a:gd name="connsiteX17" fmla="*/ 1110669 w 2040332"/>
                <a:gd name="connsiteY17" fmla="*/ 1119694 h 4370961"/>
                <a:gd name="connsiteX18" fmla="*/ 510400 w 2040332"/>
                <a:gd name="connsiteY18" fmla="*/ 0 h 4370961"/>
                <a:gd name="connsiteX19" fmla="*/ 1710937 w 2040332"/>
                <a:gd name="connsiteY19" fmla="*/ 0 h 4370961"/>
                <a:gd name="connsiteX20" fmla="*/ 1758450 w 2040332"/>
                <a:gd name="connsiteY20" fmla="*/ 12568 h 4370961"/>
                <a:gd name="connsiteX21" fmla="*/ 2040332 w 2040332"/>
                <a:gd name="connsiteY21" fmla="*/ 381480 h 4370961"/>
                <a:gd name="connsiteX22" fmla="*/ 2040332 w 2040332"/>
                <a:gd name="connsiteY22" fmla="*/ 580179 h 4370961"/>
                <a:gd name="connsiteX23" fmla="*/ 1909972 w 2040332"/>
                <a:gd name="connsiteY23" fmla="*/ 860482 h 4370961"/>
                <a:gd name="connsiteX24" fmla="*/ 1871904 w 2040332"/>
                <a:gd name="connsiteY24" fmla="*/ 888455 h 4370961"/>
                <a:gd name="connsiteX25" fmla="*/ 1871904 w 2040332"/>
                <a:gd name="connsiteY25" fmla="*/ 1323982 h 4370961"/>
                <a:gd name="connsiteX26" fmla="*/ 1856197 w 2040332"/>
                <a:gd name="connsiteY26" fmla="*/ 1313155 h 4370961"/>
                <a:gd name="connsiteX27" fmla="*/ 1110669 w 2040332"/>
                <a:gd name="connsiteY27" fmla="*/ 1119693 h 4370961"/>
                <a:gd name="connsiteX28" fmla="*/ 365141 w 2040332"/>
                <a:gd name="connsiteY28" fmla="*/ 1313155 h 4370961"/>
                <a:gd name="connsiteX29" fmla="*/ 349436 w 2040332"/>
                <a:gd name="connsiteY29" fmla="*/ 1323981 h 4370961"/>
                <a:gd name="connsiteX30" fmla="*/ 349436 w 2040332"/>
                <a:gd name="connsiteY30" fmla="*/ 888455 h 4370961"/>
                <a:gd name="connsiteX31" fmla="*/ 311368 w 2040332"/>
                <a:gd name="connsiteY31" fmla="*/ 860482 h 4370961"/>
                <a:gd name="connsiteX32" fmla="*/ 181007 w 2040332"/>
                <a:gd name="connsiteY32" fmla="*/ 580179 h 4370961"/>
                <a:gd name="connsiteX33" fmla="*/ 181007 w 2040332"/>
                <a:gd name="connsiteY33" fmla="*/ 381480 h 4370961"/>
                <a:gd name="connsiteX34" fmla="*/ 462888 w 2040332"/>
                <a:gd name="connsiteY34" fmla="*/ 12568 h 4370961"/>
                <a:gd name="connsiteX35" fmla="*/ 510400 w 2040332"/>
                <a:gd name="connsiteY35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0 w 2040332"/>
                <a:gd name="connsiteY13" fmla="*/ 4311440 h 4370961"/>
                <a:gd name="connsiteX14" fmla="*/ 349436 w 2040332"/>
                <a:gd name="connsiteY14" fmla="*/ 1323982 h 4370961"/>
                <a:gd name="connsiteX15" fmla="*/ 365141 w 2040332"/>
                <a:gd name="connsiteY15" fmla="*/ 1313156 h 4370961"/>
                <a:gd name="connsiteX16" fmla="*/ 1110669 w 2040332"/>
                <a:gd name="connsiteY16" fmla="*/ 1119694 h 4370961"/>
                <a:gd name="connsiteX17" fmla="*/ 510400 w 2040332"/>
                <a:gd name="connsiteY17" fmla="*/ 0 h 4370961"/>
                <a:gd name="connsiteX18" fmla="*/ 1710937 w 2040332"/>
                <a:gd name="connsiteY18" fmla="*/ 0 h 4370961"/>
                <a:gd name="connsiteX19" fmla="*/ 1758450 w 2040332"/>
                <a:gd name="connsiteY19" fmla="*/ 12568 h 4370961"/>
                <a:gd name="connsiteX20" fmla="*/ 2040332 w 2040332"/>
                <a:gd name="connsiteY20" fmla="*/ 381480 h 4370961"/>
                <a:gd name="connsiteX21" fmla="*/ 2040332 w 2040332"/>
                <a:gd name="connsiteY21" fmla="*/ 580179 h 4370961"/>
                <a:gd name="connsiteX22" fmla="*/ 1909972 w 2040332"/>
                <a:gd name="connsiteY22" fmla="*/ 860482 h 4370961"/>
                <a:gd name="connsiteX23" fmla="*/ 1871904 w 2040332"/>
                <a:gd name="connsiteY23" fmla="*/ 888455 h 4370961"/>
                <a:gd name="connsiteX24" fmla="*/ 1871904 w 2040332"/>
                <a:gd name="connsiteY24" fmla="*/ 1323982 h 4370961"/>
                <a:gd name="connsiteX25" fmla="*/ 1856197 w 2040332"/>
                <a:gd name="connsiteY25" fmla="*/ 1313155 h 4370961"/>
                <a:gd name="connsiteX26" fmla="*/ 1110669 w 2040332"/>
                <a:gd name="connsiteY26" fmla="*/ 1119693 h 4370961"/>
                <a:gd name="connsiteX27" fmla="*/ 365141 w 2040332"/>
                <a:gd name="connsiteY27" fmla="*/ 1313155 h 4370961"/>
                <a:gd name="connsiteX28" fmla="*/ 349436 w 2040332"/>
                <a:gd name="connsiteY28" fmla="*/ 1323981 h 4370961"/>
                <a:gd name="connsiteX29" fmla="*/ 349436 w 2040332"/>
                <a:gd name="connsiteY29" fmla="*/ 888455 h 4370961"/>
                <a:gd name="connsiteX30" fmla="*/ 311368 w 2040332"/>
                <a:gd name="connsiteY30" fmla="*/ 860482 h 4370961"/>
                <a:gd name="connsiteX31" fmla="*/ 181007 w 2040332"/>
                <a:gd name="connsiteY31" fmla="*/ 580179 h 4370961"/>
                <a:gd name="connsiteX32" fmla="*/ 181007 w 2040332"/>
                <a:gd name="connsiteY32" fmla="*/ 381480 h 4370961"/>
                <a:gd name="connsiteX33" fmla="*/ 462888 w 2040332"/>
                <a:gd name="connsiteY33" fmla="*/ 12568 h 4370961"/>
                <a:gd name="connsiteX34" fmla="*/ 510400 w 2040332"/>
                <a:gd name="connsiteY34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0 w 2040332"/>
                <a:gd name="connsiteY12" fmla="*/ 4311440 h 4370961"/>
                <a:gd name="connsiteX13" fmla="*/ 349436 w 2040332"/>
                <a:gd name="connsiteY13" fmla="*/ 1323982 h 4370961"/>
                <a:gd name="connsiteX14" fmla="*/ 365141 w 2040332"/>
                <a:gd name="connsiteY14" fmla="*/ 1313156 h 4370961"/>
                <a:gd name="connsiteX15" fmla="*/ 1110669 w 2040332"/>
                <a:gd name="connsiteY15" fmla="*/ 1119694 h 4370961"/>
                <a:gd name="connsiteX16" fmla="*/ 510400 w 2040332"/>
                <a:gd name="connsiteY16" fmla="*/ 0 h 4370961"/>
                <a:gd name="connsiteX17" fmla="*/ 1710937 w 2040332"/>
                <a:gd name="connsiteY17" fmla="*/ 0 h 4370961"/>
                <a:gd name="connsiteX18" fmla="*/ 1758450 w 2040332"/>
                <a:gd name="connsiteY18" fmla="*/ 12568 h 4370961"/>
                <a:gd name="connsiteX19" fmla="*/ 2040332 w 2040332"/>
                <a:gd name="connsiteY19" fmla="*/ 381480 h 4370961"/>
                <a:gd name="connsiteX20" fmla="*/ 2040332 w 2040332"/>
                <a:gd name="connsiteY20" fmla="*/ 580179 h 4370961"/>
                <a:gd name="connsiteX21" fmla="*/ 1909972 w 2040332"/>
                <a:gd name="connsiteY21" fmla="*/ 860482 h 4370961"/>
                <a:gd name="connsiteX22" fmla="*/ 1871904 w 2040332"/>
                <a:gd name="connsiteY22" fmla="*/ 888455 h 4370961"/>
                <a:gd name="connsiteX23" fmla="*/ 1871904 w 2040332"/>
                <a:gd name="connsiteY23" fmla="*/ 1323982 h 4370961"/>
                <a:gd name="connsiteX24" fmla="*/ 1856197 w 2040332"/>
                <a:gd name="connsiteY24" fmla="*/ 1313155 h 4370961"/>
                <a:gd name="connsiteX25" fmla="*/ 1110669 w 2040332"/>
                <a:gd name="connsiteY25" fmla="*/ 1119693 h 4370961"/>
                <a:gd name="connsiteX26" fmla="*/ 365141 w 2040332"/>
                <a:gd name="connsiteY26" fmla="*/ 1313155 h 4370961"/>
                <a:gd name="connsiteX27" fmla="*/ 349436 w 2040332"/>
                <a:gd name="connsiteY27" fmla="*/ 1323981 h 4370961"/>
                <a:gd name="connsiteX28" fmla="*/ 349436 w 2040332"/>
                <a:gd name="connsiteY28" fmla="*/ 888455 h 4370961"/>
                <a:gd name="connsiteX29" fmla="*/ 311368 w 2040332"/>
                <a:gd name="connsiteY29" fmla="*/ 860482 h 4370961"/>
                <a:gd name="connsiteX30" fmla="*/ 181007 w 2040332"/>
                <a:gd name="connsiteY30" fmla="*/ 580179 h 4370961"/>
                <a:gd name="connsiteX31" fmla="*/ 181007 w 2040332"/>
                <a:gd name="connsiteY31" fmla="*/ 381480 h 4370961"/>
                <a:gd name="connsiteX32" fmla="*/ 462888 w 2040332"/>
                <a:gd name="connsiteY32" fmla="*/ 12568 h 4370961"/>
                <a:gd name="connsiteX33" fmla="*/ 510400 w 2040332"/>
                <a:gd name="connsiteY33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0 w 2040332"/>
                <a:gd name="connsiteY11" fmla="*/ 4311440 h 4370961"/>
                <a:gd name="connsiteX12" fmla="*/ 349436 w 2040332"/>
                <a:gd name="connsiteY12" fmla="*/ 1323982 h 4370961"/>
                <a:gd name="connsiteX13" fmla="*/ 365141 w 2040332"/>
                <a:gd name="connsiteY13" fmla="*/ 1313156 h 4370961"/>
                <a:gd name="connsiteX14" fmla="*/ 1110669 w 2040332"/>
                <a:gd name="connsiteY14" fmla="*/ 1119694 h 4370961"/>
                <a:gd name="connsiteX15" fmla="*/ 510400 w 2040332"/>
                <a:gd name="connsiteY15" fmla="*/ 0 h 4370961"/>
                <a:gd name="connsiteX16" fmla="*/ 1710937 w 2040332"/>
                <a:gd name="connsiteY16" fmla="*/ 0 h 4370961"/>
                <a:gd name="connsiteX17" fmla="*/ 1758450 w 2040332"/>
                <a:gd name="connsiteY17" fmla="*/ 12568 h 4370961"/>
                <a:gd name="connsiteX18" fmla="*/ 2040332 w 2040332"/>
                <a:gd name="connsiteY18" fmla="*/ 381480 h 4370961"/>
                <a:gd name="connsiteX19" fmla="*/ 2040332 w 2040332"/>
                <a:gd name="connsiteY19" fmla="*/ 580179 h 4370961"/>
                <a:gd name="connsiteX20" fmla="*/ 1909972 w 2040332"/>
                <a:gd name="connsiteY20" fmla="*/ 860482 h 4370961"/>
                <a:gd name="connsiteX21" fmla="*/ 1871904 w 2040332"/>
                <a:gd name="connsiteY21" fmla="*/ 888455 h 4370961"/>
                <a:gd name="connsiteX22" fmla="*/ 1871904 w 2040332"/>
                <a:gd name="connsiteY22" fmla="*/ 1323982 h 4370961"/>
                <a:gd name="connsiteX23" fmla="*/ 1856197 w 2040332"/>
                <a:gd name="connsiteY23" fmla="*/ 1313155 h 4370961"/>
                <a:gd name="connsiteX24" fmla="*/ 1110669 w 2040332"/>
                <a:gd name="connsiteY24" fmla="*/ 1119693 h 4370961"/>
                <a:gd name="connsiteX25" fmla="*/ 365141 w 2040332"/>
                <a:gd name="connsiteY25" fmla="*/ 1313155 h 4370961"/>
                <a:gd name="connsiteX26" fmla="*/ 349436 w 2040332"/>
                <a:gd name="connsiteY26" fmla="*/ 1323981 h 4370961"/>
                <a:gd name="connsiteX27" fmla="*/ 349436 w 2040332"/>
                <a:gd name="connsiteY27" fmla="*/ 888455 h 4370961"/>
                <a:gd name="connsiteX28" fmla="*/ 311368 w 2040332"/>
                <a:gd name="connsiteY28" fmla="*/ 860482 h 4370961"/>
                <a:gd name="connsiteX29" fmla="*/ 181007 w 2040332"/>
                <a:gd name="connsiteY29" fmla="*/ 580179 h 4370961"/>
                <a:gd name="connsiteX30" fmla="*/ 181007 w 2040332"/>
                <a:gd name="connsiteY30" fmla="*/ 381480 h 4370961"/>
                <a:gd name="connsiteX31" fmla="*/ 462888 w 2040332"/>
                <a:gd name="connsiteY31" fmla="*/ 12568 h 4370961"/>
                <a:gd name="connsiteX32" fmla="*/ 510400 w 2040332"/>
                <a:gd name="connsiteY32" fmla="*/ 0 h 4370961"/>
                <a:gd name="connsiteX0" fmla="*/ 1110669 w 2040332"/>
                <a:gd name="connsiteY0" fmla="*/ 1119694 h 4660866"/>
                <a:gd name="connsiteX1" fmla="*/ 1856197 w 2040332"/>
                <a:gd name="connsiteY1" fmla="*/ 1313156 h 4660866"/>
                <a:gd name="connsiteX2" fmla="*/ 1871904 w 2040332"/>
                <a:gd name="connsiteY2" fmla="*/ 1323983 h 4660866"/>
                <a:gd name="connsiteX3" fmla="*/ 1871904 w 2040332"/>
                <a:gd name="connsiteY3" fmla="*/ 2236444 h 4660866"/>
                <a:gd name="connsiteX4" fmla="*/ 1871904 w 2040332"/>
                <a:gd name="connsiteY4" fmla="*/ 2236445 h 4660866"/>
                <a:gd name="connsiteX5" fmla="*/ 1871904 w 2040332"/>
                <a:gd name="connsiteY5" fmla="*/ 2239386 h 4660866"/>
                <a:gd name="connsiteX6" fmla="*/ 1868798 w 2040332"/>
                <a:gd name="connsiteY6" fmla="*/ 2238586 h 4660866"/>
                <a:gd name="connsiteX7" fmla="*/ 1868797 w 2040332"/>
                <a:gd name="connsiteY7" fmla="*/ 2238587 h 4660866"/>
                <a:gd name="connsiteX8" fmla="*/ 1856197 w 2040332"/>
                <a:gd name="connsiteY8" fmla="*/ 2247272 h 4660866"/>
                <a:gd name="connsiteX9" fmla="*/ 1081549 w 2040332"/>
                <a:gd name="connsiteY9" fmla="*/ 4370961 h 4660866"/>
                <a:gd name="connsiteX10" fmla="*/ 0 w 2040332"/>
                <a:gd name="connsiteY10" fmla="*/ 4311440 h 4660866"/>
                <a:gd name="connsiteX11" fmla="*/ 349436 w 2040332"/>
                <a:gd name="connsiteY11" fmla="*/ 1323982 h 4660866"/>
                <a:gd name="connsiteX12" fmla="*/ 365141 w 2040332"/>
                <a:gd name="connsiteY12" fmla="*/ 1313156 h 4660866"/>
                <a:gd name="connsiteX13" fmla="*/ 1110669 w 2040332"/>
                <a:gd name="connsiteY13" fmla="*/ 1119694 h 4660866"/>
                <a:gd name="connsiteX14" fmla="*/ 510400 w 2040332"/>
                <a:gd name="connsiteY14" fmla="*/ 0 h 4660866"/>
                <a:gd name="connsiteX15" fmla="*/ 1710937 w 2040332"/>
                <a:gd name="connsiteY15" fmla="*/ 0 h 4660866"/>
                <a:gd name="connsiteX16" fmla="*/ 1758450 w 2040332"/>
                <a:gd name="connsiteY16" fmla="*/ 12568 h 4660866"/>
                <a:gd name="connsiteX17" fmla="*/ 2040332 w 2040332"/>
                <a:gd name="connsiteY17" fmla="*/ 381480 h 4660866"/>
                <a:gd name="connsiteX18" fmla="*/ 2040332 w 2040332"/>
                <a:gd name="connsiteY18" fmla="*/ 580179 h 4660866"/>
                <a:gd name="connsiteX19" fmla="*/ 1909972 w 2040332"/>
                <a:gd name="connsiteY19" fmla="*/ 860482 h 4660866"/>
                <a:gd name="connsiteX20" fmla="*/ 1871904 w 2040332"/>
                <a:gd name="connsiteY20" fmla="*/ 888455 h 4660866"/>
                <a:gd name="connsiteX21" fmla="*/ 1871904 w 2040332"/>
                <a:gd name="connsiteY21" fmla="*/ 1323982 h 4660866"/>
                <a:gd name="connsiteX22" fmla="*/ 1856197 w 2040332"/>
                <a:gd name="connsiteY22" fmla="*/ 1313155 h 4660866"/>
                <a:gd name="connsiteX23" fmla="*/ 1110669 w 2040332"/>
                <a:gd name="connsiteY23" fmla="*/ 1119693 h 4660866"/>
                <a:gd name="connsiteX24" fmla="*/ 365141 w 2040332"/>
                <a:gd name="connsiteY24" fmla="*/ 1313155 h 4660866"/>
                <a:gd name="connsiteX25" fmla="*/ 349436 w 2040332"/>
                <a:gd name="connsiteY25" fmla="*/ 1323981 h 4660866"/>
                <a:gd name="connsiteX26" fmla="*/ 349436 w 2040332"/>
                <a:gd name="connsiteY26" fmla="*/ 888455 h 4660866"/>
                <a:gd name="connsiteX27" fmla="*/ 311368 w 2040332"/>
                <a:gd name="connsiteY27" fmla="*/ 860482 h 4660866"/>
                <a:gd name="connsiteX28" fmla="*/ 181007 w 2040332"/>
                <a:gd name="connsiteY28" fmla="*/ 580179 h 4660866"/>
                <a:gd name="connsiteX29" fmla="*/ 181007 w 2040332"/>
                <a:gd name="connsiteY29" fmla="*/ 381480 h 4660866"/>
                <a:gd name="connsiteX30" fmla="*/ 462888 w 2040332"/>
                <a:gd name="connsiteY30" fmla="*/ 12568 h 4660866"/>
                <a:gd name="connsiteX31" fmla="*/ 510400 w 2040332"/>
                <a:gd name="connsiteY31" fmla="*/ 0 h 4660866"/>
                <a:gd name="connsiteX0" fmla="*/ 1110669 w 2163631"/>
                <a:gd name="connsiteY0" fmla="*/ 1119694 h 4847745"/>
                <a:gd name="connsiteX1" fmla="*/ 1856197 w 2163631"/>
                <a:gd name="connsiteY1" fmla="*/ 1313156 h 4847745"/>
                <a:gd name="connsiteX2" fmla="*/ 1871904 w 2163631"/>
                <a:gd name="connsiteY2" fmla="*/ 1323983 h 4847745"/>
                <a:gd name="connsiteX3" fmla="*/ 1871904 w 2163631"/>
                <a:gd name="connsiteY3" fmla="*/ 2236444 h 4847745"/>
                <a:gd name="connsiteX4" fmla="*/ 1871904 w 2163631"/>
                <a:gd name="connsiteY4" fmla="*/ 2236445 h 4847745"/>
                <a:gd name="connsiteX5" fmla="*/ 1871904 w 2163631"/>
                <a:gd name="connsiteY5" fmla="*/ 2239386 h 4847745"/>
                <a:gd name="connsiteX6" fmla="*/ 1868798 w 2163631"/>
                <a:gd name="connsiteY6" fmla="*/ 2238586 h 4847745"/>
                <a:gd name="connsiteX7" fmla="*/ 1868797 w 2163631"/>
                <a:gd name="connsiteY7" fmla="*/ 2238587 h 4847745"/>
                <a:gd name="connsiteX8" fmla="*/ 1856197 w 2163631"/>
                <a:gd name="connsiteY8" fmla="*/ 2247272 h 4847745"/>
                <a:gd name="connsiteX9" fmla="*/ 2086178 w 2163631"/>
                <a:gd name="connsiteY9" fmla="*/ 4676580 h 4847745"/>
                <a:gd name="connsiteX10" fmla="*/ 0 w 2163631"/>
                <a:gd name="connsiteY10" fmla="*/ 4311440 h 4847745"/>
                <a:gd name="connsiteX11" fmla="*/ 349436 w 2163631"/>
                <a:gd name="connsiteY11" fmla="*/ 1323982 h 4847745"/>
                <a:gd name="connsiteX12" fmla="*/ 365141 w 2163631"/>
                <a:gd name="connsiteY12" fmla="*/ 1313156 h 4847745"/>
                <a:gd name="connsiteX13" fmla="*/ 1110669 w 2163631"/>
                <a:gd name="connsiteY13" fmla="*/ 1119694 h 4847745"/>
                <a:gd name="connsiteX14" fmla="*/ 510400 w 2163631"/>
                <a:gd name="connsiteY14" fmla="*/ 0 h 4847745"/>
                <a:gd name="connsiteX15" fmla="*/ 1710937 w 2163631"/>
                <a:gd name="connsiteY15" fmla="*/ 0 h 4847745"/>
                <a:gd name="connsiteX16" fmla="*/ 1758450 w 2163631"/>
                <a:gd name="connsiteY16" fmla="*/ 12568 h 4847745"/>
                <a:gd name="connsiteX17" fmla="*/ 2040332 w 2163631"/>
                <a:gd name="connsiteY17" fmla="*/ 381480 h 4847745"/>
                <a:gd name="connsiteX18" fmla="*/ 2040332 w 2163631"/>
                <a:gd name="connsiteY18" fmla="*/ 580179 h 4847745"/>
                <a:gd name="connsiteX19" fmla="*/ 1909972 w 2163631"/>
                <a:gd name="connsiteY19" fmla="*/ 860482 h 4847745"/>
                <a:gd name="connsiteX20" fmla="*/ 1871904 w 2163631"/>
                <a:gd name="connsiteY20" fmla="*/ 888455 h 4847745"/>
                <a:gd name="connsiteX21" fmla="*/ 1871904 w 2163631"/>
                <a:gd name="connsiteY21" fmla="*/ 1323982 h 4847745"/>
                <a:gd name="connsiteX22" fmla="*/ 1856197 w 2163631"/>
                <a:gd name="connsiteY22" fmla="*/ 1313155 h 4847745"/>
                <a:gd name="connsiteX23" fmla="*/ 1110669 w 2163631"/>
                <a:gd name="connsiteY23" fmla="*/ 1119693 h 4847745"/>
                <a:gd name="connsiteX24" fmla="*/ 365141 w 2163631"/>
                <a:gd name="connsiteY24" fmla="*/ 1313155 h 4847745"/>
                <a:gd name="connsiteX25" fmla="*/ 349436 w 2163631"/>
                <a:gd name="connsiteY25" fmla="*/ 1323981 h 4847745"/>
                <a:gd name="connsiteX26" fmla="*/ 349436 w 2163631"/>
                <a:gd name="connsiteY26" fmla="*/ 888455 h 4847745"/>
                <a:gd name="connsiteX27" fmla="*/ 311368 w 2163631"/>
                <a:gd name="connsiteY27" fmla="*/ 860482 h 4847745"/>
                <a:gd name="connsiteX28" fmla="*/ 181007 w 2163631"/>
                <a:gd name="connsiteY28" fmla="*/ 580179 h 4847745"/>
                <a:gd name="connsiteX29" fmla="*/ 181007 w 2163631"/>
                <a:gd name="connsiteY29" fmla="*/ 381480 h 4847745"/>
                <a:gd name="connsiteX30" fmla="*/ 462888 w 2163631"/>
                <a:gd name="connsiteY30" fmla="*/ 12568 h 4847745"/>
                <a:gd name="connsiteX31" fmla="*/ 510400 w 2163631"/>
                <a:gd name="connsiteY31" fmla="*/ 0 h 4847745"/>
                <a:gd name="connsiteX0" fmla="*/ 1110669 w 2203783"/>
                <a:gd name="connsiteY0" fmla="*/ 1119694 h 4780490"/>
                <a:gd name="connsiteX1" fmla="*/ 1856197 w 2203783"/>
                <a:gd name="connsiteY1" fmla="*/ 1313156 h 4780490"/>
                <a:gd name="connsiteX2" fmla="*/ 1871904 w 2203783"/>
                <a:gd name="connsiteY2" fmla="*/ 1323983 h 4780490"/>
                <a:gd name="connsiteX3" fmla="*/ 1871904 w 2203783"/>
                <a:gd name="connsiteY3" fmla="*/ 2236444 h 4780490"/>
                <a:gd name="connsiteX4" fmla="*/ 1871904 w 2203783"/>
                <a:gd name="connsiteY4" fmla="*/ 2236445 h 4780490"/>
                <a:gd name="connsiteX5" fmla="*/ 1871904 w 2203783"/>
                <a:gd name="connsiteY5" fmla="*/ 2239386 h 4780490"/>
                <a:gd name="connsiteX6" fmla="*/ 1868798 w 2203783"/>
                <a:gd name="connsiteY6" fmla="*/ 2238586 h 4780490"/>
                <a:gd name="connsiteX7" fmla="*/ 1868797 w 2203783"/>
                <a:gd name="connsiteY7" fmla="*/ 2238587 h 4780490"/>
                <a:gd name="connsiteX8" fmla="*/ 1856197 w 2203783"/>
                <a:gd name="connsiteY8" fmla="*/ 2247272 h 4780490"/>
                <a:gd name="connsiteX9" fmla="*/ 2129858 w 2203783"/>
                <a:gd name="connsiteY9" fmla="*/ 4580068 h 4780490"/>
                <a:gd name="connsiteX10" fmla="*/ 0 w 2203783"/>
                <a:gd name="connsiteY10" fmla="*/ 4311440 h 4780490"/>
                <a:gd name="connsiteX11" fmla="*/ 349436 w 2203783"/>
                <a:gd name="connsiteY11" fmla="*/ 1323982 h 4780490"/>
                <a:gd name="connsiteX12" fmla="*/ 365141 w 2203783"/>
                <a:gd name="connsiteY12" fmla="*/ 1313156 h 4780490"/>
                <a:gd name="connsiteX13" fmla="*/ 1110669 w 2203783"/>
                <a:gd name="connsiteY13" fmla="*/ 1119694 h 4780490"/>
                <a:gd name="connsiteX14" fmla="*/ 510400 w 2203783"/>
                <a:gd name="connsiteY14" fmla="*/ 0 h 4780490"/>
                <a:gd name="connsiteX15" fmla="*/ 1710937 w 2203783"/>
                <a:gd name="connsiteY15" fmla="*/ 0 h 4780490"/>
                <a:gd name="connsiteX16" fmla="*/ 1758450 w 2203783"/>
                <a:gd name="connsiteY16" fmla="*/ 12568 h 4780490"/>
                <a:gd name="connsiteX17" fmla="*/ 2040332 w 2203783"/>
                <a:gd name="connsiteY17" fmla="*/ 381480 h 4780490"/>
                <a:gd name="connsiteX18" fmla="*/ 2040332 w 2203783"/>
                <a:gd name="connsiteY18" fmla="*/ 580179 h 4780490"/>
                <a:gd name="connsiteX19" fmla="*/ 1909972 w 2203783"/>
                <a:gd name="connsiteY19" fmla="*/ 860482 h 4780490"/>
                <a:gd name="connsiteX20" fmla="*/ 1871904 w 2203783"/>
                <a:gd name="connsiteY20" fmla="*/ 888455 h 4780490"/>
                <a:gd name="connsiteX21" fmla="*/ 1871904 w 2203783"/>
                <a:gd name="connsiteY21" fmla="*/ 1323982 h 4780490"/>
                <a:gd name="connsiteX22" fmla="*/ 1856197 w 2203783"/>
                <a:gd name="connsiteY22" fmla="*/ 1313155 h 4780490"/>
                <a:gd name="connsiteX23" fmla="*/ 1110669 w 2203783"/>
                <a:gd name="connsiteY23" fmla="*/ 1119693 h 4780490"/>
                <a:gd name="connsiteX24" fmla="*/ 365141 w 2203783"/>
                <a:gd name="connsiteY24" fmla="*/ 1313155 h 4780490"/>
                <a:gd name="connsiteX25" fmla="*/ 349436 w 2203783"/>
                <a:gd name="connsiteY25" fmla="*/ 1323981 h 4780490"/>
                <a:gd name="connsiteX26" fmla="*/ 349436 w 2203783"/>
                <a:gd name="connsiteY26" fmla="*/ 888455 h 4780490"/>
                <a:gd name="connsiteX27" fmla="*/ 311368 w 2203783"/>
                <a:gd name="connsiteY27" fmla="*/ 860482 h 4780490"/>
                <a:gd name="connsiteX28" fmla="*/ 181007 w 2203783"/>
                <a:gd name="connsiteY28" fmla="*/ 580179 h 4780490"/>
                <a:gd name="connsiteX29" fmla="*/ 181007 w 2203783"/>
                <a:gd name="connsiteY29" fmla="*/ 381480 h 4780490"/>
                <a:gd name="connsiteX30" fmla="*/ 462888 w 2203783"/>
                <a:gd name="connsiteY30" fmla="*/ 12568 h 4780490"/>
                <a:gd name="connsiteX31" fmla="*/ 510400 w 2203783"/>
                <a:gd name="connsiteY31" fmla="*/ 0 h 4780490"/>
                <a:gd name="connsiteX0" fmla="*/ 1110669 w 2230726"/>
                <a:gd name="connsiteY0" fmla="*/ 1119694 h 4645857"/>
                <a:gd name="connsiteX1" fmla="*/ 1856197 w 2230726"/>
                <a:gd name="connsiteY1" fmla="*/ 1313156 h 4645857"/>
                <a:gd name="connsiteX2" fmla="*/ 1871904 w 2230726"/>
                <a:gd name="connsiteY2" fmla="*/ 1323983 h 4645857"/>
                <a:gd name="connsiteX3" fmla="*/ 1871904 w 2230726"/>
                <a:gd name="connsiteY3" fmla="*/ 2236444 h 4645857"/>
                <a:gd name="connsiteX4" fmla="*/ 1871904 w 2230726"/>
                <a:gd name="connsiteY4" fmla="*/ 2236445 h 4645857"/>
                <a:gd name="connsiteX5" fmla="*/ 1871904 w 2230726"/>
                <a:gd name="connsiteY5" fmla="*/ 2239386 h 4645857"/>
                <a:gd name="connsiteX6" fmla="*/ 1868798 w 2230726"/>
                <a:gd name="connsiteY6" fmla="*/ 2238586 h 4645857"/>
                <a:gd name="connsiteX7" fmla="*/ 1868797 w 2230726"/>
                <a:gd name="connsiteY7" fmla="*/ 2238587 h 4645857"/>
                <a:gd name="connsiteX8" fmla="*/ 1856197 w 2230726"/>
                <a:gd name="connsiteY8" fmla="*/ 2247272 h 4645857"/>
                <a:gd name="connsiteX9" fmla="*/ 2158977 w 2230726"/>
                <a:gd name="connsiteY9" fmla="*/ 4338790 h 4645857"/>
                <a:gd name="connsiteX10" fmla="*/ 0 w 2230726"/>
                <a:gd name="connsiteY10" fmla="*/ 4311440 h 4645857"/>
                <a:gd name="connsiteX11" fmla="*/ 349436 w 2230726"/>
                <a:gd name="connsiteY11" fmla="*/ 1323982 h 4645857"/>
                <a:gd name="connsiteX12" fmla="*/ 365141 w 2230726"/>
                <a:gd name="connsiteY12" fmla="*/ 1313156 h 4645857"/>
                <a:gd name="connsiteX13" fmla="*/ 1110669 w 2230726"/>
                <a:gd name="connsiteY13" fmla="*/ 1119694 h 4645857"/>
                <a:gd name="connsiteX14" fmla="*/ 510400 w 2230726"/>
                <a:gd name="connsiteY14" fmla="*/ 0 h 4645857"/>
                <a:gd name="connsiteX15" fmla="*/ 1710937 w 2230726"/>
                <a:gd name="connsiteY15" fmla="*/ 0 h 4645857"/>
                <a:gd name="connsiteX16" fmla="*/ 1758450 w 2230726"/>
                <a:gd name="connsiteY16" fmla="*/ 12568 h 4645857"/>
                <a:gd name="connsiteX17" fmla="*/ 2040332 w 2230726"/>
                <a:gd name="connsiteY17" fmla="*/ 381480 h 4645857"/>
                <a:gd name="connsiteX18" fmla="*/ 2040332 w 2230726"/>
                <a:gd name="connsiteY18" fmla="*/ 580179 h 4645857"/>
                <a:gd name="connsiteX19" fmla="*/ 1909972 w 2230726"/>
                <a:gd name="connsiteY19" fmla="*/ 860482 h 4645857"/>
                <a:gd name="connsiteX20" fmla="*/ 1871904 w 2230726"/>
                <a:gd name="connsiteY20" fmla="*/ 888455 h 4645857"/>
                <a:gd name="connsiteX21" fmla="*/ 1871904 w 2230726"/>
                <a:gd name="connsiteY21" fmla="*/ 1323982 h 4645857"/>
                <a:gd name="connsiteX22" fmla="*/ 1856197 w 2230726"/>
                <a:gd name="connsiteY22" fmla="*/ 1313155 h 4645857"/>
                <a:gd name="connsiteX23" fmla="*/ 1110669 w 2230726"/>
                <a:gd name="connsiteY23" fmla="*/ 1119693 h 4645857"/>
                <a:gd name="connsiteX24" fmla="*/ 365141 w 2230726"/>
                <a:gd name="connsiteY24" fmla="*/ 1313155 h 4645857"/>
                <a:gd name="connsiteX25" fmla="*/ 349436 w 2230726"/>
                <a:gd name="connsiteY25" fmla="*/ 1323981 h 4645857"/>
                <a:gd name="connsiteX26" fmla="*/ 349436 w 2230726"/>
                <a:gd name="connsiteY26" fmla="*/ 888455 h 4645857"/>
                <a:gd name="connsiteX27" fmla="*/ 311368 w 2230726"/>
                <a:gd name="connsiteY27" fmla="*/ 860482 h 4645857"/>
                <a:gd name="connsiteX28" fmla="*/ 181007 w 2230726"/>
                <a:gd name="connsiteY28" fmla="*/ 580179 h 4645857"/>
                <a:gd name="connsiteX29" fmla="*/ 181007 w 2230726"/>
                <a:gd name="connsiteY29" fmla="*/ 381480 h 4645857"/>
                <a:gd name="connsiteX30" fmla="*/ 462888 w 2230726"/>
                <a:gd name="connsiteY30" fmla="*/ 12568 h 4645857"/>
                <a:gd name="connsiteX31" fmla="*/ 510400 w 2230726"/>
                <a:gd name="connsiteY31" fmla="*/ 0 h 4645857"/>
                <a:gd name="connsiteX0" fmla="*/ 1110669 w 2230726"/>
                <a:gd name="connsiteY0" fmla="*/ 1119694 h 4560744"/>
                <a:gd name="connsiteX1" fmla="*/ 1856197 w 2230726"/>
                <a:gd name="connsiteY1" fmla="*/ 1313156 h 4560744"/>
                <a:gd name="connsiteX2" fmla="*/ 1871904 w 2230726"/>
                <a:gd name="connsiteY2" fmla="*/ 1323983 h 4560744"/>
                <a:gd name="connsiteX3" fmla="*/ 1871904 w 2230726"/>
                <a:gd name="connsiteY3" fmla="*/ 2236444 h 4560744"/>
                <a:gd name="connsiteX4" fmla="*/ 1871904 w 2230726"/>
                <a:gd name="connsiteY4" fmla="*/ 2236445 h 4560744"/>
                <a:gd name="connsiteX5" fmla="*/ 1871904 w 2230726"/>
                <a:gd name="connsiteY5" fmla="*/ 2239386 h 4560744"/>
                <a:gd name="connsiteX6" fmla="*/ 1868798 w 2230726"/>
                <a:gd name="connsiteY6" fmla="*/ 2238586 h 4560744"/>
                <a:gd name="connsiteX7" fmla="*/ 1868797 w 2230726"/>
                <a:gd name="connsiteY7" fmla="*/ 2238587 h 4560744"/>
                <a:gd name="connsiteX8" fmla="*/ 1856197 w 2230726"/>
                <a:gd name="connsiteY8" fmla="*/ 2247272 h 4560744"/>
                <a:gd name="connsiteX9" fmla="*/ 2158977 w 2230726"/>
                <a:gd name="connsiteY9" fmla="*/ 4338790 h 4560744"/>
                <a:gd name="connsiteX10" fmla="*/ 0 w 2230726"/>
                <a:gd name="connsiteY10" fmla="*/ 4311440 h 4560744"/>
                <a:gd name="connsiteX11" fmla="*/ 185983 w 2230726"/>
                <a:gd name="connsiteY11" fmla="*/ 2667211 h 4560744"/>
                <a:gd name="connsiteX12" fmla="*/ 349436 w 2230726"/>
                <a:gd name="connsiteY12" fmla="*/ 1323982 h 4560744"/>
                <a:gd name="connsiteX13" fmla="*/ 365141 w 2230726"/>
                <a:gd name="connsiteY13" fmla="*/ 1313156 h 4560744"/>
                <a:gd name="connsiteX14" fmla="*/ 1110669 w 2230726"/>
                <a:gd name="connsiteY14" fmla="*/ 1119694 h 4560744"/>
                <a:gd name="connsiteX15" fmla="*/ 510400 w 2230726"/>
                <a:gd name="connsiteY15" fmla="*/ 0 h 4560744"/>
                <a:gd name="connsiteX16" fmla="*/ 1710937 w 2230726"/>
                <a:gd name="connsiteY16" fmla="*/ 0 h 4560744"/>
                <a:gd name="connsiteX17" fmla="*/ 1758450 w 2230726"/>
                <a:gd name="connsiteY17" fmla="*/ 12568 h 4560744"/>
                <a:gd name="connsiteX18" fmla="*/ 2040332 w 2230726"/>
                <a:gd name="connsiteY18" fmla="*/ 381480 h 4560744"/>
                <a:gd name="connsiteX19" fmla="*/ 2040332 w 2230726"/>
                <a:gd name="connsiteY19" fmla="*/ 580179 h 4560744"/>
                <a:gd name="connsiteX20" fmla="*/ 1909972 w 2230726"/>
                <a:gd name="connsiteY20" fmla="*/ 860482 h 4560744"/>
                <a:gd name="connsiteX21" fmla="*/ 1871904 w 2230726"/>
                <a:gd name="connsiteY21" fmla="*/ 888455 h 4560744"/>
                <a:gd name="connsiteX22" fmla="*/ 1871904 w 2230726"/>
                <a:gd name="connsiteY22" fmla="*/ 1323982 h 4560744"/>
                <a:gd name="connsiteX23" fmla="*/ 1856197 w 2230726"/>
                <a:gd name="connsiteY23" fmla="*/ 1313155 h 4560744"/>
                <a:gd name="connsiteX24" fmla="*/ 1110669 w 2230726"/>
                <a:gd name="connsiteY24" fmla="*/ 1119693 h 4560744"/>
                <a:gd name="connsiteX25" fmla="*/ 365141 w 2230726"/>
                <a:gd name="connsiteY25" fmla="*/ 1313155 h 4560744"/>
                <a:gd name="connsiteX26" fmla="*/ 349436 w 2230726"/>
                <a:gd name="connsiteY26" fmla="*/ 1323981 h 4560744"/>
                <a:gd name="connsiteX27" fmla="*/ 349436 w 2230726"/>
                <a:gd name="connsiteY27" fmla="*/ 888455 h 4560744"/>
                <a:gd name="connsiteX28" fmla="*/ 311368 w 2230726"/>
                <a:gd name="connsiteY28" fmla="*/ 860482 h 4560744"/>
                <a:gd name="connsiteX29" fmla="*/ 181007 w 2230726"/>
                <a:gd name="connsiteY29" fmla="*/ 580179 h 4560744"/>
                <a:gd name="connsiteX30" fmla="*/ 181007 w 2230726"/>
                <a:gd name="connsiteY30" fmla="*/ 381480 h 4560744"/>
                <a:gd name="connsiteX31" fmla="*/ 462888 w 2230726"/>
                <a:gd name="connsiteY31" fmla="*/ 12568 h 4560744"/>
                <a:gd name="connsiteX32" fmla="*/ 510400 w 2230726"/>
                <a:gd name="connsiteY32" fmla="*/ 0 h 4560744"/>
                <a:gd name="connsiteX0" fmla="*/ 1274121 w 2394178"/>
                <a:gd name="connsiteY0" fmla="*/ 1119694 h 4560744"/>
                <a:gd name="connsiteX1" fmla="*/ 2019649 w 2394178"/>
                <a:gd name="connsiteY1" fmla="*/ 1313156 h 4560744"/>
                <a:gd name="connsiteX2" fmla="*/ 2035356 w 2394178"/>
                <a:gd name="connsiteY2" fmla="*/ 1323983 h 4560744"/>
                <a:gd name="connsiteX3" fmla="*/ 2035356 w 2394178"/>
                <a:gd name="connsiteY3" fmla="*/ 2236444 h 4560744"/>
                <a:gd name="connsiteX4" fmla="*/ 2035356 w 2394178"/>
                <a:gd name="connsiteY4" fmla="*/ 2236445 h 4560744"/>
                <a:gd name="connsiteX5" fmla="*/ 2035356 w 2394178"/>
                <a:gd name="connsiteY5" fmla="*/ 2239386 h 4560744"/>
                <a:gd name="connsiteX6" fmla="*/ 2032250 w 2394178"/>
                <a:gd name="connsiteY6" fmla="*/ 2238586 h 4560744"/>
                <a:gd name="connsiteX7" fmla="*/ 2032249 w 2394178"/>
                <a:gd name="connsiteY7" fmla="*/ 2238587 h 4560744"/>
                <a:gd name="connsiteX8" fmla="*/ 2019649 w 2394178"/>
                <a:gd name="connsiteY8" fmla="*/ 2247272 h 4560744"/>
                <a:gd name="connsiteX9" fmla="*/ 2322429 w 2394178"/>
                <a:gd name="connsiteY9" fmla="*/ 4338790 h 4560744"/>
                <a:gd name="connsiteX10" fmla="*/ 163452 w 2394178"/>
                <a:gd name="connsiteY10" fmla="*/ 4311440 h 4560744"/>
                <a:gd name="connsiteX11" fmla="*/ 0 w 2394178"/>
                <a:gd name="connsiteY11" fmla="*/ 2779807 h 4560744"/>
                <a:gd name="connsiteX12" fmla="*/ 512888 w 2394178"/>
                <a:gd name="connsiteY12" fmla="*/ 1323982 h 4560744"/>
                <a:gd name="connsiteX13" fmla="*/ 528593 w 2394178"/>
                <a:gd name="connsiteY13" fmla="*/ 1313156 h 4560744"/>
                <a:gd name="connsiteX14" fmla="*/ 1274121 w 2394178"/>
                <a:gd name="connsiteY14" fmla="*/ 1119694 h 4560744"/>
                <a:gd name="connsiteX15" fmla="*/ 673852 w 2394178"/>
                <a:gd name="connsiteY15" fmla="*/ 0 h 4560744"/>
                <a:gd name="connsiteX16" fmla="*/ 1874389 w 2394178"/>
                <a:gd name="connsiteY16" fmla="*/ 0 h 4560744"/>
                <a:gd name="connsiteX17" fmla="*/ 1921902 w 2394178"/>
                <a:gd name="connsiteY17" fmla="*/ 12568 h 4560744"/>
                <a:gd name="connsiteX18" fmla="*/ 2203784 w 2394178"/>
                <a:gd name="connsiteY18" fmla="*/ 381480 h 4560744"/>
                <a:gd name="connsiteX19" fmla="*/ 2203784 w 2394178"/>
                <a:gd name="connsiteY19" fmla="*/ 580179 h 4560744"/>
                <a:gd name="connsiteX20" fmla="*/ 2073424 w 2394178"/>
                <a:gd name="connsiteY20" fmla="*/ 860482 h 4560744"/>
                <a:gd name="connsiteX21" fmla="*/ 2035356 w 2394178"/>
                <a:gd name="connsiteY21" fmla="*/ 888455 h 4560744"/>
                <a:gd name="connsiteX22" fmla="*/ 2035356 w 2394178"/>
                <a:gd name="connsiteY22" fmla="*/ 1323982 h 4560744"/>
                <a:gd name="connsiteX23" fmla="*/ 2019649 w 2394178"/>
                <a:gd name="connsiteY23" fmla="*/ 1313155 h 4560744"/>
                <a:gd name="connsiteX24" fmla="*/ 1274121 w 2394178"/>
                <a:gd name="connsiteY24" fmla="*/ 1119693 h 4560744"/>
                <a:gd name="connsiteX25" fmla="*/ 528593 w 2394178"/>
                <a:gd name="connsiteY25" fmla="*/ 1313155 h 4560744"/>
                <a:gd name="connsiteX26" fmla="*/ 512888 w 2394178"/>
                <a:gd name="connsiteY26" fmla="*/ 1323981 h 4560744"/>
                <a:gd name="connsiteX27" fmla="*/ 512888 w 2394178"/>
                <a:gd name="connsiteY27" fmla="*/ 888455 h 4560744"/>
                <a:gd name="connsiteX28" fmla="*/ 474820 w 2394178"/>
                <a:gd name="connsiteY28" fmla="*/ 860482 h 4560744"/>
                <a:gd name="connsiteX29" fmla="*/ 344459 w 2394178"/>
                <a:gd name="connsiteY29" fmla="*/ 580179 h 4560744"/>
                <a:gd name="connsiteX30" fmla="*/ 344459 w 2394178"/>
                <a:gd name="connsiteY30" fmla="*/ 381480 h 4560744"/>
                <a:gd name="connsiteX31" fmla="*/ 626340 w 2394178"/>
                <a:gd name="connsiteY31" fmla="*/ 12568 h 4560744"/>
                <a:gd name="connsiteX32" fmla="*/ 673852 w 2394178"/>
                <a:gd name="connsiteY32" fmla="*/ 0 h 4560744"/>
                <a:gd name="connsiteX0" fmla="*/ 1230441 w 2350498"/>
                <a:gd name="connsiteY0" fmla="*/ 1119694 h 4560744"/>
                <a:gd name="connsiteX1" fmla="*/ 1975969 w 2350498"/>
                <a:gd name="connsiteY1" fmla="*/ 1313156 h 4560744"/>
                <a:gd name="connsiteX2" fmla="*/ 1991676 w 2350498"/>
                <a:gd name="connsiteY2" fmla="*/ 1323983 h 4560744"/>
                <a:gd name="connsiteX3" fmla="*/ 1991676 w 2350498"/>
                <a:gd name="connsiteY3" fmla="*/ 2236444 h 4560744"/>
                <a:gd name="connsiteX4" fmla="*/ 1991676 w 2350498"/>
                <a:gd name="connsiteY4" fmla="*/ 2236445 h 4560744"/>
                <a:gd name="connsiteX5" fmla="*/ 1991676 w 2350498"/>
                <a:gd name="connsiteY5" fmla="*/ 2239386 h 4560744"/>
                <a:gd name="connsiteX6" fmla="*/ 1988570 w 2350498"/>
                <a:gd name="connsiteY6" fmla="*/ 2238586 h 4560744"/>
                <a:gd name="connsiteX7" fmla="*/ 1988569 w 2350498"/>
                <a:gd name="connsiteY7" fmla="*/ 2238587 h 4560744"/>
                <a:gd name="connsiteX8" fmla="*/ 1975969 w 2350498"/>
                <a:gd name="connsiteY8" fmla="*/ 2247272 h 4560744"/>
                <a:gd name="connsiteX9" fmla="*/ 2278749 w 2350498"/>
                <a:gd name="connsiteY9" fmla="*/ 4338790 h 4560744"/>
                <a:gd name="connsiteX10" fmla="*/ 119772 w 2350498"/>
                <a:gd name="connsiteY10" fmla="*/ 4311440 h 4560744"/>
                <a:gd name="connsiteX11" fmla="*/ 0 w 2350498"/>
                <a:gd name="connsiteY11" fmla="*/ 2281165 h 4560744"/>
                <a:gd name="connsiteX12" fmla="*/ 469208 w 2350498"/>
                <a:gd name="connsiteY12" fmla="*/ 1323982 h 4560744"/>
                <a:gd name="connsiteX13" fmla="*/ 484913 w 2350498"/>
                <a:gd name="connsiteY13" fmla="*/ 1313156 h 4560744"/>
                <a:gd name="connsiteX14" fmla="*/ 1230441 w 2350498"/>
                <a:gd name="connsiteY14" fmla="*/ 1119694 h 4560744"/>
                <a:gd name="connsiteX15" fmla="*/ 630172 w 2350498"/>
                <a:gd name="connsiteY15" fmla="*/ 0 h 4560744"/>
                <a:gd name="connsiteX16" fmla="*/ 1830709 w 2350498"/>
                <a:gd name="connsiteY16" fmla="*/ 0 h 4560744"/>
                <a:gd name="connsiteX17" fmla="*/ 1878222 w 2350498"/>
                <a:gd name="connsiteY17" fmla="*/ 12568 h 4560744"/>
                <a:gd name="connsiteX18" fmla="*/ 2160104 w 2350498"/>
                <a:gd name="connsiteY18" fmla="*/ 381480 h 4560744"/>
                <a:gd name="connsiteX19" fmla="*/ 2160104 w 2350498"/>
                <a:gd name="connsiteY19" fmla="*/ 580179 h 4560744"/>
                <a:gd name="connsiteX20" fmla="*/ 2029744 w 2350498"/>
                <a:gd name="connsiteY20" fmla="*/ 860482 h 4560744"/>
                <a:gd name="connsiteX21" fmla="*/ 1991676 w 2350498"/>
                <a:gd name="connsiteY21" fmla="*/ 888455 h 4560744"/>
                <a:gd name="connsiteX22" fmla="*/ 1991676 w 2350498"/>
                <a:gd name="connsiteY22" fmla="*/ 1323982 h 4560744"/>
                <a:gd name="connsiteX23" fmla="*/ 1975969 w 2350498"/>
                <a:gd name="connsiteY23" fmla="*/ 1313155 h 4560744"/>
                <a:gd name="connsiteX24" fmla="*/ 1230441 w 2350498"/>
                <a:gd name="connsiteY24" fmla="*/ 1119693 h 4560744"/>
                <a:gd name="connsiteX25" fmla="*/ 484913 w 2350498"/>
                <a:gd name="connsiteY25" fmla="*/ 1313155 h 4560744"/>
                <a:gd name="connsiteX26" fmla="*/ 469208 w 2350498"/>
                <a:gd name="connsiteY26" fmla="*/ 1323981 h 4560744"/>
                <a:gd name="connsiteX27" fmla="*/ 469208 w 2350498"/>
                <a:gd name="connsiteY27" fmla="*/ 888455 h 4560744"/>
                <a:gd name="connsiteX28" fmla="*/ 431140 w 2350498"/>
                <a:gd name="connsiteY28" fmla="*/ 860482 h 4560744"/>
                <a:gd name="connsiteX29" fmla="*/ 300779 w 2350498"/>
                <a:gd name="connsiteY29" fmla="*/ 580179 h 4560744"/>
                <a:gd name="connsiteX30" fmla="*/ 300779 w 2350498"/>
                <a:gd name="connsiteY30" fmla="*/ 381480 h 4560744"/>
                <a:gd name="connsiteX31" fmla="*/ 582660 w 2350498"/>
                <a:gd name="connsiteY31" fmla="*/ 12568 h 4560744"/>
                <a:gd name="connsiteX32" fmla="*/ 630172 w 2350498"/>
                <a:gd name="connsiteY32" fmla="*/ 0 h 4560744"/>
                <a:gd name="connsiteX0" fmla="*/ 1292637 w 2412694"/>
                <a:gd name="connsiteY0" fmla="*/ 1119694 h 4560744"/>
                <a:gd name="connsiteX1" fmla="*/ 2038165 w 2412694"/>
                <a:gd name="connsiteY1" fmla="*/ 1313156 h 4560744"/>
                <a:gd name="connsiteX2" fmla="*/ 2053872 w 2412694"/>
                <a:gd name="connsiteY2" fmla="*/ 1323983 h 4560744"/>
                <a:gd name="connsiteX3" fmla="*/ 2053872 w 2412694"/>
                <a:gd name="connsiteY3" fmla="*/ 2236444 h 4560744"/>
                <a:gd name="connsiteX4" fmla="*/ 2053872 w 2412694"/>
                <a:gd name="connsiteY4" fmla="*/ 2236445 h 4560744"/>
                <a:gd name="connsiteX5" fmla="*/ 2053872 w 2412694"/>
                <a:gd name="connsiteY5" fmla="*/ 2239386 h 4560744"/>
                <a:gd name="connsiteX6" fmla="*/ 2050766 w 2412694"/>
                <a:gd name="connsiteY6" fmla="*/ 2238586 h 4560744"/>
                <a:gd name="connsiteX7" fmla="*/ 2050765 w 2412694"/>
                <a:gd name="connsiteY7" fmla="*/ 2238587 h 4560744"/>
                <a:gd name="connsiteX8" fmla="*/ 2038165 w 2412694"/>
                <a:gd name="connsiteY8" fmla="*/ 2247272 h 4560744"/>
                <a:gd name="connsiteX9" fmla="*/ 2340945 w 2412694"/>
                <a:gd name="connsiteY9" fmla="*/ 4338790 h 4560744"/>
                <a:gd name="connsiteX10" fmla="*/ 181968 w 2412694"/>
                <a:gd name="connsiteY10" fmla="*/ 4311440 h 4560744"/>
                <a:gd name="connsiteX11" fmla="*/ 62196 w 2412694"/>
                <a:gd name="connsiteY11" fmla="*/ 2281165 h 4560744"/>
                <a:gd name="connsiteX12" fmla="*/ 531404 w 2412694"/>
                <a:gd name="connsiteY12" fmla="*/ 1323982 h 4560744"/>
                <a:gd name="connsiteX13" fmla="*/ 547109 w 2412694"/>
                <a:gd name="connsiteY13" fmla="*/ 1313156 h 4560744"/>
                <a:gd name="connsiteX14" fmla="*/ 1292637 w 2412694"/>
                <a:gd name="connsiteY14" fmla="*/ 1119694 h 4560744"/>
                <a:gd name="connsiteX15" fmla="*/ 692368 w 2412694"/>
                <a:gd name="connsiteY15" fmla="*/ 0 h 4560744"/>
                <a:gd name="connsiteX16" fmla="*/ 1892905 w 2412694"/>
                <a:gd name="connsiteY16" fmla="*/ 0 h 4560744"/>
                <a:gd name="connsiteX17" fmla="*/ 1940418 w 2412694"/>
                <a:gd name="connsiteY17" fmla="*/ 12568 h 4560744"/>
                <a:gd name="connsiteX18" fmla="*/ 2222300 w 2412694"/>
                <a:gd name="connsiteY18" fmla="*/ 381480 h 4560744"/>
                <a:gd name="connsiteX19" fmla="*/ 2222300 w 2412694"/>
                <a:gd name="connsiteY19" fmla="*/ 580179 h 4560744"/>
                <a:gd name="connsiteX20" fmla="*/ 2091940 w 2412694"/>
                <a:gd name="connsiteY20" fmla="*/ 860482 h 4560744"/>
                <a:gd name="connsiteX21" fmla="*/ 2053872 w 2412694"/>
                <a:gd name="connsiteY21" fmla="*/ 888455 h 4560744"/>
                <a:gd name="connsiteX22" fmla="*/ 2053872 w 2412694"/>
                <a:gd name="connsiteY22" fmla="*/ 1323982 h 4560744"/>
                <a:gd name="connsiteX23" fmla="*/ 2038165 w 2412694"/>
                <a:gd name="connsiteY23" fmla="*/ 1313155 h 4560744"/>
                <a:gd name="connsiteX24" fmla="*/ 1292637 w 2412694"/>
                <a:gd name="connsiteY24" fmla="*/ 1119693 h 4560744"/>
                <a:gd name="connsiteX25" fmla="*/ 547109 w 2412694"/>
                <a:gd name="connsiteY25" fmla="*/ 1313155 h 4560744"/>
                <a:gd name="connsiteX26" fmla="*/ 531404 w 2412694"/>
                <a:gd name="connsiteY26" fmla="*/ 1323981 h 4560744"/>
                <a:gd name="connsiteX27" fmla="*/ 531404 w 2412694"/>
                <a:gd name="connsiteY27" fmla="*/ 888455 h 4560744"/>
                <a:gd name="connsiteX28" fmla="*/ 493336 w 2412694"/>
                <a:gd name="connsiteY28" fmla="*/ 860482 h 4560744"/>
                <a:gd name="connsiteX29" fmla="*/ 362975 w 2412694"/>
                <a:gd name="connsiteY29" fmla="*/ 580179 h 4560744"/>
                <a:gd name="connsiteX30" fmla="*/ 362975 w 2412694"/>
                <a:gd name="connsiteY30" fmla="*/ 381480 h 4560744"/>
                <a:gd name="connsiteX31" fmla="*/ 644856 w 2412694"/>
                <a:gd name="connsiteY31" fmla="*/ 12568 h 4560744"/>
                <a:gd name="connsiteX32" fmla="*/ 692368 w 2412694"/>
                <a:gd name="connsiteY32" fmla="*/ 0 h 4560744"/>
                <a:gd name="connsiteX0" fmla="*/ 1292637 w 2419408"/>
                <a:gd name="connsiteY0" fmla="*/ 1119694 h 4669220"/>
                <a:gd name="connsiteX1" fmla="*/ 2038165 w 2419408"/>
                <a:gd name="connsiteY1" fmla="*/ 1313156 h 4669220"/>
                <a:gd name="connsiteX2" fmla="*/ 2053872 w 2419408"/>
                <a:gd name="connsiteY2" fmla="*/ 1323983 h 4669220"/>
                <a:gd name="connsiteX3" fmla="*/ 2053872 w 2419408"/>
                <a:gd name="connsiteY3" fmla="*/ 2236444 h 4669220"/>
                <a:gd name="connsiteX4" fmla="*/ 2053872 w 2419408"/>
                <a:gd name="connsiteY4" fmla="*/ 2236445 h 4669220"/>
                <a:gd name="connsiteX5" fmla="*/ 2053872 w 2419408"/>
                <a:gd name="connsiteY5" fmla="*/ 2239386 h 4669220"/>
                <a:gd name="connsiteX6" fmla="*/ 2050766 w 2419408"/>
                <a:gd name="connsiteY6" fmla="*/ 2238586 h 4669220"/>
                <a:gd name="connsiteX7" fmla="*/ 2050765 w 2419408"/>
                <a:gd name="connsiteY7" fmla="*/ 2238587 h 4669220"/>
                <a:gd name="connsiteX8" fmla="*/ 2038165 w 2419408"/>
                <a:gd name="connsiteY8" fmla="*/ 2247272 h 4669220"/>
                <a:gd name="connsiteX9" fmla="*/ 2340945 w 2419408"/>
                <a:gd name="connsiteY9" fmla="*/ 4338790 h 4669220"/>
                <a:gd name="connsiteX10" fmla="*/ 181968 w 2419408"/>
                <a:gd name="connsiteY10" fmla="*/ 4311440 h 4669220"/>
                <a:gd name="connsiteX11" fmla="*/ 62196 w 2419408"/>
                <a:gd name="connsiteY11" fmla="*/ 2281165 h 4669220"/>
                <a:gd name="connsiteX12" fmla="*/ 531404 w 2419408"/>
                <a:gd name="connsiteY12" fmla="*/ 1323982 h 4669220"/>
                <a:gd name="connsiteX13" fmla="*/ 547109 w 2419408"/>
                <a:gd name="connsiteY13" fmla="*/ 1313156 h 4669220"/>
                <a:gd name="connsiteX14" fmla="*/ 1292637 w 2419408"/>
                <a:gd name="connsiteY14" fmla="*/ 1119694 h 4669220"/>
                <a:gd name="connsiteX15" fmla="*/ 692368 w 2419408"/>
                <a:gd name="connsiteY15" fmla="*/ 0 h 4669220"/>
                <a:gd name="connsiteX16" fmla="*/ 1892905 w 2419408"/>
                <a:gd name="connsiteY16" fmla="*/ 0 h 4669220"/>
                <a:gd name="connsiteX17" fmla="*/ 1940418 w 2419408"/>
                <a:gd name="connsiteY17" fmla="*/ 12568 h 4669220"/>
                <a:gd name="connsiteX18" fmla="*/ 2222300 w 2419408"/>
                <a:gd name="connsiteY18" fmla="*/ 381480 h 4669220"/>
                <a:gd name="connsiteX19" fmla="*/ 2222300 w 2419408"/>
                <a:gd name="connsiteY19" fmla="*/ 580179 h 4669220"/>
                <a:gd name="connsiteX20" fmla="*/ 2091940 w 2419408"/>
                <a:gd name="connsiteY20" fmla="*/ 860482 h 4669220"/>
                <a:gd name="connsiteX21" fmla="*/ 2053872 w 2419408"/>
                <a:gd name="connsiteY21" fmla="*/ 888455 h 4669220"/>
                <a:gd name="connsiteX22" fmla="*/ 2053872 w 2419408"/>
                <a:gd name="connsiteY22" fmla="*/ 1323982 h 4669220"/>
                <a:gd name="connsiteX23" fmla="*/ 2038165 w 2419408"/>
                <a:gd name="connsiteY23" fmla="*/ 1313155 h 4669220"/>
                <a:gd name="connsiteX24" fmla="*/ 1292637 w 2419408"/>
                <a:gd name="connsiteY24" fmla="*/ 1119693 h 4669220"/>
                <a:gd name="connsiteX25" fmla="*/ 547109 w 2419408"/>
                <a:gd name="connsiteY25" fmla="*/ 1313155 h 4669220"/>
                <a:gd name="connsiteX26" fmla="*/ 531404 w 2419408"/>
                <a:gd name="connsiteY26" fmla="*/ 1323981 h 4669220"/>
                <a:gd name="connsiteX27" fmla="*/ 531404 w 2419408"/>
                <a:gd name="connsiteY27" fmla="*/ 888455 h 4669220"/>
                <a:gd name="connsiteX28" fmla="*/ 493336 w 2419408"/>
                <a:gd name="connsiteY28" fmla="*/ 860482 h 4669220"/>
                <a:gd name="connsiteX29" fmla="*/ 362975 w 2419408"/>
                <a:gd name="connsiteY29" fmla="*/ 580179 h 4669220"/>
                <a:gd name="connsiteX30" fmla="*/ 362975 w 2419408"/>
                <a:gd name="connsiteY30" fmla="*/ 381480 h 4669220"/>
                <a:gd name="connsiteX31" fmla="*/ 644856 w 2419408"/>
                <a:gd name="connsiteY31" fmla="*/ 12568 h 4669220"/>
                <a:gd name="connsiteX32" fmla="*/ 692368 w 2419408"/>
                <a:gd name="connsiteY32" fmla="*/ 0 h 4669220"/>
                <a:gd name="connsiteX0" fmla="*/ 1292637 w 2340993"/>
                <a:gd name="connsiteY0" fmla="*/ 1119694 h 4731945"/>
                <a:gd name="connsiteX1" fmla="*/ 2038165 w 2340993"/>
                <a:gd name="connsiteY1" fmla="*/ 1313156 h 4731945"/>
                <a:gd name="connsiteX2" fmla="*/ 2053872 w 2340993"/>
                <a:gd name="connsiteY2" fmla="*/ 1323983 h 4731945"/>
                <a:gd name="connsiteX3" fmla="*/ 2053872 w 2340993"/>
                <a:gd name="connsiteY3" fmla="*/ 2236444 h 4731945"/>
                <a:gd name="connsiteX4" fmla="*/ 2053872 w 2340993"/>
                <a:gd name="connsiteY4" fmla="*/ 2236445 h 4731945"/>
                <a:gd name="connsiteX5" fmla="*/ 2053872 w 2340993"/>
                <a:gd name="connsiteY5" fmla="*/ 2239386 h 4731945"/>
                <a:gd name="connsiteX6" fmla="*/ 2050766 w 2340993"/>
                <a:gd name="connsiteY6" fmla="*/ 2238586 h 4731945"/>
                <a:gd name="connsiteX7" fmla="*/ 2050765 w 2340993"/>
                <a:gd name="connsiteY7" fmla="*/ 2238587 h 4731945"/>
                <a:gd name="connsiteX8" fmla="*/ 2038165 w 2340993"/>
                <a:gd name="connsiteY8" fmla="*/ 2247272 h 4731945"/>
                <a:gd name="connsiteX9" fmla="*/ 2340945 w 2340993"/>
                <a:gd name="connsiteY9" fmla="*/ 4338790 h 4731945"/>
                <a:gd name="connsiteX10" fmla="*/ 181968 w 2340993"/>
                <a:gd name="connsiteY10" fmla="*/ 4311440 h 4731945"/>
                <a:gd name="connsiteX11" fmla="*/ 62196 w 2340993"/>
                <a:gd name="connsiteY11" fmla="*/ 2281165 h 4731945"/>
                <a:gd name="connsiteX12" fmla="*/ 531404 w 2340993"/>
                <a:gd name="connsiteY12" fmla="*/ 1323982 h 4731945"/>
                <a:gd name="connsiteX13" fmla="*/ 547109 w 2340993"/>
                <a:gd name="connsiteY13" fmla="*/ 1313156 h 4731945"/>
                <a:gd name="connsiteX14" fmla="*/ 1292637 w 2340993"/>
                <a:gd name="connsiteY14" fmla="*/ 1119694 h 4731945"/>
                <a:gd name="connsiteX15" fmla="*/ 692368 w 2340993"/>
                <a:gd name="connsiteY15" fmla="*/ 0 h 4731945"/>
                <a:gd name="connsiteX16" fmla="*/ 1892905 w 2340993"/>
                <a:gd name="connsiteY16" fmla="*/ 0 h 4731945"/>
                <a:gd name="connsiteX17" fmla="*/ 1940418 w 2340993"/>
                <a:gd name="connsiteY17" fmla="*/ 12568 h 4731945"/>
                <a:gd name="connsiteX18" fmla="*/ 2222300 w 2340993"/>
                <a:gd name="connsiteY18" fmla="*/ 381480 h 4731945"/>
                <a:gd name="connsiteX19" fmla="*/ 2222300 w 2340993"/>
                <a:gd name="connsiteY19" fmla="*/ 580179 h 4731945"/>
                <a:gd name="connsiteX20" fmla="*/ 2091940 w 2340993"/>
                <a:gd name="connsiteY20" fmla="*/ 860482 h 4731945"/>
                <a:gd name="connsiteX21" fmla="*/ 2053872 w 2340993"/>
                <a:gd name="connsiteY21" fmla="*/ 888455 h 4731945"/>
                <a:gd name="connsiteX22" fmla="*/ 2053872 w 2340993"/>
                <a:gd name="connsiteY22" fmla="*/ 1323982 h 4731945"/>
                <a:gd name="connsiteX23" fmla="*/ 2038165 w 2340993"/>
                <a:gd name="connsiteY23" fmla="*/ 1313155 h 4731945"/>
                <a:gd name="connsiteX24" fmla="*/ 1292637 w 2340993"/>
                <a:gd name="connsiteY24" fmla="*/ 1119693 h 4731945"/>
                <a:gd name="connsiteX25" fmla="*/ 547109 w 2340993"/>
                <a:gd name="connsiteY25" fmla="*/ 1313155 h 4731945"/>
                <a:gd name="connsiteX26" fmla="*/ 531404 w 2340993"/>
                <a:gd name="connsiteY26" fmla="*/ 1323981 h 4731945"/>
                <a:gd name="connsiteX27" fmla="*/ 531404 w 2340993"/>
                <a:gd name="connsiteY27" fmla="*/ 888455 h 4731945"/>
                <a:gd name="connsiteX28" fmla="*/ 493336 w 2340993"/>
                <a:gd name="connsiteY28" fmla="*/ 860482 h 4731945"/>
                <a:gd name="connsiteX29" fmla="*/ 362975 w 2340993"/>
                <a:gd name="connsiteY29" fmla="*/ 580179 h 4731945"/>
                <a:gd name="connsiteX30" fmla="*/ 362975 w 2340993"/>
                <a:gd name="connsiteY30" fmla="*/ 381480 h 4731945"/>
                <a:gd name="connsiteX31" fmla="*/ 644856 w 2340993"/>
                <a:gd name="connsiteY31" fmla="*/ 12568 h 4731945"/>
                <a:gd name="connsiteX32" fmla="*/ 692368 w 2340993"/>
                <a:gd name="connsiteY32" fmla="*/ 0 h 4731945"/>
                <a:gd name="connsiteX0" fmla="*/ 1292637 w 2499906"/>
                <a:gd name="connsiteY0" fmla="*/ 1119694 h 4513252"/>
                <a:gd name="connsiteX1" fmla="*/ 2038165 w 2499906"/>
                <a:gd name="connsiteY1" fmla="*/ 1313156 h 4513252"/>
                <a:gd name="connsiteX2" fmla="*/ 2053872 w 2499906"/>
                <a:gd name="connsiteY2" fmla="*/ 1323983 h 4513252"/>
                <a:gd name="connsiteX3" fmla="*/ 2053872 w 2499906"/>
                <a:gd name="connsiteY3" fmla="*/ 2236444 h 4513252"/>
                <a:gd name="connsiteX4" fmla="*/ 2053872 w 2499906"/>
                <a:gd name="connsiteY4" fmla="*/ 2236445 h 4513252"/>
                <a:gd name="connsiteX5" fmla="*/ 2053872 w 2499906"/>
                <a:gd name="connsiteY5" fmla="*/ 2239386 h 4513252"/>
                <a:gd name="connsiteX6" fmla="*/ 2050766 w 2499906"/>
                <a:gd name="connsiteY6" fmla="*/ 2238586 h 4513252"/>
                <a:gd name="connsiteX7" fmla="*/ 2050765 w 2499906"/>
                <a:gd name="connsiteY7" fmla="*/ 2238587 h 4513252"/>
                <a:gd name="connsiteX8" fmla="*/ 2038165 w 2499906"/>
                <a:gd name="connsiteY8" fmla="*/ 2247272 h 4513252"/>
                <a:gd name="connsiteX9" fmla="*/ 2304412 w 2499906"/>
                <a:gd name="connsiteY9" fmla="*/ 2972830 h 4513252"/>
                <a:gd name="connsiteX10" fmla="*/ 2340945 w 2499906"/>
                <a:gd name="connsiteY10" fmla="*/ 4338790 h 4513252"/>
                <a:gd name="connsiteX11" fmla="*/ 181968 w 2499906"/>
                <a:gd name="connsiteY11" fmla="*/ 4311440 h 4513252"/>
                <a:gd name="connsiteX12" fmla="*/ 62196 w 2499906"/>
                <a:gd name="connsiteY12" fmla="*/ 2281165 h 4513252"/>
                <a:gd name="connsiteX13" fmla="*/ 531404 w 2499906"/>
                <a:gd name="connsiteY13" fmla="*/ 1323982 h 4513252"/>
                <a:gd name="connsiteX14" fmla="*/ 547109 w 2499906"/>
                <a:gd name="connsiteY14" fmla="*/ 1313156 h 4513252"/>
                <a:gd name="connsiteX15" fmla="*/ 1292637 w 2499906"/>
                <a:gd name="connsiteY15" fmla="*/ 1119694 h 4513252"/>
                <a:gd name="connsiteX16" fmla="*/ 692368 w 2499906"/>
                <a:gd name="connsiteY16" fmla="*/ 0 h 4513252"/>
                <a:gd name="connsiteX17" fmla="*/ 1892905 w 2499906"/>
                <a:gd name="connsiteY17" fmla="*/ 0 h 4513252"/>
                <a:gd name="connsiteX18" fmla="*/ 1940418 w 2499906"/>
                <a:gd name="connsiteY18" fmla="*/ 12568 h 4513252"/>
                <a:gd name="connsiteX19" fmla="*/ 2222300 w 2499906"/>
                <a:gd name="connsiteY19" fmla="*/ 381480 h 4513252"/>
                <a:gd name="connsiteX20" fmla="*/ 2222300 w 2499906"/>
                <a:gd name="connsiteY20" fmla="*/ 580179 h 4513252"/>
                <a:gd name="connsiteX21" fmla="*/ 2091940 w 2499906"/>
                <a:gd name="connsiteY21" fmla="*/ 860482 h 4513252"/>
                <a:gd name="connsiteX22" fmla="*/ 2053872 w 2499906"/>
                <a:gd name="connsiteY22" fmla="*/ 888455 h 4513252"/>
                <a:gd name="connsiteX23" fmla="*/ 2053872 w 2499906"/>
                <a:gd name="connsiteY23" fmla="*/ 1323982 h 4513252"/>
                <a:gd name="connsiteX24" fmla="*/ 2038165 w 2499906"/>
                <a:gd name="connsiteY24" fmla="*/ 1313155 h 4513252"/>
                <a:gd name="connsiteX25" fmla="*/ 1292637 w 2499906"/>
                <a:gd name="connsiteY25" fmla="*/ 1119693 h 4513252"/>
                <a:gd name="connsiteX26" fmla="*/ 547109 w 2499906"/>
                <a:gd name="connsiteY26" fmla="*/ 1313155 h 4513252"/>
                <a:gd name="connsiteX27" fmla="*/ 531404 w 2499906"/>
                <a:gd name="connsiteY27" fmla="*/ 1323981 h 4513252"/>
                <a:gd name="connsiteX28" fmla="*/ 531404 w 2499906"/>
                <a:gd name="connsiteY28" fmla="*/ 888455 h 4513252"/>
                <a:gd name="connsiteX29" fmla="*/ 493336 w 2499906"/>
                <a:gd name="connsiteY29" fmla="*/ 860482 h 4513252"/>
                <a:gd name="connsiteX30" fmla="*/ 362975 w 2499906"/>
                <a:gd name="connsiteY30" fmla="*/ 580179 h 4513252"/>
                <a:gd name="connsiteX31" fmla="*/ 362975 w 2499906"/>
                <a:gd name="connsiteY31" fmla="*/ 381480 h 4513252"/>
                <a:gd name="connsiteX32" fmla="*/ 644856 w 2499906"/>
                <a:gd name="connsiteY32" fmla="*/ 12568 h 4513252"/>
                <a:gd name="connsiteX33" fmla="*/ 692368 w 2499906"/>
                <a:gd name="connsiteY33" fmla="*/ 0 h 4513252"/>
                <a:gd name="connsiteX0" fmla="*/ 1292637 w 2344615"/>
                <a:gd name="connsiteY0" fmla="*/ 1119694 h 4446273"/>
                <a:gd name="connsiteX1" fmla="*/ 2038165 w 2344615"/>
                <a:gd name="connsiteY1" fmla="*/ 1313156 h 4446273"/>
                <a:gd name="connsiteX2" fmla="*/ 2053872 w 2344615"/>
                <a:gd name="connsiteY2" fmla="*/ 1323983 h 4446273"/>
                <a:gd name="connsiteX3" fmla="*/ 2053872 w 2344615"/>
                <a:gd name="connsiteY3" fmla="*/ 2236444 h 4446273"/>
                <a:gd name="connsiteX4" fmla="*/ 2053872 w 2344615"/>
                <a:gd name="connsiteY4" fmla="*/ 2236445 h 4446273"/>
                <a:gd name="connsiteX5" fmla="*/ 2053872 w 2344615"/>
                <a:gd name="connsiteY5" fmla="*/ 2239386 h 4446273"/>
                <a:gd name="connsiteX6" fmla="*/ 2050766 w 2344615"/>
                <a:gd name="connsiteY6" fmla="*/ 2238586 h 4446273"/>
                <a:gd name="connsiteX7" fmla="*/ 2050765 w 2344615"/>
                <a:gd name="connsiteY7" fmla="*/ 2238587 h 4446273"/>
                <a:gd name="connsiteX8" fmla="*/ 2038165 w 2344615"/>
                <a:gd name="connsiteY8" fmla="*/ 2247272 h 4446273"/>
                <a:gd name="connsiteX9" fmla="*/ 2304412 w 2344615"/>
                <a:gd name="connsiteY9" fmla="*/ 2972830 h 4446273"/>
                <a:gd name="connsiteX10" fmla="*/ 2340945 w 2344615"/>
                <a:gd name="connsiteY10" fmla="*/ 4338790 h 4446273"/>
                <a:gd name="connsiteX11" fmla="*/ 181968 w 2344615"/>
                <a:gd name="connsiteY11" fmla="*/ 4311440 h 4446273"/>
                <a:gd name="connsiteX12" fmla="*/ 62196 w 2344615"/>
                <a:gd name="connsiteY12" fmla="*/ 2281165 h 4446273"/>
                <a:gd name="connsiteX13" fmla="*/ 531404 w 2344615"/>
                <a:gd name="connsiteY13" fmla="*/ 1323982 h 4446273"/>
                <a:gd name="connsiteX14" fmla="*/ 547109 w 2344615"/>
                <a:gd name="connsiteY14" fmla="*/ 1313156 h 4446273"/>
                <a:gd name="connsiteX15" fmla="*/ 1292637 w 2344615"/>
                <a:gd name="connsiteY15" fmla="*/ 1119694 h 4446273"/>
                <a:gd name="connsiteX16" fmla="*/ 692368 w 2344615"/>
                <a:gd name="connsiteY16" fmla="*/ 0 h 4446273"/>
                <a:gd name="connsiteX17" fmla="*/ 1892905 w 2344615"/>
                <a:gd name="connsiteY17" fmla="*/ 0 h 4446273"/>
                <a:gd name="connsiteX18" fmla="*/ 1940418 w 2344615"/>
                <a:gd name="connsiteY18" fmla="*/ 12568 h 4446273"/>
                <a:gd name="connsiteX19" fmla="*/ 2222300 w 2344615"/>
                <a:gd name="connsiteY19" fmla="*/ 381480 h 4446273"/>
                <a:gd name="connsiteX20" fmla="*/ 2222300 w 2344615"/>
                <a:gd name="connsiteY20" fmla="*/ 580179 h 4446273"/>
                <a:gd name="connsiteX21" fmla="*/ 2091940 w 2344615"/>
                <a:gd name="connsiteY21" fmla="*/ 860482 h 4446273"/>
                <a:gd name="connsiteX22" fmla="*/ 2053872 w 2344615"/>
                <a:gd name="connsiteY22" fmla="*/ 888455 h 4446273"/>
                <a:gd name="connsiteX23" fmla="*/ 2053872 w 2344615"/>
                <a:gd name="connsiteY23" fmla="*/ 1323982 h 4446273"/>
                <a:gd name="connsiteX24" fmla="*/ 2038165 w 2344615"/>
                <a:gd name="connsiteY24" fmla="*/ 1313155 h 4446273"/>
                <a:gd name="connsiteX25" fmla="*/ 1292637 w 2344615"/>
                <a:gd name="connsiteY25" fmla="*/ 1119693 h 4446273"/>
                <a:gd name="connsiteX26" fmla="*/ 547109 w 2344615"/>
                <a:gd name="connsiteY26" fmla="*/ 1313155 h 4446273"/>
                <a:gd name="connsiteX27" fmla="*/ 531404 w 2344615"/>
                <a:gd name="connsiteY27" fmla="*/ 1323981 h 4446273"/>
                <a:gd name="connsiteX28" fmla="*/ 531404 w 2344615"/>
                <a:gd name="connsiteY28" fmla="*/ 888455 h 4446273"/>
                <a:gd name="connsiteX29" fmla="*/ 493336 w 2344615"/>
                <a:gd name="connsiteY29" fmla="*/ 860482 h 4446273"/>
                <a:gd name="connsiteX30" fmla="*/ 362975 w 2344615"/>
                <a:gd name="connsiteY30" fmla="*/ 580179 h 4446273"/>
                <a:gd name="connsiteX31" fmla="*/ 362975 w 2344615"/>
                <a:gd name="connsiteY31" fmla="*/ 381480 h 4446273"/>
                <a:gd name="connsiteX32" fmla="*/ 644856 w 2344615"/>
                <a:gd name="connsiteY32" fmla="*/ 12568 h 4446273"/>
                <a:gd name="connsiteX33" fmla="*/ 692368 w 2344615"/>
                <a:gd name="connsiteY33" fmla="*/ 0 h 4446273"/>
                <a:gd name="connsiteX0" fmla="*/ 1292637 w 2532509"/>
                <a:gd name="connsiteY0" fmla="*/ 1119694 h 4526524"/>
                <a:gd name="connsiteX1" fmla="*/ 2038165 w 2532509"/>
                <a:gd name="connsiteY1" fmla="*/ 1313156 h 4526524"/>
                <a:gd name="connsiteX2" fmla="*/ 2053872 w 2532509"/>
                <a:gd name="connsiteY2" fmla="*/ 1323983 h 4526524"/>
                <a:gd name="connsiteX3" fmla="*/ 2053872 w 2532509"/>
                <a:gd name="connsiteY3" fmla="*/ 2236444 h 4526524"/>
                <a:gd name="connsiteX4" fmla="*/ 2053872 w 2532509"/>
                <a:gd name="connsiteY4" fmla="*/ 2236445 h 4526524"/>
                <a:gd name="connsiteX5" fmla="*/ 2053872 w 2532509"/>
                <a:gd name="connsiteY5" fmla="*/ 2239386 h 4526524"/>
                <a:gd name="connsiteX6" fmla="*/ 2050766 w 2532509"/>
                <a:gd name="connsiteY6" fmla="*/ 2238586 h 4526524"/>
                <a:gd name="connsiteX7" fmla="*/ 2050765 w 2532509"/>
                <a:gd name="connsiteY7" fmla="*/ 2238587 h 4526524"/>
                <a:gd name="connsiteX8" fmla="*/ 2038165 w 2532509"/>
                <a:gd name="connsiteY8" fmla="*/ 2247272 h 4526524"/>
                <a:gd name="connsiteX9" fmla="*/ 2391772 w 2532509"/>
                <a:gd name="connsiteY9" fmla="*/ 2763723 h 4526524"/>
                <a:gd name="connsiteX10" fmla="*/ 2340945 w 2532509"/>
                <a:gd name="connsiteY10" fmla="*/ 4338790 h 4526524"/>
                <a:gd name="connsiteX11" fmla="*/ 181968 w 2532509"/>
                <a:gd name="connsiteY11" fmla="*/ 4311440 h 4526524"/>
                <a:gd name="connsiteX12" fmla="*/ 62196 w 2532509"/>
                <a:gd name="connsiteY12" fmla="*/ 2281165 h 4526524"/>
                <a:gd name="connsiteX13" fmla="*/ 531404 w 2532509"/>
                <a:gd name="connsiteY13" fmla="*/ 1323982 h 4526524"/>
                <a:gd name="connsiteX14" fmla="*/ 547109 w 2532509"/>
                <a:gd name="connsiteY14" fmla="*/ 1313156 h 4526524"/>
                <a:gd name="connsiteX15" fmla="*/ 1292637 w 2532509"/>
                <a:gd name="connsiteY15" fmla="*/ 1119694 h 4526524"/>
                <a:gd name="connsiteX16" fmla="*/ 692368 w 2532509"/>
                <a:gd name="connsiteY16" fmla="*/ 0 h 4526524"/>
                <a:gd name="connsiteX17" fmla="*/ 1892905 w 2532509"/>
                <a:gd name="connsiteY17" fmla="*/ 0 h 4526524"/>
                <a:gd name="connsiteX18" fmla="*/ 1940418 w 2532509"/>
                <a:gd name="connsiteY18" fmla="*/ 12568 h 4526524"/>
                <a:gd name="connsiteX19" fmla="*/ 2222300 w 2532509"/>
                <a:gd name="connsiteY19" fmla="*/ 381480 h 4526524"/>
                <a:gd name="connsiteX20" fmla="*/ 2222300 w 2532509"/>
                <a:gd name="connsiteY20" fmla="*/ 580179 h 4526524"/>
                <a:gd name="connsiteX21" fmla="*/ 2091940 w 2532509"/>
                <a:gd name="connsiteY21" fmla="*/ 860482 h 4526524"/>
                <a:gd name="connsiteX22" fmla="*/ 2053872 w 2532509"/>
                <a:gd name="connsiteY22" fmla="*/ 888455 h 4526524"/>
                <a:gd name="connsiteX23" fmla="*/ 2053872 w 2532509"/>
                <a:gd name="connsiteY23" fmla="*/ 1323982 h 4526524"/>
                <a:gd name="connsiteX24" fmla="*/ 2038165 w 2532509"/>
                <a:gd name="connsiteY24" fmla="*/ 1313155 h 4526524"/>
                <a:gd name="connsiteX25" fmla="*/ 1292637 w 2532509"/>
                <a:gd name="connsiteY25" fmla="*/ 1119693 h 4526524"/>
                <a:gd name="connsiteX26" fmla="*/ 547109 w 2532509"/>
                <a:gd name="connsiteY26" fmla="*/ 1313155 h 4526524"/>
                <a:gd name="connsiteX27" fmla="*/ 531404 w 2532509"/>
                <a:gd name="connsiteY27" fmla="*/ 1323981 h 4526524"/>
                <a:gd name="connsiteX28" fmla="*/ 531404 w 2532509"/>
                <a:gd name="connsiteY28" fmla="*/ 888455 h 4526524"/>
                <a:gd name="connsiteX29" fmla="*/ 493336 w 2532509"/>
                <a:gd name="connsiteY29" fmla="*/ 860482 h 4526524"/>
                <a:gd name="connsiteX30" fmla="*/ 362975 w 2532509"/>
                <a:gd name="connsiteY30" fmla="*/ 580179 h 4526524"/>
                <a:gd name="connsiteX31" fmla="*/ 362975 w 2532509"/>
                <a:gd name="connsiteY31" fmla="*/ 381480 h 4526524"/>
                <a:gd name="connsiteX32" fmla="*/ 644856 w 2532509"/>
                <a:gd name="connsiteY32" fmla="*/ 12568 h 4526524"/>
                <a:gd name="connsiteX33" fmla="*/ 692368 w 2532509"/>
                <a:gd name="connsiteY33" fmla="*/ 0 h 4526524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050765 w 2532509"/>
                <a:gd name="connsiteY7" fmla="*/ 2238587 h 4526523"/>
                <a:gd name="connsiteX8" fmla="*/ 2391772 w 2532509"/>
                <a:gd name="connsiteY8" fmla="*/ 2763723 h 4526523"/>
                <a:gd name="connsiteX9" fmla="*/ 2340945 w 2532509"/>
                <a:gd name="connsiteY9" fmla="*/ 4338790 h 4526523"/>
                <a:gd name="connsiteX10" fmla="*/ 181968 w 2532509"/>
                <a:gd name="connsiteY10" fmla="*/ 4311440 h 4526523"/>
                <a:gd name="connsiteX11" fmla="*/ 62196 w 2532509"/>
                <a:gd name="connsiteY11" fmla="*/ 2281165 h 4526523"/>
                <a:gd name="connsiteX12" fmla="*/ 531404 w 2532509"/>
                <a:gd name="connsiteY12" fmla="*/ 1323982 h 4526523"/>
                <a:gd name="connsiteX13" fmla="*/ 547109 w 2532509"/>
                <a:gd name="connsiteY13" fmla="*/ 1313156 h 4526523"/>
                <a:gd name="connsiteX14" fmla="*/ 1292637 w 2532509"/>
                <a:gd name="connsiteY14" fmla="*/ 1119694 h 4526523"/>
                <a:gd name="connsiteX15" fmla="*/ 692368 w 2532509"/>
                <a:gd name="connsiteY15" fmla="*/ 0 h 4526523"/>
                <a:gd name="connsiteX16" fmla="*/ 1892905 w 2532509"/>
                <a:gd name="connsiteY16" fmla="*/ 0 h 4526523"/>
                <a:gd name="connsiteX17" fmla="*/ 1940418 w 2532509"/>
                <a:gd name="connsiteY17" fmla="*/ 12568 h 4526523"/>
                <a:gd name="connsiteX18" fmla="*/ 2222300 w 2532509"/>
                <a:gd name="connsiteY18" fmla="*/ 381480 h 4526523"/>
                <a:gd name="connsiteX19" fmla="*/ 2222300 w 2532509"/>
                <a:gd name="connsiteY19" fmla="*/ 580179 h 4526523"/>
                <a:gd name="connsiteX20" fmla="*/ 2091940 w 2532509"/>
                <a:gd name="connsiteY20" fmla="*/ 860482 h 4526523"/>
                <a:gd name="connsiteX21" fmla="*/ 2053872 w 2532509"/>
                <a:gd name="connsiteY21" fmla="*/ 888455 h 4526523"/>
                <a:gd name="connsiteX22" fmla="*/ 2053872 w 2532509"/>
                <a:gd name="connsiteY22" fmla="*/ 1323982 h 4526523"/>
                <a:gd name="connsiteX23" fmla="*/ 2038165 w 2532509"/>
                <a:gd name="connsiteY23" fmla="*/ 1313155 h 4526523"/>
                <a:gd name="connsiteX24" fmla="*/ 1292637 w 2532509"/>
                <a:gd name="connsiteY24" fmla="*/ 1119693 h 4526523"/>
                <a:gd name="connsiteX25" fmla="*/ 547109 w 2532509"/>
                <a:gd name="connsiteY25" fmla="*/ 1313155 h 4526523"/>
                <a:gd name="connsiteX26" fmla="*/ 531404 w 2532509"/>
                <a:gd name="connsiteY26" fmla="*/ 1323981 h 4526523"/>
                <a:gd name="connsiteX27" fmla="*/ 531404 w 2532509"/>
                <a:gd name="connsiteY27" fmla="*/ 888455 h 4526523"/>
                <a:gd name="connsiteX28" fmla="*/ 493336 w 2532509"/>
                <a:gd name="connsiteY28" fmla="*/ 860482 h 4526523"/>
                <a:gd name="connsiteX29" fmla="*/ 362975 w 2532509"/>
                <a:gd name="connsiteY29" fmla="*/ 580179 h 4526523"/>
                <a:gd name="connsiteX30" fmla="*/ 362975 w 2532509"/>
                <a:gd name="connsiteY30" fmla="*/ 381480 h 4526523"/>
                <a:gd name="connsiteX31" fmla="*/ 644856 w 2532509"/>
                <a:gd name="connsiteY31" fmla="*/ 12568 h 4526523"/>
                <a:gd name="connsiteX32" fmla="*/ 692368 w 2532509"/>
                <a:gd name="connsiteY32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391772 w 2532509"/>
                <a:gd name="connsiteY7" fmla="*/ 2763723 h 4526523"/>
                <a:gd name="connsiteX8" fmla="*/ 2340945 w 2532509"/>
                <a:gd name="connsiteY8" fmla="*/ 4338790 h 4526523"/>
                <a:gd name="connsiteX9" fmla="*/ 181968 w 2532509"/>
                <a:gd name="connsiteY9" fmla="*/ 4311440 h 4526523"/>
                <a:gd name="connsiteX10" fmla="*/ 62196 w 2532509"/>
                <a:gd name="connsiteY10" fmla="*/ 2281165 h 4526523"/>
                <a:gd name="connsiteX11" fmla="*/ 531404 w 2532509"/>
                <a:gd name="connsiteY11" fmla="*/ 1323982 h 4526523"/>
                <a:gd name="connsiteX12" fmla="*/ 547109 w 2532509"/>
                <a:gd name="connsiteY12" fmla="*/ 1313156 h 4526523"/>
                <a:gd name="connsiteX13" fmla="*/ 1292637 w 2532509"/>
                <a:gd name="connsiteY13" fmla="*/ 1119694 h 4526523"/>
                <a:gd name="connsiteX14" fmla="*/ 692368 w 2532509"/>
                <a:gd name="connsiteY14" fmla="*/ 0 h 4526523"/>
                <a:gd name="connsiteX15" fmla="*/ 1892905 w 2532509"/>
                <a:gd name="connsiteY15" fmla="*/ 0 h 4526523"/>
                <a:gd name="connsiteX16" fmla="*/ 1940418 w 2532509"/>
                <a:gd name="connsiteY16" fmla="*/ 12568 h 4526523"/>
                <a:gd name="connsiteX17" fmla="*/ 2222300 w 2532509"/>
                <a:gd name="connsiteY17" fmla="*/ 381480 h 4526523"/>
                <a:gd name="connsiteX18" fmla="*/ 2222300 w 2532509"/>
                <a:gd name="connsiteY18" fmla="*/ 580179 h 4526523"/>
                <a:gd name="connsiteX19" fmla="*/ 2091940 w 2532509"/>
                <a:gd name="connsiteY19" fmla="*/ 860482 h 4526523"/>
                <a:gd name="connsiteX20" fmla="*/ 2053872 w 2532509"/>
                <a:gd name="connsiteY20" fmla="*/ 888455 h 4526523"/>
                <a:gd name="connsiteX21" fmla="*/ 2053872 w 2532509"/>
                <a:gd name="connsiteY21" fmla="*/ 1323982 h 4526523"/>
                <a:gd name="connsiteX22" fmla="*/ 2038165 w 2532509"/>
                <a:gd name="connsiteY22" fmla="*/ 1313155 h 4526523"/>
                <a:gd name="connsiteX23" fmla="*/ 1292637 w 2532509"/>
                <a:gd name="connsiteY23" fmla="*/ 1119693 h 4526523"/>
                <a:gd name="connsiteX24" fmla="*/ 547109 w 2532509"/>
                <a:gd name="connsiteY24" fmla="*/ 1313155 h 4526523"/>
                <a:gd name="connsiteX25" fmla="*/ 531404 w 2532509"/>
                <a:gd name="connsiteY25" fmla="*/ 1323981 h 4526523"/>
                <a:gd name="connsiteX26" fmla="*/ 531404 w 2532509"/>
                <a:gd name="connsiteY26" fmla="*/ 888455 h 4526523"/>
                <a:gd name="connsiteX27" fmla="*/ 493336 w 2532509"/>
                <a:gd name="connsiteY27" fmla="*/ 860482 h 4526523"/>
                <a:gd name="connsiteX28" fmla="*/ 362975 w 2532509"/>
                <a:gd name="connsiteY28" fmla="*/ 580179 h 4526523"/>
                <a:gd name="connsiteX29" fmla="*/ 362975 w 2532509"/>
                <a:gd name="connsiteY29" fmla="*/ 381480 h 4526523"/>
                <a:gd name="connsiteX30" fmla="*/ 644856 w 2532509"/>
                <a:gd name="connsiteY30" fmla="*/ 12568 h 4526523"/>
                <a:gd name="connsiteX31" fmla="*/ 692368 w 2532509"/>
                <a:gd name="connsiteY31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391772 w 2532509"/>
                <a:gd name="connsiteY6" fmla="*/ 2763723 h 4526523"/>
                <a:gd name="connsiteX7" fmla="*/ 2340945 w 2532509"/>
                <a:gd name="connsiteY7" fmla="*/ 4338790 h 4526523"/>
                <a:gd name="connsiteX8" fmla="*/ 181968 w 2532509"/>
                <a:gd name="connsiteY8" fmla="*/ 4311440 h 4526523"/>
                <a:gd name="connsiteX9" fmla="*/ 62196 w 2532509"/>
                <a:gd name="connsiteY9" fmla="*/ 2281165 h 4526523"/>
                <a:gd name="connsiteX10" fmla="*/ 531404 w 2532509"/>
                <a:gd name="connsiteY10" fmla="*/ 1323982 h 4526523"/>
                <a:gd name="connsiteX11" fmla="*/ 547109 w 2532509"/>
                <a:gd name="connsiteY11" fmla="*/ 1313156 h 4526523"/>
                <a:gd name="connsiteX12" fmla="*/ 1292637 w 2532509"/>
                <a:gd name="connsiteY12" fmla="*/ 1119694 h 4526523"/>
                <a:gd name="connsiteX13" fmla="*/ 692368 w 2532509"/>
                <a:gd name="connsiteY13" fmla="*/ 0 h 4526523"/>
                <a:gd name="connsiteX14" fmla="*/ 1892905 w 2532509"/>
                <a:gd name="connsiteY14" fmla="*/ 0 h 4526523"/>
                <a:gd name="connsiteX15" fmla="*/ 1940418 w 2532509"/>
                <a:gd name="connsiteY15" fmla="*/ 12568 h 4526523"/>
                <a:gd name="connsiteX16" fmla="*/ 2222300 w 2532509"/>
                <a:gd name="connsiteY16" fmla="*/ 381480 h 4526523"/>
                <a:gd name="connsiteX17" fmla="*/ 2222300 w 2532509"/>
                <a:gd name="connsiteY17" fmla="*/ 580179 h 4526523"/>
                <a:gd name="connsiteX18" fmla="*/ 2091940 w 2532509"/>
                <a:gd name="connsiteY18" fmla="*/ 860482 h 4526523"/>
                <a:gd name="connsiteX19" fmla="*/ 2053872 w 2532509"/>
                <a:gd name="connsiteY19" fmla="*/ 888455 h 4526523"/>
                <a:gd name="connsiteX20" fmla="*/ 2053872 w 2532509"/>
                <a:gd name="connsiteY20" fmla="*/ 1323982 h 4526523"/>
                <a:gd name="connsiteX21" fmla="*/ 2038165 w 2532509"/>
                <a:gd name="connsiteY21" fmla="*/ 1313155 h 4526523"/>
                <a:gd name="connsiteX22" fmla="*/ 1292637 w 2532509"/>
                <a:gd name="connsiteY22" fmla="*/ 1119693 h 4526523"/>
                <a:gd name="connsiteX23" fmla="*/ 547109 w 2532509"/>
                <a:gd name="connsiteY23" fmla="*/ 1313155 h 4526523"/>
                <a:gd name="connsiteX24" fmla="*/ 531404 w 2532509"/>
                <a:gd name="connsiteY24" fmla="*/ 1323981 h 4526523"/>
                <a:gd name="connsiteX25" fmla="*/ 531404 w 2532509"/>
                <a:gd name="connsiteY25" fmla="*/ 888455 h 4526523"/>
                <a:gd name="connsiteX26" fmla="*/ 493336 w 2532509"/>
                <a:gd name="connsiteY26" fmla="*/ 860482 h 4526523"/>
                <a:gd name="connsiteX27" fmla="*/ 362975 w 2532509"/>
                <a:gd name="connsiteY27" fmla="*/ 580179 h 4526523"/>
                <a:gd name="connsiteX28" fmla="*/ 362975 w 2532509"/>
                <a:gd name="connsiteY28" fmla="*/ 381480 h 4526523"/>
                <a:gd name="connsiteX29" fmla="*/ 644856 w 2532509"/>
                <a:gd name="connsiteY29" fmla="*/ 12568 h 4526523"/>
                <a:gd name="connsiteX30" fmla="*/ 692368 w 2532509"/>
                <a:gd name="connsiteY30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403309 w 2532509"/>
                <a:gd name="connsiteY4" fmla="*/ 1673463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403309 w 2532509"/>
                <a:gd name="connsiteY3" fmla="*/ 1673463 h 4526523"/>
                <a:gd name="connsiteX4" fmla="*/ 2391772 w 2532509"/>
                <a:gd name="connsiteY4" fmla="*/ 2763723 h 4526523"/>
                <a:gd name="connsiteX5" fmla="*/ 2340945 w 2532509"/>
                <a:gd name="connsiteY5" fmla="*/ 4338790 h 4526523"/>
                <a:gd name="connsiteX6" fmla="*/ 181968 w 2532509"/>
                <a:gd name="connsiteY6" fmla="*/ 4311440 h 4526523"/>
                <a:gd name="connsiteX7" fmla="*/ 62196 w 2532509"/>
                <a:gd name="connsiteY7" fmla="*/ 2281165 h 4526523"/>
                <a:gd name="connsiteX8" fmla="*/ 531404 w 2532509"/>
                <a:gd name="connsiteY8" fmla="*/ 1323982 h 4526523"/>
                <a:gd name="connsiteX9" fmla="*/ 547109 w 2532509"/>
                <a:gd name="connsiteY9" fmla="*/ 1313156 h 4526523"/>
                <a:gd name="connsiteX10" fmla="*/ 1292637 w 2532509"/>
                <a:gd name="connsiteY10" fmla="*/ 1119694 h 4526523"/>
                <a:gd name="connsiteX11" fmla="*/ 692368 w 2532509"/>
                <a:gd name="connsiteY11" fmla="*/ 0 h 4526523"/>
                <a:gd name="connsiteX12" fmla="*/ 1892905 w 2532509"/>
                <a:gd name="connsiteY12" fmla="*/ 0 h 4526523"/>
                <a:gd name="connsiteX13" fmla="*/ 1940418 w 2532509"/>
                <a:gd name="connsiteY13" fmla="*/ 12568 h 4526523"/>
                <a:gd name="connsiteX14" fmla="*/ 2222300 w 2532509"/>
                <a:gd name="connsiteY14" fmla="*/ 381480 h 4526523"/>
                <a:gd name="connsiteX15" fmla="*/ 2222300 w 2532509"/>
                <a:gd name="connsiteY15" fmla="*/ 580179 h 4526523"/>
                <a:gd name="connsiteX16" fmla="*/ 2091940 w 2532509"/>
                <a:gd name="connsiteY16" fmla="*/ 860482 h 4526523"/>
                <a:gd name="connsiteX17" fmla="*/ 2053872 w 2532509"/>
                <a:gd name="connsiteY17" fmla="*/ 888455 h 4526523"/>
                <a:gd name="connsiteX18" fmla="*/ 2053872 w 2532509"/>
                <a:gd name="connsiteY18" fmla="*/ 1323982 h 4526523"/>
                <a:gd name="connsiteX19" fmla="*/ 2038165 w 2532509"/>
                <a:gd name="connsiteY19" fmla="*/ 1313155 h 4526523"/>
                <a:gd name="connsiteX20" fmla="*/ 1292637 w 2532509"/>
                <a:gd name="connsiteY20" fmla="*/ 1119693 h 4526523"/>
                <a:gd name="connsiteX21" fmla="*/ 547109 w 2532509"/>
                <a:gd name="connsiteY21" fmla="*/ 1313155 h 4526523"/>
                <a:gd name="connsiteX22" fmla="*/ 531404 w 2532509"/>
                <a:gd name="connsiteY22" fmla="*/ 1323981 h 4526523"/>
                <a:gd name="connsiteX23" fmla="*/ 531404 w 2532509"/>
                <a:gd name="connsiteY23" fmla="*/ 888455 h 4526523"/>
                <a:gd name="connsiteX24" fmla="*/ 493336 w 2532509"/>
                <a:gd name="connsiteY24" fmla="*/ 860482 h 4526523"/>
                <a:gd name="connsiteX25" fmla="*/ 362975 w 2532509"/>
                <a:gd name="connsiteY25" fmla="*/ 580179 h 4526523"/>
                <a:gd name="connsiteX26" fmla="*/ 362975 w 2532509"/>
                <a:gd name="connsiteY26" fmla="*/ 381480 h 4526523"/>
                <a:gd name="connsiteX27" fmla="*/ 644856 w 2532509"/>
                <a:gd name="connsiteY27" fmla="*/ 12568 h 4526523"/>
                <a:gd name="connsiteX28" fmla="*/ 692368 w 2532509"/>
                <a:gd name="connsiteY28" fmla="*/ 0 h 4526523"/>
                <a:gd name="connsiteX0" fmla="*/ 1292637 w 2431124"/>
                <a:gd name="connsiteY0" fmla="*/ 1119694 h 4646075"/>
                <a:gd name="connsiteX1" fmla="*/ 2038165 w 2431124"/>
                <a:gd name="connsiteY1" fmla="*/ 1313156 h 4646075"/>
                <a:gd name="connsiteX2" fmla="*/ 2053872 w 2431124"/>
                <a:gd name="connsiteY2" fmla="*/ 1323983 h 4646075"/>
                <a:gd name="connsiteX3" fmla="*/ 2403309 w 2431124"/>
                <a:gd name="connsiteY3" fmla="*/ 1673463 h 4646075"/>
                <a:gd name="connsiteX4" fmla="*/ 2391772 w 2431124"/>
                <a:gd name="connsiteY4" fmla="*/ 2763723 h 4646075"/>
                <a:gd name="connsiteX5" fmla="*/ 2340945 w 2431124"/>
                <a:gd name="connsiteY5" fmla="*/ 4338790 h 4646075"/>
                <a:gd name="connsiteX6" fmla="*/ 181968 w 2431124"/>
                <a:gd name="connsiteY6" fmla="*/ 4311440 h 4646075"/>
                <a:gd name="connsiteX7" fmla="*/ 62196 w 2431124"/>
                <a:gd name="connsiteY7" fmla="*/ 2281165 h 4646075"/>
                <a:gd name="connsiteX8" fmla="*/ 531404 w 2431124"/>
                <a:gd name="connsiteY8" fmla="*/ 1323982 h 4646075"/>
                <a:gd name="connsiteX9" fmla="*/ 547109 w 2431124"/>
                <a:gd name="connsiteY9" fmla="*/ 1313156 h 4646075"/>
                <a:gd name="connsiteX10" fmla="*/ 1292637 w 2431124"/>
                <a:gd name="connsiteY10" fmla="*/ 1119694 h 4646075"/>
                <a:gd name="connsiteX11" fmla="*/ 692368 w 2431124"/>
                <a:gd name="connsiteY11" fmla="*/ 0 h 4646075"/>
                <a:gd name="connsiteX12" fmla="*/ 1892905 w 2431124"/>
                <a:gd name="connsiteY12" fmla="*/ 0 h 4646075"/>
                <a:gd name="connsiteX13" fmla="*/ 1940418 w 2431124"/>
                <a:gd name="connsiteY13" fmla="*/ 12568 h 4646075"/>
                <a:gd name="connsiteX14" fmla="*/ 2222300 w 2431124"/>
                <a:gd name="connsiteY14" fmla="*/ 381480 h 4646075"/>
                <a:gd name="connsiteX15" fmla="*/ 2222300 w 2431124"/>
                <a:gd name="connsiteY15" fmla="*/ 580179 h 4646075"/>
                <a:gd name="connsiteX16" fmla="*/ 2091940 w 2431124"/>
                <a:gd name="connsiteY16" fmla="*/ 860482 h 4646075"/>
                <a:gd name="connsiteX17" fmla="*/ 2053872 w 2431124"/>
                <a:gd name="connsiteY17" fmla="*/ 888455 h 4646075"/>
                <a:gd name="connsiteX18" fmla="*/ 2053872 w 2431124"/>
                <a:gd name="connsiteY18" fmla="*/ 1323982 h 4646075"/>
                <a:gd name="connsiteX19" fmla="*/ 2038165 w 2431124"/>
                <a:gd name="connsiteY19" fmla="*/ 1313155 h 4646075"/>
                <a:gd name="connsiteX20" fmla="*/ 1292637 w 2431124"/>
                <a:gd name="connsiteY20" fmla="*/ 1119693 h 4646075"/>
                <a:gd name="connsiteX21" fmla="*/ 547109 w 2431124"/>
                <a:gd name="connsiteY21" fmla="*/ 1313155 h 4646075"/>
                <a:gd name="connsiteX22" fmla="*/ 531404 w 2431124"/>
                <a:gd name="connsiteY22" fmla="*/ 1323981 h 4646075"/>
                <a:gd name="connsiteX23" fmla="*/ 531404 w 2431124"/>
                <a:gd name="connsiteY23" fmla="*/ 888455 h 4646075"/>
                <a:gd name="connsiteX24" fmla="*/ 493336 w 2431124"/>
                <a:gd name="connsiteY24" fmla="*/ 860482 h 4646075"/>
                <a:gd name="connsiteX25" fmla="*/ 362975 w 2431124"/>
                <a:gd name="connsiteY25" fmla="*/ 580179 h 4646075"/>
                <a:gd name="connsiteX26" fmla="*/ 362975 w 2431124"/>
                <a:gd name="connsiteY26" fmla="*/ 381480 h 4646075"/>
                <a:gd name="connsiteX27" fmla="*/ 644856 w 2431124"/>
                <a:gd name="connsiteY27" fmla="*/ 12568 h 4646075"/>
                <a:gd name="connsiteX28" fmla="*/ 692368 w 2431124"/>
                <a:gd name="connsiteY28" fmla="*/ 0 h 4646075"/>
                <a:gd name="connsiteX0" fmla="*/ 1254012 w 2392499"/>
                <a:gd name="connsiteY0" fmla="*/ 1119694 h 4646074"/>
                <a:gd name="connsiteX1" fmla="*/ 1999540 w 2392499"/>
                <a:gd name="connsiteY1" fmla="*/ 1313156 h 4646074"/>
                <a:gd name="connsiteX2" fmla="*/ 2015247 w 2392499"/>
                <a:gd name="connsiteY2" fmla="*/ 1323983 h 4646074"/>
                <a:gd name="connsiteX3" fmla="*/ 2364684 w 2392499"/>
                <a:gd name="connsiteY3" fmla="*/ 1673463 h 4646074"/>
                <a:gd name="connsiteX4" fmla="*/ 2353147 w 2392499"/>
                <a:gd name="connsiteY4" fmla="*/ 2763723 h 4646074"/>
                <a:gd name="connsiteX5" fmla="*/ 2302320 w 2392499"/>
                <a:gd name="connsiteY5" fmla="*/ 4338790 h 4646074"/>
                <a:gd name="connsiteX6" fmla="*/ 143343 w 2392499"/>
                <a:gd name="connsiteY6" fmla="*/ 4311440 h 4646074"/>
                <a:gd name="connsiteX7" fmla="*/ 23571 w 2392499"/>
                <a:gd name="connsiteY7" fmla="*/ 2281165 h 4646074"/>
                <a:gd name="connsiteX8" fmla="*/ 492779 w 2392499"/>
                <a:gd name="connsiteY8" fmla="*/ 1323982 h 4646074"/>
                <a:gd name="connsiteX9" fmla="*/ 508484 w 2392499"/>
                <a:gd name="connsiteY9" fmla="*/ 1313156 h 4646074"/>
                <a:gd name="connsiteX10" fmla="*/ 1254012 w 2392499"/>
                <a:gd name="connsiteY10" fmla="*/ 1119694 h 4646074"/>
                <a:gd name="connsiteX11" fmla="*/ 653743 w 2392499"/>
                <a:gd name="connsiteY11" fmla="*/ 0 h 4646074"/>
                <a:gd name="connsiteX12" fmla="*/ 1854280 w 2392499"/>
                <a:gd name="connsiteY12" fmla="*/ 0 h 4646074"/>
                <a:gd name="connsiteX13" fmla="*/ 1901793 w 2392499"/>
                <a:gd name="connsiteY13" fmla="*/ 12568 h 4646074"/>
                <a:gd name="connsiteX14" fmla="*/ 2183675 w 2392499"/>
                <a:gd name="connsiteY14" fmla="*/ 381480 h 4646074"/>
                <a:gd name="connsiteX15" fmla="*/ 2183675 w 2392499"/>
                <a:gd name="connsiteY15" fmla="*/ 580179 h 4646074"/>
                <a:gd name="connsiteX16" fmla="*/ 2053315 w 2392499"/>
                <a:gd name="connsiteY16" fmla="*/ 860482 h 4646074"/>
                <a:gd name="connsiteX17" fmla="*/ 2015247 w 2392499"/>
                <a:gd name="connsiteY17" fmla="*/ 888455 h 4646074"/>
                <a:gd name="connsiteX18" fmla="*/ 2015247 w 2392499"/>
                <a:gd name="connsiteY18" fmla="*/ 1323982 h 4646074"/>
                <a:gd name="connsiteX19" fmla="*/ 1999540 w 2392499"/>
                <a:gd name="connsiteY19" fmla="*/ 1313155 h 4646074"/>
                <a:gd name="connsiteX20" fmla="*/ 1254012 w 2392499"/>
                <a:gd name="connsiteY20" fmla="*/ 1119693 h 4646074"/>
                <a:gd name="connsiteX21" fmla="*/ 508484 w 2392499"/>
                <a:gd name="connsiteY21" fmla="*/ 1313155 h 4646074"/>
                <a:gd name="connsiteX22" fmla="*/ 492779 w 2392499"/>
                <a:gd name="connsiteY22" fmla="*/ 1323981 h 4646074"/>
                <a:gd name="connsiteX23" fmla="*/ 492779 w 2392499"/>
                <a:gd name="connsiteY23" fmla="*/ 888455 h 4646074"/>
                <a:gd name="connsiteX24" fmla="*/ 454711 w 2392499"/>
                <a:gd name="connsiteY24" fmla="*/ 860482 h 4646074"/>
                <a:gd name="connsiteX25" fmla="*/ 324350 w 2392499"/>
                <a:gd name="connsiteY25" fmla="*/ 580179 h 4646074"/>
                <a:gd name="connsiteX26" fmla="*/ 324350 w 2392499"/>
                <a:gd name="connsiteY26" fmla="*/ 381480 h 4646074"/>
                <a:gd name="connsiteX27" fmla="*/ 606231 w 2392499"/>
                <a:gd name="connsiteY27" fmla="*/ 12568 h 4646074"/>
                <a:gd name="connsiteX28" fmla="*/ 653743 w 2392499"/>
                <a:gd name="connsiteY28" fmla="*/ 0 h 4646074"/>
                <a:gd name="connsiteX0" fmla="*/ 1254012 w 2392499"/>
                <a:gd name="connsiteY0" fmla="*/ 1119694 h 4614502"/>
                <a:gd name="connsiteX1" fmla="*/ 1999540 w 2392499"/>
                <a:gd name="connsiteY1" fmla="*/ 1313156 h 4614502"/>
                <a:gd name="connsiteX2" fmla="*/ 2015247 w 2392499"/>
                <a:gd name="connsiteY2" fmla="*/ 1323983 h 4614502"/>
                <a:gd name="connsiteX3" fmla="*/ 2364684 w 2392499"/>
                <a:gd name="connsiteY3" fmla="*/ 1673463 h 4614502"/>
                <a:gd name="connsiteX4" fmla="*/ 2353147 w 2392499"/>
                <a:gd name="connsiteY4" fmla="*/ 2763723 h 4614502"/>
                <a:gd name="connsiteX5" fmla="*/ 2302320 w 2392499"/>
                <a:gd name="connsiteY5" fmla="*/ 4338790 h 4614502"/>
                <a:gd name="connsiteX6" fmla="*/ 143343 w 2392499"/>
                <a:gd name="connsiteY6" fmla="*/ 4311440 h 4614502"/>
                <a:gd name="connsiteX7" fmla="*/ 23571 w 2392499"/>
                <a:gd name="connsiteY7" fmla="*/ 2281165 h 4614502"/>
                <a:gd name="connsiteX8" fmla="*/ 492779 w 2392499"/>
                <a:gd name="connsiteY8" fmla="*/ 1323982 h 4614502"/>
                <a:gd name="connsiteX9" fmla="*/ 508484 w 2392499"/>
                <a:gd name="connsiteY9" fmla="*/ 1313156 h 4614502"/>
                <a:gd name="connsiteX10" fmla="*/ 1254012 w 2392499"/>
                <a:gd name="connsiteY10" fmla="*/ 1119694 h 4614502"/>
                <a:gd name="connsiteX11" fmla="*/ 653743 w 2392499"/>
                <a:gd name="connsiteY11" fmla="*/ 0 h 4614502"/>
                <a:gd name="connsiteX12" fmla="*/ 1854280 w 2392499"/>
                <a:gd name="connsiteY12" fmla="*/ 0 h 4614502"/>
                <a:gd name="connsiteX13" fmla="*/ 1901793 w 2392499"/>
                <a:gd name="connsiteY13" fmla="*/ 12568 h 4614502"/>
                <a:gd name="connsiteX14" fmla="*/ 2183675 w 2392499"/>
                <a:gd name="connsiteY14" fmla="*/ 381480 h 4614502"/>
                <a:gd name="connsiteX15" fmla="*/ 2183675 w 2392499"/>
                <a:gd name="connsiteY15" fmla="*/ 580179 h 4614502"/>
                <a:gd name="connsiteX16" fmla="*/ 2053315 w 2392499"/>
                <a:gd name="connsiteY16" fmla="*/ 860482 h 4614502"/>
                <a:gd name="connsiteX17" fmla="*/ 2015247 w 2392499"/>
                <a:gd name="connsiteY17" fmla="*/ 888455 h 4614502"/>
                <a:gd name="connsiteX18" fmla="*/ 2015247 w 2392499"/>
                <a:gd name="connsiteY18" fmla="*/ 1323982 h 4614502"/>
                <a:gd name="connsiteX19" fmla="*/ 1999540 w 2392499"/>
                <a:gd name="connsiteY19" fmla="*/ 1313155 h 4614502"/>
                <a:gd name="connsiteX20" fmla="*/ 1254012 w 2392499"/>
                <a:gd name="connsiteY20" fmla="*/ 1119693 h 4614502"/>
                <a:gd name="connsiteX21" fmla="*/ 508484 w 2392499"/>
                <a:gd name="connsiteY21" fmla="*/ 1313155 h 4614502"/>
                <a:gd name="connsiteX22" fmla="*/ 492779 w 2392499"/>
                <a:gd name="connsiteY22" fmla="*/ 1323981 h 4614502"/>
                <a:gd name="connsiteX23" fmla="*/ 492779 w 2392499"/>
                <a:gd name="connsiteY23" fmla="*/ 888455 h 4614502"/>
                <a:gd name="connsiteX24" fmla="*/ 454711 w 2392499"/>
                <a:gd name="connsiteY24" fmla="*/ 860482 h 4614502"/>
                <a:gd name="connsiteX25" fmla="*/ 324350 w 2392499"/>
                <a:gd name="connsiteY25" fmla="*/ 580179 h 4614502"/>
                <a:gd name="connsiteX26" fmla="*/ 324350 w 2392499"/>
                <a:gd name="connsiteY26" fmla="*/ 381480 h 4614502"/>
                <a:gd name="connsiteX27" fmla="*/ 606231 w 2392499"/>
                <a:gd name="connsiteY27" fmla="*/ 12568 h 4614502"/>
                <a:gd name="connsiteX28" fmla="*/ 653743 w 2392499"/>
                <a:gd name="connsiteY28" fmla="*/ 0 h 4614502"/>
                <a:gd name="connsiteX0" fmla="*/ 1252109 w 2485667"/>
                <a:gd name="connsiteY0" fmla="*/ 1119694 h 4481594"/>
                <a:gd name="connsiteX1" fmla="*/ 1997637 w 2485667"/>
                <a:gd name="connsiteY1" fmla="*/ 1313156 h 4481594"/>
                <a:gd name="connsiteX2" fmla="*/ 2013344 w 2485667"/>
                <a:gd name="connsiteY2" fmla="*/ 1323983 h 4481594"/>
                <a:gd name="connsiteX3" fmla="*/ 2362781 w 2485667"/>
                <a:gd name="connsiteY3" fmla="*/ 1673463 h 4481594"/>
                <a:gd name="connsiteX4" fmla="*/ 2351244 w 2485667"/>
                <a:gd name="connsiteY4" fmla="*/ 2763723 h 4481594"/>
                <a:gd name="connsiteX5" fmla="*/ 2300417 w 2485667"/>
                <a:gd name="connsiteY5" fmla="*/ 4338790 h 4481594"/>
                <a:gd name="connsiteX6" fmla="*/ 228800 w 2485667"/>
                <a:gd name="connsiteY6" fmla="*/ 4295354 h 4481594"/>
                <a:gd name="connsiteX7" fmla="*/ 21668 w 2485667"/>
                <a:gd name="connsiteY7" fmla="*/ 2281165 h 4481594"/>
                <a:gd name="connsiteX8" fmla="*/ 490876 w 2485667"/>
                <a:gd name="connsiteY8" fmla="*/ 1323982 h 4481594"/>
                <a:gd name="connsiteX9" fmla="*/ 506581 w 2485667"/>
                <a:gd name="connsiteY9" fmla="*/ 1313156 h 4481594"/>
                <a:gd name="connsiteX10" fmla="*/ 1252109 w 2485667"/>
                <a:gd name="connsiteY10" fmla="*/ 1119694 h 4481594"/>
                <a:gd name="connsiteX11" fmla="*/ 651840 w 2485667"/>
                <a:gd name="connsiteY11" fmla="*/ 0 h 4481594"/>
                <a:gd name="connsiteX12" fmla="*/ 1852377 w 2485667"/>
                <a:gd name="connsiteY12" fmla="*/ 0 h 4481594"/>
                <a:gd name="connsiteX13" fmla="*/ 1899890 w 2485667"/>
                <a:gd name="connsiteY13" fmla="*/ 12568 h 4481594"/>
                <a:gd name="connsiteX14" fmla="*/ 2181772 w 2485667"/>
                <a:gd name="connsiteY14" fmla="*/ 381480 h 4481594"/>
                <a:gd name="connsiteX15" fmla="*/ 2181772 w 2485667"/>
                <a:gd name="connsiteY15" fmla="*/ 580179 h 4481594"/>
                <a:gd name="connsiteX16" fmla="*/ 2051412 w 2485667"/>
                <a:gd name="connsiteY16" fmla="*/ 860482 h 4481594"/>
                <a:gd name="connsiteX17" fmla="*/ 2013344 w 2485667"/>
                <a:gd name="connsiteY17" fmla="*/ 888455 h 4481594"/>
                <a:gd name="connsiteX18" fmla="*/ 2013344 w 2485667"/>
                <a:gd name="connsiteY18" fmla="*/ 1323982 h 4481594"/>
                <a:gd name="connsiteX19" fmla="*/ 1997637 w 2485667"/>
                <a:gd name="connsiteY19" fmla="*/ 1313155 h 4481594"/>
                <a:gd name="connsiteX20" fmla="*/ 1252109 w 2485667"/>
                <a:gd name="connsiteY20" fmla="*/ 1119693 h 4481594"/>
                <a:gd name="connsiteX21" fmla="*/ 506581 w 2485667"/>
                <a:gd name="connsiteY21" fmla="*/ 1313155 h 4481594"/>
                <a:gd name="connsiteX22" fmla="*/ 490876 w 2485667"/>
                <a:gd name="connsiteY22" fmla="*/ 1323981 h 4481594"/>
                <a:gd name="connsiteX23" fmla="*/ 490876 w 2485667"/>
                <a:gd name="connsiteY23" fmla="*/ 888455 h 4481594"/>
                <a:gd name="connsiteX24" fmla="*/ 452808 w 2485667"/>
                <a:gd name="connsiteY24" fmla="*/ 860482 h 4481594"/>
                <a:gd name="connsiteX25" fmla="*/ 322447 w 2485667"/>
                <a:gd name="connsiteY25" fmla="*/ 580179 h 4481594"/>
                <a:gd name="connsiteX26" fmla="*/ 322447 w 2485667"/>
                <a:gd name="connsiteY26" fmla="*/ 381480 h 4481594"/>
                <a:gd name="connsiteX27" fmla="*/ 604328 w 2485667"/>
                <a:gd name="connsiteY27" fmla="*/ 12568 h 4481594"/>
                <a:gd name="connsiteX28" fmla="*/ 651840 w 2485667"/>
                <a:gd name="connsiteY28" fmla="*/ 0 h 4481594"/>
                <a:gd name="connsiteX0" fmla="*/ 1258247 w 2491805"/>
                <a:gd name="connsiteY0" fmla="*/ 1119694 h 4481593"/>
                <a:gd name="connsiteX1" fmla="*/ 2003775 w 2491805"/>
                <a:gd name="connsiteY1" fmla="*/ 1313156 h 4481593"/>
                <a:gd name="connsiteX2" fmla="*/ 2019482 w 2491805"/>
                <a:gd name="connsiteY2" fmla="*/ 1323983 h 4481593"/>
                <a:gd name="connsiteX3" fmla="*/ 2368919 w 2491805"/>
                <a:gd name="connsiteY3" fmla="*/ 1673463 h 4481593"/>
                <a:gd name="connsiteX4" fmla="*/ 2357382 w 2491805"/>
                <a:gd name="connsiteY4" fmla="*/ 2763723 h 4481593"/>
                <a:gd name="connsiteX5" fmla="*/ 2306555 w 2491805"/>
                <a:gd name="connsiteY5" fmla="*/ 4338790 h 4481593"/>
                <a:gd name="connsiteX6" fmla="*/ 234938 w 2491805"/>
                <a:gd name="connsiteY6" fmla="*/ 4295354 h 4481593"/>
                <a:gd name="connsiteX7" fmla="*/ 27806 w 2491805"/>
                <a:gd name="connsiteY7" fmla="*/ 2281165 h 4481593"/>
                <a:gd name="connsiteX8" fmla="*/ 497014 w 2491805"/>
                <a:gd name="connsiteY8" fmla="*/ 1323982 h 4481593"/>
                <a:gd name="connsiteX9" fmla="*/ 512719 w 2491805"/>
                <a:gd name="connsiteY9" fmla="*/ 1313156 h 4481593"/>
                <a:gd name="connsiteX10" fmla="*/ 1258247 w 2491805"/>
                <a:gd name="connsiteY10" fmla="*/ 1119694 h 4481593"/>
                <a:gd name="connsiteX11" fmla="*/ 657978 w 2491805"/>
                <a:gd name="connsiteY11" fmla="*/ 0 h 4481593"/>
                <a:gd name="connsiteX12" fmla="*/ 1858515 w 2491805"/>
                <a:gd name="connsiteY12" fmla="*/ 0 h 4481593"/>
                <a:gd name="connsiteX13" fmla="*/ 1906028 w 2491805"/>
                <a:gd name="connsiteY13" fmla="*/ 12568 h 4481593"/>
                <a:gd name="connsiteX14" fmla="*/ 2187910 w 2491805"/>
                <a:gd name="connsiteY14" fmla="*/ 381480 h 4481593"/>
                <a:gd name="connsiteX15" fmla="*/ 2187910 w 2491805"/>
                <a:gd name="connsiteY15" fmla="*/ 580179 h 4481593"/>
                <a:gd name="connsiteX16" fmla="*/ 2057550 w 2491805"/>
                <a:gd name="connsiteY16" fmla="*/ 860482 h 4481593"/>
                <a:gd name="connsiteX17" fmla="*/ 2019482 w 2491805"/>
                <a:gd name="connsiteY17" fmla="*/ 888455 h 4481593"/>
                <a:gd name="connsiteX18" fmla="*/ 2019482 w 2491805"/>
                <a:gd name="connsiteY18" fmla="*/ 1323982 h 4481593"/>
                <a:gd name="connsiteX19" fmla="*/ 2003775 w 2491805"/>
                <a:gd name="connsiteY19" fmla="*/ 1313155 h 4481593"/>
                <a:gd name="connsiteX20" fmla="*/ 1258247 w 2491805"/>
                <a:gd name="connsiteY20" fmla="*/ 1119693 h 4481593"/>
                <a:gd name="connsiteX21" fmla="*/ 512719 w 2491805"/>
                <a:gd name="connsiteY21" fmla="*/ 1313155 h 4481593"/>
                <a:gd name="connsiteX22" fmla="*/ 497014 w 2491805"/>
                <a:gd name="connsiteY22" fmla="*/ 1323981 h 4481593"/>
                <a:gd name="connsiteX23" fmla="*/ 497014 w 2491805"/>
                <a:gd name="connsiteY23" fmla="*/ 888455 h 4481593"/>
                <a:gd name="connsiteX24" fmla="*/ 458946 w 2491805"/>
                <a:gd name="connsiteY24" fmla="*/ 860482 h 4481593"/>
                <a:gd name="connsiteX25" fmla="*/ 328585 w 2491805"/>
                <a:gd name="connsiteY25" fmla="*/ 580179 h 4481593"/>
                <a:gd name="connsiteX26" fmla="*/ 328585 w 2491805"/>
                <a:gd name="connsiteY26" fmla="*/ 381480 h 4481593"/>
                <a:gd name="connsiteX27" fmla="*/ 610466 w 2491805"/>
                <a:gd name="connsiteY27" fmla="*/ 12568 h 4481593"/>
                <a:gd name="connsiteX28" fmla="*/ 657978 w 2491805"/>
                <a:gd name="connsiteY28" fmla="*/ 0 h 4481593"/>
                <a:gd name="connsiteX0" fmla="*/ 1258247 w 2383874"/>
                <a:gd name="connsiteY0" fmla="*/ 1119694 h 4408697"/>
                <a:gd name="connsiteX1" fmla="*/ 2003775 w 2383874"/>
                <a:gd name="connsiteY1" fmla="*/ 1313156 h 4408697"/>
                <a:gd name="connsiteX2" fmla="*/ 2019482 w 2383874"/>
                <a:gd name="connsiteY2" fmla="*/ 1323983 h 4408697"/>
                <a:gd name="connsiteX3" fmla="*/ 2368919 w 2383874"/>
                <a:gd name="connsiteY3" fmla="*/ 1673463 h 4408697"/>
                <a:gd name="connsiteX4" fmla="*/ 2357382 w 2383874"/>
                <a:gd name="connsiteY4" fmla="*/ 2763723 h 4408697"/>
                <a:gd name="connsiteX5" fmla="*/ 2306555 w 2383874"/>
                <a:gd name="connsiteY5" fmla="*/ 4338790 h 4408697"/>
                <a:gd name="connsiteX6" fmla="*/ 234938 w 2383874"/>
                <a:gd name="connsiteY6" fmla="*/ 4295354 h 4408697"/>
                <a:gd name="connsiteX7" fmla="*/ 27806 w 2383874"/>
                <a:gd name="connsiteY7" fmla="*/ 2281165 h 4408697"/>
                <a:gd name="connsiteX8" fmla="*/ 497014 w 2383874"/>
                <a:gd name="connsiteY8" fmla="*/ 1323982 h 4408697"/>
                <a:gd name="connsiteX9" fmla="*/ 512719 w 2383874"/>
                <a:gd name="connsiteY9" fmla="*/ 1313156 h 4408697"/>
                <a:gd name="connsiteX10" fmla="*/ 1258247 w 2383874"/>
                <a:gd name="connsiteY10" fmla="*/ 1119694 h 4408697"/>
                <a:gd name="connsiteX11" fmla="*/ 657978 w 2383874"/>
                <a:gd name="connsiteY11" fmla="*/ 0 h 4408697"/>
                <a:gd name="connsiteX12" fmla="*/ 1858515 w 2383874"/>
                <a:gd name="connsiteY12" fmla="*/ 0 h 4408697"/>
                <a:gd name="connsiteX13" fmla="*/ 1906028 w 2383874"/>
                <a:gd name="connsiteY13" fmla="*/ 12568 h 4408697"/>
                <a:gd name="connsiteX14" fmla="*/ 2187910 w 2383874"/>
                <a:gd name="connsiteY14" fmla="*/ 381480 h 4408697"/>
                <a:gd name="connsiteX15" fmla="*/ 2187910 w 2383874"/>
                <a:gd name="connsiteY15" fmla="*/ 580179 h 4408697"/>
                <a:gd name="connsiteX16" fmla="*/ 2057550 w 2383874"/>
                <a:gd name="connsiteY16" fmla="*/ 860482 h 4408697"/>
                <a:gd name="connsiteX17" fmla="*/ 2019482 w 2383874"/>
                <a:gd name="connsiteY17" fmla="*/ 888455 h 4408697"/>
                <a:gd name="connsiteX18" fmla="*/ 2019482 w 2383874"/>
                <a:gd name="connsiteY18" fmla="*/ 1323982 h 4408697"/>
                <a:gd name="connsiteX19" fmla="*/ 2003775 w 2383874"/>
                <a:gd name="connsiteY19" fmla="*/ 1313155 h 4408697"/>
                <a:gd name="connsiteX20" fmla="*/ 1258247 w 2383874"/>
                <a:gd name="connsiteY20" fmla="*/ 1119693 h 4408697"/>
                <a:gd name="connsiteX21" fmla="*/ 512719 w 2383874"/>
                <a:gd name="connsiteY21" fmla="*/ 1313155 h 4408697"/>
                <a:gd name="connsiteX22" fmla="*/ 497014 w 2383874"/>
                <a:gd name="connsiteY22" fmla="*/ 1323981 h 4408697"/>
                <a:gd name="connsiteX23" fmla="*/ 497014 w 2383874"/>
                <a:gd name="connsiteY23" fmla="*/ 888455 h 4408697"/>
                <a:gd name="connsiteX24" fmla="*/ 458946 w 2383874"/>
                <a:gd name="connsiteY24" fmla="*/ 860482 h 4408697"/>
                <a:gd name="connsiteX25" fmla="*/ 328585 w 2383874"/>
                <a:gd name="connsiteY25" fmla="*/ 580179 h 4408697"/>
                <a:gd name="connsiteX26" fmla="*/ 328585 w 2383874"/>
                <a:gd name="connsiteY26" fmla="*/ 381480 h 4408697"/>
                <a:gd name="connsiteX27" fmla="*/ 610466 w 2383874"/>
                <a:gd name="connsiteY27" fmla="*/ 12568 h 4408697"/>
                <a:gd name="connsiteX28" fmla="*/ 657978 w 2383874"/>
                <a:gd name="connsiteY28" fmla="*/ 0 h 4408697"/>
                <a:gd name="connsiteX0" fmla="*/ 1255645 w 2482903"/>
                <a:gd name="connsiteY0" fmla="*/ 1119694 h 4538580"/>
                <a:gd name="connsiteX1" fmla="*/ 2001173 w 2482903"/>
                <a:gd name="connsiteY1" fmla="*/ 1313156 h 4538580"/>
                <a:gd name="connsiteX2" fmla="*/ 2016880 w 2482903"/>
                <a:gd name="connsiteY2" fmla="*/ 1323983 h 4538580"/>
                <a:gd name="connsiteX3" fmla="*/ 2366317 w 2482903"/>
                <a:gd name="connsiteY3" fmla="*/ 1673463 h 4538580"/>
                <a:gd name="connsiteX4" fmla="*/ 2354780 w 2482903"/>
                <a:gd name="connsiteY4" fmla="*/ 2763723 h 4538580"/>
                <a:gd name="connsiteX5" fmla="*/ 2303953 w 2482903"/>
                <a:gd name="connsiteY5" fmla="*/ 4338790 h 4538580"/>
                <a:gd name="connsiteX6" fmla="*/ 319695 w 2482903"/>
                <a:gd name="connsiteY6" fmla="*/ 4407951 h 4538580"/>
                <a:gd name="connsiteX7" fmla="*/ 25204 w 2482903"/>
                <a:gd name="connsiteY7" fmla="*/ 2281165 h 4538580"/>
                <a:gd name="connsiteX8" fmla="*/ 494412 w 2482903"/>
                <a:gd name="connsiteY8" fmla="*/ 1323982 h 4538580"/>
                <a:gd name="connsiteX9" fmla="*/ 510117 w 2482903"/>
                <a:gd name="connsiteY9" fmla="*/ 1313156 h 4538580"/>
                <a:gd name="connsiteX10" fmla="*/ 1255645 w 2482903"/>
                <a:gd name="connsiteY10" fmla="*/ 1119694 h 4538580"/>
                <a:gd name="connsiteX11" fmla="*/ 655376 w 2482903"/>
                <a:gd name="connsiteY11" fmla="*/ 0 h 4538580"/>
                <a:gd name="connsiteX12" fmla="*/ 1855913 w 2482903"/>
                <a:gd name="connsiteY12" fmla="*/ 0 h 4538580"/>
                <a:gd name="connsiteX13" fmla="*/ 1903426 w 2482903"/>
                <a:gd name="connsiteY13" fmla="*/ 12568 h 4538580"/>
                <a:gd name="connsiteX14" fmla="*/ 2185308 w 2482903"/>
                <a:gd name="connsiteY14" fmla="*/ 381480 h 4538580"/>
                <a:gd name="connsiteX15" fmla="*/ 2185308 w 2482903"/>
                <a:gd name="connsiteY15" fmla="*/ 580179 h 4538580"/>
                <a:gd name="connsiteX16" fmla="*/ 2054948 w 2482903"/>
                <a:gd name="connsiteY16" fmla="*/ 860482 h 4538580"/>
                <a:gd name="connsiteX17" fmla="*/ 2016880 w 2482903"/>
                <a:gd name="connsiteY17" fmla="*/ 888455 h 4538580"/>
                <a:gd name="connsiteX18" fmla="*/ 2016880 w 2482903"/>
                <a:gd name="connsiteY18" fmla="*/ 1323982 h 4538580"/>
                <a:gd name="connsiteX19" fmla="*/ 2001173 w 2482903"/>
                <a:gd name="connsiteY19" fmla="*/ 1313155 h 4538580"/>
                <a:gd name="connsiteX20" fmla="*/ 1255645 w 2482903"/>
                <a:gd name="connsiteY20" fmla="*/ 1119693 h 4538580"/>
                <a:gd name="connsiteX21" fmla="*/ 510117 w 2482903"/>
                <a:gd name="connsiteY21" fmla="*/ 1313155 h 4538580"/>
                <a:gd name="connsiteX22" fmla="*/ 494412 w 2482903"/>
                <a:gd name="connsiteY22" fmla="*/ 1323981 h 4538580"/>
                <a:gd name="connsiteX23" fmla="*/ 494412 w 2482903"/>
                <a:gd name="connsiteY23" fmla="*/ 888455 h 4538580"/>
                <a:gd name="connsiteX24" fmla="*/ 456344 w 2482903"/>
                <a:gd name="connsiteY24" fmla="*/ 860482 h 4538580"/>
                <a:gd name="connsiteX25" fmla="*/ 325983 w 2482903"/>
                <a:gd name="connsiteY25" fmla="*/ 580179 h 4538580"/>
                <a:gd name="connsiteX26" fmla="*/ 325983 w 2482903"/>
                <a:gd name="connsiteY26" fmla="*/ 381480 h 4538580"/>
                <a:gd name="connsiteX27" fmla="*/ 607864 w 2482903"/>
                <a:gd name="connsiteY27" fmla="*/ 12568 h 4538580"/>
                <a:gd name="connsiteX28" fmla="*/ 655376 w 2482903"/>
                <a:gd name="connsiteY28" fmla="*/ 0 h 4538580"/>
                <a:gd name="connsiteX0" fmla="*/ 1255645 w 2399542"/>
                <a:gd name="connsiteY0" fmla="*/ 1119694 h 6187183"/>
                <a:gd name="connsiteX1" fmla="*/ 2001173 w 2399542"/>
                <a:gd name="connsiteY1" fmla="*/ 1313156 h 6187183"/>
                <a:gd name="connsiteX2" fmla="*/ 2016880 w 2399542"/>
                <a:gd name="connsiteY2" fmla="*/ 1323983 h 6187183"/>
                <a:gd name="connsiteX3" fmla="*/ 2366317 w 2399542"/>
                <a:gd name="connsiteY3" fmla="*/ 1673463 h 6187183"/>
                <a:gd name="connsiteX4" fmla="*/ 2354780 w 2399542"/>
                <a:gd name="connsiteY4" fmla="*/ 2763723 h 6187183"/>
                <a:gd name="connsiteX5" fmla="*/ 2303953 w 2399542"/>
                <a:gd name="connsiteY5" fmla="*/ 4338790 h 6187183"/>
                <a:gd name="connsiteX6" fmla="*/ 2238644 w 2399542"/>
                <a:gd name="connsiteY6" fmla="*/ 6187114 h 6187183"/>
                <a:gd name="connsiteX7" fmla="*/ 319695 w 2399542"/>
                <a:gd name="connsiteY7" fmla="*/ 4407951 h 6187183"/>
                <a:gd name="connsiteX8" fmla="*/ 25204 w 2399542"/>
                <a:gd name="connsiteY8" fmla="*/ 2281165 h 6187183"/>
                <a:gd name="connsiteX9" fmla="*/ 494412 w 2399542"/>
                <a:gd name="connsiteY9" fmla="*/ 1323982 h 6187183"/>
                <a:gd name="connsiteX10" fmla="*/ 510117 w 2399542"/>
                <a:gd name="connsiteY10" fmla="*/ 1313156 h 6187183"/>
                <a:gd name="connsiteX11" fmla="*/ 1255645 w 2399542"/>
                <a:gd name="connsiteY11" fmla="*/ 1119694 h 6187183"/>
                <a:gd name="connsiteX12" fmla="*/ 655376 w 2399542"/>
                <a:gd name="connsiteY12" fmla="*/ 0 h 6187183"/>
                <a:gd name="connsiteX13" fmla="*/ 1855913 w 2399542"/>
                <a:gd name="connsiteY13" fmla="*/ 0 h 6187183"/>
                <a:gd name="connsiteX14" fmla="*/ 1903426 w 2399542"/>
                <a:gd name="connsiteY14" fmla="*/ 12568 h 6187183"/>
                <a:gd name="connsiteX15" fmla="*/ 2185308 w 2399542"/>
                <a:gd name="connsiteY15" fmla="*/ 381480 h 6187183"/>
                <a:gd name="connsiteX16" fmla="*/ 2185308 w 2399542"/>
                <a:gd name="connsiteY16" fmla="*/ 580179 h 6187183"/>
                <a:gd name="connsiteX17" fmla="*/ 2054948 w 2399542"/>
                <a:gd name="connsiteY17" fmla="*/ 860482 h 6187183"/>
                <a:gd name="connsiteX18" fmla="*/ 2016880 w 2399542"/>
                <a:gd name="connsiteY18" fmla="*/ 888455 h 6187183"/>
                <a:gd name="connsiteX19" fmla="*/ 2016880 w 2399542"/>
                <a:gd name="connsiteY19" fmla="*/ 1323982 h 6187183"/>
                <a:gd name="connsiteX20" fmla="*/ 2001173 w 2399542"/>
                <a:gd name="connsiteY20" fmla="*/ 1313155 h 6187183"/>
                <a:gd name="connsiteX21" fmla="*/ 1255645 w 2399542"/>
                <a:gd name="connsiteY21" fmla="*/ 1119693 h 6187183"/>
                <a:gd name="connsiteX22" fmla="*/ 510117 w 2399542"/>
                <a:gd name="connsiteY22" fmla="*/ 1313155 h 6187183"/>
                <a:gd name="connsiteX23" fmla="*/ 494412 w 2399542"/>
                <a:gd name="connsiteY23" fmla="*/ 1323981 h 6187183"/>
                <a:gd name="connsiteX24" fmla="*/ 494412 w 2399542"/>
                <a:gd name="connsiteY24" fmla="*/ 888455 h 6187183"/>
                <a:gd name="connsiteX25" fmla="*/ 456344 w 2399542"/>
                <a:gd name="connsiteY25" fmla="*/ 860482 h 6187183"/>
                <a:gd name="connsiteX26" fmla="*/ 325983 w 2399542"/>
                <a:gd name="connsiteY26" fmla="*/ 580179 h 6187183"/>
                <a:gd name="connsiteX27" fmla="*/ 325983 w 2399542"/>
                <a:gd name="connsiteY27" fmla="*/ 381480 h 6187183"/>
                <a:gd name="connsiteX28" fmla="*/ 607864 w 2399542"/>
                <a:gd name="connsiteY28" fmla="*/ 12568 h 6187183"/>
                <a:gd name="connsiteX29" fmla="*/ 655376 w 2399542"/>
                <a:gd name="connsiteY29" fmla="*/ 0 h 6187183"/>
                <a:gd name="connsiteX0" fmla="*/ 1255645 w 2388022"/>
                <a:gd name="connsiteY0" fmla="*/ 1119694 h 6364250"/>
                <a:gd name="connsiteX1" fmla="*/ 2001173 w 2388022"/>
                <a:gd name="connsiteY1" fmla="*/ 1313156 h 6364250"/>
                <a:gd name="connsiteX2" fmla="*/ 2016880 w 2388022"/>
                <a:gd name="connsiteY2" fmla="*/ 1323983 h 6364250"/>
                <a:gd name="connsiteX3" fmla="*/ 2366317 w 2388022"/>
                <a:gd name="connsiteY3" fmla="*/ 1673463 h 6364250"/>
                <a:gd name="connsiteX4" fmla="*/ 2354780 w 2388022"/>
                <a:gd name="connsiteY4" fmla="*/ 2763723 h 6364250"/>
                <a:gd name="connsiteX5" fmla="*/ 2303953 w 2388022"/>
                <a:gd name="connsiteY5" fmla="*/ 4338790 h 6364250"/>
                <a:gd name="connsiteX6" fmla="*/ 2238644 w 2388022"/>
                <a:gd name="connsiteY6" fmla="*/ 6187114 h 6364250"/>
                <a:gd name="connsiteX7" fmla="*/ 433221 w 2388022"/>
                <a:gd name="connsiteY7" fmla="*/ 6235370 h 6364250"/>
                <a:gd name="connsiteX8" fmla="*/ 319695 w 2388022"/>
                <a:gd name="connsiteY8" fmla="*/ 4407951 h 6364250"/>
                <a:gd name="connsiteX9" fmla="*/ 25204 w 2388022"/>
                <a:gd name="connsiteY9" fmla="*/ 2281165 h 6364250"/>
                <a:gd name="connsiteX10" fmla="*/ 494412 w 2388022"/>
                <a:gd name="connsiteY10" fmla="*/ 1323982 h 6364250"/>
                <a:gd name="connsiteX11" fmla="*/ 510117 w 2388022"/>
                <a:gd name="connsiteY11" fmla="*/ 1313156 h 6364250"/>
                <a:gd name="connsiteX12" fmla="*/ 1255645 w 2388022"/>
                <a:gd name="connsiteY12" fmla="*/ 1119694 h 6364250"/>
                <a:gd name="connsiteX13" fmla="*/ 655376 w 2388022"/>
                <a:gd name="connsiteY13" fmla="*/ 0 h 6364250"/>
                <a:gd name="connsiteX14" fmla="*/ 1855913 w 2388022"/>
                <a:gd name="connsiteY14" fmla="*/ 0 h 6364250"/>
                <a:gd name="connsiteX15" fmla="*/ 1903426 w 2388022"/>
                <a:gd name="connsiteY15" fmla="*/ 12568 h 6364250"/>
                <a:gd name="connsiteX16" fmla="*/ 2185308 w 2388022"/>
                <a:gd name="connsiteY16" fmla="*/ 381480 h 6364250"/>
                <a:gd name="connsiteX17" fmla="*/ 2185308 w 2388022"/>
                <a:gd name="connsiteY17" fmla="*/ 580179 h 6364250"/>
                <a:gd name="connsiteX18" fmla="*/ 2054948 w 2388022"/>
                <a:gd name="connsiteY18" fmla="*/ 860482 h 6364250"/>
                <a:gd name="connsiteX19" fmla="*/ 2016880 w 2388022"/>
                <a:gd name="connsiteY19" fmla="*/ 888455 h 6364250"/>
                <a:gd name="connsiteX20" fmla="*/ 2016880 w 2388022"/>
                <a:gd name="connsiteY20" fmla="*/ 1323982 h 6364250"/>
                <a:gd name="connsiteX21" fmla="*/ 2001173 w 2388022"/>
                <a:gd name="connsiteY21" fmla="*/ 1313155 h 6364250"/>
                <a:gd name="connsiteX22" fmla="*/ 1255645 w 2388022"/>
                <a:gd name="connsiteY22" fmla="*/ 1119693 h 6364250"/>
                <a:gd name="connsiteX23" fmla="*/ 510117 w 2388022"/>
                <a:gd name="connsiteY23" fmla="*/ 1313155 h 6364250"/>
                <a:gd name="connsiteX24" fmla="*/ 494412 w 2388022"/>
                <a:gd name="connsiteY24" fmla="*/ 1323981 h 6364250"/>
                <a:gd name="connsiteX25" fmla="*/ 494412 w 2388022"/>
                <a:gd name="connsiteY25" fmla="*/ 888455 h 6364250"/>
                <a:gd name="connsiteX26" fmla="*/ 456344 w 2388022"/>
                <a:gd name="connsiteY26" fmla="*/ 860482 h 6364250"/>
                <a:gd name="connsiteX27" fmla="*/ 325983 w 2388022"/>
                <a:gd name="connsiteY27" fmla="*/ 580179 h 6364250"/>
                <a:gd name="connsiteX28" fmla="*/ 325983 w 2388022"/>
                <a:gd name="connsiteY28" fmla="*/ 381480 h 6364250"/>
                <a:gd name="connsiteX29" fmla="*/ 607864 w 2388022"/>
                <a:gd name="connsiteY29" fmla="*/ 12568 h 6364250"/>
                <a:gd name="connsiteX30" fmla="*/ 655376 w 2388022"/>
                <a:gd name="connsiteY30" fmla="*/ 0 h 6364250"/>
                <a:gd name="connsiteX0" fmla="*/ 1250882 w 2383259"/>
                <a:gd name="connsiteY0" fmla="*/ 1119694 h 6364250"/>
                <a:gd name="connsiteX1" fmla="*/ 1996410 w 2383259"/>
                <a:gd name="connsiteY1" fmla="*/ 1313156 h 6364250"/>
                <a:gd name="connsiteX2" fmla="*/ 2012117 w 2383259"/>
                <a:gd name="connsiteY2" fmla="*/ 1323983 h 6364250"/>
                <a:gd name="connsiteX3" fmla="*/ 2361554 w 2383259"/>
                <a:gd name="connsiteY3" fmla="*/ 1673463 h 6364250"/>
                <a:gd name="connsiteX4" fmla="*/ 2350017 w 2383259"/>
                <a:gd name="connsiteY4" fmla="*/ 2763723 h 6364250"/>
                <a:gd name="connsiteX5" fmla="*/ 2299190 w 2383259"/>
                <a:gd name="connsiteY5" fmla="*/ 4338790 h 6364250"/>
                <a:gd name="connsiteX6" fmla="*/ 2233881 w 2383259"/>
                <a:gd name="connsiteY6" fmla="*/ 6187114 h 6364250"/>
                <a:gd name="connsiteX7" fmla="*/ 428458 w 2383259"/>
                <a:gd name="connsiteY7" fmla="*/ 6235370 h 6364250"/>
                <a:gd name="connsiteX8" fmla="*/ 533330 w 2383259"/>
                <a:gd name="connsiteY8" fmla="*/ 4424036 h 6364250"/>
                <a:gd name="connsiteX9" fmla="*/ 20441 w 2383259"/>
                <a:gd name="connsiteY9" fmla="*/ 2281165 h 6364250"/>
                <a:gd name="connsiteX10" fmla="*/ 489649 w 2383259"/>
                <a:gd name="connsiteY10" fmla="*/ 1323982 h 6364250"/>
                <a:gd name="connsiteX11" fmla="*/ 505354 w 2383259"/>
                <a:gd name="connsiteY11" fmla="*/ 1313156 h 6364250"/>
                <a:gd name="connsiteX12" fmla="*/ 1250882 w 2383259"/>
                <a:gd name="connsiteY12" fmla="*/ 1119694 h 6364250"/>
                <a:gd name="connsiteX13" fmla="*/ 650613 w 2383259"/>
                <a:gd name="connsiteY13" fmla="*/ 0 h 6364250"/>
                <a:gd name="connsiteX14" fmla="*/ 1851150 w 2383259"/>
                <a:gd name="connsiteY14" fmla="*/ 0 h 6364250"/>
                <a:gd name="connsiteX15" fmla="*/ 1898663 w 2383259"/>
                <a:gd name="connsiteY15" fmla="*/ 12568 h 6364250"/>
                <a:gd name="connsiteX16" fmla="*/ 2180545 w 2383259"/>
                <a:gd name="connsiteY16" fmla="*/ 381480 h 6364250"/>
                <a:gd name="connsiteX17" fmla="*/ 2180545 w 2383259"/>
                <a:gd name="connsiteY17" fmla="*/ 580179 h 6364250"/>
                <a:gd name="connsiteX18" fmla="*/ 2050185 w 2383259"/>
                <a:gd name="connsiteY18" fmla="*/ 860482 h 6364250"/>
                <a:gd name="connsiteX19" fmla="*/ 2012117 w 2383259"/>
                <a:gd name="connsiteY19" fmla="*/ 888455 h 6364250"/>
                <a:gd name="connsiteX20" fmla="*/ 2012117 w 2383259"/>
                <a:gd name="connsiteY20" fmla="*/ 1323982 h 6364250"/>
                <a:gd name="connsiteX21" fmla="*/ 1996410 w 2383259"/>
                <a:gd name="connsiteY21" fmla="*/ 1313155 h 6364250"/>
                <a:gd name="connsiteX22" fmla="*/ 1250882 w 2383259"/>
                <a:gd name="connsiteY22" fmla="*/ 1119693 h 6364250"/>
                <a:gd name="connsiteX23" fmla="*/ 505354 w 2383259"/>
                <a:gd name="connsiteY23" fmla="*/ 1313155 h 6364250"/>
                <a:gd name="connsiteX24" fmla="*/ 489649 w 2383259"/>
                <a:gd name="connsiteY24" fmla="*/ 1323981 h 6364250"/>
                <a:gd name="connsiteX25" fmla="*/ 489649 w 2383259"/>
                <a:gd name="connsiteY25" fmla="*/ 888455 h 6364250"/>
                <a:gd name="connsiteX26" fmla="*/ 451581 w 2383259"/>
                <a:gd name="connsiteY26" fmla="*/ 860482 h 6364250"/>
                <a:gd name="connsiteX27" fmla="*/ 321220 w 2383259"/>
                <a:gd name="connsiteY27" fmla="*/ 580179 h 6364250"/>
                <a:gd name="connsiteX28" fmla="*/ 321220 w 2383259"/>
                <a:gd name="connsiteY28" fmla="*/ 381480 h 6364250"/>
                <a:gd name="connsiteX29" fmla="*/ 603101 w 2383259"/>
                <a:gd name="connsiteY29" fmla="*/ 12568 h 6364250"/>
                <a:gd name="connsiteX30" fmla="*/ 650613 w 2383259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168932 w 2301309"/>
                <a:gd name="connsiteY0" fmla="*/ 1119694 h 6364250"/>
                <a:gd name="connsiteX1" fmla="*/ 1914460 w 2301309"/>
                <a:gd name="connsiteY1" fmla="*/ 1313156 h 6364250"/>
                <a:gd name="connsiteX2" fmla="*/ 1930167 w 2301309"/>
                <a:gd name="connsiteY2" fmla="*/ 1323983 h 6364250"/>
                <a:gd name="connsiteX3" fmla="*/ 2279604 w 2301309"/>
                <a:gd name="connsiteY3" fmla="*/ 1673463 h 6364250"/>
                <a:gd name="connsiteX4" fmla="*/ 2268067 w 2301309"/>
                <a:gd name="connsiteY4" fmla="*/ 2763723 h 6364250"/>
                <a:gd name="connsiteX5" fmla="*/ 2217240 w 2301309"/>
                <a:gd name="connsiteY5" fmla="*/ 4338790 h 6364250"/>
                <a:gd name="connsiteX6" fmla="*/ 2151931 w 2301309"/>
                <a:gd name="connsiteY6" fmla="*/ 6187114 h 6364250"/>
                <a:gd name="connsiteX7" fmla="*/ 346508 w 2301309"/>
                <a:gd name="connsiteY7" fmla="*/ 6235370 h 6364250"/>
                <a:gd name="connsiteX8" fmla="*/ 451380 w 2301309"/>
                <a:gd name="connsiteY8" fmla="*/ 4424036 h 6364250"/>
                <a:gd name="connsiteX9" fmla="*/ 25850 w 2301309"/>
                <a:gd name="connsiteY9" fmla="*/ 2281166 h 6364250"/>
                <a:gd name="connsiteX10" fmla="*/ 407699 w 2301309"/>
                <a:gd name="connsiteY10" fmla="*/ 1323982 h 6364250"/>
                <a:gd name="connsiteX11" fmla="*/ 423404 w 2301309"/>
                <a:gd name="connsiteY11" fmla="*/ 1313156 h 6364250"/>
                <a:gd name="connsiteX12" fmla="*/ 1168932 w 2301309"/>
                <a:gd name="connsiteY12" fmla="*/ 1119694 h 6364250"/>
                <a:gd name="connsiteX13" fmla="*/ 568663 w 2301309"/>
                <a:gd name="connsiteY13" fmla="*/ 0 h 6364250"/>
                <a:gd name="connsiteX14" fmla="*/ 1769200 w 2301309"/>
                <a:gd name="connsiteY14" fmla="*/ 0 h 6364250"/>
                <a:gd name="connsiteX15" fmla="*/ 1816713 w 2301309"/>
                <a:gd name="connsiteY15" fmla="*/ 12568 h 6364250"/>
                <a:gd name="connsiteX16" fmla="*/ 2098595 w 2301309"/>
                <a:gd name="connsiteY16" fmla="*/ 381480 h 6364250"/>
                <a:gd name="connsiteX17" fmla="*/ 2098595 w 2301309"/>
                <a:gd name="connsiteY17" fmla="*/ 580179 h 6364250"/>
                <a:gd name="connsiteX18" fmla="*/ 1968235 w 2301309"/>
                <a:gd name="connsiteY18" fmla="*/ 860482 h 6364250"/>
                <a:gd name="connsiteX19" fmla="*/ 1930167 w 2301309"/>
                <a:gd name="connsiteY19" fmla="*/ 888455 h 6364250"/>
                <a:gd name="connsiteX20" fmla="*/ 1930167 w 2301309"/>
                <a:gd name="connsiteY20" fmla="*/ 1323982 h 6364250"/>
                <a:gd name="connsiteX21" fmla="*/ 1914460 w 2301309"/>
                <a:gd name="connsiteY21" fmla="*/ 1313155 h 6364250"/>
                <a:gd name="connsiteX22" fmla="*/ 1168932 w 2301309"/>
                <a:gd name="connsiteY22" fmla="*/ 1119693 h 6364250"/>
                <a:gd name="connsiteX23" fmla="*/ 423404 w 2301309"/>
                <a:gd name="connsiteY23" fmla="*/ 1313155 h 6364250"/>
                <a:gd name="connsiteX24" fmla="*/ 407699 w 2301309"/>
                <a:gd name="connsiteY24" fmla="*/ 1323981 h 6364250"/>
                <a:gd name="connsiteX25" fmla="*/ 407699 w 2301309"/>
                <a:gd name="connsiteY25" fmla="*/ 888455 h 6364250"/>
                <a:gd name="connsiteX26" fmla="*/ 369631 w 2301309"/>
                <a:gd name="connsiteY26" fmla="*/ 860482 h 6364250"/>
                <a:gd name="connsiteX27" fmla="*/ 239270 w 2301309"/>
                <a:gd name="connsiteY27" fmla="*/ 580179 h 6364250"/>
                <a:gd name="connsiteX28" fmla="*/ 239270 w 2301309"/>
                <a:gd name="connsiteY28" fmla="*/ 381480 h 6364250"/>
                <a:gd name="connsiteX29" fmla="*/ 521151 w 2301309"/>
                <a:gd name="connsiteY29" fmla="*/ 12568 h 6364250"/>
                <a:gd name="connsiteX30" fmla="*/ 568663 w 2301309"/>
                <a:gd name="connsiteY30" fmla="*/ 0 h 6364250"/>
                <a:gd name="connsiteX0" fmla="*/ 1168932 w 2286555"/>
                <a:gd name="connsiteY0" fmla="*/ 1119694 h 6419081"/>
                <a:gd name="connsiteX1" fmla="*/ 1914460 w 2286555"/>
                <a:gd name="connsiteY1" fmla="*/ 1313156 h 6419081"/>
                <a:gd name="connsiteX2" fmla="*/ 1930167 w 2286555"/>
                <a:gd name="connsiteY2" fmla="*/ 1323983 h 6419081"/>
                <a:gd name="connsiteX3" fmla="*/ 2279604 w 2286555"/>
                <a:gd name="connsiteY3" fmla="*/ 1673463 h 6419081"/>
                <a:gd name="connsiteX4" fmla="*/ 2268067 w 2286555"/>
                <a:gd name="connsiteY4" fmla="*/ 2763723 h 6419081"/>
                <a:gd name="connsiteX5" fmla="*/ 2217240 w 2286555"/>
                <a:gd name="connsiteY5" fmla="*/ 4338790 h 6419081"/>
                <a:gd name="connsiteX6" fmla="*/ 2050012 w 2286555"/>
                <a:gd name="connsiteY6" fmla="*/ 6347966 h 6419081"/>
                <a:gd name="connsiteX7" fmla="*/ 346508 w 2286555"/>
                <a:gd name="connsiteY7" fmla="*/ 6235370 h 6419081"/>
                <a:gd name="connsiteX8" fmla="*/ 451380 w 2286555"/>
                <a:gd name="connsiteY8" fmla="*/ 4424036 h 6419081"/>
                <a:gd name="connsiteX9" fmla="*/ 25850 w 2286555"/>
                <a:gd name="connsiteY9" fmla="*/ 2281166 h 6419081"/>
                <a:gd name="connsiteX10" fmla="*/ 407699 w 2286555"/>
                <a:gd name="connsiteY10" fmla="*/ 1323982 h 6419081"/>
                <a:gd name="connsiteX11" fmla="*/ 423404 w 2286555"/>
                <a:gd name="connsiteY11" fmla="*/ 1313156 h 6419081"/>
                <a:gd name="connsiteX12" fmla="*/ 1168932 w 2286555"/>
                <a:gd name="connsiteY12" fmla="*/ 1119694 h 6419081"/>
                <a:gd name="connsiteX13" fmla="*/ 568663 w 2286555"/>
                <a:gd name="connsiteY13" fmla="*/ 0 h 6419081"/>
                <a:gd name="connsiteX14" fmla="*/ 1769200 w 2286555"/>
                <a:gd name="connsiteY14" fmla="*/ 0 h 6419081"/>
                <a:gd name="connsiteX15" fmla="*/ 1816713 w 2286555"/>
                <a:gd name="connsiteY15" fmla="*/ 12568 h 6419081"/>
                <a:gd name="connsiteX16" fmla="*/ 2098595 w 2286555"/>
                <a:gd name="connsiteY16" fmla="*/ 381480 h 6419081"/>
                <a:gd name="connsiteX17" fmla="*/ 2098595 w 2286555"/>
                <a:gd name="connsiteY17" fmla="*/ 580179 h 6419081"/>
                <a:gd name="connsiteX18" fmla="*/ 1968235 w 2286555"/>
                <a:gd name="connsiteY18" fmla="*/ 860482 h 6419081"/>
                <a:gd name="connsiteX19" fmla="*/ 1930167 w 2286555"/>
                <a:gd name="connsiteY19" fmla="*/ 888455 h 6419081"/>
                <a:gd name="connsiteX20" fmla="*/ 1930167 w 2286555"/>
                <a:gd name="connsiteY20" fmla="*/ 1323982 h 6419081"/>
                <a:gd name="connsiteX21" fmla="*/ 1914460 w 2286555"/>
                <a:gd name="connsiteY21" fmla="*/ 1313155 h 6419081"/>
                <a:gd name="connsiteX22" fmla="*/ 1168932 w 2286555"/>
                <a:gd name="connsiteY22" fmla="*/ 1119693 h 6419081"/>
                <a:gd name="connsiteX23" fmla="*/ 423404 w 2286555"/>
                <a:gd name="connsiteY23" fmla="*/ 1313155 h 6419081"/>
                <a:gd name="connsiteX24" fmla="*/ 407699 w 2286555"/>
                <a:gd name="connsiteY24" fmla="*/ 1323981 h 6419081"/>
                <a:gd name="connsiteX25" fmla="*/ 407699 w 2286555"/>
                <a:gd name="connsiteY25" fmla="*/ 888455 h 6419081"/>
                <a:gd name="connsiteX26" fmla="*/ 369631 w 2286555"/>
                <a:gd name="connsiteY26" fmla="*/ 860482 h 6419081"/>
                <a:gd name="connsiteX27" fmla="*/ 239270 w 2286555"/>
                <a:gd name="connsiteY27" fmla="*/ 580179 h 6419081"/>
                <a:gd name="connsiteX28" fmla="*/ 239270 w 2286555"/>
                <a:gd name="connsiteY28" fmla="*/ 381480 h 6419081"/>
                <a:gd name="connsiteX29" fmla="*/ 521151 w 2286555"/>
                <a:gd name="connsiteY29" fmla="*/ 12568 h 6419081"/>
                <a:gd name="connsiteX30" fmla="*/ 568663 w 2286555"/>
                <a:gd name="connsiteY30" fmla="*/ 0 h 6419081"/>
                <a:gd name="connsiteX0" fmla="*/ 1168932 w 2286554"/>
                <a:gd name="connsiteY0" fmla="*/ 1119694 h 6683351"/>
                <a:gd name="connsiteX1" fmla="*/ 1914460 w 2286554"/>
                <a:gd name="connsiteY1" fmla="*/ 1313156 h 6683351"/>
                <a:gd name="connsiteX2" fmla="*/ 1930167 w 2286554"/>
                <a:gd name="connsiteY2" fmla="*/ 1323983 h 6683351"/>
                <a:gd name="connsiteX3" fmla="*/ 2279604 w 2286554"/>
                <a:gd name="connsiteY3" fmla="*/ 1673463 h 6683351"/>
                <a:gd name="connsiteX4" fmla="*/ 2268067 w 2286554"/>
                <a:gd name="connsiteY4" fmla="*/ 2763723 h 6683351"/>
                <a:gd name="connsiteX5" fmla="*/ 2217240 w 2286554"/>
                <a:gd name="connsiteY5" fmla="*/ 4338790 h 6683351"/>
                <a:gd name="connsiteX6" fmla="*/ 2050012 w 2286554"/>
                <a:gd name="connsiteY6" fmla="*/ 6347966 h 6683351"/>
                <a:gd name="connsiteX7" fmla="*/ 404747 w 2286554"/>
                <a:gd name="connsiteY7" fmla="*/ 6589245 h 6683351"/>
                <a:gd name="connsiteX8" fmla="*/ 451380 w 2286554"/>
                <a:gd name="connsiteY8" fmla="*/ 4424036 h 6683351"/>
                <a:gd name="connsiteX9" fmla="*/ 25850 w 2286554"/>
                <a:gd name="connsiteY9" fmla="*/ 2281166 h 6683351"/>
                <a:gd name="connsiteX10" fmla="*/ 407699 w 2286554"/>
                <a:gd name="connsiteY10" fmla="*/ 1323982 h 6683351"/>
                <a:gd name="connsiteX11" fmla="*/ 423404 w 2286554"/>
                <a:gd name="connsiteY11" fmla="*/ 1313156 h 6683351"/>
                <a:gd name="connsiteX12" fmla="*/ 1168932 w 2286554"/>
                <a:gd name="connsiteY12" fmla="*/ 1119694 h 6683351"/>
                <a:gd name="connsiteX13" fmla="*/ 568663 w 2286554"/>
                <a:gd name="connsiteY13" fmla="*/ 0 h 6683351"/>
                <a:gd name="connsiteX14" fmla="*/ 1769200 w 2286554"/>
                <a:gd name="connsiteY14" fmla="*/ 0 h 6683351"/>
                <a:gd name="connsiteX15" fmla="*/ 1816713 w 2286554"/>
                <a:gd name="connsiteY15" fmla="*/ 12568 h 6683351"/>
                <a:gd name="connsiteX16" fmla="*/ 2098595 w 2286554"/>
                <a:gd name="connsiteY16" fmla="*/ 381480 h 6683351"/>
                <a:gd name="connsiteX17" fmla="*/ 2098595 w 2286554"/>
                <a:gd name="connsiteY17" fmla="*/ 580179 h 6683351"/>
                <a:gd name="connsiteX18" fmla="*/ 1968235 w 2286554"/>
                <a:gd name="connsiteY18" fmla="*/ 860482 h 6683351"/>
                <a:gd name="connsiteX19" fmla="*/ 1930167 w 2286554"/>
                <a:gd name="connsiteY19" fmla="*/ 888455 h 6683351"/>
                <a:gd name="connsiteX20" fmla="*/ 1930167 w 2286554"/>
                <a:gd name="connsiteY20" fmla="*/ 1323982 h 6683351"/>
                <a:gd name="connsiteX21" fmla="*/ 1914460 w 2286554"/>
                <a:gd name="connsiteY21" fmla="*/ 1313155 h 6683351"/>
                <a:gd name="connsiteX22" fmla="*/ 1168932 w 2286554"/>
                <a:gd name="connsiteY22" fmla="*/ 1119693 h 6683351"/>
                <a:gd name="connsiteX23" fmla="*/ 423404 w 2286554"/>
                <a:gd name="connsiteY23" fmla="*/ 1313155 h 6683351"/>
                <a:gd name="connsiteX24" fmla="*/ 407699 w 2286554"/>
                <a:gd name="connsiteY24" fmla="*/ 1323981 h 6683351"/>
                <a:gd name="connsiteX25" fmla="*/ 407699 w 2286554"/>
                <a:gd name="connsiteY25" fmla="*/ 888455 h 6683351"/>
                <a:gd name="connsiteX26" fmla="*/ 369631 w 2286554"/>
                <a:gd name="connsiteY26" fmla="*/ 860482 h 6683351"/>
                <a:gd name="connsiteX27" fmla="*/ 239270 w 2286554"/>
                <a:gd name="connsiteY27" fmla="*/ 580179 h 6683351"/>
                <a:gd name="connsiteX28" fmla="*/ 239270 w 2286554"/>
                <a:gd name="connsiteY28" fmla="*/ 381480 h 6683351"/>
                <a:gd name="connsiteX29" fmla="*/ 521151 w 2286554"/>
                <a:gd name="connsiteY29" fmla="*/ 12568 h 6683351"/>
                <a:gd name="connsiteX30" fmla="*/ 568663 w 2286554"/>
                <a:gd name="connsiteY30" fmla="*/ 0 h 6683351"/>
                <a:gd name="connsiteX0" fmla="*/ 1168932 w 2288117"/>
                <a:gd name="connsiteY0" fmla="*/ 1119694 h 6741082"/>
                <a:gd name="connsiteX1" fmla="*/ 1914460 w 2288117"/>
                <a:gd name="connsiteY1" fmla="*/ 1313156 h 6741082"/>
                <a:gd name="connsiteX2" fmla="*/ 1930167 w 2288117"/>
                <a:gd name="connsiteY2" fmla="*/ 1323983 h 6741082"/>
                <a:gd name="connsiteX3" fmla="*/ 2279604 w 2288117"/>
                <a:gd name="connsiteY3" fmla="*/ 1673463 h 6741082"/>
                <a:gd name="connsiteX4" fmla="*/ 2268067 w 2288117"/>
                <a:gd name="connsiteY4" fmla="*/ 2763723 h 6741082"/>
                <a:gd name="connsiteX5" fmla="*/ 2217240 w 2288117"/>
                <a:gd name="connsiteY5" fmla="*/ 4338790 h 6741082"/>
                <a:gd name="connsiteX6" fmla="*/ 1991772 w 2288117"/>
                <a:gd name="connsiteY6" fmla="*/ 6621415 h 6741082"/>
                <a:gd name="connsiteX7" fmla="*/ 404747 w 2288117"/>
                <a:gd name="connsiteY7" fmla="*/ 6589245 h 6741082"/>
                <a:gd name="connsiteX8" fmla="*/ 451380 w 2288117"/>
                <a:gd name="connsiteY8" fmla="*/ 4424036 h 6741082"/>
                <a:gd name="connsiteX9" fmla="*/ 25850 w 2288117"/>
                <a:gd name="connsiteY9" fmla="*/ 2281166 h 6741082"/>
                <a:gd name="connsiteX10" fmla="*/ 407699 w 2288117"/>
                <a:gd name="connsiteY10" fmla="*/ 1323982 h 6741082"/>
                <a:gd name="connsiteX11" fmla="*/ 423404 w 2288117"/>
                <a:gd name="connsiteY11" fmla="*/ 1313156 h 6741082"/>
                <a:gd name="connsiteX12" fmla="*/ 1168932 w 2288117"/>
                <a:gd name="connsiteY12" fmla="*/ 1119694 h 6741082"/>
                <a:gd name="connsiteX13" fmla="*/ 568663 w 2288117"/>
                <a:gd name="connsiteY13" fmla="*/ 0 h 6741082"/>
                <a:gd name="connsiteX14" fmla="*/ 1769200 w 2288117"/>
                <a:gd name="connsiteY14" fmla="*/ 0 h 6741082"/>
                <a:gd name="connsiteX15" fmla="*/ 1816713 w 2288117"/>
                <a:gd name="connsiteY15" fmla="*/ 12568 h 6741082"/>
                <a:gd name="connsiteX16" fmla="*/ 2098595 w 2288117"/>
                <a:gd name="connsiteY16" fmla="*/ 381480 h 6741082"/>
                <a:gd name="connsiteX17" fmla="*/ 2098595 w 2288117"/>
                <a:gd name="connsiteY17" fmla="*/ 580179 h 6741082"/>
                <a:gd name="connsiteX18" fmla="*/ 1968235 w 2288117"/>
                <a:gd name="connsiteY18" fmla="*/ 860482 h 6741082"/>
                <a:gd name="connsiteX19" fmla="*/ 1930167 w 2288117"/>
                <a:gd name="connsiteY19" fmla="*/ 888455 h 6741082"/>
                <a:gd name="connsiteX20" fmla="*/ 1930167 w 2288117"/>
                <a:gd name="connsiteY20" fmla="*/ 1323982 h 6741082"/>
                <a:gd name="connsiteX21" fmla="*/ 1914460 w 2288117"/>
                <a:gd name="connsiteY21" fmla="*/ 1313155 h 6741082"/>
                <a:gd name="connsiteX22" fmla="*/ 1168932 w 2288117"/>
                <a:gd name="connsiteY22" fmla="*/ 1119693 h 6741082"/>
                <a:gd name="connsiteX23" fmla="*/ 423404 w 2288117"/>
                <a:gd name="connsiteY23" fmla="*/ 1313155 h 6741082"/>
                <a:gd name="connsiteX24" fmla="*/ 407699 w 2288117"/>
                <a:gd name="connsiteY24" fmla="*/ 1323981 h 6741082"/>
                <a:gd name="connsiteX25" fmla="*/ 407699 w 2288117"/>
                <a:gd name="connsiteY25" fmla="*/ 888455 h 6741082"/>
                <a:gd name="connsiteX26" fmla="*/ 369631 w 2288117"/>
                <a:gd name="connsiteY26" fmla="*/ 860482 h 6741082"/>
                <a:gd name="connsiteX27" fmla="*/ 239270 w 2288117"/>
                <a:gd name="connsiteY27" fmla="*/ 580179 h 6741082"/>
                <a:gd name="connsiteX28" fmla="*/ 239270 w 2288117"/>
                <a:gd name="connsiteY28" fmla="*/ 381480 h 6741082"/>
                <a:gd name="connsiteX29" fmla="*/ 521151 w 2288117"/>
                <a:gd name="connsiteY29" fmla="*/ 12568 h 6741082"/>
                <a:gd name="connsiteX30" fmla="*/ 568663 w 2288117"/>
                <a:gd name="connsiteY30" fmla="*/ 0 h 6741082"/>
                <a:gd name="connsiteX0" fmla="*/ 1168932 w 2333951"/>
                <a:gd name="connsiteY0" fmla="*/ 1119694 h 6741081"/>
                <a:gd name="connsiteX1" fmla="*/ 1914460 w 2333951"/>
                <a:gd name="connsiteY1" fmla="*/ 1313156 h 6741081"/>
                <a:gd name="connsiteX2" fmla="*/ 1930167 w 2333951"/>
                <a:gd name="connsiteY2" fmla="*/ 1323983 h 6741081"/>
                <a:gd name="connsiteX3" fmla="*/ 2279604 w 2333951"/>
                <a:gd name="connsiteY3" fmla="*/ 1673463 h 6741081"/>
                <a:gd name="connsiteX4" fmla="*/ 2268067 w 2333951"/>
                <a:gd name="connsiteY4" fmla="*/ 2763723 h 6741081"/>
                <a:gd name="connsiteX5" fmla="*/ 2217240 w 2333951"/>
                <a:gd name="connsiteY5" fmla="*/ 4338790 h 6741081"/>
                <a:gd name="connsiteX6" fmla="*/ 2195611 w 2333951"/>
                <a:gd name="connsiteY6" fmla="*/ 6621415 h 6741081"/>
                <a:gd name="connsiteX7" fmla="*/ 404747 w 2333951"/>
                <a:gd name="connsiteY7" fmla="*/ 6589245 h 6741081"/>
                <a:gd name="connsiteX8" fmla="*/ 451380 w 2333951"/>
                <a:gd name="connsiteY8" fmla="*/ 4424036 h 6741081"/>
                <a:gd name="connsiteX9" fmla="*/ 25850 w 2333951"/>
                <a:gd name="connsiteY9" fmla="*/ 2281166 h 6741081"/>
                <a:gd name="connsiteX10" fmla="*/ 407699 w 2333951"/>
                <a:gd name="connsiteY10" fmla="*/ 1323982 h 6741081"/>
                <a:gd name="connsiteX11" fmla="*/ 423404 w 2333951"/>
                <a:gd name="connsiteY11" fmla="*/ 1313156 h 6741081"/>
                <a:gd name="connsiteX12" fmla="*/ 1168932 w 2333951"/>
                <a:gd name="connsiteY12" fmla="*/ 1119694 h 6741081"/>
                <a:gd name="connsiteX13" fmla="*/ 568663 w 2333951"/>
                <a:gd name="connsiteY13" fmla="*/ 0 h 6741081"/>
                <a:gd name="connsiteX14" fmla="*/ 1769200 w 2333951"/>
                <a:gd name="connsiteY14" fmla="*/ 0 h 6741081"/>
                <a:gd name="connsiteX15" fmla="*/ 1816713 w 2333951"/>
                <a:gd name="connsiteY15" fmla="*/ 12568 h 6741081"/>
                <a:gd name="connsiteX16" fmla="*/ 2098595 w 2333951"/>
                <a:gd name="connsiteY16" fmla="*/ 381480 h 6741081"/>
                <a:gd name="connsiteX17" fmla="*/ 2098595 w 2333951"/>
                <a:gd name="connsiteY17" fmla="*/ 580179 h 6741081"/>
                <a:gd name="connsiteX18" fmla="*/ 1968235 w 2333951"/>
                <a:gd name="connsiteY18" fmla="*/ 860482 h 6741081"/>
                <a:gd name="connsiteX19" fmla="*/ 1930167 w 2333951"/>
                <a:gd name="connsiteY19" fmla="*/ 888455 h 6741081"/>
                <a:gd name="connsiteX20" fmla="*/ 1930167 w 2333951"/>
                <a:gd name="connsiteY20" fmla="*/ 1323982 h 6741081"/>
                <a:gd name="connsiteX21" fmla="*/ 1914460 w 2333951"/>
                <a:gd name="connsiteY21" fmla="*/ 1313155 h 6741081"/>
                <a:gd name="connsiteX22" fmla="*/ 1168932 w 2333951"/>
                <a:gd name="connsiteY22" fmla="*/ 1119693 h 6741081"/>
                <a:gd name="connsiteX23" fmla="*/ 423404 w 2333951"/>
                <a:gd name="connsiteY23" fmla="*/ 1313155 h 6741081"/>
                <a:gd name="connsiteX24" fmla="*/ 407699 w 2333951"/>
                <a:gd name="connsiteY24" fmla="*/ 1323981 h 6741081"/>
                <a:gd name="connsiteX25" fmla="*/ 407699 w 2333951"/>
                <a:gd name="connsiteY25" fmla="*/ 888455 h 6741081"/>
                <a:gd name="connsiteX26" fmla="*/ 369631 w 2333951"/>
                <a:gd name="connsiteY26" fmla="*/ 860482 h 6741081"/>
                <a:gd name="connsiteX27" fmla="*/ 239270 w 2333951"/>
                <a:gd name="connsiteY27" fmla="*/ 580179 h 6741081"/>
                <a:gd name="connsiteX28" fmla="*/ 239270 w 2333951"/>
                <a:gd name="connsiteY28" fmla="*/ 381480 h 6741081"/>
                <a:gd name="connsiteX29" fmla="*/ 521151 w 2333951"/>
                <a:gd name="connsiteY29" fmla="*/ 12568 h 6741081"/>
                <a:gd name="connsiteX30" fmla="*/ 568663 w 2333951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79604 w 2283402"/>
                <a:gd name="connsiteY3" fmla="*/ 1673463 h 6741081"/>
                <a:gd name="connsiteX4" fmla="*/ 2268067 w 2283402"/>
                <a:gd name="connsiteY4" fmla="*/ 2763723 h 6741081"/>
                <a:gd name="connsiteX5" fmla="*/ 2217240 w 2283402"/>
                <a:gd name="connsiteY5" fmla="*/ 4338790 h 6741081"/>
                <a:gd name="connsiteX6" fmla="*/ 2195611 w 2283402"/>
                <a:gd name="connsiteY6" fmla="*/ 6621415 h 6741081"/>
                <a:gd name="connsiteX7" fmla="*/ 404747 w 2283402"/>
                <a:gd name="connsiteY7" fmla="*/ 6589245 h 6741081"/>
                <a:gd name="connsiteX8" fmla="*/ 451380 w 2283402"/>
                <a:gd name="connsiteY8" fmla="*/ 4424036 h 6741081"/>
                <a:gd name="connsiteX9" fmla="*/ 25850 w 2283402"/>
                <a:gd name="connsiteY9" fmla="*/ 2281166 h 6741081"/>
                <a:gd name="connsiteX10" fmla="*/ 407699 w 2283402"/>
                <a:gd name="connsiteY10" fmla="*/ 1323982 h 6741081"/>
                <a:gd name="connsiteX11" fmla="*/ 423404 w 2283402"/>
                <a:gd name="connsiteY11" fmla="*/ 1313156 h 6741081"/>
                <a:gd name="connsiteX12" fmla="*/ 1168932 w 2283402"/>
                <a:gd name="connsiteY12" fmla="*/ 1119694 h 6741081"/>
                <a:gd name="connsiteX13" fmla="*/ 568663 w 2283402"/>
                <a:gd name="connsiteY13" fmla="*/ 0 h 6741081"/>
                <a:gd name="connsiteX14" fmla="*/ 1769200 w 2283402"/>
                <a:gd name="connsiteY14" fmla="*/ 0 h 6741081"/>
                <a:gd name="connsiteX15" fmla="*/ 1816713 w 2283402"/>
                <a:gd name="connsiteY15" fmla="*/ 12568 h 6741081"/>
                <a:gd name="connsiteX16" fmla="*/ 2098595 w 2283402"/>
                <a:gd name="connsiteY16" fmla="*/ 381480 h 6741081"/>
                <a:gd name="connsiteX17" fmla="*/ 2098595 w 2283402"/>
                <a:gd name="connsiteY17" fmla="*/ 580179 h 6741081"/>
                <a:gd name="connsiteX18" fmla="*/ 1968235 w 2283402"/>
                <a:gd name="connsiteY18" fmla="*/ 860482 h 6741081"/>
                <a:gd name="connsiteX19" fmla="*/ 1930167 w 2283402"/>
                <a:gd name="connsiteY19" fmla="*/ 888455 h 6741081"/>
                <a:gd name="connsiteX20" fmla="*/ 1930167 w 2283402"/>
                <a:gd name="connsiteY20" fmla="*/ 1323982 h 6741081"/>
                <a:gd name="connsiteX21" fmla="*/ 1914460 w 2283402"/>
                <a:gd name="connsiteY21" fmla="*/ 1313155 h 6741081"/>
                <a:gd name="connsiteX22" fmla="*/ 1168932 w 2283402"/>
                <a:gd name="connsiteY22" fmla="*/ 1119693 h 6741081"/>
                <a:gd name="connsiteX23" fmla="*/ 423404 w 2283402"/>
                <a:gd name="connsiteY23" fmla="*/ 1313155 h 6741081"/>
                <a:gd name="connsiteX24" fmla="*/ 407699 w 2283402"/>
                <a:gd name="connsiteY24" fmla="*/ 1323981 h 6741081"/>
                <a:gd name="connsiteX25" fmla="*/ 407699 w 2283402"/>
                <a:gd name="connsiteY25" fmla="*/ 888455 h 6741081"/>
                <a:gd name="connsiteX26" fmla="*/ 369631 w 2283402"/>
                <a:gd name="connsiteY26" fmla="*/ 860482 h 6741081"/>
                <a:gd name="connsiteX27" fmla="*/ 239270 w 2283402"/>
                <a:gd name="connsiteY27" fmla="*/ 580179 h 6741081"/>
                <a:gd name="connsiteX28" fmla="*/ 239270 w 2283402"/>
                <a:gd name="connsiteY28" fmla="*/ 381480 h 6741081"/>
                <a:gd name="connsiteX29" fmla="*/ 521151 w 2283402"/>
                <a:gd name="connsiteY29" fmla="*/ 12568 h 6741081"/>
                <a:gd name="connsiteX30" fmla="*/ 568663 w 2283402"/>
                <a:gd name="connsiteY30" fmla="*/ 0 h 674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3402" h="6741081">
                  <a:moveTo>
                    <a:pt x="1168932" y="1119694"/>
                  </a:moveTo>
                  <a:cubicBezTo>
                    <a:pt x="1460079" y="1119694"/>
                    <a:pt x="1723663" y="1193625"/>
                    <a:pt x="1914460" y="1313156"/>
                  </a:cubicBezTo>
                  <a:lnTo>
                    <a:pt x="1930167" y="1323983"/>
                  </a:lnTo>
                  <a:lnTo>
                    <a:pt x="2279604" y="1673463"/>
                  </a:lnTo>
                  <a:lnTo>
                    <a:pt x="2268067" y="2763723"/>
                  </a:lnTo>
                  <a:cubicBezTo>
                    <a:pt x="2318530" y="3112309"/>
                    <a:pt x="2229316" y="3695841"/>
                    <a:pt x="2217240" y="4338790"/>
                  </a:cubicBezTo>
                  <a:cubicBezTo>
                    <a:pt x="2205164" y="4981739"/>
                    <a:pt x="2107004" y="6482256"/>
                    <a:pt x="2195611" y="6621415"/>
                  </a:cubicBezTo>
                  <a:cubicBezTo>
                    <a:pt x="1891102" y="6664063"/>
                    <a:pt x="724572" y="6885772"/>
                    <a:pt x="404747" y="6589245"/>
                  </a:cubicBezTo>
                  <a:cubicBezTo>
                    <a:pt x="84922" y="6292718"/>
                    <a:pt x="381065" y="5066986"/>
                    <a:pt x="451380" y="4424036"/>
                  </a:cubicBezTo>
                  <a:cubicBezTo>
                    <a:pt x="658976" y="3682938"/>
                    <a:pt x="-152624" y="3231374"/>
                    <a:pt x="25850" y="2281166"/>
                  </a:cubicBezTo>
                  <a:lnTo>
                    <a:pt x="407699" y="1323982"/>
                  </a:lnTo>
                  <a:lnTo>
                    <a:pt x="423404" y="1313156"/>
                  </a:lnTo>
                  <a:cubicBezTo>
                    <a:pt x="614201" y="1193625"/>
                    <a:pt x="877785" y="1119694"/>
                    <a:pt x="1168932" y="1119694"/>
                  </a:cubicBezTo>
                  <a:close/>
                  <a:moveTo>
                    <a:pt x="568663" y="0"/>
                  </a:moveTo>
                  <a:lnTo>
                    <a:pt x="1769200" y="0"/>
                  </a:lnTo>
                  <a:lnTo>
                    <a:pt x="1816713" y="12568"/>
                  </a:lnTo>
                  <a:cubicBezTo>
                    <a:pt x="1981787" y="70542"/>
                    <a:pt x="2098595" y="213862"/>
                    <a:pt x="2098595" y="381480"/>
                  </a:cubicBezTo>
                  <a:lnTo>
                    <a:pt x="2098595" y="580179"/>
                  </a:lnTo>
                  <a:cubicBezTo>
                    <a:pt x="2098595" y="689644"/>
                    <a:pt x="2048779" y="788746"/>
                    <a:pt x="1968235" y="860482"/>
                  </a:cubicBezTo>
                  <a:lnTo>
                    <a:pt x="1930167" y="888455"/>
                  </a:lnTo>
                  <a:lnTo>
                    <a:pt x="1930167" y="1323982"/>
                  </a:lnTo>
                  <a:lnTo>
                    <a:pt x="1914460" y="1313155"/>
                  </a:lnTo>
                  <a:cubicBezTo>
                    <a:pt x="1723663" y="1193624"/>
                    <a:pt x="1460079" y="1119693"/>
                    <a:pt x="1168932" y="1119693"/>
                  </a:cubicBezTo>
                  <a:cubicBezTo>
                    <a:pt x="877785" y="1119693"/>
                    <a:pt x="614201" y="1193624"/>
                    <a:pt x="423404" y="1313155"/>
                  </a:cubicBezTo>
                  <a:lnTo>
                    <a:pt x="407699" y="1323981"/>
                  </a:lnTo>
                  <a:lnTo>
                    <a:pt x="407699" y="888455"/>
                  </a:lnTo>
                  <a:lnTo>
                    <a:pt x="369631" y="860482"/>
                  </a:lnTo>
                  <a:cubicBezTo>
                    <a:pt x="289088" y="788746"/>
                    <a:pt x="239270" y="689644"/>
                    <a:pt x="239270" y="580179"/>
                  </a:cubicBezTo>
                  <a:lnTo>
                    <a:pt x="239270" y="381480"/>
                  </a:lnTo>
                  <a:cubicBezTo>
                    <a:pt x="239270" y="213862"/>
                    <a:pt x="356077" y="70542"/>
                    <a:pt x="521151" y="12568"/>
                  </a:cubicBezTo>
                  <a:lnTo>
                    <a:pt x="568663" y="0"/>
                  </a:lnTo>
                  <a:close/>
                </a:path>
              </a:pathLst>
            </a:custGeom>
            <a:solidFill>
              <a:srgbClr val="E0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96" name="Szabadkézi sokszög 295"/>
            <p:cNvSpPr/>
            <p:nvPr/>
          </p:nvSpPr>
          <p:spPr>
            <a:xfrm>
              <a:off x="1814781" y="137194"/>
              <a:ext cx="1422518" cy="1416522"/>
            </a:xfrm>
            <a:custGeom>
              <a:avLst/>
              <a:gdLst>
                <a:gd name="connsiteX0" fmla="*/ 785044 w 1638668"/>
                <a:gd name="connsiteY0" fmla="*/ 0 h 1612462"/>
                <a:gd name="connsiteX1" fmla="*/ 850973 w 1638668"/>
                <a:gd name="connsiteY1" fmla="*/ 3088 h 1612462"/>
                <a:gd name="connsiteX2" fmla="*/ 1461695 w 1638668"/>
                <a:gd name="connsiteY2" fmla="*/ 432645 h 1612462"/>
                <a:gd name="connsiteX3" fmla="*/ 1489325 w 1638668"/>
                <a:gd name="connsiteY3" fmla="*/ 520962 h 1612462"/>
                <a:gd name="connsiteX4" fmla="*/ 1527274 w 1638668"/>
                <a:gd name="connsiteY4" fmla="*/ 567462 h 1612462"/>
                <a:gd name="connsiteX5" fmla="*/ 1638668 w 1638668"/>
                <a:gd name="connsiteY5" fmla="*/ 929074 h 1612462"/>
                <a:gd name="connsiteX6" fmla="*/ 976809 w 1638668"/>
                <a:gd name="connsiteY6" fmla="*/ 1609374 h 1612462"/>
                <a:gd name="connsiteX7" fmla="*/ 910880 w 1638668"/>
                <a:gd name="connsiteY7" fmla="*/ 1612462 h 1612462"/>
                <a:gd name="connsiteX8" fmla="*/ 910880 w 1638668"/>
                <a:gd name="connsiteY8" fmla="*/ 1352713 h 1612462"/>
                <a:gd name="connsiteX9" fmla="*/ 850973 w 1638668"/>
                <a:gd name="connsiteY9" fmla="*/ 1363688 h 1612462"/>
                <a:gd name="connsiteX10" fmla="*/ 817792 w 1638668"/>
                <a:gd name="connsiteY10" fmla="*/ 1365242 h 1612462"/>
                <a:gd name="connsiteX11" fmla="*/ 817792 w 1638668"/>
                <a:gd name="connsiteY11" fmla="*/ 1367694 h 1612462"/>
                <a:gd name="connsiteX12" fmla="*/ 808582 w 1638668"/>
                <a:gd name="connsiteY12" fmla="*/ 1368136 h 1612462"/>
                <a:gd name="connsiteX13" fmla="*/ 791327 w 1638668"/>
                <a:gd name="connsiteY13" fmla="*/ 1366482 h 1612462"/>
                <a:gd name="connsiteX14" fmla="*/ 785044 w 1638668"/>
                <a:gd name="connsiteY14" fmla="*/ 1366776 h 1612462"/>
                <a:gd name="connsiteX15" fmla="*/ 785044 w 1638668"/>
                <a:gd name="connsiteY15" fmla="*/ 1365879 h 1612462"/>
                <a:gd name="connsiteX16" fmla="*/ 727788 w 1638668"/>
                <a:gd name="connsiteY16" fmla="*/ 1360390 h 1612462"/>
                <a:gd name="connsiteX17" fmla="*/ 727788 w 1638668"/>
                <a:gd name="connsiteY17" fmla="*/ 1612018 h 1612462"/>
                <a:gd name="connsiteX18" fmla="*/ 718578 w 1638668"/>
                <a:gd name="connsiteY18" fmla="*/ 1612460 h 1612462"/>
                <a:gd name="connsiteX19" fmla="*/ 0 w 1638668"/>
                <a:gd name="connsiteY19" fmla="*/ 929073 h 1612462"/>
                <a:gd name="connsiteX20" fmla="*/ 56470 w 1638668"/>
                <a:gd name="connsiteY20" fmla="*/ 663068 h 1612462"/>
                <a:gd name="connsiteX21" fmla="*/ 98916 w 1638668"/>
                <a:gd name="connsiteY21" fmla="*/ 588697 h 1612462"/>
                <a:gd name="connsiteX22" fmla="*/ 101228 w 1638668"/>
                <a:gd name="connsiteY22" fmla="*/ 563778 h 1612462"/>
                <a:gd name="connsiteX23" fmla="*/ 663763 w 1638668"/>
                <a:gd name="connsiteY23" fmla="*/ 15246 h 1612462"/>
                <a:gd name="connsiteX24" fmla="*/ 785044 w 1638668"/>
                <a:gd name="connsiteY24" fmla="*/ 3619 h 1612462"/>
                <a:gd name="connsiteX0" fmla="*/ 785044 w 1638668"/>
                <a:gd name="connsiteY0" fmla="*/ 531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24" fmla="*/ 785044 w 1638668"/>
                <a:gd name="connsiteY24" fmla="*/ 531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668" h="1609374">
                  <a:moveTo>
                    <a:pt x="663763" y="12158"/>
                  </a:moveTo>
                  <a:cubicBezTo>
                    <a:pt x="734833" y="-4896"/>
                    <a:pt x="788570" y="4053"/>
                    <a:pt x="850973" y="0"/>
                  </a:cubicBezTo>
                  <a:cubicBezTo>
                    <a:pt x="1129791" y="26264"/>
                    <a:pt x="1362678" y="196640"/>
                    <a:pt x="1461695" y="429557"/>
                  </a:cubicBezTo>
                  <a:lnTo>
                    <a:pt x="1489325" y="517874"/>
                  </a:lnTo>
                  <a:lnTo>
                    <a:pt x="1527274" y="564374"/>
                  </a:lnTo>
                  <a:cubicBezTo>
                    <a:pt x="1597873" y="669276"/>
                    <a:pt x="1638668" y="793212"/>
                    <a:pt x="1638668" y="925986"/>
                  </a:cubicBezTo>
                  <a:cubicBezTo>
                    <a:pt x="1638668" y="1280051"/>
                    <a:pt x="1348566" y="1571267"/>
                    <a:pt x="976809" y="1606286"/>
                  </a:cubicBezTo>
                  <a:lnTo>
                    <a:pt x="910880" y="1609374"/>
                  </a:lnTo>
                  <a:lnTo>
                    <a:pt x="910880" y="1349625"/>
                  </a:lnTo>
                  <a:lnTo>
                    <a:pt x="850973" y="1360600"/>
                  </a:lnTo>
                  <a:lnTo>
                    <a:pt x="817792" y="1362154"/>
                  </a:lnTo>
                  <a:lnTo>
                    <a:pt x="817792" y="1364606"/>
                  </a:lnTo>
                  <a:lnTo>
                    <a:pt x="808582" y="1365048"/>
                  </a:lnTo>
                  <a:lnTo>
                    <a:pt x="791327" y="1363394"/>
                  </a:lnTo>
                  <a:lnTo>
                    <a:pt x="785044" y="1363688"/>
                  </a:lnTo>
                  <a:lnTo>
                    <a:pt x="785044" y="1362791"/>
                  </a:lnTo>
                  <a:lnTo>
                    <a:pt x="727788" y="1357302"/>
                  </a:lnTo>
                  <a:lnTo>
                    <a:pt x="727788" y="1608930"/>
                  </a:lnTo>
                  <a:lnTo>
                    <a:pt x="718578" y="1609372"/>
                  </a:lnTo>
                  <a:cubicBezTo>
                    <a:pt x="321718" y="1609372"/>
                    <a:pt x="0" y="1303409"/>
                    <a:pt x="0" y="925985"/>
                  </a:cubicBezTo>
                  <a:cubicBezTo>
                    <a:pt x="0" y="831629"/>
                    <a:pt x="20108" y="741739"/>
                    <a:pt x="56470" y="659980"/>
                  </a:cubicBezTo>
                  <a:lnTo>
                    <a:pt x="98916" y="585609"/>
                  </a:lnTo>
                  <a:lnTo>
                    <a:pt x="101228" y="560690"/>
                  </a:lnTo>
                  <a:cubicBezTo>
                    <a:pt x="152851" y="285841"/>
                    <a:pt x="377250" y="67916"/>
                    <a:pt x="663763" y="1215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7" name="Ellipszis 296"/>
            <p:cNvSpPr/>
            <p:nvPr/>
          </p:nvSpPr>
          <p:spPr>
            <a:xfrm>
              <a:off x="2901452" y="931639"/>
              <a:ext cx="139335" cy="135008"/>
            </a:xfrm>
            <a:prstGeom prst="ellipse">
              <a:avLst/>
            </a:pr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8" name="Szabadkézi sokszög 297"/>
            <p:cNvSpPr/>
            <p:nvPr/>
          </p:nvSpPr>
          <p:spPr>
            <a:xfrm flipH="1">
              <a:off x="2499203" y="657870"/>
              <a:ext cx="4293" cy="562919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9" name="Szabadkézi sokszög 298"/>
            <p:cNvSpPr/>
            <p:nvPr/>
          </p:nvSpPr>
          <p:spPr>
            <a:xfrm flipH="1">
              <a:off x="2117455" y="972643"/>
              <a:ext cx="28925" cy="2775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0" name="Ellipszis 299"/>
            <p:cNvSpPr/>
            <p:nvPr/>
          </p:nvSpPr>
          <p:spPr>
            <a:xfrm>
              <a:off x="1973531" y="924942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1" name="Szabadkézi sokszög 300"/>
            <p:cNvSpPr/>
            <p:nvPr/>
          </p:nvSpPr>
          <p:spPr>
            <a:xfrm flipH="1">
              <a:off x="2146379" y="975419"/>
              <a:ext cx="8505" cy="2011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2" name="Szabadkézi sokszög 301"/>
            <p:cNvSpPr/>
            <p:nvPr/>
          </p:nvSpPr>
          <p:spPr>
            <a:xfrm flipH="1">
              <a:off x="1983831" y="383870"/>
              <a:ext cx="537796" cy="987078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7646 w 936812"/>
                <a:gd name="connsiteY0" fmla="*/ 0 h 1682546"/>
                <a:gd name="connsiteX1" fmla="*/ 936812 w 936812"/>
                <a:gd name="connsiteY1" fmla="*/ 297499 h 1682546"/>
                <a:gd name="connsiteX2" fmla="*/ 0 w 936812"/>
                <a:gd name="connsiteY2" fmla="*/ 1682546 h 1682546"/>
                <a:gd name="connsiteX3" fmla="*/ 7646 w 936812"/>
                <a:gd name="connsiteY3" fmla="*/ 0 h 1682546"/>
                <a:gd name="connsiteX0" fmla="*/ 7646 w 936812"/>
                <a:gd name="connsiteY0" fmla="*/ 0 h 1715603"/>
                <a:gd name="connsiteX1" fmla="*/ 936812 w 936812"/>
                <a:gd name="connsiteY1" fmla="*/ 330556 h 1715603"/>
                <a:gd name="connsiteX2" fmla="*/ 0 w 936812"/>
                <a:gd name="connsiteY2" fmla="*/ 1715603 h 1715603"/>
                <a:gd name="connsiteX3" fmla="*/ 7646 w 936812"/>
                <a:gd name="connsiteY3" fmla="*/ 0 h 171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812" h="1715603">
                  <a:moveTo>
                    <a:pt x="7646" y="0"/>
                  </a:moveTo>
                  <a:cubicBezTo>
                    <a:pt x="319917" y="0"/>
                    <a:pt x="624541" y="330556"/>
                    <a:pt x="936812" y="330556"/>
                  </a:cubicBezTo>
                  <a:cubicBezTo>
                    <a:pt x="936812" y="1095496"/>
                    <a:pt x="517387" y="1715603"/>
                    <a:pt x="0" y="1715603"/>
                  </a:cubicBezTo>
                  <a:cubicBezTo>
                    <a:pt x="2549" y="1154754"/>
                    <a:pt x="5097" y="560849"/>
                    <a:pt x="7646" y="0"/>
                  </a:cubicBez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3" name="Szabadkézi sokszög 302"/>
            <p:cNvSpPr/>
            <p:nvPr/>
          </p:nvSpPr>
          <p:spPr>
            <a:xfrm>
              <a:off x="2499327" y="385113"/>
              <a:ext cx="542187" cy="991832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0 w 936812"/>
                <a:gd name="connsiteY0" fmla="*/ 0 h 1699074"/>
                <a:gd name="connsiteX1" fmla="*/ 936812 w 936812"/>
                <a:gd name="connsiteY1" fmla="*/ 314027 h 1699074"/>
                <a:gd name="connsiteX2" fmla="*/ 0 w 936812"/>
                <a:gd name="connsiteY2" fmla="*/ 1699074 h 1699074"/>
                <a:gd name="connsiteX3" fmla="*/ 0 w 936812"/>
                <a:gd name="connsiteY3" fmla="*/ 0 h 1699074"/>
                <a:gd name="connsiteX0" fmla="*/ 0 w 944460"/>
                <a:gd name="connsiteY0" fmla="*/ 0 h 1723866"/>
                <a:gd name="connsiteX1" fmla="*/ 944460 w 944460"/>
                <a:gd name="connsiteY1" fmla="*/ 338819 h 1723866"/>
                <a:gd name="connsiteX2" fmla="*/ 7648 w 944460"/>
                <a:gd name="connsiteY2" fmla="*/ 1723866 h 1723866"/>
                <a:gd name="connsiteX3" fmla="*/ 0 w 944460"/>
                <a:gd name="connsiteY3" fmla="*/ 0 h 17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460" h="1723866">
                  <a:moveTo>
                    <a:pt x="0" y="0"/>
                  </a:moveTo>
                  <a:cubicBezTo>
                    <a:pt x="312271" y="0"/>
                    <a:pt x="632189" y="338819"/>
                    <a:pt x="944460" y="338819"/>
                  </a:cubicBezTo>
                  <a:cubicBezTo>
                    <a:pt x="944460" y="1103759"/>
                    <a:pt x="525035" y="1723866"/>
                    <a:pt x="7648" y="1723866"/>
                  </a:cubicBezTo>
                  <a:cubicBezTo>
                    <a:pt x="5099" y="1149244"/>
                    <a:pt x="2549" y="574622"/>
                    <a:pt x="0" y="0"/>
                  </a:cubicBez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4" name="Szabadkézi sokszög 303"/>
            <p:cNvSpPr/>
            <p:nvPr/>
          </p:nvSpPr>
          <p:spPr>
            <a:xfrm flipH="1">
              <a:off x="2154883" y="977429"/>
              <a:ext cx="18270" cy="5475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5" name="Szabadkézi sokszög 304"/>
            <p:cNvSpPr/>
            <p:nvPr/>
          </p:nvSpPr>
          <p:spPr>
            <a:xfrm flipH="1">
              <a:off x="2173155" y="982904"/>
              <a:ext cx="8535" cy="3528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6" name="Szabadkézi sokszög 305"/>
            <p:cNvSpPr/>
            <p:nvPr/>
          </p:nvSpPr>
          <p:spPr>
            <a:xfrm flipH="1">
              <a:off x="2181689" y="986431"/>
              <a:ext cx="15789" cy="8544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7" name="Szabadkézi sokszög 306"/>
            <p:cNvSpPr/>
            <p:nvPr/>
          </p:nvSpPr>
          <p:spPr>
            <a:xfrm flipH="1">
              <a:off x="2197478" y="994975"/>
              <a:ext cx="6633" cy="416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8" name="Szabadkézi sokszög 307"/>
            <p:cNvSpPr/>
            <p:nvPr/>
          </p:nvSpPr>
          <p:spPr>
            <a:xfrm flipH="1">
              <a:off x="2204110" y="999144"/>
              <a:ext cx="18109" cy="15925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9" name="Ellipszis 308"/>
            <p:cNvSpPr/>
            <p:nvPr/>
          </p:nvSpPr>
          <p:spPr>
            <a:xfrm>
              <a:off x="2095235" y="986153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0" name="Szabadkézi sokszög 309"/>
            <p:cNvSpPr/>
            <p:nvPr/>
          </p:nvSpPr>
          <p:spPr>
            <a:xfrm rot="1132413" flipH="1">
              <a:off x="2647808" y="684592"/>
              <a:ext cx="266789" cy="63775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1" name="Szabadkézi sokszög 310"/>
            <p:cNvSpPr/>
            <p:nvPr/>
          </p:nvSpPr>
          <p:spPr>
            <a:xfrm>
              <a:off x="2499464" y="1209547"/>
              <a:ext cx="116661" cy="170399"/>
            </a:xfrm>
            <a:custGeom>
              <a:avLst/>
              <a:gdLst>
                <a:gd name="connsiteX0" fmla="*/ 404692 w 404692"/>
                <a:gd name="connsiteY0" fmla="*/ 0 h 539998"/>
                <a:gd name="connsiteX1" fmla="*/ 404692 w 404692"/>
                <a:gd name="connsiteY1" fmla="*/ 493302 h 539998"/>
                <a:gd name="connsiteX2" fmla="*/ 392629 w 404692"/>
                <a:gd name="connsiteY2" fmla="*/ 496693 h 539998"/>
                <a:gd name="connsiteX3" fmla="*/ 199030 w 404692"/>
                <a:gd name="connsiteY3" fmla="*/ 528995 h 539998"/>
                <a:gd name="connsiteX4" fmla="*/ 328 w 404692"/>
                <a:gd name="connsiteY4" fmla="*/ 539963 h 539998"/>
                <a:gd name="connsiteX5" fmla="*/ 328 w 404692"/>
                <a:gd name="connsiteY5" fmla="*/ 539998 h 539998"/>
                <a:gd name="connsiteX6" fmla="*/ 8 w 404692"/>
                <a:gd name="connsiteY6" fmla="*/ 539981 h 539998"/>
                <a:gd name="connsiteX7" fmla="*/ 0 w 404692"/>
                <a:gd name="connsiteY7" fmla="*/ 539982 h 539998"/>
                <a:gd name="connsiteX8" fmla="*/ 0 w 404692"/>
                <a:gd name="connsiteY8" fmla="*/ 39821 h 539998"/>
                <a:gd name="connsiteX9" fmla="*/ 10 w 404692"/>
                <a:gd name="connsiteY9" fmla="*/ 39821 h 539998"/>
                <a:gd name="connsiteX10" fmla="*/ 179457 w 404692"/>
                <a:gd name="connsiteY10" fmla="*/ 32091 h 539998"/>
                <a:gd name="connsiteX11" fmla="*/ 373645 w 404692"/>
                <a:gd name="connsiteY11" fmla="*/ 6810 h 539998"/>
                <a:gd name="connsiteX12" fmla="*/ 404692 w 404692"/>
                <a:gd name="connsiteY12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92" h="539998">
                  <a:moveTo>
                    <a:pt x="404692" y="0"/>
                  </a:moveTo>
                  <a:lnTo>
                    <a:pt x="404692" y="493302"/>
                  </a:lnTo>
                  <a:lnTo>
                    <a:pt x="392629" y="496693"/>
                  </a:lnTo>
                  <a:cubicBezTo>
                    <a:pt x="329165" y="510891"/>
                    <a:pt x="264577" y="521717"/>
                    <a:pt x="199030" y="528995"/>
                  </a:cubicBezTo>
                  <a:lnTo>
                    <a:pt x="328" y="539963"/>
                  </a:lnTo>
                  <a:lnTo>
                    <a:pt x="328" y="539998"/>
                  </a:lnTo>
                  <a:lnTo>
                    <a:pt x="8" y="539981"/>
                  </a:lnTo>
                  <a:lnTo>
                    <a:pt x="0" y="539982"/>
                  </a:lnTo>
                  <a:lnTo>
                    <a:pt x="0" y="39821"/>
                  </a:lnTo>
                  <a:lnTo>
                    <a:pt x="10" y="39821"/>
                  </a:lnTo>
                  <a:lnTo>
                    <a:pt x="179457" y="32091"/>
                  </a:lnTo>
                  <a:cubicBezTo>
                    <a:pt x="245204" y="26395"/>
                    <a:pt x="309988" y="17922"/>
                    <a:pt x="373645" y="6810"/>
                  </a:cubicBezTo>
                  <a:lnTo>
                    <a:pt x="404692" y="0"/>
                  </a:lnTo>
                  <a:close/>
                </a:path>
              </a:pathLst>
            </a:cu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2" name="Szabadkézi sokszög 311"/>
            <p:cNvSpPr/>
            <p:nvPr/>
          </p:nvSpPr>
          <p:spPr>
            <a:xfrm>
              <a:off x="2388721" y="1220217"/>
              <a:ext cx="129083" cy="159485"/>
            </a:xfrm>
            <a:custGeom>
              <a:avLst/>
              <a:gdLst>
                <a:gd name="connsiteX0" fmla="*/ 0 w 404692"/>
                <a:gd name="connsiteY0" fmla="*/ 0 h 540000"/>
                <a:gd name="connsiteX1" fmla="*/ 31047 w 404692"/>
                <a:gd name="connsiteY1" fmla="*/ 6810 h 540000"/>
                <a:gd name="connsiteX2" fmla="*/ 225235 w 404692"/>
                <a:gd name="connsiteY2" fmla="*/ 32091 h 540000"/>
                <a:gd name="connsiteX3" fmla="*/ 404692 w 404692"/>
                <a:gd name="connsiteY3" fmla="*/ 39822 h 540000"/>
                <a:gd name="connsiteX4" fmla="*/ 404692 w 404692"/>
                <a:gd name="connsiteY4" fmla="*/ 539983 h 540000"/>
                <a:gd name="connsiteX5" fmla="*/ 404364 w 404692"/>
                <a:gd name="connsiteY5" fmla="*/ 540000 h 540000"/>
                <a:gd name="connsiteX6" fmla="*/ 404364 w 404692"/>
                <a:gd name="connsiteY6" fmla="*/ 539963 h 540000"/>
                <a:gd name="connsiteX7" fmla="*/ 205662 w 404692"/>
                <a:gd name="connsiteY7" fmla="*/ 528995 h 540000"/>
                <a:gd name="connsiteX8" fmla="*/ 12063 w 404692"/>
                <a:gd name="connsiteY8" fmla="*/ 496693 h 540000"/>
                <a:gd name="connsiteX9" fmla="*/ 0 w 404692"/>
                <a:gd name="connsiteY9" fmla="*/ 493303 h 540000"/>
                <a:gd name="connsiteX10" fmla="*/ 0 w 404692"/>
                <a:gd name="connsiteY10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92" h="540000">
                  <a:moveTo>
                    <a:pt x="0" y="0"/>
                  </a:moveTo>
                  <a:lnTo>
                    <a:pt x="31047" y="6810"/>
                  </a:lnTo>
                  <a:cubicBezTo>
                    <a:pt x="94704" y="17922"/>
                    <a:pt x="159488" y="26395"/>
                    <a:pt x="225235" y="32091"/>
                  </a:cubicBezTo>
                  <a:lnTo>
                    <a:pt x="404692" y="39822"/>
                  </a:lnTo>
                  <a:lnTo>
                    <a:pt x="404692" y="539983"/>
                  </a:lnTo>
                  <a:lnTo>
                    <a:pt x="404364" y="540000"/>
                  </a:lnTo>
                  <a:lnTo>
                    <a:pt x="404364" y="539963"/>
                  </a:lnTo>
                  <a:lnTo>
                    <a:pt x="205662" y="528995"/>
                  </a:lnTo>
                  <a:cubicBezTo>
                    <a:pt x="140115" y="521717"/>
                    <a:pt x="75528" y="510891"/>
                    <a:pt x="12063" y="496693"/>
                  </a:cubicBezTo>
                  <a:lnTo>
                    <a:pt x="0" y="49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3" name="Ellipszis 312"/>
            <p:cNvSpPr/>
            <p:nvPr/>
          </p:nvSpPr>
          <p:spPr>
            <a:xfrm>
              <a:off x="2633682" y="978829"/>
              <a:ext cx="9930" cy="10185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4" name="Szabadkézi sokszög 313"/>
            <p:cNvSpPr/>
            <p:nvPr/>
          </p:nvSpPr>
          <p:spPr>
            <a:xfrm rot="20755475">
              <a:off x="2051231" y="681807"/>
              <a:ext cx="266789" cy="55847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5" name="Szabadkézi sokszög 314"/>
            <p:cNvSpPr/>
            <p:nvPr/>
          </p:nvSpPr>
          <p:spPr>
            <a:xfrm>
              <a:off x="1965477" y="43991"/>
              <a:ext cx="1121529" cy="307787"/>
            </a:xfrm>
            <a:custGeom>
              <a:avLst/>
              <a:gdLst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0 w 1347663"/>
                <a:gd name="connsiteY3" fmla="*/ 468634 h 468634"/>
                <a:gd name="connsiteX4" fmla="*/ 2213 w 1347663"/>
                <a:gd name="connsiteY4" fmla="*/ 460496 h 468634"/>
                <a:gd name="connsiteX5" fmla="*/ 537506 w 1347663"/>
                <a:gd name="connsiteY5" fmla="*/ 12158 h 468634"/>
                <a:gd name="connsiteX6" fmla="*/ 724716 w 1347663"/>
                <a:gd name="connsiteY6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663" h="468634">
                  <a:moveTo>
                    <a:pt x="724716" y="0"/>
                  </a:moveTo>
                  <a:cubicBezTo>
                    <a:pt x="1003534" y="26264"/>
                    <a:pt x="1236421" y="196640"/>
                    <a:pt x="1335438" y="429557"/>
                  </a:cubicBezTo>
                  <a:lnTo>
                    <a:pt x="1347663" y="468634"/>
                  </a:lnTo>
                  <a:cubicBezTo>
                    <a:pt x="1111075" y="465419"/>
                    <a:pt x="820006" y="284621"/>
                    <a:pt x="651520" y="290754"/>
                  </a:cubicBezTo>
                  <a:cubicBezTo>
                    <a:pt x="413915" y="331354"/>
                    <a:pt x="217173" y="428034"/>
                    <a:pt x="0" y="468634"/>
                  </a:cubicBezTo>
                  <a:lnTo>
                    <a:pt x="2213" y="460496"/>
                  </a:lnTo>
                  <a:cubicBezTo>
                    <a:pt x="83665" y="233894"/>
                    <a:pt x="286807" y="60946"/>
                    <a:pt x="537506" y="12158"/>
                  </a:cubicBezTo>
                  <a:cubicBezTo>
                    <a:pt x="608576" y="-4896"/>
                    <a:pt x="662313" y="4053"/>
                    <a:pt x="724716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6" name="Szabadkézi sokszög 315"/>
            <p:cNvSpPr/>
            <p:nvPr/>
          </p:nvSpPr>
          <p:spPr>
            <a:xfrm>
              <a:off x="1845397" y="219844"/>
              <a:ext cx="1320532" cy="282423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D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17" name="Ellipszis 316"/>
            <p:cNvSpPr/>
            <p:nvPr/>
          </p:nvSpPr>
          <p:spPr>
            <a:xfrm>
              <a:off x="2761390" y="979630"/>
              <a:ext cx="139335" cy="135008"/>
            </a:xfrm>
            <a:prstGeom prst="ellipse">
              <a:avLst/>
            </a:prstGeom>
            <a:solidFill>
              <a:srgbClr val="FFB63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8" name="Ellipszis 111"/>
            <p:cNvSpPr/>
            <p:nvPr/>
          </p:nvSpPr>
          <p:spPr>
            <a:xfrm rot="6759763" flipH="1" flipV="1">
              <a:off x="2925706" y="302249"/>
              <a:ext cx="61769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19" name="Ellipszis 111"/>
            <p:cNvSpPr/>
            <p:nvPr/>
          </p:nvSpPr>
          <p:spPr>
            <a:xfrm rot="6759763" flipH="1" flipV="1">
              <a:off x="2851189" y="240672"/>
              <a:ext cx="73461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0" name="Ellipszis 111"/>
            <p:cNvSpPr/>
            <p:nvPr/>
          </p:nvSpPr>
          <p:spPr>
            <a:xfrm rot="14840237" flipV="1">
              <a:off x="2801966" y="1177994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1" name="Ellipszis 111"/>
            <p:cNvSpPr/>
            <p:nvPr/>
          </p:nvSpPr>
          <p:spPr>
            <a:xfrm rot="14840237" flipV="1">
              <a:off x="2211728" y="259530"/>
              <a:ext cx="61769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2" name="Ellipszis 111"/>
            <p:cNvSpPr/>
            <p:nvPr/>
          </p:nvSpPr>
          <p:spPr>
            <a:xfrm rot="14840237" flipV="1">
              <a:off x="2056800" y="279978"/>
              <a:ext cx="61769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3" name="Ellipszis 111"/>
            <p:cNvSpPr/>
            <p:nvPr/>
          </p:nvSpPr>
          <p:spPr>
            <a:xfrm rot="14840237" flipV="1">
              <a:off x="2956341" y="1036540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4" name="Ellipszis 111"/>
            <p:cNvSpPr/>
            <p:nvPr/>
          </p:nvSpPr>
          <p:spPr>
            <a:xfrm rot="11066748" flipV="1">
              <a:off x="3080819" y="698610"/>
              <a:ext cx="161999" cy="55355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  <a:gd name="connsiteX0" fmla="*/ 549 w 82734"/>
                <a:gd name="connsiteY0" fmla="*/ 789167 h 1631742"/>
                <a:gd name="connsiteX1" fmla="*/ 45908 w 82734"/>
                <a:gd name="connsiteY1" fmla="*/ 1 h 1631742"/>
                <a:gd name="connsiteX2" fmla="*/ 31466 w 82734"/>
                <a:gd name="connsiteY2" fmla="*/ 795814 h 1631742"/>
                <a:gd name="connsiteX3" fmla="*/ 82400 w 82734"/>
                <a:gd name="connsiteY3" fmla="*/ 1631740 h 1631742"/>
                <a:gd name="connsiteX4" fmla="*/ 549 w 82734"/>
                <a:gd name="connsiteY4" fmla="*/ 789167 h 16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4" h="1631742">
                  <a:moveTo>
                    <a:pt x="549" y="789167"/>
                  </a:moveTo>
                  <a:cubicBezTo>
                    <a:pt x="-5533" y="517211"/>
                    <a:pt x="40755" y="-1107"/>
                    <a:pt x="45908" y="1"/>
                  </a:cubicBezTo>
                  <a:cubicBezTo>
                    <a:pt x="51061" y="1109"/>
                    <a:pt x="31466" y="358302"/>
                    <a:pt x="31466" y="795814"/>
                  </a:cubicBezTo>
                  <a:cubicBezTo>
                    <a:pt x="31466" y="1233326"/>
                    <a:pt x="87553" y="1632848"/>
                    <a:pt x="82400" y="1631740"/>
                  </a:cubicBezTo>
                  <a:cubicBezTo>
                    <a:pt x="77247" y="1630632"/>
                    <a:pt x="6631" y="1061123"/>
                    <a:pt x="549" y="7891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5" name="Ellipszis 111"/>
            <p:cNvSpPr/>
            <p:nvPr/>
          </p:nvSpPr>
          <p:spPr>
            <a:xfrm rot="11191453" flipV="1">
              <a:off x="3075122" y="595303"/>
              <a:ext cx="130837" cy="45235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6" name="Ellipszis 111"/>
            <p:cNvSpPr/>
            <p:nvPr/>
          </p:nvSpPr>
          <p:spPr>
            <a:xfrm rot="14840237" flipV="1">
              <a:off x="2123235" y="346952"/>
              <a:ext cx="61769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7" name="Ellipszis 111"/>
            <p:cNvSpPr/>
            <p:nvPr/>
          </p:nvSpPr>
          <p:spPr>
            <a:xfrm rot="14840237" flipV="1">
              <a:off x="2038994" y="219655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8" name="Ellipszis 111"/>
            <p:cNvSpPr/>
            <p:nvPr/>
          </p:nvSpPr>
          <p:spPr>
            <a:xfrm rot="6759763" flipH="1" flipV="1">
              <a:off x="2091743" y="1196672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9" name="Ellipszis 111"/>
            <p:cNvSpPr/>
            <p:nvPr/>
          </p:nvSpPr>
          <p:spPr>
            <a:xfrm rot="6759763" flipH="1" flipV="1">
              <a:off x="1959720" y="1069557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0" name="Ellipszis 111"/>
            <p:cNvSpPr/>
            <p:nvPr/>
          </p:nvSpPr>
          <p:spPr>
            <a:xfrm rot="9212325" flipH="1">
              <a:off x="1788955" y="786477"/>
              <a:ext cx="141453" cy="43854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331" name="Csoportba foglalás 330"/>
            <p:cNvGrpSpPr/>
            <p:nvPr/>
          </p:nvGrpSpPr>
          <p:grpSpPr>
            <a:xfrm>
              <a:off x="2109685" y="741083"/>
              <a:ext cx="758025" cy="890945"/>
              <a:chOff x="5069106" y="3225863"/>
              <a:chExt cx="2125480" cy="2496671"/>
            </a:xfrm>
          </p:grpSpPr>
          <p:sp>
            <p:nvSpPr>
              <p:cNvPr id="333" name="Szabadkézi sokszög 332"/>
              <p:cNvSpPr/>
              <p:nvPr/>
            </p:nvSpPr>
            <p:spPr>
              <a:xfrm>
                <a:off x="6159606" y="3271852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Szabadkézi sokszög 333"/>
              <p:cNvSpPr/>
              <p:nvPr/>
            </p:nvSpPr>
            <p:spPr>
              <a:xfrm flipH="1">
                <a:off x="5997916" y="3271853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5" name="Ellipszis 334"/>
              <p:cNvSpPr/>
              <p:nvPr/>
            </p:nvSpPr>
            <p:spPr>
              <a:xfrm>
                <a:off x="6579880" y="3264595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6" name="Csoportba foglalás 335"/>
              <p:cNvGrpSpPr/>
              <p:nvPr/>
            </p:nvGrpSpPr>
            <p:grpSpPr>
              <a:xfrm>
                <a:off x="6565521" y="3225863"/>
                <a:ext cx="629065" cy="493899"/>
                <a:chOff x="4493581" y="2506367"/>
                <a:chExt cx="813392" cy="622936"/>
              </a:xfrm>
            </p:grpSpPr>
            <p:sp>
              <p:nvSpPr>
                <p:cNvPr id="346" name="Ellipszis 345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7" name="Ellipszis 346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Ellipszis 347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Szabadkézi sokszög 348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Ellipszis 349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7" name="Szabadkézi sokszög 336"/>
              <p:cNvSpPr/>
              <p:nvPr/>
            </p:nvSpPr>
            <p:spPr>
              <a:xfrm>
                <a:off x="6150299" y="4946319"/>
                <a:ext cx="340776" cy="770084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Szabadkézi sokszög 337"/>
              <p:cNvSpPr/>
              <p:nvPr/>
            </p:nvSpPr>
            <p:spPr>
              <a:xfrm>
                <a:off x="5850058" y="4952448"/>
                <a:ext cx="340774" cy="770086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Ellipszis 338"/>
              <p:cNvSpPr/>
              <p:nvPr/>
            </p:nvSpPr>
            <p:spPr>
              <a:xfrm>
                <a:off x="5083466" y="3334219"/>
                <a:ext cx="610815" cy="292877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0" name="Csoportba foglalás 339"/>
              <p:cNvGrpSpPr/>
              <p:nvPr/>
            </p:nvGrpSpPr>
            <p:grpSpPr>
              <a:xfrm>
                <a:off x="5069106" y="3227405"/>
                <a:ext cx="629065" cy="493899"/>
                <a:chOff x="4493581" y="2506367"/>
                <a:chExt cx="813392" cy="622936"/>
              </a:xfrm>
            </p:grpSpPr>
            <p:sp>
              <p:nvSpPr>
                <p:cNvPr id="341" name="Ellipszis 340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2" name="Ellipszis 341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3" name="Ellipszis 342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4" name="Szabadkézi sokszög 343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5" name="Ellipszis 344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2" name="Szabadkézi sokszög 331"/>
            <p:cNvSpPr/>
            <p:nvPr/>
          </p:nvSpPr>
          <p:spPr>
            <a:xfrm flipH="1">
              <a:off x="2372500" y="1198765"/>
              <a:ext cx="270787" cy="90405"/>
            </a:xfrm>
            <a:custGeom>
              <a:avLst/>
              <a:gdLst>
                <a:gd name="connsiteX0" fmla="*/ 1337556 w 2158716"/>
                <a:gd name="connsiteY0" fmla="*/ 66 h 445380"/>
                <a:gd name="connsiteX1" fmla="*/ 1099008 w 2158716"/>
                <a:gd name="connsiteY1" fmla="*/ 168990 h 445380"/>
                <a:gd name="connsiteX2" fmla="*/ 1079358 w 2158716"/>
                <a:gd name="connsiteY2" fmla="*/ 263991 h 445380"/>
                <a:gd name="connsiteX3" fmla="*/ 1059709 w 2158716"/>
                <a:gd name="connsiteY3" fmla="*/ 168990 h 445380"/>
                <a:gd name="connsiteX4" fmla="*/ 821160 w 2158716"/>
                <a:gd name="connsiteY4" fmla="*/ 66 h 445380"/>
                <a:gd name="connsiteX5" fmla="*/ 0 w 2158716"/>
                <a:gd name="connsiteY5" fmla="*/ 445380 h 445380"/>
                <a:gd name="connsiteX6" fmla="*/ 1053682 w 2158716"/>
                <a:gd name="connsiteY6" fmla="*/ 445380 h 445380"/>
                <a:gd name="connsiteX7" fmla="*/ 1105034 w 2158716"/>
                <a:gd name="connsiteY7" fmla="*/ 445380 h 445380"/>
                <a:gd name="connsiteX8" fmla="*/ 2158716 w 2158716"/>
                <a:gd name="connsiteY8" fmla="*/ 445380 h 445380"/>
                <a:gd name="connsiteX9" fmla="*/ 1337556 w 2158716"/>
                <a:gd name="connsiteY9" fmla="*/ 66 h 445380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533627"/>
                <a:gd name="connsiteX1" fmla="*/ 1208190 w 2322489"/>
                <a:gd name="connsiteY1" fmla="*/ 171289 h 533627"/>
                <a:gd name="connsiteX2" fmla="*/ 1188540 w 2322489"/>
                <a:gd name="connsiteY2" fmla="*/ 266290 h 533627"/>
                <a:gd name="connsiteX3" fmla="*/ 1168891 w 2322489"/>
                <a:gd name="connsiteY3" fmla="*/ 171289 h 533627"/>
                <a:gd name="connsiteX4" fmla="*/ 930342 w 2322489"/>
                <a:gd name="connsiteY4" fmla="*/ 2365 h 533627"/>
                <a:gd name="connsiteX5" fmla="*/ 0 w 2322489"/>
                <a:gd name="connsiteY5" fmla="*/ 283906 h 533627"/>
                <a:gd name="connsiteX6" fmla="*/ 1162864 w 2322489"/>
                <a:gd name="connsiteY6" fmla="*/ 447679 h 533627"/>
                <a:gd name="connsiteX7" fmla="*/ 1214216 w 2322489"/>
                <a:gd name="connsiteY7" fmla="*/ 447679 h 533627"/>
                <a:gd name="connsiteX8" fmla="*/ 2322489 w 2322489"/>
                <a:gd name="connsiteY8" fmla="*/ 256610 h 533627"/>
                <a:gd name="connsiteX9" fmla="*/ 1446738 w 2322489"/>
                <a:gd name="connsiteY9" fmla="*/ 2365 h 533627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162864 w 2322489"/>
                <a:gd name="connsiteY6" fmla="*/ 447679 h 898056"/>
                <a:gd name="connsiteX7" fmla="*/ 1077738 w 2322489"/>
                <a:gd name="connsiteY7" fmla="*/ 898056 h 898056"/>
                <a:gd name="connsiteX8" fmla="*/ 2322489 w 2322489"/>
                <a:gd name="connsiteY8" fmla="*/ 256610 h 898056"/>
                <a:gd name="connsiteX9" fmla="*/ 1446738 w 2322489"/>
                <a:gd name="connsiteY9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528625 w 2404376"/>
                <a:gd name="connsiteY0" fmla="*/ 813 h 896504"/>
                <a:gd name="connsiteX1" fmla="*/ 1290077 w 2404376"/>
                <a:gd name="connsiteY1" fmla="*/ 169737 h 896504"/>
                <a:gd name="connsiteX2" fmla="*/ 1270427 w 2404376"/>
                <a:gd name="connsiteY2" fmla="*/ 264738 h 896504"/>
                <a:gd name="connsiteX3" fmla="*/ 1250778 w 2404376"/>
                <a:gd name="connsiteY3" fmla="*/ 169737 h 896504"/>
                <a:gd name="connsiteX4" fmla="*/ 1012229 w 2404376"/>
                <a:gd name="connsiteY4" fmla="*/ 813 h 896504"/>
                <a:gd name="connsiteX5" fmla="*/ 0 w 2404376"/>
                <a:gd name="connsiteY5" fmla="*/ 104933 h 896504"/>
                <a:gd name="connsiteX6" fmla="*/ 1159625 w 2404376"/>
                <a:gd name="connsiteY6" fmla="*/ 896504 h 896504"/>
                <a:gd name="connsiteX7" fmla="*/ 2404376 w 2404376"/>
                <a:gd name="connsiteY7" fmla="*/ 255058 h 896504"/>
                <a:gd name="connsiteX8" fmla="*/ 1528625 w 2404376"/>
                <a:gd name="connsiteY8" fmla="*/ 813 h 896504"/>
                <a:gd name="connsiteX0" fmla="*/ 1528625 w 2404376"/>
                <a:gd name="connsiteY0" fmla="*/ 166 h 895857"/>
                <a:gd name="connsiteX1" fmla="*/ 1290077 w 2404376"/>
                <a:gd name="connsiteY1" fmla="*/ 169090 h 895857"/>
                <a:gd name="connsiteX2" fmla="*/ 1270427 w 2404376"/>
                <a:gd name="connsiteY2" fmla="*/ 264091 h 895857"/>
                <a:gd name="connsiteX3" fmla="*/ 1250778 w 2404376"/>
                <a:gd name="connsiteY3" fmla="*/ 169090 h 895857"/>
                <a:gd name="connsiteX4" fmla="*/ 1012229 w 2404376"/>
                <a:gd name="connsiteY4" fmla="*/ 166 h 895857"/>
                <a:gd name="connsiteX5" fmla="*/ 0 w 2404376"/>
                <a:gd name="connsiteY5" fmla="*/ 104286 h 895857"/>
                <a:gd name="connsiteX6" fmla="*/ 1159625 w 2404376"/>
                <a:gd name="connsiteY6" fmla="*/ 895857 h 895857"/>
                <a:gd name="connsiteX7" fmla="*/ 2404376 w 2404376"/>
                <a:gd name="connsiteY7" fmla="*/ 254411 h 895857"/>
                <a:gd name="connsiteX8" fmla="*/ 1528625 w 2404376"/>
                <a:gd name="connsiteY8" fmla="*/ 166 h 895857"/>
                <a:gd name="connsiteX0" fmla="*/ 1528625 w 2431672"/>
                <a:gd name="connsiteY0" fmla="*/ 309 h 896000"/>
                <a:gd name="connsiteX1" fmla="*/ 1290077 w 2431672"/>
                <a:gd name="connsiteY1" fmla="*/ 169233 h 896000"/>
                <a:gd name="connsiteX2" fmla="*/ 1270427 w 2431672"/>
                <a:gd name="connsiteY2" fmla="*/ 264234 h 896000"/>
                <a:gd name="connsiteX3" fmla="*/ 1250778 w 2431672"/>
                <a:gd name="connsiteY3" fmla="*/ 169233 h 896000"/>
                <a:gd name="connsiteX4" fmla="*/ 1012229 w 2431672"/>
                <a:gd name="connsiteY4" fmla="*/ 309 h 896000"/>
                <a:gd name="connsiteX5" fmla="*/ 0 w 2431672"/>
                <a:gd name="connsiteY5" fmla="*/ 104429 h 896000"/>
                <a:gd name="connsiteX6" fmla="*/ 1159625 w 2431672"/>
                <a:gd name="connsiteY6" fmla="*/ 896000 h 896000"/>
                <a:gd name="connsiteX7" fmla="*/ 2431672 w 2431672"/>
                <a:gd name="connsiteY7" fmla="*/ 8894 h 896000"/>
                <a:gd name="connsiteX8" fmla="*/ 1528625 w 2431672"/>
                <a:gd name="connsiteY8" fmla="*/ 309 h 896000"/>
                <a:gd name="connsiteX0" fmla="*/ 1528625 w 2431672"/>
                <a:gd name="connsiteY0" fmla="*/ 166 h 895857"/>
                <a:gd name="connsiteX1" fmla="*/ 1290077 w 2431672"/>
                <a:gd name="connsiteY1" fmla="*/ 169090 h 895857"/>
                <a:gd name="connsiteX2" fmla="*/ 1270427 w 2431672"/>
                <a:gd name="connsiteY2" fmla="*/ 264091 h 895857"/>
                <a:gd name="connsiteX3" fmla="*/ 1250778 w 2431672"/>
                <a:gd name="connsiteY3" fmla="*/ 169090 h 895857"/>
                <a:gd name="connsiteX4" fmla="*/ 1012229 w 2431672"/>
                <a:gd name="connsiteY4" fmla="*/ 166 h 895857"/>
                <a:gd name="connsiteX5" fmla="*/ 0 w 2431672"/>
                <a:gd name="connsiteY5" fmla="*/ 104286 h 895857"/>
                <a:gd name="connsiteX6" fmla="*/ 1159625 w 2431672"/>
                <a:gd name="connsiteY6" fmla="*/ 895857 h 895857"/>
                <a:gd name="connsiteX7" fmla="*/ 2431672 w 2431672"/>
                <a:gd name="connsiteY7" fmla="*/ 8751 h 895857"/>
                <a:gd name="connsiteX8" fmla="*/ 1528625 w 2431672"/>
                <a:gd name="connsiteY8" fmla="*/ 166 h 895857"/>
                <a:gd name="connsiteX0" fmla="*/ 1528625 w 2431672"/>
                <a:gd name="connsiteY0" fmla="*/ 166 h 691141"/>
                <a:gd name="connsiteX1" fmla="*/ 1290077 w 2431672"/>
                <a:gd name="connsiteY1" fmla="*/ 169090 h 691141"/>
                <a:gd name="connsiteX2" fmla="*/ 1270427 w 2431672"/>
                <a:gd name="connsiteY2" fmla="*/ 264091 h 691141"/>
                <a:gd name="connsiteX3" fmla="*/ 1250778 w 2431672"/>
                <a:gd name="connsiteY3" fmla="*/ 169090 h 691141"/>
                <a:gd name="connsiteX4" fmla="*/ 1012229 w 2431672"/>
                <a:gd name="connsiteY4" fmla="*/ 166 h 691141"/>
                <a:gd name="connsiteX5" fmla="*/ 0 w 2431672"/>
                <a:gd name="connsiteY5" fmla="*/ 104286 h 691141"/>
                <a:gd name="connsiteX6" fmla="*/ 1282455 w 2431672"/>
                <a:gd name="connsiteY6" fmla="*/ 691141 h 691141"/>
                <a:gd name="connsiteX7" fmla="*/ 2431672 w 2431672"/>
                <a:gd name="connsiteY7" fmla="*/ 8751 h 691141"/>
                <a:gd name="connsiteX8" fmla="*/ 1528625 w 2431672"/>
                <a:gd name="connsiteY8" fmla="*/ 166 h 691141"/>
                <a:gd name="connsiteX0" fmla="*/ 1310260 w 2213307"/>
                <a:gd name="connsiteY0" fmla="*/ 166 h 691141"/>
                <a:gd name="connsiteX1" fmla="*/ 1071712 w 2213307"/>
                <a:gd name="connsiteY1" fmla="*/ 169090 h 691141"/>
                <a:gd name="connsiteX2" fmla="*/ 1052062 w 2213307"/>
                <a:gd name="connsiteY2" fmla="*/ 264091 h 691141"/>
                <a:gd name="connsiteX3" fmla="*/ 1032413 w 2213307"/>
                <a:gd name="connsiteY3" fmla="*/ 169090 h 691141"/>
                <a:gd name="connsiteX4" fmla="*/ 793864 w 2213307"/>
                <a:gd name="connsiteY4" fmla="*/ 166 h 691141"/>
                <a:gd name="connsiteX5" fmla="*/ 0 w 2213307"/>
                <a:gd name="connsiteY5" fmla="*/ 104286 h 691141"/>
                <a:gd name="connsiteX6" fmla="*/ 1064090 w 2213307"/>
                <a:gd name="connsiteY6" fmla="*/ 691141 h 691141"/>
                <a:gd name="connsiteX7" fmla="*/ 2213307 w 2213307"/>
                <a:gd name="connsiteY7" fmla="*/ 8751 h 691141"/>
                <a:gd name="connsiteX8" fmla="*/ 1310260 w 2213307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841267"/>
                <a:gd name="connsiteX1" fmla="*/ 1071712 w 2022238"/>
                <a:gd name="connsiteY1" fmla="*/ 169090 h 841267"/>
                <a:gd name="connsiteX2" fmla="*/ 1052062 w 2022238"/>
                <a:gd name="connsiteY2" fmla="*/ 264091 h 841267"/>
                <a:gd name="connsiteX3" fmla="*/ 1032413 w 2022238"/>
                <a:gd name="connsiteY3" fmla="*/ 169090 h 841267"/>
                <a:gd name="connsiteX4" fmla="*/ 793864 w 2022238"/>
                <a:gd name="connsiteY4" fmla="*/ 166 h 841267"/>
                <a:gd name="connsiteX5" fmla="*/ 0 w 2022238"/>
                <a:gd name="connsiteY5" fmla="*/ 104286 h 841267"/>
                <a:gd name="connsiteX6" fmla="*/ 1105033 w 2022238"/>
                <a:gd name="connsiteY6" fmla="*/ 841267 h 841267"/>
                <a:gd name="connsiteX7" fmla="*/ 2022238 w 2022238"/>
                <a:gd name="connsiteY7" fmla="*/ 36046 h 841267"/>
                <a:gd name="connsiteX8" fmla="*/ 1310260 w 2022238"/>
                <a:gd name="connsiteY8" fmla="*/ 166 h 841267"/>
                <a:gd name="connsiteX0" fmla="*/ 1310260 w 2410553"/>
                <a:gd name="connsiteY0" fmla="*/ 133471 h 974572"/>
                <a:gd name="connsiteX1" fmla="*/ 1071712 w 2410553"/>
                <a:gd name="connsiteY1" fmla="*/ 302395 h 974572"/>
                <a:gd name="connsiteX2" fmla="*/ 1052062 w 2410553"/>
                <a:gd name="connsiteY2" fmla="*/ 397396 h 974572"/>
                <a:gd name="connsiteX3" fmla="*/ 1032413 w 2410553"/>
                <a:gd name="connsiteY3" fmla="*/ 302395 h 974572"/>
                <a:gd name="connsiteX4" fmla="*/ 793864 w 2410553"/>
                <a:gd name="connsiteY4" fmla="*/ 133471 h 974572"/>
                <a:gd name="connsiteX5" fmla="*/ 0 w 2410553"/>
                <a:gd name="connsiteY5" fmla="*/ 237591 h 974572"/>
                <a:gd name="connsiteX6" fmla="*/ 1105033 w 2410553"/>
                <a:gd name="connsiteY6" fmla="*/ 974572 h 974572"/>
                <a:gd name="connsiteX7" fmla="*/ 2410553 w 2410553"/>
                <a:gd name="connsiteY7" fmla="*/ 0 h 974572"/>
                <a:gd name="connsiteX8" fmla="*/ 1310260 w 2410553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789" h="974572">
                  <a:moveTo>
                    <a:pt x="1601496" y="133471"/>
                  </a:moveTo>
                  <a:cubicBezTo>
                    <a:pt x="1459524" y="137541"/>
                    <a:pt x="1395134" y="211012"/>
                    <a:pt x="1362948" y="302395"/>
                  </a:cubicBezTo>
                  <a:lnTo>
                    <a:pt x="1343298" y="397396"/>
                  </a:lnTo>
                  <a:lnTo>
                    <a:pt x="1323649" y="302395"/>
                  </a:lnTo>
                  <a:cubicBezTo>
                    <a:pt x="1291462" y="211012"/>
                    <a:pt x="1305708" y="172497"/>
                    <a:pt x="1085100" y="133471"/>
                  </a:cubicBezTo>
                  <a:cubicBezTo>
                    <a:pt x="864492" y="94445"/>
                    <a:pt x="1189323" y="899985"/>
                    <a:pt x="0" y="68238"/>
                  </a:cubicBezTo>
                  <a:cubicBezTo>
                    <a:pt x="318303" y="423080"/>
                    <a:pt x="859602" y="919980"/>
                    <a:pt x="1396269" y="974572"/>
                  </a:cubicBezTo>
                  <a:cubicBezTo>
                    <a:pt x="1765693" y="910882"/>
                    <a:pt x="2523433" y="555010"/>
                    <a:pt x="2701789" y="0"/>
                  </a:cubicBezTo>
                  <a:cubicBezTo>
                    <a:pt x="2047884" y="544841"/>
                    <a:pt x="1840591" y="664956"/>
                    <a:pt x="1601496" y="133471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3" name="Szabadkézi sokszög 292"/>
            <p:cNvSpPr>
              <a:spLocks noChangeAspect="1"/>
            </p:cNvSpPr>
            <p:nvPr/>
          </p:nvSpPr>
          <p:spPr>
            <a:xfrm rot="15780000">
              <a:off x="2184073" y="714393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4" name="Szabadkézi sokszög 293"/>
            <p:cNvSpPr>
              <a:spLocks noChangeAspect="1"/>
            </p:cNvSpPr>
            <p:nvPr/>
          </p:nvSpPr>
          <p:spPr>
            <a:xfrm rot="5820000" flipH="1">
              <a:off x="2738576" y="714167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41" name="Szabadkézi sokszög 240"/>
            <p:cNvSpPr/>
            <p:nvPr/>
          </p:nvSpPr>
          <p:spPr>
            <a:xfrm rot="572724" flipV="1">
              <a:off x="1586931" y="1642945"/>
              <a:ext cx="862068" cy="1932870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85C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34" name="Szabadkézi sokszög 233"/>
            <p:cNvSpPr/>
            <p:nvPr/>
          </p:nvSpPr>
          <p:spPr>
            <a:xfrm rot="18779139" flipH="1">
              <a:off x="2120858" y="3470404"/>
              <a:ext cx="296547" cy="494421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212" name="Szabadkézi sokszög 211"/>
            <p:cNvSpPr/>
            <p:nvPr/>
          </p:nvSpPr>
          <p:spPr>
            <a:xfrm rot="6442728">
              <a:off x="2476438" y="1891855"/>
              <a:ext cx="446800" cy="1213945"/>
            </a:xfrm>
            <a:custGeom>
              <a:avLst/>
              <a:gdLst>
                <a:gd name="connsiteX0" fmla="*/ 0 w 649911"/>
                <a:gd name="connsiteY0" fmla="*/ 0 h 1213945"/>
                <a:gd name="connsiteX1" fmla="*/ 567559 w 649911"/>
                <a:gd name="connsiteY1" fmla="*/ 583324 h 1213945"/>
                <a:gd name="connsiteX2" fmla="*/ 646387 w 649911"/>
                <a:gd name="connsiteY2" fmla="*/ 1213945 h 1213945"/>
                <a:gd name="connsiteX3" fmla="*/ 646387 w 649911"/>
                <a:gd name="connsiteY3" fmla="*/ 1213945 h 121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911" h="1213945">
                  <a:moveTo>
                    <a:pt x="0" y="0"/>
                  </a:moveTo>
                  <a:cubicBezTo>
                    <a:pt x="229914" y="190500"/>
                    <a:pt x="459828" y="381000"/>
                    <a:pt x="567559" y="583324"/>
                  </a:cubicBezTo>
                  <a:cubicBezTo>
                    <a:pt x="675290" y="785648"/>
                    <a:pt x="646387" y="1213945"/>
                    <a:pt x="646387" y="1213945"/>
                  </a:cubicBezTo>
                  <a:lnTo>
                    <a:pt x="646387" y="1213945"/>
                  </a:lnTo>
                </a:path>
              </a:pathLst>
            </a:custGeom>
            <a:noFill/>
            <a:ln w="111125">
              <a:solidFill>
                <a:srgbClr val="8EBFB9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54" name="Téglalap 353"/>
          <p:cNvSpPr/>
          <p:nvPr/>
        </p:nvSpPr>
        <p:spPr>
          <a:xfrm>
            <a:off x="229313" y="2684058"/>
            <a:ext cx="552689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/>
              <a:t>De már mindenki láthatja, hogy csoda történt!</a:t>
            </a:r>
          </a:p>
          <a:p>
            <a:r>
              <a:rPr lang="hu-HU" sz="2400" dirty="0"/>
              <a:t>Erzsébet gyermeket vár.</a:t>
            </a:r>
          </a:p>
          <a:p>
            <a:r>
              <a:rPr lang="hu-HU" sz="2400" dirty="0"/>
              <a:t>Közeledik a gyermek születésének ideje.</a:t>
            </a:r>
          </a:p>
        </p:txBody>
      </p:sp>
      <p:grpSp>
        <p:nvGrpSpPr>
          <p:cNvPr id="359" name="Csoportba foglalás 358"/>
          <p:cNvGrpSpPr/>
          <p:nvPr/>
        </p:nvGrpSpPr>
        <p:grpSpPr>
          <a:xfrm flipH="1">
            <a:off x="2670057" y="586696"/>
            <a:ext cx="2093265" cy="6123786"/>
            <a:chOff x="1441958" y="-26811"/>
            <a:chExt cx="2452618" cy="6884811"/>
          </a:xfrm>
        </p:grpSpPr>
        <p:sp>
          <p:nvSpPr>
            <p:cNvPr id="360" name="Ellipszis 205"/>
            <p:cNvSpPr/>
            <p:nvPr/>
          </p:nvSpPr>
          <p:spPr>
            <a:xfrm flipH="1">
              <a:off x="1446281" y="-26811"/>
              <a:ext cx="2284515" cy="3139724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5750" h="2840651">
                  <a:moveTo>
                    <a:pt x="62065" y="2579636"/>
                  </a:moveTo>
                  <a:cubicBezTo>
                    <a:pt x="-193767" y="2444618"/>
                    <a:pt x="393708" y="1126842"/>
                    <a:pt x="869469" y="682221"/>
                  </a:cubicBezTo>
                  <a:cubicBezTo>
                    <a:pt x="1345230" y="237600"/>
                    <a:pt x="2186480" y="18993"/>
                    <a:pt x="2780157" y="796"/>
                  </a:cubicBezTo>
                  <a:cubicBezTo>
                    <a:pt x="3578915" y="-16196"/>
                    <a:pt x="4327343" y="239585"/>
                    <a:pt x="4786376" y="689830"/>
                  </a:cubicBezTo>
                  <a:cubicBezTo>
                    <a:pt x="5245409" y="1140075"/>
                    <a:pt x="5616243" y="2144982"/>
                    <a:pt x="5534357" y="2702266"/>
                  </a:cubicBezTo>
                  <a:cubicBezTo>
                    <a:pt x="4746972" y="3017234"/>
                    <a:pt x="317897" y="2714654"/>
                    <a:pt x="62065" y="2579636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1" name="Szabadkézi sokszög 360"/>
            <p:cNvSpPr>
              <a:spLocks noChangeAspect="1"/>
            </p:cNvSpPr>
            <p:nvPr/>
          </p:nvSpPr>
          <p:spPr>
            <a:xfrm rot="1294301" flipH="1">
              <a:off x="2487556" y="5586203"/>
              <a:ext cx="1335983" cy="1271797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2" name="Szabadkézi sokszög 361"/>
            <p:cNvSpPr/>
            <p:nvPr/>
          </p:nvSpPr>
          <p:spPr>
            <a:xfrm rot="1294301" flipH="1">
              <a:off x="2022339" y="5617176"/>
              <a:ext cx="1262314" cy="120166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63" name="Szabadkézi sokszög 362"/>
            <p:cNvSpPr/>
            <p:nvPr/>
          </p:nvSpPr>
          <p:spPr>
            <a:xfrm>
              <a:off x="1828430" y="137196"/>
              <a:ext cx="1422519" cy="1416523"/>
            </a:xfrm>
            <a:custGeom>
              <a:avLst/>
              <a:gdLst>
                <a:gd name="connsiteX0" fmla="*/ 785044 w 1638668"/>
                <a:gd name="connsiteY0" fmla="*/ 0 h 1612462"/>
                <a:gd name="connsiteX1" fmla="*/ 850973 w 1638668"/>
                <a:gd name="connsiteY1" fmla="*/ 3088 h 1612462"/>
                <a:gd name="connsiteX2" fmla="*/ 1461695 w 1638668"/>
                <a:gd name="connsiteY2" fmla="*/ 432645 h 1612462"/>
                <a:gd name="connsiteX3" fmla="*/ 1489325 w 1638668"/>
                <a:gd name="connsiteY3" fmla="*/ 520962 h 1612462"/>
                <a:gd name="connsiteX4" fmla="*/ 1527274 w 1638668"/>
                <a:gd name="connsiteY4" fmla="*/ 567462 h 1612462"/>
                <a:gd name="connsiteX5" fmla="*/ 1638668 w 1638668"/>
                <a:gd name="connsiteY5" fmla="*/ 929074 h 1612462"/>
                <a:gd name="connsiteX6" fmla="*/ 976809 w 1638668"/>
                <a:gd name="connsiteY6" fmla="*/ 1609374 h 1612462"/>
                <a:gd name="connsiteX7" fmla="*/ 910880 w 1638668"/>
                <a:gd name="connsiteY7" fmla="*/ 1612462 h 1612462"/>
                <a:gd name="connsiteX8" fmla="*/ 910880 w 1638668"/>
                <a:gd name="connsiteY8" fmla="*/ 1352713 h 1612462"/>
                <a:gd name="connsiteX9" fmla="*/ 850973 w 1638668"/>
                <a:gd name="connsiteY9" fmla="*/ 1363688 h 1612462"/>
                <a:gd name="connsiteX10" fmla="*/ 817792 w 1638668"/>
                <a:gd name="connsiteY10" fmla="*/ 1365242 h 1612462"/>
                <a:gd name="connsiteX11" fmla="*/ 817792 w 1638668"/>
                <a:gd name="connsiteY11" fmla="*/ 1367694 h 1612462"/>
                <a:gd name="connsiteX12" fmla="*/ 808582 w 1638668"/>
                <a:gd name="connsiteY12" fmla="*/ 1368136 h 1612462"/>
                <a:gd name="connsiteX13" fmla="*/ 791327 w 1638668"/>
                <a:gd name="connsiteY13" fmla="*/ 1366482 h 1612462"/>
                <a:gd name="connsiteX14" fmla="*/ 785044 w 1638668"/>
                <a:gd name="connsiteY14" fmla="*/ 1366776 h 1612462"/>
                <a:gd name="connsiteX15" fmla="*/ 785044 w 1638668"/>
                <a:gd name="connsiteY15" fmla="*/ 1365879 h 1612462"/>
                <a:gd name="connsiteX16" fmla="*/ 727788 w 1638668"/>
                <a:gd name="connsiteY16" fmla="*/ 1360390 h 1612462"/>
                <a:gd name="connsiteX17" fmla="*/ 727788 w 1638668"/>
                <a:gd name="connsiteY17" fmla="*/ 1612018 h 1612462"/>
                <a:gd name="connsiteX18" fmla="*/ 718578 w 1638668"/>
                <a:gd name="connsiteY18" fmla="*/ 1612460 h 1612462"/>
                <a:gd name="connsiteX19" fmla="*/ 0 w 1638668"/>
                <a:gd name="connsiteY19" fmla="*/ 929073 h 1612462"/>
                <a:gd name="connsiteX20" fmla="*/ 56470 w 1638668"/>
                <a:gd name="connsiteY20" fmla="*/ 663068 h 1612462"/>
                <a:gd name="connsiteX21" fmla="*/ 98916 w 1638668"/>
                <a:gd name="connsiteY21" fmla="*/ 588697 h 1612462"/>
                <a:gd name="connsiteX22" fmla="*/ 101228 w 1638668"/>
                <a:gd name="connsiteY22" fmla="*/ 563778 h 1612462"/>
                <a:gd name="connsiteX23" fmla="*/ 663763 w 1638668"/>
                <a:gd name="connsiteY23" fmla="*/ 15246 h 1612462"/>
                <a:gd name="connsiteX24" fmla="*/ 785044 w 1638668"/>
                <a:gd name="connsiteY24" fmla="*/ 3619 h 1612462"/>
                <a:gd name="connsiteX0" fmla="*/ 785044 w 1638668"/>
                <a:gd name="connsiteY0" fmla="*/ 531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24" fmla="*/ 785044 w 1638668"/>
                <a:gd name="connsiteY24" fmla="*/ 531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668" h="1609374">
                  <a:moveTo>
                    <a:pt x="663763" y="12158"/>
                  </a:moveTo>
                  <a:cubicBezTo>
                    <a:pt x="734833" y="-4896"/>
                    <a:pt x="788570" y="4053"/>
                    <a:pt x="850973" y="0"/>
                  </a:cubicBezTo>
                  <a:cubicBezTo>
                    <a:pt x="1129791" y="26264"/>
                    <a:pt x="1362678" y="196640"/>
                    <a:pt x="1461695" y="429557"/>
                  </a:cubicBezTo>
                  <a:lnTo>
                    <a:pt x="1489325" y="517874"/>
                  </a:lnTo>
                  <a:lnTo>
                    <a:pt x="1527274" y="564374"/>
                  </a:lnTo>
                  <a:cubicBezTo>
                    <a:pt x="1597873" y="669276"/>
                    <a:pt x="1638668" y="793212"/>
                    <a:pt x="1638668" y="925986"/>
                  </a:cubicBezTo>
                  <a:cubicBezTo>
                    <a:pt x="1638668" y="1280051"/>
                    <a:pt x="1348566" y="1571267"/>
                    <a:pt x="976809" y="1606286"/>
                  </a:cubicBezTo>
                  <a:lnTo>
                    <a:pt x="910880" y="1609374"/>
                  </a:lnTo>
                  <a:lnTo>
                    <a:pt x="910880" y="1349625"/>
                  </a:lnTo>
                  <a:lnTo>
                    <a:pt x="850973" y="1360600"/>
                  </a:lnTo>
                  <a:lnTo>
                    <a:pt x="817792" y="1362154"/>
                  </a:lnTo>
                  <a:lnTo>
                    <a:pt x="817792" y="1364606"/>
                  </a:lnTo>
                  <a:lnTo>
                    <a:pt x="808582" y="1365048"/>
                  </a:lnTo>
                  <a:lnTo>
                    <a:pt x="791327" y="1363394"/>
                  </a:lnTo>
                  <a:lnTo>
                    <a:pt x="785044" y="1363688"/>
                  </a:lnTo>
                  <a:lnTo>
                    <a:pt x="785044" y="1362791"/>
                  </a:lnTo>
                  <a:lnTo>
                    <a:pt x="727788" y="1357302"/>
                  </a:lnTo>
                  <a:lnTo>
                    <a:pt x="727788" y="1608930"/>
                  </a:lnTo>
                  <a:lnTo>
                    <a:pt x="718578" y="1609372"/>
                  </a:lnTo>
                  <a:cubicBezTo>
                    <a:pt x="321718" y="1609372"/>
                    <a:pt x="0" y="1303409"/>
                    <a:pt x="0" y="925985"/>
                  </a:cubicBezTo>
                  <a:cubicBezTo>
                    <a:pt x="0" y="831629"/>
                    <a:pt x="20108" y="741739"/>
                    <a:pt x="56470" y="659980"/>
                  </a:cubicBezTo>
                  <a:lnTo>
                    <a:pt x="98916" y="585609"/>
                  </a:lnTo>
                  <a:lnTo>
                    <a:pt x="101228" y="560690"/>
                  </a:lnTo>
                  <a:cubicBezTo>
                    <a:pt x="152851" y="285841"/>
                    <a:pt x="377250" y="67916"/>
                    <a:pt x="663763" y="1215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4" name="Ellipszis 363"/>
            <p:cNvSpPr/>
            <p:nvPr/>
          </p:nvSpPr>
          <p:spPr>
            <a:xfrm>
              <a:off x="2901452" y="931642"/>
              <a:ext cx="139335" cy="135008"/>
            </a:xfrm>
            <a:prstGeom prst="ellipse">
              <a:avLst/>
            </a:pr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5" name="Szabadkézi sokszög 364"/>
            <p:cNvSpPr/>
            <p:nvPr/>
          </p:nvSpPr>
          <p:spPr>
            <a:xfrm flipH="1">
              <a:off x="2499204" y="657872"/>
              <a:ext cx="4293" cy="562920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6" name="Szabadkézi sokszög 365"/>
            <p:cNvSpPr/>
            <p:nvPr/>
          </p:nvSpPr>
          <p:spPr>
            <a:xfrm flipH="1">
              <a:off x="2117455" y="972646"/>
              <a:ext cx="28925" cy="2775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7" name="Ellipszis 366"/>
            <p:cNvSpPr/>
            <p:nvPr/>
          </p:nvSpPr>
          <p:spPr>
            <a:xfrm>
              <a:off x="1973531" y="924945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8" name="Szabadkézi sokszög 367"/>
            <p:cNvSpPr/>
            <p:nvPr/>
          </p:nvSpPr>
          <p:spPr>
            <a:xfrm flipH="1">
              <a:off x="2146379" y="975422"/>
              <a:ext cx="8505" cy="2011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9" name="Szabadkézi sokszög 368"/>
            <p:cNvSpPr/>
            <p:nvPr/>
          </p:nvSpPr>
          <p:spPr>
            <a:xfrm flipH="1">
              <a:off x="1983831" y="383870"/>
              <a:ext cx="537796" cy="987078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7646 w 936812"/>
                <a:gd name="connsiteY0" fmla="*/ 0 h 1682546"/>
                <a:gd name="connsiteX1" fmla="*/ 936812 w 936812"/>
                <a:gd name="connsiteY1" fmla="*/ 297499 h 1682546"/>
                <a:gd name="connsiteX2" fmla="*/ 0 w 936812"/>
                <a:gd name="connsiteY2" fmla="*/ 1682546 h 1682546"/>
                <a:gd name="connsiteX3" fmla="*/ 7646 w 936812"/>
                <a:gd name="connsiteY3" fmla="*/ 0 h 1682546"/>
                <a:gd name="connsiteX0" fmla="*/ 7646 w 936812"/>
                <a:gd name="connsiteY0" fmla="*/ 0 h 1715603"/>
                <a:gd name="connsiteX1" fmla="*/ 936812 w 936812"/>
                <a:gd name="connsiteY1" fmla="*/ 330556 h 1715603"/>
                <a:gd name="connsiteX2" fmla="*/ 0 w 936812"/>
                <a:gd name="connsiteY2" fmla="*/ 1715603 h 1715603"/>
                <a:gd name="connsiteX3" fmla="*/ 7646 w 936812"/>
                <a:gd name="connsiteY3" fmla="*/ 0 h 171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812" h="1715603">
                  <a:moveTo>
                    <a:pt x="7646" y="0"/>
                  </a:moveTo>
                  <a:cubicBezTo>
                    <a:pt x="319917" y="0"/>
                    <a:pt x="624541" y="330556"/>
                    <a:pt x="936812" y="330556"/>
                  </a:cubicBezTo>
                  <a:cubicBezTo>
                    <a:pt x="936812" y="1095496"/>
                    <a:pt x="517387" y="1715603"/>
                    <a:pt x="0" y="1715603"/>
                  </a:cubicBezTo>
                  <a:cubicBezTo>
                    <a:pt x="2549" y="1154754"/>
                    <a:pt x="5097" y="560849"/>
                    <a:pt x="7646" y="0"/>
                  </a:cubicBez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0" name="Szabadkézi sokszög 369"/>
            <p:cNvSpPr/>
            <p:nvPr/>
          </p:nvSpPr>
          <p:spPr>
            <a:xfrm>
              <a:off x="2499327" y="385113"/>
              <a:ext cx="542187" cy="991832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0 w 936812"/>
                <a:gd name="connsiteY0" fmla="*/ 0 h 1699074"/>
                <a:gd name="connsiteX1" fmla="*/ 936812 w 936812"/>
                <a:gd name="connsiteY1" fmla="*/ 314027 h 1699074"/>
                <a:gd name="connsiteX2" fmla="*/ 0 w 936812"/>
                <a:gd name="connsiteY2" fmla="*/ 1699074 h 1699074"/>
                <a:gd name="connsiteX3" fmla="*/ 0 w 936812"/>
                <a:gd name="connsiteY3" fmla="*/ 0 h 1699074"/>
                <a:gd name="connsiteX0" fmla="*/ 0 w 944460"/>
                <a:gd name="connsiteY0" fmla="*/ 0 h 1723866"/>
                <a:gd name="connsiteX1" fmla="*/ 944460 w 944460"/>
                <a:gd name="connsiteY1" fmla="*/ 338819 h 1723866"/>
                <a:gd name="connsiteX2" fmla="*/ 7648 w 944460"/>
                <a:gd name="connsiteY2" fmla="*/ 1723866 h 1723866"/>
                <a:gd name="connsiteX3" fmla="*/ 0 w 944460"/>
                <a:gd name="connsiteY3" fmla="*/ 0 h 17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460" h="1723866">
                  <a:moveTo>
                    <a:pt x="0" y="0"/>
                  </a:moveTo>
                  <a:cubicBezTo>
                    <a:pt x="312271" y="0"/>
                    <a:pt x="632189" y="338819"/>
                    <a:pt x="944460" y="338819"/>
                  </a:cubicBezTo>
                  <a:cubicBezTo>
                    <a:pt x="944460" y="1103759"/>
                    <a:pt x="525035" y="1723866"/>
                    <a:pt x="7648" y="1723866"/>
                  </a:cubicBezTo>
                  <a:cubicBezTo>
                    <a:pt x="5099" y="1149244"/>
                    <a:pt x="2549" y="574622"/>
                    <a:pt x="0" y="0"/>
                  </a:cubicBez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1" name="Szabadkézi sokszög 370"/>
            <p:cNvSpPr/>
            <p:nvPr/>
          </p:nvSpPr>
          <p:spPr>
            <a:xfrm flipH="1">
              <a:off x="1679270" y="1515098"/>
              <a:ext cx="1787038" cy="500649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  <a:gd name="connsiteX0" fmla="*/ 929662 w 1859325"/>
                <a:gd name="connsiteY0" fmla="*/ 1119694 h 4370961"/>
                <a:gd name="connsiteX1" fmla="*/ 1675190 w 1859325"/>
                <a:gd name="connsiteY1" fmla="*/ 1313156 h 4370961"/>
                <a:gd name="connsiteX2" fmla="*/ 1690897 w 1859325"/>
                <a:gd name="connsiteY2" fmla="*/ 1323983 h 4370961"/>
                <a:gd name="connsiteX3" fmla="*/ 1690897 w 1859325"/>
                <a:gd name="connsiteY3" fmla="*/ 2236444 h 4370961"/>
                <a:gd name="connsiteX4" fmla="*/ 1690897 w 1859325"/>
                <a:gd name="connsiteY4" fmla="*/ 2236445 h 4370961"/>
                <a:gd name="connsiteX5" fmla="*/ 1690897 w 1859325"/>
                <a:gd name="connsiteY5" fmla="*/ 2239386 h 4370961"/>
                <a:gd name="connsiteX6" fmla="*/ 1687791 w 1859325"/>
                <a:gd name="connsiteY6" fmla="*/ 2238586 h 4370961"/>
                <a:gd name="connsiteX7" fmla="*/ 1687790 w 1859325"/>
                <a:gd name="connsiteY7" fmla="*/ 2238587 h 4370961"/>
                <a:gd name="connsiteX8" fmla="*/ 1675190 w 1859325"/>
                <a:gd name="connsiteY8" fmla="*/ 2247272 h 4370961"/>
                <a:gd name="connsiteX9" fmla="*/ 900542 w 1859325"/>
                <a:gd name="connsiteY9" fmla="*/ 4370961 h 4370961"/>
                <a:gd name="connsiteX10" fmla="*/ 184134 w 1859325"/>
                <a:gd name="connsiteY10" fmla="*/ 2247272 h 4370961"/>
                <a:gd name="connsiteX11" fmla="*/ 171534 w 1859325"/>
                <a:gd name="connsiteY11" fmla="*/ 2238587 h 4370961"/>
                <a:gd name="connsiteX12" fmla="*/ 171533 w 1859325"/>
                <a:gd name="connsiteY12" fmla="*/ 2238586 h 4370961"/>
                <a:gd name="connsiteX13" fmla="*/ 168429 w 1859325"/>
                <a:gd name="connsiteY13" fmla="*/ 2239386 h 4370961"/>
                <a:gd name="connsiteX14" fmla="*/ 168429 w 1859325"/>
                <a:gd name="connsiteY14" fmla="*/ 2236447 h 4370961"/>
                <a:gd name="connsiteX15" fmla="*/ 168429 w 1859325"/>
                <a:gd name="connsiteY15" fmla="*/ 2236446 h 4370961"/>
                <a:gd name="connsiteX16" fmla="*/ 168429 w 1859325"/>
                <a:gd name="connsiteY16" fmla="*/ 1323982 h 4370961"/>
                <a:gd name="connsiteX17" fmla="*/ 184134 w 1859325"/>
                <a:gd name="connsiteY17" fmla="*/ 1313156 h 4370961"/>
                <a:gd name="connsiteX18" fmla="*/ 929662 w 1859325"/>
                <a:gd name="connsiteY18" fmla="*/ 1119694 h 4370961"/>
                <a:gd name="connsiteX19" fmla="*/ 329393 w 1859325"/>
                <a:gd name="connsiteY19" fmla="*/ 0 h 4370961"/>
                <a:gd name="connsiteX20" fmla="*/ 1529930 w 1859325"/>
                <a:gd name="connsiteY20" fmla="*/ 0 h 4370961"/>
                <a:gd name="connsiteX21" fmla="*/ 1577443 w 1859325"/>
                <a:gd name="connsiteY21" fmla="*/ 12568 h 4370961"/>
                <a:gd name="connsiteX22" fmla="*/ 1859325 w 1859325"/>
                <a:gd name="connsiteY22" fmla="*/ 381480 h 4370961"/>
                <a:gd name="connsiteX23" fmla="*/ 1859325 w 1859325"/>
                <a:gd name="connsiteY23" fmla="*/ 580179 h 4370961"/>
                <a:gd name="connsiteX24" fmla="*/ 1728965 w 1859325"/>
                <a:gd name="connsiteY24" fmla="*/ 860482 h 4370961"/>
                <a:gd name="connsiteX25" fmla="*/ 1690897 w 1859325"/>
                <a:gd name="connsiteY25" fmla="*/ 888455 h 4370961"/>
                <a:gd name="connsiteX26" fmla="*/ 1690897 w 1859325"/>
                <a:gd name="connsiteY26" fmla="*/ 1323982 h 4370961"/>
                <a:gd name="connsiteX27" fmla="*/ 1675190 w 1859325"/>
                <a:gd name="connsiteY27" fmla="*/ 1313155 h 4370961"/>
                <a:gd name="connsiteX28" fmla="*/ 929662 w 1859325"/>
                <a:gd name="connsiteY28" fmla="*/ 1119693 h 4370961"/>
                <a:gd name="connsiteX29" fmla="*/ 184134 w 1859325"/>
                <a:gd name="connsiteY29" fmla="*/ 1313155 h 4370961"/>
                <a:gd name="connsiteX30" fmla="*/ 168429 w 1859325"/>
                <a:gd name="connsiteY30" fmla="*/ 1323981 h 4370961"/>
                <a:gd name="connsiteX31" fmla="*/ 168429 w 1859325"/>
                <a:gd name="connsiteY31" fmla="*/ 888455 h 4370961"/>
                <a:gd name="connsiteX32" fmla="*/ 130361 w 1859325"/>
                <a:gd name="connsiteY32" fmla="*/ 860482 h 4370961"/>
                <a:gd name="connsiteX33" fmla="*/ 0 w 1859325"/>
                <a:gd name="connsiteY33" fmla="*/ 580179 h 4370961"/>
                <a:gd name="connsiteX34" fmla="*/ 0 w 1859325"/>
                <a:gd name="connsiteY34" fmla="*/ 381480 h 4370961"/>
                <a:gd name="connsiteX35" fmla="*/ 281881 w 1859325"/>
                <a:gd name="connsiteY35" fmla="*/ 12568 h 4370961"/>
                <a:gd name="connsiteX36" fmla="*/ 329393 w 1859325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349436 w 2040332"/>
                <a:gd name="connsiteY14" fmla="*/ 2236447 h 4370961"/>
                <a:gd name="connsiteX15" fmla="*/ 0 w 2040332"/>
                <a:gd name="connsiteY15" fmla="*/ 4311440 h 4370961"/>
                <a:gd name="connsiteX16" fmla="*/ 349436 w 2040332"/>
                <a:gd name="connsiteY16" fmla="*/ 1323982 h 4370961"/>
                <a:gd name="connsiteX17" fmla="*/ 365141 w 2040332"/>
                <a:gd name="connsiteY17" fmla="*/ 1313156 h 4370961"/>
                <a:gd name="connsiteX18" fmla="*/ 1110669 w 2040332"/>
                <a:gd name="connsiteY18" fmla="*/ 1119694 h 4370961"/>
                <a:gd name="connsiteX19" fmla="*/ 510400 w 2040332"/>
                <a:gd name="connsiteY19" fmla="*/ 0 h 4370961"/>
                <a:gd name="connsiteX20" fmla="*/ 1710937 w 2040332"/>
                <a:gd name="connsiteY20" fmla="*/ 0 h 4370961"/>
                <a:gd name="connsiteX21" fmla="*/ 1758450 w 2040332"/>
                <a:gd name="connsiteY21" fmla="*/ 12568 h 4370961"/>
                <a:gd name="connsiteX22" fmla="*/ 2040332 w 2040332"/>
                <a:gd name="connsiteY22" fmla="*/ 381480 h 4370961"/>
                <a:gd name="connsiteX23" fmla="*/ 2040332 w 2040332"/>
                <a:gd name="connsiteY23" fmla="*/ 580179 h 4370961"/>
                <a:gd name="connsiteX24" fmla="*/ 1909972 w 2040332"/>
                <a:gd name="connsiteY24" fmla="*/ 860482 h 4370961"/>
                <a:gd name="connsiteX25" fmla="*/ 1871904 w 2040332"/>
                <a:gd name="connsiteY25" fmla="*/ 888455 h 4370961"/>
                <a:gd name="connsiteX26" fmla="*/ 1871904 w 2040332"/>
                <a:gd name="connsiteY26" fmla="*/ 1323982 h 4370961"/>
                <a:gd name="connsiteX27" fmla="*/ 1856197 w 2040332"/>
                <a:gd name="connsiteY27" fmla="*/ 1313155 h 4370961"/>
                <a:gd name="connsiteX28" fmla="*/ 1110669 w 2040332"/>
                <a:gd name="connsiteY28" fmla="*/ 1119693 h 4370961"/>
                <a:gd name="connsiteX29" fmla="*/ 365141 w 2040332"/>
                <a:gd name="connsiteY29" fmla="*/ 1313155 h 4370961"/>
                <a:gd name="connsiteX30" fmla="*/ 349436 w 2040332"/>
                <a:gd name="connsiteY30" fmla="*/ 1323981 h 4370961"/>
                <a:gd name="connsiteX31" fmla="*/ 349436 w 2040332"/>
                <a:gd name="connsiteY31" fmla="*/ 888455 h 4370961"/>
                <a:gd name="connsiteX32" fmla="*/ 311368 w 2040332"/>
                <a:gd name="connsiteY32" fmla="*/ 860482 h 4370961"/>
                <a:gd name="connsiteX33" fmla="*/ 181007 w 2040332"/>
                <a:gd name="connsiteY33" fmla="*/ 580179 h 4370961"/>
                <a:gd name="connsiteX34" fmla="*/ 181007 w 2040332"/>
                <a:gd name="connsiteY34" fmla="*/ 381480 h 4370961"/>
                <a:gd name="connsiteX35" fmla="*/ 462888 w 2040332"/>
                <a:gd name="connsiteY35" fmla="*/ 12568 h 4370961"/>
                <a:gd name="connsiteX36" fmla="*/ 510400 w 2040332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0 w 2040332"/>
                <a:gd name="connsiteY14" fmla="*/ 4311440 h 4370961"/>
                <a:gd name="connsiteX15" fmla="*/ 349436 w 2040332"/>
                <a:gd name="connsiteY15" fmla="*/ 1323982 h 4370961"/>
                <a:gd name="connsiteX16" fmla="*/ 365141 w 2040332"/>
                <a:gd name="connsiteY16" fmla="*/ 1313156 h 4370961"/>
                <a:gd name="connsiteX17" fmla="*/ 1110669 w 2040332"/>
                <a:gd name="connsiteY17" fmla="*/ 1119694 h 4370961"/>
                <a:gd name="connsiteX18" fmla="*/ 510400 w 2040332"/>
                <a:gd name="connsiteY18" fmla="*/ 0 h 4370961"/>
                <a:gd name="connsiteX19" fmla="*/ 1710937 w 2040332"/>
                <a:gd name="connsiteY19" fmla="*/ 0 h 4370961"/>
                <a:gd name="connsiteX20" fmla="*/ 1758450 w 2040332"/>
                <a:gd name="connsiteY20" fmla="*/ 12568 h 4370961"/>
                <a:gd name="connsiteX21" fmla="*/ 2040332 w 2040332"/>
                <a:gd name="connsiteY21" fmla="*/ 381480 h 4370961"/>
                <a:gd name="connsiteX22" fmla="*/ 2040332 w 2040332"/>
                <a:gd name="connsiteY22" fmla="*/ 580179 h 4370961"/>
                <a:gd name="connsiteX23" fmla="*/ 1909972 w 2040332"/>
                <a:gd name="connsiteY23" fmla="*/ 860482 h 4370961"/>
                <a:gd name="connsiteX24" fmla="*/ 1871904 w 2040332"/>
                <a:gd name="connsiteY24" fmla="*/ 888455 h 4370961"/>
                <a:gd name="connsiteX25" fmla="*/ 1871904 w 2040332"/>
                <a:gd name="connsiteY25" fmla="*/ 1323982 h 4370961"/>
                <a:gd name="connsiteX26" fmla="*/ 1856197 w 2040332"/>
                <a:gd name="connsiteY26" fmla="*/ 1313155 h 4370961"/>
                <a:gd name="connsiteX27" fmla="*/ 1110669 w 2040332"/>
                <a:gd name="connsiteY27" fmla="*/ 1119693 h 4370961"/>
                <a:gd name="connsiteX28" fmla="*/ 365141 w 2040332"/>
                <a:gd name="connsiteY28" fmla="*/ 1313155 h 4370961"/>
                <a:gd name="connsiteX29" fmla="*/ 349436 w 2040332"/>
                <a:gd name="connsiteY29" fmla="*/ 1323981 h 4370961"/>
                <a:gd name="connsiteX30" fmla="*/ 349436 w 2040332"/>
                <a:gd name="connsiteY30" fmla="*/ 888455 h 4370961"/>
                <a:gd name="connsiteX31" fmla="*/ 311368 w 2040332"/>
                <a:gd name="connsiteY31" fmla="*/ 860482 h 4370961"/>
                <a:gd name="connsiteX32" fmla="*/ 181007 w 2040332"/>
                <a:gd name="connsiteY32" fmla="*/ 580179 h 4370961"/>
                <a:gd name="connsiteX33" fmla="*/ 181007 w 2040332"/>
                <a:gd name="connsiteY33" fmla="*/ 381480 h 4370961"/>
                <a:gd name="connsiteX34" fmla="*/ 462888 w 2040332"/>
                <a:gd name="connsiteY34" fmla="*/ 12568 h 4370961"/>
                <a:gd name="connsiteX35" fmla="*/ 510400 w 2040332"/>
                <a:gd name="connsiteY35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0 w 2040332"/>
                <a:gd name="connsiteY13" fmla="*/ 4311440 h 4370961"/>
                <a:gd name="connsiteX14" fmla="*/ 349436 w 2040332"/>
                <a:gd name="connsiteY14" fmla="*/ 1323982 h 4370961"/>
                <a:gd name="connsiteX15" fmla="*/ 365141 w 2040332"/>
                <a:gd name="connsiteY15" fmla="*/ 1313156 h 4370961"/>
                <a:gd name="connsiteX16" fmla="*/ 1110669 w 2040332"/>
                <a:gd name="connsiteY16" fmla="*/ 1119694 h 4370961"/>
                <a:gd name="connsiteX17" fmla="*/ 510400 w 2040332"/>
                <a:gd name="connsiteY17" fmla="*/ 0 h 4370961"/>
                <a:gd name="connsiteX18" fmla="*/ 1710937 w 2040332"/>
                <a:gd name="connsiteY18" fmla="*/ 0 h 4370961"/>
                <a:gd name="connsiteX19" fmla="*/ 1758450 w 2040332"/>
                <a:gd name="connsiteY19" fmla="*/ 12568 h 4370961"/>
                <a:gd name="connsiteX20" fmla="*/ 2040332 w 2040332"/>
                <a:gd name="connsiteY20" fmla="*/ 381480 h 4370961"/>
                <a:gd name="connsiteX21" fmla="*/ 2040332 w 2040332"/>
                <a:gd name="connsiteY21" fmla="*/ 580179 h 4370961"/>
                <a:gd name="connsiteX22" fmla="*/ 1909972 w 2040332"/>
                <a:gd name="connsiteY22" fmla="*/ 860482 h 4370961"/>
                <a:gd name="connsiteX23" fmla="*/ 1871904 w 2040332"/>
                <a:gd name="connsiteY23" fmla="*/ 888455 h 4370961"/>
                <a:gd name="connsiteX24" fmla="*/ 1871904 w 2040332"/>
                <a:gd name="connsiteY24" fmla="*/ 1323982 h 4370961"/>
                <a:gd name="connsiteX25" fmla="*/ 1856197 w 2040332"/>
                <a:gd name="connsiteY25" fmla="*/ 1313155 h 4370961"/>
                <a:gd name="connsiteX26" fmla="*/ 1110669 w 2040332"/>
                <a:gd name="connsiteY26" fmla="*/ 1119693 h 4370961"/>
                <a:gd name="connsiteX27" fmla="*/ 365141 w 2040332"/>
                <a:gd name="connsiteY27" fmla="*/ 1313155 h 4370961"/>
                <a:gd name="connsiteX28" fmla="*/ 349436 w 2040332"/>
                <a:gd name="connsiteY28" fmla="*/ 1323981 h 4370961"/>
                <a:gd name="connsiteX29" fmla="*/ 349436 w 2040332"/>
                <a:gd name="connsiteY29" fmla="*/ 888455 h 4370961"/>
                <a:gd name="connsiteX30" fmla="*/ 311368 w 2040332"/>
                <a:gd name="connsiteY30" fmla="*/ 860482 h 4370961"/>
                <a:gd name="connsiteX31" fmla="*/ 181007 w 2040332"/>
                <a:gd name="connsiteY31" fmla="*/ 580179 h 4370961"/>
                <a:gd name="connsiteX32" fmla="*/ 181007 w 2040332"/>
                <a:gd name="connsiteY32" fmla="*/ 381480 h 4370961"/>
                <a:gd name="connsiteX33" fmla="*/ 462888 w 2040332"/>
                <a:gd name="connsiteY33" fmla="*/ 12568 h 4370961"/>
                <a:gd name="connsiteX34" fmla="*/ 510400 w 2040332"/>
                <a:gd name="connsiteY34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0 w 2040332"/>
                <a:gd name="connsiteY12" fmla="*/ 4311440 h 4370961"/>
                <a:gd name="connsiteX13" fmla="*/ 349436 w 2040332"/>
                <a:gd name="connsiteY13" fmla="*/ 1323982 h 4370961"/>
                <a:gd name="connsiteX14" fmla="*/ 365141 w 2040332"/>
                <a:gd name="connsiteY14" fmla="*/ 1313156 h 4370961"/>
                <a:gd name="connsiteX15" fmla="*/ 1110669 w 2040332"/>
                <a:gd name="connsiteY15" fmla="*/ 1119694 h 4370961"/>
                <a:gd name="connsiteX16" fmla="*/ 510400 w 2040332"/>
                <a:gd name="connsiteY16" fmla="*/ 0 h 4370961"/>
                <a:gd name="connsiteX17" fmla="*/ 1710937 w 2040332"/>
                <a:gd name="connsiteY17" fmla="*/ 0 h 4370961"/>
                <a:gd name="connsiteX18" fmla="*/ 1758450 w 2040332"/>
                <a:gd name="connsiteY18" fmla="*/ 12568 h 4370961"/>
                <a:gd name="connsiteX19" fmla="*/ 2040332 w 2040332"/>
                <a:gd name="connsiteY19" fmla="*/ 381480 h 4370961"/>
                <a:gd name="connsiteX20" fmla="*/ 2040332 w 2040332"/>
                <a:gd name="connsiteY20" fmla="*/ 580179 h 4370961"/>
                <a:gd name="connsiteX21" fmla="*/ 1909972 w 2040332"/>
                <a:gd name="connsiteY21" fmla="*/ 860482 h 4370961"/>
                <a:gd name="connsiteX22" fmla="*/ 1871904 w 2040332"/>
                <a:gd name="connsiteY22" fmla="*/ 888455 h 4370961"/>
                <a:gd name="connsiteX23" fmla="*/ 1871904 w 2040332"/>
                <a:gd name="connsiteY23" fmla="*/ 1323982 h 4370961"/>
                <a:gd name="connsiteX24" fmla="*/ 1856197 w 2040332"/>
                <a:gd name="connsiteY24" fmla="*/ 1313155 h 4370961"/>
                <a:gd name="connsiteX25" fmla="*/ 1110669 w 2040332"/>
                <a:gd name="connsiteY25" fmla="*/ 1119693 h 4370961"/>
                <a:gd name="connsiteX26" fmla="*/ 365141 w 2040332"/>
                <a:gd name="connsiteY26" fmla="*/ 1313155 h 4370961"/>
                <a:gd name="connsiteX27" fmla="*/ 349436 w 2040332"/>
                <a:gd name="connsiteY27" fmla="*/ 1323981 h 4370961"/>
                <a:gd name="connsiteX28" fmla="*/ 349436 w 2040332"/>
                <a:gd name="connsiteY28" fmla="*/ 888455 h 4370961"/>
                <a:gd name="connsiteX29" fmla="*/ 311368 w 2040332"/>
                <a:gd name="connsiteY29" fmla="*/ 860482 h 4370961"/>
                <a:gd name="connsiteX30" fmla="*/ 181007 w 2040332"/>
                <a:gd name="connsiteY30" fmla="*/ 580179 h 4370961"/>
                <a:gd name="connsiteX31" fmla="*/ 181007 w 2040332"/>
                <a:gd name="connsiteY31" fmla="*/ 381480 h 4370961"/>
                <a:gd name="connsiteX32" fmla="*/ 462888 w 2040332"/>
                <a:gd name="connsiteY32" fmla="*/ 12568 h 4370961"/>
                <a:gd name="connsiteX33" fmla="*/ 510400 w 2040332"/>
                <a:gd name="connsiteY33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0 w 2040332"/>
                <a:gd name="connsiteY11" fmla="*/ 4311440 h 4370961"/>
                <a:gd name="connsiteX12" fmla="*/ 349436 w 2040332"/>
                <a:gd name="connsiteY12" fmla="*/ 1323982 h 4370961"/>
                <a:gd name="connsiteX13" fmla="*/ 365141 w 2040332"/>
                <a:gd name="connsiteY13" fmla="*/ 1313156 h 4370961"/>
                <a:gd name="connsiteX14" fmla="*/ 1110669 w 2040332"/>
                <a:gd name="connsiteY14" fmla="*/ 1119694 h 4370961"/>
                <a:gd name="connsiteX15" fmla="*/ 510400 w 2040332"/>
                <a:gd name="connsiteY15" fmla="*/ 0 h 4370961"/>
                <a:gd name="connsiteX16" fmla="*/ 1710937 w 2040332"/>
                <a:gd name="connsiteY16" fmla="*/ 0 h 4370961"/>
                <a:gd name="connsiteX17" fmla="*/ 1758450 w 2040332"/>
                <a:gd name="connsiteY17" fmla="*/ 12568 h 4370961"/>
                <a:gd name="connsiteX18" fmla="*/ 2040332 w 2040332"/>
                <a:gd name="connsiteY18" fmla="*/ 381480 h 4370961"/>
                <a:gd name="connsiteX19" fmla="*/ 2040332 w 2040332"/>
                <a:gd name="connsiteY19" fmla="*/ 580179 h 4370961"/>
                <a:gd name="connsiteX20" fmla="*/ 1909972 w 2040332"/>
                <a:gd name="connsiteY20" fmla="*/ 860482 h 4370961"/>
                <a:gd name="connsiteX21" fmla="*/ 1871904 w 2040332"/>
                <a:gd name="connsiteY21" fmla="*/ 888455 h 4370961"/>
                <a:gd name="connsiteX22" fmla="*/ 1871904 w 2040332"/>
                <a:gd name="connsiteY22" fmla="*/ 1323982 h 4370961"/>
                <a:gd name="connsiteX23" fmla="*/ 1856197 w 2040332"/>
                <a:gd name="connsiteY23" fmla="*/ 1313155 h 4370961"/>
                <a:gd name="connsiteX24" fmla="*/ 1110669 w 2040332"/>
                <a:gd name="connsiteY24" fmla="*/ 1119693 h 4370961"/>
                <a:gd name="connsiteX25" fmla="*/ 365141 w 2040332"/>
                <a:gd name="connsiteY25" fmla="*/ 1313155 h 4370961"/>
                <a:gd name="connsiteX26" fmla="*/ 349436 w 2040332"/>
                <a:gd name="connsiteY26" fmla="*/ 1323981 h 4370961"/>
                <a:gd name="connsiteX27" fmla="*/ 349436 w 2040332"/>
                <a:gd name="connsiteY27" fmla="*/ 888455 h 4370961"/>
                <a:gd name="connsiteX28" fmla="*/ 311368 w 2040332"/>
                <a:gd name="connsiteY28" fmla="*/ 860482 h 4370961"/>
                <a:gd name="connsiteX29" fmla="*/ 181007 w 2040332"/>
                <a:gd name="connsiteY29" fmla="*/ 580179 h 4370961"/>
                <a:gd name="connsiteX30" fmla="*/ 181007 w 2040332"/>
                <a:gd name="connsiteY30" fmla="*/ 381480 h 4370961"/>
                <a:gd name="connsiteX31" fmla="*/ 462888 w 2040332"/>
                <a:gd name="connsiteY31" fmla="*/ 12568 h 4370961"/>
                <a:gd name="connsiteX32" fmla="*/ 510400 w 2040332"/>
                <a:gd name="connsiteY32" fmla="*/ 0 h 4370961"/>
                <a:gd name="connsiteX0" fmla="*/ 1110669 w 2040332"/>
                <a:gd name="connsiteY0" fmla="*/ 1119694 h 4660866"/>
                <a:gd name="connsiteX1" fmla="*/ 1856197 w 2040332"/>
                <a:gd name="connsiteY1" fmla="*/ 1313156 h 4660866"/>
                <a:gd name="connsiteX2" fmla="*/ 1871904 w 2040332"/>
                <a:gd name="connsiteY2" fmla="*/ 1323983 h 4660866"/>
                <a:gd name="connsiteX3" fmla="*/ 1871904 w 2040332"/>
                <a:gd name="connsiteY3" fmla="*/ 2236444 h 4660866"/>
                <a:gd name="connsiteX4" fmla="*/ 1871904 w 2040332"/>
                <a:gd name="connsiteY4" fmla="*/ 2236445 h 4660866"/>
                <a:gd name="connsiteX5" fmla="*/ 1871904 w 2040332"/>
                <a:gd name="connsiteY5" fmla="*/ 2239386 h 4660866"/>
                <a:gd name="connsiteX6" fmla="*/ 1868798 w 2040332"/>
                <a:gd name="connsiteY6" fmla="*/ 2238586 h 4660866"/>
                <a:gd name="connsiteX7" fmla="*/ 1868797 w 2040332"/>
                <a:gd name="connsiteY7" fmla="*/ 2238587 h 4660866"/>
                <a:gd name="connsiteX8" fmla="*/ 1856197 w 2040332"/>
                <a:gd name="connsiteY8" fmla="*/ 2247272 h 4660866"/>
                <a:gd name="connsiteX9" fmla="*/ 1081549 w 2040332"/>
                <a:gd name="connsiteY9" fmla="*/ 4370961 h 4660866"/>
                <a:gd name="connsiteX10" fmla="*/ 0 w 2040332"/>
                <a:gd name="connsiteY10" fmla="*/ 4311440 h 4660866"/>
                <a:gd name="connsiteX11" fmla="*/ 349436 w 2040332"/>
                <a:gd name="connsiteY11" fmla="*/ 1323982 h 4660866"/>
                <a:gd name="connsiteX12" fmla="*/ 365141 w 2040332"/>
                <a:gd name="connsiteY12" fmla="*/ 1313156 h 4660866"/>
                <a:gd name="connsiteX13" fmla="*/ 1110669 w 2040332"/>
                <a:gd name="connsiteY13" fmla="*/ 1119694 h 4660866"/>
                <a:gd name="connsiteX14" fmla="*/ 510400 w 2040332"/>
                <a:gd name="connsiteY14" fmla="*/ 0 h 4660866"/>
                <a:gd name="connsiteX15" fmla="*/ 1710937 w 2040332"/>
                <a:gd name="connsiteY15" fmla="*/ 0 h 4660866"/>
                <a:gd name="connsiteX16" fmla="*/ 1758450 w 2040332"/>
                <a:gd name="connsiteY16" fmla="*/ 12568 h 4660866"/>
                <a:gd name="connsiteX17" fmla="*/ 2040332 w 2040332"/>
                <a:gd name="connsiteY17" fmla="*/ 381480 h 4660866"/>
                <a:gd name="connsiteX18" fmla="*/ 2040332 w 2040332"/>
                <a:gd name="connsiteY18" fmla="*/ 580179 h 4660866"/>
                <a:gd name="connsiteX19" fmla="*/ 1909972 w 2040332"/>
                <a:gd name="connsiteY19" fmla="*/ 860482 h 4660866"/>
                <a:gd name="connsiteX20" fmla="*/ 1871904 w 2040332"/>
                <a:gd name="connsiteY20" fmla="*/ 888455 h 4660866"/>
                <a:gd name="connsiteX21" fmla="*/ 1871904 w 2040332"/>
                <a:gd name="connsiteY21" fmla="*/ 1323982 h 4660866"/>
                <a:gd name="connsiteX22" fmla="*/ 1856197 w 2040332"/>
                <a:gd name="connsiteY22" fmla="*/ 1313155 h 4660866"/>
                <a:gd name="connsiteX23" fmla="*/ 1110669 w 2040332"/>
                <a:gd name="connsiteY23" fmla="*/ 1119693 h 4660866"/>
                <a:gd name="connsiteX24" fmla="*/ 365141 w 2040332"/>
                <a:gd name="connsiteY24" fmla="*/ 1313155 h 4660866"/>
                <a:gd name="connsiteX25" fmla="*/ 349436 w 2040332"/>
                <a:gd name="connsiteY25" fmla="*/ 1323981 h 4660866"/>
                <a:gd name="connsiteX26" fmla="*/ 349436 w 2040332"/>
                <a:gd name="connsiteY26" fmla="*/ 888455 h 4660866"/>
                <a:gd name="connsiteX27" fmla="*/ 311368 w 2040332"/>
                <a:gd name="connsiteY27" fmla="*/ 860482 h 4660866"/>
                <a:gd name="connsiteX28" fmla="*/ 181007 w 2040332"/>
                <a:gd name="connsiteY28" fmla="*/ 580179 h 4660866"/>
                <a:gd name="connsiteX29" fmla="*/ 181007 w 2040332"/>
                <a:gd name="connsiteY29" fmla="*/ 381480 h 4660866"/>
                <a:gd name="connsiteX30" fmla="*/ 462888 w 2040332"/>
                <a:gd name="connsiteY30" fmla="*/ 12568 h 4660866"/>
                <a:gd name="connsiteX31" fmla="*/ 510400 w 2040332"/>
                <a:gd name="connsiteY31" fmla="*/ 0 h 4660866"/>
                <a:gd name="connsiteX0" fmla="*/ 1110669 w 2163631"/>
                <a:gd name="connsiteY0" fmla="*/ 1119694 h 4847745"/>
                <a:gd name="connsiteX1" fmla="*/ 1856197 w 2163631"/>
                <a:gd name="connsiteY1" fmla="*/ 1313156 h 4847745"/>
                <a:gd name="connsiteX2" fmla="*/ 1871904 w 2163631"/>
                <a:gd name="connsiteY2" fmla="*/ 1323983 h 4847745"/>
                <a:gd name="connsiteX3" fmla="*/ 1871904 w 2163631"/>
                <a:gd name="connsiteY3" fmla="*/ 2236444 h 4847745"/>
                <a:gd name="connsiteX4" fmla="*/ 1871904 w 2163631"/>
                <a:gd name="connsiteY4" fmla="*/ 2236445 h 4847745"/>
                <a:gd name="connsiteX5" fmla="*/ 1871904 w 2163631"/>
                <a:gd name="connsiteY5" fmla="*/ 2239386 h 4847745"/>
                <a:gd name="connsiteX6" fmla="*/ 1868798 w 2163631"/>
                <a:gd name="connsiteY6" fmla="*/ 2238586 h 4847745"/>
                <a:gd name="connsiteX7" fmla="*/ 1868797 w 2163631"/>
                <a:gd name="connsiteY7" fmla="*/ 2238587 h 4847745"/>
                <a:gd name="connsiteX8" fmla="*/ 1856197 w 2163631"/>
                <a:gd name="connsiteY8" fmla="*/ 2247272 h 4847745"/>
                <a:gd name="connsiteX9" fmla="*/ 2086178 w 2163631"/>
                <a:gd name="connsiteY9" fmla="*/ 4676580 h 4847745"/>
                <a:gd name="connsiteX10" fmla="*/ 0 w 2163631"/>
                <a:gd name="connsiteY10" fmla="*/ 4311440 h 4847745"/>
                <a:gd name="connsiteX11" fmla="*/ 349436 w 2163631"/>
                <a:gd name="connsiteY11" fmla="*/ 1323982 h 4847745"/>
                <a:gd name="connsiteX12" fmla="*/ 365141 w 2163631"/>
                <a:gd name="connsiteY12" fmla="*/ 1313156 h 4847745"/>
                <a:gd name="connsiteX13" fmla="*/ 1110669 w 2163631"/>
                <a:gd name="connsiteY13" fmla="*/ 1119694 h 4847745"/>
                <a:gd name="connsiteX14" fmla="*/ 510400 w 2163631"/>
                <a:gd name="connsiteY14" fmla="*/ 0 h 4847745"/>
                <a:gd name="connsiteX15" fmla="*/ 1710937 w 2163631"/>
                <a:gd name="connsiteY15" fmla="*/ 0 h 4847745"/>
                <a:gd name="connsiteX16" fmla="*/ 1758450 w 2163631"/>
                <a:gd name="connsiteY16" fmla="*/ 12568 h 4847745"/>
                <a:gd name="connsiteX17" fmla="*/ 2040332 w 2163631"/>
                <a:gd name="connsiteY17" fmla="*/ 381480 h 4847745"/>
                <a:gd name="connsiteX18" fmla="*/ 2040332 w 2163631"/>
                <a:gd name="connsiteY18" fmla="*/ 580179 h 4847745"/>
                <a:gd name="connsiteX19" fmla="*/ 1909972 w 2163631"/>
                <a:gd name="connsiteY19" fmla="*/ 860482 h 4847745"/>
                <a:gd name="connsiteX20" fmla="*/ 1871904 w 2163631"/>
                <a:gd name="connsiteY20" fmla="*/ 888455 h 4847745"/>
                <a:gd name="connsiteX21" fmla="*/ 1871904 w 2163631"/>
                <a:gd name="connsiteY21" fmla="*/ 1323982 h 4847745"/>
                <a:gd name="connsiteX22" fmla="*/ 1856197 w 2163631"/>
                <a:gd name="connsiteY22" fmla="*/ 1313155 h 4847745"/>
                <a:gd name="connsiteX23" fmla="*/ 1110669 w 2163631"/>
                <a:gd name="connsiteY23" fmla="*/ 1119693 h 4847745"/>
                <a:gd name="connsiteX24" fmla="*/ 365141 w 2163631"/>
                <a:gd name="connsiteY24" fmla="*/ 1313155 h 4847745"/>
                <a:gd name="connsiteX25" fmla="*/ 349436 w 2163631"/>
                <a:gd name="connsiteY25" fmla="*/ 1323981 h 4847745"/>
                <a:gd name="connsiteX26" fmla="*/ 349436 w 2163631"/>
                <a:gd name="connsiteY26" fmla="*/ 888455 h 4847745"/>
                <a:gd name="connsiteX27" fmla="*/ 311368 w 2163631"/>
                <a:gd name="connsiteY27" fmla="*/ 860482 h 4847745"/>
                <a:gd name="connsiteX28" fmla="*/ 181007 w 2163631"/>
                <a:gd name="connsiteY28" fmla="*/ 580179 h 4847745"/>
                <a:gd name="connsiteX29" fmla="*/ 181007 w 2163631"/>
                <a:gd name="connsiteY29" fmla="*/ 381480 h 4847745"/>
                <a:gd name="connsiteX30" fmla="*/ 462888 w 2163631"/>
                <a:gd name="connsiteY30" fmla="*/ 12568 h 4847745"/>
                <a:gd name="connsiteX31" fmla="*/ 510400 w 2163631"/>
                <a:gd name="connsiteY31" fmla="*/ 0 h 4847745"/>
                <a:gd name="connsiteX0" fmla="*/ 1110669 w 2203783"/>
                <a:gd name="connsiteY0" fmla="*/ 1119694 h 4780490"/>
                <a:gd name="connsiteX1" fmla="*/ 1856197 w 2203783"/>
                <a:gd name="connsiteY1" fmla="*/ 1313156 h 4780490"/>
                <a:gd name="connsiteX2" fmla="*/ 1871904 w 2203783"/>
                <a:gd name="connsiteY2" fmla="*/ 1323983 h 4780490"/>
                <a:gd name="connsiteX3" fmla="*/ 1871904 w 2203783"/>
                <a:gd name="connsiteY3" fmla="*/ 2236444 h 4780490"/>
                <a:gd name="connsiteX4" fmla="*/ 1871904 w 2203783"/>
                <a:gd name="connsiteY4" fmla="*/ 2236445 h 4780490"/>
                <a:gd name="connsiteX5" fmla="*/ 1871904 w 2203783"/>
                <a:gd name="connsiteY5" fmla="*/ 2239386 h 4780490"/>
                <a:gd name="connsiteX6" fmla="*/ 1868798 w 2203783"/>
                <a:gd name="connsiteY6" fmla="*/ 2238586 h 4780490"/>
                <a:gd name="connsiteX7" fmla="*/ 1868797 w 2203783"/>
                <a:gd name="connsiteY7" fmla="*/ 2238587 h 4780490"/>
                <a:gd name="connsiteX8" fmla="*/ 1856197 w 2203783"/>
                <a:gd name="connsiteY8" fmla="*/ 2247272 h 4780490"/>
                <a:gd name="connsiteX9" fmla="*/ 2129858 w 2203783"/>
                <a:gd name="connsiteY9" fmla="*/ 4580068 h 4780490"/>
                <a:gd name="connsiteX10" fmla="*/ 0 w 2203783"/>
                <a:gd name="connsiteY10" fmla="*/ 4311440 h 4780490"/>
                <a:gd name="connsiteX11" fmla="*/ 349436 w 2203783"/>
                <a:gd name="connsiteY11" fmla="*/ 1323982 h 4780490"/>
                <a:gd name="connsiteX12" fmla="*/ 365141 w 2203783"/>
                <a:gd name="connsiteY12" fmla="*/ 1313156 h 4780490"/>
                <a:gd name="connsiteX13" fmla="*/ 1110669 w 2203783"/>
                <a:gd name="connsiteY13" fmla="*/ 1119694 h 4780490"/>
                <a:gd name="connsiteX14" fmla="*/ 510400 w 2203783"/>
                <a:gd name="connsiteY14" fmla="*/ 0 h 4780490"/>
                <a:gd name="connsiteX15" fmla="*/ 1710937 w 2203783"/>
                <a:gd name="connsiteY15" fmla="*/ 0 h 4780490"/>
                <a:gd name="connsiteX16" fmla="*/ 1758450 w 2203783"/>
                <a:gd name="connsiteY16" fmla="*/ 12568 h 4780490"/>
                <a:gd name="connsiteX17" fmla="*/ 2040332 w 2203783"/>
                <a:gd name="connsiteY17" fmla="*/ 381480 h 4780490"/>
                <a:gd name="connsiteX18" fmla="*/ 2040332 w 2203783"/>
                <a:gd name="connsiteY18" fmla="*/ 580179 h 4780490"/>
                <a:gd name="connsiteX19" fmla="*/ 1909972 w 2203783"/>
                <a:gd name="connsiteY19" fmla="*/ 860482 h 4780490"/>
                <a:gd name="connsiteX20" fmla="*/ 1871904 w 2203783"/>
                <a:gd name="connsiteY20" fmla="*/ 888455 h 4780490"/>
                <a:gd name="connsiteX21" fmla="*/ 1871904 w 2203783"/>
                <a:gd name="connsiteY21" fmla="*/ 1323982 h 4780490"/>
                <a:gd name="connsiteX22" fmla="*/ 1856197 w 2203783"/>
                <a:gd name="connsiteY22" fmla="*/ 1313155 h 4780490"/>
                <a:gd name="connsiteX23" fmla="*/ 1110669 w 2203783"/>
                <a:gd name="connsiteY23" fmla="*/ 1119693 h 4780490"/>
                <a:gd name="connsiteX24" fmla="*/ 365141 w 2203783"/>
                <a:gd name="connsiteY24" fmla="*/ 1313155 h 4780490"/>
                <a:gd name="connsiteX25" fmla="*/ 349436 w 2203783"/>
                <a:gd name="connsiteY25" fmla="*/ 1323981 h 4780490"/>
                <a:gd name="connsiteX26" fmla="*/ 349436 w 2203783"/>
                <a:gd name="connsiteY26" fmla="*/ 888455 h 4780490"/>
                <a:gd name="connsiteX27" fmla="*/ 311368 w 2203783"/>
                <a:gd name="connsiteY27" fmla="*/ 860482 h 4780490"/>
                <a:gd name="connsiteX28" fmla="*/ 181007 w 2203783"/>
                <a:gd name="connsiteY28" fmla="*/ 580179 h 4780490"/>
                <a:gd name="connsiteX29" fmla="*/ 181007 w 2203783"/>
                <a:gd name="connsiteY29" fmla="*/ 381480 h 4780490"/>
                <a:gd name="connsiteX30" fmla="*/ 462888 w 2203783"/>
                <a:gd name="connsiteY30" fmla="*/ 12568 h 4780490"/>
                <a:gd name="connsiteX31" fmla="*/ 510400 w 2203783"/>
                <a:gd name="connsiteY31" fmla="*/ 0 h 4780490"/>
                <a:gd name="connsiteX0" fmla="*/ 1110669 w 2230726"/>
                <a:gd name="connsiteY0" fmla="*/ 1119694 h 4645857"/>
                <a:gd name="connsiteX1" fmla="*/ 1856197 w 2230726"/>
                <a:gd name="connsiteY1" fmla="*/ 1313156 h 4645857"/>
                <a:gd name="connsiteX2" fmla="*/ 1871904 w 2230726"/>
                <a:gd name="connsiteY2" fmla="*/ 1323983 h 4645857"/>
                <a:gd name="connsiteX3" fmla="*/ 1871904 w 2230726"/>
                <a:gd name="connsiteY3" fmla="*/ 2236444 h 4645857"/>
                <a:gd name="connsiteX4" fmla="*/ 1871904 w 2230726"/>
                <a:gd name="connsiteY4" fmla="*/ 2236445 h 4645857"/>
                <a:gd name="connsiteX5" fmla="*/ 1871904 w 2230726"/>
                <a:gd name="connsiteY5" fmla="*/ 2239386 h 4645857"/>
                <a:gd name="connsiteX6" fmla="*/ 1868798 w 2230726"/>
                <a:gd name="connsiteY6" fmla="*/ 2238586 h 4645857"/>
                <a:gd name="connsiteX7" fmla="*/ 1868797 w 2230726"/>
                <a:gd name="connsiteY7" fmla="*/ 2238587 h 4645857"/>
                <a:gd name="connsiteX8" fmla="*/ 1856197 w 2230726"/>
                <a:gd name="connsiteY8" fmla="*/ 2247272 h 4645857"/>
                <a:gd name="connsiteX9" fmla="*/ 2158977 w 2230726"/>
                <a:gd name="connsiteY9" fmla="*/ 4338790 h 4645857"/>
                <a:gd name="connsiteX10" fmla="*/ 0 w 2230726"/>
                <a:gd name="connsiteY10" fmla="*/ 4311440 h 4645857"/>
                <a:gd name="connsiteX11" fmla="*/ 349436 w 2230726"/>
                <a:gd name="connsiteY11" fmla="*/ 1323982 h 4645857"/>
                <a:gd name="connsiteX12" fmla="*/ 365141 w 2230726"/>
                <a:gd name="connsiteY12" fmla="*/ 1313156 h 4645857"/>
                <a:gd name="connsiteX13" fmla="*/ 1110669 w 2230726"/>
                <a:gd name="connsiteY13" fmla="*/ 1119694 h 4645857"/>
                <a:gd name="connsiteX14" fmla="*/ 510400 w 2230726"/>
                <a:gd name="connsiteY14" fmla="*/ 0 h 4645857"/>
                <a:gd name="connsiteX15" fmla="*/ 1710937 w 2230726"/>
                <a:gd name="connsiteY15" fmla="*/ 0 h 4645857"/>
                <a:gd name="connsiteX16" fmla="*/ 1758450 w 2230726"/>
                <a:gd name="connsiteY16" fmla="*/ 12568 h 4645857"/>
                <a:gd name="connsiteX17" fmla="*/ 2040332 w 2230726"/>
                <a:gd name="connsiteY17" fmla="*/ 381480 h 4645857"/>
                <a:gd name="connsiteX18" fmla="*/ 2040332 w 2230726"/>
                <a:gd name="connsiteY18" fmla="*/ 580179 h 4645857"/>
                <a:gd name="connsiteX19" fmla="*/ 1909972 w 2230726"/>
                <a:gd name="connsiteY19" fmla="*/ 860482 h 4645857"/>
                <a:gd name="connsiteX20" fmla="*/ 1871904 w 2230726"/>
                <a:gd name="connsiteY20" fmla="*/ 888455 h 4645857"/>
                <a:gd name="connsiteX21" fmla="*/ 1871904 w 2230726"/>
                <a:gd name="connsiteY21" fmla="*/ 1323982 h 4645857"/>
                <a:gd name="connsiteX22" fmla="*/ 1856197 w 2230726"/>
                <a:gd name="connsiteY22" fmla="*/ 1313155 h 4645857"/>
                <a:gd name="connsiteX23" fmla="*/ 1110669 w 2230726"/>
                <a:gd name="connsiteY23" fmla="*/ 1119693 h 4645857"/>
                <a:gd name="connsiteX24" fmla="*/ 365141 w 2230726"/>
                <a:gd name="connsiteY24" fmla="*/ 1313155 h 4645857"/>
                <a:gd name="connsiteX25" fmla="*/ 349436 w 2230726"/>
                <a:gd name="connsiteY25" fmla="*/ 1323981 h 4645857"/>
                <a:gd name="connsiteX26" fmla="*/ 349436 w 2230726"/>
                <a:gd name="connsiteY26" fmla="*/ 888455 h 4645857"/>
                <a:gd name="connsiteX27" fmla="*/ 311368 w 2230726"/>
                <a:gd name="connsiteY27" fmla="*/ 860482 h 4645857"/>
                <a:gd name="connsiteX28" fmla="*/ 181007 w 2230726"/>
                <a:gd name="connsiteY28" fmla="*/ 580179 h 4645857"/>
                <a:gd name="connsiteX29" fmla="*/ 181007 w 2230726"/>
                <a:gd name="connsiteY29" fmla="*/ 381480 h 4645857"/>
                <a:gd name="connsiteX30" fmla="*/ 462888 w 2230726"/>
                <a:gd name="connsiteY30" fmla="*/ 12568 h 4645857"/>
                <a:gd name="connsiteX31" fmla="*/ 510400 w 2230726"/>
                <a:gd name="connsiteY31" fmla="*/ 0 h 4645857"/>
                <a:gd name="connsiteX0" fmla="*/ 1110669 w 2230726"/>
                <a:gd name="connsiteY0" fmla="*/ 1119694 h 4560744"/>
                <a:gd name="connsiteX1" fmla="*/ 1856197 w 2230726"/>
                <a:gd name="connsiteY1" fmla="*/ 1313156 h 4560744"/>
                <a:gd name="connsiteX2" fmla="*/ 1871904 w 2230726"/>
                <a:gd name="connsiteY2" fmla="*/ 1323983 h 4560744"/>
                <a:gd name="connsiteX3" fmla="*/ 1871904 w 2230726"/>
                <a:gd name="connsiteY3" fmla="*/ 2236444 h 4560744"/>
                <a:gd name="connsiteX4" fmla="*/ 1871904 w 2230726"/>
                <a:gd name="connsiteY4" fmla="*/ 2236445 h 4560744"/>
                <a:gd name="connsiteX5" fmla="*/ 1871904 w 2230726"/>
                <a:gd name="connsiteY5" fmla="*/ 2239386 h 4560744"/>
                <a:gd name="connsiteX6" fmla="*/ 1868798 w 2230726"/>
                <a:gd name="connsiteY6" fmla="*/ 2238586 h 4560744"/>
                <a:gd name="connsiteX7" fmla="*/ 1868797 w 2230726"/>
                <a:gd name="connsiteY7" fmla="*/ 2238587 h 4560744"/>
                <a:gd name="connsiteX8" fmla="*/ 1856197 w 2230726"/>
                <a:gd name="connsiteY8" fmla="*/ 2247272 h 4560744"/>
                <a:gd name="connsiteX9" fmla="*/ 2158977 w 2230726"/>
                <a:gd name="connsiteY9" fmla="*/ 4338790 h 4560744"/>
                <a:gd name="connsiteX10" fmla="*/ 0 w 2230726"/>
                <a:gd name="connsiteY10" fmla="*/ 4311440 h 4560744"/>
                <a:gd name="connsiteX11" fmla="*/ 185983 w 2230726"/>
                <a:gd name="connsiteY11" fmla="*/ 2667211 h 4560744"/>
                <a:gd name="connsiteX12" fmla="*/ 349436 w 2230726"/>
                <a:gd name="connsiteY12" fmla="*/ 1323982 h 4560744"/>
                <a:gd name="connsiteX13" fmla="*/ 365141 w 2230726"/>
                <a:gd name="connsiteY13" fmla="*/ 1313156 h 4560744"/>
                <a:gd name="connsiteX14" fmla="*/ 1110669 w 2230726"/>
                <a:gd name="connsiteY14" fmla="*/ 1119694 h 4560744"/>
                <a:gd name="connsiteX15" fmla="*/ 510400 w 2230726"/>
                <a:gd name="connsiteY15" fmla="*/ 0 h 4560744"/>
                <a:gd name="connsiteX16" fmla="*/ 1710937 w 2230726"/>
                <a:gd name="connsiteY16" fmla="*/ 0 h 4560744"/>
                <a:gd name="connsiteX17" fmla="*/ 1758450 w 2230726"/>
                <a:gd name="connsiteY17" fmla="*/ 12568 h 4560744"/>
                <a:gd name="connsiteX18" fmla="*/ 2040332 w 2230726"/>
                <a:gd name="connsiteY18" fmla="*/ 381480 h 4560744"/>
                <a:gd name="connsiteX19" fmla="*/ 2040332 w 2230726"/>
                <a:gd name="connsiteY19" fmla="*/ 580179 h 4560744"/>
                <a:gd name="connsiteX20" fmla="*/ 1909972 w 2230726"/>
                <a:gd name="connsiteY20" fmla="*/ 860482 h 4560744"/>
                <a:gd name="connsiteX21" fmla="*/ 1871904 w 2230726"/>
                <a:gd name="connsiteY21" fmla="*/ 888455 h 4560744"/>
                <a:gd name="connsiteX22" fmla="*/ 1871904 w 2230726"/>
                <a:gd name="connsiteY22" fmla="*/ 1323982 h 4560744"/>
                <a:gd name="connsiteX23" fmla="*/ 1856197 w 2230726"/>
                <a:gd name="connsiteY23" fmla="*/ 1313155 h 4560744"/>
                <a:gd name="connsiteX24" fmla="*/ 1110669 w 2230726"/>
                <a:gd name="connsiteY24" fmla="*/ 1119693 h 4560744"/>
                <a:gd name="connsiteX25" fmla="*/ 365141 w 2230726"/>
                <a:gd name="connsiteY25" fmla="*/ 1313155 h 4560744"/>
                <a:gd name="connsiteX26" fmla="*/ 349436 w 2230726"/>
                <a:gd name="connsiteY26" fmla="*/ 1323981 h 4560744"/>
                <a:gd name="connsiteX27" fmla="*/ 349436 w 2230726"/>
                <a:gd name="connsiteY27" fmla="*/ 888455 h 4560744"/>
                <a:gd name="connsiteX28" fmla="*/ 311368 w 2230726"/>
                <a:gd name="connsiteY28" fmla="*/ 860482 h 4560744"/>
                <a:gd name="connsiteX29" fmla="*/ 181007 w 2230726"/>
                <a:gd name="connsiteY29" fmla="*/ 580179 h 4560744"/>
                <a:gd name="connsiteX30" fmla="*/ 181007 w 2230726"/>
                <a:gd name="connsiteY30" fmla="*/ 381480 h 4560744"/>
                <a:gd name="connsiteX31" fmla="*/ 462888 w 2230726"/>
                <a:gd name="connsiteY31" fmla="*/ 12568 h 4560744"/>
                <a:gd name="connsiteX32" fmla="*/ 510400 w 2230726"/>
                <a:gd name="connsiteY32" fmla="*/ 0 h 4560744"/>
                <a:gd name="connsiteX0" fmla="*/ 1274121 w 2394178"/>
                <a:gd name="connsiteY0" fmla="*/ 1119694 h 4560744"/>
                <a:gd name="connsiteX1" fmla="*/ 2019649 w 2394178"/>
                <a:gd name="connsiteY1" fmla="*/ 1313156 h 4560744"/>
                <a:gd name="connsiteX2" fmla="*/ 2035356 w 2394178"/>
                <a:gd name="connsiteY2" fmla="*/ 1323983 h 4560744"/>
                <a:gd name="connsiteX3" fmla="*/ 2035356 w 2394178"/>
                <a:gd name="connsiteY3" fmla="*/ 2236444 h 4560744"/>
                <a:gd name="connsiteX4" fmla="*/ 2035356 w 2394178"/>
                <a:gd name="connsiteY4" fmla="*/ 2236445 h 4560744"/>
                <a:gd name="connsiteX5" fmla="*/ 2035356 w 2394178"/>
                <a:gd name="connsiteY5" fmla="*/ 2239386 h 4560744"/>
                <a:gd name="connsiteX6" fmla="*/ 2032250 w 2394178"/>
                <a:gd name="connsiteY6" fmla="*/ 2238586 h 4560744"/>
                <a:gd name="connsiteX7" fmla="*/ 2032249 w 2394178"/>
                <a:gd name="connsiteY7" fmla="*/ 2238587 h 4560744"/>
                <a:gd name="connsiteX8" fmla="*/ 2019649 w 2394178"/>
                <a:gd name="connsiteY8" fmla="*/ 2247272 h 4560744"/>
                <a:gd name="connsiteX9" fmla="*/ 2322429 w 2394178"/>
                <a:gd name="connsiteY9" fmla="*/ 4338790 h 4560744"/>
                <a:gd name="connsiteX10" fmla="*/ 163452 w 2394178"/>
                <a:gd name="connsiteY10" fmla="*/ 4311440 h 4560744"/>
                <a:gd name="connsiteX11" fmla="*/ 0 w 2394178"/>
                <a:gd name="connsiteY11" fmla="*/ 2779807 h 4560744"/>
                <a:gd name="connsiteX12" fmla="*/ 512888 w 2394178"/>
                <a:gd name="connsiteY12" fmla="*/ 1323982 h 4560744"/>
                <a:gd name="connsiteX13" fmla="*/ 528593 w 2394178"/>
                <a:gd name="connsiteY13" fmla="*/ 1313156 h 4560744"/>
                <a:gd name="connsiteX14" fmla="*/ 1274121 w 2394178"/>
                <a:gd name="connsiteY14" fmla="*/ 1119694 h 4560744"/>
                <a:gd name="connsiteX15" fmla="*/ 673852 w 2394178"/>
                <a:gd name="connsiteY15" fmla="*/ 0 h 4560744"/>
                <a:gd name="connsiteX16" fmla="*/ 1874389 w 2394178"/>
                <a:gd name="connsiteY16" fmla="*/ 0 h 4560744"/>
                <a:gd name="connsiteX17" fmla="*/ 1921902 w 2394178"/>
                <a:gd name="connsiteY17" fmla="*/ 12568 h 4560744"/>
                <a:gd name="connsiteX18" fmla="*/ 2203784 w 2394178"/>
                <a:gd name="connsiteY18" fmla="*/ 381480 h 4560744"/>
                <a:gd name="connsiteX19" fmla="*/ 2203784 w 2394178"/>
                <a:gd name="connsiteY19" fmla="*/ 580179 h 4560744"/>
                <a:gd name="connsiteX20" fmla="*/ 2073424 w 2394178"/>
                <a:gd name="connsiteY20" fmla="*/ 860482 h 4560744"/>
                <a:gd name="connsiteX21" fmla="*/ 2035356 w 2394178"/>
                <a:gd name="connsiteY21" fmla="*/ 888455 h 4560744"/>
                <a:gd name="connsiteX22" fmla="*/ 2035356 w 2394178"/>
                <a:gd name="connsiteY22" fmla="*/ 1323982 h 4560744"/>
                <a:gd name="connsiteX23" fmla="*/ 2019649 w 2394178"/>
                <a:gd name="connsiteY23" fmla="*/ 1313155 h 4560744"/>
                <a:gd name="connsiteX24" fmla="*/ 1274121 w 2394178"/>
                <a:gd name="connsiteY24" fmla="*/ 1119693 h 4560744"/>
                <a:gd name="connsiteX25" fmla="*/ 528593 w 2394178"/>
                <a:gd name="connsiteY25" fmla="*/ 1313155 h 4560744"/>
                <a:gd name="connsiteX26" fmla="*/ 512888 w 2394178"/>
                <a:gd name="connsiteY26" fmla="*/ 1323981 h 4560744"/>
                <a:gd name="connsiteX27" fmla="*/ 512888 w 2394178"/>
                <a:gd name="connsiteY27" fmla="*/ 888455 h 4560744"/>
                <a:gd name="connsiteX28" fmla="*/ 474820 w 2394178"/>
                <a:gd name="connsiteY28" fmla="*/ 860482 h 4560744"/>
                <a:gd name="connsiteX29" fmla="*/ 344459 w 2394178"/>
                <a:gd name="connsiteY29" fmla="*/ 580179 h 4560744"/>
                <a:gd name="connsiteX30" fmla="*/ 344459 w 2394178"/>
                <a:gd name="connsiteY30" fmla="*/ 381480 h 4560744"/>
                <a:gd name="connsiteX31" fmla="*/ 626340 w 2394178"/>
                <a:gd name="connsiteY31" fmla="*/ 12568 h 4560744"/>
                <a:gd name="connsiteX32" fmla="*/ 673852 w 2394178"/>
                <a:gd name="connsiteY32" fmla="*/ 0 h 4560744"/>
                <a:gd name="connsiteX0" fmla="*/ 1230441 w 2350498"/>
                <a:gd name="connsiteY0" fmla="*/ 1119694 h 4560744"/>
                <a:gd name="connsiteX1" fmla="*/ 1975969 w 2350498"/>
                <a:gd name="connsiteY1" fmla="*/ 1313156 h 4560744"/>
                <a:gd name="connsiteX2" fmla="*/ 1991676 w 2350498"/>
                <a:gd name="connsiteY2" fmla="*/ 1323983 h 4560744"/>
                <a:gd name="connsiteX3" fmla="*/ 1991676 w 2350498"/>
                <a:gd name="connsiteY3" fmla="*/ 2236444 h 4560744"/>
                <a:gd name="connsiteX4" fmla="*/ 1991676 w 2350498"/>
                <a:gd name="connsiteY4" fmla="*/ 2236445 h 4560744"/>
                <a:gd name="connsiteX5" fmla="*/ 1991676 w 2350498"/>
                <a:gd name="connsiteY5" fmla="*/ 2239386 h 4560744"/>
                <a:gd name="connsiteX6" fmla="*/ 1988570 w 2350498"/>
                <a:gd name="connsiteY6" fmla="*/ 2238586 h 4560744"/>
                <a:gd name="connsiteX7" fmla="*/ 1988569 w 2350498"/>
                <a:gd name="connsiteY7" fmla="*/ 2238587 h 4560744"/>
                <a:gd name="connsiteX8" fmla="*/ 1975969 w 2350498"/>
                <a:gd name="connsiteY8" fmla="*/ 2247272 h 4560744"/>
                <a:gd name="connsiteX9" fmla="*/ 2278749 w 2350498"/>
                <a:gd name="connsiteY9" fmla="*/ 4338790 h 4560744"/>
                <a:gd name="connsiteX10" fmla="*/ 119772 w 2350498"/>
                <a:gd name="connsiteY10" fmla="*/ 4311440 h 4560744"/>
                <a:gd name="connsiteX11" fmla="*/ 0 w 2350498"/>
                <a:gd name="connsiteY11" fmla="*/ 2281165 h 4560744"/>
                <a:gd name="connsiteX12" fmla="*/ 469208 w 2350498"/>
                <a:gd name="connsiteY12" fmla="*/ 1323982 h 4560744"/>
                <a:gd name="connsiteX13" fmla="*/ 484913 w 2350498"/>
                <a:gd name="connsiteY13" fmla="*/ 1313156 h 4560744"/>
                <a:gd name="connsiteX14" fmla="*/ 1230441 w 2350498"/>
                <a:gd name="connsiteY14" fmla="*/ 1119694 h 4560744"/>
                <a:gd name="connsiteX15" fmla="*/ 630172 w 2350498"/>
                <a:gd name="connsiteY15" fmla="*/ 0 h 4560744"/>
                <a:gd name="connsiteX16" fmla="*/ 1830709 w 2350498"/>
                <a:gd name="connsiteY16" fmla="*/ 0 h 4560744"/>
                <a:gd name="connsiteX17" fmla="*/ 1878222 w 2350498"/>
                <a:gd name="connsiteY17" fmla="*/ 12568 h 4560744"/>
                <a:gd name="connsiteX18" fmla="*/ 2160104 w 2350498"/>
                <a:gd name="connsiteY18" fmla="*/ 381480 h 4560744"/>
                <a:gd name="connsiteX19" fmla="*/ 2160104 w 2350498"/>
                <a:gd name="connsiteY19" fmla="*/ 580179 h 4560744"/>
                <a:gd name="connsiteX20" fmla="*/ 2029744 w 2350498"/>
                <a:gd name="connsiteY20" fmla="*/ 860482 h 4560744"/>
                <a:gd name="connsiteX21" fmla="*/ 1991676 w 2350498"/>
                <a:gd name="connsiteY21" fmla="*/ 888455 h 4560744"/>
                <a:gd name="connsiteX22" fmla="*/ 1991676 w 2350498"/>
                <a:gd name="connsiteY22" fmla="*/ 1323982 h 4560744"/>
                <a:gd name="connsiteX23" fmla="*/ 1975969 w 2350498"/>
                <a:gd name="connsiteY23" fmla="*/ 1313155 h 4560744"/>
                <a:gd name="connsiteX24" fmla="*/ 1230441 w 2350498"/>
                <a:gd name="connsiteY24" fmla="*/ 1119693 h 4560744"/>
                <a:gd name="connsiteX25" fmla="*/ 484913 w 2350498"/>
                <a:gd name="connsiteY25" fmla="*/ 1313155 h 4560744"/>
                <a:gd name="connsiteX26" fmla="*/ 469208 w 2350498"/>
                <a:gd name="connsiteY26" fmla="*/ 1323981 h 4560744"/>
                <a:gd name="connsiteX27" fmla="*/ 469208 w 2350498"/>
                <a:gd name="connsiteY27" fmla="*/ 888455 h 4560744"/>
                <a:gd name="connsiteX28" fmla="*/ 431140 w 2350498"/>
                <a:gd name="connsiteY28" fmla="*/ 860482 h 4560744"/>
                <a:gd name="connsiteX29" fmla="*/ 300779 w 2350498"/>
                <a:gd name="connsiteY29" fmla="*/ 580179 h 4560744"/>
                <a:gd name="connsiteX30" fmla="*/ 300779 w 2350498"/>
                <a:gd name="connsiteY30" fmla="*/ 381480 h 4560744"/>
                <a:gd name="connsiteX31" fmla="*/ 582660 w 2350498"/>
                <a:gd name="connsiteY31" fmla="*/ 12568 h 4560744"/>
                <a:gd name="connsiteX32" fmla="*/ 630172 w 2350498"/>
                <a:gd name="connsiteY32" fmla="*/ 0 h 4560744"/>
                <a:gd name="connsiteX0" fmla="*/ 1292637 w 2412694"/>
                <a:gd name="connsiteY0" fmla="*/ 1119694 h 4560744"/>
                <a:gd name="connsiteX1" fmla="*/ 2038165 w 2412694"/>
                <a:gd name="connsiteY1" fmla="*/ 1313156 h 4560744"/>
                <a:gd name="connsiteX2" fmla="*/ 2053872 w 2412694"/>
                <a:gd name="connsiteY2" fmla="*/ 1323983 h 4560744"/>
                <a:gd name="connsiteX3" fmla="*/ 2053872 w 2412694"/>
                <a:gd name="connsiteY3" fmla="*/ 2236444 h 4560744"/>
                <a:gd name="connsiteX4" fmla="*/ 2053872 w 2412694"/>
                <a:gd name="connsiteY4" fmla="*/ 2236445 h 4560744"/>
                <a:gd name="connsiteX5" fmla="*/ 2053872 w 2412694"/>
                <a:gd name="connsiteY5" fmla="*/ 2239386 h 4560744"/>
                <a:gd name="connsiteX6" fmla="*/ 2050766 w 2412694"/>
                <a:gd name="connsiteY6" fmla="*/ 2238586 h 4560744"/>
                <a:gd name="connsiteX7" fmla="*/ 2050765 w 2412694"/>
                <a:gd name="connsiteY7" fmla="*/ 2238587 h 4560744"/>
                <a:gd name="connsiteX8" fmla="*/ 2038165 w 2412694"/>
                <a:gd name="connsiteY8" fmla="*/ 2247272 h 4560744"/>
                <a:gd name="connsiteX9" fmla="*/ 2340945 w 2412694"/>
                <a:gd name="connsiteY9" fmla="*/ 4338790 h 4560744"/>
                <a:gd name="connsiteX10" fmla="*/ 181968 w 2412694"/>
                <a:gd name="connsiteY10" fmla="*/ 4311440 h 4560744"/>
                <a:gd name="connsiteX11" fmla="*/ 62196 w 2412694"/>
                <a:gd name="connsiteY11" fmla="*/ 2281165 h 4560744"/>
                <a:gd name="connsiteX12" fmla="*/ 531404 w 2412694"/>
                <a:gd name="connsiteY12" fmla="*/ 1323982 h 4560744"/>
                <a:gd name="connsiteX13" fmla="*/ 547109 w 2412694"/>
                <a:gd name="connsiteY13" fmla="*/ 1313156 h 4560744"/>
                <a:gd name="connsiteX14" fmla="*/ 1292637 w 2412694"/>
                <a:gd name="connsiteY14" fmla="*/ 1119694 h 4560744"/>
                <a:gd name="connsiteX15" fmla="*/ 692368 w 2412694"/>
                <a:gd name="connsiteY15" fmla="*/ 0 h 4560744"/>
                <a:gd name="connsiteX16" fmla="*/ 1892905 w 2412694"/>
                <a:gd name="connsiteY16" fmla="*/ 0 h 4560744"/>
                <a:gd name="connsiteX17" fmla="*/ 1940418 w 2412694"/>
                <a:gd name="connsiteY17" fmla="*/ 12568 h 4560744"/>
                <a:gd name="connsiteX18" fmla="*/ 2222300 w 2412694"/>
                <a:gd name="connsiteY18" fmla="*/ 381480 h 4560744"/>
                <a:gd name="connsiteX19" fmla="*/ 2222300 w 2412694"/>
                <a:gd name="connsiteY19" fmla="*/ 580179 h 4560744"/>
                <a:gd name="connsiteX20" fmla="*/ 2091940 w 2412694"/>
                <a:gd name="connsiteY20" fmla="*/ 860482 h 4560744"/>
                <a:gd name="connsiteX21" fmla="*/ 2053872 w 2412694"/>
                <a:gd name="connsiteY21" fmla="*/ 888455 h 4560744"/>
                <a:gd name="connsiteX22" fmla="*/ 2053872 w 2412694"/>
                <a:gd name="connsiteY22" fmla="*/ 1323982 h 4560744"/>
                <a:gd name="connsiteX23" fmla="*/ 2038165 w 2412694"/>
                <a:gd name="connsiteY23" fmla="*/ 1313155 h 4560744"/>
                <a:gd name="connsiteX24" fmla="*/ 1292637 w 2412694"/>
                <a:gd name="connsiteY24" fmla="*/ 1119693 h 4560744"/>
                <a:gd name="connsiteX25" fmla="*/ 547109 w 2412694"/>
                <a:gd name="connsiteY25" fmla="*/ 1313155 h 4560744"/>
                <a:gd name="connsiteX26" fmla="*/ 531404 w 2412694"/>
                <a:gd name="connsiteY26" fmla="*/ 1323981 h 4560744"/>
                <a:gd name="connsiteX27" fmla="*/ 531404 w 2412694"/>
                <a:gd name="connsiteY27" fmla="*/ 888455 h 4560744"/>
                <a:gd name="connsiteX28" fmla="*/ 493336 w 2412694"/>
                <a:gd name="connsiteY28" fmla="*/ 860482 h 4560744"/>
                <a:gd name="connsiteX29" fmla="*/ 362975 w 2412694"/>
                <a:gd name="connsiteY29" fmla="*/ 580179 h 4560744"/>
                <a:gd name="connsiteX30" fmla="*/ 362975 w 2412694"/>
                <a:gd name="connsiteY30" fmla="*/ 381480 h 4560744"/>
                <a:gd name="connsiteX31" fmla="*/ 644856 w 2412694"/>
                <a:gd name="connsiteY31" fmla="*/ 12568 h 4560744"/>
                <a:gd name="connsiteX32" fmla="*/ 692368 w 2412694"/>
                <a:gd name="connsiteY32" fmla="*/ 0 h 4560744"/>
                <a:gd name="connsiteX0" fmla="*/ 1292637 w 2419408"/>
                <a:gd name="connsiteY0" fmla="*/ 1119694 h 4669220"/>
                <a:gd name="connsiteX1" fmla="*/ 2038165 w 2419408"/>
                <a:gd name="connsiteY1" fmla="*/ 1313156 h 4669220"/>
                <a:gd name="connsiteX2" fmla="*/ 2053872 w 2419408"/>
                <a:gd name="connsiteY2" fmla="*/ 1323983 h 4669220"/>
                <a:gd name="connsiteX3" fmla="*/ 2053872 w 2419408"/>
                <a:gd name="connsiteY3" fmla="*/ 2236444 h 4669220"/>
                <a:gd name="connsiteX4" fmla="*/ 2053872 w 2419408"/>
                <a:gd name="connsiteY4" fmla="*/ 2236445 h 4669220"/>
                <a:gd name="connsiteX5" fmla="*/ 2053872 w 2419408"/>
                <a:gd name="connsiteY5" fmla="*/ 2239386 h 4669220"/>
                <a:gd name="connsiteX6" fmla="*/ 2050766 w 2419408"/>
                <a:gd name="connsiteY6" fmla="*/ 2238586 h 4669220"/>
                <a:gd name="connsiteX7" fmla="*/ 2050765 w 2419408"/>
                <a:gd name="connsiteY7" fmla="*/ 2238587 h 4669220"/>
                <a:gd name="connsiteX8" fmla="*/ 2038165 w 2419408"/>
                <a:gd name="connsiteY8" fmla="*/ 2247272 h 4669220"/>
                <a:gd name="connsiteX9" fmla="*/ 2340945 w 2419408"/>
                <a:gd name="connsiteY9" fmla="*/ 4338790 h 4669220"/>
                <a:gd name="connsiteX10" fmla="*/ 181968 w 2419408"/>
                <a:gd name="connsiteY10" fmla="*/ 4311440 h 4669220"/>
                <a:gd name="connsiteX11" fmla="*/ 62196 w 2419408"/>
                <a:gd name="connsiteY11" fmla="*/ 2281165 h 4669220"/>
                <a:gd name="connsiteX12" fmla="*/ 531404 w 2419408"/>
                <a:gd name="connsiteY12" fmla="*/ 1323982 h 4669220"/>
                <a:gd name="connsiteX13" fmla="*/ 547109 w 2419408"/>
                <a:gd name="connsiteY13" fmla="*/ 1313156 h 4669220"/>
                <a:gd name="connsiteX14" fmla="*/ 1292637 w 2419408"/>
                <a:gd name="connsiteY14" fmla="*/ 1119694 h 4669220"/>
                <a:gd name="connsiteX15" fmla="*/ 692368 w 2419408"/>
                <a:gd name="connsiteY15" fmla="*/ 0 h 4669220"/>
                <a:gd name="connsiteX16" fmla="*/ 1892905 w 2419408"/>
                <a:gd name="connsiteY16" fmla="*/ 0 h 4669220"/>
                <a:gd name="connsiteX17" fmla="*/ 1940418 w 2419408"/>
                <a:gd name="connsiteY17" fmla="*/ 12568 h 4669220"/>
                <a:gd name="connsiteX18" fmla="*/ 2222300 w 2419408"/>
                <a:gd name="connsiteY18" fmla="*/ 381480 h 4669220"/>
                <a:gd name="connsiteX19" fmla="*/ 2222300 w 2419408"/>
                <a:gd name="connsiteY19" fmla="*/ 580179 h 4669220"/>
                <a:gd name="connsiteX20" fmla="*/ 2091940 w 2419408"/>
                <a:gd name="connsiteY20" fmla="*/ 860482 h 4669220"/>
                <a:gd name="connsiteX21" fmla="*/ 2053872 w 2419408"/>
                <a:gd name="connsiteY21" fmla="*/ 888455 h 4669220"/>
                <a:gd name="connsiteX22" fmla="*/ 2053872 w 2419408"/>
                <a:gd name="connsiteY22" fmla="*/ 1323982 h 4669220"/>
                <a:gd name="connsiteX23" fmla="*/ 2038165 w 2419408"/>
                <a:gd name="connsiteY23" fmla="*/ 1313155 h 4669220"/>
                <a:gd name="connsiteX24" fmla="*/ 1292637 w 2419408"/>
                <a:gd name="connsiteY24" fmla="*/ 1119693 h 4669220"/>
                <a:gd name="connsiteX25" fmla="*/ 547109 w 2419408"/>
                <a:gd name="connsiteY25" fmla="*/ 1313155 h 4669220"/>
                <a:gd name="connsiteX26" fmla="*/ 531404 w 2419408"/>
                <a:gd name="connsiteY26" fmla="*/ 1323981 h 4669220"/>
                <a:gd name="connsiteX27" fmla="*/ 531404 w 2419408"/>
                <a:gd name="connsiteY27" fmla="*/ 888455 h 4669220"/>
                <a:gd name="connsiteX28" fmla="*/ 493336 w 2419408"/>
                <a:gd name="connsiteY28" fmla="*/ 860482 h 4669220"/>
                <a:gd name="connsiteX29" fmla="*/ 362975 w 2419408"/>
                <a:gd name="connsiteY29" fmla="*/ 580179 h 4669220"/>
                <a:gd name="connsiteX30" fmla="*/ 362975 w 2419408"/>
                <a:gd name="connsiteY30" fmla="*/ 381480 h 4669220"/>
                <a:gd name="connsiteX31" fmla="*/ 644856 w 2419408"/>
                <a:gd name="connsiteY31" fmla="*/ 12568 h 4669220"/>
                <a:gd name="connsiteX32" fmla="*/ 692368 w 2419408"/>
                <a:gd name="connsiteY32" fmla="*/ 0 h 4669220"/>
                <a:gd name="connsiteX0" fmla="*/ 1292637 w 2340993"/>
                <a:gd name="connsiteY0" fmla="*/ 1119694 h 4731945"/>
                <a:gd name="connsiteX1" fmla="*/ 2038165 w 2340993"/>
                <a:gd name="connsiteY1" fmla="*/ 1313156 h 4731945"/>
                <a:gd name="connsiteX2" fmla="*/ 2053872 w 2340993"/>
                <a:gd name="connsiteY2" fmla="*/ 1323983 h 4731945"/>
                <a:gd name="connsiteX3" fmla="*/ 2053872 w 2340993"/>
                <a:gd name="connsiteY3" fmla="*/ 2236444 h 4731945"/>
                <a:gd name="connsiteX4" fmla="*/ 2053872 w 2340993"/>
                <a:gd name="connsiteY4" fmla="*/ 2236445 h 4731945"/>
                <a:gd name="connsiteX5" fmla="*/ 2053872 w 2340993"/>
                <a:gd name="connsiteY5" fmla="*/ 2239386 h 4731945"/>
                <a:gd name="connsiteX6" fmla="*/ 2050766 w 2340993"/>
                <a:gd name="connsiteY6" fmla="*/ 2238586 h 4731945"/>
                <a:gd name="connsiteX7" fmla="*/ 2050765 w 2340993"/>
                <a:gd name="connsiteY7" fmla="*/ 2238587 h 4731945"/>
                <a:gd name="connsiteX8" fmla="*/ 2038165 w 2340993"/>
                <a:gd name="connsiteY8" fmla="*/ 2247272 h 4731945"/>
                <a:gd name="connsiteX9" fmla="*/ 2340945 w 2340993"/>
                <a:gd name="connsiteY9" fmla="*/ 4338790 h 4731945"/>
                <a:gd name="connsiteX10" fmla="*/ 181968 w 2340993"/>
                <a:gd name="connsiteY10" fmla="*/ 4311440 h 4731945"/>
                <a:gd name="connsiteX11" fmla="*/ 62196 w 2340993"/>
                <a:gd name="connsiteY11" fmla="*/ 2281165 h 4731945"/>
                <a:gd name="connsiteX12" fmla="*/ 531404 w 2340993"/>
                <a:gd name="connsiteY12" fmla="*/ 1323982 h 4731945"/>
                <a:gd name="connsiteX13" fmla="*/ 547109 w 2340993"/>
                <a:gd name="connsiteY13" fmla="*/ 1313156 h 4731945"/>
                <a:gd name="connsiteX14" fmla="*/ 1292637 w 2340993"/>
                <a:gd name="connsiteY14" fmla="*/ 1119694 h 4731945"/>
                <a:gd name="connsiteX15" fmla="*/ 692368 w 2340993"/>
                <a:gd name="connsiteY15" fmla="*/ 0 h 4731945"/>
                <a:gd name="connsiteX16" fmla="*/ 1892905 w 2340993"/>
                <a:gd name="connsiteY16" fmla="*/ 0 h 4731945"/>
                <a:gd name="connsiteX17" fmla="*/ 1940418 w 2340993"/>
                <a:gd name="connsiteY17" fmla="*/ 12568 h 4731945"/>
                <a:gd name="connsiteX18" fmla="*/ 2222300 w 2340993"/>
                <a:gd name="connsiteY18" fmla="*/ 381480 h 4731945"/>
                <a:gd name="connsiteX19" fmla="*/ 2222300 w 2340993"/>
                <a:gd name="connsiteY19" fmla="*/ 580179 h 4731945"/>
                <a:gd name="connsiteX20" fmla="*/ 2091940 w 2340993"/>
                <a:gd name="connsiteY20" fmla="*/ 860482 h 4731945"/>
                <a:gd name="connsiteX21" fmla="*/ 2053872 w 2340993"/>
                <a:gd name="connsiteY21" fmla="*/ 888455 h 4731945"/>
                <a:gd name="connsiteX22" fmla="*/ 2053872 w 2340993"/>
                <a:gd name="connsiteY22" fmla="*/ 1323982 h 4731945"/>
                <a:gd name="connsiteX23" fmla="*/ 2038165 w 2340993"/>
                <a:gd name="connsiteY23" fmla="*/ 1313155 h 4731945"/>
                <a:gd name="connsiteX24" fmla="*/ 1292637 w 2340993"/>
                <a:gd name="connsiteY24" fmla="*/ 1119693 h 4731945"/>
                <a:gd name="connsiteX25" fmla="*/ 547109 w 2340993"/>
                <a:gd name="connsiteY25" fmla="*/ 1313155 h 4731945"/>
                <a:gd name="connsiteX26" fmla="*/ 531404 w 2340993"/>
                <a:gd name="connsiteY26" fmla="*/ 1323981 h 4731945"/>
                <a:gd name="connsiteX27" fmla="*/ 531404 w 2340993"/>
                <a:gd name="connsiteY27" fmla="*/ 888455 h 4731945"/>
                <a:gd name="connsiteX28" fmla="*/ 493336 w 2340993"/>
                <a:gd name="connsiteY28" fmla="*/ 860482 h 4731945"/>
                <a:gd name="connsiteX29" fmla="*/ 362975 w 2340993"/>
                <a:gd name="connsiteY29" fmla="*/ 580179 h 4731945"/>
                <a:gd name="connsiteX30" fmla="*/ 362975 w 2340993"/>
                <a:gd name="connsiteY30" fmla="*/ 381480 h 4731945"/>
                <a:gd name="connsiteX31" fmla="*/ 644856 w 2340993"/>
                <a:gd name="connsiteY31" fmla="*/ 12568 h 4731945"/>
                <a:gd name="connsiteX32" fmla="*/ 692368 w 2340993"/>
                <a:gd name="connsiteY32" fmla="*/ 0 h 4731945"/>
                <a:gd name="connsiteX0" fmla="*/ 1292637 w 2499906"/>
                <a:gd name="connsiteY0" fmla="*/ 1119694 h 4513252"/>
                <a:gd name="connsiteX1" fmla="*/ 2038165 w 2499906"/>
                <a:gd name="connsiteY1" fmla="*/ 1313156 h 4513252"/>
                <a:gd name="connsiteX2" fmla="*/ 2053872 w 2499906"/>
                <a:gd name="connsiteY2" fmla="*/ 1323983 h 4513252"/>
                <a:gd name="connsiteX3" fmla="*/ 2053872 w 2499906"/>
                <a:gd name="connsiteY3" fmla="*/ 2236444 h 4513252"/>
                <a:gd name="connsiteX4" fmla="*/ 2053872 w 2499906"/>
                <a:gd name="connsiteY4" fmla="*/ 2236445 h 4513252"/>
                <a:gd name="connsiteX5" fmla="*/ 2053872 w 2499906"/>
                <a:gd name="connsiteY5" fmla="*/ 2239386 h 4513252"/>
                <a:gd name="connsiteX6" fmla="*/ 2050766 w 2499906"/>
                <a:gd name="connsiteY6" fmla="*/ 2238586 h 4513252"/>
                <a:gd name="connsiteX7" fmla="*/ 2050765 w 2499906"/>
                <a:gd name="connsiteY7" fmla="*/ 2238587 h 4513252"/>
                <a:gd name="connsiteX8" fmla="*/ 2038165 w 2499906"/>
                <a:gd name="connsiteY8" fmla="*/ 2247272 h 4513252"/>
                <a:gd name="connsiteX9" fmla="*/ 2304412 w 2499906"/>
                <a:gd name="connsiteY9" fmla="*/ 2972830 h 4513252"/>
                <a:gd name="connsiteX10" fmla="*/ 2340945 w 2499906"/>
                <a:gd name="connsiteY10" fmla="*/ 4338790 h 4513252"/>
                <a:gd name="connsiteX11" fmla="*/ 181968 w 2499906"/>
                <a:gd name="connsiteY11" fmla="*/ 4311440 h 4513252"/>
                <a:gd name="connsiteX12" fmla="*/ 62196 w 2499906"/>
                <a:gd name="connsiteY12" fmla="*/ 2281165 h 4513252"/>
                <a:gd name="connsiteX13" fmla="*/ 531404 w 2499906"/>
                <a:gd name="connsiteY13" fmla="*/ 1323982 h 4513252"/>
                <a:gd name="connsiteX14" fmla="*/ 547109 w 2499906"/>
                <a:gd name="connsiteY14" fmla="*/ 1313156 h 4513252"/>
                <a:gd name="connsiteX15" fmla="*/ 1292637 w 2499906"/>
                <a:gd name="connsiteY15" fmla="*/ 1119694 h 4513252"/>
                <a:gd name="connsiteX16" fmla="*/ 692368 w 2499906"/>
                <a:gd name="connsiteY16" fmla="*/ 0 h 4513252"/>
                <a:gd name="connsiteX17" fmla="*/ 1892905 w 2499906"/>
                <a:gd name="connsiteY17" fmla="*/ 0 h 4513252"/>
                <a:gd name="connsiteX18" fmla="*/ 1940418 w 2499906"/>
                <a:gd name="connsiteY18" fmla="*/ 12568 h 4513252"/>
                <a:gd name="connsiteX19" fmla="*/ 2222300 w 2499906"/>
                <a:gd name="connsiteY19" fmla="*/ 381480 h 4513252"/>
                <a:gd name="connsiteX20" fmla="*/ 2222300 w 2499906"/>
                <a:gd name="connsiteY20" fmla="*/ 580179 h 4513252"/>
                <a:gd name="connsiteX21" fmla="*/ 2091940 w 2499906"/>
                <a:gd name="connsiteY21" fmla="*/ 860482 h 4513252"/>
                <a:gd name="connsiteX22" fmla="*/ 2053872 w 2499906"/>
                <a:gd name="connsiteY22" fmla="*/ 888455 h 4513252"/>
                <a:gd name="connsiteX23" fmla="*/ 2053872 w 2499906"/>
                <a:gd name="connsiteY23" fmla="*/ 1323982 h 4513252"/>
                <a:gd name="connsiteX24" fmla="*/ 2038165 w 2499906"/>
                <a:gd name="connsiteY24" fmla="*/ 1313155 h 4513252"/>
                <a:gd name="connsiteX25" fmla="*/ 1292637 w 2499906"/>
                <a:gd name="connsiteY25" fmla="*/ 1119693 h 4513252"/>
                <a:gd name="connsiteX26" fmla="*/ 547109 w 2499906"/>
                <a:gd name="connsiteY26" fmla="*/ 1313155 h 4513252"/>
                <a:gd name="connsiteX27" fmla="*/ 531404 w 2499906"/>
                <a:gd name="connsiteY27" fmla="*/ 1323981 h 4513252"/>
                <a:gd name="connsiteX28" fmla="*/ 531404 w 2499906"/>
                <a:gd name="connsiteY28" fmla="*/ 888455 h 4513252"/>
                <a:gd name="connsiteX29" fmla="*/ 493336 w 2499906"/>
                <a:gd name="connsiteY29" fmla="*/ 860482 h 4513252"/>
                <a:gd name="connsiteX30" fmla="*/ 362975 w 2499906"/>
                <a:gd name="connsiteY30" fmla="*/ 580179 h 4513252"/>
                <a:gd name="connsiteX31" fmla="*/ 362975 w 2499906"/>
                <a:gd name="connsiteY31" fmla="*/ 381480 h 4513252"/>
                <a:gd name="connsiteX32" fmla="*/ 644856 w 2499906"/>
                <a:gd name="connsiteY32" fmla="*/ 12568 h 4513252"/>
                <a:gd name="connsiteX33" fmla="*/ 692368 w 2499906"/>
                <a:gd name="connsiteY33" fmla="*/ 0 h 4513252"/>
                <a:gd name="connsiteX0" fmla="*/ 1292637 w 2344615"/>
                <a:gd name="connsiteY0" fmla="*/ 1119694 h 4446273"/>
                <a:gd name="connsiteX1" fmla="*/ 2038165 w 2344615"/>
                <a:gd name="connsiteY1" fmla="*/ 1313156 h 4446273"/>
                <a:gd name="connsiteX2" fmla="*/ 2053872 w 2344615"/>
                <a:gd name="connsiteY2" fmla="*/ 1323983 h 4446273"/>
                <a:gd name="connsiteX3" fmla="*/ 2053872 w 2344615"/>
                <a:gd name="connsiteY3" fmla="*/ 2236444 h 4446273"/>
                <a:gd name="connsiteX4" fmla="*/ 2053872 w 2344615"/>
                <a:gd name="connsiteY4" fmla="*/ 2236445 h 4446273"/>
                <a:gd name="connsiteX5" fmla="*/ 2053872 w 2344615"/>
                <a:gd name="connsiteY5" fmla="*/ 2239386 h 4446273"/>
                <a:gd name="connsiteX6" fmla="*/ 2050766 w 2344615"/>
                <a:gd name="connsiteY6" fmla="*/ 2238586 h 4446273"/>
                <a:gd name="connsiteX7" fmla="*/ 2050765 w 2344615"/>
                <a:gd name="connsiteY7" fmla="*/ 2238587 h 4446273"/>
                <a:gd name="connsiteX8" fmla="*/ 2038165 w 2344615"/>
                <a:gd name="connsiteY8" fmla="*/ 2247272 h 4446273"/>
                <a:gd name="connsiteX9" fmla="*/ 2304412 w 2344615"/>
                <a:gd name="connsiteY9" fmla="*/ 2972830 h 4446273"/>
                <a:gd name="connsiteX10" fmla="*/ 2340945 w 2344615"/>
                <a:gd name="connsiteY10" fmla="*/ 4338790 h 4446273"/>
                <a:gd name="connsiteX11" fmla="*/ 181968 w 2344615"/>
                <a:gd name="connsiteY11" fmla="*/ 4311440 h 4446273"/>
                <a:gd name="connsiteX12" fmla="*/ 62196 w 2344615"/>
                <a:gd name="connsiteY12" fmla="*/ 2281165 h 4446273"/>
                <a:gd name="connsiteX13" fmla="*/ 531404 w 2344615"/>
                <a:gd name="connsiteY13" fmla="*/ 1323982 h 4446273"/>
                <a:gd name="connsiteX14" fmla="*/ 547109 w 2344615"/>
                <a:gd name="connsiteY14" fmla="*/ 1313156 h 4446273"/>
                <a:gd name="connsiteX15" fmla="*/ 1292637 w 2344615"/>
                <a:gd name="connsiteY15" fmla="*/ 1119694 h 4446273"/>
                <a:gd name="connsiteX16" fmla="*/ 692368 w 2344615"/>
                <a:gd name="connsiteY16" fmla="*/ 0 h 4446273"/>
                <a:gd name="connsiteX17" fmla="*/ 1892905 w 2344615"/>
                <a:gd name="connsiteY17" fmla="*/ 0 h 4446273"/>
                <a:gd name="connsiteX18" fmla="*/ 1940418 w 2344615"/>
                <a:gd name="connsiteY18" fmla="*/ 12568 h 4446273"/>
                <a:gd name="connsiteX19" fmla="*/ 2222300 w 2344615"/>
                <a:gd name="connsiteY19" fmla="*/ 381480 h 4446273"/>
                <a:gd name="connsiteX20" fmla="*/ 2222300 w 2344615"/>
                <a:gd name="connsiteY20" fmla="*/ 580179 h 4446273"/>
                <a:gd name="connsiteX21" fmla="*/ 2091940 w 2344615"/>
                <a:gd name="connsiteY21" fmla="*/ 860482 h 4446273"/>
                <a:gd name="connsiteX22" fmla="*/ 2053872 w 2344615"/>
                <a:gd name="connsiteY22" fmla="*/ 888455 h 4446273"/>
                <a:gd name="connsiteX23" fmla="*/ 2053872 w 2344615"/>
                <a:gd name="connsiteY23" fmla="*/ 1323982 h 4446273"/>
                <a:gd name="connsiteX24" fmla="*/ 2038165 w 2344615"/>
                <a:gd name="connsiteY24" fmla="*/ 1313155 h 4446273"/>
                <a:gd name="connsiteX25" fmla="*/ 1292637 w 2344615"/>
                <a:gd name="connsiteY25" fmla="*/ 1119693 h 4446273"/>
                <a:gd name="connsiteX26" fmla="*/ 547109 w 2344615"/>
                <a:gd name="connsiteY26" fmla="*/ 1313155 h 4446273"/>
                <a:gd name="connsiteX27" fmla="*/ 531404 w 2344615"/>
                <a:gd name="connsiteY27" fmla="*/ 1323981 h 4446273"/>
                <a:gd name="connsiteX28" fmla="*/ 531404 w 2344615"/>
                <a:gd name="connsiteY28" fmla="*/ 888455 h 4446273"/>
                <a:gd name="connsiteX29" fmla="*/ 493336 w 2344615"/>
                <a:gd name="connsiteY29" fmla="*/ 860482 h 4446273"/>
                <a:gd name="connsiteX30" fmla="*/ 362975 w 2344615"/>
                <a:gd name="connsiteY30" fmla="*/ 580179 h 4446273"/>
                <a:gd name="connsiteX31" fmla="*/ 362975 w 2344615"/>
                <a:gd name="connsiteY31" fmla="*/ 381480 h 4446273"/>
                <a:gd name="connsiteX32" fmla="*/ 644856 w 2344615"/>
                <a:gd name="connsiteY32" fmla="*/ 12568 h 4446273"/>
                <a:gd name="connsiteX33" fmla="*/ 692368 w 2344615"/>
                <a:gd name="connsiteY33" fmla="*/ 0 h 4446273"/>
                <a:gd name="connsiteX0" fmla="*/ 1292637 w 2532509"/>
                <a:gd name="connsiteY0" fmla="*/ 1119694 h 4526524"/>
                <a:gd name="connsiteX1" fmla="*/ 2038165 w 2532509"/>
                <a:gd name="connsiteY1" fmla="*/ 1313156 h 4526524"/>
                <a:gd name="connsiteX2" fmla="*/ 2053872 w 2532509"/>
                <a:gd name="connsiteY2" fmla="*/ 1323983 h 4526524"/>
                <a:gd name="connsiteX3" fmla="*/ 2053872 w 2532509"/>
                <a:gd name="connsiteY3" fmla="*/ 2236444 h 4526524"/>
                <a:gd name="connsiteX4" fmla="*/ 2053872 w 2532509"/>
                <a:gd name="connsiteY4" fmla="*/ 2236445 h 4526524"/>
                <a:gd name="connsiteX5" fmla="*/ 2053872 w 2532509"/>
                <a:gd name="connsiteY5" fmla="*/ 2239386 h 4526524"/>
                <a:gd name="connsiteX6" fmla="*/ 2050766 w 2532509"/>
                <a:gd name="connsiteY6" fmla="*/ 2238586 h 4526524"/>
                <a:gd name="connsiteX7" fmla="*/ 2050765 w 2532509"/>
                <a:gd name="connsiteY7" fmla="*/ 2238587 h 4526524"/>
                <a:gd name="connsiteX8" fmla="*/ 2038165 w 2532509"/>
                <a:gd name="connsiteY8" fmla="*/ 2247272 h 4526524"/>
                <a:gd name="connsiteX9" fmla="*/ 2391772 w 2532509"/>
                <a:gd name="connsiteY9" fmla="*/ 2763723 h 4526524"/>
                <a:gd name="connsiteX10" fmla="*/ 2340945 w 2532509"/>
                <a:gd name="connsiteY10" fmla="*/ 4338790 h 4526524"/>
                <a:gd name="connsiteX11" fmla="*/ 181968 w 2532509"/>
                <a:gd name="connsiteY11" fmla="*/ 4311440 h 4526524"/>
                <a:gd name="connsiteX12" fmla="*/ 62196 w 2532509"/>
                <a:gd name="connsiteY12" fmla="*/ 2281165 h 4526524"/>
                <a:gd name="connsiteX13" fmla="*/ 531404 w 2532509"/>
                <a:gd name="connsiteY13" fmla="*/ 1323982 h 4526524"/>
                <a:gd name="connsiteX14" fmla="*/ 547109 w 2532509"/>
                <a:gd name="connsiteY14" fmla="*/ 1313156 h 4526524"/>
                <a:gd name="connsiteX15" fmla="*/ 1292637 w 2532509"/>
                <a:gd name="connsiteY15" fmla="*/ 1119694 h 4526524"/>
                <a:gd name="connsiteX16" fmla="*/ 692368 w 2532509"/>
                <a:gd name="connsiteY16" fmla="*/ 0 h 4526524"/>
                <a:gd name="connsiteX17" fmla="*/ 1892905 w 2532509"/>
                <a:gd name="connsiteY17" fmla="*/ 0 h 4526524"/>
                <a:gd name="connsiteX18" fmla="*/ 1940418 w 2532509"/>
                <a:gd name="connsiteY18" fmla="*/ 12568 h 4526524"/>
                <a:gd name="connsiteX19" fmla="*/ 2222300 w 2532509"/>
                <a:gd name="connsiteY19" fmla="*/ 381480 h 4526524"/>
                <a:gd name="connsiteX20" fmla="*/ 2222300 w 2532509"/>
                <a:gd name="connsiteY20" fmla="*/ 580179 h 4526524"/>
                <a:gd name="connsiteX21" fmla="*/ 2091940 w 2532509"/>
                <a:gd name="connsiteY21" fmla="*/ 860482 h 4526524"/>
                <a:gd name="connsiteX22" fmla="*/ 2053872 w 2532509"/>
                <a:gd name="connsiteY22" fmla="*/ 888455 h 4526524"/>
                <a:gd name="connsiteX23" fmla="*/ 2053872 w 2532509"/>
                <a:gd name="connsiteY23" fmla="*/ 1323982 h 4526524"/>
                <a:gd name="connsiteX24" fmla="*/ 2038165 w 2532509"/>
                <a:gd name="connsiteY24" fmla="*/ 1313155 h 4526524"/>
                <a:gd name="connsiteX25" fmla="*/ 1292637 w 2532509"/>
                <a:gd name="connsiteY25" fmla="*/ 1119693 h 4526524"/>
                <a:gd name="connsiteX26" fmla="*/ 547109 w 2532509"/>
                <a:gd name="connsiteY26" fmla="*/ 1313155 h 4526524"/>
                <a:gd name="connsiteX27" fmla="*/ 531404 w 2532509"/>
                <a:gd name="connsiteY27" fmla="*/ 1323981 h 4526524"/>
                <a:gd name="connsiteX28" fmla="*/ 531404 w 2532509"/>
                <a:gd name="connsiteY28" fmla="*/ 888455 h 4526524"/>
                <a:gd name="connsiteX29" fmla="*/ 493336 w 2532509"/>
                <a:gd name="connsiteY29" fmla="*/ 860482 h 4526524"/>
                <a:gd name="connsiteX30" fmla="*/ 362975 w 2532509"/>
                <a:gd name="connsiteY30" fmla="*/ 580179 h 4526524"/>
                <a:gd name="connsiteX31" fmla="*/ 362975 w 2532509"/>
                <a:gd name="connsiteY31" fmla="*/ 381480 h 4526524"/>
                <a:gd name="connsiteX32" fmla="*/ 644856 w 2532509"/>
                <a:gd name="connsiteY32" fmla="*/ 12568 h 4526524"/>
                <a:gd name="connsiteX33" fmla="*/ 692368 w 2532509"/>
                <a:gd name="connsiteY33" fmla="*/ 0 h 4526524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050765 w 2532509"/>
                <a:gd name="connsiteY7" fmla="*/ 2238587 h 4526523"/>
                <a:gd name="connsiteX8" fmla="*/ 2391772 w 2532509"/>
                <a:gd name="connsiteY8" fmla="*/ 2763723 h 4526523"/>
                <a:gd name="connsiteX9" fmla="*/ 2340945 w 2532509"/>
                <a:gd name="connsiteY9" fmla="*/ 4338790 h 4526523"/>
                <a:gd name="connsiteX10" fmla="*/ 181968 w 2532509"/>
                <a:gd name="connsiteY10" fmla="*/ 4311440 h 4526523"/>
                <a:gd name="connsiteX11" fmla="*/ 62196 w 2532509"/>
                <a:gd name="connsiteY11" fmla="*/ 2281165 h 4526523"/>
                <a:gd name="connsiteX12" fmla="*/ 531404 w 2532509"/>
                <a:gd name="connsiteY12" fmla="*/ 1323982 h 4526523"/>
                <a:gd name="connsiteX13" fmla="*/ 547109 w 2532509"/>
                <a:gd name="connsiteY13" fmla="*/ 1313156 h 4526523"/>
                <a:gd name="connsiteX14" fmla="*/ 1292637 w 2532509"/>
                <a:gd name="connsiteY14" fmla="*/ 1119694 h 4526523"/>
                <a:gd name="connsiteX15" fmla="*/ 692368 w 2532509"/>
                <a:gd name="connsiteY15" fmla="*/ 0 h 4526523"/>
                <a:gd name="connsiteX16" fmla="*/ 1892905 w 2532509"/>
                <a:gd name="connsiteY16" fmla="*/ 0 h 4526523"/>
                <a:gd name="connsiteX17" fmla="*/ 1940418 w 2532509"/>
                <a:gd name="connsiteY17" fmla="*/ 12568 h 4526523"/>
                <a:gd name="connsiteX18" fmla="*/ 2222300 w 2532509"/>
                <a:gd name="connsiteY18" fmla="*/ 381480 h 4526523"/>
                <a:gd name="connsiteX19" fmla="*/ 2222300 w 2532509"/>
                <a:gd name="connsiteY19" fmla="*/ 580179 h 4526523"/>
                <a:gd name="connsiteX20" fmla="*/ 2091940 w 2532509"/>
                <a:gd name="connsiteY20" fmla="*/ 860482 h 4526523"/>
                <a:gd name="connsiteX21" fmla="*/ 2053872 w 2532509"/>
                <a:gd name="connsiteY21" fmla="*/ 888455 h 4526523"/>
                <a:gd name="connsiteX22" fmla="*/ 2053872 w 2532509"/>
                <a:gd name="connsiteY22" fmla="*/ 1323982 h 4526523"/>
                <a:gd name="connsiteX23" fmla="*/ 2038165 w 2532509"/>
                <a:gd name="connsiteY23" fmla="*/ 1313155 h 4526523"/>
                <a:gd name="connsiteX24" fmla="*/ 1292637 w 2532509"/>
                <a:gd name="connsiteY24" fmla="*/ 1119693 h 4526523"/>
                <a:gd name="connsiteX25" fmla="*/ 547109 w 2532509"/>
                <a:gd name="connsiteY25" fmla="*/ 1313155 h 4526523"/>
                <a:gd name="connsiteX26" fmla="*/ 531404 w 2532509"/>
                <a:gd name="connsiteY26" fmla="*/ 1323981 h 4526523"/>
                <a:gd name="connsiteX27" fmla="*/ 531404 w 2532509"/>
                <a:gd name="connsiteY27" fmla="*/ 888455 h 4526523"/>
                <a:gd name="connsiteX28" fmla="*/ 493336 w 2532509"/>
                <a:gd name="connsiteY28" fmla="*/ 860482 h 4526523"/>
                <a:gd name="connsiteX29" fmla="*/ 362975 w 2532509"/>
                <a:gd name="connsiteY29" fmla="*/ 580179 h 4526523"/>
                <a:gd name="connsiteX30" fmla="*/ 362975 w 2532509"/>
                <a:gd name="connsiteY30" fmla="*/ 381480 h 4526523"/>
                <a:gd name="connsiteX31" fmla="*/ 644856 w 2532509"/>
                <a:gd name="connsiteY31" fmla="*/ 12568 h 4526523"/>
                <a:gd name="connsiteX32" fmla="*/ 692368 w 2532509"/>
                <a:gd name="connsiteY32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391772 w 2532509"/>
                <a:gd name="connsiteY7" fmla="*/ 2763723 h 4526523"/>
                <a:gd name="connsiteX8" fmla="*/ 2340945 w 2532509"/>
                <a:gd name="connsiteY8" fmla="*/ 4338790 h 4526523"/>
                <a:gd name="connsiteX9" fmla="*/ 181968 w 2532509"/>
                <a:gd name="connsiteY9" fmla="*/ 4311440 h 4526523"/>
                <a:gd name="connsiteX10" fmla="*/ 62196 w 2532509"/>
                <a:gd name="connsiteY10" fmla="*/ 2281165 h 4526523"/>
                <a:gd name="connsiteX11" fmla="*/ 531404 w 2532509"/>
                <a:gd name="connsiteY11" fmla="*/ 1323982 h 4526523"/>
                <a:gd name="connsiteX12" fmla="*/ 547109 w 2532509"/>
                <a:gd name="connsiteY12" fmla="*/ 1313156 h 4526523"/>
                <a:gd name="connsiteX13" fmla="*/ 1292637 w 2532509"/>
                <a:gd name="connsiteY13" fmla="*/ 1119694 h 4526523"/>
                <a:gd name="connsiteX14" fmla="*/ 692368 w 2532509"/>
                <a:gd name="connsiteY14" fmla="*/ 0 h 4526523"/>
                <a:gd name="connsiteX15" fmla="*/ 1892905 w 2532509"/>
                <a:gd name="connsiteY15" fmla="*/ 0 h 4526523"/>
                <a:gd name="connsiteX16" fmla="*/ 1940418 w 2532509"/>
                <a:gd name="connsiteY16" fmla="*/ 12568 h 4526523"/>
                <a:gd name="connsiteX17" fmla="*/ 2222300 w 2532509"/>
                <a:gd name="connsiteY17" fmla="*/ 381480 h 4526523"/>
                <a:gd name="connsiteX18" fmla="*/ 2222300 w 2532509"/>
                <a:gd name="connsiteY18" fmla="*/ 580179 h 4526523"/>
                <a:gd name="connsiteX19" fmla="*/ 2091940 w 2532509"/>
                <a:gd name="connsiteY19" fmla="*/ 860482 h 4526523"/>
                <a:gd name="connsiteX20" fmla="*/ 2053872 w 2532509"/>
                <a:gd name="connsiteY20" fmla="*/ 888455 h 4526523"/>
                <a:gd name="connsiteX21" fmla="*/ 2053872 w 2532509"/>
                <a:gd name="connsiteY21" fmla="*/ 1323982 h 4526523"/>
                <a:gd name="connsiteX22" fmla="*/ 2038165 w 2532509"/>
                <a:gd name="connsiteY22" fmla="*/ 1313155 h 4526523"/>
                <a:gd name="connsiteX23" fmla="*/ 1292637 w 2532509"/>
                <a:gd name="connsiteY23" fmla="*/ 1119693 h 4526523"/>
                <a:gd name="connsiteX24" fmla="*/ 547109 w 2532509"/>
                <a:gd name="connsiteY24" fmla="*/ 1313155 h 4526523"/>
                <a:gd name="connsiteX25" fmla="*/ 531404 w 2532509"/>
                <a:gd name="connsiteY25" fmla="*/ 1323981 h 4526523"/>
                <a:gd name="connsiteX26" fmla="*/ 531404 w 2532509"/>
                <a:gd name="connsiteY26" fmla="*/ 888455 h 4526523"/>
                <a:gd name="connsiteX27" fmla="*/ 493336 w 2532509"/>
                <a:gd name="connsiteY27" fmla="*/ 860482 h 4526523"/>
                <a:gd name="connsiteX28" fmla="*/ 362975 w 2532509"/>
                <a:gd name="connsiteY28" fmla="*/ 580179 h 4526523"/>
                <a:gd name="connsiteX29" fmla="*/ 362975 w 2532509"/>
                <a:gd name="connsiteY29" fmla="*/ 381480 h 4526523"/>
                <a:gd name="connsiteX30" fmla="*/ 644856 w 2532509"/>
                <a:gd name="connsiteY30" fmla="*/ 12568 h 4526523"/>
                <a:gd name="connsiteX31" fmla="*/ 692368 w 2532509"/>
                <a:gd name="connsiteY31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391772 w 2532509"/>
                <a:gd name="connsiteY6" fmla="*/ 2763723 h 4526523"/>
                <a:gd name="connsiteX7" fmla="*/ 2340945 w 2532509"/>
                <a:gd name="connsiteY7" fmla="*/ 4338790 h 4526523"/>
                <a:gd name="connsiteX8" fmla="*/ 181968 w 2532509"/>
                <a:gd name="connsiteY8" fmla="*/ 4311440 h 4526523"/>
                <a:gd name="connsiteX9" fmla="*/ 62196 w 2532509"/>
                <a:gd name="connsiteY9" fmla="*/ 2281165 h 4526523"/>
                <a:gd name="connsiteX10" fmla="*/ 531404 w 2532509"/>
                <a:gd name="connsiteY10" fmla="*/ 1323982 h 4526523"/>
                <a:gd name="connsiteX11" fmla="*/ 547109 w 2532509"/>
                <a:gd name="connsiteY11" fmla="*/ 1313156 h 4526523"/>
                <a:gd name="connsiteX12" fmla="*/ 1292637 w 2532509"/>
                <a:gd name="connsiteY12" fmla="*/ 1119694 h 4526523"/>
                <a:gd name="connsiteX13" fmla="*/ 692368 w 2532509"/>
                <a:gd name="connsiteY13" fmla="*/ 0 h 4526523"/>
                <a:gd name="connsiteX14" fmla="*/ 1892905 w 2532509"/>
                <a:gd name="connsiteY14" fmla="*/ 0 h 4526523"/>
                <a:gd name="connsiteX15" fmla="*/ 1940418 w 2532509"/>
                <a:gd name="connsiteY15" fmla="*/ 12568 h 4526523"/>
                <a:gd name="connsiteX16" fmla="*/ 2222300 w 2532509"/>
                <a:gd name="connsiteY16" fmla="*/ 381480 h 4526523"/>
                <a:gd name="connsiteX17" fmla="*/ 2222300 w 2532509"/>
                <a:gd name="connsiteY17" fmla="*/ 580179 h 4526523"/>
                <a:gd name="connsiteX18" fmla="*/ 2091940 w 2532509"/>
                <a:gd name="connsiteY18" fmla="*/ 860482 h 4526523"/>
                <a:gd name="connsiteX19" fmla="*/ 2053872 w 2532509"/>
                <a:gd name="connsiteY19" fmla="*/ 888455 h 4526523"/>
                <a:gd name="connsiteX20" fmla="*/ 2053872 w 2532509"/>
                <a:gd name="connsiteY20" fmla="*/ 1323982 h 4526523"/>
                <a:gd name="connsiteX21" fmla="*/ 2038165 w 2532509"/>
                <a:gd name="connsiteY21" fmla="*/ 1313155 h 4526523"/>
                <a:gd name="connsiteX22" fmla="*/ 1292637 w 2532509"/>
                <a:gd name="connsiteY22" fmla="*/ 1119693 h 4526523"/>
                <a:gd name="connsiteX23" fmla="*/ 547109 w 2532509"/>
                <a:gd name="connsiteY23" fmla="*/ 1313155 h 4526523"/>
                <a:gd name="connsiteX24" fmla="*/ 531404 w 2532509"/>
                <a:gd name="connsiteY24" fmla="*/ 1323981 h 4526523"/>
                <a:gd name="connsiteX25" fmla="*/ 531404 w 2532509"/>
                <a:gd name="connsiteY25" fmla="*/ 888455 h 4526523"/>
                <a:gd name="connsiteX26" fmla="*/ 493336 w 2532509"/>
                <a:gd name="connsiteY26" fmla="*/ 860482 h 4526523"/>
                <a:gd name="connsiteX27" fmla="*/ 362975 w 2532509"/>
                <a:gd name="connsiteY27" fmla="*/ 580179 h 4526523"/>
                <a:gd name="connsiteX28" fmla="*/ 362975 w 2532509"/>
                <a:gd name="connsiteY28" fmla="*/ 381480 h 4526523"/>
                <a:gd name="connsiteX29" fmla="*/ 644856 w 2532509"/>
                <a:gd name="connsiteY29" fmla="*/ 12568 h 4526523"/>
                <a:gd name="connsiteX30" fmla="*/ 692368 w 2532509"/>
                <a:gd name="connsiteY30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403309 w 2532509"/>
                <a:gd name="connsiteY4" fmla="*/ 1673463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403309 w 2532509"/>
                <a:gd name="connsiteY3" fmla="*/ 1673463 h 4526523"/>
                <a:gd name="connsiteX4" fmla="*/ 2391772 w 2532509"/>
                <a:gd name="connsiteY4" fmla="*/ 2763723 h 4526523"/>
                <a:gd name="connsiteX5" fmla="*/ 2340945 w 2532509"/>
                <a:gd name="connsiteY5" fmla="*/ 4338790 h 4526523"/>
                <a:gd name="connsiteX6" fmla="*/ 181968 w 2532509"/>
                <a:gd name="connsiteY6" fmla="*/ 4311440 h 4526523"/>
                <a:gd name="connsiteX7" fmla="*/ 62196 w 2532509"/>
                <a:gd name="connsiteY7" fmla="*/ 2281165 h 4526523"/>
                <a:gd name="connsiteX8" fmla="*/ 531404 w 2532509"/>
                <a:gd name="connsiteY8" fmla="*/ 1323982 h 4526523"/>
                <a:gd name="connsiteX9" fmla="*/ 547109 w 2532509"/>
                <a:gd name="connsiteY9" fmla="*/ 1313156 h 4526523"/>
                <a:gd name="connsiteX10" fmla="*/ 1292637 w 2532509"/>
                <a:gd name="connsiteY10" fmla="*/ 1119694 h 4526523"/>
                <a:gd name="connsiteX11" fmla="*/ 692368 w 2532509"/>
                <a:gd name="connsiteY11" fmla="*/ 0 h 4526523"/>
                <a:gd name="connsiteX12" fmla="*/ 1892905 w 2532509"/>
                <a:gd name="connsiteY12" fmla="*/ 0 h 4526523"/>
                <a:gd name="connsiteX13" fmla="*/ 1940418 w 2532509"/>
                <a:gd name="connsiteY13" fmla="*/ 12568 h 4526523"/>
                <a:gd name="connsiteX14" fmla="*/ 2222300 w 2532509"/>
                <a:gd name="connsiteY14" fmla="*/ 381480 h 4526523"/>
                <a:gd name="connsiteX15" fmla="*/ 2222300 w 2532509"/>
                <a:gd name="connsiteY15" fmla="*/ 580179 h 4526523"/>
                <a:gd name="connsiteX16" fmla="*/ 2091940 w 2532509"/>
                <a:gd name="connsiteY16" fmla="*/ 860482 h 4526523"/>
                <a:gd name="connsiteX17" fmla="*/ 2053872 w 2532509"/>
                <a:gd name="connsiteY17" fmla="*/ 888455 h 4526523"/>
                <a:gd name="connsiteX18" fmla="*/ 2053872 w 2532509"/>
                <a:gd name="connsiteY18" fmla="*/ 1323982 h 4526523"/>
                <a:gd name="connsiteX19" fmla="*/ 2038165 w 2532509"/>
                <a:gd name="connsiteY19" fmla="*/ 1313155 h 4526523"/>
                <a:gd name="connsiteX20" fmla="*/ 1292637 w 2532509"/>
                <a:gd name="connsiteY20" fmla="*/ 1119693 h 4526523"/>
                <a:gd name="connsiteX21" fmla="*/ 547109 w 2532509"/>
                <a:gd name="connsiteY21" fmla="*/ 1313155 h 4526523"/>
                <a:gd name="connsiteX22" fmla="*/ 531404 w 2532509"/>
                <a:gd name="connsiteY22" fmla="*/ 1323981 h 4526523"/>
                <a:gd name="connsiteX23" fmla="*/ 531404 w 2532509"/>
                <a:gd name="connsiteY23" fmla="*/ 888455 h 4526523"/>
                <a:gd name="connsiteX24" fmla="*/ 493336 w 2532509"/>
                <a:gd name="connsiteY24" fmla="*/ 860482 h 4526523"/>
                <a:gd name="connsiteX25" fmla="*/ 362975 w 2532509"/>
                <a:gd name="connsiteY25" fmla="*/ 580179 h 4526523"/>
                <a:gd name="connsiteX26" fmla="*/ 362975 w 2532509"/>
                <a:gd name="connsiteY26" fmla="*/ 381480 h 4526523"/>
                <a:gd name="connsiteX27" fmla="*/ 644856 w 2532509"/>
                <a:gd name="connsiteY27" fmla="*/ 12568 h 4526523"/>
                <a:gd name="connsiteX28" fmla="*/ 692368 w 2532509"/>
                <a:gd name="connsiteY28" fmla="*/ 0 h 4526523"/>
                <a:gd name="connsiteX0" fmla="*/ 1292637 w 2431124"/>
                <a:gd name="connsiteY0" fmla="*/ 1119694 h 4646075"/>
                <a:gd name="connsiteX1" fmla="*/ 2038165 w 2431124"/>
                <a:gd name="connsiteY1" fmla="*/ 1313156 h 4646075"/>
                <a:gd name="connsiteX2" fmla="*/ 2053872 w 2431124"/>
                <a:gd name="connsiteY2" fmla="*/ 1323983 h 4646075"/>
                <a:gd name="connsiteX3" fmla="*/ 2403309 w 2431124"/>
                <a:gd name="connsiteY3" fmla="*/ 1673463 h 4646075"/>
                <a:gd name="connsiteX4" fmla="*/ 2391772 w 2431124"/>
                <a:gd name="connsiteY4" fmla="*/ 2763723 h 4646075"/>
                <a:gd name="connsiteX5" fmla="*/ 2340945 w 2431124"/>
                <a:gd name="connsiteY5" fmla="*/ 4338790 h 4646075"/>
                <a:gd name="connsiteX6" fmla="*/ 181968 w 2431124"/>
                <a:gd name="connsiteY6" fmla="*/ 4311440 h 4646075"/>
                <a:gd name="connsiteX7" fmla="*/ 62196 w 2431124"/>
                <a:gd name="connsiteY7" fmla="*/ 2281165 h 4646075"/>
                <a:gd name="connsiteX8" fmla="*/ 531404 w 2431124"/>
                <a:gd name="connsiteY8" fmla="*/ 1323982 h 4646075"/>
                <a:gd name="connsiteX9" fmla="*/ 547109 w 2431124"/>
                <a:gd name="connsiteY9" fmla="*/ 1313156 h 4646075"/>
                <a:gd name="connsiteX10" fmla="*/ 1292637 w 2431124"/>
                <a:gd name="connsiteY10" fmla="*/ 1119694 h 4646075"/>
                <a:gd name="connsiteX11" fmla="*/ 692368 w 2431124"/>
                <a:gd name="connsiteY11" fmla="*/ 0 h 4646075"/>
                <a:gd name="connsiteX12" fmla="*/ 1892905 w 2431124"/>
                <a:gd name="connsiteY12" fmla="*/ 0 h 4646075"/>
                <a:gd name="connsiteX13" fmla="*/ 1940418 w 2431124"/>
                <a:gd name="connsiteY13" fmla="*/ 12568 h 4646075"/>
                <a:gd name="connsiteX14" fmla="*/ 2222300 w 2431124"/>
                <a:gd name="connsiteY14" fmla="*/ 381480 h 4646075"/>
                <a:gd name="connsiteX15" fmla="*/ 2222300 w 2431124"/>
                <a:gd name="connsiteY15" fmla="*/ 580179 h 4646075"/>
                <a:gd name="connsiteX16" fmla="*/ 2091940 w 2431124"/>
                <a:gd name="connsiteY16" fmla="*/ 860482 h 4646075"/>
                <a:gd name="connsiteX17" fmla="*/ 2053872 w 2431124"/>
                <a:gd name="connsiteY17" fmla="*/ 888455 h 4646075"/>
                <a:gd name="connsiteX18" fmla="*/ 2053872 w 2431124"/>
                <a:gd name="connsiteY18" fmla="*/ 1323982 h 4646075"/>
                <a:gd name="connsiteX19" fmla="*/ 2038165 w 2431124"/>
                <a:gd name="connsiteY19" fmla="*/ 1313155 h 4646075"/>
                <a:gd name="connsiteX20" fmla="*/ 1292637 w 2431124"/>
                <a:gd name="connsiteY20" fmla="*/ 1119693 h 4646075"/>
                <a:gd name="connsiteX21" fmla="*/ 547109 w 2431124"/>
                <a:gd name="connsiteY21" fmla="*/ 1313155 h 4646075"/>
                <a:gd name="connsiteX22" fmla="*/ 531404 w 2431124"/>
                <a:gd name="connsiteY22" fmla="*/ 1323981 h 4646075"/>
                <a:gd name="connsiteX23" fmla="*/ 531404 w 2431124"/>
                <a:gd name="connsiteY23" fmla="*/ 888455 h 4646075"/>
                <a:gd name="connsiteX24" fmla="*/ 493336 w 2431124"/>
                <a:gd name="connsiteY24" fmla="*/ 860482 h 4646075"/>
                <a:gd name="connsiteX25" fmla="*/ 362975 w 2431124"/>
                <a:gd name="connsiteY25" fmla="*/ 580179 h 4646075"/>
                <a:gd name="connsiteX26" fmla="*/ 362975 w 2431124"/>
                <a:gd name="connsiteY26" fmla="*/ 381480 h 4646075"/>
                <a:gd name="connsiteX27" fmla="*/ 644856 w 2431124"/>
                <a:gd name="connsiteY27" fmla="*/ 12568 h 4646075"/>
                <a:gd name="connsiteX28" fmla="*/ 692368 w 2431124"/>
                <a:gd name="connsiteY28" fmla="*/ 0 h 4646075"/>
                <a:gd name="connsiteX0" fmla="*/ 1254012 w 2392499"/>
                <a:gd name="connsiteY0" fmla="*/ 1119694 h 4646074"/>
                <a:gd name="connsiteX1" fmla="*/ 1999540 w 2392499"/>
                <a:gd name="connsiteY1" fmla="*/ 1313156 h 4646074"/>
                <a:gd name="connsiteX2" fmla="*/ 2015247 w 2392499"/>
                <a:gd name="connsiteY2" fmla="*/ 1323983 h 4646074"/>
                <a:gd name="connsiteX3" fmla="*/ 2364684 w 2392499"/>
                <a:gd name="connsiteY3" fmla="*/ 1673463 h 4646074"/>
                <a:gd name="connsiteX4" fmla="*/ 2353147 w 2392499"/>
                <a:gd name="connsiteY4" fmla="*/ 2763723 h 4646074"/>
                <a:gd name="connsiteX5" fmla="*/ 2302320 w 2392499"/>
                <a:gd name="connsiteY5" fmla="*/ 4338790 h 4646074"/>
                <a:gd name="connsiteX6" fmla="*/ 143343 w 2392499"/>
                <a:gd name="connsiteY6" fmla="*/ 4311440 h 4646074"/>
                <a:gd name="connsiteX7" fmla="*/ 23571 w 2392499"/>
                <a:gd name="connsiteY7" fmla="*/ 2281165 h 4646074"/>
                <a:gd name="connsiteX8" fmla="*/ 492779 w 2392499"/>
                <a:gd name="connsiteY8" fmla="*/ 1323982 h 4646074"/>
                <a:gd name="connsiteX9" fmla="*/ 508484 w 2392499"/>
                <a:gd name="connsiteY9" fmla="*/ 1313156 h 4646074"/>
                <a:gd name="connsiteX10" fmla="*/ 1254012 w 2392499"/>
                <a:gd name="connsiteY10" fmla="*/ 1119694 h 4646074"/>
                <a:gd name="connsiteX11" fmla="*/ 653743 w 2392499"/>
                <a:gd name="connsiteY11" fmla="*/ 0 h 4646074"/>
                <a:gd name="connsiteX12" fmla="*/ 1854280 w 2392499"/>
                <a:gd name="connsiteY12" fmla="*/ 0 h 4646074"/>
                <a:gd name="connsiteX13" fmla="*/ 1901793 w 2392499"/>
                <a:gd name="connsiteY13" fmla="*/ 12568 h 4646074"/>
                <a:gd name="connsiteX14" fmla="*/ 2183675 w 2392499"/>
                <a:gd name="connsiteY14" fmla="*/ 381480 h 4646074"/>
                <a:gd name="connsiteX15" fmla="*/ 2183675 w 2392499"/>
                <a:gd name="connsiteY15" fmla="*/ 580179 h 4646074"/>
                <a:gd name="connsiteX16" fmla="*/ 2053315 w 2392499"/>
                <a:gd name="connsiteY16" fmla="*/ 860482 h 4646074"/>
                <a:gd name="connsiteX17" fmla="*/ 2015247 w 2392499"/>
                <a:gd name="connsiteY17" fmla="*/ 888455 h 4646074"/>
                <a:gd name="connsiteX18" fmla="*/ 2015247 w 2392499"/>
                <a:gd name="connsiteY18" fmla="*/ 1323982 h 4646074"/>
                <a:gd name="connsiteX19" fmla="*/ 1999540 w 2392499"/>
                <a:gd name="connsiteY19" fmla="*/ 1313155 h 4646074"/>
                <a:gd name="connsiteX20" fmla="*/ 1254012 w 2392499"/>
                <a:gd name="connsiteY20" fmla="*/ 1119693 h 4646074"/>
                <a:gd name="connsiteX21" fmla="*/ 508484 w 2392499"/>
                <a:gd name="connsiteY21" fmla="*/ 1313155 h 4646074"/>
                <a:gd name="connsiteX22" fmla="*/ 492779 w 2392499"/>
                <a:gd name="connsiteY22" fmla="*/ 1323981 h 4646074"/>
                <a:gd name="connsiteX23" fmla="*/ 492779 w 2392499"/>
                <a:gd name="connsiteY23" fmla="*/ 888455 h 4646074"/>
                <a:gd name="connsiteX24" fmla="*/ 454711 w 2392499"/>
                <a:gd name="connsiteY24" fmla="*/ 860482 h 4646074"/>
                <a:gd name="connsiteX25" fmla="*/ 324350 w 2392499"/>
                <a:gd name="connsiteY25" fmla="*/ 580179 h 4646074"/>
                <a:gd name="connsiteX26" fmla="*/ 324350 w 2392499"/>
                <a:gd name="connsiteY26" fmla="*/ 381480 h 4646074"/>
                <a:gd name="connsiteX27" fmla="*/ 606231 w 2392499"/>
                <a:gd name="connsiteY27" fmla="*/ 12568 h 4646074"/>
                <a:gd name="connsiteX28" fmla="*/ 653743 w 2392499"/>
                <a:gd name="connsiteY28" fmla="*/ 0 h 4646074"/>
                <a:gd name="connsiteX0" fmla="*/ 1254012 w 2392499"/>
                <a:gd name="connsiteY0" fmla="*/ 1119694 h 4614502"/>
                <a:gd name="connsiteX1" fmla="*/ 1999540 w 2392499"/>
                <a:gd name="connsiteY1" fmla="*/ 1313156 h 4614502"/>
                <a:gd name="connsiteX2" fmla="*/ 2015247 w 2392499"/>
                <a:gd name="connsiteY2" fmla="*/ 1323983 h 4614502"/>
                <a:gd name="connsiteX3" fmla="*/ 2364684 w 2392499"/>
                <a:gd name="connsiteY3" fmla="*/ 1673463 h 4614502"/>
                <a:gd name="connsiteX4" fmla="*/ 2353147 w 2392499"/>
                <a:gd name="connsiteY4" fmla="*/ 2763723 h 4614502"/>
                <a:gd name="connsiteX5" fmla="*/ 2302320 w 2392499"/>
                <a:gd name="connsiteY5" fmla="*/ 4338790 h 4614502"/>
                <a:gd name="connsiteX6" fmla="*/ 143343 w 2392499"/>
                <a:gd name="connsiteY6" fmla="*/ 4311440 h 4614502"/>
                <a:gd name="connsiteX7" fmla="*/ 23571 w 2392499"/>
                <a:gd name="connsiteY7" fmla="*/ 2281165 h 4614502"/>
                <a:gd name="connsiteX8" fmla="*/ 492779 w 2392499"/>
                <a:gd name="connsiteY8" fmla="*/ 1323982 h 4614502"/>
                <a:gd name="connsiteX9" fmla="*/ 508484 w 2392499"/>
                <a:gd name="connsiteY9" fmla="*/ 1313156 h 4614502"/>
                <a:gd name="connsiteX10" fmla="*/ 1254012 w 2392499"/>
                <a:gd name="connsiteY10" fmla="*/ 1119694 h 4614502"/>
                <a:gd name="connsiteX11" fmla="*/ 653743 w 2392499"/>
                <a:gd name="connsiteY11" fmla="*/ 0 h 4614502"/>
                <a:gd name="connsiteX12" fmla="*/ 1854280 w 2392499"/>
                <a:gd name="connsiteY12" fmla="*/ 0 h 4614502"/>
                <a:gd name="connsiteX13" fmla="*/ 1901793 w 2392499"/>
                <a:gd name="connsiteY13" fmla="*/ 12568 h 4614502"/>
                <a:gd name="connsiteX14" fmla="*/ 2183675 w 2392499"/>
                <a:gd name="connsiteY14" fmla="*/ 381480 h 4614502"/>
                <a:gd name="connsiteX15" fmla="*/ 2183675 w 2392499"/>
                <a:gd name="connsiteY15" fmla="*/ 580179 h 4614502"/>
                <a:gd name="connsiteX16" fmla="*/ 2053315 w 2392499"/>
                <a:gd name="connsiteY16" fmla="*/ 860482 h 4614502"/>
                <a:gd name="connsiteX17" fmla="*/ 2015247 w 2392499"/>
                <a:gd name="connsiteY17" fmla="*/ 888455 h 4614502"/>
                <a:gd name="connsiteX18" fmla="*/ 2015247 w 2392499"/>
                <a:gd name="connsiteY18" fmla="*/ 1323982 h 4614502"/>
                <a:gd name="connsiteX19" fmla="*/ 1999540 w 2392499"/>
                <a:gd name="connsiteY19" fmla="*/ 1313155 h 4614502"/>
                <a:gd name="connsiteX20" fmla="*/ 1254012 w 2392499"/>
                <a:gd name="connsiteY20" fmla="*/ 1119693 h 4614502"/>
                <a:gd name="connsiteX21" fmla="*/ 508484 w 2392499"/>
                <a:gd name="connsiteY21" fmla="*/ 1313155 h 4614502"/>
                <a:gd name="connsiteX22" fmla="*/ 492779 w 2392499"/>
                <a:gd name="connsiteY22" fmla="*/ 1323981 h 4614502"/>
                <a:gd name="connsiteX23" fmla="*/ 492779 w 2392499"/>
                <a:gd name="connsiteY23" fmla="*/ 888455 h 4614502"/>
                <a:gd name="connsiteX24" fmla="*/ 454711 w 2392499"/>
                <a:gd name="connsiteY24" fmla="*/ 860482 h 4614502"/>
                <a:gd name="connsiteX25" fmla="*/ 324350 w 2392499"/>
                <a:gd name="connsiteY25" fmla="*/ 580179 h 4614502"/>
                <a:gd name="connsiteX26" fmla="*/ 324350 w 2392499"/>
                <a:gd name="connsiteY26" fmla="*/ 381480 h 4614502"/>
                <a:gd name="connsiteX27" fmla="*/ 606231 w 2392499"/>
                <a:gd name="connsiteY27" fmla="*/ 12568 h 4614502"/>
                <a:gd name="connsiteX28" fmla="*/ 653743 w 2392499"/>
                <a:gd name="connsiteY28" fmla="*/ 0 h 4614502"/>
                <a:gd name="connsiteX0" fmla="*/ 1252109 w 2485667"/>
                <a:gd name="connsiteY0" fmla="*/ 1119694 h 4481594"/>
                <a:gd name="connsiteX1" fmla="*/ 1997637 w 2485667"/>
                <a:gd name="connsiteY1" fmla="*/ 1313156 h 4481594"/>
                <a:gd name="connsiteX2" fmla="*/ 2013344 w 2485667"/>
                <a:gd name="connsiteY2" fmla="*/ 1323983 h 4481594"/>
                <a:gd name="connsiteX3" fmla="*/ 2362781 w 2485667"/>
                <a:gd name="connsiteY3" fmla="*/ 1673463 h 4481594"/>
                <a:gd name="connsiteX4" fmla="*/ 2351244 w 2485667"/>
                <a:gd name="connsiteY4" fmla="*/ 2763723 h 4481594"/>
                <a:gd name="connsiteX5" fmla="*/ 2300417 w 2485667"/>
                <a:gd name="connsiteY5" fmla="*/ 4338790 h 4481594"/>
                <a:gd name="connsiteX6" fmla="*/ 228800 w 2485667"/>
                <a:gd name="connsiteY6" fmla="*/ 4295354 h 4481594"/>
                <a:gd name="connsiteX7" fmla="*/ 21668 w 2485667"/>
                <a:gd name="connsiteY7" fmla="*/ 2281165 h 4481594"/>
                <a:gd name="connsiteX8" fmla="*/ 490876 w 2485667"/>
                <a:gd name="connsiteY8" fmla="*/ 1323982 h 4481594"/>
                <a:gd name="connsiteX9" fmla="*/ 506581 w 2485667"/>
                <a:gd name="connsiteY9" fmla="*/ 1313156 h 4481594"/>
                <a:gd name="connsiteX10" fmla="*/ 1252109 w 2485667"/>
                <a:gd name="connsiteY10" fmla="*/ 1119694 h 4481594"/>
                <a:gd name="connsiteX11" fmla="*/ 651840 w 2485667"/>
                <a:gd name="connsiteY11" fmla="*/ 0 h 4481594"/>
                <a:gd name="connsiteX12" fmla="*/ 1852377 w 2485667"/>
                <a:gd name="connsiteY12" fmla="*/ 0 h 4481594"/>
                <a:gd name="connsiteX13" fmla="*/ 1899890 w 2485667"/>
                <a:gd name="connsiteY13" fmla="*/ 12568 h 4481594"/>
                <a:gd name="connsiteX14" fmla="*/ 2181772 w 2485667"/>
                <a:gd name="connsiteY14" fmla="*/ 381480 h 4481594"/>
                <a:gd name="connsiteX15" fmla="*/ 2181772 w 2485667"/>
                <a:gd name="connsiteY15" fmla="*/ 580179 h 4481594"/>
                <a:gd name="connsiteX16" fmla="*/ 2051412 w 2485667"/>
                <a:gd name="connsiteY16" fmla="*/ 860482 h 4481594"/>
                <a:gd name="connsiteX17" fmla="*/ 2013344 w 2485667"/>
                <a:gd name="connsiteY17" fmla="*/ 888455 h 4481594"/>
                <a:gd name="connsiteX18" fmla="*/ 2013344 w 2485667"/>
                <a:gd name="connsiteY18" fmla="*/ 1323982 h 4481594"/>
                <a:gd name="connsiteX19" fmla="*/ 1997637 w 2485667"/>
                <a:gd name="connsiteY19" fmla="*/ 1313155 h 4481594"/>
                <a:gd name="connsiteX20" fmla="*/ 1252109 w 2485667"/>
                <a:gd name="connsiteY20" fmla="*/ 1119693 h 4481594"/>
                <a:gd name="connsiteX21" fmla="*/ 506581 w 2485667"/>
                <a:gd name="connsiteY21" fmla="*/ 1313155 h 4481594"/>
                <a:gd name="connsiteX22" fmla="*/ 490876 w 2485667"/>
                <a:gd name="connsiteY22" fmla="*/ 1323981 h 4481594"/>
                <a:gd name="connsiteX23" fmla="*/ 490876 w 2485667"/>
                <a:gd name="connsiteY23" fmla="*/ 888455 h 4481594"/>
                <a:gd name="connsiteX24" fmla="*/ 452808 w 2485667"/>
                <a:gd name="connsiteY24" fmla="*/ 860482 h 4481594"/>
                <a:gd name="connsiteX25" fmla="*/ 322447 w 2485667"/>
                <a:gd name="connsiteY25" fmla="*/ 580179 h 4481594"/>
                <a:gd name="connsiteX26" fmla="*/ 322447 w 2485667"/>
                <a:gd name="connsiteY26" fmla="*/ 381480 h 4481594"/>
                <a:gd name="connsiteX27" fmla="*/ 604328 w 2485667"/>
                <a:gd name="connsiteY27" fmla="*/ 12568 h 4481594"/>
                <a:gd name="connsiteX28" fmla="*/ 651840 w 2485667"/>
                <a:gd name="connsiteY28" fmla="*/ 0 h 4481594"/>
                <a:gd name="connsiteX0" fmla="*/ 1258247 w 2491805"/>
                <a:gd name="connsiteY0" fmla="*/ 1119694 h 4481593"/>
                <a:gd name="connsiteX1" fmla="*/ 2003775 w 2491805"/>
                <a:gd name="connsiteY1" fmla="*/ 1313156 h 4481593"/>
                <a:gd name="connsiteX2" fmla="*/ 2019482 w 2491805"/>
                <a:gd name="connsiteY2" fmla="*/ 1323983 h 4481593"/>
                <a:gd name="connsiteX3" fmla="*/ 2368919 w 2491805"/>
                <a:gd name="connsiteY3" fmla="*/ 1673463 h 4481593"/>
                <a:gd name="connsiteX4" fmla="*/ 2357382 w 2491805"/>
                <a:gd name="connsiteY4" fmla="*/ 2763723 h 4481593"/>
                <a:gd name="connsiteX5" fmla="*/ 2306555 w 2491805"/>
                <a:gd name="connsiteY5" fmla="*/ 4338790 h 4481593"/>
                <a:gd name="connsiteX6" fmla="*/ 234938 w 2491805"/>
                <a:gd name="connsiteY6" fmla="*/ 4295354 h 4481593"/>
                <a:gd name="connsiteX7" fmla="*/ 27806 w 2491805"/>
                <a:gd name="connsiteY7" fmla="*/ 2281165 h 4481593"/>
                <a:gd name="connsiteX8" fmla="*/ 497014 w 2491805"/>
                <a:gd name="connsiteY8" fmla="*/ 1323982 h 4481593"/>
                <a:gd name="connsiteX9" fmla="*/ 512719 w 2491805"/>
                <a:gd name="connsiteY9" fmla="*/ 1313156 h 4481593"/>
                <a:gd name="connsiteX10" fmla="*/ 1258247 w 2491805"/>
                <a:gd name="connsiteY10" fmla="*/ 1119694 h 4481593"/>
                <a:gd name="connsiteX11" fmla="*/ 657978 w 2491805"/>
                <a:gd name="connsiteY11" fmla="*/ 0 h 4481593"/>
                <a:gd name="connsiteX12" fmla="*/ 1858515 w 2491805"/>
                <a:gd name="connsiteY12" fmla="*/ 0 h 4481593"/>
                <a:gd name="connsiteX13" fmla="*/ 1906028 w 2491805"/>
                <a:gd name="connsiteY13" fmla="*/ 12568 h 4481593"/>
                <a:gd name="connsiteX14" fmla="*/ 2187910 w 2491805"/>
                <a:gd name="connsiteY14" fmla="*/ 381480 h 4481593"/>
                <a:gd name="connsiteX15" fmla="*/ 2187910 w 2491805"/>
                <a:gd name="connsiteY15" fmla="*/ 580179 h 4481593"/>
                <a:gd name="connsiteX16" fmla="*/ 2057550 w 2491805"/>
                <a:gd name="connsiteY16" fmla="*/ 860482 h 4481593"/>
                <a:gd name="connsiteX17" fmla="*/ 2019482 w 2491805"/>
                <a:gd name="connsiteY17" fmla="*/ 888455 h 4481593"/>
                <a:gd name="connsiteX18" fmla="*/ 2019482 w 2491805"/>
                <a:gd name="connsiteY18" fmla="*/ 1323982 h 4481593"/>
                <a:gd name="connsiteX19" fmla="*/ 2003775 w 2491805"/>
                <a:gd name="connsiteY19" fmla="*/ 1313155 h 4481593"/>
                <a:gd name="connsiteX20" fmla="*/ 1258247 w 2491805"/>
                <a:gd name="connsiteY20" fmla="*/ 1119693 h 4481593"/>
                <a:gd name="connsiteX21" fmla="*/ 512719 w 2491805"/>
                <a:gd name="connsiteY21" fmla="*/ 1313155 h 4481593"/>
                <a:gd name="connsiteX22" fmla="*/ 497014 w 2491805"/>
                <a:gd name="connsiteY22" fmla="*/ 1323981 h 4481593"/>
                <a:gd name="connsiteX23" fmla="*/ 497014 w 2491805"/>
                <a:gd name="connsiteY23" fmla="*/ 888455 h 4481593"/>
                <a:gd name="connsiteX24" fmla="*/ 458946 w 2491805"/>
                <a:gd name="connsiteY24" fmla="*/ 860482 h 4481593"/>
                <a:gd name="connsiteX25" fmla="*/ 328585 w 2491805"/>
                <a:gd name="connsiteY25" fmla="*/ 580179 h 4481593"/>
                <a:gd name="connsiteX26" fmla="*/ 328585 w 2491805"/>
                <a:gd name="connsiteY26" fmla="*/ 381480 h 4481593"/>
                <a:gd name="connsiteX27" fmla="*/ 610466 w 2491805"/>
                <a:gd name="connsiteY27" fmla="*/ 12568 h 4481593"/>
                <a:gd name="connsiteX28" fmla="*/ 657978 w 2491805"/>
                <a:gd name="connsiteY28" fmla="*/ 0 h 4481593"/>
                <a:gd name="connsiteX0" fmla="*/ 1258247 w 2383874"/>
                <a:gd name="connsiteY0" fmla="*/ 1119694 h 4408697"/>
                <a:gd name="connsiteX1" fmla="*/ 2003775 w 2383874"/>
                <a:gd name="connsiteY1" fmla="*/ 1313156 h 4408697"/>
                <a:gd name="connsiteX2" fmla="*/ 2019482 w 2383874"/>
                <a:gd name="connsiteY2" fmla="*/ 1323983 h 4408697"/>
                <a:gd name="connsiteX3" fmla="*/ 2368919 w 2383874"/>
                <a:gd name="connsiteY3" fmla="*/ 1673463 h 4408697"/>
                <a:gd name="connsiteX4" fmla="*/ 2357382 w 2383874"/>
                <a:gd name="connsiteY4" fmla="*/ 2763723 h 4408697"/>
                <a:gd name="connsiteX5" fmla="*/ 2306555 w 2383874"/>
                <a:gd name="connsiteY5" fmla="*/ 4338790 h 4408697"/>
                <a:gd name="connsiteX6" fmla="*/ 234938 w 2383874"/>
                <a:gd name="connsiteY6" fmla="*/ 4295354 h 4408697"/>
                <a:gd name="connsiteX7" fmla="*/ 27806 w 2383874"/>
                <a:gd name="connsiteY7" fmla="*/ 2281165 h 4408697"/>
                <a:gd name="connsiteX8" fmla="*/ 497014 w 2383874"/>
                <a:gd name="connsiteY8" fmla="*/ 1323982 h 4408697"/>
                <a:gd name="connsiteX9" fmla="*/ 512719 w 2383874"/>
                <a:gd name="connsiteY9" fmla="*/ 1313156 h 4408697"/>
                <a:gd name="connsiteX10" fmla="*/ 1258247 w 2383874"/>
                <a:gd name="connsiteY10" fmla="*/ 1119694 h 4408697"/>
                <a:gd name="connsiteX11" fmla="*/ 657978 w 2383874"/>
                <a:gd name="connsiteY11" fmla="*/ 0 h 4408697"/>
                <a:gd name="connsiteX12" fmla="*/ 1858515 w 2383874"/>
                <a:gd name="connsiteY12" fmla="*/ 0 h 4408697"/>
                <a:gd name="connsiteX13" fmla="*/ 1906028 w 2383874"/>
                <a:gd name="connsiteY13" fmla="*/ 12568 h 4408697"/>
                <a:gd name="connsiteX14" fmla="*/ 2187910 w 2383874"/>
                <a:gd name="connsiteY14" fmla="*/ 381480 h 4408697"/>
                <a:gd name="connsiteX15" fmla="*/ 2187910 w 2383874"/>
                <a:gd name="connsiteY15" fmla="*/ 580179 h 4408697"/>
                <a:gd name="connsiteX16" fmla="*/ 2057550 w 2383874"/>
                <a:gd name="connsiteY16" fmla="*/ 860482 h 4408697"/>
                <a:gd name="connsiteX17" fmla="*/ 2019482 w 2383874"/>
                <a:gd name="connsiteY17" fmla="*/ 888455 h 4408697"/>
                <a:gd name="connsiteX18" fmla="*/ 2019482 w 2383874"/>
                <a:gd name="connsiteY18" fmla="*/ 1323982 h 4408697"/>
                <a:gd name="connsiteX19" fmla="*/ 2003775 w 2383874"/>
                <a:gd name="connsiteY19" fmla="*/ 1313155 h 4408697"/>
                <a:gd name="connsiteX20" fmla="*/ 1258247 w 2383874"/>
                <a:gd name="connsiteY20" fmla="*/ 1119693 h 4408697"/>
                <a:gd name="connsiteX21" fmla="*/ 512719 w 2383874"/>
                <a:gd name="connsiteY21" fmla="*/ 1313155 h 4408697"/>
                <a:gd name="connsiteX22" fmla="*/ 497014 w 2383874"/>
                <a:gd name="connsiteY22" fmla="*/ 1323981 h 4408697"/>
                <a:gd name="connsiteX23" fmla="*/ 497014 w 2383874"/>
                <a:gd name="connsiteY23" fmla="*/ 888455 h 4408697"/>
                <a:gd name="connsiteX24" fmla="*/ 458946 w 2383874"/>
                <a:gd name="connsiteY24" fmla="*/ 860482 h 4408697"/>
                <a:gd name="connsiteX25" fmla="*/ 328585 w 2383874"/>
                <a:gd name="connsiteY25" fmla="*/ 580179 h 4408697"/>
                <a:gd name="connsiteX26" fmla="*/ 328585 w 2383874"/>
                <a:gd name="connsiteY26" fmla="*/ 381480 h 4408697"/>
                <a:gd name="connsiteX27" fmla="*/ 610466 w 2383874"/>
                <a:gd name="connsiteY27" fmla="*/ 12568 h 4408697"/>
                <a:gd name="connsiteX28" fmla="*/ 657978 w 2383874"/>
                <a:gd name="connsiteY28" fmla="*/ 0 h 4408697"/>
                <a:gd name="connsiteX0" fmla="*/ 1255645 w 2482903"/>
                <a:gd name="connsiteY0" fmla="*/ 1119694 h 4538580"/>
                <a:gd name="connsiteX1" fmla="*/ 2001173 w 2482903"/>
                <a:gd name="connsiteY1" fmla="*/ 1313156 h 4538580"/>
                <a:gd name="connsiteX2" fmla="*/ 2016880 w 2482903"/>
                <a:gd name="connsiteY2" fmla="*/ 1323983 h 4538580"/>
                <a:gd name="connsiteX3" fmla="*/ 2366317 w 2482903"/>
                <a:gd name="connsiteY3" fmla="*/ 1673463 h 4538580"/>
                <a:gd name="connsiteX4" fmla="*/ 2354780 w 2482903"/>
                <a:gd name="connsiteY4" fmla="*/ 2763723 h 4538580"/>
                <a:gd name="connsiteX5" fmla="*/ 2303953 w 2482903"/>
                <a:gd name="connsiteY5" fmla="*/ 4338790 h 4538580"/>
                <a:gd name="connsiteX6" fmla="*/ 319695 w 2482903"/>
                <a:gd name="connsiteY6" fmla="*/ 4407951 h 4538580"/>
                <a:gd name="connsiteX7" fmla="*/ 25204 w 2482903"/>
                <a:gd name="connsiteY7" fmla="*/ 2281165 h 4538580"/>
                <a:gd name="connsiteX8" fmla="*/ 494412 w 2482903"/>
                <a:gd name="connsiteY8" fmla="*/ 1323982 h 4538580"/>
                <a:gd name="connsiteX9" fmla="*/ 510117 w 2482903"/>
                <a:gd name="connsiteY9" fmla="*/ 1313156 h 4538580"/>
                <a:gd name="connsiteX10" fmla="*/ 1255645 w 2482903"/>
                <a:gd name="connsiteY10" fmla="*/ 1119694 h 4538580"/>
                <a:gd name="connsiteX11" fmla="*/ 655376 w 2482903"/>
                <a:gd name="connsiteY11" fmla="*/ 0 h 4538580"/>
                <a:gd name="connsiteX12" fmla="*/ 1855913 w 2482903"/>
                <a:gd name="connsiteY12" fmla="*/ 0 h 4538580"/>
                <a:gd name="connsiteX13" fmla="*/ 1903426 w 2482903"/>
                <a:gd name="connsiteY13" fmla="*/ 12568 h 4538580"/>
                <a:gd name="connsiteX14" fmla="*/ 2185308 w 2482903"/>
                <a:gd name="connsiteY14" fmla="*/ 381480 h 4538580"/>
                <a:gd name="connsiteX15" fmla="*/ 2185308 w 2482903"/>
                <a:gd name="connsiteY15" fmla="*/ 580179 h 4538580"/>
                <a:gd name="connsiteX16" fmla="*/ 2054948 w 2482903"/>
                <a:gd name="connsiteY16" fmla="*/ 860482 h 4538580"/>
                <a:gd name="connsiteX17" fmla="*/ 2016880 w 2482903"/>
                <a:gd name="connsiteY17" fmla="*/ 888455 h 4538580"/>
                <a:gd name="connsiteX18" fmla="*/ 2016880 w 2482903"/>
                <a:gd name="connsiteY18" fmla="*/ 1323982 h 4538580"/>
                <a:gd name="connsiteX19" fmla="*/ 2001173 w 2482903"/>
                <a:gd name="connsiteY19" fmla="*/ 1313155 h 4538580"/>
                <a:gd name="connsiteX20" fmla="*/ 1255645 w 2482903"/>
                <a:gd name="connsiteY20" fmla="*/ 1119693 h 4538580"/>
                <a:gd name="connsiteX21" fmla="*/ 510117 w 2482903"/>
                <a:gd name="connsiteY21" fmla="*/ 1313155 h 4538580"/>
                <a:gd name="connsiteX22" fmla="*/ 494412 w 2482903"/>
                <a:gd name="connsiteY22" fmla="*/ 1323981 h 4538580"/>
                <a:gd name="connsiteX23" fmla="*/ 494412 w 2482903"/>
                <a:gd name="connsiteY23" fmla="*/ 888455 h 4538580"/>
                <a:gd name="connsiteX24" fmla="*/ 456344 w 2482903"/>
                <a:gd name="connsiteY24" fmla="*/ 860482 h 4538580"/>
                <a:gd name="connsiteX25" fmla="*/ 325983 w 2482903"/>
                <a:gd name="connsiteY25" fmla="*/ 580179 h 4538580"/>
                <a:gd name="connsiteX26" fmla="*/ 325983 w 2482903"/>
                <a:gd name="connsiteY26" fmla="*/ 381480 h 4538580"/>
                <a:gd name="connsiteX27" fmla="*/ 607864 w 2482903"/>
                <a:gd name="connsiteY27" fmla="*/ 12568 h 4538580"/>
                <a:gd name="connsiteX28" fmla="*/ 655376 w 2482903"/>
                <a:gd name="connsiteY28" fmla="*/ 0 h 4538580"/>
                <a:gd name="connsiteX0" fmla="*/ 1255645 w 2399542"/>
                <a:gd name="connsiteY0" fmla="*/ 1119694 h 6187183"/>
                <a:gd name="connsiteX1" fmla="*/ 2001173 w 2399542"/>
                <a:gd name="connsiteY1" fmla="*/ 1313156 h 6187183"/>
                <a:gd name="connsiteX2" fmla="*/ 2016880 w 2399542"/>
                <a:gd name="connsiteY2" fmla="*/ 1323983 h 6187183"/>
                <a:gd name="connsiteX3" fmla="*/ 2366317 w 2399542"/>
                <a:gd name="connsiteY3" fmla="*/ 1673463 h 6187183"/>
                <a:gd name="connsiteX4" fmla="*/ 2354780 w 2399542"/>
                <a:gd name="connsiteY4" fmla="*/ 2763723 h 6187183"/>
                <a:gd name="connsiteX5" fmla="*/ 2303953 w 2399542"/>
                <a:gd name="connsiteY5" fmla="*/ 4338790 h 6187183"/>
                <a:gd name="connsiteX6" fmla="*/ 2238644 w 2399542"/>
                <a:gd name="connsiteY6" fmla="*/ 6187114 h 6187183"/>
                <a:gd name="connsiteX7" fmla="*/ 319695 w 2399542"/>
                <a:gd name="connsiteY7" fmla="*/ 4407951 h 6187183"/>
                <a:gd name="connsiteX8" fmla="*/ 25204 w 2399542"/>
                <a:gd name="connsiteY8" fmla="*/ 2281165 h 6187183"/>
                <a:gd name="connsiteX9" fmla="*/ 494412 w 2399542"/>
                <a:gd name="connsiteY9" fmla="*/ 1323982 h 6187183"/>
                <a:gd name="connsiteX10" fmla="*/ 510117 w 2399542"/>
                <a:gd name="connsiteY10" fmla="*/ 1313156 h 6187183"/>
                <a:gd name="connsiteX11" fmla="*/ 1255645 w 2399542"/>
                <a:gd name="connsiteY11" fmla="*/ 1119694 h 6187183"/>
                <a:gd name="connsiteX12" fmla="*/ 655376 w 2399542"/>
                <a:gd name="connsiteY12" fmla="*/ 0 h 6187183"/>
                <a:gd name="connsiteX13" fmla="*/ 1855913 w 2399542"/>
                <a:gd name="connsiteY13" fmla="*/ 0 h 6187183"/>
                <a:gd name="connsiteX14" fmla="*/ 1903426 w 2399542"/>
                <a:gd name="connsiteY14" fmla="*/ 12568 h 6187183"/>
                <a:gd name="connsiteX15" fmla="*/ 2185308 w 2399542"/>
                <a:gd name="connsiteY15" fmla="*/ 381480 h 6187183"/>
                <a:gd name="connsiteX16" fmla="*/ 2185308 w 2399542"/>
                <a:gd name="connsiteY16" fmla="*/ 580179 h 6187183"/>
                <a:gd name="connsiteX17" fmla="*/ 2054948 w 2399542"/>
                <a:gd name="connsiteY17" fmla="*/ 860482 h 6187183"/>
                <a:gd name="connsiteX18" fmla="*/ 2016880 w 2399542"/>
                <a:gd name="connsiteY18" fmla="*/ 888455 h 6187183"/>
                <a:gd name="connsiteX19" fmla="*/ 2016880 w 2399542"/>
                <a:gd name="connsiteY19" fmla="*/ 1323982 h 6187183"/>
                <a:gd name="connsiteX20" fmla="*/ 2001173 w 2399542"/>
                <a:gd name="connsiteY20" fmla="*/ 1313155 h 6187183"/>
                <a:gd name="connsiteX21" fmla="*/ 1255645 w 2399542"/>
                <a:gd name="connsiteY21" fmla="*/ 1119693 h 6187183"/>
                <a:gd name="connsiteX22" fmla="*/ 510117 w 2399542"/>
                <a:gd name="connsiteY22" fmla="*/ 1313155 h 6187183"/>
                <a:gd name="connsiteX23" fmla="*/ 494412 w 2399542"/>
                <a:gd name="connsiteY23" fmla="*/ 1323981 h 6187183"/>
                <a:gd name="connsiteX24" fmla="*/ 494412 w 2399542"/>
                <a:gd name="connsiteY24" fmla="*/ 888455 h 6187183"/>
                <a:gd name="connsiteX25" fmla="*/ 456344 w 2399542"/>
                <a:gd name="connsiteY25" fmla="*/ 860482 h 6187183"/>
                <a:gd name="connsiteX26" fmla="*/ 325983 w 2399542"/>
                <a:gd name="connsiteY26" fmla="*/ 580179 h 6187183"/>
                <a:gd name="connsiteX27" fmla="*/ 325983 w 2399542"/>
                <a:gd name="connsiteY27" fmla="*/ 381480 h 6187183"/>
                <a:gd name="connsiteX28" fmla="*/ 607864 w 2399542"/>
                <a:gd name="connsiteY28" fmla="*/ 12568 h 6187183"/>
                <a:gd name="connsiteX29" fmla="*/ 655376 w 2399542"/>
                <a:gd name="connsiteY29" fmla="*/ 0 h 6187183"/>
                <a:gd name="connsiteX0" fmla="*/ 1255645 w 2388022"/>
                <a:gd name="connsiteY0" fmla="*/ 1119694 h 6364250"/>
                <a:gd name="connsiteX1" fmla="*/ 2001173 w 2388022"/>
                <a:gd name="connsiteY1" fmla="*/ 1313156 h 6364250"/>
                <a:gd name="connsiteX2" fmla="*/ 2016880 w 2388022"/>
                <a:gd name="connsiteY2" fmla="*/ 1323983 h 6364250"/>
                <a:gd name="connsiteX3" fmla="*/ 2366317 w 2388022"/>
                <a:gd name="connsiteY3" fmla="*/ 1673463 h 6364250"/>
                <a:gd name="connsiteX4" fmla="*/ 2354780 w 2388022"/>
                <a:gd name="connsiteY4" fmla="*/ 2763723 h 6364250"/>
                <a:gd name="connsiteX5" fmla="*/ 2303953 w 2388022"/>
                <a:gd name="connsiteY5" fmla="*/ 4338790 h 6364250"/>
                <a:gd name="connsiteX6" fmla="*/ 2238644 w 2388022"/>
                <a:gd name="connsiteY6" fmla="*/ 6187114 h 6364250"/>
                <a:gd name="connsiteX7" fmla="*/ 433221 w 2388022"/>
                <a:gd name="connsiteY7" fmla="*/ 6235370 h 6364250"/>
                <a:gd name="connsiteX8" fmla="*/ 319695 w 2388022"/>
                <a:gd name="connsiteY8" fmla="*/ 4407951 h 6364250"/>
                <a:gd name="connsiteX9" fmla="*/ 25204 w 2388022"/>
                <a:gd name="connsiteY9" fmla="*/ 2281165 h 6364250"/>
                <a:gd name="connsiteX10" fmla="*/ 494412 w 2388022"/>
                <a:gd name="connsiteY10" fmla="*/ 1323982 h 6364250"/>
                <a:gd name="connsiteX11" fmla="*/ 510117 w 2388022"/>
                <a:gd name="connsiteY11" fmla="*/ 1313156 h 6364250"/>
                <a:gd name="connsiteX12" fmla="*/ 1255645 w 2388022"/>
                <a:gd name="connsiteY12" fmla="*/ 1119694 h 6364250"/>
                <a:gd name="connsiteX13" fmla="*/ 655376 w 2388022"/>
                <a:gd name="connsiteY13" fmla="*/ 0 h 6364250"/>
                <a:gd name="connsiteX14" fmla="*/ 1855913 w 2388022"/>
                <a:gd name="connsiteY14" fmla="*/ 0 h 6364250"/>
                <a:gd name="connsiteX15" fmla="*/ 1903426 w 2388022"/>
                <a:gd name="connsiteY15" fmla="*/ 12568 h 6364250"/>
                <a:gd name="connsiteX16" fmla="*/ 2185308 w 2388022"/>
                <a:gd name="connsiteY16" fmla="*/ 381480 h 6364250"/>
                <a:gd name="connsiteX17" fmla="*/ 2185308 w 2388022"/>
                <a:gd name="connsiteY17" fmla="*/ 580179 h 6364250"/>
                <a:gd name="connsiteX18" fmla="*/ 2054948 w 2388022"/>
                <a:gd name="connsiteY18" fmla="*/ 860482 h 6364250"/>
                <a:gd name="connsiteX19" fmla="*/ 2016880 w 2388022"/>
                <a:gd name="connsiteY19" fmla="*/ 888455 h 6364250"/>
                <a:gd name="connsiteX20" fmla="*/ 2016880 w 2388022"/>
                <a:gd name="connsiteY20" fmla="*/ 1323982 h 6364250"/>
                <a:gd name="connsiteX21" fmla="*/ 2001173 w 2388022"/>
                <a:gd name="connsiteY21" fmla="*/ 1313155 h 6364250"/>
                <a:gd name="connsiteX22" fmla="*/ 1255645 w 2388022"/>
                <a:gd name="connsiteY22" fmla="*/ 1119693 h 6364250"/>
                <a:gd name="connsiteX23" fmla="*/ 510117 w 2388022"/>
                <a:gd name="connsiteY23" fmla="*/ 1313155 h 6364250"/>
                <a:gd name="connsiteX24" fmla="*/ 494412 w 2388022"/>
                <a:gd name="connsiteY24" fmla="*/ 1323981 h 6364250"/>
                <a:gd name="connsiteX25" fmla="*/ 494412 w 2388022"/>
                <a:gd name="connsiteY25" fmla="*/ 888455 h 6364250"/>
                <a:gd name="connsiteX26" fmla="*/ 456344 w 2388022"/>
                <a:gd name="connsiteY26" fmla="*/ 860482 h 6364250"/>
                <a:gd name="connsiteX27" fmla="*/ 325983 w 2388022"/>
                <a:gd name="connsiteY27" fmla="*/ 580179 h 6364250"/>
                <a:gd name="connsiteX28" fmla="*/ 325983 w 2388022"/>
                <a:gd name="connsiteY28" fmla="*/ 381480 h 6364250"/>
                <a:gd name="connsiteX29" fmla="*/ 607864 w 2388022"/>
                <a:gd name="connsiteY29" fmla="*/ 12568 h 6364250"/>
                <a:gd name="connsiteX30" fmla="*/ 655376 w 2388022"/>
                <a:gd name="connsiteY30" fmla="*/ 0 h 6364250"/>
                <a:gd name="connsiteX0" fmla="*/ 1250882 w 2383259"/>
                <a:gd name="connsiteY0" fmla="*/ 1119694 h 6364250"/>
                <a:gd name="connsiteX1" fmla="*/ 1996410 w 2383259"/>
                <a:gd name="connsiteY1" fmla="*/ 1313156 h 6364250"/>
                <a:gd name="connsiteX2" fmla="*/ 2012117 w 2383259"/>
                <a:gd name="connsiteY2" fmla="*/ 1323983 h 6364250"/>
                <a:gd name="connsiteX3" fmla="*/ 2361554 w 2383259"/>
                <a:gd name="connsiteY3" fmla="*/ 1673463 h 6364250"/>
                <a:gd name="connsiteX4" fmla="*/ 2350017 w 2383259"/>
                <a:gd name="connsiteY4" fmla="*/ 2763723 h 6364250"/>
                <a:gd name="connsiteX5" fmla="*/ 2299190 w 2383259"/>
                <a:gd name="connsiteY5" fmla="*/ 4338790 h 6364250"/>
                <a:gd name="connsiteX6" fmla="*/ 2233881 w 2383259"/>
                <a:gd name="connsiteY6" fmla="*/ 6187114 h 6364250"/>
                <a:gd name="connsiteX7" fmla="*/ 428458 w 2383259"/>
                <a:gd name="connsiteY7" fmla="*/ 6235370 h 6364250"/>
                <a:gd name="connsiteX8" fmla="*/ 533330 w 2383259"/>
                <a:gd name="connsiteY8" fmla="*/ 4424036 h 6364250"/>
                <a:gd name="connsiteX9" fmla="*/ 20441 w 2383259"/>
                <a:gd name="connsiteY9" fmla="*/ 2281165 h 6364250"/>
                <a:gd name="connsiteX10" fmla="*/ 489649 w 2383259"/>
                <a:gd name="connsiteY10" fmla="*/ 1323982 h 6364250"/>
                <a:gd name="connsiteX11" fmla="*/ 505354 w 2383259"/>
                <a:gd name="connsiteY11" fmla="*/ 1313156 h 6364250"/>
                <a:gd name="connsiteX12" fmla="*/ 1250882 w 2383259"/>
                <a:gd name="connsiteY12" fmla="*/ 1119694 h 6364250"/>
                <a:gd name="connsiteX13" fmla="*/ 650613 w 2383259"/>
                <a:gd name="connsiteY13" fmla="*/ 0 h 6364250"/>
                <a:gd name="connsiteX14" fmla="*/ 1851150 w 2383259"/>
                <a:gd name="connsiteY14" fmla="*/ 0 h 6364250"/>
                <a:gd name="connsiteX15" fmla="*/ 1898663 w 2383259"/>
                <a:gd name="connsiteY15" fmla="*/ 12568 h 6364250"/>
                <a:gd name="connsiteX16" fmla="*/ 2180545 w 2383259"/>
                <a:gd name="connsiteY16" fmla="*/ 381480 h 6364250"/>
                <a:gd name="connsiteX17" fmla="*/ 2180545 w 2383259"/>
                <a:gd name="connsiteY17" fmla="*/ 580179 h 6364250"/>
                <a:gd name="connsiteX18" fmla="*/ 2050185 w 2383259"/>
                <a:gd name="connsiteY18" fmla="*/ 860482 h 6364250"/>
                <a:gd name="connsiteX19" fmla="*/ 2012117 w 2383259"/>
                <a:gd name="connsiteY19" fmla="*/ 888455 h 6364250"/>
                <a:gd name="connsiteX20" fmla="*/ 2012117 w 2383259"/>
                <a:gd name="connsiteY20" fmla="*/ 1323982 h 6364250"/>
                <a:gd name="connsiteX21" fmla="*/ 1996410 w 2383259"/>
                <a:gd name="connsiteY21" fmla="*/ 1313155 h 6364250"/>
                <a:gd name="connsiteX22" fmla="*/ 1250882 w 2383259"/>
                <a:gd name="connsiteY22" fmla="*/ 1119693 h 6364250"/>
                <a:gd name="connsiteX23" fmla="*/ 505354 w 2383259"/>
                <a:gd name="connsiteY23" fmla="*/ 1313155 h 6364250"/>
                <a:gd name="connsiteX24" fmla="*/ 489649 w 2383259"/>
                <a:gd name="connsiteY24" fmla="*/ 1323981 h 6364250"/>
                <a:gd name="connsiteX25" fmla="*/ 489649 w 2383259"/>
                <a:gd name="connsiteY25" fmla="*/ 888455 h 6364250"/>
                <a:gd name="connsiteX26" fmla="*/ 451581 w 2383259"/>
                <a:gd name="connsiteY26" fmla="*/ 860482 h 6364250"/>
                <a:gd name="connsiteX27" fmla="*/ 321220 w 2383259"/>
                <a:gd name="connsiteY27" fmla="*/ 580179 h 6364250"/>
                <a:gd name="connsiteX28" fmla="*/ 321220 w 2383259"/>
                <a:gd name="connsiteY28" fmla="*/ 381480 h 6364250"/>
                <a:gd name="connsiteX29" fmla="*/ 603101 w 2383259"/>
                <a:gd name="connsiteY29" fmla="*/ 12568 h 6364250"/>
                <a:gd name="connsiteX30" fmla="*/ 650613 w 2383259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168932 w 2301309"/>
                <a:gd name="connsiteY0" fmla="*/ 1119694 h 6364250"/>
                <a:gd name="connsiteX1" fmla="*/ 1914460 w 2301309"/>
                <a:gd name="connsiteY1" fmla="*/ 1313156 h 6364250"/>
                <a:gd name="connsiteX2" fmla="*/ 1930167 w 2301309"/>
                <a:gd name="connsiteY2" fmla="*/ 1323983 h 6364250"/>
                <a:gd name="connsiteX3" fmla="*/ 2279604 w 2301309"/>
                <a:gd name="connsiteY3" fmla="*/ 1673463 h 6364250"/>
                <a:gd name="connsiteX4" fmla="*/ 2268067 w 2301309"/>
                <a:gd name="connsiteY4" fmla="*/ 2763723 h 6364250"/>
                <a:gd name="connsiteX5" fmla="*/ 2217240 w 2301309"/>
                <a:gd name="connsiteY5" fmla="*/ 4338790 h 6364250"/>
                <a:gd name="connsiteX6" fmla="*/ 2151931 w 2301309"/>
                <a:gd name="connsiteY6" fmla="*/ 6187114 h 6364250"/>
                <a:gd name="connsiteX7" fmla="*/ 346508 w 2301309"/>
                <a:gd name="connsiteY7" fmla="*/ 6235370 h 6364250"/>
                <a:gd name="connsiteX8" fmla="*/ 451380 w 2301309"/>
                <a:gd name="connsiteY8" fmla="*/ 4424036 h 6364250"/>
                <a:gd name="connsiteX9" fmla="*/ 25850 w 2301309"/>
                <a:gd name="connsiteY9" fmla="*/ 2281166 h 6364250"/>
                <a:gd name="connsiteX10" fmla="*/ 407699 w 2301309"/>
                <a:gd name="connsiteY10" fmla="*/ 1323982 h 6364250"/>
                <a:gd name="connsiteX11" fmla="*/ 423404 w 2301309"/>
                <a:gd name="connsiteY11" fmla="*/ 1313156 h 6364250"/>
                <a:gd name="connsiteX12" fmla="*/ 1168932 w 2301309"/>
                <a:gd name="connsiteY12" fmla="*/ 1119694 h 6364250"/>
                <a:gd name="connsiteX13" fmla="*/ 568663 w 2301309"/>
                <a:gd name="connsiteY13" fmla="*/ 0 h 6364250"/>
                <a:gd name="connsiteX14" fmla="*/ 1769200 w 2301309"/>
                <a:gd name="connsiteY14" fmla="*/ 0 h 6364250"/>
                <a:gd name="connsiteX15" fmla="*/ 1816713 w 2301309"/>
                <a:gd name="connsiteY15" fmla="*/ 12568 h 6364250"/>
                <a:gd name="connsiteX16" fmla="*/ 2098595 w 2301309"/>
                <a:gd name="connsiteY16" fmla="*/ 381480 h 6364250"/>
                <a:gd name="connsiteX17" fmla="*/ 2098595 w 2301309"/>
                <a:gd name="connsiteY17" fmla="*/ 580179 h 6364250"/>
                <a:gd name="connsiteX18" fmla="*/ 1968235 w 2301309"/>
                <a:gd name="connsiteY18" fmla="*/ 860482 h 6364250"/>
                <a:gd name="connsiteX19" fmla="*/ 1930167 w 2301309"/>
                <a:gd name="connsiteY19" fmla="*/ 888455 h 6364250"/>
                <a:gd name="connsiteX20" fmla="*/ 1930167 w 2301309"/>
                <a:gd name="connsiteY20" fmla="*/ 1323982 h 6364250"/>
                <a:gd name="connsiteX21" fmla="*/ 1914460 w 2301309"/>
                <a:gd name="connsiteY21" fmla="*/ 1313155 h 6364250"/>
                <a:gd name="connsiteX22" fmla="*/ 1168932 w 2301309"/>
                <a:gd name="connsiteY22" fmla="*/ 1119693 h 6364250"/>
                <a:gd name="connsiteX23" fmla="*/ 423404 w 2301309"/>
                <a:gd name="connsiteY23" fmla="*/ 1313155 h 6364250"/>
                <a:gd name="connsiteX24" fmla="*/ 407699 w 2301309"/>
                <a:gd name="connsiteY24" fmla="*/ 1323981 h 6364250"/>
                <a:gd name="connsiteX25" fmla="*/ 407699 w 2301309"/>
                <a:gd name="connsiteY25" fmla="*/ 888455 h 6364250"/>
                <a:gd name="connsiteX26" fmla="*/ 369631 w 2301309"/>
                <a:gd name="connsiteY26" fmla="*/ 860482 h 6364250"/>
                <a:gd name="connsiteX27" fmla="*/ 239270 w 2301309"/>
                <a:gd name="connsiteY27" fmla="*/ 580179 h 6364250"/>
                <a:gd name="connsiteX28" fmla="*/ 239270 w 2301309"/>
                <a:gd name="connsiteY28" fmla="*/ 381480 h 6364250"/>
                <a:gd name="connsiteX29" fmla="*/ 521151 w 2301309"/>
                <a:gd name="connsiteY29" fmla="*/ 12568 h 6364250"/>
                <a:gd name="connsiteX30" fmla="*/ 568663 w 2301309"/>
                <a:gd name="connsiteY30" fmla="*/ 0 h 6364250"/>
                <a:gd name="connsiteX0" fmla="*/ 1168932 w 2286555"/>
                <a:gd name="connsiteY0" fmla="*/ 1119694 h 6419081"/>
                <a:gd name="connsiteX1" fmla="*/ 1914460 w 2286555"/>
                <a:gd name="connsiteY1" fmla="*/ 1313156 h 6419081"/>
                <a:gd name="connsiteX2" fmla="*/ 1930167 w 2286555"/>
                <a:gd name="connsiteY2" fmla="*/ 1323983 h 6419081"/>
                <a:gd name="connsiteX3" fmla="*/ 2279604 w 2286555"/>
                <a:gd name="connsiteY3" fmla="*/ 1673463 h 6419081"/>
                <a:gd name="connsiteX4" fmla="*/ 2268067 w 2286555"/>
                <a:gd name="connsiteY4" fmla="*/ 2763723 h 6419081"/>
                <a:gd name="connsiteX5" fmla="*/ 2217240 w 2286555"/>
                <a:gd name="connsiteY5" fmla="*/ 4338790 h 6419081"/>
                <a:gd name="connsiteX6" fmla="*/ 2050012 w 2286555"/>
                <a:gd name="connsiteY6" fmla="*/ 6347966 h 6419081"/>
                <a:gd name="connsiteX7" fmla="*/ 346508 w 2286555"/>
                <a:gd name="connsiteY7" fmla="*/ 6235370 h 6419081"/>
                <a:gd name="connsiteX8" fmla="*/ 451380 w 2286555"/>
                <a:gd name="connsiteY8" fmla="*/ 4424036 h 6419081"/>
                <a:gd name="connsiteX9" fmla="*/ 25850 w 2286555"/>
                <a:gd name="connsiteY9" fmla="*/ 2281166 h 6419081"/>
                <a:gd name="connsiteX10" fmla="*/ 407699 w 2286555"/>
                <a:gd name="connsiteY10" fmla="*/ 1323982 h 6419081"/>
                <a:gd name="connsiteX11" fmla="*/ 423404 w 2286555"/>
                <a:gd name="connsiteY11" fmla="*/ 1313156 h 6419081"/>
                <a:gd name="connsiteX12" fmla="*/ 1168932 w 2286555"/>
                <a:gd name="connsiteY12" fmla="*/ 1119694 h 6419081"/>
                <a:gd name="connsiteX13" fmla="*/ 568663 w 2286555"/>
                <a:gd name="connsiteY13" fmla="*/ 0 h 6419081"/>
                <a:gd name="connsiteX14" fmla="*/ 1769200 w 2286555"/>
                <a:gd name="connsiteY14" fmla="*/ 0 h 6419081"/>
                <a:gd name="connsiteX15" fmla="*/ 1816713 w 2286555"/>
                <a:gd name="connsiteY15" fmla="*/ 12568 h 6419081"/>
                <a:gd name="connsiteX16" fmla="*/ 2098595 w 2286555"/>
                <a:gd name="connsiteY16" fmla="*/ 381480 h 6419081"/>
                <a:gd name="connsiteX17" fmla="*/ 2098595 w 2286555"/>
                <a:gd name="connsiteY17" fmla="*/ 580179 h 6419081"/>
                <a:gd name="connsiteX18" fmla="*/ 1968235 w 2286555"/>
                <a:gd name="connsiteY18" fmla="*/ 860482 h 6419081"/>
                <a:gd name="connsiteX19" fmla="*/ 1930167 w 2286555"/>
                <a:gd name="connsiteY19" fmla="*/ 888455 h 6419081"/>
                <a:gd name="connsiteX20" fmla="*/ 1930167 w 2286555"/>
                <a:gd name="connsiteY20" fmla="*/ 1323982 h 6419081"/>
                <a:gd name="connsiteX21" fmla="*/ 1914460 w 2286555"/>
                <a:gd name="connsiteY21" fmla="*/ 1313155 h 6419081"/>
                <a:gd name="connsiteX22" fmla="*/ 1168932 w 2286555"/>
                <a:gd name="connsiteY22" fmla="*/ 1119693 h 6419081"/>
                <a:gd name="connsiteX23" fmla="*/ 423404 w 2286555"/>
                <a:gd name="connsiteY23" fmla="*/ 1313155 h 6419081"/>
                <a:gd name="connsiteX24" fmla="*/ 407699 w 2286555"/>
                <a:gd name="connsiteY24" fmla="*/ 1323981 h 6419081"/>
                <a:gd name="connsiteX25" fmla="*/ 407699 w 2286555"/>
                <a:gd name="connsiteY25" fmla="*/ 888455 h 6419081"/>
                <a:gd name="connsiteX26" fmla="*/ 369631 w 2286555"/>
                <a:gd name="connsiteY26" fmla="*/ 860482 h 6419081"/>
                <a:gd name="connsiteX27" fmla="*/ 239270 w 2286555"/>
                <a:gd name="connsiteY27" fmla="*/ 580179 h 6419081"/>
                <a:gd name="connsiteX28" fmla="*/ 239270 w 2286555"/>
                <a:gd name="connsiteY28" fmla="*/ 381480 h 6419081"/>
                <a:gd name="connsiteX29" fmla="*/ 521151 w 2286555"/>
                <a:gd name="connsiteY29" fmla="*/ 12568 h 6419081"/>
                <a:gd name="connsiteX30" fmla="*/ 568663 w 2286555"/>
                <a:gd name="connsiteY30" fmla="*/ 0 h 6419081"/>
                <a:gd name="connsiteX0" fmla="*/ 1168932 w 2286554"/>
                <a:gd name="connsiteY0" fmla="*/ 1119694 h 6683351"/>
                <a:gd name="connsiteX1" fmla="*/ 1914460 w 2286554"/>
                <a:gd name="connsiteY1" fmla="*/ 1313156 h 6683351"/>
                <a:gd name="connsiteX2" fmla="*/ 1930167 w 2286554"/>
                <a:gd name="connsiteY2" fmla="*/ 1323983 h 6683351"/>
                <a:gd name="connsiteX3" fmla="*/ 2279604 w 2286554"/>
                <a:gd name="connsiteY3" fmla="*/ 1673463 h 6683351"/>
                <a:gd name="connsiteX4" fmla="*/ 2268067 w 2286554"/>
                <a:gd name="connsiteY4" fmla="*/ 2763723 h 6683351"/>
                <a:gd name="connsiteX5" fmla="*/ 2217240 w 2286554"/>
                <a:gd name="connsiteY5" fmla="*/ 4338790 h 6683351"/>
                <a:gd name="connsiteX6" fmla="*/ 2050012 w 2286554"/>
                <a:gd name="connsiteY6" fmla="*/ 6347966 h 6683351"/>
                <a:gd name="connsiteX7" fmla="*/ 404747 w 2286554"/>
                <a:gd name="connsiteY7" fmla="*/ 6589245 h 6683351"/>
                <a:gd name="connsiteX8" fmla="*/ 451380 w 2286554"/>
                <a:gd name="connsiteY8" fmla="*/ 4424036 h 6683351"/>
                <a:gd name="connsiteX9" fmla="*/ 25850 w 2286554"/>
                <a:gd name="connsiteY9" fmla="*/ 2281166 h 6683351"/>
                <a:gd name="connsiteX10" fmla="*/ 407699 w 2286554"/>
                <a:gd name="connsiteY10" fmla="*/ 1323982 h 6683351"/>
                <a:gd name="connsiteX11" fmla="*/ 423404 w 2286554"/>
                <a:gd name="connsiteY11" fmla="*/ 1313156 h 6683351"/>
                <a:gd name="connsiteX12" fmla="*/ 1168932 w 2286554"/>
                <a:gd name="connsiteY12" fmla="*/ 1119694 h 6683351"/>
                <a:gd name="connsiteX13" fmla="*/ 568663 w 2286554"/>
                <a:gd name="connsiteY13" fmla="*/ 0 h 6683351"/>
                <a:gd name="connsiteX14" fmla="*/ 1769200 w 2286554"/>
                <a:gd name="connsiteY14" fmla="*/ 0 h 6683351"/>
                <a:gd name="connsiteX15" fmla="*/ 1816713 w 2286554"/>
                <a:gd name="connsiteY15" fmla="*/ 12568 h 6683351"/>
                <a:gd name="connsiteX16" fmla="*/ 2098595 w 2286554"/>
                <a:gd name="connsiteY16" fmla="*/ 381480 h 6683351"/>
                <a:gd name="connsiteX17" fmla="*/ 2098595 w 2286554"/>
                <a:gd name="connsiteY17" fmla="*/ 580179 h 6683351"/>
                <a:gd name="connsiteX18" fmla="*/ 1968235 w 2286554"/>
                <a:gd name="connsiteY18" fmla="*/ 860482 h 6683351"/>
                <a:gd name="connsiteX19" fmla="*/ 1930167 w 2286554"/>
                <a:gd name="connsiteY19" fmla="*/ 888455 h 6683351"/>
                <a:gd name="connsiteX20" fmla="*/ 1930167 w 2286554"/>
                <a:gd name="connsiteY20" fmla="*/ 1323982 h 6683351"/>
                <a:gd name="connsiteX21" fmla="*/ 1914460 w 2286554"/>
                <a:gd name="connsiteY21" fmla="*/ 1313155 h 6683351"/>
                <a:gd name="connsiteX22" fmla="*/ 1168932 w 2286554"/>
                <a:gd name="connsiteY22" fmla="*/ 1119693 h 6683351"/>
                <a:gd name="connsiteX23" fmla="*/ 423404 w 2286554"/>
                <a:gd name="connsiteY23" fmla="*/ 1313155 h 6683351"/>
                <a:gd name="connsiteX24" fmla="*/ 407699 w 2286554"/>
                <a:gd name="connsiteY24" fmla="*/ 1323981 h 6683351"/>
                <a:gd name="connsiteX25" fmla="*/ 407699 w 2286554"/>
                <a:gd name="connsiteY25" fmla="*/ 888455 h 6683351"/>
                <a:gd name="connsiteX26" fmla="*/ 369631 w 2286554"/>
                <a:gd name="connsiteY26" fmla="*/ 860482 h 6683351"/>
                <a:gd name="connsiteX27" fmla="*/ 239270 w 2286554"/>
                <a:gd name="connsiteY27" fmla="*/ 580179 h 6683351"/>
                <a:gd name="connsiteX28" fmla="*/ 239270 w 2286554"/>
                <a:gd name="connsiteY28" fmla="*/ 381480 h 6683351"/>
                <a:gd name="connsiteX29" fmla="*/ 521151 w 2286554"/>
                <a:gd name="connsiteY29" fmla="*/ 12568 h 6683351"/>
                <a:gd name="connsiteX30" fmla="*/ 568663 w 2286554"/>
                <a:gd name="connsiteY30" fmla="*/ 0 h 6683351"/>
                <a:gd name="connsiteX0" fmla="*/ 1168932 w 2288117"/>
                <a:gd name="connsiteY0" fmla="*/ 1119694 h 6741082"/>
                <a:gd name="connsiteX1" fmla="*/ 1914460 w 2288117"/>
                <a:gd name="connsiteY1" fmla="*/ 1313156 h 6741082"/>
                <a:gd name="connsiteX2" fmla="*/ 1930167 w 2288117"/>
                <a:gd name="connsiteY2" fmla="*/ 1323983 h 6741082"/>
                <a:gd name="connsiteX3" fmla="*/ 2279604 w 2288117"/>
                <a:gd name="connsiteY3" fmla="*/ 1673463 h 6741082"/>
                <a:gd name="connsiteX4" fmla="*/ 2268067 w 2288117"/>
                <a:gd name="connsiteY4" fmla="*/ 2763723 h 6741082"/>
                <a:gd name="connsiteX5" fmla="*/ 2217240 w 2288117"/>
                <a:gd name="connsiteY5" fmla="*/ 4338790 h 6741082"/>
                <a:gd name="connsiteX6" fmla="*/ 1991772 w 2288117"/>
                <a:gd name="connsiteY6" fmla="*/ 6621415 h 6741082"/>
                <a:gd name="connsiteX7" fmla="*/ 404747 w 2288117"/>
                <a:gd name="connsiteY7" fmla="*/ 6589245 h 6741082"/>
                <a:gd name="connsiteX8" fmla="*/ 451380 w 2288117"/>
                <a:gd name="connsiteY8" fmla="*/ 4424036 h 6741082"/>
                <a:gd name="connsiteX9" fmla="*/ 25850 w 2288117"/>
                <a:gd name="connsiteY9" fmla="*/ 2281166 h 6741082"/>
                <a:gd name="connsiteX10" fmla="*/ 407699 w 2288117"/>
                <a:gd name="connsiteY10" fmla="*/ 1323982 h 6741082"/>
                <a:gd name="connsiteX11" fmla="*/ 423404 w 2288117"/>
                <a:gd name="connsiteY11" fmla="*/ 1313156 h 6741082"/>
                <a:gd name="connsiteX12" fmla="*/ 1168932 w 2288117"/>
                <a:gd name="connsiteY12" fmla="*/ 1119694 h 6741082"/>
                <a:gd name="connsiteX13" fmla="*/ 568663 w 2288117"/>
                <a:gd name="connsiteY13" fmla="*/ 0 h 6741082"/>
                <a:gd name="connsiteX14" fmla="*/ 1769200 w 2288117"/>
                <a:gd name="connsiteY14" fmla="*/ 0 h 6741082"/>
                <a:gd name="connsiteX15" fmla="*/ 1816713 w 2288117"/>
                <a:gd name="connsiteY15" fmla="*/ 12568 h 6741082"/>
                <a:gd name="connsiteX16" fmla="*/ 2098595 w 2288117"/>
                <a:gd name="connsiteY16" fmla="*/ 381480 h 6741082"/>
                <a:gd name="connsiteX17" fmla="*/ 2098595 w 2288117"/>
                <a:gd name="connsiteY17" fmla="*/ 580179 h 6741082"/>
                <a:gd name="connsiteX18" fmla="*/ 1968235 w 2288117"/>
                <a:gd name="connsiteY18" fmla="*/ 860482 h 6741082"/>
                <a:gd name="connsiteX19" fmla="*/ 1930167 w 2288117"/>
                <a:gd name="connsiteY19" fmla="*/ 888455 h 6741082"/>
                <a:gd name="connsiteX20" fmla="*/ 1930167 w 2288117"/>
                <a:gd name="connsiteY20" fmla="*/ 1323982 h 6741082"/>
                <a:gd name="connsiteX21" fmla="*/ 1914460 w 2288117"/>
                <a:gd name="connsiteY21" fmla="*/ 1313155 h 6741082"/>
                <a:gd name="connsiteX22" fmla="*/ 1168932 w 2288117"/>
                <a:gd name="connsiteY22" fmla="*/ 1119693 h 6741082"/>
                <a:gd name="connsiteX23" fmla="*/ 423404 w 2288117"/>
                <a:gd name="connsiteY23" fmla="*/ 1313155 h 6741082"/>
                <a:gd name="connsiteX24" fmla="*/ 407699 w 2288117"/>
                <a:gd name="connsiteY24" fmla="*/ 1323981 h 6741082"/>
                <a:gd name="connsiteX25" fmla="*/ 407699 w 2288117"/>
                <a:gd name="connsiteY25" fmla="*/ 888455 h 6741082"/>
                <a:gd name="connsiteX26" fmla="*/ 369631 w 2288117"/>
                <a:gd name="connsiteY26" fmla="*/ 860482 h 6741082"/>
                <a:gd name="connsiteX27" fmla="*/ 239270 w 2288117"/>
                <a:gd name="connsiteY27" fmla="*/ 580179 h 6741082"/>
                <a:gd name="connsiteX28" fmla="*/ 239270 w 2288117"/>
                <a:gd name="connsiteY28" fmla="*/ 381480 h 6741082"/>
                <a:gd name="connsiteX29" fmla="*/ 521151 w 2288117"/>
                <a:gd name="connsiteY29" fmla="*/ 12568 h 6741082"/>
                <a:gd name="connsiteX30" fmla="*/ 568663 w 2288117"/>
                <a:gd name="connsiteY30" fmla="*/ 0 h 6741082"/>
                <a:gd name="connsiteX0" fmla="*/ 1168932 w 2333951"/>
                <a:gd name="connsiteY0" fmla="*/ 1119694 h 6741081"/>
                <a:gd name="connsiteX1" fmla="*/ 1914460 w 2333951"/>
                <a:gd name="connsiteY1" fmla="*/ 1313156 h 6741081"/>
                <a:gd name="connsiteX2" fmla="*/ 1930167 w 2333951"/>
                <a:gd name="connsiteY2" fmla="*/ 1323983 h 6741081"/>
                <a:gd name="connsiteX3" fmla="*/ 2279604 w 2333951"/>
                <a:gd name="connsiteY3" fmla="*/ 1673463 h 6741081"/>
                <a:gd name="connsiteX4" fmla="*/ 2268067 w 2333951"/>
                <a:gd name="connsiteY4" fmla="*/ 2763723 h 6741081"/>
                <a:gd name="connsiteX5" fmla="*/ 2217240 w 2333951"/>
                <a:gd name="connsiteY5" fmla="*/ 4338790 h 6741081"/>
                <a:gd name="connsiteX6" fmla="*/ 2195611 w 2333951"/>
                <a:gd name="connsiteY6" fmla="*/ 6621415 h 6741081"/>
                <a:gd name="connsiteX7" fmla="*/ 404747 w 2333951"/>
                <a:gd name="connsiteY7" fmla="*/ 6589245 h 6741081"/>
                <a:gd name="connsiteX8" fmla="*/ 451380 w 2333951"/>
                <a:gd name="connsiteY8" fmla="*/ 4424036 h 6741081"/>
                <a:gd name="connsiteX9" fmla="*/ 25850 w 2333951"/>
                <a:gd name="connsiteY9" fmla="*/ 2281166 h 6741081"/>
                <a:gd name="connsiteX10" fmla="*/ 407699 w 2333951"/>
                <a:gd name="connsiteY10" fmla="*/ 1323982 h 6741081"/>
                <a:gd name="connsiteX11" fmla="*/ 423404 w 2333951"/>
                <a:gd name="connsiteY11" fmla="*/ 1313156 h 6741081"/>
                <a:gd name="connsiteX12" fmla="*/ 1168932 w 2333951"/>
                <a:gd name="connsiteY12" fmla="*/ 1119694 h 6741081"/>
                <a:gd name="connsiteX13" fmla="*/ 568663 w 2333951"/>
                <a:gd name="connsiteY13" fmla="*/ 0 h 6741081"/>
                <a:gd name="connsiteX14" fmla="*/ 1769200 w 2333951"/>
                <a:gd name="connsiteY14" fmla="*/ 0 h 6741081"/>
                <a:gd name="connsiteX15" fmla="*/ 1816713 w 2333951"/>
                <a:gd name="connsiteY15" fmla="*/ 12568 h 6741081"/>
                <a:gd name="connsiteX16" fmla="*/ 2098595 w 2333951"/>
                <a:gd name="connsiteY16" fmla="*/ 381480 h 6741081"/>
                <a:gd name="connsiteX17" fmla="*/ 2098595 w 2333951"/>
                <a:gd name="connsiteY17" fmla="*/ 580179 h 6741081"/>
                <a:gd name="connsiteX18" fmla="*/ 1968235 w 2333951"/>
                <a:gd name="connsiteY18" fmla="*/ 860482 h 6741081"/>
                <a:gd name="connsiteX19" fmla="*/ 1930167 w 2333951"/>
                <a:gd name="connsiteY19" fmla="*/ 888455 h 6741081"/>
                <a:gd name="connsiteX20" fmla="*/ 1930167 w 2333951"/>
                <a:gd name="connsiteY20" fmla="*/ 1323982 h 6741081"/>
                <a:gd name="connsiteX21" fmla="*/ 1914460 w 2333951"/>
                <a:gd name="connsiteY21" fmla="*/ 1313155 h 6741081"/>
                <a:gd name="connsiteX22" fmla="*/ 1168932 w 2333951"/>
                <a:gd name="connsiteY22" fmla="*/ 1119693 h 6741081"/>
                <a:gd name="connsiteX23" fmla="*/ 423404 w 2333951"/>
                <a:gd name="connsiteY23" fmla="*/ 1313155 h 6741081"/>
                <a:gd name="connsiteX24" fmla="*/ 407699 w 2333951"/>
                <a:gd name="connsiteY24" fmla="*/ 1323981 h 6741081"/>
                <a:gd name="connsiteX25" fmla="*/ 407699 w 2333951"/>
                <a:gd name="connsiteY25" fmla="*/ 888455 h 6741081"/>
                <a:gd name="connsiteX26" fmla="*/ 369631 w 2333951"/>
                <a:gd name="connsiteY26" fmla="*/ 860482 h 6741081"/>
                <a:gd name="connsiteX27" fmla="*/ 239270 w 2333951"/>
                <a:gd name="connsiteY27" fmla="*/ 580179 h 6741081"/>
                <a:gd name="connsiteX28" fmla="*/ 239270 w 2333951"/>
                <a:gd name="connsiteY28" fmla="*/ 381480 h 6741081"/>
                <a:gd name="connsiteX29" fmla="*/ 521151 w 2333951"/>
                <a:gd name="connsiteY29" fmla="*/ 12568 h 6741081"/>
                <a:gd name="connsiteX30" fmla="*/ 568663 w 2333951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79604 w 2283402"/>
                <a:gd name="connsiteY3" fmla="*/ 1673463 h 6741081"/>
                <a:gd name="connsiteX4" fmla="*/ 2268067 w 2283402"/>
                <a:gd name="connsiteY4" fmla="*/ 2763723 h 6741081"/>
                <a:gd name="connsiteX5" fmla="*/ 2217240 w 2283402"/>
                <a:gd name="connsiteY5" fmla="*/ 4338790 h 6741081"/>
                <a:gd name="connsiteX6" fmla="*/ 2195611 w 2283402"/>
                <a:gd name="connsiteY6" fmla="*/ 6621415 h 6741081"/>
                <a:gd name="connsiteX7" fmla="*/ 404747 w 2283402"/>
                <a:gd name="connsiteY7" fmla="*/ 6589245 h 6741081"/>
                <a:gd name="connsiteX8" fmla="*/ 451380 w 2283402"/>
                <a:gd name="connsiteY8" fmla="*/ 4424036 h 6741081"/>
                <a:gd name="connsiteX9" fmla="*/ 25850 w 2283402"/>
                <a:gd name="connsiteY9" fmla="*/ 2281166 h 6741081"/>
                <a:gd name="connsiteX10" fmla="*/ 407699 w 2283402"/>
                <a:gd name="connsiteY10" fmla="*/ 1323982 h 6741081"/>
                <a:gd name="connsiteX11" fmla="*/ 423404 w 2283402"/>
                <a:gd name="connsiteY11" fmla="*/ 1313156 h 6741081"/>
                <a:gd name="connsiteX12" fmla="*/ 1168932 w 2283402"/>
                <a:gd name="connsiteY12" fmla="*/ 1119694 h 6741081"/>
                <a:gd name="connsiteX13" fmla="*/ 568663 w 2283402"/>
                <a:gd name="connsiteY13" fmla="*/ 0 h 6741081"/>
                <a:gd name="connsiteX14" fmla="*/ 1769200 w 2283402"/>
                <a:gd name="connsiteY14" fmla="*/ 0 h 6741081"/>
                <a:gd name="connsiteX15" fmla="*/ 1816713 w 2283402"/>
                <a:gd name="connsiteY15" fmla="*/ 12568 h 6741081"/>
                <a:gd name="connsiteX16" fmla="*/ 2098595 w 2283402"/>
                <a:gd name="connsiteY16" fmla="*/ 381480 h 6741081"/>
                <a:gd name="connsiteX17" fmla="*/ 2098595 w 2283402"/>
                <a:gd name="connsiteY17" fmla="*/ 580179 h 6741081"/>
                <a:gd name="connsiteX18" fmla="*/ 1968235 w 2283402"/>
                <a:gd name="connsiteY18" fmla="*/ 860482 h 6741081"/>
                <a:gd name="connsiteX19" fmla="*/ 1930167 w 2283402"/>
                <a:gd name="connsiteY19" fmla="*/ 888455 h 6741081"/>
                <a:gd name="connsiteX20" fmla="*/ 1930167 w 2283402"/>
                <a:gd name="connsiteY20" fmla="*/ 1323982 h 6741081"/>
                <a:gd name="connsiteX21" fmla="*/ 1914460 w 2283402"/>
                <a:gd name="connsiteY21" fmla="*/ 1313155 h 6741081"/>
                <a:gd name="connsiteX22" fmla="*/ 1168932 w 2283402"/>
                <a:gd name="connsiteY22" fmla="*/ 1119693 h 6741081"/>
                <a:gd name="connsiteX23" fmla="*/ 423404 w 2283402"/>
                <a:gd name="connsiteY23" fmla="*/ 1313155 h 6741081"/>
                <a:gd name="connsiteX24" fmla="*/ 407699 w 2283402"/>
                <a:gd name="connsiteY24" fmla="*/ 1323981 h 6741081"/>
                <a:gd name="connsiteX25" fmla="*/ 407699 w 2283402"/>
                <a:gd name="connsiteY25" fmla="*/ 888455 h 6741081"/>
                <a:gd name="connsiteX26" fmla="*/ 369631 w 2283402"/>
                <a:gd name="connsiteY26" fmla="*/ 860482 h 6741081"/>
                <a:gd name="connsiteX27" fmla="*/ 239270 w 2283402"/>
                <a:gd name="connsiteY27" fmla="*/ 580179 h 6741081"/>
                <a:gd name="connsiteX28" fmla="*/ 239270 w 2283402"/>
                <a:gd name="connsiteY28" fmla="*/ 381480 h 6741081"/>
                <a:gd name="connsiteX29" fmla="*/ 521151 w 2283402"/>
                <a:gd name="connsiteY29" fmla="*/ 12568 h 6741081"/>
                <a:gd name="connsiteX30" fmla="*/ 568663 w 2283402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68067 w 2283402"/>
                <a:gd name="connsiteY3" fmla="*/ 2763723 h 6741081"/>
                <a:gd name="connsiteX4" fmla="*/ 2217240 w 2283402"/>
                <a:gd name="connsiteY4" fmla="*/ 4338790 h 6741081"/>
                <a:gd name="connsiteX5" fmla="*/ 2195611 w 2283402"/>
                <a:gd name="connsiteY5" fmla="*/ 6621415 h 6741081"/>
                <a:gd name="connsiteX6" fmla="*/ 404747 w 2283402"/>
                <a:gd name="connsiteY6" fmla="*/ 6589245 h 6741081"/>
                <a:gd name="connsiteX7" fmla="*/ 451380 w 2283402"/>
                <a:gd name="connsiteY7" fmla="*/ 4424036 h 6741081"/>
                <a:gd name="connsiteX8" fmla="*/ 25850 w 2283402"/>
                <a:gd name="connsiteY8" fmla="*/ 2281166 h 6741081"/>
                <a:gd name="connsiteX9" fmla="*/ 407699 w 2283402"/>
                <a:gd name="connsiteY9" fmla="*/ 1323982 h 6741081"/>
                <a:gd name="connsiteX10" fmla="*/ 423404 w 2283402"/>
                <a:gd name="connsiteY10" fmla="*/ 1313156 h 6741081"/>
                <a:gd name="connsiteX11" fmla="*/ 1168932 w 2283402"/>
                <a:gd name="connsiteY11" fmla="*/ 1119694 h 6741081"/>
                <a:gd name="connsiteX12" fmla="*/ 568663 w 2283402"/>
                <a:gd name="connsiteY12" fmla="*/ 0 h 6741081"/>
                <a:gd name="connsiteX13" fmla="*/ 1769200 w 2283402"/>
                <a:gd name="connsiteY13" fmla="*/ 0 h 6741081"/>
                <a:gd name="connsiteX14" fmla="*/ 1816713 w 2283402"/>
                <a:gd name="connsiteY14" fmla="*/ 12568 h 6741081"/>
                <a:gd name="connsiteX15" fmla="*/ 2098595 w 2283402"/>
                <a:gd name="connsiteY15" fmla="*/ 381480 h 6741081"/>
                <a:gd name="connsiteX16" fmla="*/ 2098595 w 2283402"/>
                <a:gd name="connsiteY16" fmla="*/ 580179 h 6741081"/>
                <a:gd name="connsiteX17" fmla="*/ 1968235 w 2283402"/>
                <a:gd name="connsiteY17" fmla="*/ 860482 h 6741081"/>
                <a:gd name="connsiteX18" fmla="*/ 1930167 w 2283402"/>
                <a:gd name="connsiteY18" fmla="*/ 888455 h 6741081"/>
                <a:gd name="connsiteX19" fmla="*/ 1930167 w 2283402"/>
                <a:gd name="connsiteY19" fmla="*/ 1323982 h 6741081"/>
                <a:gd name="connsiteX20" fmla="*/ 1914460 w 2283402"/>
                <a:gd name="connsiteY20" fmla="*/ 1313155 h 6741081"/>
                <a:gd name="connsiteX21" fmla="*/ 1168932 w 2283402"/>
                <a:gd name="connsiteY21" fmla="*/ 1119693 h 6741081"/>
                <a:gd name="connsiteX22" fmla="*/ 423404 w 2283402"/>
                <a:gd name="connsiteY22" fmla="*/ 1313155 h 6741081"/>
                <a:gd name="connsiteX23" fmla="*/ 407699 w 2283402"/>
                <a:gd name="connsiteY23" fmla="*/ 1323981 h 6741081"/>
                <a:gd name="connsiteX24" fmla="*/ 407699 w 2283402"/>
                <a:gd name="connsiteY24" fmla="*/ 888455 h 6741081"/>
                <a:gd name="connsiteX25" fmla="*/ 369631 w 2283402"/>
                <a:gd name="connsiteY25" fmla="*/ 860482 h 6741081"/>
                <a:gd name="connsiteX26" fmla="*/ 239270 w 2283402"/>
                <a:gd name="connsiteY26" fmla="*/ 580179 h 6741081"/>
                <a:gd name="connsiteX27" fmla="*/ 239270 w 2283402"/>
                <a:gd name="connsiteY27" fmla="*/ 381480 h 6741081"/>
                <a:gd name="connsiteX28" fmla="*/ 521151 w 2283402"/>
                <a:gd name="connsiteY28" fmla="*/ 12568 h 6741081"/>
                <a:gd name="connsiteX29" fmla="*/ 568663 w 2283402"/>
                <a:gd name="connsiteY29" fmla="*/ 0 h 6741081"/>
                <a:gd name="connsiteX0" fmla="*/ 1168932 w 2217240"/>
                <a:gd name="connsiteY0" fmla="*/ 1119694 h 6741081"/>
                <a:gd name="connsiteX1" fmla="*/ 1914460 w 2217240"/>
                <a:gd name="connsiteY1" fmla="*/ 1313156 h 6741081"/>
                <a:gd name="connsiteX2" fmla="*/ 1930167 w 2217240"/>
                <a:gd name="connsiteY2" fmla="*/ 1323983 h 6741081"/>
                <a:gd name="connsiteX3" fmla="*/ 2217240 w 2217240"/>
                <a:gd name="connsiteY3" fmla="*/ 4338790 h 6741081"/>
                <a:gd name="connsiteX4" fmla="*/ 2195611 w 2217240"/>
                <a:gd name="connsiteY4" fmla="*/ 6621415 h 6741081"/>
                <a:gd name="connsiteX5" fmla="*/ 404747 w 2217240"/>
                <a:gd name="connsiteY5" fmla="*/ 6589245 h 6741081"/>
                <a:gd name="connsiteX6" fmla="*/ 451380 w 2217240"/>
                <a:gd name="connsiteY6" fmla="*/ 4424036 h 6741081"/>
                <a:gd name="connsiteX7" fmla="*/ 25850 w 2217240"/>
                <a:gd name="connsiteY7" fmla="*/ 2281166 h 6741081"/>
                <a:gd name="connsiteX8" fmla="*/ 407699 w 2217240"/>
                <a:gd name="connsiteY8" fmla="*/ 1323982 h 6741081"/>
                <a:gd name="connsiteX9" fmla="*/ 423404 w 2217240"/>
                <a:gd name="connsiteY9" fmla="*/ 1313156 h 6741081"/>
                <a:gd name="connsiteX10" fmla="*/ 1168932 w 2217240"/>
                <a:gd name="connsiteY10" fmla="*/ 1119694 h 6741081"/>
                <a:gd name="connsiteX11" fmla="*/ 568663 w 2217240"/>
                <a:gd name="connsiteY11" fmla="*/ 0 h 6741081"/>
                <a:gd name="connsiteX12" fmla="*/ 1769200 w 2217240"/>
                <a:gd name="connsiteY12" fmla="*/ 0 h 6741081"/>
                <a:gd name="connsiteX13" fmla="*/ 1816713 w 2217240"/>
                <a:gd name="connsiteY13" fmla="*/ 12568 h 6741081"/>
                <a:gd name="connsiteX14" fmla="*/ 2098595 w 2217240"/>
                <a:gd name="connsiteY14" fmla="*/ 381480 h 6741081"/>
                <a:gd name="connsiteX15" fmla="*/ 2098595 w 2217240"/>
                <a:gd name="connsiteY15" fmla="*/ 580179 h 6741081"/>
                <a:gd name="connsiteX16" fmla="*/ 1968235 w 2217240"/>
                <a:gd name="connsiteY16" fmla="*/ 860482 h 6741081"/>
                <a:gd name="connsiteX17" fmla="*/ 1930167 w 2217240"/>
                <a:gd name="connsiteY17" fmla="*/ 888455 h 6741081"/>
                <a:gd name="connsiteX18" fmla="*/ 1930167 w 2217240"/>
                <a:gd name="connsiteY18" fmla="*/ 1323982 h 6741081"/>
                <a:gd name="connsiteX19" fmla="*/ 1914460 w 2217240"/>
                <a:gd name="connsiteY19" fmla="*/ 1313155 h 6741081"/>
                <a:gd name="connsiteX20" fmla="*/ 1168932 w 2217240"/>
                <a:gd name="connsiteY20" fmla="*/ 1119693 h 6741081"/>
                <a:gd name="connsiteX21" fmla="*/ 423404 w 2217240"/>
                <a:gd name="connsiteY21" fmla="*/ 1313155 h 6741081"/>
                <a:gd name="connsiteX22" fmla="*/ 407699 w 2217240"/>
                <a:gd name="connsiteY22" fmla="*/ 1323981 h 6741081"/>
                <a:gd name="connsiteX23" fmla="*/ 407699 w 2217240"/>
                <a:gd name="connsiteY23" fmla="*/ 888455 h 6741081"/>
                <a:gd name="connsiteX24" fmla="*/ 369631 w 2217240"/>
                <a:gd name="connsiteY24" fmla="*/ 860482 h 6741081"/>
                <a:gd name="connsiteX25" fmla="*/ 239270 w 2217240"/>
                <a:gd name="connsiteY25" fmla="*/ 580179 h 6741081"/>
                <a:gd name="connsiteX26" fmla="*/ 239270 w 2217240"/>
                <a:gd name="connsiteY26" fmla="*/ 381480 h 6741081"/>
                <a:gd name="connsiteX27" fmla="*/ 521151 w 2217240"/>
                <a:gd name="connsiteY27" fmla="*/ 12568 h 6741081"/>
                <a:gd name="connsiteX28" fmla="*/ 568663 w 2217240"/>
                <a:gd name="connsiteY28" fmla="*/ 0 h 6741081"/>
                <a:gd name="connsiteX0" fmla="*/ 1168932 w 2218990"/>
                <a:gd name="connsiteY0" fmla="*/ 1119694 h 6741081"/>
                <a:gd name="connsiteX1" fmla="*/ 1914460 w 2218990"/>
                <a:gd name="connsiteY1" fmla="*/ 1313156 h 6741081"/>
                <a:gd name="connsiteX2" fmla="*/ 1930167 w 2218990"/>
                <a:gd name="connsiteY2" fmla="*/ 1323983 h 6741081"/>
                <a:gd name="connsiteX3" fmla="*/ 2087869 w 2218990"/>
                <a:gd name="connsiteY3" fmla="*/ 2458375 h 6741081"/>
                <a:gd name="connsiteX4" fmla="*/ 2217240 w 2218990"/>
                <a:gd name="connsiteY4" fmla="*/ 4338790 h 6741081"/>
                <a:gd name="connsiteX5" fmla="*/ 2195611 w 2218990"/>
                <a:gd name="connsiteY5" fmla="*/ 6621415 h 6741081"/>
                <a:gd name="connsiteX6" fmla="*/ 404747 w 2218990"/>
                <a:gd name="connsiteY6" fmla="*/ 6589245 h 6741081"/>
                <a:gd name="connsiteX7" fmla="*/ 451380 w 2218990"/>
                <a:gd name="connsiteY7" fmla="*/ 4424036 h 6741081"/>
                <a:gd name="connsiteX8" fmla="*/ 25850 w 2218990"/>
                <a:gd name="connsiteY8" fmla="*/ 2281166 h 6741081"/>
                <a:gd name="connsiteX9" fmla="*/ 407699 w 2218990"/>
                <a:gd name="connsiteY9" fmla="*/ 1323982 h 6741081"/>
                <a:gd name="connsiteX10" fmla="*/ 423404 w 2218990"/>
                <a:gd name="connsiteY10" fmla="*/ 1313156 h 6741081"/>
                <a:gd name="connsiteX11" fmla="*/ 1168932 w 2218990"/>
                <a:gd name="connsiteY11" fmla="*/ 1119694 h 6741081"/>
                <a:gd name="connsiteX12" fmla="*/ 568663 w 2218990"/>
                <a:gd name="connsiteY12" fmla="*/ 0 h 6741081"/>
                <a:gd name="connsiteX13" fmla="*/ 1769200 w 2218990"/>
                <a:gd name="connsiteY13" fmla="*/ 0 h 6741081"/>
                <a:gd name="connsiteX14" fmla="*/ 1816713 w 2218990"/>
                <a:gd name="connsiteY14" fmla="*/ 12568 h 6741081"/>
                <a:gd name="connsiteX15" fmla="*/ 2098595 w 2218990"/>
                <a:gd name="connsiteY15" fmla="*/ 381480 h 6741081"/>
                <a:gd name="connsiteX16" fmla="*/ 2098595 w 2218990"/>
                <a:gd name="connsiteY16" fmla="*/ 580179 h 6741081"/>
                <a:gd name="connsiteX17" fmla="*/ 1968235 w 2218990"/>
                <a:gd name="connsiteY17" fmla="*/ 860482 h 6741081"/>
                <a:gd name="connsiteX18" fmla="*/ 1930167 w 2218990"/>
                <a:gd name="connsiteY18" fmla="*/ 888455 h 6741081"/>
                <a:gd name="connsiteX19" fmla="*/ 1930167 w 2218990"/>
                <a:gd name="connsiteY19" fmla="*/ 1323982 h 6741081"/>
                <a:gd name="connsiteX20" fmla="*/ 1914460 w 2218990"/>
                <a:gd name="connsiteY20" fmla="*/ 1313155 h 6741081"/>
                <a:gd name="connsiteX21" fmla="*/ 1168932 w 2218990"/>
                <a:gd name="connsiteY21" fmla="*/ 1119693 h 6741081"/>
                <a:gd name="connsiteX22" fmla="*/ 423404 w 2218990"/>
                <a:gd name="connsiteY22" fmla="*/ 1313155 h 6741081"/>
                <a:gd name="connsiteX23" fmla="*/ 407699 w 2218990"/>
                <a:gd name="connsiteY23" fmla="*/ 1323981 h 6741081"/>
                <a:gd name="connsiteX24" fmla="*/ 407699 w 2218990"/>
                <a:gd name="connsiteY24" fmla="*/ 888455 h 6741081"/>
                <a:gd name="connsiteX25" fmla="*/ 369631 w 2218990"/>
                <a:gd name="connsiteY25" fmla="*/ 860482 h 6741081"/>
                <a:gd name="connsiteX26" fmla="*/ 239270 w 2218990"/>
                <a:gd name="connsiteY26" fmla="*/ 580179 h 6741081"/>
                <a:gd name="connsiteX27" fmla="*/ 239270 w 2218990"/>
                <a:gd name="connsiteY27" fmla="*/ 381480 h 6741081"/>
                <a:gd name="connsiteX28" fmla="*/ 521151 w 2218990"/>
                <a:gd name="connsiteY28" fmla="*/ 12568 h 6741081"/>
                <a:gd name="connsiteX29" fmla="*/ 568663 w 2218990"/>
                <a:gd name="connsiteY29" fmla="*/ 0 h 6741081"/>
                <a:gd name="connsiteX0" fmla="*/ 1168932 w 2304668"/>
                <a:gd name="connsiteY0" fmla="*/ 1119694 h 6992925"/>
                <a:gd name="connsiteX1" fmla="*/ 1914460 w 2304668"/>
                <a:gd name="connsiteY1" fmla="*/ 1313156 h 6992925"/>
                <a:gd name="connsiteX2" fmla="*/ 1930167 w 2304668"/>
                <a:gd name="connsiteY2" fmla="*/ 1323983 h 6992925"/>
                <a:gd name="connsiteX3" fmla="*/ 2087869 w 2304668"/>
                <a:gd name="connsiteY3" fmla="*/ 2458375 h 6992925"/>
                <a:gd name="connsiteX4" fmla="*/ 2195611 w 2304668"/>
                <a:gd name="connsiteY4" fmla="*/ 6621415 h 6992925"/>
                <a:gd name="connsiteX5" fmla="*/ 404747 w 2304668"/>
                <a:gd name="connsiteY5" fmla="*/ 6589245 h 6992925"/>
                <a:gd name="connsiteX6" fmla="*/ 451380 w 2304668"/>
                <a:gd name="connsiteY6" fmla="*/ 4424036 h 6992925"/>
                <a:gd name="connsiteX7" fmla="*/ 25850 w 2304668"/>
                <a:gd name="connsiteY7" fmla="*/ 2281166 h 6992925"/>
                <a:gd name="connsiteX8" fmla="*/ 407699 w 2304668"/>
                <a:gd name="connsiteY8" fmla="*/ 1323982 h 6992925"/>
                <a:gd name="connsiteX9" fmla="*/ 423404 w 2304668"/>
                <a:gd name="connsiteY9" fmla="*/ 1313156 h 6992925"/>
                <a:gd name="connsiteX10" fmla="*/ 1168932 w 2304668"/>
                <a:gd name="connsiteY10" fmla="*/ 1119694 h 6992925"/>
                <a:gd name="connsiteX11" fmla="*/ 568663 w 2304668"/>
                <a:gd name="connsiteY11" fmla="*/ 0 h 6992925"/>
                <a:gd name="connsiteX12" fmla="*/ 1769200 w 2304668"/>
                <a:gd name="connsiteY12" fmla="*/ 0 h 6992925"/>
                <a:gd name="connsiteX13" fmla="*/ 1816713 w 2304668"/>
                <a:gd name="connsiteY13" fmla="*/ 12568 h 6992925"/>
                <a:gd name="connsiteX14" fmla="*/ 2098595 w 2304668"/>
                <a:gd name="connsiteY14" fmla="*/ 381480 h 6992925"/>
                <a:gd name="connsiteX15" fmla="*/ 2098595 w 2304668"/>
                <a:gd name="connsiteY15" fmla="*/ 580179 h 6992925"/>
                <a:gd name="connsiteX16" fmla="*/ 1968235 w 2304668"/>
                <a:gd name="connsiteY16" fmla="*/ 860482 h 6992925"/>
                <a:gd name="connsiteX17" fmla="*/ 1930167 w 2304668"/>
                <a:gd name="connsiteY17" fmla="*/ 888455 h 6992925"/>
                <a:gd name="connsiteX18" fmla="*/ 1930167 w 2304668"/>
                <a:gd name="connsiteY18" fmla="*/ 1323982 h 6992925"/>
                <a:gd name="connsiteX19" fmla="*/ 1914460 w 2304668"/>
                <a:gd name="connsiteY19" fmla="*/ 1313155 h 6992925"/>
                <a:gd name="connsiteX20" fmla="*/ 1168932 w 2304668"/>
                <a:gd name="connsiteY20" fmla="*/ 1119693 h 6992925"/>
                <a:gd name="connsiteX21" fmla="*/ 423404 w 2304668"/>
                <a:gd name="connsiteY21" fmla="*/ 1313155 h 6992925"/>
                <a:gd name="connsiteX22" fmla="*/ 407699 w 2304668"/>
                <a:gd name="connsiteY22" fmla="*/ 1323981 h 6992925"/>
                <a:gd name="connsiteX23" fmla="*/ 407699 w 2304668"/>
                <a:gd name="connsiteY23" fmla="*/ 888455 h 6992925"/>
                <a:gd name="connsiteX24" fmla="*/ 369631 w 2304668"/>
                <a:gd name="connsiteY24" fmla="*/ 860482 h 6992925"/>
                <a:gd name="connsiteX25" fmla="*/ 239270 w 2304668"/>
                <a:gd name="connsiteY25" fmla="*/ 580179 h 6992925"/>
                <a:gd name="connsiteX26" fmla="*/ 239270 w 2304668"/>
                <a:gd name="connsiteY26" fmla="*/ 381480 h 6992925"/>
                <a:gd name="connsiteX27" fmla="*/ 521151 w 2304668"/>
                <a:gd name="connsiteY27" fmla="*/ 12568 h 6992925"/>
                <a:gd name="connsiteX28" fmla="*/ 568663 w 2304668"/>
                <a:gd name="connsiteY28" fmla="*/ 0 h 6992925"/>
                <a:gd name="connsiteX0" fmla="*/ 1168932 w 2304668"/>
                <a:gd name="connsiteY0" fmla="*/ 1119694 h 6781347"/>
                <a:gd name="connsiteX1" fmla="*/ 1914460 w 2304668"/>
                <a:gd name="connsiteY1" fmla="*/ 1313156 h 6781347"/>
                <a:gd name="connsiteX2" fmla="*/ 1930167 w 2304668"/>
                <a:gd name="connsiteY2" fmla="*/ 1323983 h 6781347"/>
                <a:gd name="connsiteX3" fmla="*/ 2087869 w 2304668"/>
                <a:gd name="connsiteY3" fmla="*/ 2458375 h 6781347"/>
                <a:gd name="connsiteX4" fmla="*/ 2195611 w 2304668"/>
                <a:gd name="connsiteY4" fmla="*/ 6621415 h 6781347"/>
                <a:gd name="connsiteX5" fmla="*/ 404747 w 2304668"/>
                <a:gd name="connsiteY5" fmla="*/ 6589245 h 6781347"/>
                <a:gd name="connsiteX6" fmla="*/ 451380 w 2304668"/>
                <a:gd name="connsiteY6" fmla="*/ 4424036 h 6781347"/>
                <a:gd name="connsiteX7" fmla="*/ 25850 w 2304668"/>
                <a:gd name="connsiteY7" fmla="*/ 2281166 h 6781347"/>
                <a:gd name="connsiteX8" fmla="*/ 407699 w 2304668"/>
                <a:gd name="connsiteY8" fmla="*/ 1323982 h 6781347"/>
                <a:gd name="connsiteX9" fmla="*/ 423404 w 2304668"/>
                <a:gd name="connsiteY9" fmla="*/ 1313156 h 6781347"/>
                <a:gd name="connsiteX10" fmla="*/ 1168932 w 2304668"/>
                <a:gd name="connsiteY10" fmla="*/ 1119694 h 6781347"/>
                <a:gd name="connsiteX11" fmla="*/ 568663 w 2304668"/>
                <a:gd name="connsiteY11" fmla="*/ 0 h 6781347"/>
                <a:gd name="connsiteX12" fmla="*/ 1769200 w 2304668"/>
                <a:gd name="connsiteY12" fmla="*/ 0 h 6781347"/>
                <a:gd name="connsiteX13" fmla="*/ 1816713 w 2304668"/>
                <a:gd name="connsiteY13" fmla="*/ 12568 h 6781347"/>
                <a:gd name="connsiteX14" fmla="*/ 2098595 w 2304668"/>
                <a:gd name="connsiteY14" fmla="*/ 381480 h 6781347"/>
                <a:gd name="connsiteX15" fmla="*/ 2098595 w 2304668"/>
                <a:gd name="connsiteY15" fmla="*/ 580179 h 6781347"/>
                <a:gd name="connsiteX16" fmla="*/ 1968235 w 2304668"/>
                <a:gd name="connsiteY16" fmla="*/ 860482 h 6781347"/>
                <a:gd name="connsiteX17" fmla="*/ 1930167 w 2304668"/>
                <a:gd name="connsiteY17" fmla="*/ 888455 h 6781347"/>
                <a:gd name="connsiteX18" fmla="*/ 1930167 w 2304668"/>
                <a:gd name="connsiteY18" fmla="*/ 1323982 h 6781347"/>
                <a:gd name="connsiteX19" fmla="*/ 1914460 w 2304668"/>
                <a:gd name="connsiteY19" fmla="*/ 1313155 h 6781347"/>
                <a:gd name="connsiteX20" fmla="*/ 1168932 w 2304668"/>
                <a:gd name="connsiteY20" fmla="*/ 1119693 h 6781347"/>
                <a:gd name="connsiteX21" fmla="*/ 423404 w 2304668"/>
                <a:gd name="connsiteY21" fmla="*/ 1313155 h 6781347"/>
                <a:gd name="connsiteX22" fmla="*/ 407699 w 2304668"/>
                <a:gd name="connsiteY22" fmla="*/ 1323981 h 6781347"/>
                <a:gd name="connsiteX23" fmla="*/ 407699 w 2304668"/>
                <a:gd name="connsiteY23" fmla="*/ 888455 h 6781347"/>
                <a:gd name="connsiteX24" fmla="*/ 369631 w 2304668"/>
                <a:gd name="connsiteY24" fmla="*/ 860482 h 6781347"/>
                <a:gd name="connsiteX25" fmla="*/ 239270 w 2304668"/>
                <a:gd name="connsiteY25" fmla="*/ 580179 h 6781347"/>
                <a:gd name="connsiteX26" fmla="*/ 239270 w 2304668"/>
                <a:gd name="connsiteY26" fmla="*/ 381480 h 6781347"/>
                <a:gd name="connsiteX27" fmla="*/ 521151 w 2304668"/>
                <a:gd name="connsiteY27" fmla="*/ 12568 h 6781347"/>
                <a:gd name="connsiteX28" fmla="*/ 568663 w 2304668"/>
                <a:gd name="connsiteY28" fmla="*/ 0 h 6781347"/>
                <a:gd name="connsiteX0" fmla="*/ 929661 w 2065397"/>
                <a:gd name="connsiteY0" fmla="*/ 1119694 h 6781347"/>
                <a:gd name="connsiteX1" fmla="*/ 1675189 w 2065397"/>
                <a:gd name="connsiteY1" fmla="*/ 1313156 h 6781347"/>
                <a:gd name="connsiteX2" fmla="*/ 1690896 w 2065397"/>
                <a:gd name="connsiteY2" fmla="*/ 1323983 h 6781347"/>
                <a:gd name="connsiteX3" fmla="*/ 1848598 w 2065397"/>
                <a:gd name="connsiteY3" fmla="*/ 2458375 h 6781347"/>
                <a:gd name="connsiteX4" fmla="*/ 1956340 w 2065397"/>
                <a:gd name="connsiteY4" fmla="*/ 6621415 h 6781347"/>
                <a:gd name="connsiteX5" fmla="*/ 165476 w 2065397"/>
                <a:gd name="connsiteY5" fmla="*/ 6589245 h 6781347"/>
                <a:gd name="connsiteX6" fmla="*/ 212109 w 2065397"/>
                <a:gd name="connsiteY6" fmla="*/ 4424036 h 6781347"/>
                <a:gd name="connsiteX7" fmla="*/ 168428 w 2065397"/>
                <a:gd name="connsiteY7" fmla="*/ 1323982 h 6781347"/>
                <a:gd name="connsiteX8" fmla="*/ 184133 w 2065397"/>
                <a:gd name="connsiteY8" fmla="*/ 1313156 h 6781347"/>
                <a:gd name="connsiteX9" fmla="*/ 929661 w 2065397"/>
                <a:gd name="connsiteY9" fmla="*/ 1119694 h 6781347"/>
                <a:gd name="connsiteX10" fmla="*/ 329392 w 2065397"/>
                <a:gd name="connsiteY10" fmla="*/ 0 h 6781347"/>
                <a:gd name="connsiteX11" fmla="*/ 1529929 w 2065397"/>
                <a:gd name="connsiteY11" fmla="*/ 0 h 6781347"/>
                <a:gd name="connsiteX12" fmla="*/ 1577442 w 2065397"/>
                <a:gd name="connsiteY12" fmla="*/ 12568 h 6781347"/>
                <a:gd name="connsiteX13" fmla="*/ 1859324 w 2065397"/>
                <a:gd name="connsiteY13" fmla="*/ 381480 h 6781347"/>
                <a:gd name="connsiteX14" fmla="*/ 1859324 w 2065397"/>
                <a:gd name="connsiteY14" fmla="*/ 580179 h 6781347"/>
                <a:gd name="connsiteX15" fmla="*/ 1728964 w 2065397"/>
                <a:gd name="connsiteY15" fmla="*/ 860482 h 6781347"/>
                <a:gd name="connsiteX16" fmla="*/ 1690896 w 2065397"/>
                <a:gd name="connsiteY16" fmla="*/ 888455 h 6781347"/>
                <a:gd name="connsiteX17" fmla="*/ 1690896 w 2065397"/>
                <a:gd name="connsiteY17" fmla="*/ 1323982 h 6781347"/>
                <a:gd name="connsiteX18" fmla="*/ 1675189 w 2065397"/>
                <a:gd name="connsiteY18" fmla="*/ 1313155 h 6781347"/>
                <a:gd name="connsiteX19" fmla="*/ 929661 w 2065397"/>
                <a:gd name="connsiteY19" fmla="*/ 1119693 h 6781347"/>
                <a:gd name="connsiteX20" fmla="*/ 184133 w 2065397"/>
                <a:gd name="connsiteY20" fmla="*/ 1313155 h 6781347"/>
                <a:gd name="connsiteX21" fmla="*/ 168428 w 2065397"/>
                <a:gd name="connsiteY21" fmla="*/ 1323981 h 6781347"/>
                <a:gd name="connsiteX22" fmla="*/ 168428 w 2065397"/>
                <a:gd name="connsiteY22" fmla="*/ 888455 h 6781347"/>
                <a:gd name="connsiteX23" fmla="*/ 130360 w 2065397"/>
                <a:gd name="connsiteY23" fmla="*/ 860482 h 6781347"/>
                <a:gd name="connsiteX24" fmla="*/ -1 w 2065397"/>
                <a:gd name="connsiteY24" fmla="*/ 580179 h 6781347"/>
                <a:gd name="connsiteX25" fmla="*/ -1 w 2065397"/>
                <a:gd name="connsiteY25" fmla="*/ 381480 h 6781347"/>
                <a:gd name="connsiteX26" fmla="*/ 281880 w 2065397"/>
                <a:gd name="connsiteY26" fmla="*/ 12568 h 6781347"/>
                <a:gd name="connsiteX27" fmla="*/ 329392 w 2065397"/>
                <a:gd name="connsiteY27" fmla="*/ 0 h 6781347"/>
                <a:gd name="connsiteX0" fmla="*/ 1055279 w 2191015"/>
                <a:gd name="connsiteY0" fmla="*/ 1119694 h 6781347"/>
                <a:gd name="connsiteX1" fmla="*/ 1800807 w 2191015"/>
                <a:gd name="connsiteY1" fmla="*/ 1313156 h 6781347"/>
                <a:gd name="connsiteX2" fmla="*/ 1816514 w 2191015"/>
                <a:gd name="connsiteY2" fmla="*/ 1323983 h 6781347"/>
                <a:gd name="connsiteX3" fmla="*/ 1974216 w 2191015"/>
                <a:gd name="connsiteY3" fmla="*/ 2458375 h 6781347"/>
                <a:gd name="connsiteX4" fmla="*/ 2081958 w 2191015"/>
                <a:gd name="connsiteY4" fmla="*/ 6621415 h 6781347"/>
                <a:gd name="connsiteX5" fmla="*/ 291094 w 2191015"/>
                <a:gd name="connsiteY5" fmla="*/ 6589245 h 6781347"/>
                <a:gd name="connsiteX6" fmla="*/ 36534 w 2191015"/>
                <a:gd name="connsiteY6" fmla="*/ 4479495 h 6781347"/>
                <a:gd name="connsiteX7" fmla="*/ 294046 w 2191015"/>
                <a:gd name="connsiteY7" fmla="*/ 1323982 h 6781347"/>
                <a:gd name="connsiteX8" fmla="*/ 309751 w 2191015"/>
                <a:gd name="connsiteY8" fmla="*/ 1313156 h 6781347"/>
                <a:gd name="connsiteX9" fmla="*/ 1055279 w 2191015"/>
                <a:gd name="connsiteY9" fmla="*/ 1119694 h 6781347"/>
                <a:gd name="connsiteX10" fmla="*/ 455010 w 2191015"/>
                <a:gd name="connsiteY10" fmla="*/ 0 h 6781347"/>
                <a:gd name="connsiteX11" fmla="*/ 1655547 w 2191015"/>
                <a:gd name="connsiteY11" fmla="*/ 0 h 6781347"/>
                <a:gd name="connsiteX12" fmla="*/ 1703060 w 2191015"/>
                <a:gd name="connsiteY12" fmla="*/ 12568 h 6781347"/>
                <a:gd name="connsiteX13" fmla="*/ 1984942 w 2191015"/>
                <a:gd name="connsiteY13" fmla="*/ 381480 h 6781347"/>
                <a:gd name="connsiteX14" fmla="*/ 1984942 w 2191015"/>
                <a:gd name="connsiteY14" fmla="*/ 580179 h 6781347"/>
                <a:gd name="connsiteX15" fmla="*/ 1854582 w 2191015"/>
                <a:gd name="connsiteY15" fmla="*/ 860482 h 6781347"/>
                <a:gd name="connsiteX16" fmla="*/ 1816514 w 2191015"/>
                <a:gd name="connsiteY16" fmla="*/ 888455 h 6781347"/>
                <a:gd name="connsiteX17" fmla="*/ 1816514 w 2191015"/>
                <a:gd name="connsiteY17" fmla="*/ 1323982 h 6781347"/>
                <a:gd name="connsiteX18" fmla="*/ 1800807 w 2191015"/>
                <a:gd name="connsiteY18" fmla="*/ 1313155 h 6781347"/>
                <a:gd name="connsiteX19" fmla="*/ 1055279 w 2191015"/>
                <a:gd name="connsiteY19" fmla="*/ 1119693 h 6781347"/>
                <a:gd name="connsiteX20" fmla="*/ 309751 w 2191015"/>
                <a:gd name="connsiteY20" fmla="*/ 1313155 h 6781347"/>
                <a:gd name="connsiteX21" fmla="*/ 294046 w 2191015"/>
                <a:gd name="connsiteY21" fmla="*/ 1323981 h 6781347"/>
                <a:gd name="connsiteX22" fmla="*/ 294046 w 2191015"/>
                <a:gd name="connsiteY22" fmla="*/ 888455 h 6781347"/>
                <a:gd name="connsiteX23" fmla="*/ 255978 w 2191015"/>
                <a:gd name="connsiteY23" fmla="*/ 860482 h 6781347"/>
                <a:gd name="connsiteX24" fmla="*/ 125617 w 2191015"/>
                <a:gd name="connsiteY24" fmla="*/ 580179 h 6781347"/>
                <a:gd name="connsiteX25" fmla="*/ 125617 w 2191015"/>
                <a:gd name="connsiteY25" fmla="*/ 381480 h 6781347"/>
                <a:gd name="connsiteX26" fmla="*/ 407498 w 2191015"/>
                <a:gd name="connsiteY26" fmla="*/ 12568 h 6781347"/>
                <a:gd name="connsiteX27" fmla="*/ 455010 w 2191015"/>
                <a:gd name="connsiteY27" fmla="*/ 0 h 67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1015" h="6781347">
                  <a:moveTo>
                    <a:pt x="1055279" y="1119694"/>
                  </a:moveTo>
                  <a:cubicBezTo>
                    <a:pt x="1346426" y="1119694"/>
                    <a:pt x="1610010" y="1193625"/>
                    <a:pt x="1800807" y="1313156"/>
                  </a:cubicBezTo>
                  <a:lnTo>
                    <a:pt x="1816514" y="1323983"/>
                  </a:lnTo>
                  <a:cubicBezTo>
                    <a:pt x="1846771" y="1702114"/>
                    <a:pt x="1943959" y="2080244"/>
                    <a:pt x="1974216" y="2458375"/>
                  </a:cubicBezTo>
                  <a:cubicBezTo>
                    <a:pt x="2018457" y="3341280"/>
                    <a:pt x="2362478" y="5932937"/>
                    <a:pt x="2081958" y="6621415"/>
                  </a:cubicBezTo>
                  <a:cubicBezTo>
                    <a:pt x="1918569" y="6792286"/>
                    <a:pt x="610919" y="6885772"/>
                    <a:pt x="291094" y="6589245"/>
                  </a:cubicBezTo>
                  <a:cubicBezTo>
                    <a:pt x="-28731" y="6292718"/>
                    <a:pt x="-33781" y="5122445"/>
                    <a:pt x="36534" y="4479495"/>
                  </a:cubicBezTo>
                  <a:cubicBezTo>
                    <a:pt x="37026" y="3601951"/>
                    <a:pt x="298709" y="1842462"/>
                    <a:pt x="294046" y="1323982"/>
                  </a:cubicBezTo>
                  <a:lnTo>
                    <a:pt x="309751" y="1313156"/>
                  </a:lnTo>
                  <a:cubicBezTo>
                    <a:pt x="500548" y="1193625"/>
                    <a:pt x="764132" y="1119694"/>
                    <a:pt x="1055279" y="1119694"/>
                  </a:cubicBezTo>
                  <a:close/>
                  <a:moveTo>
                    <a:pt x="455010" y="0"/>
                  </a:moveTo>
                  <a:lnTo>
                    <a:pt x="1655547" y="0"/>
                  </a:lnTo>
                  <a:lnTo>
                    <a:pt x="1703060" y="12568"/>
                  </a:lnTo>
                  <a:cubicBezTo>
                    <a:pt x="1868134" y="70542"/>
                    <a:pt x="1984942" y="213862"/>
                    <a:pt x="1984942" y="381480"/>
                  </a:cubicBezTo>
                  <a:lnTo>
                    <a:pt x="1984942" y="580179"/>
                  </a:lnTo>
                  <a:cubicBezTo>
                    <a:pt x="1984942" y="689644"/>
                    <a:pt x="1935126" y="788746"/>
                    <a:pt x="1854582" y="860482"/>
                  </a:cubicBezTo>
                  <a:lnTo>
                    <a:pt x="1816514" y="888455"/>
                  </a:lnTo>
                  <a:lnTo>
                    <a:pt x="1816514" y="1323982"/>
                  </a:lnTo>
                  <a:lnTo>
                    <a:pt x="1800807" y="1313155"/>
                  </a:lnTo>
                  <a:cubicBezTo>
                    <a:pt x="1610010" y="1193624"/>
                    <a:pt x="1346426" y="1119693"/>
                    <a:pt x="1055279" y="1119693"/>
                  </a:cubicBezTo>
                  <a:cubicBezTo>
                    <a:pt x="764132" y="1119693"/>
                    <a:pt x="500548" y="1193624"/>
                    <a:pt x="309751" y="1313155"/>
                  </a:cubicBezTo>
                  <a:lnTo>
                    <a:pt x="294046" y="1323981"/>
                  </a:lnTo>
                  <a:lnTo>
                    <a:pt x="294046" y="888455"/>
                  </a:lnTo>
                  <a:lnTo>
                    <a:pt x="255978" y="860482"/>
                  </a:lnTo>
                  <a:cubicBezTo>
                    <a:pt x="175435" y="788746"/>
                    <a:pt x="125617" y="689644"/>
                    <a:pt x="125617" y="580179"/>
                  </a:cubicBezTo>
                  <a:lnTo>
                    <a:pt x="125617" y="381480"/>
                  </a:lnTo>
                  <a:cubicBezTo>
                    <a:pt x="125617" y="213862"/>
                    <a:pt x="242424" y="70542"/>
                    <a:pt x="407498" y="12568"/>
                  </a:cubicBezTo>
                  <a:lnTo>
                    <a:pt x="455010" y="0"/>
                  </a:lnTo>
                  <a:close/>
                </a:path>
              </a:pathLst>
            </a:custGeom>
            <a:solidFill>
              <a:srgbClr val="E0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72" name="Szabadkézi sokszög 371"/>
            <p:cNvSpPr/>
            <p:nvPr/>
          </p:nvSpPr>
          <p:spPr>
            <a:xfrm flipH="1">
              <a:off x="2154884" y="977432"/>
              <a:ext cx="18271" cy="5475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3" name="Szabadkézi sokszög 372"/>
            <p:cNvSpPr/>
            <p:nvPr/>
          </p:nvSpPr>
          <p:spPr>
            <a:xfrm flipH="1">
              <a:off x="2173155" y="982907"/>
              <a:ext cx="8535" cy="3528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4" name="Szabadkézi sokszög 373"/>
            <p:cNvSpPr/>
            <p:nvPr/>
          </p:nvSpPr>
          <p:spPr>
            <a:xfrm flipH="1">
              <a:off x="2181689" y="986434"/>
              <a:ext cx="15789" cy="8545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5" name="Szabadkézi sokszög 374"/>
            <p:cNvSpPr/>
            <p:nvPr/>
          </p:nvSpPr>
          <p:spPr>
            <a:xfrm flipH="1">
              <a:off x="2197478" y="994978"/>
              <a:ext cx="6633" cy="416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6" name="Szabadkézi sokszög 375"/>
            <p:cNvSpPr/>
            <p:nvPr/>
          </p:nvSpPr>
          <p:spPr>
            <a:xfrm flipH="1">
              <a:off x="2204111" y="999147"/>
              <a:ext cx="18109" cy="15925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7" name="Ellipszis 376"/>
            <p:cNvSpPr/>
            <p:nvPr/>
          </p:nvSpPr>
          <p:spPr>
            <a:xfrm>
              <a:off x="2095235" y="986155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8" name="Szabadkézi sokszög 377"/>
            <p:cNvSpPr/>
            <p:nvPr/>
          </p:nvSpPr>
          <p:spPr>
            <a:xfrm rot="1132413" flipH="1">
              <a:off x="2647808" y="684594"/>
              <a:ext cx="266789" cy="63775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9" name="Szabadkézi sokszög 378"/>
            <p:cNvSpPr/>
            <p:nvPr/>
          </p:nvSpPr>
          <p:spPr>
            <a:xfrm>
              <a:off x="2499464" y="1209547"/>
              <a:ext cx="116661" cy="170399"/>
            </a:xfrm>
            <a:custGeom>
              <a:avLst/>
              <a:gdLst>
                <a:gd name="connsiteX0" fmla="*/ 404692 w 404692"/>
                <a:gd name="connsiteY0" fmla="*/ 0 h 539998"/>
                <a:gd name="connsiteX1" fmla="*/ 404692 w 404692"/>
                <a:gd name="connsiteY1" fmla="*/ 493302 h 539998"/>
                <a:gd name="connsiteX2" fmla="*/ 392629 w 404692"/>
                <a:gd name="connsiteY2" fmla="*/ 496693 h 539998"/>
                <a:gd name="connsiteX3" fmla="*/ 199030 w 404692"/>
                <a:gd name="connsiteY3" fmla="*/ 528995 h 539998"/>
                <a:gd name="connsiteX4" fmla="*/ 328 w 404692"/>
                <a:gd name="connsiteY4" fmla="*/ 539963 h 539998"/>
                <a:gd name="connsiteX5" fmla="*/ 328 w 404692"/>
                <a:gd name="connsiteY5" fmla="*/ 539998 h 539998"/>
                <a:gd name="connsiteX6" fmla="*/ 8 w 404692"/>
                <a:gd name="connsiteY6" fmla="*/ 539981 h 539998"/>
                <a:gd name="connsiteX7" fmla="*/ 0 w 404692"/>
                <a:gd name="connsiteY7" fmla="*/ 539982 h 539998"/>
                <a:gd name="connsiteX8" fmla="*/ 0 w 404692"/>
                <a:gd name="connsiteY8" fmla="*/ 39821 h 539998"/>
                <a:gd name="connsiteX9" fmla="*/ 10 w 404692"/>
                <a:gd name="connsiteY9" fmla="*/ 39821 h 539998"/>
                <a:gd name="connsiteX10" fmla="*/ 179457 w 404692"/>
                <a:gd name="connsiteY10" fmla="*/ 32091 h 539998"/>
                <a:gd name="connsiteX11" fmla="*/ 373645 w 404692"/>
                <a:gd name="connsiteY11" fmla="*/ 6810 h 539998"/>
                <a:gd name="connsiteX12" fmla="*/ 404692 w 404692"/>
                <a:gd name="connsiteY12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92" h="539998">
                  <a:moveTo>
                    <a:pt x="404692" y="0"/>
                  </a:moveTo>
                  <a:lnTo>
                    <a:pt x="404692" y="493302"/>
                  </a:lnTo>
                  <a:lnTo>
                    <a:pt x="392629" y="496693"/>
                  </a:lnTo>
                  <a:cubicBezTo>
                    <a:pt x="329165" y="510891"/>
                    <a:pt x="264577" y="521717"/>
                    <a:pt x="199030" y="528995"/>
                  </a:cubicBezTo>
                  <a:lnTo>
                    <a:pt x="328" y="539963"/>
                  </a:lnTo>
                  <a:lnTo>
                    <a:pt x="328" y="539998"/>
                  </a:lnTo>
                  <a:lnTo>
                    <a:pt x="8" y="539981"/>
                  </a:lnTo>
                  <a:lnTo>
                    <a:pt x="0" y="539982"/>
                  </a:lnTo>
                  <a:lnTo>
                    <a:pt x="0" y="39821"/>
                  </a:lnTo>
                  <a:lnTo>
                    <a:pt x="10" y="39821"/>
                  </a:lnTo>
                  <a:lnTo>
                    <a:pt x="179457" y="32091"/>
                  </a:lnTo>
                  <a:cubicBezTo>
                    <a:pt x="245204" y="26395"/>
                    <a:pt x="309988" y="17922"/>
                    <a:pt x="373645" y="6810"/>
                  </a:cubicBezTo>
                  <a:lnTo>
                    <a:pt x="404692" y="0"/>
                  </a:lnTo>
                  <a:close/>
                </a:path>
              </a:pathLst>
            </a:cu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0" name="Szabadkézi sokszög 379"/>
            <p:cNvSpPr/>
            <p:nvPr/>
          </p:nvSpPr>
          <p:spPr>
            <a:xfrm>
              <a:off x="2388721" y="1220217"/>
              <a:ext cx="129083" cy="159485"/>
            </a:xfrm>
            <a:custGeom>
              <a:avLst/>
              <a:gdLst>
                <a:gd name="connsiteX0" fmla="*/ 0 w 404692"/>
                <a:gd name="connsiteY0" fmla="*/ 0 h 540000"/>
                <a:gd name="connsiteX1" fmla="*/ 31047 w 404692"/>
                <a:gd name="connsiteY1" fmla="*/ 6810 h 540000"/>
                <a:gd name="connsiteX2" fmla="*/ 225235 w 404692"/>
                <a:gd name="connsiteY2" fmla="*/ 32091 h 540000"/>
                <a:gd name="connsiteX3" fmla="*/ 404692 w 404692"/>
                <a:gd name="connsiteY3" fmla="*/ 39822 h 540000"/>
                <a:gd name="connsiteX4" fmla="*/ 404692 w 404692"/>
                <a:gd name="connsiteY4" fmla="*/ 539983 h 540000"/>
                <a:gd name="connsiteX5" fmla="*/ 404364 w 404692"/>
                <a:gd name="connsiteY5" fmla="*/ 540000 h 540000"/>
                <a:gd name="connsiteX6" fmla="*/ 404364 w 404692"/>
                <a:gd name="connsiteY6" fmla="*/ 539963 h 540000"/>
                <a:gd name="connsiteX7" fmla="*/ 205662 w 404692"/>
                <a:gd name="connsiteY7" fmla="*/ 528995 h 540000"/>
                <a:gd name="connsiteX8" fmla="*/ 12063 w 404692"/>
                <a:gd name="connsiteY8" fmla="*/ 496693 h 540000"/>
                <a:gd name="connsiteX9" fmla="*/ 0 w 404692"/>
                <a:gd name="connsiteY9" fmla="*/ 493303 h 540000"/>
                <a:gd name="connsiteX10" fmla="*/ 0 w 404692"/>
                <a:gd name="connsiteY10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92" h="540000">
                  <a:moveTo>
                    <a:pt x="0" y="0"/>
                  </a:moveTo>
                  <a:lnTo>
                    <a:pt x="31047" y="6810"/>
                  </a:lnTo>
                  <a:cubicBezTo>
                    <a:pt x="94704" y="17922"/>
                    <a:pt x="159488" y="26395"/>
                    <a:pt x="225235" y="32091"/>
                  </a:cubicBezTo>
                  <a:lnTo>
                    <a:pt x="404692" y="39822"/>
                  </a:lnTo>
                  <a:lnTo>
                    <a:pt x="404692" y="539983"/>
                  </a:lnTo>
                  <a:lnTo>
                    <a:pt x="404364" y="540000"/>
                  </a:lnTo>
                  <a:lnTo>
                    <a:pt x="404364" y="539963"/>
                  </a:lnTo>
                  <a:lnTo>
                    <a:pt x="205662" y="528995"/>
                  </a:lnTo>
                  <a:cubicBezTo>
                    <a:pt x="140115" y="521717"/>
                    <a:pt x="75528" y="510891"/>
                    <a:pt x="12063" y="496693"/>
                  </a:cubicBezTo>
                  <a:lnTo>
                    <a:pt x="0" y="49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1" name="Ellipszis 380"/>
            <p:cNvSpPr/>
            <p:nvPr/>
          </p:nvSpPr>
          <p:spPr>
            <a:xfrm>
              <a:off x="2633683" y="978832"/>
              <a:ext cx="9929" cy="10186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2" name="Szabadkézi sokszög 381"/>
            <p:cNvSpPr/>
            <p:nvPr/>
          </p:nvSpPr>
          <p:spPr>
            <a:xfrm rot="20755475">
              <a:off x="2051231" y="681810"/>
              <a:ext cx="266789" cy="55847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3" name="Szabadkézi sokszög 382"/>
            <p:cNvSpPr/>
            <p:nvPr/>
          </p:nvSpPr>
          <p:spPr>
            <a:xfrm>
              <a:off x="1965477" y="43993"/>
              <a:ext cx="1121530" cy="307787"/>
            </a:xfrm>
            <a:custGeom>
              <a:avLst/>
              <a:gdLst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0 w 1347663"/>
                <a:gd name="connsiteY3" fmla="*/ 468634 h 468634"/>
                <a:gd name="connsiteX4" fmla="*/ 2213 w 1347663"/>
                <a:gd name="connsiteY4" fmla="*/ 460496 h 468634"/>
                <a:gd name="connsiteX5" fmla="*/ 537506 w 1347663"/>
                <a:gd name="connsiteY5" fmla="*/ 12158 h 468634"/>
                <a:gd name="connsiteX6" fmla="*/ 724716 w 1347663"/>
                <a:gd name="connsiteY6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663" h="468634">
                  <a:moveTo>
                    <a:pt x="724716" y="0"/>
                  </a:moveTo>
                  <a:cubicBezTo>
                    <a:pt x="1003534" y="26264"/>
                    <a:pt x="1236421" y="196640"/>
                    <a:pt x="1335438" y="429557"/>
                  </a:cubicBezTo>
                  <a:lnTo>
                    <a:pt x="1347663" y="468634"/>
                  </a:lnTo>
                  <a:cubicBezTo>
                    <a:pt x="1111075" y="465419"/>
                    <a:pt x="820006" y="284621"/>
                    <a:pt x="651520" y="290754"/>
                  </a:cubicBezTo>
                  <a:cubicBezTo>
                    <a:pt x="413915" y="331354"/>
                    <a:pt x="217173" y="428034"/>
                    <a:pt x="0" y="468634"/>
                  </a:cubicBezTo>
                  <a:lnTo>
                    <a:pt x="2213" y="460496"/>
                  </a:lnTo>
                  <a:cubicBezTo>
                    <a:pt x="83665" y="233894"/>
                    <a:pt x="286807" y="60946"/>
                    <a:pt x="537506" y="12158"/>
                  </a:cubicBezTo>
                  <a:cubicBezTo>
                    <a:pt x="608576" y="-4896"/>
                    <a:pt x="662313" y="4053"/>
                    <a:pt x="724716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4" name="Szabadkézi sokszög 383"/>
            <p:cNvSpPr/>
            <p:nvPr/>
          </p:nvSpPr>
          <p:spPr>
            <a:xfrm>
              <a:off x="1845397" y="219846"/>
              <a:ext cx="1320532" cy="282423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D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5" name="Ellipszis 384"/>
            <p:cNvSpPr/>
            <p:nvPr/>
          </p:nvSpPr>
          <p:spPr>
            <a:xfrm>
              <a:off x="2761390" y="979632"/>
              <a:ext cx="139335" cy="135008"/>
            </a:xfrm>
            <a:prstGeom prst="ellipse">
              <a:avLst/>
            </a:prstGeom>
            <a:solidFill>
              <a:srgbClr val="FFB63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6" name="Ellipszis 111"/>
            <p:cNvSpPr/>
            <p:nvPr/>
          </p:nvSpPr>
          <p:spPr>
            <a:xfrm rot="6759763" flipH="1" flipV="1">
              <a:off x="2925707" y="302252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7" name="Ellipszis 111"/>
            <p:cNvSpPr/>
            <p:nvPr/>
          </p:nvSpPr>
          <p:spPr>
            <a:xfrm rot="6759763" flipH="1" flipV="1">
              <a:off x="2851190" y="240674"/>
              <a:ext cx="73461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8" name="Ellipszis 111"/>
            <p:cNvSpPr/>
            <p:nvPr/>
          </p:nvSpPr>
          <p:spPr>
            <a:xfrm rot="14840237" flipV="1">
              <a:off x="2801967" y="1177997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9" name="Ellipszis 111"/>
            <p:cNvSpPr/>
            <p:nvPr/>
          </p:nvSpPr>
          <p:spPr>
            <a:xfrm rot="14840237" flipV="1">
              <a:off x="2211728" y="259532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0" name="Ellipszis 111"/>
            <p:cNvSpPr/>
            <p:nvPr/>
          </p:nvSpPr>
          <p:spPr>
            <a:xfrm rot="14840237" flipV="1">
              <a:off x="2056800" y="279980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1" name="Ellipszis 111"/>
            <p:cNvSpPr/>
            <p:nvPr/>
          </p:nvSpPr>
          <p:spPr>
            <a:xfrm rot="14840237" flipV="1">
              <a:off x="2956341" y="1036542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2" name="Ellipszis 111"/>
            <p:cNvSpPr/>
            <p:nvPr/>
          </p:nvSpPr>
          <p:spPr>
            <a:xfrm rot="11066748" flipV="1">
              <a:off x="3080819" y="698613"/>
              <a:ext cx="161999" cy="553552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  <a:gd name="connsiteX0" fmla="*/ 549 w 82734"/>
                <a:gd name="connsiteY0" fmla="*/ 789167 h 1631742"/>
                <a:gd name="connsiteX1" fmla="*/ 45908 w 82734"/>
                <a:gd name="connsiteY1" fmla="*/ 1 h 1631742"/>
                <a:gd name="connsiteX2" fmla="*/ 31466 w 82734"/>
                <a:gd name="connsiteY2" fmla="*/ 795814 h 1631742"/>
                <a:gd name="connsiteX3" fmla="*/ 82400 w 82734"/>
                <a:gd name="connsiteY3" fmla="*/ 1631740 h 1631742"/>
                <a:gd name="connsiteX4" fmla="*/ 549 w 82734"/>
                <a:gd name="connsiteY4" fmla="*/ 789167 h 16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4" h="1631742">
                  <a:moveTo>
                    <a:pt x="549" y="789167"/>
                  </a:moveTo>
                  <a:cubicBezTo>
                    <a:pt x="-5533" y="517211"/>
                    <a:pt x="40755" y="-1107"/>
                    <a:pt x="45908" y="1"/>
                  </a:cubicBezTo>
                  <a:cubicBezTo>
                    <a:pt x="51061" y="1109"/>
                    <a:pt x="31466" y="358302"/>
                    <a:pt x="31466" y="795814"/>
                  </a:cubicBezTo>
                  <a:cubicBezTo>
                    <a:pt x="31466" y="1233326"/>
                    <a:pt x="87553" y="1632848"/>
                    <a:pt x="82400" y="1631740"/>
                  </a:cubicBezTo>
                  <a:cubicBezTo>
                    <a:pt x="77247" y="1630632"/>
                    <a:pt x="6631" y="1061123"/>
                    <a:pt x="549" y="7891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3" name="Ellipszis 111"/>
            <p:cNvSpPr/>
            <p:nvPr/>
          </p:nvSpPr>
          <p:spPr>
            <a:xfrm rot="11191453" flipV="1">
              <a:off x="3075122" y="595304"/>
              <a:ext cx="130837" cy="45235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4" name="Ellipszis 111"/>
            <p:cNvSpPr/>
            <p:nvPr/>
          </p:nvSpPr>
          <p:spPr>
            <a:xfrm rot="14840237" flipV="1">
              <a:off x="2123235" y="346953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5" name="Ellipszis 111"/>
            <p:cNvSpPr/>
            <p:nvPr/>
          </p:nvSpPr>
          <p:spPr>
            <a:xfrm rot="14840237" flipV="1">
              <a:off x="2038994" y="219656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6" name="Ellipszis 111"/>
            <p:cNvSpPr/>
            <p:nvPr/>
          </p:nvSpPr>
          <p:spPr>
            <a:xfrm rot="6759763" flipH="1" flipV="1">
              <a:off x="2091744" y="1196675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7" name="Ellipszis 111"/>
            <p:cNvSpPr/>
            <p:nvPr/>
          </p:nvSpPr>
          <p:spPr>
            <a:xfrm rot="6759763" flipH="1" flipV="1">
              <a:off x="1959720" y="1069559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8" name="Ellipszis 111"/>
            <p:cNvSpPr/>
            <p:nvPr/>
          </p:nvSpPr>
          <p:spPr>
            <a:xfrm rot="9212325" flipH="1">
              <a:off x="1788955" y="786479"/>
              <a:ext cx="141453" cy="43854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399" name="Csoportba foglalás 398"/>
            <p:cNvGrpSpPr/>
            <p:nvPr/>
          </p:nvGrpSpPr>
          <p:grpSpPr>
            <a:xfrm>
              <a:off x="2109685" y="741085"/>
              <a:ext cx="758025" cy="890946"/>
              <a:chOff x="5069106" y="3225863"/>
              <a:chExt cx="2125480" cy="2496671"/>
            </a:xfrm>
          </p:grpSpPr>
          <p:sp>
            <p:nvSpPr>
              <p:cNvPr id="412" name="Szabadkézi sokszög 411"/>
              <p:cNvSpPr/>
              <p:nvPr/>
            </p:nvSpPr>
            <p:spPr>
              <a:xfrm>
                <a:off x="6159606" y="3271852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3" name="Szabadkézi sokszög 412"/>
              <p:cNvSpPr/>
              <p:nvPr/>
            </p:nvSpPr>
            <p:spPr>
              <a:xfrm flipH="1">
                <a:off x="5997916" y="3271853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4" name="Ellipszis 413"/>
              <p:cNvSpPr/>
              <p:nvPr/>
            </p:nvSpPr>
            <p:spPr>
              <a:xfrm>
                <a:off x="6579880" y="3264595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15" name="Csoportba foglalás 414"/>
              <p:cNvGrpSpPr/>
              <p:nvPr/>
            </p:nvGrpSpPr>
            <p:grpSpPr>
              <a:xfrm>
                <a:off x="6565521" y="3225863"/>
                <a:ext cx="629065" cy="493899"/>
                <a:chOff x="4493581" y="2506367"/>
                <a:chExt cx="813392" cy="622936"/>
              </a:xfrm>
            </p:grpSpPr>
            <p:sp>
              <p:nvSpPr>
                <p:cNvPr id="425" name="Ellipszis 424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6" name="Ellipszis 425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7" name="Ellipszis 426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8" name="Szabadkézi sokszög 427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9" name="Ellipszis 428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6" name="Szabadkézi sokszög 415"/>
              <p:cNvSpPr/>
              <p:nvPr/>
            </p:nvSpPr>
            <p:spPr>
              <a:xfrm>
                <a:off x="6150299" y="4946319"/>
                <a:ext cx="340776" cy="770084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17" name="Szabadkézi sokszög 416"/>
              <p:cNvSpPr/>
              <p:nvPr/>
            </p:nvSpPr>
            <p:spPr>
              <a:xfrm>
                <a:off x="5850058" y="4952448"/>
                <a:ext cx="340774" cy="770086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18" name="Ellipszis 417"/>
              <p:cNvSpPr/>
              <p:nvPr/>
            </p:nvSpPr>
            <p:spPr>
              <a:xfrm>
                <a:off x="5083466" y="3334219"/>
                <a:ext cx="610815" cy="292877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19" name="Csoportba foglalás 418"/>
              <p:cNvGrpSpPr/>
              <p:nvPr/>
            </p:nvGrpSpPr>
            <p:grpSpPr>
              <a:xfrm>
                <a:off x="5069106" y="3227405"/>
                <a:ext cx="629065" cy="493899"/>
                <a:chOff x="4493581" y="2506367"/>
                <a:chExt cx="813392" cy="622936"/>
              </a:xfrm>
            </p:grpSpPr>
            <p:sp>
              <p:nvSpPr>
                <p:cNvPr id="420" name="Ellipszis 419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1" name="Ellipszis 420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2" name="Ellipszis 421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3" name="Szabadkézi sokszög 422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4" name="Ellipszis 423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00" name="Szabadkézi sokszög 399"/>
            <p:cNvSpPr/>
            <p:nvPr/>
          </p:nvSpPr>
          <p:spPr>
            <a:xfrm flipH="1">
              <a:off x="2372500" y="1198767"/>
              <a:ext cx="270787" cy="90405"/>
            </a:xfrm>
            <a:custGeom>
              <a:avLst/>
              <a:gdLst>
                <a:gd name="connsiteX0" fmla="*/ 1337556 w 2158716"/>
                <a:gd name="connsiteY0" fmla="*/ 66 h 445380"/>
                <a:gd name="connsiteX1" fmla="*/ 1099008 w 2158716"/>
                <a:gd name="connsiteY1" fmla="*/ 168990 h 445380"/>
                <a:gd name="connsiteX2" fmla="*/ 1079358 w 2158716"/>
                <a:gd name="connsiteY2" fmla="*/ 263991 h 445380"/>
                <a:gd name="connsiteX3" fmla="*/ 1059709 w 2158716"/>
                <a:gd name="connsiteY3" fmla="*/ 168990 h 445380"/>
                <a:gd name="connsiteX4" fmla="*/ 821160 w 2158716"/>
                <a:gd name="connsiteY4" fmla="*/ 66 h 445380"/>
                <a:gd name="connsiteX5" fmla="*/ 0 w 2158716"/>
                <a:gd name="connsiteY5" fmla="*/ 445380 h 445380"/>
                <a:gd name="connsiteX6" fmla="*/ 1053682 w 2158716"/>
                <a:gd name="connsiteY6" fmla="*/ 445380 h 445380"/>
                <a:gd name="connsiteX7" fmla="*/ 1105034 w 2158716"/>
                <a:gd name="connsiteY7" fmla="*/ 445380 h 445380"/>
                <a:gd name="connsiteX8" fmla="*/ 2158716 w 2158716"/>
                <a:gd name="connsiteY8" fmla="*/ 445380 h 445380"/>
                <a:gd name="connsiteX9" fmla="*/ 1337556 w 2158716"/>
                <a:gd name="connsiteY9" fmla="*/ 66 h 445380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533627"/>
                <a:gd name="connsiteX1" fmla="*/ 1208190 w 2322489"/>
                <a:gd name="connsiteY1" fmla="*/ 171289 h 533627"/>
                <a:gd name="connsiteX2" fmla="*/ 1188540 w 2322489"/>
                <a:gd name="connsiteY2" fmla="*/ 266290 h 533627"/>
                <a:gd name="connsiteX3" fmla="*/ 1168891 w 2322489"/>
                <a:gd name="connsiteY3" fmla="*/ 171289 h 533627"/>
                <a:gd name="connsiteX4" fmla="*/ 930342 w 2322489"/>
                <a:gd name="connsiteY4" fmla="*/ 2365 h 533627"/>
                <a:gd name="connsiteX5" fmla="*/ 0 w 2322489"/>
                <a:gd name="connsiteY5" fmla="*/ 283906 h 533627"/>
                <a:gd name="connsiteX6" fmla="*/ 1162864 w 2322489"/>
                <a:gd name="connsiteY6" fmla="*/ 447679 h 533627"/>
                <a:gd name="connsiteX7" fmla="*/ 1214216 w 2322489"/>
                <a:gd name="connsiteY7" fmla="*/ 447679 h 533627"/>
                <a:gd name="connsiteX8" fmla="*/ 2322489 w 2322489"/>
                <a:gd name="connsiteY8" fmla="*/ 256610 h 533627"/>
                <a:gd name="connsiteX9" fmla="*/ 1446738 w 2322489"/>
                <a:gd name="connsiteY9" fmla="*/ 2365 h 533627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162864 w 2322489"/>
                <a:gd name="connsiteY6" fmla="*/ 447679 h 898056"/>
                <a:gd name="connsiteX7" fmla="*/ 1077738 w 2322489"/>
                <a:gd name="connsiteY7" fmla="*/ 898056 h 898056"/>
                <a:gd name="connsiteX8" fmla="*/ 2322489 w 2322489"/>
                <a:gd name="connsiteY8" fmla="*/ 256610 h 898056"/>
                <a:gd name="connsiteX9" fmla="*/ 1446738 w 2322489"/>
                <a:gd name="connsiteY9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528625 w 2404376"/>
                <a:gd name="connsiteY0" fmla="*/ 813 h 896504"/>
                <a:gd name="connsiteX1" fmla="*/ 1290077 w 2404376"/>
                <a:gd name="connsiteY1" fmla="*/ 169737 h 896504"/>
                <a:gd name="connsiteX2" fmla="*/ 1270427 w 2404376"/>
                <a:gd name="connsiteY2" fmla="*/ 264738 h 896504"/>
                <a:gd name="connsiteX3" fmla="*/ 1250778 w 2404376"/>
                <a:gd name="connsiteY3" fmla="*/ 169737 h 896504"/>
                <a:gd name="connsiteX4" fmla="*/ 1012229 w 2404376"/>
                <a:gd name="connsiteY4" fmla="*/ 813 h 896504"/>
                <a:gd name="connsiteX5" fmla="*/ 0 w 2404376"/>
                <a:gd name="connsiteY5" fmla="*/ 104933 h 896504"/>
                <a:gd name="connsiteX6" fmla="*/ 1159625 w 2404376"/>
                <a:gd name="connsiteY6" fmla="*/ 896504 h 896504"/>
                <a:gd name="connsiteX7" fmla="*/ 2404376 w 2404376"/>
                <a:gd name="connsiteY7" fmla="*/ 255058 h 896504"/>
                <a:gd name="connsiteX8" fmla="*/ 1528625 w 2404376"/>
                <a:gd name="connsiteY8" fmla="*/ 813 h 896504"/>
                <a:gd name="connsiteX0" fmla="*/ 1528625 w 2404376"/>
                <a:gd name="connsiteY0" fmla="*/ 166 h 895857"/>
                <a:gd name="connsiteX1" fmla="*/ 1290077 w 2404376"/>
                <a:gd name="connsiteY1" fmla="*/ 169090 h 895857"/>
                <a:gd name="connsiteX2" fmla="*/ 1270427 w 2404376"/>
                <a:gd name="connsiteY2" fmla="*/ 264091 h 895857"/>
                <a:gd name="connsiteX3" fmla="*/ 1250778 w 2404376"/>
                <a:gd name="connsiteY3" fmla="*/ 169090 h 895857"/>
                <a:gd name="connsiteX4" fmla="*/ 1012229 w 2404376"/>
                <a:gd name="connsiteY4" fmla="*/ 166 h 895857"/>
                <a:gd name="connsiteX5" fmla="*/ 0 w 2404376"/>
                <a:gd name="connsiteY5" fmla="*/ 104286 h 895857"/>
                <a:gd name="connsiteX6" fmla="*/ 1159625 w 2404376"/>
                <a:gd name="connsiteY6" fmla="*/ 895857 h 895857"/>
                <a:gd name="connsiteX7" fmla="*/ 2404376 w 2404376"/>
                <a:gd name="connsiteY7" fmla="*/ 254411 h 895857"/>
                <a:gd name="connsiteX8" fmla="*/ 1528625 w 2404376"/>
                <a:gd name="connsiteY8" fmla="*/ 166 h 895857"/>
                <a:gd name="connsiteX0" fmla="*/ 1528625 w 2431672"/>
                <a:gd name="connsiteY0" fmla="*/ 309 h 896000"/>
                <a:gd name="connsiteX1" fmla="*/ 1290077 w 2431672"/>
                <a:gd name="connsiteY1" fmla="*/ 169233 h 896000"/>
                <a:gd name="connsiteX2" fmla="*/ 1270427 w 2431672"/>
                <a:gd name="connsiteY2" fmla="*/ 264234 h 896000"/>
                <a:gd name="connsiteX3" fmla="*/ 1250778 w 2431672"/>
                <a:gd name="connsiteY3" fmla="*/ 169233 h 896000"/>
                <a:gd name="connsiteX4" fmla="*/ 1012229 w 2431672"/>
                <a:gd name="connsiteY4" fmla="*/ 309 h 896000"/>
                <a:gd name="connsiteX5" fmla="*/ 0 w 2431672"/>
                <a:gd name="connsiteY5" fmla="*/ 104429 h 896000"/>
                <a:gd name="connsiteX6" fmla="*/ 1159625 w 2431672"/>
                <a:gd name="connsiteY6" fmla="*/ 896000 h 896000"/>
                <a:gd name="connsiteX7" fmla="*/ 2431672 w 2431672"/>
                <a:gd name="connsiteY7" fmla="*/ 8894 h 896000"/>
                <a:gd name="connsiteX8" fmla="*/ 1528625 w 2431672"/>
                <a:gd name="connsiteY8" fmla="*/ 309 h 896000"/>
                <a:gd name="connsiteX0" fmla="*/ 1528625 w 2431672"/>
                <a:gd name="connsiteY0" fmla="*/ 166 h 895857"/>
                <a:gd name="connsiteX1" fmla="*/ 1290077 w 2431672"/>
                <a:gd name="connsiteY1" fmla="*/ 169090 h 895857"/>
                <a:gd name="connsiteX2" fmla="*/ 1270427 w 2431672"/>
                <a:gd name="connsiteY2" fmla="*/ 264091 h 895857"/>
                <a:gd name="connsiteX3" fmla="*/ 1250778 w 2431672"/>
                <a:gd name="connsiteY3" fmla="*/ 169090 h 895857"/>
                <a:gd name="connsiteX4" fmla="*/ 1012229 w 2431672"/>
                <a:gd name="connsiteY4" fmla="*/ 166 h 895857"/>
                <a:gd name="connsiteX5" fmla="*/ 0 w 2431672"/>
                <a:gd name="connsiteY5" fmla="*/ 104286 h 895857"/>
                <a:gd name="connsiteX6" fmla="*/ 1159625 w 2431672"/>
                <a:gd name="connsiteY6" fmla="*/ 895857 h 895857"/>
                <a:gd name="connsiteX7" fmla="*/ 2431672 w 2431672"/>
                <a:gd name="connsiteY7" fmla="*/ 8751 h 895857"/>
                <a:gd name="connsiteX8" fmla="*/ 1528625 w 2431672"/>
                <a:gd name="connsiteY8" fmla="*/ 166 h 895857"/>
                <a:gd name="connsiteX0" fmla="*/ 1528625 w 2431672"/>
                <a:gd name="connsiteY0" fmla="*/ 166 h 691141"/>
                <a:gd name="connsiteX1" fmla="*/ 1290077 w 2431672"/>
                <a:gd name="connsiteY1" fmla="*/ 169090 h 691141"/>
                <a:gd name="connsiteX2" fmla="*/ 1270427 w 2431672"/>
                <a:gd name="connsiteY2" fmla="*/ 264091 h 691141"/>
                <a:gd name="connsiteX3" fmla="*/ 1250778 w 2431672"/>
                <a:gd name="connsiteY3" fmla="*/ 169090 h 691141"/>
                <a:gd name="connsiteX4" fmla="*/ 1012229 w 2431672"/>
                <a:gd name="connsiteY4" fmla="*/ 166 h 691141"/>
                <a:gd name="connsiteX5" fmla="*/ 0 w 2431672"/>
                <a:gd name="connsiteY5" fmla="*/ 104286 h 691141"/>
                <a:gd name="connsiteX6" fmla="*/ 1282455 w 2431672"/>
                <a:gd name="connsiteY6" fmla="*/ 691141 h 691141"/>
                <a:gd name="connsiteX7" fmla="*/ 2431672 w 2431672"/>
                <a:gd name="connsiteY7" fmla="*/ 8751 h 691141"/>
                <a:gd name="connsiteX8" fmla="*/ 1528625 w 2431672"/>
                <a:gd name="connsiteY8" fmla="*/ 166 h 691141"/>
                <a:gd name="connsiteX0" fmla="*/ 1310260 w 2213307"/>
                <a:gd name="connsiteY0" fmla="*/ 166 h 691141"/>
                <a:gd name="connsiteX1" fmla="*/ 1071712 w 2213307"/>
                <a:gd name="connsiteY1" fmla="*/ 169090 h 691141"/>
                <a:gd name="connsiteX2" fmla="*/ 1052062 w 2213307"/>
                <a:gd name="connsiteY2" fmla="*/ 264091 h 691141"/>
                <a:gd name="connsiteX3" fmla="*/ 1032413 w 2213307"/>
                <a:gd name="connsiteY3" fmla="*/ 169090 h 691141"/>
                <a:gd name="connsiteX4" fmla="*/ 793864 w 2213307"/>
                <a:gd name="connsiteY4" fmla="*/ 166 h 691141"/>
                <a:gd name="connsiteX5" fmla="*/ 0 w 2213307"/>
                <a:gd name="connsiteY5" fmla="*/ 104286 h 691141"/>
                <a:gd name="connsiteX6" fmla="*/ 1064090 w 2213307"/>
                <a:gd name="connsiteY6" fmla="*/ 691141 h 691141"/>
                <a:gd name="connsiteX7" fmla="*/ 2213307 w 2213307"/>
                <a:gd name="connsiteY7" fmla="*/ 8751 h 691141"/>
                <a:gd name="connsiteX8" fmla="*/ 1310260 w 2213307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841267"/>
                <a:gd name="connsiteX1" fmla="*/ 1071712 w 2022238"/>
                <a:gd name="connsiteY1" fmla="*/ 169090 h 841267"/>
                <a:gd name="connsiteX2" fmla="*/ 1052062 w 2022238"/>
                <a:gd name="connsiteY2" fmla="*/ 264091 h 841267"/>
                <a:gd name="connsiteX3" fmla="*/ 1032413 w 2022238"/>
                <a:gd name="connsiteY3" fmla="*/ 169090 h 841267"/>
                <a:gd name="connsiteX4" fmla="*/ 793864 w 2022238"/>
                <a:gd name="connsiteY4" fmla="*/ 166 h 841267"/>
                <a:gd name="connsiteX5" fmla="*/ 0 w 2022238"/>
                <a:gd name="connsiteY5" fmla="*/ 104286 h 841267"/>
                <a:gd name="connsiteX6" fmla="*/ 1105033 w 2022238"/>
                <a:gd name="connsiteY6" fmla="*/ 841267 h 841267"/>
                <a:gd name="connsiteX7" fmla="*/ 2022238 w 2022238"/>
                <a:gd name="connsiteY7" fmla="*/ 36046 h 841267"/>
                <a:gd name="connsiteX8" fmla="*/ 1310260 w 2022238"/>
                <a:gd name="connsiteY8" fmla="*/ 166 h 841267"/>
                <a:gd name="connsiteX0" fmla="*/ 1310260 w 2410553"/>
                <a:gd name="connsiteY0" fmla="*/ 133471 h 974572"/>
                <a:gd name="connsiteX1" fmla="*/ 1071712 w 2410553"/>
                <a:gd name="connsiteY1" fmla="*/ 302395 h 974572"/>
                <a:gd name="connsiteX2" fmla="*/ 1052062 w 2410553"/>
                <a:gd name="connsiteY2" fmla="*/ 397396 h 974572"/>
                <a:gd name="connsiteX3" fmla="*/ 1032413 w 2410553"/>
                <a:gd name="connsiteY3" fmla="*/ 302395 h 974572"/>
                <a:gd name="connsiteX4" fmla="*/ 793864 w 2410553"/>
                <a:gd name="connsiteY4" fmla="*/ 133471 h 974572"/>
                <a:gd name="connsiteX5" fmla="*/ 0 w 2410553"/>
                <a:gd name="connsiteY5" fmla="*/ 237591 h 974572"/>
                <a:gd name="connsiteX6" fmla="*/ 1105033 w 2410553"/>
                <a:gd name="connsiteY6" fmla="*/ 974572 h 974572"/>
                <a:gd name="connsiteX7" fmla="*/ 2410553 w 2410553"/>
                <a:gd name="connsiteY7" fmla="*/ 0 h 974572"/>
                <a:gd name="connsiteX8" fmla="*/ 1310260 w 2410553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789" h="974572">
                  <a:moveTo>
                    <a:pt x="1601496" y="133471"/>
                  </a:moveTo>
                  <a:cubicBezTo>
                    <a:pt x="1459524" y="137541"/>
                    <a:pt x="1395134" y="211012"/>
                    <a:pt x="1362948" y="302395"/>
                  </a:cubicBezTo>
                  <a:lnTo>
                    <a:pt x="1343298" y="397396"/>
                  </a:lnTo>
                  <a:lnTo>
                    <a:pt x="1323649" y="302395"/>
                  </a:lnTo>
                  <a:cubicBezTo>
                    <a:pt x="1291462" y="211012"/>
                    <a:pt x="1305708" y="172497"/>
                    <a:pt x="1085100" y="133471"/>
                  </a:cubicBezTo>
                  <a:cubicBezTo>
                    <a:pt x="864492" y="94445"/>
                    <a:pt x="1189323" y="899985"/>
                    <a:pt x="0" y="68238"/>
                  </a:cubicBezTo>
                  <a:cubicBezTo>
                    <a:pt x="318303" y="423080"/>
                    <a:pt x="859602" y="919980"/>
                    <a:pt x="1396269" y="974572"/>
                  </a:cubicBezTo>
                  <a:cubicBezTo>
                    <a:pt x="1765693" y="910882"/>
                    <a:pt x="2523433" y="555010"/>
                    <a:pt x="2701789" y="0"/>
                  </a:cubicBezTo>
                  <a:cubicBezTo>
                    <a:pt x="2047884" y="544841"/>
                    <a:pt x="1840591" y="664956"/>
                    <a:pt x="1601496" y="133471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401" name="Szabadkézi sokszög 400"/>
            <p:cNvSpPr>
              <a:spLocks noChangeAspect="1"/>
            </p:cNvSpPr>
            <p:nvPr/>
          </p:nvSpPr>
          <p:spPr>
            <a:xfrm rot="15780000">
              <a:off x="2184074" y="714394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402" name="Szabadkézi sokszög 401"/>
            <p:cNvSpPr>
              <a:spLocks noChangeAspect="1"/>
            </p:cNvSpPr>
            <p:nvPr/>
          </p:nvSpPr>
          <p:spPr>
            <a:xfrm rot="5820000" flipH="1">
              <a:off x="2738576" y="714169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403" name="Szabadkézi sokszög 402"/>
            <p:cNvSpPr/>
            <p:nvPr/>
          </p:nvSpPr>
          <p:spPr>
            <a:xfrm rot="1413434" flipV="1">
              <a:off x="1441958" y="1673664"/>
              <a:ext cx="1167421" cy="1385086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2111"/>
                <a:gd name="connsiteY0" fmla="*/ 1339183 h 1344421"/>
                <a:gd name="connsiteX1" fmla="*/ 412211 w 1272111"/>
                <a:gd name="connsiteY1" fmla="*/ 1090102 h 1344421"/>
                <a:gd name="connsiteX2" fmla="*/ 397988 w 1272111"/>
                <a:gd name="connsiteY2" fmla="*/ 412591 h 1344421"/>
                <a:gd name="connsiteX3" fmla="*/ 968070 w 1272111"/>
                <a:gd name="connsiteY3" fmla="*/ 627586 h 1344421"/>
                <a:gd name="connsiteX4" fmla="*/ 1200765 w 1272111"/>
                <a:gd name="connsiteY4" fmla="*/ 584498 h 1344421"/>
                <a:gd name="connsiteX5" fmla="*/ 1265933 w 1272111"/>
                <a:gd name="connsiteY5" fmla="*/ 461463 h 1344421"/>
                <a:gd name="connsiteX6" fmla="*/ 1119645 w 1272111"/>
                <a:gd name="connsiteY6" fmla="*/ 363210 h 1344421"/>
                <a:gd name="connsiteX7" fmla="*/ 247266 w 1272111"/>
                <a:gd name="connsiteY7" fmla="*/ 2808 h 1344421"/>
                <a:gd name="connsiteX8" fmla="*/ 69397 w 1272111"/>
                <a:gd name="connsiteY8" fmla="*/ 147195 h 1344421"/>
                <a:gd name="connsiteX9" fmla="*/ 2408 w 1272111"/>
                <a:gd name="connsiteY9" fmla="*/ 1006488 h 1344421"/>
                <a:gd name="connsiteX10" fmla="*/ 144784 w 1272111"/>
                <a:gd name="connsiteY10" fmla="*/ 1339183 h 1344421"/>
                <a:gd name="connsiteX0" fmla="*/ 144784 w 1265933"/>
                <a:gd name="connsiteY0" fmla="*/ 1339183 h 1344421"/>
                <a:gd name="connsiteX1" fmla="*/ 412211 w 1265933"/>
                <a:gd name="connsiteY1" fmla="*/ 1090102 h 1344421"/>
                <a:gd name="connsiteX2" fmla="*/ 397988 w 1265933"/>
                <a:gd name="connsiteY2" fmla="*/ 412591 h 1344421"/>
                <a:gd name="connsiteX3" fmla="*/ 968070 w 1265933"/>
                <a:gd name="connsiteY3" fmla="*/ 627586 h 1344421"/>
                <a:gd name="connsiteX4" fmla="*/ 1265933 w 1265933"/>
                <a:gd name="connsiteY4" fmla="*/ 461463 h 1344421"/>
                <a:gd name="connsiteX5" fmla="*/ 1119645 w 1265933"/>
                <a:gd name="connsiteY5" fmla="*/ 363210 h 1344421"/>
                <a:gd name="connsiteX6" fmla="*/ 247266 w 1265933"/>
                <a:gd name="connsiteY6" fmla="*/ 2808 h 1344421"/>
                <a:gd name="connsiteX7" fmla="*/ 69397 w 1265933"/>
                <a:gd name="connsiteY7" fmla="*/ 147195 h 1344421"/>
                <a:gd name="connsiteX8" fmla="*/ 2408 w 1265933"/>
                <a:gd name="connsiteY8" fmla="*/ 1006488 h 1344421"/>
                <a:gd name="connsiteX9" fmla="*/ 144784 w 1265933"/>
                <a:gd name="connsiteY9" fmla="*/ 1339183 h 1344421"/>
                <a:gd name="connsiteX0" fmla="*/ 144784 w 1163597"/>
                <a:gd name="connsiteY0" fmla="*/ 1339183 h 1344421"/>
                <a:gd name="connsiteX1" fmla="*/ 412211 w 1163597"/>
                <a:gd name="connsiteY1" fmla="*/ 1090102 h 1344421"/>
                <a:gd name="connsiteX2" fmla="*/ 397988 w 1163597"/>
                <a:gd name="connsiteY2" fmla="*/ 412591 h 1344421"/>
                <a:gd name="connsiteX3" fmla="*/ 968070 w 1163597"/>
                <a:gd name="connsiteY3" fmla="*/ 627586 h 1344421"/>
                <a:gd name="connsiteX4" fmla="*/ 1119645 w 1163597"/>
                <a:gd name="connsiteY4" fmla="*/ 363210 h 1344421"/>
                <a:gd name="connsiteX5" fmla="*/ 247266 w 1163597"/>
                <a:gd name="connsiteY5" fmla="*/ 2808 h 1344421"/>
                <a:gd name="connsiteX6" fmla="*/ 69397 w 1163597"/>
                <a:gd name="connsiteY6" fmla="*/ 147195 h 1344421"/>
                <a:gd name="connsiteX7" fmla="*/ 2408 w 1163597"/>
                <a:gd name="connsiteY7" fmla="*/ 1006488 h 1344421"/>
                <a:gd name="connsiteX8" fmla="*/ 144784 w 1163597"/>
                <a:gd name="connsiteY8" fmla="*/ 1339183 h 1344421"/>
                <a:gd name="connsiteX0" fmla="*/ 144784 w 1119645"/>
                <a:gd name="connsiteY0" fmla="*/ 1339183 h 1344421"/>
                <a:gd name="connsiteX1" fmla="*/ 412211 w 1119645"/>
                <a:gd name="connsiteY1" fmla="*/ 1090102 h 1344421"/>
                <a:gd name="connsiteX2" fmla="*/ 397988 w 1119645"/>
                <a:gd name="connsiteY2" fmla="*/ 412591 h 1344421"/>
                <a:gd name="connsiteX3" fmla="*/ 968070 w 1119645"/>
                <a:gd name="connsiteY3" fmla="*/ 627586 h 1344421"/>
                <a:gd name="connsiteX4" fmla="*/ 1119645 w 1119645"/>
                <a:gd name="connsiteY4" fmla="*/ 363210 h 1344421"/>
                <a:gd name="connsiteX5" fmla="*/ 247266 w 1119645"/>
                <a:gd name="connsiteY5" fmla="*/ 2808 h 1344421"/>
                <a:gd name="connsiteX6" fmla="*/ 69397 w 1119645"/>
                <a:gd name="connsiteY6" fmla="*/ 147195 h 1344421"/>
                <a:gd name="connsiteX7" fmla="*/ 2408 w 1119645"/>
                <a:gd name="connsiteY7" fmla="*/ 1006488 h 1344421"/>
                <a:gd name="connsiteX8" fmla="*/ 144784 w 1119645"/>
                <a:gd name="connsiteY8" fmla="*/ 1339183 h 134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645" h="1344421">
                  <a:moveTo>
                    <a:pt x="144784" y="1339183"/>
                  </a:moveTo>
                  <a:cubicBezTo>
                    <a:pt x="213085" y="1353118"/>
                    <a:pt x="410458" y="1358765"/>
                    <a:pt x="412211" y="1090102"/>
                  </a:cubicBezTo>
                  <a:lnTo>
                    <a:pt x="397988" y="412591"/>
                  </a:lnTo>
                  <a:cubicBezTo>
                    <a:pt x="551237" y="391577"/>
                    <a:pt x="847794" y="635816"/>
                    <a:pt x="968070" y="627586"/>
                  </a:cubicBezTo>
                  <a:cubicBezTo>
                    <a:pt x="1088346" y="619356"/>
                    <a:pt x="1033522" y="444434"/>
                    <a:pt x="1119645" y="363210"/>
                  </a:cubicBezTo>
                  <a:cubicBezTo>
                    <a:pt x="828852" y="243076"/>
                    <a:pt x="361909" y="-30617"/>
                    <a:pt x="247266" y="2808"/>
                  </a:cubicBezTo>
                  <a:cubicBezTo>
                    <a:pt x="142860" y="10815"/>
                    <a:pt x="78089" y="61730"/>
                    <a:pt x="69397" y="147195"/>
                  </a:cubicBezTo>
                  <a:cubicBezTo>
                    <a:pt x="28587" y="314475"/>
                    <a:pt x="-10157" y="807823"/>
                    <a:pt x="2408" y="1006488"/>
                  </a:cubicBezTo>
                  <a:cubicBezTo>
                    <a:pt x="14973" y="1205153"/>
                    <a:pt x="76485" y="1325247"/>
                    <a:pt x="144784" y="1339183"/>
                  </a:cubicBezTo>
                  <a:close/>
                </a:path>
              </a:pathLst>
            </a:custGeom>
            <a:solidFill>
              <a:srgbClr val="85C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04" name="Szabadkézi sokszög 403"/>
            <p:cNvSpPr/>
            <p:nvPr/>
          </p:nvSpPr>
          <p:spPr>
            <a:xfrm flipH="1">
              <a:off x="1829169" y="1462294"/>
              <a:ext cx="1434556" cy="97994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  <a:gd name="connsiteX0" fmla="*/ 929662 w 1859325"/>
                <a:gd name="connsiteY0" fmla="*/ 1119694 h 4370961"/>
                <a:gd name="connsiteX1" fmla="*/ 1675190 w 1859325"/>
                <a:gd name="connsiteY1" fmla="*/ 1313156 h 4370961"/>
                <a:gd name="connsiteX2" fmla="*/ 1690897 w 1859325"/>
                <a:gd name="connsiteY2" fmla="*/ 1323983 h 4370961"/>
                <a:gd name="connsiteX3" fmla="*/ 1690897 w 1859325"/>
                <a:gd name="connsiteY3" fmla="*/ 2236444 h 4370961"/>
                <a:gd name="connsiteX4" fmla="*/ 1690897 w 1859325"/>
                <a:gd name="connsiteY4" fmla="*/ 2236445 h 4370961"/>
                <a:gd name="connsiteX5" fmla="*/ 1690897 w 1859325"/>
                <a:gd name="connsiteY5" fmla="*/ 2239386 h 4370961"/>
                <a:gd name="connsiteX6" fmla="*/ 1687791 w 1859325"/>
                <a:gd name="connsiteY6" fmla="*/ 2238586 h 4370961"/>
                <a:gd name="connsiteX7" fmla="*/ 1687790 w 1859325"/>
                <a:gd name="connsiteY7" fmla="*/ 2238587 h 4370961"/>
                <a:gd name="connsiteX8" fmla="*/ 1675190 w 1859325"/>
                <a:gd name="connsiteY8" fmla="*/ 2247272 h 4370961"/>
                <a:gd name="connsiteX9" fmla="*/ 900542 w 1859325"/>
                <a:gd name="connsiteY9" fmla="*/ 4370961 h 4370961"/>
                <a:gd name="connsiteX10" fmla="*/ 184134 w 1859325"/>
                <a:gd name="connsiteY10" fmla="*/ 2247272 h 4370961"/>
                <a:gd name="connsiteX11" fmla="*/ 171534 w 1859325"/>
                <a:gd name="connsiteY11" fmla="*/ 2238587 h 4370961"/>
                <a:gd name="connsiteX12" fmla="*/ 171533 w 1859325"/>
                <a:gd name="connsiteY12" fmla="*/ 2238586 h 4370961"/>
                <a:gd name="connsiteX13" fmla="*/ 168429 w 1859325"/>
                <a:gd name="connsiteY13" fmla="*/ 2239386 h 4370961"/>
                <a:gd name="connsiteX14" fmla="*/ 168429 w 1859325"/>
                <a:gd name="connsiteY14" fmla="*/ 2236447 h 4370961"/>
                <a:gd name="connsiteX15" fmla="*/ 168429 w 1859325"/>
                <a:gd name="connsiteY15" fmla="*/ 2236446 h 4370961"/>
                <a:gd name="connsiteX16" fmla="*/ 168429 w 1859325"/>
                <a:gd name="connsiteY16" fmla="*/ 1323982 h 4370961"/>
                <a:gd name="connsiteX17" fmla="*/ 184134 w 1859325"/>
                <a:gd name="connsiteY17" fmla="*/ 1313156 h 4370961"/>
                <a:gd name="connsiteX18" fmla="*/ 929662 w 1859325"/>
                <a:gd name="connsiteY18" fmla="*/ 1119694 h 4370961"/>
                <a:gd name="connsiteX19" fmla="*/ 329393 w 1859325"/>
                <a:gd name="connsiteY19" fmla="*/ 0 h 4370961"/>
                <a:gd name="connsiteX20" fmla="*/ 1529930 w 1859325"/>
                <a:gd name="connsiteY20" fmla="*/ 0 h 4370961"/>
                <a:gd name="connsiteX21" fmla="*/ 1577443 w 1859325"/>
                <a:gd name="connsiteY21" fmla="*/ 12568 h 4370961"/>
                <a:gd name="connsiteX22" fmla="*/ 1859325 w 1859325"/>
                <a:gd name="connsiteY22" fmla="*/ 381480 h 4370961"/>
                <a:gd name="connsiteX23" fmla="*/ 1859325 w 1859325"/>
                <a:gd name="connsiteY23" fmla="*/ 580179 h 4370961"/>
                <a:gd name="connsiteX24" fmla="*/ 1728965 w 1859325"/>
                <a:gd name="connsiteY24" fmla="*/ 860482 h 4370961"/>
                <a:gd name="connsiteX25" fmla="*/ 1690897 w 1859325"/>
                <a:gd name="connsiteY25" fmla="*/ 888455 h 4370961"/>
                <a:gd name="connsiteX26" fmla="*/ 1690897 w 1859325"/>
                <a:gd name="connsiteY26" fmla="*/ 1323982 h 4370961"/>
                <a:gd name="connsiteX27" fmla="*/ 1675190 w 1859325"/>
                <a:gd name="connsiteY27" fmla="*/ 1313155 h 4370961"/>
                <a:gd name="connsiteX28" fmla="*/ 929662 w 1859325"/>
                <a:gd name="connsiteY28" fmla="*/ 1119693 h 4370961"/>
                <a:gd name="connsiteX29" fmla="*/ 184134 w 1859325"/>
                <a:gd name="connsiteY29" fmla="*/ 1313155 h 4370961"/>
                <a:gd name="connsiteX30" fmla="*/ 168429 w 1859325"/>
                <a:gd name="connsiteY30" fmla="*/ 1323981 h 4370961"/>
                <a:gd name="connsiteX31" fmla="*/ 168429 w 1859325"/>
                <a:gd name="connsiteY31" fmla="*/ 888455 h 4370961"/>
                <a:gd name="connsiteX32" fmla="*/ 130361 w 1859325"/>
                <a:gd name="connsiteY32" fmla="*/ 860482 h 4370961"/>
                <a:gd name="connsiteX33" fmla="*/ 0 w 1859325"/>
                <a:gd name="connsiteY33" fmla="*/ 580179 h 4370961"/>
                <a:gd name="connsiteX34" fmla="*/ 0 w 1859325"/>
                <a:gd name="connsiteY34" fmla="*/ 381480 h 4370961"/>
                <a:gd name="connsiteX35" fmla="*/ 281881 w 1859325"/>
                <a:gd name="connsiteY35" fmla="*/ 12568 h 4370961"/>
                <a:gd name="connsiteX36" fmla="*/ 329393 w 1859325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349436 w 2040332"/>
                <a:gd name="connsiteY14" fmla="*/ 2236447 h 4370961"/>
                <a:gd name="connsiteX15" fmla="*/ 0 w 2040332"/>
                <a:gd name="connsiteY15" fmla="*/ 4311440 h 4370961"/>
                <a:gd name="connsiteX16" fmla="*/ 349436 w 2040332"/>
                <a:gd name="connsiteY16" fmla="*/ 1323982 h 4370961"/>
                <a:gd name="connsiteX17" fmla="*/ 365141 w 2040332"/>
                <a:gd name="connsiteY17" fmla="*/ 1313156 h 4370961"/>
                <a:gd name="connsiteX18" fmla="*/ 1110669 w 2040332"/>
                <a:gd name="connsiteY18" fmla="*/ 1119694 h 4370961"/>
                <a:gd name="connsiteX19" fmla="*/ 510400 w 2040332"/>
                <a:gd name="connsiteY19" fmla="*/ 0 h 4370961"/>
                <a:gd name="connsiteX20" fmla="*/ 1710937 w 2040332"/>
                <a:gd name="connsiteY20" fmla="*/ 0 h 4370961"/>
                <a:gd name="connsiteX21" fmla="*/ 1758450 w 2040332"/>
                <a:gd name="connsiteY21" fmla="*/ 12568 h 4370961"/>
                <a:gd name="connsiteX22" fmla="*/ 2040332 w 2040332"/>
                <a:gd name="connsiteY22" fmla="*/ 381480 h 4370961"/>
                <a:gd name="connsiteX23" fmla="*/ 2040332 w 2040332"/>
                <a:gd name="connsiteY23" fmla="*/ 580179 h 4370961"/>
                <a:gd name="connsiteX24" fmla="*/ 1909972 w 2040332"/>
                <a:gd name="connsiteY24" fmla="*/ 860482 h 4370961"/>
                <a:gd name="connsiteX25" fmla="*/ 1871904 w 2040332"/>
                <a:gd name="connsiteY25" fmla="*/ 888455 h 4370961"/>
                <a:gd name="connsiteX26" fmla="*/ 1871904 w 2040332"/>
                <a:gd name="connsiteY26" fmla="*/ 1323982 h 4370961"/>
                <a:gd name="connsiteX27" fmla="*/ 1856197 w 2040332"/>
                <a:gd name="connsiteY27" fmla="*/ 1313155 h 4370961"/>
                <a:gd name="connsiteX28" fmla="*/ 1110669 w 2040332"/>
                <a:gd name="connsiteY28" fmla="*/ 1119693 h 4370961"/>
                <a:gd name="connsiteX29" fmla="*/ 365141 w 2040332"/>
                <a:gd name="connsiteY29" fmla="*/ 1313155 h 4370961"/>
                <a:gd name="connsiteX30" fmla="*/ 349436 w 2040332"/>
                <a:gd name="connsiteY30" fmla="*/ 1323981 h 4370961"/>
                <a:gd name="connsiteX31" fmla="*/ 349436 w 2040332"/>
                <a:gd name="connsiteY31" fmla="*/ 888455 h 4370961"/>
                <a:gd name="connsiteX32" fmla="*/ 311368 w 2040332"/>
                <a:gd name="connsiteY32" fmla="*/ 860482 h 4370961"/>
                <a:gd name="connsiteX33" fmla="*/ 181007 w 2040332"/>
                <a:gd name="connsiteY33" fmla="*/ 580179 h 4370961"/>
                <a:gd name="connsiteX34" fmla="*/ 181007 w 2040332"/>
                <a:gd name="connsiteY34" fmla="*/ 381480 h 4370961"/>
                <a:gd name="connsiteX35" fmla="*/ 462888 w 2040332"/>
                <a:gd name="connsiteY35" fmla="*/ 12568 h 4370961"/>
                <a:gd name="connsiteX36" fmla="*/ 510400 w 2040332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0 w 2040332"/>
                <a:gd name="connsiteY14" fmla="*/ 4311440 h 4370961"/>
                <a:gd name="connsiteX15" fmla="*/ 349436 w 2040332"/>
                <a:gd name="connsiteY15" fmla="*/ 1323982 h 4370961"/>
                <a:gd name="connsiteX16" fmla="*/ 365141 w 2040332"/>
                <a:gd name="connsiteY16" fmla="*/ 1313156 h 4370961"/>
                <a:gd name="connsiteX17" fmla="*/ 1110669 w 2040332"/>
                <a:gd name="connsiteY17" fmla="*/ 1119694 h 4370961"/>
                <a:gd name="connsiteX18" fmla="*/ 510400 w 2040332"/>
                <a:gd name="connsiteY18" fmla="*/ 0 h 4370961"/>
                <a:gd name="connsiteX19" fmla="*/ 1710937 w 2040332"/>
                <a:gd name="connsiteY19" fmla="*/ 0 h 4370961"/>
                <a:gd name="connsiteX20" fmla="*/ 1758450 w 2040332"/>
                <a:gd name="connsiteY20" fmla="*/ 12568 h 4370961"/>
                <a:gd name="connsiteX21" fmla="*/ 2040332 w 2040332"/>
                <a:gd name="connsiteY21" fmla="*/ 381480 h 4370961"/>
                <a:gd name="connsiteX22" fmla="*/ 2040332 w 2040332"/>
                <a:gd name="connsiteY22" fmla="*/ 580179 h 4370961"/>
                <a:gd name="connsiteX23" fmla="*/ 1909972 w 2040332"/>
                <a:gd name="connsiteY23" fmla="*/ 860482 h 4370961"/>
                <a:gd name="connsiteX24" fmla="*/ 1871904 w 2040332"/>
                <a:gd name="connsiteY24" fmla="*/ 888455 h 4370961"/>
                <a:gd name="connsiteX25" fmla="*/ 1871904 w 2040332"/>
                <a:gd name="connsiteY25" fmla="*/ 1323982 h 4370961"/>
                <a:gd name="connsiteX26" fmla="*/ 1856197 w 2040332"/>
                <a:gd name="connsiteY26" fmla="*/ 1313155 h 4370961"/>
                <a:gd name="connsiteX27" fmla="*/ 1110669 w 2040332"/>
                <a:gd name="connsiteY27" fmla="*/ 1119693 h 4370961"/>
                <a:gd name="connsiteX28" fmla="*/ 365141 w 2040332"/>
                <a:gd name="connsiteY28" fmla="*/ 1313155 h 4370961"/>
                <a:gd name="connsiteX29" fmla="*/ 349436 w 2040332"/>
                <a:gd name="connsiteY29" fmla="*/ 1323981 h 4370961"/>
                <a:gd name="connsiteX30" fmla="*/ 349436 w 2040332"/>
                <a:gd name="connsiteY30" fmla="*/ 888455 h 4370961"/>
                <a:gd name="connsiteX31" fmla="*/ 311368 w 2040332"/>
                <a:gd name="connsiteY31" fmla="*/ 860482 h 4370961"/>
                <a:gd name="connsiteX32" fmla="*/ 181007 w 2040332"/>
                <a:gd name="connsiteY32" fmla="*/ 580179 h 4370961"/>
                <a:gd name="connsiteX33" fmla="*/ 181007 w 2040332"/>
                <a:gd name="connsiteY33" fmla="*/ 381480 h 4370961"/>
                <a:gd name="connsiteX34" fmla="*/ 462888 w 2040332"/>
                <a:gd name="connsiteY34" fmla="*/ 12568 h 4370961"/>
                <a:gd name="connsiteX35" fmla="*/ 510400 w 2040332"/>
                <a:gd name="connsiteY35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0 w 2040332"/>
                <a:gd name="connsiteY13" fmla="*/ 4311440 h 4370961"/>
                <a:gd name="connsiteX14" fmla="*/ 349436 w 2040332"/>
                <a:gd name="connsiteY14" fmla="*/ 1323982 h 4370961"/>
                <a:gd name="connsiteX15" fmla="*/ 365141 w 2040332"/>
                <a:gd name="connsiteY15" fmla="*/ 1313156 h 4370961"/>
                <a:gd name="connsiteX16" fmla="*/ 1110669 w 2040332"/>
                <a:gd name="connsiteY16" fmla="*/ 1119694 h 4370961"/>
                <a:gd name="connsiteX17" fmla="*/ 510400 w 2040332"/>
                <a:gd name="connsiteY17" fmla="*/ 0 h 4370961"/>
                <a:gd name="connsiteX18" fmla="*/ 1710937 w 2040332"/>
                <a:gd name="connsiteY18" fmla="*/ 0 h 4370961"/>
                <a:gd name="connsiteX19" fmla="*/ 1758450 w 2040332"/>
                <a:gd name="connsiteY19" fmla="*/ 12568 h 4370961"/>
                <a:gd name="connsiteX20" fmla="*/ 2040332 w 2040332"/>
                <a:gd name="connsiteY20" fmla="*/ 381480 h 4370961"/>
                <a:gd name="connsiteX21" fmla="*/ 2040332 w 2040332"/>
                <a:gd name="connsiteY21" fmla="*/ 580179 h 4370961"/>
                <a:gd name="connsiteX22" fmla="*/ 1909972 w 2040332"/>
                <a:gd name="connsiteY22" fmla="*/ 860482 h 4370961"/>
                <a:gd name="connsiteX23" fmla="*/ 1871904 w 2040332"/>
                <a:gd name="connsiteY23" fmla="*/ 888455 h 4370961"/>
                <a:gd name="connsiteX24" fmla="*/ 1871904 w 2040332"/>
                <a:gd name="connsiteY24" fmla="*/ 1323982 h 4370961"/>
                <a:gd name="connsiteX25" fmla="*/ 1856197 w 2040332"/>
                <a:gd name="connsiteY25" fmla="*/ 1313155 h 4370961"/>
                <a:gd name="connsiteX26" fmla="*/ 1110669 w 2040332"/>
                <a:gd name="connsiteY26" fmla="*/ 1119693 h 4370961"/>
                <a:gd name="connsiteX27" fmla="*/ 365141 w 2040332"/>
                <a:gd name="connsiteY27" fmla="*/ 1313155 h 4370961"/>
                <a:gd name="connsiteX28" fmla="*/ 349436 w 2040332"/>
                <a:gd name="connsiteY28" fmla="*/ 1323981 h 4370961"/>
                <a:gd name="connsiteX29" fmla="*/ 349436 w 2040332"/>
                <a:gd name="connsiteY29" fmla="*/ 888455 h 4370961"/>
                <a:gd name="connsiteX30" fmla="*/ 311368 w 2040332"/>
                <a:gd name="connsiteY30" fmla="*/ 860482 h 4370961"/>
                <a:gd name="connsiteX31" fmla="*/ 181007 w 2040332"/>
                <a:gd name="connsiteY31" fmla="*/ 580179 h 4370961"/>
                <a:gd name="connsiteX32" fmla="*/ 181007 w 2040332"/>
                <a:gd name="connsiteY32" fmla="*/ 381480 h 4370961"/>
                <a:gd name="connsiteX33" fmla="*/ 462888 w 2040332"/>
                <a:gd name="connsiteY33" fmla="*/ 12568 h 4370961"/>
                <a:gd name="connsiteX34" fmla="*/ 510400 w 2040332"/>
                <a:gd name="connsiteY34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0 w 2040332"/>
                <a:gd name="connsiteY12" fmla="*/ 4311440 h 4370961"/>
                <a:gd name="connsiteX13" fmla="*/ 349436 w 2040332"/>
                <a:gd name="connsiteY13" fmla="*/ 1323982 h 4370961"/>
                <a:gd name="connsiteX14" fmla="*/ 365141 w 2040332"/>
                <a:gd name="connsiteY14" fmla="*/ 1313156 h 4370961"/>
                <a:gd name="connsiteX15" fmla="*/ 1110669 w 2040332"/>
                <a:gd name="connsiteY15" fmla="*/ 1119694 h 4370961"/>
                <a:gd name="connsiteX16" fmla="*/ 510400 w 2040332"/>
                <a:gd name="connsiteY16" fmla="*/ 0 h 4370961"/>
                <a:gd name="connsiteX17" fmla="*/ 1710937 w 2040332"/>
                <a:gd name="connsiteY17" fmla="*/ 0 h 4370961"/>
                <a:gd name="connsiteX18" fmla="*/ 1758450 w 2040332"/>
                <a:gd name="connsiteY18" fmla="*/ 12568 h 4370961"/>
                <a:gd name="connsiteX19" fmla="*/ 2040332 w 2040332"/>
                <a:gd name="connsiteY19" fmla="*/ 381480 h 4370961"/>
                <a:gd name="connsiteX20" fmla="*/ 2040332 w 2040332"/>
                <a:gd name="connsiteY20" fmla="*/ 580179 h 4370961"/>
                <a:gd name="connsiteX21" fmla="*/ 1909972 w 2040332"/>
                <a:gd name="connsiteY21" fmla="*/ 860482 h 4370961"/>
                <a:gd name="connsiteX22" fmla="*/ 1871904 w 2040332"/>
                <a:gd name="connsiteY22" fmla="*/ 888455 h 4370961"/>
                <a:gd name="connsiteX23" fmla="*/ 1871904 w 2040332"/>
                <a:gd name="connsiteY23" fmla="*/ 1323982 h 4370961"/>
                <a:gd name="connsiteX24" fmla="*/ 1856197 w 2040332"/>
                <a:gd name="connsiteY24" fmla="*/ 1313155 h 4370961"/>
                <a:gd name="connsiteX25" fmla="*/ 1110669 w 2040332"/>
                <a:gd name="connsiteY25" fmla="*/ 1119693 h 4370961"/>
                <a:gd name="connsiteX26" fmla="*/ 365141 w 2040332"/>
                <a:gd name="connsiteY26" fmla="*/ 1313155 h 4370961"/>
                <a:gd name="connsiteX27" fmla="*/ 349436 w 2040332"/>
                <a:gd name="connsiteY27" fmla="*/ 1323981 h 4370961"/>
                <a:gd name="connsiteX28" fmla="*/ 349436 w 2040332"/>
                <a:gd name="connsiteY28" fmla="*/ 888455 h 4370961"/>
                <a:gd name="connsiteX29" fmla="*/ 311368 w 2040332"/>
                <a:gd name="connsiteY29" fmla="*/ 860482 h 4370961"/>
                <a:gd name="connsiteX30" fmla="*/ 181007 w 2040332"/>
                <a:gd name="connsiteY30" fmla="*/ 580179 h 4370961"/>
                <a:gd name="connsiteX31" fmla="*/ 181007 w 2040332"/>
                <a:gd name="connsiteY31" fmla="*/ 381480 h 4370961"/>
                <a:gd name="connsiteX32" fmla="*/ 462888 w 2040332"/>
                <a:gd name="connsiteY32" fmla="*/ 12568 h 4370961"/>
                <a:gd name="connsiteX33" fmla="*/ 510400 w 2040332"/>
                <a:gd name="connsiteY33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0 w 2040332"/>
                <a:gd name="connsiteY11" fmla="*/ 4311440 h 4370961"/>
                <a:gd name="connsiteX12" fmla="*/ 349436 w 2040332"/>
                <a:gd name="connsiteY12" fmla="*/ 1323982 h 4370961"/>
                <a:gd name="connsiteX13" fmla="*/ 365141 w 2040332"/>
                <a:gd name="connsiteY13" fmla="*/ 1313156 h 4370961"/>
                <a:gd name="connsiteX14" fmla="*/ 1110669 w 2040332"/>
                <a:gd name="connsiteY14" fmla="*/ 1119694 h 4370961"/>
                <a:gd name="connsiteX15" fmla="*/ 510400 w 2040332"/>
                <a:gd name="connsiteY15" fmla="*/ 0 h 4370961"/>
                <a:gd name="connsiteX16" fmla="*/ 1710937 w 2040332"/>
                <a:gd name="connsiteY16" fmla="*/ 0 h 4370961"/>
                <a:gd name="connsiteX17" fmla="*/ 1758450 w 2040332"/>
                <a:gd name="connsiteY17" fmla="*/ 12568 h 4370961"/>
                <a:gd name="connsiteX18" fmla="*/ 2040332 w 2040332"/>
                <a:gd name="connsiteY18" fmla="*/ 381480 h 4370961"/>
                <a:gd name="connsiteX19" fmla="*/ 2040332 w 2040332"/>
                <a:gd name="connsiteY19" fmla="*/ 580179 h 4370961"/>
                <a:gd name="connsiteX20" fmla="*/ 1909972 w 2040332"/>
                <a:gd name="connsiteY20" fmla="*/ 860482 h 4370961"/>
                <a:gd name="connsiteX21" fmla="*/ 1871904 w 2040332"/>
                <a:gd name="connsiteY21" fmla="*/ 888455 h 4370961"/>
                <a:gd name="connsiteX22" fmla="*/ 1871904 w 2040332"/>
                <a:gd name="connsiteY22" fmla="*/ 1323982 h 4370961"/>
                <a:gd name="connsiteX23" fmla="*/ 1856197 w 2040332"/>
                <a:gd name="connsiteY23" fmla="*/ 1313155 h 4370961"/>
                <a:gd name="connsiteX24" fmla="*/ 1110669 w 2040332"/>
                <a:gd name="connsiteY24" fmla="*/ 1119693 h 4370961"/>
                <a:gd name="connsiteX25" fmla="*/ 365141 w 2040332"/>
                <a:gd name="connsiteY25" fmla="*/ 1313155 h 4370961"/>
                <a:gd name="connsiteX26" fmla="*/ 349436 w 2040332"/>
                <a:gd name="connsiteY26" fmla="*/ 1323981 h 4370961"/>
                <a:gd name="connsiteX27" fmla="*/ 349436 w 2040332"/>
                <a:gd name="connsiteY27" fmla="*/ 888455 h 4370961"/>
                <a:gd name="connsiteX28" fmla="*/ 311368 w 2040332"/>
                <a:gd name="connsiteY28" fmla="*/ 860482 h 4370961"/>
                <a:gd name="connsiteX29" fmla="*/ 181007 w 2040332"/>
                <a:gd name="connsiteY29" fmla="*/ 580179 h 4370961"/>
                <a:gd name="connsiteX30" fmla="*/ 181007 w 2040332"/>
                <a:gd name="connsiteY30" fmla="*/ 381480 h 4370961"/>
                <a:gd name="connsiteX31" fmla="*/ 462888 w 2040332"/>
                <a:gd name="connsiteY31" fmla="*/ 12568 h 4370961"/>
                <a:gd name="connsiteX32" fmla="*/ 510400 w 2040332"/>
                <a:gd name="connsiteY32" fmla="*/ 0 h 4370961"/>
                <a:gd name="connsiteX0" fmla="*/ 1110669 w 2040332"/>
                <a:gd name="connsiteY0" fmla="*/ 1119694 h 4660866"/>
                <a:gd name="connsiteX1" fmla="*/ 1856197 w 2040332"/>
                <a:gd name="connsiteY1" fmla="*/ 1313156 h 4660866"/>
                <a:gd name="connsiteX2" fmla="*/ 1871904 w 2040332"/>
                <a:gd name="connsiteY2" fmla="*/ 1323983 h 4660866"/>
                <a:gd name="connsiteX3" fmla="*/ 1871904 w 2040332"/>
                <a:gd name="connsiteY3" fmla="*/ 2236444 h 4660866"/>
                <a:gd name="connsiteX4" fmla="*/ 1871904 w 2040332"/>
                <a:gd name="connsiteY4" fmla="*/ 2236445 h 4660866"/>
                <a:gd name="connsiteX5" fmla="*/ 1871904 w 2040332"/>
                <a:gd name="connsiteY5" fmla="*/ 2239386 h 4660866"/>
                <a:gd name="connsiteX6" fmla="*/ 1868798 w 2040332"/>
                <a:gd name="connsiteY6" fmla="*/ 2238586 h 4660866"/>
                <a:gd name="connsiteX7" fmla="*/ 1868797 w 2040332"/>
                <a:gd name="connsiteY7" fmla="*/ 2238587 h 4660866"/>
                <a:gd name="connsiteX8" fmla="*/ 1856197 w 2040332"/>
                <a:gd name="connsiteY8" fmla="*/ 2247272 h 4660866"/>
                <a:gd name="connsiteX9" fmla="*/ 1081549 w 2040332"/>
                <a:gd name="connsiteY9" fmla="*/ 4370961 h 4660866"/>
                <a:gd name="connsiteX10" fmla="*/ 0 w 2040332"/>
                <a:gd name="connsiteY10" fmla="*/ 4311440 h 4660866"/>
                <a:gd name="connsiteX11" fmla="*/ 349436 w 2040332"/>
                <a:gd name="connsiteY11" fmla="*/ 1323982 h 4660866"/>
                <a:gd name="connsiteX12" fmla="*/ 365141 w 2040332"/>
                <a:gd name="connsiteY12" fmla="*/ 1313156 h 4660866"/>
                <a:gd name="connsiteX13" fmla="*/ 1110669 w 2040332"/>
                <a:gd name="connsiteY13" fmla="*/ 1119694 h 4660866"/>
                <a:gd name="connsiteX14" fmla="*/ 510400 w 2040332"/>
                <a:gd name="connsiteY14" fmla="*/ 0 h 4660866"/>
                <a:gd name="connsiteX15" fmla="*/ 1710937 w 2040332"/>
                <a:gd name="connsiteY15" fmla="*/ 0 h 4660866"/>
                <a:gd name="connsiteX16" fmla="*/ 1758450 w 2040332"/>
                <a:gd name="connsiteY16" fmla="*/ 12568 h 4660866"/>
                <a:gd name="connsiteX17" fmla="*/ 2040332 w 2040332"/>
                <a:gd name="connsiteY17" fmla="*/ 381480 h 4660866"/>
                <a:gd name="connsiteX18" fmla="*/ 2040332 w 2040332"/>
                <a:gd name="connsiteY18" fmla="*/ 580179 h 4660866"/>
                <a:gd name="connsiteX19" fmla="*/ 1909972 w 2040332"/>
                <a:gd name="connsiteY19" fmla="*/ 860482 h 4660866"/>
                <a:gd name="connsiteX20" fmla="*/ 1871904 w 2040332"/>
                <a:gd name="connsiteY20" fmla="*/ 888455 h 4660866"/>
                <a:gd name="connsiteX21" fmla="*/ 1871904 w 2040332"/>
                <a:gd name="connsiteY21" fmla="*/ 1323982 h 4660866"/>
                <a:gd name="connsiteX22" fmla="*/ 1856197 w 2040332"/>
                <a:gd name="connsiteY22" fmla="*/ 1313155 h 4660866"/>
                <a:gd name="connsiteX23" fmla="*/ 1110669 w 2040332"/>
                <a:gd name="connsiteY23" fmla="*/ 1119693 h 4660866"/>
                <a:gd name="connsiteX24" fmla="*/ 365141 w 2040332"/>
                <a:gd name="connsiteY24" fmla="*/ 1313155 h 4660866"/>
                <a:gd name="connsiteX25" fmla="*/ 349436 w 2040332"/>
                <a:gd name="connsiteY25" fmla="*/ 1323981 h 4660866"/>
                <a:gd name="connsiteX26" fmla="*/ 349436 w 2040332"/>
                <a:gd name="connsiteY26" fmla="*/ 888455 h 4660866"/>
                <a:gd name="connsiteX27" fmla="*/ 311368 w 2040332"/>
                <a:gd name="connsiteY27" fmla="*/ 860482 h 4660866"/>
                <a:gd name="connsiteX28" fmla="*/ 181007 w 2040332"/>
                <a:gd name="connsiteY28" fmla="*/ 580179 h 4660866"/>
                <a:gd name="connsiteX29" fmla="*/ 181007 w 2040332"/>
                <a:gd name="connsiteY29" fmla="*/ 381480 h 4660866"/>
                <a:gd name="connsiteX30" fmla="*/ 462888 w 2040332"/>
                <a:gd name="connsiteY30" fmla="*/ 12568 h 4660866"/>
                <a:gd name="connsiteX31" fmla="*/ 510400 w 2040332"/>
                <a:gd name="connsiteY31" fmla="*/ 0 h 4660866"/>
                <a:gd name="connsiteX0" fmla="*/ 1110669 w 2163631"/>
                <a:gd name="connsiteY0" fmla="*/ 1119694 h 4847745"/>
                <a:gd name="connsiteX1" fmla="*/ 1856197 w 2163631"/>
                <a:gd name="connsiteY1" fmla="*/ 1313156 h 4847745"/>
                <a:gd name="connsiteX2" fmla="*/ 1871904 w 2163631"/>
                <a:gd name="connsiteY2" fmla="*/ 1323983 h 4847745"/>
                <a:gd name="connsiteX3" fmla="*/ 1871904 w 2163631"/>
                <a:gd name="connsiteY3" fmla="*/ 2236444 h 4847745"/>
                <a:gd name="connsiteX4" fmla="*/ 1871904 w 2163631"/>
                <a:gd name="connsiteY4" fmla="*/ 2236445 h 4847745"/>
                <a:gd name="connsiteX5" fmla="*/ 1871904 w 2163631"/>
                <a:gd name="connsiteY5" fmla="*/ 2239386 h 4847745"/>
                <a:gd name="connsiteX6" fmla="*/ 1868798 w 2163631"/>
                <a:gd name="connsiteY6" fmla="*/ 2238586 h 4847745"/>
                <a:gd name="connsiteX7" fmla="*/ 1868797 w 2163631"/>
                <a:gd name="connsiteY7" fmla="*/ 2238587 h 4847745"/>
                <a:gd name="connsiteX8" fmla="*/ 1856197 w 2163631"/>
                <a:gd name="connsiteY8" fmla="*/ 2247272 h 4847745"/>
                <a:gd name="connsiteX9" fmla="*/ 2086178 w 2163631"/>
                <a:gd name="connsiteY9" fmla="*/ 4676580 h 4847745"/>
                <a:gd name="connsiteX10" fmla="*/ 0 w 2163631"/>
                <a:gd name="connsiteY10" fmla="*/ 4311440 h 4847745"/>
                <a:gd name="connsiteX11" fmla="*/ 349436 w 2163631"/>
                <a:gd name="connsiteY11" fmla="*/ 1323982 h 4847745"/>
                <a:gd name="connsiteX12" fmla="*/ 365141 w 2163631"/>
                <a:gd name="connsiteY12" fmla="*/ 1313156 h 4847745"/>
                <a:gd name="connsiteX13" fmla="*/ 1110669 w 2163631"/>
                <a:gd name="connsiteY13" fmla="*/ 1119694 h 4847745"/>
                <a:gd name="connsiteX14" fmla="*/ 510400 w 2163631"/>
                <a:gd name="connsiteY14" fmla="*/ 0 h 4847745"/>
                <a:gd name="connsiteX15" fmla="*/ 1710937 w 2163631"/>
                <a:gd name="connsiteY15" fmla="*/ 0 h 4847745"/>
                <a:gd name="connsiteX16" fmla="*/ 1758450 w 2163631"/>
                <a:gd name="connsiteY16" fmla="*/ 12568 h 4847745"/>
                <a:gd name="connsiteX17" fmla="*/ 2040332 w 2163631"/>
                <a:gd name="connsiteY17" fmla="*/ 381480 h 4847745"/>
                <a:gd name="connsiteX18" fmla="*/ 2040332 w 2163631"/>
                <a:gd name="connsiteY18" fmla="*/ 580179 h 4847745"/>
                <a:gd name="connsiteX19" fmla="*/ 1909972 w 2163631"/>
                <a:gd name="connsiteY19" fmla="*/ 860482 h 4847745"/>
                <a:gd name="connsiteX20" fmla="*/ 1871904 w 2163631"/>
                <a:gd name="connsiteY20" fmla="*/ 888455 h 4847745"/>
                <a:gd name="connsiteX21" fmla="*/ 1871904 w 2163631"/>
                <a:gd name="connsiteY21" fmla="*/ 1323982 h 4847745"/>
                <a:gd name="connsiteX22" fmla="*/ 1856197 w 2163631"/>
                <a:gd name="connsiteY22" fmla="*/ 1313155 h 4847745"/>
                <a:gd name="connsiteX23" fmla="*/ 1110669 w 2163631"/>
                <a:gd name="connsiteY23" fmla="*/ 1119693 h 4847745"/>
                <a:gd name="connsiteX24" fmla="*/ 365141 w 2163631"/>
                <a:gd name="connsiteY24" fmla="*/ 1313155 h 4847745"/>
                <a:gd name="connsiteX25" fmla="*/ 349436 w 2163631"/>
                <a:gd name="connsiteY25" fmla="*/ 1323981 h 4847745"/>
                <a:gd name="connsiteX26" fmla="*/ 349436 w 2163631"/>
                <a:gd name="connsiteY26" fmla="*/ 888455 h 4847745"/>
                <a:gd name="connsiteX27" fmla="*/ 311368 w 2163631"/>
                <a:gd name="connsiteY27" fmla="*/ 860482 h 4847745"/>
                <a:gd name="connsiteX28" fmla="*/ 181007 w 2163631"/>
                <a:gd name="connsiteY28" fmla="*/ 580179 h 4847745"/>
                <a:gd name="connsiteX29" fmla="*/ 181007 w 2163631"/>
                <a:gd name="connsiteY29" fmla="*/ 381480 h 4847745"/>
                <a:gd name="connsiteX30" fmla="*/ 462888 w 2163631"/>
                <a:gd name="connsiteY30" fmla="*/ 12568 h 4847745"/>
                <a:gd name="connsiteX31" fmla="*/ 510400 w 2163631"/>
                <a:gd name="connsiteY31" fmla="*/ 0 h 4847745"/>
                <a:gd name="connsiteX0" fmla="*/ 1110669 w 2203783"/>
                <a:gd name="connsiteY0" fmla="*/ 1119694 h 4780490"/>
                <a:gd name="connsiteX1" fmla="*/ 1856197 w 2203783"/>
                <a:gd name="connsiteY1" fmla="*/ 1313156 h 4780490"/>
                <a:gd name="connsiteX2" fmla="*/ 1871904 w 2203783"/>
                <a:gd name="connsiteY2" fmla="*/ 1323983 h 4780490"/>
                <a:gd name="connsiteX3" fmla="*/ 1871904 w 2203783"/>
                <a:gd name="connsiteY3" fmla="*/ 2236444 h 4780490"/>
                <a:gd name="connsiteX4" fmla="*/ 1871904 w 2203783"/>
                <a:gd name="connsiteY4" fmla="*/ 2236445 h 4780490"/>
                <a:gd name="connsiteX5" fmla="*/ 1871904 w 2203783"/>
                <a:gd name="connsiteY5" fmla="*/ 2239386 h 4780490"/>
                <a:gd name="connsiteX6" fmla="*/ 1868798 w 2203783"/>
                <a:gd name="connsiteY6" fmla="*/ 2238586 h 4780490"/>
                <a:gd name="connsiteX7" fmla="*/ 1868797 w 2203783"/>
                <a:gd name="connsiteY7" fmla="*/ 2238587 h 4780490"/>
                <a:gd name="connsiteX8" fmla="*/ 1856197 w 2203783"/>
                <a:gd name="connsiteY8" fmla="*/ 2247272 h 4780490"/>
                <a:gd name="connsiteX9" fmla="*/ 2129858 w 2203783"/>
                <a:gd name="connsiteY9" fmla="*/ 4580068 h 4780490"/>
                <a:gd name="connsiteX10" fmla="*/ 0 w 2203783"/>
                <a:gd name="connsiteY10" fmla="*/ 4311440 h 4780490"/>
                <a:gd name="connsiteX11" fmla="*/ 349436 w 2203783"/>
                <a:gd name="connsiteY11" fmla="*/ 1323982 h 4780490"/>
                <a:gd name="connsiteX12" fmla="*/ 365141 w 2203783"/>
                <a:gd name="connsiteY12" fmla="*/ 1313156 h 4780490"/>
                <a:gd name="connsiteX13" fmla="*/ 1110669 w 2203783"/>
                <a:gd name="connsiteY13" fmla="*/ 1119694 h 4780490"/>
                <a:gd name="connsiteX14" fmla="*/ 510400 w 2203783"/>
                <a:gd name="connsiteY14" fmla="*/ 0 h 4780490"/>
                <a:gd name="connsiteX15" fmla="*/ 1710937 w 2203783"/>
                <a:gd name="connsiteY15" fmla="*/ 0 h 4780490"/>
                <a:gd name="connsiteX16" fmla="*/ 1758450 w 2203783"/>
                <a:gd name="connsiteY16" fmla="*/ 12568 h 4780490"/>
                <a:gd name="connsiteX17" fmla="*/ 2040332 w 2203783"/>
                <a:gd name="connsiteY17" fmla="*/ 381480 h 4780490"/>
                <a:gd name="connsiteX18" fmla="*/ 2040332 w 2203783"/>
                <a:gd name="connsiteY18" fmla="*/ 580179 h 4780490"/>
                <a:gd name="connsiteX19" fmla="*/ 1909972 w 2203783"/>
                <a:gd name="connsiteY19" fmla="*/ 860482 h 4780490"/>
                <a:gd name="connsiteX20" fmla="*/ 1871904 w 2203783"/>
                <a:gd name="connsiteY20" fmla="*/ 888455 h 4780490"/>
                <a:gd name="connsiteX21" fmla="*/ 1871904 w 2203783"/>
                <a:gd name="connsiteY21" fmla="*/ 1323982 h 4780490"/>
                <a:gd name="connsiteX22" fmla="*/ 1856197 w 2203783"/>
                <a:gd name="connsiteY22" fmla="*/ 1313155 h 4780490"/>
                <a:gd name="connsiteX23" fmla="*/ 1110669 w 2203783"/>
                <a:gd name="connsiteY23" fmla="*/ 1119693 h 4780490"/>
                <a:gd name="connsiteX24" fmla="*/ 365141 w 2203783"/>
                <a:gd name="connsiteY24" fmla="*/ 1313155 h 4780490"/>
                <a:gd name="connsiteX25" fmla="*/ 349436 w 2203783"/>
                <a:gd name="connsiteY25" fmla="*/ 1323981 h 4780490"/>
                <a:gd name="connsiteX26" fmla="*/ 349436 w 2203783"/>
                <a:gd name="connsiteY26" fmla="*/ 888455 h 4780490"/>
                <a:gd name="connsiteX27" fmla="*/ 311368 w 2203783"/>
                <a:gd name="connsiteY27" fmla="*/ 860482 h 4780490"/>
                <a:gd name="connsiteX28" fmla="*/ 181007 w 2203783"/>
                <a:gd name="connsiteY28" fmla="*/ 580179 h 4780490"/>
                <a:gd name="connsiteX29" fmla="*/ 181007 w 2203783"/>
                <a:gd name="connsiteY29" fmla="*/ 381480 h 4780490"/>
                <a:gd name="connsiteX30" fmla="*/ 462888 w 2203783"/>
                <a:gd name="connsiteY30" fmla="*/ 12568 h 4780490"/>
                <a:gd name="connsiteX31" fmla="*/ 510400 w 2203783"/>
                <a:gd name="connsiteY31" fmla="*/ 0 h 4780490"/>
                <a:gd name="connsiteX0" fmla="*/ 1110669 w 2230726"/>
                <a:gd name="connsiteY0" fmla="*/ 1119694 h 4645857"/>
                <a:gd name="connsiteX1" fmla="*/ 1856197 w 2230726"/>
                <a:gd name="connsiteY1" fmla="*/ 1313156 h 4645857"/>
                <a:gd name="connsiteX2" fmla="*/ 1871904 w 2230726"/>
                <a:gd name="connsiteY2" fmla="*/ 1323983 h 4645857"/>
                <a:gd name="connsiteX3" fmla="*/ 1871904 w 2230726"/>
                <a:gd name="connsiteY3" fmla="*/ 2236444 h 4645857"/>
                <a:gd name="connsiteX4" fmla="*/ 1871904 w 2230726"/>
                <a:gd name="connsiteY4" fmla="*/ 2236445 h 4645857"/>
                <a:gd name="connsiteX5" fmla="*/ 1871904 w 2230726"/>
                <a:gd name="connsiteY5" fmla="*/ 2239386 h 4645857"/>
                <a:gd name="connsiteX6" fmla="*/ 1868798 w 2230726"/>
                <a:gd name="connsiteY6" fmla="*/ 2238586 h 4645857"/>
                <a:gd name="connsiteX7" fmla="*/ 1868797 w 2230726"/>
                <a:gd name="connsiteY7" fmla="*/ 2238587 h 4645857"/>
                <a:gd name="connsiteX8" fmla="*/ 1856197 w 2230726"/>
                <a:gd name="connsiteY8" fmla="*/ 2247272 h 4645857"/>
                <a:gd name="connsiteX9" fmla="*/ 2158977 w 2230726"/>
                <a:gd name="connsiteY9" fmla="*/ 4338790 h 4645857"/>
                <a:gd name="connsiteX10" fmla="*/ 0 w 2230726"/>
                <a:gd name="connsiteY10" fmla="*/ 4311440 h 4645857"/>
                <a:gd name="connsiteX11" fmla="*/ 349436 w 2230726"/>
                <a:gd name="connsiteY11" fmla="*/ 1323982 h 4645857"/>
                <a:gd name="connsiteX12" fmla="*/ 365141 w 2230726"/>
                <a:gd name="connsiteY12" fmla="*/ 1313156 h 4645857"/>
                <a:gd name="connsiteX13" fmla="*/ 1110669 w 2230726"/>
                <a:gd name="connsiteY13" fmla="*/ 1119694 h 4645857"/>
                <a:gd name="connsiteX14" fmla="*/ 510400 w 2230726"/>
                <a:gd name="connsiteY14" fmla="*/ 0 h 4645857"/>
                <a:gd name="connsiteX15" fmla="*/ 1710937 w 2230726"/>
                <a:gd name="connsiteY15" fmla="*/ 0 h 4645857"/>
                <a:gd name="connsiteX16" fmla="*/ 1758450 w 2230726"/>
                <a:gd name="connsiteY16" fmla="*/ 12568 h 4645857"/>
                <a:gd name="connsiteX17" fmla="*/ 2040332 w 2230726"/>
                <a:gd name="connsiteY17" fmla="*/ 381480 h 4645857"/>
                <a:gd name="connsiteX18" fmla="*/ 2040332 w 2230726"/>
                <a:gd name="connsiteY18" fmla="*/ 580179 h 4645857"/>
                <a:gd name="connsiteX19" fmla="*/ 1909972 w 2230726"/>
                <a:gd name="connsiteY19" fmla="*/ 860482 h 4645857"/>
                <a:gd name="connsiteX20" fmla="*/ 1871904 w 2230726"/>
                <a:gd name="connsiteY20" fmla="*/ 888455 h 4645857"/>
                <a:gd name="connsiteX21" fmla="*/ 1871904 w 2230726"/>
                <a:gd name="connsiteY21" fmla="*/ 1323982 h 4645857"/>
                <a:gd name="connsiteX22" fmla="*/ 1856197 w 2230726"/>
                <a:gd name="connsiteY22" fmla="*/ 1313155 h 4645857"/>
                <a:gd name="connsiteX23" fmla="*/ 1110669 w 2230726"/>
                <a:gd name="connsiteY23" fmla="*/ 1119693 h 4645857"/>
                <a:gd name="connsiteX24" fmla="*/ 365141 w 2230726"/>
                <a:gd name="connsiteY24" fmla="*/ 1313155 h 4645857"/>
                <a:gd name="connsiteX25" fmla="*/ 349436 w 2230726"/>
                <a:gd name="connsiteY25" fmla="*/ 1323981 h 4645857"/>
                <a:gd name="connsiteX26" fmla="*/ 349436 w 2230726"/>
                <a:gd name="connsiteY26" fmla="*/ 888455 h 4645857"/>
                <a:gd name="connsiteX27" fmla="*/ 311368 w 2230726"/>
                <a:gd name="connsiteY27" fmla="*/ 860482 h 4645857"/>
                <a:gd name="connsiteX28" fmla="*/ 181007 w 2230726"/>
                <a:gd name="connsiteY28" fmla="*/ 580179 h 4645857"/>
                <a:gd name="connsiteX29" fmla="*/ 181007 w 2230726"/>
                <a:gd name="connsiteY29" fmla="*/ 381480 h 4645857"/>
                <a:gd name="connsiteX30" fmla="*/ 462888 w 2230726"/>
                <a:gd name="connsiteY30" fmla="*/ 12568 h 4645857"/>
                <a:gd name="connsiteX31" fmla="*/ 510400 w 2230726"/>
                <a:gd name="connsiteY31" fmla="*/ 0 h 4645857"/>
                <a:gd name="connsiteX0" fmla="*/ 1110669 w 2230726"/>
                <a:gd name="connsiteY0" fmla="*/ 1119694 h 4560744"/>
                <a:gd name="connsiteX1" fmla="*/ 1856197 w 2230726"/>
                <a:gd name="connsiteY1" fmla="*/ 1313156 h 4560744"/>
                <a:gd name="connsiteX2" fmla="*/ 1871904 w 2230726"/>
                <a:gd name="connsiteY2" fmla="*/ 1323983 h 4560744"/>
                <a:gd name="connsiteX3" fmla="*/ 1871904 w 2230726"/>
                <a:gd name="connsiteY3" fmla="*/ 2236444 h 4560744"/>
                <a:gd name="connsiteX4" fmla="*/ 1871904 w 2230726"/>
                <a:gd name="connsiteY4" fmla="*/ 2236445 h 4560744"/>
                <a:gd name="connsiteX5" fmla="*/ 1871904 w 2230726"/>
                <a:gd name="connsiteY5" fmla="*/ 2239386 h 4560744"/>
                <a:gd name="connsiteX6" fmla="*/ 1868798 w 2230726"/>
                <a:gd name="connsiteY6" fmla="*/ 2238586 h 4560744"/>
                <a:gd name="connsiteX7" fmla="*/ 1868797 w 2230726"/>
                <a:gd name="connsiteY7" fmla="*/ 2238587 h 4560744"/>
                <a:gd name="connsiteX8" fmla="*/ 1856197 w 2230726"/>
                <a:gd name="connsiteY8" fmla="*/ 2247272 h 4560744"/>
                <a:gd name="connsiteX9" fmla="*/ 2158977 w 2230726"/>
                <a:gd name="connsiteY9" fmla="*/ 4338790 h 4560744"/>
                <a:gd name="connsiteX10" fmla="*/ 0 w 2230726"/>
                <a:gd name="connsiteY10" fmla="*/ 4311440 h 4560744"/>
                <a:gd name="connsiteX11" fmla="*/ 185983 w 2230726"/>
                <a:gd name="connsiteY11" fmla="*/ 2667211 h 4560744"/>
                <a:gd name="connsiteX12" fmla="*/ 349436 w 2230726"/>
                <a:gd name="connsiteY12" fmla="*/ 1323982 h 4560744"/>
                <a:gd name="connsiteX13" fmla="*/ 365141 w 2230726"/>
                <a:gd name="connsiteY13" fmla="*/ 1313156 h 4560744"/>
                <a:gd name="connsiteX14" fmla="*/ 1110669 w 2230726"/>
                <a:gd name="connsiteY14" fmla="*/ 1119694 h 4560744"/>
                <a:gd name="connsiteX15" fmla="*/ 510400 w 2230726"/>
                <a:gd name="connsiteY15" fmla="*/ 0 h 4560744"/>
                <a:gd name="connsiteX16" fmla="*/ 1710937 w 2230726"/>
                <a:gd name="connsiteY16" fmla="*/ 0 h 4560744"/>
                <a:gd name="connsiteX17" fmla="*/ 1758450 w 2230726"/>
                <a:gd name="connsiteY17" fmla="*/ 12568 h 4560744"/>
                <a:gd name="connsiteX18" fmla="*/ 2040332 w 2230726"/>
                <a:gd name="connsiteY18" fmla="*/ 381480 h 4560744"/>
                <a:gd name="connsiteX19" fmla="*/ 2040332 w 2230726"/>
                <a:gd name="connsiteY19" fmla="*/ 580179 h 4560744"/>
                <a:gd name="connsiteX20" fmla="*/ 1909972 w 2230726"/>
                <a:gd name="connsiteY20" fmla="*/ 860482 h 4560744"/>
                <a:gd name="connsiteX21" fmla="*/ 1871904 w 2230726"/>
                <a:gd name="connsiteY21" fmla="*/ 888455 h 4560744"/>
                <a:gd name="connsiteX22" fmla="*/ 1871904 w 2230726"/>
                <a:gd name="connsiteY22" fmla="*/ 1323982 h 4560744"/>
                <a:gd name="connsiteX23" fmla="*/ 1856197 w 2230726"/>
                <a:gd name="connsiteY23" fmla="*/ 1313155 h 4560744"/>
                <a:gd name="connsiteX24" fmla="*/ 1110669 w 2230726"/>
                <a:gd name="connsiteY24" fmla="*/ 1119693 h 4560744"/>
                <a:gd name="connsiteX25" fmla="*/ 365141 w 2230726"/>
                <a:gd name="connsiteY25" fmla="*/ 1313155 h 4560744"/>
                <a:gd name="connsiteX26" fmla="*/ 349436 w 2230726"/>
                <a:gd name="connsiteY26" fmla="*/ 1323981 h 4560744"/>
                <a:gd name="connsiteX27" fmla="*/ 349436 w 2230726"/>
                <a:gd name="connsiteY27" fmla="*/ 888455 h 4560744"/>
                <a:gd name="connsiteX28" fmla="*/ 311368 w 2230726"/>
                <a:gd name="connsiteY28" fmla="*/ 860482 h 4560744"/>
                <a:gd name="connsiteX29" fmla="*/ 181007 w 2230726"/>
                <a:gd name="connsiteY29" fmla="*/ 580179 h 4560744"/>
                <a:gd name="connsiteX30" fmla="*/ 181007 w 2230726"/>
                <a:gd name="connsiteY30" fmla="*/ 381480 h 4560744"/>
                <a:gd name="connsiteX31" fmla="*/ 462888 w 2230726"/>
                <a:gd name="connsiteY31" fmla="*/ 12568 h 4560744"/>
                <a:gd name="connsiteX32" fmla="*/ 510400 w 2230726"/>
                <a:gd name="connsiteY32" fmla="*/ 0 h 4560744"/>
                <a:gd name="connsiteX0" fmla="*/ 1274121 w 2394178"/>
                <a:gd name="connsiteY0" fmla="*/ 1119694 h 4560744"/>
                <a:gd name="connsiteX1" fmla="*/ 2019649 w 2394178"/>
                <a:gd name="connsiteY1" fmla="*/ 1313156 h 4560744"/>
                <a:gd name="connsiteX2" fmla="*/ 2035356 w 2394178"/>
                <a:gd name="connsiteY2" fmla="*/ 1323983 h 4560744"/>
                <a:gd name="connsiteX3" fmla="*/ 2035356 w 2394178"/>
                <a:gd name="connsiteY3" fmla="*/ 2236444 h 4560744"/>
                <a:gd name="connsiteX4" fmla="*/ 2035356 w 2394178"/>
                <a:gd name="connsiteY4" fmla="*/ 2236445 h 4560744"/>
                <a:gd name="connsiteX5" fmla="*/ 2035356 w 2394178"/>
                <a:gd name="connsiteY5" fmla="*/ 2239386 h 4560744"/>
                <a:gd name="connsiteX6" fmla="*/ 2032250 w 2394178"/>
                <a:gd name="connsiteY6" fmla="*/ 2238586 h 4560744"/>
                <a:gd name="connsiteX7" fmla="*/ 2032249 w 2394178"/>
                <a:gd name="connsiteY7" fmla="*/ 2238587 h 4560744"/>
                <a:gd name="connsiteX8" fmla="*/ 2019649 w 2394178"/>
                <a:gd name="connsiteY8" fmla="*/ 2247272 h 4560744"/>
                <a:gd name="connsiteX9" fmla="*/ 2322429 w 2394178"/>
                <a:gd name="connsiteY9" fmla="*/ 4338790 h 4560744"/>
                <a:gd name="connsiteX10" fmla="*/ 163452 w 2394178"/>
                <a:gd name="connsiteY10" fmla="*/ 4311440 h 4560744"/>
                <a:gd name="connsiteX11" fmla="*/ 0 w 2394178"/>
                <a:gd name="connsiteY11" fmla="*/ 2779807 h 4560744"/>
                <a:gd name="connsiteX12" fmla="*/ 512888 w 2394178"/>
                <a:gd name="connsiteY12" fmla="*/ 1323982 h 4560744"/>
                <a:gd name="connsiteX13" fmla="*/ 528593 w 2394178"/>
                <a:gd name="connsiteY13" fmla="*/ 1313156 h 4560744"/>
                <a:gd name="connsiteX14" fmla="*/ 1274121 w 2394178"/>
                <a:gd name="connsiteY14" fmla="*/ 1119694 h 4560744"/>
                <a:gd name="connsiteX15" fmla="*/ 673852 w 2394178"/>
                <a:gd name="connsiteY15" fmla="*/ 0 h 4560744"/>
                <a:gd name="connsiteX16" fmla="*/ 1874389 w 2394178"/>
                <a:gd name="connsiteY16" fmla="*/ 0 h 4560744"/>
                <a:gd name="connsiteX17" fmla="*/ 1921902 w 2394178"/>
                <a:gd name="connsiteY17" fmla="*/ 12568 h 4560744"/>
                <a:gd name="connsiteX18" fmla="*/ 2203784 w 2394178"/>
                <a:gd name="connsiteY18" fmla="*/ 381480 h 4560744"/>
                <a:gd name="connsiteX19" fmla="*/ 2203784 w 2394178"/>
                <a:gd name="connsiteY19" fmla="*/ 580179 h 4560744"/>
                <a:gd name="connsiteX20" fmla="*/ 2073424 w 2394178"/>
                <a:gd name="connsiteY20" fmla="*/ 860482 h 4560744"/>
                <a:gd name="connsiteX21" fmla="*/ 2035356 w 2394178"/>
                <a:gd name="connsiteY21" fmla="*/ 888455 h 4560744"/>
                <a:gd name="connsiteX22" fmla="*/ 2035356 w 2394178"/>
                <a:gd name="connsiteY22" fmla="*/ 1323982 h 4560744"/>
                <a:gd name="connsiteX23" fmla="*/ 2019649 w 2394178"/>
                <a:gd name="connsiteY23" fmla="*/ 1313155 h 4560744"/>
                <a:gd name="connsiteX24" fmla="*/ 1274121 w 2394178"/>
                <a:gd name="connsiteY24" fmla="*/ 1119693 h 4560744"/>
                <a:gd name="connsiteX25" fmla="*/ 528593 w 2394178"/>
                <a:gd name="connsiteY25" fmla="*/ 1313155 h 4560744"/>
                <a:gd name="connsiteX26" fmla="*/ 512888 w 2394178"/>
                <a:gd name="connsiteY26" fmla="*/ 1323981 h 4560744"/>
                <a:gd name="connsiteX27" fmla="*/ 512888 w 2394178"/>
                <a:gd name="connsiteY27" fmla="*/ 888455 h 4560744"/>
                <a:gd name="connsiteX28" fmla="*/ 474820 w 2394178"/>
                <a:gd name="connsiteY28" fmla="*/ 860482 h 4560744"/>
                <a:gd name="connsiteX29" fmla="*/ 344459 w 2394178"/>
                <a:gd name="connsiteY29" fmla="*/ 580179 h 4560744"/>
                <a:gd name="connsiteX30" fmla="*/ 344459 w 2394178"/>
                <a:gd name="connsiteY30" fmla="*/ 381480 h 4560744"/>
                <a:gd name="connsiteX31" fmla="*/ 626340 w 2394178"/>
                <a:gd name="connsiteY31" fmla="*/ 12568 h 4560744"/>
                <a:gd name="connsiteX32" fmla="*/ 673852 w 2394178"/>
                <a:gd name="connsiteY32" fmla="*/ 0 h 4560744"/>
                <a:gd name="connsiteX0" fmla="*/ 1230441 w 2350498"/>
                <a:gd name="connsiteY0" fmla="*/ 1119694 h 4560744"/>
                <a:gd name="connsiteX1" fmla="*/ 1975969 w 2350498"/>
                <a:gd name="connsiteY1" fmla="*/ 1313156 h 4560744"/>
                <a:gd name="connsiteX2" fmla="*/ 1991676 w 2350498"/>
                <a:gd name="connsiteY2" fmla="*/ 1323983 h 4560744"/>
                <a:gd name="connsiteX3" fmla="*/ 1991676 w 2350498"/>
                <a:gd name="connsiteY3" fmla="*/ 2236444 h 4560744"/>
                <a:gd name="connsiteX4" fmla="*/ 1991676 w 2350498"/>
                <a:gd name="connsiteY4" fmla="*/ 2236445 h 4560744"/>
                <a:gd name="connsiteX5" fmla="*/ 1991676 w 2350498"/>
                <a:gd name="connsiteY5" fmla="*/ 2239386 h 4560744"/>
                <a:gd name="connsiteX6" fmla="*/ 1988570 w 2350498"/>
                <a:gd name="connsiteY6" fmla="*/ 2238586 h 4560744"/>
                <a:gd name="connsiteX7" fmla="*/ 1988569 w 2350498"/>
                <a:gd name="connsiteY7" fmla="*/ 2238587 h 4560744"/>
                <a:gd name="connsiteX8" fmla="*/ 1975969 w 2350498"/>
                <a:gd name="connsiteY8" fmla="*/ 2247272 h 4560744"/>
                <a:gd name="connsiteX9" fmla="*/ 2278749 w 2350498"/>
                <a:gd name="connsiteY9" fmla="*/ 4338790 h 4560744"/>
                <a:gd name="connsiteX10" fmla="*/ 119772 w 2350498"/>
                <a:gd name="connsiteY10" fmla="*/ 4311440 h 4560744"/>
                <a:gd name="connsiteX11" fmla="*/ 0 w 2350498"/>
                <a:gd name="connsiteY11" fmla="*/ 2281165 h 4560744"/>
                <a:gd name="connsiteX12" fmla="*/ 469208 w 2350498"/>
                <a:gd name="connsiteY12" fmla="*/ 1323982 h 4560744"/>
                <a:gd name="connsiteX13" fmla="*/ 484913 w 2350498"/>
                <a:gd name="connsiteY13" fmla="*/ 1313156 h 4560744"/>
                <a:gd name="connsiteX14" fmla="*/ 1230441 w 2350498"/>
                <a:gd name="connsiteY14" fmla="*/ 1119694 h 4560744"/>
                <a:gd name="connsiteX15" fmla="*/ 630172 w 2350498"/>
                <a:gd name="connsiteY15" fmla="*/ 0 h 4560744"/>
                <a:gd name="connsiteX16" fmla="*/ 1830709 w 2350498"/>
                <a:gd name="connsiteY16" fmla="*/ 0 h 4560744"/>
                <a:gd name="connsiteX17" fmla="*/ 1878222 w 2350498"/>
                <a:gd name="connsiteY17" fmla="*/ 12568 h 4560744"/>
                <a:gd name="connsiteX18" fmla="*/ 2160104 w 2350498"/>
                <a:gd name="connsiteY18" fmla="*/ 381480 h 4560744"/>
                <a:gd name="connsiteX19" fmla="*/ 2160104 w 2350498"/>
                <a:gd name="connsiteY19" fmla="*/ 580179 h 4560744"/>
                <a:gd name="connsiteX20" fmla="*/ 2029744 w 2350498"/>
                <a:gd name="connsiteY20" fmla="*/ 860482 h 4560744"/>
                <a:gd name="connsiteX21" fmla="*/ 1991676 w 2350498"/>
                <a:gd name="connsiteY21" fmla="*/ 888455 h 4560744"/>
                <a:gd name="connsiteX22" fmla="*/ 1991676 w 2350498"/>
                <a:gd name="connsiteY22" fmla="*/ 1323982 h 4560744"/>
                <a:gd name="connsiteX23" fmla="*/ 1975969 w 2350498"/>
                <a:gd name="connsiteY23" fmla="*/ 1313155 h 4560744"/>
                <a:gd name="connsiteX24" fmla="*/ 1230441 w 2350498"/>
                <a:gd name="connsiteY24" fmla="*/ 1119693 h 4560744"/>
                <a:gd name="connsiteX25" fmla="*/ 484913 w 2350498"/>
                <a:gd name="connsiteY25" fmla="*/ 1313155 h 4560744"/>
                <a:gd name="connsiteX26" fmla="*/ 469208 w 2350498"/>
                <a:gd name="connsiteY26" fmla="*/ 1323981 h 4560744"/>
                <a:gd name="connsiteX27" fmla="*/ 469208 w 2350498"/>
                <a:gd name="connsiteY27" fmla="*/ 888455 h 4560744"/>
                <a:gd name="connsiteX28" fmla="*/ 431140 w 2350498"/>
                <a:gd name="connsiteY28" fmla="*/ 860482 h 4560744"/>
                <a:gd name="connsiteX29" fmla="*/ 300779 w 2350498"/>
                <a:gd name="connsiteY29" fmla="*/ 580179 h 4560744"/>
                <a:gd name="connsiteX30" fmla="*/ 300779 w 2350498"/>
                <a:gd name="connsiteY30" fmla="*/ 381480 h 4560744"/>
                <a:gd name="connsiteX31" fmla="*/ 582660 w 2350498"/>
                <a:gd name="connsiteY31" fmla="*/ 12568 h 4560744"/>
                <a:gd name="connsiteX32" fmla="*/ 630172 w 2350498"/>
                <a:gd name="connsiteY32" fmla="*/ 0 h 4560744"/>
                <a:gd name="connsiteX0" fmla="*/ 1292637 w 2412694"/>
                <a:gd name="connsiteY0" fmla="*/ 1119694 h 4560744"/>
                <a:gd name="connsiteX1" fmla="*/ 2038165 w 2412694"/>
                <a:gd name="connsiteY1" fmla="*/ 1313156 h 4560744"/>
                <a:gd name="connsiteX2" fmla="*/ 2053872 w 2412694"/>
                <a:gd name="connsiteY2" fmla="*/ 1323983 h 4560744"/>
                <a:gd name="connsiteX3" fmla="*/ 2053872 w 2412694"/>
                <a:gd name="connsiteY3" fmla="*/ 2236444 h 4560744"/>
                <a:gd name="connsiteX4" fmla="*/ 2053872 w 2412694"/>
                <a:gd name="connsiteY4" fmla="*/ 2236445 h 4560744"/>
                <a:gd name="connsiteX5" fmla="*/ 2053872 w 2412694"/>
                <a:gd name="connsiteY5" fmla="*/ 2239386 h 4560744"/>
                <a:gd name="connsiteX6" fmla="*/ 2050766 w 2412694"/>
                <a:gd name="connsiteY6" fmla="*/ 2238586 h 4560744"/>
                <a:gd name="connsiteX7" fmla="*/ 2050765 w 2412694"/>
                <a:gd name="connsiteY7" fmla="*/ 2238587 h 4560744"/>
                <a:gd name="connsiteX8" fmla="*/ 2038165 w 2412694"/>
                <a:gd name="connsiteY8" fmla="*/ 2247272 h 4560744"/>
                <a:gd name="connsiteX9" fmla="*/ 2340945 w 2412694"/>
                <a:gd name="connsiteY9" fmla="*/ 4338790 h 4560744"/>
                <a:gd name="connsiteX10" fmla="*/ 181968 w 2412694"/>
                <a:gd name="connsiteY10" fmla="*/ 4311440 h 4560744"/>
                <a:gd name="connsiteX11" fmla="*/ 62196 w 2412694"/>
                <a:gd name="connsiteY11" fmla="*/ 2281165 h 4560744"/>
                <a:gd name="connsiteX12" fmla="*/ 531404 w 2412694"/>
                <a:gd name="connsiteY12" fmla="*/ 1323982 h 4560744"/>
                <a:gd name="connsiteX13" fmla="*/ 547109 w 2412694"/>
                <a:gd name="connsiteY13" fmla="*/ 1313156 h 4560744"/>
                <a:gd name="connsiteX14" fmla="*/ 1292637 w 2412694"/>
                <a:gd name="connsiteY14" fmla="*/ 1119694 h 4560744"/>
                <a:gd name="connsiteX15" fmla="*/ 692368 w 2412694"/>
                <a:gd name="connsiteY15" fmla="*/ 0 h 4560744"/>
                <a:gd name="connsiteX16" fmla="*/ 1892905 w 2412694"/>
                <a:gd name="connsiteY16" fmla="*/ 0 h 4560744"/>
                <a:gd name="connsiteX17" fmla="*/ 1940418 w 2412694"/>
                <a:gd name="connsiteY17" fmla="*/ 12568 h 4560744"/>
                <a:gd name="connsiteX18" fmla="*/ 2222300 w 2412694"/>
                <a:gd name="connsiteY18" fmla="*/ 381480 h 4560744"/>
                <a:gd name="connsiteX19" fmla="*/ 2222300 w 2412694"/>
                <a:gd name="connsiteY19" fmla="*/ 580179 h 4560744"/>
                <a:gd name="connsiteX20" fmla="*/ 2091940 w 2412694"/>
                <a:gd name="connsiteY20" fmla="*/ 860482 h 4560744"/>
                <a:gd name="connsiteX21" fmla="*/ 2053872 w 2412694"/>
                <a:gd name="connsiteY21" fmla="*/ 888455 h 4560744"/>
                <a:gd name="connsiteX22" fmla="*/ 2053872 w 2412694"/>
                <a:gd name="connsiteY22" fmla="*/ 1323982 h 4560744"/>
                <a:gd name="connsiteX23" fmla="*/ 2038165 w 2412694"/>
                <a:gd name="connsiteY23" fmla="*/ 1313155 h 4560744"/>
                <a:gd name="connsiteX24" fmla="*/ 1292637 w 2412694"/>
                <a:gd name="connsiteY24" fmla="*/ 1119693 h 4560744"/>
                <a:gd name="connsiteX25" fmla="*/ 547109 w 2412694"/>
                <a:gd name="connsiteY25" fmla="*/ 1313155 h 4560744"/>
                <a:gd name="connsiteX26" fmla="*/ 531404 w 2412694"/>
                <a:gd name="connsiteY26" fmla="*/ 1323981 h 4560744"/>
                <a:gd name="connsiteX27" fmla="*/ 531404 w 2412694"/>
                <a:gd name="connsiteY27" fmla="*/ 888455 h 4560744"/>
                <a:gd name="connsiteX28" fmla="*/ 493336 w 2412694"/>
                <a:gd name="connsiteY28" fmla="*/ 860482 h 4560744"/>
                <a:gd name="connsiteX29" fmla="*/ 362975 w 2412694"/>
                <a:gd name="connsiteY29" fmla="*/ 580179 h 4560744"/>
                <a:gd name="connsiteX30" fmla="*/ 362975 w 2412694"/>
                <a:gd name="connsiteY30" fmla="*/ 381480 h 4560744"/>
                <a:gd name="connsiteX31" fmla="*/ 644856 w 2412694"/>
                <a:gd name="connsiteY31" fmla="*/ 12568 h 4560744"/>
                <a:gd name="connsiteX32" fmla="*/ 692368 w 2412694"/>
                <a:gd name="connsiteY32" fmla="*/ 0 h 4560744"/>
                <a:gd name="connsiteX0" fmla="*/ 1292637 w 2419408"/>
                <a:gd name="connsiteY0" fmla="*/ 1119694 h 4669220"/>
                <a:gd name="connsiteX1" fmla="*/ 2038165 w 2419408"/>
                <a:gd name="connsiteY1" fmla="*/ 1313156 h 4669220"/>
                <a:gd name="connsiteX2" fmla="*/ 2053872 w 2419408"/>
                <a:gd name="connsiteY2" fmla="*/ 1323983 h 4669220"/>
                <a:gd name="connsiteX3" fmla="*/ 2053872 w 2419408"/>
                <a:gd name="connsiteY3" fmla="*/ 2236444 h 4669220"/>
                <a:gd name="connsiteX4" fmla="*/ 2053872 w 2419408"/>
                <a:gd name="connsiteY4" fmla="*/ 2236445 h 4669220"/>
                <a:gd name="connsiteX5" fmla="*/ 2053872 w 2419408"/>
                <a:gd name="connsiteY5" fmla="*/ 2239386 h 4669220"/>
                <a:gd name="connsiteX6" fmla="*/ 2050766 w 2419408"/>
                <a:gd name="connsiteY6" fmla="*/ 2238586 h 4669220"/>
                <a:gd name="connsiteX7" fmla="*/ 2050765 w 2419408"/>
                <a:gd name="connsiteY7" fmla="*/ 2238587 h 4669220"/>
                <a:gd name="connsiteX8" fmla="*/ 2038165 w 2419408"/>
                <a:gd name="connsiteY8" fmla="*/ 2247272 h 4669220"/>
                <a:gd name="connsiteX9" fmla="*/ 2340945 w 2419408"/>
                <a:gd name="connsiteY9" fmla="*/ 4338790 h 4669220"/>
                <a:gd name="connsiteX10" fmla="*/ 181968 w 2419408"/>
                <a:gd name="connsiteY10" fmla="*/ 4311440 h 4669220"/>
                <a:gd name="connsiteX11" fmla="*/ 62196 w 2419408"/>
                <a:gd name="connsiteY11" fmla="*/ 2281165 h 4669220"/>
                <a:gd name="connsiteX12" fmla="*/ 531404 w 2419408"/>
                <a:gd name="connsiteY12" fmla="*/ 1323982 h 4669220"/>
                <a:gd name="connsiteX13" fmla="*/ 547109 w 2419408"/>
                <a:gd name="connsiteY13" fmla="*/ 1313156 h 4669220"/>
                <a:gd name="connsiteX14" fmla="*/ 1292637 w 2419408"/>
                <a:gd name="connsiteY14" fmla="*/ 1119694 h 4669220"/>
                <a:gd name="connsiteX15" fmla="*/ 692368 w 2419408"/>
                <a:gd name="connsiteY15" fmla="*/ 0 h 4669220"/>
                <a:gd name="connsiteX16" fmla="*/ 1892905 w 2419408"/>
                <a:gd name="connsiteY16" fmla="*/ 0 h 4669220"/>
                <a:gd name="connsiteX17" fmla="*/ 1940418 w 2419408"/>
                <a:gd name="connsiteY17" fmla="*/ 12568 h 4669220"/>
                <a:gd name="connsiteX18" fmla="*/ 2222300 w 2419408"/>
                <a:gd name="connsiteY18" fmla="*/ 381480 h 4669220"/>
                <a:gd name="connsiteX19" fmla="*/ 2222300 w 2419408"/>
                <a:gd name="connsiteY19" fmla="*/ 580179 h 4669220"/>
                <a:gd name="connsiteX20" fmla="*/ 2091940 w 2419408"/>
                <a:gd name="connsiteY20" fmla="*/ 860482 h 4669220"/>
                <a:gd name="connsiteX21" fmla="*/ 2053872 w 2419408"/>
                <a:gd name="connsiteY21" fmla="*/ 888455 h 4669220"/>
                <a:gd name="connsiteX22" fmla="*/ 2053872 w 2419408"/>
                <a:gd name="connsiteY22" fmla="*/ 1323982 h 4669220"/>
                <a:gd name="connsiteX23" fmla="*/ 2038165 w 2419408"/>
                <a:gd name="connsiteY23" fmla="*/ 1313155 h 4669220"/>
                <a:gd name="connsiteX24" fmla="*/ 1292637 w 2419408"/>
                <a:gd name="connsiteY24" fmla="*/ 1119693 h 4669220"/>
                <a:gd name="connsiteX25" fmla="*/ 547109 w 2419408"/>
                <a:gd name="connsiteY25" fmla="*/ 1313155 h 4669220"/>
                <a:gd name="connsiteX26" fmla="*/ 531404 w 2419408"/>
                <a:gd name="connsiteY26" fmla="*/ 1323981 h 4669220"/>
                <a:gd name="connsiteX27" fmla="*/ 531404 w 2419408"/>
                <a:gd name="connsiteY27" fmla="*/ 888455 h 4669220"/>
                <a:gd name="connsiteX28" fmla="*/ 493336 w 2419408"/>
                <a:gd name="connsiteY28" fmla="*/ 860482 h 4669220"/>
                <a:gd name="connsiteX29" fmla="*/ 362975 w 2419408"/>
                <a:gd name="connsiteY29" fmla="*/ 580179 h 4669220"/>
                <a:gd name="connsiteX30" fmla="*/ 362975 w 2419408"/>
                <a:gd name="connsiteY30" fmla="*/ 381480 h 4669220"/>
                <a:gd name="connsiteX31" fmla="*/ 644856 w 2419408"/>
                <a:gd name="connsiteY31" fmla="*/ 12568 h 4669220"/>
                <a:gd name="connsiteX32" fmla="*/ 692368 w 2419408"/>
                <a:gd name="connsiteY32" fmla="*/ 0 h 4669220"/>
                <a:gd name="connsiteX0" fmla="*/ 1292637 w 2340993"/>
                <a:gd name="connsiteY0" fmla="*/ 1119694 h 4731945"/>
                <a:gd name="connsiteX1" fmla="*/ 2038165 w 2340993"/>
                <a:gd name="connsiteY1" fmla="*/ 1313156 h 4731945"/>
                <a:gd name="connsiteX2" fmla="*/ 2053872 w 2340993"/>
                <a:gd name="connsiteY2" fmla="*/ 1323983 h 4731945"/>
                <a:gd name="connsiteX3" fmla="*/ 2053872 w 2340993"/>
                <a:gd name="connsiteY3" fmla="*/ 2236444 h 4731945"/>
                <a:gd name="connsiteX4" fmla="*/ 2053872 w 2340993"/>
                <a:gd name="connsiteY4" fmla="*/ 2236445 h 4731945"/>
                <a:gd name="connsiteX5" fmla="*/ 2053872 w 2340993"/>
                <a:gd name="connsiteY5" fmla="*/ 2239386 h 4731945"/>
                <a:gd name="connsiteX6" fmla="*/ 2050766 w 2340993"/>
                <a:gd name="connsiteY6" fmla="*/ 2238586 h 4731945"/>
                <a:gd name="connsiteX7" fmla="*/ 2050765 w 2340993"/>
                <a:gd name="connsiteY7" fmla="*/ 2238587 h 4731945"/>
                <a:gd name="connsiteX8" fmla="*/ 2038165 w 2340993"/>
                <a:gd name="connsiteY8" fmla="*/ 2247272 h 4731945"/>
                <a:gd name="connsiteX9" fmla="*/ 2340945 w 2340993"/>
                <a:gd name="connsiteY9" fmla="*/ 4338790 h 4731945"/>
                <a:gd name="connsiteX10" fmla="*/ 181968 w 2340993"/>
                <a:gd name="connsiteY10" fmla="*/ 4311440 h 4731945"/>
                <a:gd name="connsiteX11" fmla="*/ 62196 w 2340993"/>
                <a:gd name="connsiteY11" fmla="*/ 2281165 h 4731945"/>
                <a:gd name="connsiteX12" fmla="*/ 531404 w 2340993"/>
                <a:gd name="connsiteY12" fmla="*/ 1323982 h 4731945"/>
                <a:gd name="connsiteX13" fmla="*/ 547109 w 2340993"/>
                <a:gd name="connsiteY13" fmla="*/ 1313156 h 4731945"/>
                <a:gd name="connsiteX14" fmla="*/ 1292637 w 2340993"/>
                <a:gd name="connsiteY14" fmla="*/ 1119694 h 4731945"/>
                <a:gd name="connsiteX15" fmla="*/ 692368 w 2340993"/>
                <a:gd name="connsiteY15" fmla="*/ 0 h 4731945"/>
                <a:gd name="connsiteX16" fmla="*/ 1892905 w 2340993"/>
                <a:gd name="connsiteY16" fmla="*/ 0 h 4731945"/>
                <a:gd name="connsiteX17" fmla="*/ 1940418 w 2340993"/>
                <a:gd name="connsiteY17" fmla="*/ 12568 h 4731945"/>
                <a:gd name="connsiteX18" fmla="*/ 2222300 w 2340993"/>
                <a:gd name="connsiteY18" fmla="*/ 381480 h 4731945"/>
                <a:gd name="connsiteX19" fmla="*/ 2222300 w 2340993"/>
                <a:gd name="connsiteY19" fmla="*/ 580179 h 4731945"/>
                <a:gd name="connsiteX20" fmla="*/ 2091940 w 2340993"/>
                <a:gd name="connsiteY20" fmla="*/ 860482 h 4731945"/>
                <a:gd name="connsiteX21" fmla="*/ 2053872 w 2340993"/>
                <a:gd name="connsiteY21" fmla="*/ 888455 h 4731945"/>
                <a:gd name="connsiteX22" fmla="*/ 2053872 w 2340993"/>
                <a:gd name="connsiteY22" fmla="*/ 1323982 h 4731945"/>
                <a:gd name="connsiteX23" fmla="*/ 2038165 w 2340993"/>
                <a:gd name="connsiteY23" fmla="*/ 1313155 h 4731945"/>
                <a:gd name="connsiteX24" fmla="*/ 1292637 w 2340993"/>
                <a:gd name="connsiteY24" fmla="*/ 1119693 h 4731945"/>
                <a:gd name="connsiteX25" fmla="*/ 547109 w 2340993"/>
                <a:gd name="connsiteY25" fmla="*/ 1313155 h 4731945"/>
                <a:gd name="connsiteX26" fmla="*/ 531404 w 2340993"/>
                <a:gd name="connsiteY26" fmla="*/ 1323981 h 4731945"/>
                <a:gd name="connsiteX27" fmla="*/ 531404 w 2340993"/>
                <a:gd name="connsiteY27" fmla="*/ 888455 h 4731945"/>
                <a:gd name="connsiteX28" fmla="*/ 493336 w 2340993"/>
                <a:gd name="connsiteY28" fmla="*/ 860482 h 4731945"/>
                <a:gd name="connsiteX29" fmla="*/ 362975 w 2340993"/>
                <a:gd name="connsiteY29" fmla="*/ 580179 h 4731945"/>
                <a:gd name="connsiteX30" fmla="*/ 362975 w 2340993"/>
                <a:gd name="connsiteY30" fmla="*/ 381480 h 4731945"/>
                <a:gd name="connsiteX31" fmla="*/ 644856 w 2340993"/>
                <a:gd name="connsiteY31" fmla="*/ 12568 h 4731945"/>
                <a:gd name="connsiteX32" fmla="*/ 692368 w 2340993"/>
                <a:gd name="connsiteY32" fmla="*/ 0 h 4731945"/>
                <a:gd name="connsiteX0" fmla="*/ 1292637 w 2499906"/>
                <a:gd name="connsiteY0" fmla="*/ 1119694 h 4513252"/>
                <a:gd name="connsiteX1" fmla="*/ 2038165 w 2499906"/>
                <a:gd name="connsiteY1" fmla="*/ 1313156 h 4513252"/>
                <a:gd name="connsiteX2" fmla="*/ 2053872 w 2499906"/>
                <a:gd name="connsiteY2" fmla="*/ 1323983 h 4513252"/>
                <a:gd name="connsiteX3" fmla="*/ 2053872 w 2499906"/>
                <a:gd name="connsiteY3" fmla="*/ 2236444 h 4513252"/>
                <a:gd name="connsiteX4" fmla="*/ 2053872 w 2499906"/>
                <a:gd name="connsiteY4" fmla="*/ 2236445 h 4513252"/>
                <a:gd name="connsiteX5" fmla="*/ 2053872 w 2499906"/>
                <a:gd name="connsiteY5" fmla="*/ 2239386 h 4513252"/>
                <a:gd name="connsiteX6" fmla="*/ 2050766 w 2499906"/>
                <a:gd name="connsiteY6" fmla="*/ 2238586 h 4513252"/>
                <a:gd name="connsiteX7" fmla="*/ 2050765 w 2499906"/>
                <a:gd name="connsiteY7" fmla="*/ 2238587 h 4513252"/>
                <a:gd name="connsiteX8" fmla="*/ 2038165 w 2499906"/>
                <a:gd name="connsiteY8" fmla="*/ 2247272 h 4513252"/>
                <a:gd name="connsiteX9" fmla="*/ 2304412 w 2499906"/>
                <a:gd name="connsiteY9" fmla="*/ 2972830 h 4513252"/>
                <a:gd name="connsiteX10" fmla="*/ 2340945 w 2499906"/>
                <a:gd name="connsiteY10" fmla="*/ 4338790 h 4513252"/>
                <a:gd name="connsiteX11" fmla="*/ 181968 w 2499906"/>
                <a:gd name="connsiteY11" fmla="*/ 4311440 h 4513252"/>
                <a:gd name="connsiteX12" fmla="*/ 62196 w 2499906"/>
                <a:gd name="connsiteY12" fmla="*/ 2281165 h 4513252"/>
                <a:gd name="connsiteX13" fmla="*/ 531404 w 2499906"/>
                <a:gd name="connsiteY13" fmla="*/ 1323982 h 4513252"/>
                <a:gd name="connsiteX14" fmla="*/ 547109 w 2499906"/>
                <a:gd name="connsiteY14" fmla="*/ 1313156 h 4513252"/>
                <a:gd name="connsiteX15" fmla="*/ 1292637 w 2499906"/>
                <a:gd name="connsiteY15" fmla="*/ 1119694 h 4513252"/>
                <a:gd name="connsiteX16" fmla="*/ 692368 w 2499906"/>
                <a:gd name="connsiteY16" fmla="*/ 0 h 4513252"/>
                <a:gd name="connsiteX17" fmla="*/ 1892905 w 2499906"/>
                <a:gd name="connsiteY17" fmla="*/ 0 h 4513252"/>
                <a:gd name="connsiteX18" fmla="*/ 1940418 w 2499906"/>
                <a:gd name="connsiteY18" fmla="*/ 12568 h 4513252"/>
                <a:gd name="connsiteX19" fmla="*/ 2222300 w 2499906"/>
                <a:gd name="connsiteY19" fmla="*/ 381480 h 4513252"/>
                <a:gd name="connsiteX20" fmla="*/ 2222300 w 2499906"/>
                <a:gd name="connsiteY20" fmla="*/ 580179 h 4513252"/>
                <a:gd name="connsiteX21" fmla="*/ 2091940 w 2499906"/>
                <a:gd name="connsiteY21" fmla="*/ 860482 h 4513252"/>
                <a:gd name="connsiteX22" fmla="*/ 2053872 w 2499906"/>
                <a:gd name="connsiteY22" fmla="*/ 888455 h 4513252"/>
                <a:gd name="connsiteX23" fmla="*/ 2053872 w 2499906"/>
                <a:gd name="connsiteY23" fmla="*/ 1323982 h 4513252"/>
                <a:gd name="connsiteX24" fmla="*/ 2038165 w 2499906"/>
                <a:gd name="connsiteY24" fmla="*/ 1313155 h 4513252"/>
                <a:gd name="connsiteX25" fmla="*/ 1292637 w 2499906"/>
                <a:gd name="connsiteY25" fmla="*/ 1119693 h 4513252"/>
                <a:gd name="connsiteX26" fmla="*/ 547109 w 2499906"/>
                <a:gd name="connsiteY26" fmla="*/ 1313155 h 4513252"/>
                <a:gd name="connsiteX27" fmla="*/ 531404 w 2499906"/>
                <a:gd name="connsiteY27" fmla="*/ 1323981 h 4513252"/>
                <a:gd name="connsiteX28" fmla="*/ 531404 w 2499906"/>
                <a:gd name="connsiteY28" fmla="*/ 888455 h 4513252"/>
                <a:gd name="connsiteX29" fmla="*/ 493336 w 2499906"/>
                <a:gd name="connsiteY29" fmla="*/ 860482 h 4513252"/>
                <a:gd name="connsiteX30" fmla="*/ 362975 w 2499906"/>
                <a:gd name="connsiteY30" fmla="*/ 580179 h 4513252"/>
                <a:gd name="connsiteX31" fmla="*/ 362975 w 2499906"/>
                <a:gd name="connsiteY31" fmla="*/ 381480 h 4513252"/>
                <a:gd name="connsiteX32" fmla="*/ 644856 w 2499906"/>
                <a:gd name="connsiteY32" fmla="*/ 12568 h 4513252"/>
                <a:gd name="connsiteX33" fmla="*/ 692368 w 2499906"/>
                <a:gd name="connsiteY33" fmla="*/ 0 h 4513252"/>
                <a:gd name="connsiteX0" fmla="*/ 1292637 w 2344615"/>
                <a:gd name="connsiteY0" fmla="*/ 1119694 h 4446273"/>
                <a:gd name="connsiteX1" fmla="*/ 2038165 w 2344615"/>
                <a:gd name="connsiteY1" fmla="*/ 1313156 h 4446273"/>
                <a:gd name="connsiteX2" fmla="*/ 2053872 w 2344615"/>
                <a:gd name="connsiteY2" fmla="*/ 1323983 h 4446273"/>
                <a:gd name="connsiteX3" fmla="*/ 2053872 w 2344615"/>
                <a:gd name="connsiteY3" fmla="*/ 2236444 h 4446273"/>
                <a:gd name="connsiteX4" fmla="*/ 2053872 w 2344615"/>
                <a:gd name="connsiteY4" fmla="*/ 2236445 h 4446273"/>
                <a:gd name="connsiteX5" fmla="*/ 2053872 w 2344615"/>
                <a:gd name="connsiteY5" fmla="*/ 2239386 h 4446273"/>
                <a:gd name="connsiteX6" fmla="*/ 2050766 w 2344615"/>
                <a:gd name="connsiteY6" fmla="*/ 2238586 h 4446273"/>
                <a:gd name="connsiteX7" fmla="*/ 2050765 w 2344615"/>
                <a:gd name="connsiteY7" fmla="*/ 2238587 h 4446273"/>
                <a:gd name="connsiteX8" fmla="*/ 2038165 w 2344615"/>
                <a:gd name="connsiteY8" fmla="*/ 2247272 h 4446273"/>
                <a:gd name="connsiteX9" fmla="*/ 2304412 w 2344615"/>
                <a:gd name="connsiteY9" fmla="*/ 2972830 h 4446273"/>
                <a:gd name="connsiteX10" fmla="*/ 2340945 w 2344615"/>
                <a:gd name="connsiteY10" fmla="*/ 4338790 h 4446273"/>
                <a:gd name="connsiteX11" fmla="*/ 181968 w 2344615"/>
                <a:gd name="connsiteY11" fmla="*/ 4311440 h 4446273"/>
                <a:gd name="connsiteX12" fmla="*/ 62196 w 2344615"/>
                <a:gd name="connsiteY12" fmla="*/ 2281165 h 4446273"/>
                <a:gd name="connsiteX13" fmla="*/ 531404 w 2344615"/>
                <a:gd name="connsiteY13" fmla="*/ 1323982 h 4446273"/>
                <a:gd name="connsiteX14" fmla="*/ 547109 w 2344615"/>
                <a:gd name="connsiteY14" fmla="*/ 1313156 h 4446273"/>
                <a:gd name="connsiteX15" fmla="*/ 1292637 w 2344615"/>
                <a:gd name="connsiteY15" fmla="*/ 1119694 h 4446273"/>
                <a:gd name="connsiteX16" fmla="*/ 692368 w 2344615"/>
                <a:gd name="connsiteY16" fmla="*/ 0 h 4446273"/>
                <a:gd name="connsiteX17" fmla="*/ 1892905 w 2344615"/>
                <a:gd name="connsiteY17" fmla="*/ 0 h 4446273"/>
                <a:gd name="connsiteX18" fmla="*/ 1940418 w 2344615"/>
                <a:gd name="connsiteY18" fmla="*/ 12568 h 4446273"/>
                <a:gd name="connsiteX19" fmla="*/ 2222300 w 2344615"/>
                <a:gd name="connsiteY19" fmla="*/ 381480 h 4446273"/>
                <a:gd name="connsiteX20" fmla="*/ 2222300 w 2344615"/>
                <a:gd name="connsiteY20" fmla="*/ 580179 h 4446273"/>
                <a:gd name="connsiteX21" fmla="*/ 2091940 w 2344615"/>
                <a:gd name="connsiteY21" fmla="*/ 860482 h 4446273"/>
                <a:gd name="connsiteX22" fmla="*/ 2053872 w 2344615"/>
                <a:gd name="connsiteY22" fmla="*/ 888455 h 4446273"/>
                <a:gd name="connsiteX23" fmla="*/ 2053872 w 2344615"/>
                <a:gd name="connsiteY23" fmla="*/ 1323982 h 4446273"/>
                <a:gd name="connsiteX24" fmla="*/ 2038165 w 2344615"/>
                <a:gd name="connsiteY24" fmla="*/ 1313155 h 4446273"/>
                <a:gd name="connsiteX25" fmla="*/ 1292637 w 2344615"/>
                <a:gd name="connsiteY25" fmla="*/ 1119693 h 4446273"/>
                <a:gd name="connsiteX26" fmla="*/ 547109 w 2344615"/>
                <a:gd name="connsiteY26" fmla="*/ 1313155 h 4446273"/>
                <a:gd name="connsiteX27" fmla="*/ 531404 w 2344615"/>
                <a:gd name="connsiteY27" fmla="*/ 1323981 h 4446273"/>
                <a:gd name="connsiteX28" fmla="*/ 531404 w 2344615"/>
                <a:gd name="connsiteY28" fmla="*/ 888455 h 4446273"/>
                <a:gd name="connsiteX29" fmla="*/ 493336 w 2344615"/>
                <a:gd name="connsiteY29" fmla="*/ 860482 h 4446273"/>
                <a:gd name="connsiteX30" fmla="*/ 362975 w 2344615"/>
                <a:gd name="connsiteY30" fmla="*/ 580179 h 4446273"/>
                <a:gd name="connsiteX31" fmla="*/ 362975 w 2344615"/>
                <a:gd name="connsiteY31" fmla="*/ 381480 h 4446273"/>
                <a:gd name="connsiteX32" fmla="*/ 644856 w 2344615"/>
                <a:gd name="connsiteY32" fmla="*/ 12568 h 4446273"/>
                <a:gd name="connsiteX33" fmla="*/ 692368 w 2344615"/>
                <a:gd name="connsiteY33" fmla="*/ 0 h 4446273"/>
                <a:gd name="connsiteX0" fmla="*/ 1292637 w 2532509"/>
                <a:gd name="connsiteY0" fmla="*/ 1119694 h 4526524"/>
                <a:gd name="connsiteX1" fmla="*/ 2038165 w 2532509"/>
                <a:gd name="connsiteY1" fmla="*/ 1313156 h 4526524"/>
                <a:gd name="connsiteX2" fmla="*/ 2053872 w 2532509"/>
                <a:gd name="connsiteY2" fmla="*/ 1323983 h 4526524"/>
                <a:gd name="connsiteX3" fmla="*/ 2053872 w 2532509"/>
                <a:gd name="connsiteY3" fmla="*/ 2236444 h 4526524"/>
                <a:gd name="connsiteX4" fmla="*/ 2053872 w 2532509"/>
                <a:gd name="connsiteY4" fmla="*/ 2236445 h 4526524"/>
                <a:gd name="connsiteX5" fmla="*/ 2053872 w 2532509"/>
                <a:gd name="connsiteY5" fmla="*/ 2239386 h 4526524"/>
                <a:gd name="connsiteX6" fmla="*/ 2050766 w 2532509"/>
                <a:gd name="connsiteY6" fmla="*/ 2238586 h 4526524"/>
                <a:gd name="connsiteX7" fmla="*/ 2050765 w 2532509"/>
                <a:gd name="connsiteY7" fmla="*/ 2238587 h 4526524"/>
                <a:gd name="connsiteX8" fmla="*/ 2038165 w 2532509"/>
                <a:gd name="connsiteY8" fmla="*/ 2247272 h 4526524"/>
                <a:gd name="connsiteX9" fmla="*/ 2391772 w 2532509"/>
                <a:gd name="connsiteY9" fmla="*/ 2763723 h 4526524"/>
                <a:gd name="connsiteX10" fmla="*/ 2340945 w 2532509"/>
                <a:gd name="connsiteY10" fmla="*/ 4338790 h 4526524"/>
                <a:gd name="connsiteX11" fmla="*/ 181968 w 2532509"/>
                <a:gd name="connsiteY11" fmla="*/ 4311440 h 4526524"/>
                <a:gd name="connsiteX12" fmla="*/ 62196 w 2532509"/>
                <a:gd name="connsiteY12" fmla="*/ 2281165 h 4526524"/>
                <a:gd name="connsiteX13" fmla="*/ 531404 w 2532509"/>
                <a:gd name="connsiteY13" fmla="*/ 1323982 h 4526524"/>
                <a:gd name="connsiteX14" fmla="*/ 547109 w 2532509"/>
                <a:gd name="connsiteY14" fmla="*/ 1313156 h 4526524"/>
                <a:gd name="connsiteX15" fmla="*/ 1292637 w 2532509"/>
                <a:gd name="connsiteY15" fmla="*/ 1119694 h 4526524"/>
                <a:gd name="connsiteX16" fmla="*/ 692368 w 2532509"/>
                <a:gd name="connsiteY16" fmla="*/ 0 h 4526524"/>
                <a:gd name="connsiteX17" fmla="*/ 1892905 w 2532509"/>
                <a:gd name="connsiteY17" fmla="*/ 0 h 4526524"/>
                <a:gd name="connsiteX18" fmla="*/ 1940418 w 2532509"/>
                <a:gd name="connsiteY18" fmla="*/ 12568 h 4526524"/>
                <a:gd name="connsiteX19" fmla="*/ 2222300 w 2532509"/>
                <a:gd name="connsiteY19" fmla="*/ 381480 h 4526524"/>
                <a:gd name="connsiteX20" fmla="*/ 2222300 w 2532509"/>
                <a:gd name="connsiteY20" fmla="*/ 580179 h 4526524"/>
                <a:gd name="connsiteX21" fmla="*/ 2091940 w 2532509"/>
                <a:gd name="connsiteY21" fmla="*/ 860482 h 4526524"/>
                <a:gd name="connsiteX22" fmla="*/ 2053872 w 2532509"/>
                <a:gd name="connsiteY22" fmla="*/ 888455 h 4526524"/>
                <a:gd name="connsiteX23" fmla="*/ 2053872 w 2532509"/>
                <a:gd name="connsiteY23" fmla="*/ 1323982 h 4526524"/>
                <a:gd name="connsiteX24" fmla="*/ 2038165 w 2532509"/>
                <a:gd name="connsiteY24" fmla="*/ 1313155 h 4526524"/>
                <a:gd name="connsiteX25" fmla="*/ 1292637 w 2532509"/>
                <a:gd name="connsiteY25" fmla="*/ 1119693 h 4526524"/>
                <a:gd name="connsiteX26" fmla="*/ 547109 w 2532509"/>
                <a:gd name="connsiteY26" fmla="*/ 1313155 h 4526524"/>
                <a:gd name="connsiteX27" fmla="*/ 531404 w 2532509"/>
                <a:gd name="connsiteY27" fmla="*/ 1323981 h 4526524"/>
                <a:gd name="connsiteX28" fmla="*/ 531404 w 2532509"/>
                <a:gd name="connsiteY28" fmla="*/ 888455 h 4526524"/>
                <a:gd name="connsiteX29" fmla="*/ 493336 w 2532509"/>
                <a:gd name="connsiteY29" fmla="*/ 860482 h 4526524"/>
                <a:gd name="connsiteX30" fmla="*/ 362975 w 2532509"/>
                <a:gd name="connsiteY30" fmla="*/ 580179 h 4526524"/>
                <a:gd name="connsiteX31" fmla="*/ 362975 w 2532509"/>
                <a:gd name="connsiteY31" fmla="*/ 381480 h 4526524"/>
                <a:gd name="connsiteX32" fmla="*/ 644856 w 2532509"/>
                <a:gd name="connsiteY32" fmla="*/ 12568 h 4526524"/>
                <a:gd name="connsiteX33" fmla="*/ 692368 w 2532509"/>
                <a:gd name="connsiteY33" fmla="*/ 0 h 4526524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050765 w 2532509"/>
                <a:gd name="connsiteY7" fmla="*/ 2238587 h 4526523"/>
                <a:gd name="connsiteX8" fmla="*/ 2391772 w 2532509"/>
                <a:gd name="connsiteY8" fmla="*/ 2763723 h 4526523"/>
                <a:gd name="connsiteX9" fmla="*/ 2340945 w 2532509"/>
                <a:gd name="connsiteY9" fmla="*/ 4338790 h 4526523"/>
                <a:gd name="connsiteX10" fmla="*/ 181968 w 2532509"/>
                <a:gd name="connsiteY10" fmla="*/ 4311440 h 4526523"/>
                <a:gd name="connsiteX11" fmla="*/ 62196 w 2532509"/>
                <a:gd name="connsiteY11" fmla="*/ 2281165 h 4526523"/>
                <a:gd name="connsiteX12" fmla="*/ 531404 w 2532509"/>
                <a:gd name="connsiteY12" fmla="*/ 1323982 h 4526523"/>
                <a:gd name="connsiteX13" fmla="*/ 547109 w 2532509"/>
                <a:gd name="connsiteY13" fmla="*/ 1313156 h 4526523"/>
                <a:gd name="connsiteX14" fmla="*/ 1292637 w 2532509"/>
                <a:gd name="connsiteY14" fmla="*/ 1119694 h 4526523"/>
                <a:gd name="connsiteX15" fmla="*/ 692368 w 2532509"/>
                <a:gd name="connsiteY15" fmla="*/ 0 h 4526523"/>
                <a:gd name="connsiteX16" fmla="*/ 1892905 w 2532509"/>
                <a:gd name="connsiteY16" fmla="*/ 0 h 4526523"/>
                <a:gd name="connsiteX17" fmla="*/ 1940418 w 2532509"/>
                <a:gd name="connsiteY17" fmla="*/ 12568 h 4526523"/>
                <a:gd name="connsiteX18" fmla="*/ 2222300 w 2532509"/>
                <a:gd name="connsiteY18" fmla="*/ 381480 h 4526523"/>
                <a:gd name="connsiteX19" fmla="*/ 2222300 w 2532509"/>
                <a:gd name="connsiteY19" fmla="*/ 580179 h 4526523"/>
                <a:gd name="connsiteX20" fmla="*/ 2091940 w 2532509"/>
                <a:gd name="connsiteY20" fmla="*/ 860482 h 4526523"/>
                <a:gd name="connsiteX21" fmla="*/ 2053872 w 2532509"/>
                <a:gd name="connsiteY21" fmla="*/ 888455 h 4526523"/>
                <a:gd name="connsiteX22" fmla="*/ 2053872 w 2532509"/>
                <a:gd name="connsiteY22" fmla="*/ 1323982 h 4526523"/>
                <a:gd name="connsiteX23" fmla="*/ 2038165 w 2532509"/>
                <a:gd name="connsiteY23" fmla="*/ 1313155 h 4526523"/>
                <a:gd name="connsiteX24" fmla="*/ 1292637 w 2532509"/>
                <a:gd name="connsiteY24" fmla="*/ 1119693 h 4526523"/>
                <a:gd name="connsiteX25" fmla="*/ 547109 w 2532509"/>
                <a:gd name="connsiteY25" fmla="*/ 1313155 h 4526523"/>
                <a:gd name="connsiteX26" fmla="*/ 531404 w 2532509"/>
                <a:gd name="connsiteY26" fmla="*/ 1323981 h 4526523"/>
                <a:gd name="connsiteX27" fmla="*/ 531404 w 2532509"/>
                <a:gd name="connsiteY27" fmla="*/ 888455 h 4526523"/>
                <a:gd name="connsiteX28" fmla="*/ 493336 w 2532509"/>
                <a:gd name="connsiteY28" fmla="*/ 860482 h 4526523"/>
                <a:gd name="connsiteX29" fmla="*/ 362975 w 2532509"/>
                <a:gd name="connsiteY29" fmla="*/ 580179 h 4526523"/>
                <a:gd name="connsiteX30" fmla="*/ 362975 w 2532509"/>
                <a:gd name="connsiteY30" fmla="*/ 381480 h 4526523"/>
                <a:gd name="connsiteX31" fmla="*/ 644856 w 2532509"/>
                <a:gd name="connsiteY31" fmla="*/ 12568 h 4526523"/>
                <a:gd name="connsiteX32" fmla="*/ 692368 w 2532509"/>
                <a:gd name="connsiteY32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391772 w 2532509"/>
                <a:gd name="connsiteY7" fmla="*/ 2763723 h 4526523"/>
                <a:gd name="connsiteX8" fmla="*/ 2340945 w 2532509"/>
                <a:gd name="connsiteY8" fmla="*/ 4338790 h 4526523"/>
                <a:gd name="connsiteX9" fmla="*/ 181968 w 2532509"/>
                <a:gd name="connsiteY9" fmla="*/ 4311440 h 4526523"/>
                <a:gd name="connsiteX10" fmla="*/ 62196 w 2532509"/>
                <a:gd name="connsiteY10" fmla="*/ 2281165 h 4526523"/>
                <a:gd name="connsiteX11" fmla="*/ 531404 w 2532509"/>
                <a:gd name="connsiteY11" fmla="*/ 1323982 h 4526523"/>
                <a:gd name="connsiteX12" fmla="*/ 547109 w 2532509"/>
                <a:gd name="connsiteY12" fmla="*/ 1313156 h 4526523"/>
                <a:gd name="connsiteX13" fmla="*/ 1292637 w 2532509"/>
                <a:gd name="connsiteY13" fmla="*/ 1119694 h 4526523"/>
                <a:gd name="connsiteX14" fmla="*/ 692368 w 2532509"/>
                <a:gd name="connsiteY14" fmla="*/ 0 h 4526523"/>
                <a:gd name="connsiteX15" fmla="*/ 1892905 w 2532509"/>
                <a:gd name="connsiteY15" fmla="*/ 0 h 4526523"/>
                <a:gd name="connsiteX16" fmla="*/ 1940418 w 2532509"/>
                <a:gd name="connsiteY16" fmla="*/ 12568 h 4526523"/>
                <a:gd name="connsiteX17" fmla="*/ 2222300 w 2532509"/>
                <a:gd name="connsiteY17" fmla="*/ 381480 h 4526523"/>
                <a:gd name="connsiteX18" fmla="*/ 2222300 w 2532509"/>
                <a:gd name="connsiteY18" fmla="*/ 580179 h 4526523"/>
                <a:gd name="connsiteX19" fmla="*/ 2091940 w 2532509"/>
                <a:gd name="connsiteY19" fmla="*/ 860482 h 4526523"/>
                <a:gd name="connsiteX20" fmla="*/ 2053872 w 2532509"/>
                <a:gd name="connsiteY20" fmla="*/ 888455 h 4526523"/>
                <a:gd name="connsiteX21" fmla="*/ 2053872 w 2532509"/>
                <a:gd name="connsiteY21" fmla="*/ 1323982 h 4526523"/>
                <a:gd name="connsiteX22" fmla="*/ 2038165 w 2532509"/>
                <a:gd name="connsiteY22" fmla="*/ 1313155 h 4526523"/>
                <a:gd name="connsiteX23" fmla="*/ 1292637 w 2532509"/>
                <a:gd name="connsiteY23" fmla="*/ 1119693 h 4526523"/>
                <a:gd name="connsiteX24" fmla="*/ 547109 w 2532509"/>
                <a:gd name="connsiteY24" fmla="*/ 1313155 h 4526523"/>
                <a:gd name="connsiteX25" fmla="*/ 531404 w 2532509"/>
                <a:gd name="connsiteY25" fmla="*/ 1323981 h 4526523"/>
                <a:gd name="connsiteX26" fmla="*/ 531404 w 2532509"/>
                <a:gd name="connsiteY26" fmla="*/ 888455 h 4526523"/>
                <a:gd name="connsiteX27" fmla="*/ 493336 w 2532509"/>
                <a:gd name="connsiteY27" fmla="*/ 860482 h 4526523"/>
                <a:gd name="connsiteX28" fmla="*/ 362975 w 2532509"/>
                <a:gd name="connsiteY28" fmla="*/ 580179 h 4526523"/>
                <a:gd name="connsiteX29" fmla="*/ 362975 w 2532509"/>
                <a:gd name="connsiteY29" fmla="*/ 381480 h 4526523"/>
                <a:gd name="connsiteX30" fmla="*/ 644856 w 2532509"/>
                <a:gd name="connsiteY30" fmla="*/ 12568 h 4526523"/>
                <a:gd name="connsiteX31" fmla="*/ 692368 w 2532509"/>
                <a:gd name="connsiteY31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391772 w 2532509"/>
                <a:gd name="connsiteY6" fmla="*/ 2763723 h 4526523"/>
                <a:gd name="connsiteX7" fmla="*/ 2340945 w 2532509"/>
                <a:gd name="connsiteY7" fmla="*/ 4338790 h 4526523"/>
                <a:gd name="connsiteX8" fmla="*/ 181968 w 2532509"/>
                <a:gd name="connsiteY8" fmla="*/ 4311440 h 4526523"/>
                <a:gd name="connsiteX9" fmla="*/ 62196 w 2532509"/>
                <a:gd name="connsiteY9" fmla="*/ 2281165 h 4526523"/>
                <a:gd name="connsiteX10" fmla="*/ 531404 w 2532509"/>
                <a:gd name="connsiteY10" fmla="*/ 1323982 h 4526523"/>
                <a:gd name="connsiteX11" fmla="*/ 547109 w 2532509"/>
                <a:gd name="connsiteY11" fmla="*/ 1313156 h 4526523"/>
                <a:gd name="connsiteX12" fmla="*/ 1292637 w 2532509"/>
                <a:gd name="connsiteY12" fmla="*/ 1119694 h 4526523"/>
                <a:gd name="connsiteX13" fmla="*/ 692368 w 2532509"/>
                <a:gd name="connsiteY13" fmla="*/ 0 h 4526523"/>
                <a:gd name="connsiteX14" fmla="*/ 1892905 w 2532509"/>
                <a:gd name="connsiteY14" fmla="*/ 0 h 4526523"/>
                <a:gd name="connsiteX15" fmla="*/ 1940418 w 2532509"/>
                <a:gd name="connsiteY15" fmla="*/ 12568 h 4526523"/>
                <a:gd name="connsiteX16" fmla="*/ 2222300 w 2532509"/>
                <a:gd name="connsiteY16" fmla="*/ 381480 h 4526523"/>
                <a:gd name="connsiteX17" fmla="*/ 2222300 w 2532509"/>
                <a:gd name="connsiteY17" fmla="*/ 580179 h 4526523"/>
                <a:gd name="connsiteX18" fmla="*/ 2091940 w 2532509"/>
                <a:gd name="connsiteY18" fmla="*/ 860482 h 4526523"/>
                <a:gd name="connsiteX19" fmla="*/ 2053872 w 2532509"/>
                <a:gd name="connsiteY19" fmla="*/ 888455 h 4526523"/>
                <a:gd name="connsiteX20" fmla="*/ 2053872 w 2532509"/>
                <a:gd name="connsiteY20" fmla="*/ 1323982 h 4526523"/>
                <a:gd name="connsiteX21" fmla="*/ 2038165 w 2532509"/>
                <a:gd name="connsiteY21" fmla="*/ 1313155 h 4526523"/>
                <a:gd name="connsiteX22" fmla="*/ 1292637 w 2532509"/>
                <a:gd name="connsiteY22" fmla="*/ 1119693 h 4526523"/>
                <a:gd name="connsiteX23" fmla="*/ 547109 w 2532509"/>
                <a:gd name="connsiteY23" fmla="*/ 1313155 h 4526523"/>
                <a:gd name="connsiteX24" fmla="*/ 531404 w 2532509"/>
                <a:gd name="connsiteY24" fmla="*/ 1323981 h 4526523"/>
                <a:gd name="connsiteX25" fmla="*/ 531404 w 2532509"/>
                <a:gd name="connsiteY25" fmla="*/ 888455 h 4526523"/>
                <a:gd name="connsiteX26" fmla="*/ 493336 w 2532509"/>
                <a:gd name="connsiteY26" fmla="*/ 860482 h 4526523"/>
                <a:gd name="connsiteX27" fmla="*/ 362975 w 2532509"/>
                <a:gd name="connsiteY27" fmla="*/ 580179 h 4526523"/>
                <a:gd name="connsiteX28" fmla="*/ 362975 w 2532509"/>
                <a:gd name="connsiteY28" fmla="*/ 381480 h 4526523"/>
                <a:gd name="connsiteX29" fmla="*/ 644856 w 2532509"/>
                <a:gd name="connsiteY29" fmla="*/ 12568 h 4526523"/>
                <a:gd name="connsiteX30" fmla="*/ 692368 w 2532509"/>
                <a:gd name="connsiteY30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403309 w 2532509"/>
                <a:gd name="connsiteY4" fmla="*/ 1673463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403309 w 2532509"/>
                <a:gd name="connsiteY3" fmla="*/ 1673463 h 4526523"/>
                <a:gd name="connsiteX4" fmla="*/ 2391772 w 2532509"/>
                <a:gd name="connsiteY4" fmla="*/ 2763723 h 4526523"/>
                <a:gd name="connsiteX5" fmla="*/ 2340945 w 2532509"/>
                <a:gd name="connsiteY5" fmla="*/ 4338790 h 4526523"/>
                <a:gd name="connsiteX6" fmla="*/ 181968 w 2532509"/>
                <a:gd name="connsiteY6" fmla="*/ 4311440 h 4526523"/>
                <a:gd name="connsiteX7" fmla="*/ 62196 w 2532509"/>
                <a:gd name="connsiteY7" fmla="*/ 2281165 h 4526523"/>
                <a:gd name="connsiteX8" fmla="*/ 531404 w 2532509"/>
                <a:gd name="connsiteY8" fmla="*/ 1323982 h 4526523"/>
                <a:gd name="connsiteX9" fmla="*/ 547109 w 2532509"/>
                <a:gd name="connsiteY9" fmla="*/ 1313156 h 4526523"/>
                <a:gd name="connsiteX10" fmla="*/ 1292637 w 2532509"/>
                <a:gd name="connsiteY10" fmla="*/ 1119694 h 4526523"/>
                <a:gd name="connsiteX11" fmla="*/ 692368 w 2532509"/>
                <a:gd name="connsiteY11" fmla="*/ 0 h 4526523"/>
                <a:gd name="connsiteX12" fmla="*/ 1892905 w 2532509"/>
                <a:gd name="connsiteY12" fmla="*/ 0 h 4526523"/>
                <a:gd name="connsiteX13" fmla="*/ 1940418 w 2532509"/>
                <a:gd name="connsiteY13" fmla="*/ 12568 h 4526523"/>
                <a:gd name="connsiteX14" fmla="*/ 2222300 w 2532509"/>
                <a:gd name="connsiteY14" fmla="*/ 381480 h 4526523"/>
                <a:gd name="connsiteX15" fmla="*/ 2222300 w 2532509"/>
                <a:gd name="connsiteY15" fmla="*/ 580179 h 4526523"/>
                <a:gd name="connsiteX16" fmla="*/ 2091940 w 2532509"/>
                <a:gd name="connsiteY16" fmla="*/ 860482 h 4526523"/>
                <a:gd name="connsiteX17" fmla="*/ 2053872 w 2532509"/>
                <a:gd name="connsiteY17" fmla="*/ 888455 h 4526523"/>
                <a:gd name="connsiteX18" fmla="*/ 2053872 w 2532509"/>
                <a:gd name="connsiteY18" fmla="*/ 1323982 h 4526523"/>
                <a:gd name="connsiteX19" fmla="*/ 2038165 w 2532509"/>
                <a:gd name="connsiteY19" fmla="*/ 1313155 h 4526523"/>
                <a:gd name="connsiteX20" fmla="*/ 1292637 w 2532509"/>
                <a:gd name="connsiteY20" fmla="*/ 1119693 h 4526523"/>
                <a:gd name="connsiteX21" fmla="*/ 547109 w 2532509"/>
                <a:gd name="connsiteY21" fmla="*/ 1313155 h 4526523"/>
                <a:gd name="connsiteX22" fmla="*/ 531404 w 2532509"/>
                <a:gd name="connsiteY22" fmla="*/ 1323981 h 4526523"/>
                <a:gd name="connsiteX23" fmla="*/ 531404 w 2532509"/>
                <a:gd name="connsiteY23" fmla="*/ 888455 h 4526523"/>
                <a:gd name="connsiteX24" fmla="*/ 493336 w 2532509"/>
                <a:gd name="connsiteY24" fmla="*/ 860482 h 4526523"/>
                <a:gd name="connsiteX25" fmla="*/ 362975 w 2532509"/>
                <a:gd name="connsiteY25" fmla="*/ 580179 h 4526523"/>
                <a:gd name="connsiteX26" fmla="*/ 362975 w 2532509"/>
                <a:gd name="connsiteY26" fmla="*/ 381480 h 4526523"/>
                <a:gd name="connsiteX27" fmla="*/ 644856 w 2532509"/>
                <a:gd name="connsiteY27" fmla="*/ 12568 h 4526523"/>
                <a:gd name="connsiteX28" fmla="*/ 692368 w 2532509"/>
                <a:gd name="connsiteY28" fmla="*/ 0 h 4526523"/>
                <a:gd name="connsiteX0" fmla="*/ 1292637 w 2431124"/>
                <a:gd name="connsiteY0" fmla="*/ 1119694 h 4646075"/>
                <a:gd name="connsiteX1" fmla="*/ 2038165 w 2431124"/>
                <a:gd name="connsiteY1" fmla="*/ 1313156 h 4646075"/>
                <a:gd name="connsiteX2" fmla="*/ 2053872 w 2431124"/>
                <a:gd name="connsiteY2" fmla="*/ 1323983 h 4646075"/>
                <a:gd name="connsiteX3" fmla="*/ 2403309 w 2431124"/>
                <a:gd name="connsiteY3" fmla="*/ 1673463 h 4646075"/>
                <a:gd name="connsiteX4" fmla="*/ 2391772 w 2431124"/>
                <a:gd name="connsiteY4" fmla="*/ 2763723 h 4646075"/>
                <a:gd name="connsiteX5" fmla="*/ 2340945 w 2431124"/>
                <a:gd name="connsiteY5" fmla="*/ 4338790 h 4646075"/>
                <a:gd name="connsiteX6" fmla="*/ 181968 w 2431124"/>
                <a:gd name="connsiteY6" fmla="*/ 4311440 h 4646075"/>
                <a:gd name="connsiteX7" fmla="*/ 62196 w 2431124"/>
                <a:gd name="connsiteY7" fmla="*/ 2281165 h 4646075"/>
                <a:gd name="connsiteX8" fmla="*/ 531404 w 2431124"/>
                <a:gd name="connsiteY8" fmla="*/ 1323982 h 4646075"/>
                <a:gd name="connsiteX9" fmla="*/ 547109 w 2431124"/>
                <a:gd name="connsiteY9" fmla="*/ 1313156 h 4646075"/>
                <a:gd name="connsiteX10" fmla="*/ 1292637 w 2431124"/>
                <a:gd name="connsiteY10" fmla="*/ 1119694 h 4646075"/>
                <a:gd name="connsiteX11" fmla="*/ 692368 w 2431124"/>
                <a:gd name="connsiteY11" fmla="*/ 0 h 4646075"/>
                <a:gd name="connsiteX12" fmla="*/ 1892905 w 2431124"/>
                <a:gd name="connsiteY12" fmla="*/ 0 h 4646075"/>
                <a:gd name="connsiteX13" fmla="*/ 1940418 w 2431124"/>
                <a:gd name="connsiteY13" fmla="*/ 12568 h 4646075"/>
                <a:gd name="connsiteX14" fmla="*/ 2222300 w 2431124"/>
                <a:gd name="connsiteY14" fmla="*/ 381480 h 4646075"/>
                <a:gd name="connsiteX15" fmla="*/ 2222300 w 2431124"/>
                <a:gd name="connsiteY15" fmla="*/ 580179 h 4646075"/>
                <a:gd name="connsiteX16" fmla="*/ 2091940 w 2431124"/>
                <a:gd name="connsiteY16" fmla="*/ 860482 h 4646075"/>
                <a:gd name="connsiteX17" fmla="*/ 2053872 w 2431124"/>
                <a:gd name="connsiteY17" fmla="*/ 888455 h 4646075"/>
                <a:gd name="connsiteX18" fmla="*/ 2053872 w 2431124"/>
                <a:gd name="connsiteY18" fmla="*/ 1323982 h 4646075"/>
                <a:gd name="connsiteX19" fmla="*/ 2038165 w 2431124"/>
                <a:gd name="connsiteY19" fmla="*/ 1313155 h 4646075"/>
                <a:gd name="connsiteX20" fmla="*/ 1292637 w 2431124"/>
                <a:gd name="connsiteY20" fmla="*/ 1119693 h 4646075"/>
                <a:gd name="connsiteX21" fmla="*/ 547109 w 2431124"/>
                <a:gd name="connsiteY21" fmla="*/ 1313155 h 4646075"/>
                <a:gd name="connsiteX22" fmla="*/ 531404 w 2431124"/>
                <a:gd name="connsiteY22" fmla="*/ 1323981 h 4646075"/>
                <a:gd name="connsiteX23" fmla="*/ 531404 w 2431124"/>
                <a:gd name="connsiteY23" fmla="*/ 888455 h 4646075"/>
                <a:gd name="connsiteX24" fmla="*/ 493336 w 2431124"/>
                <a:gd name="connsiteY24" fmla="*/ 860482 h 4646075"/>
                <a:gd name="connsiteX25" fmla="*/ 362975 w 2431124"/>
                <a:gd name="connsiteY25" fmla="*/ 580179 h 4646075"/>
                <a:gd name="connsiteX26" fmla="*/ 362975 w 2431124"/>
                <a:gd name="connsiteY26" fmla="*/ 381480 h 4646075"/>
                <a:gd name="connsiteX27" fmla="*/ 644856 w 2431124"/>
                <a:gd name="connsiteY27" fmla="*/ 12568 h 4646075"/>
                <a:gd name="connsiteX28" fmla="*/ 692368 w 2431124"/>
                <a:gd name="connsiteY28" fmla="*/ 0 h 4646075"/>
                <a:gd name="connsiteX0" fmla="*/ 1254012 w 2392499"/>
                <a:gd name="connsiteY0" fmla="*/ 1119694 h 4646074"/>
                <a:gd name="connsiteX1" fmla="*/ 1999540 w 2392499"/>
                <a:gd name="connsiteY1" fmla="*/ 1313156 h 4646074"/>
                <a:gd name="connsiteX2" fmla="*/ 2015247 w 2392499"/>
                <a:gd name="connsiteY2" fmla="*/ 1323983 h 4646074"/>
                <a:gd name="connsiteX3" fmla="*/ 2364684 w 2392499"/>
                <a:gd name="connsiteY3" fmla="*/ 1673463 h 4646074"/>
                <a:gd name="connsiteX4" fmla="*/ 2353147 w 2392499"/>
                <a:gd name="connsiteY4" fmla="*/ 2763723 h 4646074"/>
                <a:gd name="connsiteX5" fmla="*/ 2302320 w 2392499"/>
                <a:gd name="connsiteY5" fmla="*/ 4338790 h 4646074"/>
                <a:gd name="connsiteX6" fmla="*/ 143343 w 2392499"/>
                <a:gd name="connsiteY6" fmla="*/ 4311440 h 4646074"/>
                <a:gd name="connsiteX7" fmla="*/ 23571 w 2392499"/>
                <a:gd name="connsiteY7" fmla="*/ 2281165 h 4646074"/>
                <a:gd name="connsiteX8" fmla="*/ 492779 w 2392499"/>
                <a:gd name="connsiteY8" fmla="*/ 1323982 h 4646074"/>
                <a:gd name="connsiteX9" fmla="*/ 508484 w 2392499"/>
                <a:gd name="connsiteY9" fmla="*/ 1313156 h 4646074"/>
                <a:gd name="connsiteX10" fmla="*/ 1254012 w 2392499"/>
                <a:gd name="connsiteY10" fmla="*/ 1119694 h 4646074"/>
                <a:gd name="connsiteX11" fmla="*/ 653743 w 2392499"/>
                <a:gd name="connsiteY11" fmla="*/ 0 h 4646074"/>
                <a:gd name="connsiteX12" fmla="*/ 1854280 w 2392499"/>
                <a:gd name="connsiteY12" fmla="*/ 0 h 4646074"/>
                <a:gd name="connsiteX13" fmla="*/ 1901793 w 2392499"/>
                <a:gd name="connsiteY13" fmla="*/ 12568 h 4646074"/>
                <a:gd name="connsiteX14" fmla="*/ 2183675 w 2392499"/>
                <a:gd name="connsiteY14" fmla="*/ 381480 h 4646074"/>
                <a:gd name="connsiteX15" fmla="*/ 2183675 w 2392499"/>
                <a:gd name="connsiteY15" fmla="*/ 580179 h 4646074"/>
                <a:gd name="connsiteX16" fmla="*/ 2053315 w 2392499"/>
                <a:gd name="connsiteY16" fmla="*/ 860482 h 4646074"/>
                <a:gd name="connsiteX17" fmla="*/ 2015247 w 2392499"/>
                <a:gd name="connsiteY17" fmla="*/ 888455 h 4646074"/>
                <a:gd name="connsiteX18" fmla="*/ 2015247 w 2392499"/>
                <a:gd name="connsiteY18" fmla="*/ 1323982 h 4646074"/>
                <a:gd name="connsiteX19" fmla="*/ 1999540 w 2392499"/>
                <a:gd name="connsiteY19" fmla="*/ 1313155 h 4646074"/>
                <a:gd name="connsiteX20" fmla="*/ 1254012 w 2392499"/>
                <a:gd name="connsiteY20" fmla="*/ 1119693 h 4646074"/>
                <a:gd name="connsiteX21" fmla="*/ 508484 w 2392499"/>
                <a:gd name="connsiteY21" fmla="*/ 1313155 h 4646074"/>
                <a:gd name="connsiteX22" fmla="*/ 492779 w 2392499"/>
                <a:gd name="connsiteY22" fmla="*/ 1323981 h 4646074"/>
                <a:gd name="connsiteX23" fmla="*/ 492779 w 2392499"/>
                <a:gd name="connsiteY23" fmla="*/ 888455 h 4646074"/>
                <a:gd name="connsiteX24" fmla="*/ 454711 w 2392499"/>
                <a:gd name="connsiteY24" fmla="*/ 860482 h 4646074"/>
                <a:gd name="connsiteX25" fmla="*/ 324350 w 2392499"/>
                <a:gd name="connsiteY25" fmla="*/ 580179 h 4646074"/>
                <a:gd name="connsiteX26" fmla="*/ 324350 w 2392499"/>
                <a:gd name="connsiteY26" fmla="*/ 381480 h 4646074"/>
                <a:gd name="connsiteX27" fmla="*/ 606231 w 2392499"/>
                <a:gd name="connsiteY27" fmla="*/ 12568 h 4646074"/>
                <a:gd name="connsiteX28" fmla="*/ 653743 w 2392499"/>
                <a:gd name="connsiteY28" fmla="*/ 0 h 4646074"/>
                <a:gd name="connsiteX0" fmla="*/ 1254012 w 2392499"/>
                <a:gd name="connsiteY0" fmla="*/ 1119694 h 4614502"/>
                <a:gd name="connsiteX1" fmla="*/ 1999540 w 2392499"/>
                <a:gd name="connsiteY1" fmla="*/ 1313156 h 4614502"/>
                <a:gd name="connsiteX2" fmla="*/ 2015247 w 2392499"/>
                <a:gd name="connsiteY2" fmla="*/ 1323983 h 4614502"/>
                <a:gd name="connsiteX3" fmla="*/ 2364684 w 2392499"/>
                <a:gd name="connsiteY3" fmla="*/ 1673463 h 4614502"/>
                <a:gd name="connsiteX4" fmla="*/ 2353147 w 2392499"/>
                <a:gd name="connsiteY4" fmla="*/ 2763723 h 4614502"/>
                <a:gd name="connsiteX5" fmla="*/ 2302320 w 2392499"/>
                <a:gd name="connsiteY5" fmla="*/ 4338790 h 4614502"/>
                <a:gd name="connsiteX6" fmla="*/ 143343 w 2392499"/>
                <a:gd name="connsiteY6" fmla="*/ 4311440 h 4614502"/>
                <a:gd name="connsiteX7" fmla="*/ 23571 w 2392499"/>
                <a:gd name="connsiteY7" fmla="*/ 2281165 h 4614502"/>
                <a:gd name="connsiteX8" fmla="*/ 492779 w 2392499"/>
                <a:gd name="connsiteY8" fmla="*/ 1323982 h 4614502"/>
                <a:gd name="connsiteX9" fmla="*/ 508484 w 2392499"/>
                <a:gd name="connsiteY9" fmla="*/ 1313156 h 4614502"/>
                <a:gd name="connsiteX10" fmla="*/ 1254012 w 2392499"/>
                <a:gd name="connsiteY10" fmla="*/ 1119694 h 4614502"/>
                <a:gd name="connsiteX11" fmla="*/ 653743 w 2392499"/>
                <a:gd name="connsiteY11" fmla="*/ 0 h 4614502"/>
                <a:gd name="connsiteX12" fmla="*/ 1854280 w 2392499"/>
                <a:gd name="connsiteY12" fmla="*/ 0 h 4614502"/>
                <a:gd name="connsiteX13" fmla="*/ 1901793 w 2392499"/>
                <a:gd name="connsiteY13" fmla="*/ 12568 h 4614502"/>
                <a:gd name="connsiteX14" fmla="*/ 2183675 w 2392499"/>
                <a:gd name="connsiteY14" fmla="*/ 381480 h 4614502"/>
                <a:gd name="connsiteX15" fmla="*/ 2183675 w 2392499"/>
                <a:gd name="connsiteY15" fmla="*/ 580179 h 4614502"/>
                <a:gd name="connsiteX16" fmla="*/ 2053315 w 2392499"/>
                <a:gd name="connsiteY16" fmla="*/ 860482 h 4614502"/>
                <a:gd name="connsiteX17" fmla="*/ 2015247 w 2392499"/>
                <a:gd name="connsiteY17" fmla="*/ 888455 h 4614502"/>
                <a:gd name="connsiteX18" fmla="*/ 2015247 w 2392499"/>
                <a:gd name="connsiteY18" fmla="*/ 1323982 h 4614502"/>
                <a:gd name="connsiteX19" fmla="*/ 1999540 w 2392499"/>
                <a:gd name="connsiteY19" fmla="*/ 1313155 h 4614502"/>
                <a:gd name="connsiteX20" fmla="*/ 1254012 w 2392499"/>
                <a:gd name="connsiteY20" fmla="*/ 1119693 h 4614502"/>
                <a:gd name="connsiteX21" fmla="*/ 508484 w 2392499"/>
                <a:gd name="connsiteY21" fmla="*/ 1313155 h 4614502"/>
                <a:gd name="connsiteX22" fmla="*/ 492779 w 2392499"/>
                <a:gd name="connsiteY22" fmla="*/ 1323981 h 4614502"/>
                <a:gd name="connsiteX23" fmla="*/ 492779 w 2392499"/>
                <a:gd name="connsiteY23" fmla="*/ 888455 h 4614502"/>
                <a:gd name="connsiteX24" fmla="*/ 454711 w 2392499"/>
                <a:gd name="connsiteY24" fmla="*/ 860482 h 4614502"/>
                <a:gd name="connsiteX25" fmla="*/ 324350 w 2392499"/>
                <a:gd name="connsiteY25" fmla="*/ 580179 h 4614502"/>
                <a:gd name="connsiteX26" fmla="*/ 324350 w 2392499"/>
                <a:gd name="connsiteY26" fmla="*/ 381480 h 4614502"/>
                <a:gd name="connsiteX27" fmla="*/ 606231 w 2392499"/>
                <a:gd name="connsiteY27" fmla="*/ 12568 h 4614502"/>
                <a:gd name="connsiteX28" fmla="*/ 653743 w 2392499"/>
                <a:gd name="connsiteY28" fmla="*/ 0 h 4614502"/>
                <a:gd name="connsiteX0" fmla="*/ 1252109 w 2485667"/>
                <a:gd name="connsiteY0" fmla="*/ 1119694 h 4481594"/>
                <a:gd name="connsiteX1" fmla="*/ 1997637 w 2485667"/>
                <a:gd name="connsiteY1" fmla="*/ 1313156 h 4481594"/>
                <a:gd name="connsiteX2" fmla="*/ 2013344 w 2485667"/>
                <a:gd name="connsiteY2" fmla="*/ 1323983 h 4481594"/>
                <a:gd name="connsiteX3" fmla="*/ 2362781 w 2485667"/>
                <a:gd name="connsiteY3" fmla="*/ 1673463 h 4481594"/>
                <a:gd name="connsiteX4" fmla="*/ 2351244 w 2485667"/>
                <a:gd name="connsiteY4" fmla="*/ 2763723 h 4481594"/>
                <a:gd name="connsiteX5" fmla="*/ 2300417 w 2485667"/>
                <a:gd name="connsiteY5" fmla="*/ 4338790 h 4481594"/>
                <a:gd name="connsiteX6" fmla="*/ 228800 w 2485667"/>
                <a:gd name="connsiteY6" fmla="*/ 4295354 h 4481594"/>
                <a:gd name="connsiteX7" fmla="*/ 21668 w 2485667"/>
                <a:gd name="connsiteY7" fmla="*/ 2281165 h 4481594"/>
                <a:gd name="connsiteX8" fmla="*/ 490876 w 2485667"/>
                <a:gd name="connsiteY8" fmla="*/ 1323982 h 4481594"/>
                <a:gd name="connsiteX9" fmla="*/ 506581 w 2485667"/>
                <a:gd name="connsiteY9" fmla="*/ 1313156 h 4481594"/>
                <a:gd name="connsiteX10" fmla="*/ 1252109 w 2485667"/>
                <a:gd name="connsiteY10" fmla="*/ 1119694 h 4481594"/>
                <a:gd name="connsiteX11" fmla="*/ 651840 w 2485667"/>
                <a:gd name="connsiteY11" fmla="*/ 0 h 4481594"/>
                <a:gd name="connsiteX12" fmla="*/ 1852377 w 2485667"/>
                <a:gd name="connsiteY12" fmla="*/ 0 h 4481594"/>
                <a:gd name="connsiteX13" fmla="*/ 1899890 w 2485667"/>
                <a:gd name="connsiteY13" fmla="*/ 12568 h 4481594"/>
                <a:gd name="connsiteX14" fmla="*/ 2181772 w 2485667"/>
                <a:gd name="connsiteY14" fmla="*/ 381480 h 4481594"/>
                <a:gd name="connsiteX15" fmla="*/ 2181772 w 2485667"/>
                <a:gd name="connsiteY15" fmla="*/ 580179 h 4481594"/>
                <a:gd name="connsiteX16" fmla="*/ 2051412 w 2485667"/>
                <a:gd name="connsiteY16" fmla="*/ 860482 h 4481594"/>
                <a:gd name="connsiteX17" fmla="*/ 2013344 w 2485667"/>
                <a:gd name="connsiteY17" fmla="*/ 888455 h 4481594"/>
                <a:gd name="connsiteX18" fmla="*/ 2013344 w 2485667"/>
                <a:gd name="connsiteY18" fmla="*/ 1323982 h 4481594"/>
                <a:gd name="connsiteX19" fmla="*/ 1997637 w 2485667"/>
                <a:gd name="connsiteY19" fmla="*/ 1313155 h 4481594"/>
                <a:gd name="connsiteX20" fmla="*/ 1252109 w 2485667"/>
                <a:gd name="connsiteY20" fmla="*/ 1119693 h 4481594"/>
                <a:gd name="connsiteX21" fmla="*/ 506581 w 2485667"/>
                <a:gd name="connsiteY21" fmla="*/ 1313155 h 4481594"/>
                <a:gd name="connsiteX22" fmla="*/ 490876 w 2485667"/>
                <a:gd name="connsiteY22" fmla="*/ 1323981 h 4481594"/>
                <a:gd name="connsiteX23" fmla="*/ 490876 w 2485667"/>
                <a:gd name="connsiteY23" fmla="*/ 888455 h 4481594"/>
                <a:gd name="connsiteX24" fmla="*/ 452808 w 2485667"/>
                <a:gd name="connsiteY24" fmla="*/ 860482 h 4481594"/>
                <a:gd name="connsiteX25" fmla="*/ 322447 w 2485667"/>
                <a:gd name="connsiteY25" fmla="*/ 580179 h 4481594"/>
                <a:gd name="connsiteX26" fmla="*/ 322447 w 2485667"/>
                <a:gd name="connsiteY26" fmla="*/ 381480 h 4481594"/>
                <a:gd name="connsiteX27" fmla="*/ 604328 w 2485667"/>
                <a:gd name="connsiteY27" fmla="*/ 12568 h 4481594"/>
                <a:gd name="connsiteX28" fmla="*/ 651840 w 2485667"/>
                <a:gd name="connsiteY28" fmla="*/ 0 h 4481594"/>
                <a:gd name="connsiteX0" fmla="*/ 1258247 w 2491805"/>
                <a:gd name="connsiteY0" fmla="*/ 1119694 h 4481593"/>
                <a:gd name="connsiteX1" fmla="*/ 2003775 w 2491805"/>
                <a:gd name="connsiteY1" fmla="*/ 1313156 h 4481593"/>
                <a:gd name="connsiteX2" fmla="*/ 2019482 w 2491805"/>
                <a:gd name="connsiteY2" fmla="*/ 1323983 h 4481593"/>
                <a:gd name="connsiteX3" fmla="*/ 2368919 w 2491805"/>
                <a:gd name="connsiteY3" fmla="*/ 1673463 h 4481593"/>
                <a:gd name="connsiteX4" fmla="*/ 2357382 w 2491805"/>
                <a:gd name="connsiteY4" fmla="*/ 2763723 h 4481593"/>
                <a:gd name="connsiteX5" fmla="*/ 2306555 w 2491805"/>
                <a:gd name="connsiteY5" fmla="*/ 4338790 h 4481593"/>
                <a:gd name="connsiteX6" fmla="*/ 234938 w 2491805"/>
                <a:gd name="connsiteY6" fmla="*/ 4295354 h 4481593"/>
                <a:gd name="connsiteX7" fmla="*/ 27806 w 2491805"/>
                <a:gd name="connsiteY7" fmla="*/ 2281165 h 4481593"/>
                <a:gd name="connsiteX8" fmla="*/ 497014 w 2491805"/>
                <a:gd name="connsiteY8" fmla="*/ 1323982 h 4481593"/>
                <a:gd name="connsiteX9" fmla="*/ 512719 w 2491805"/>
                <a:gd name="connsiteY9" fmla="*/ 1313156 h 4481593"/>
                <a:gd name="connsiteX10" fmla="*/ 1258247 w 2491805"/>
                <a:gd name="connsiteY10" fmla="*/ 1119694 h 4481593"/>
                <a:gd name="connsiteX11" fmla="*/ 657978 w 2491805"/>
                <a:gd name="connsiteY11" fmla="*/ 0 h 4481593"/>
                <a:gd name="connsiteX12" fmla="*/ 1858515 w 2491805"/>
                <a:gd name="connsiteY12" fmla="*/ 0 h 4481593"/>
                <a:gd name="connsiteX13" fmla="*/ 1906028 w 2491805"/>
                <a:gd name="connsiteY13" fmla="*/ 12568 h 4481593"/>
                <a:gd name="connsiteX14" fmla="*/ 2187910 w 2491805"/>
                <a:gd name="connsiteY14" fmla="*/ 381480 h 4481593"/>
                <a:gd name="connsiteX15" fmla="*/ 2187910 w 2491805"/>
                <a:gd name="connsiteY15" fmla="*/ 580179 h 4481593"/>
                <a:gd name="connsiteX16" fmla="*/ 2057550 w 2491805"/>
                <a:gd name="connsiteY16" fmla="*/ 860482 h 4481593"/>
                <a:gd name="connsiteX17" fmla="*/ 2019482 w 2491805"/>
                <a:gd name="connsiteY17" fmla="*/ 888455 h 4481593"/>
                <a:gd name="connsiteX18" fmla="*/ 2019482 w 2491805"/>
                <a:gd name="connsiteY18" fmla="*/ 1323982 h 4481593"/>
                <a:gd name="connsiteX19" fmla="*/ 2003775 w 2491805"/>
                <a:gd name="connsiteY19" fmla="*/ 1313155 h 4481593"/>
                <a:gd name="connsiteX20" fmla="*/ 1258247 w 2491805"/>
                <a:gd name="connsiteY20" fmla="*/ 1119693 h 4481593"/>
                <a:gd name="connsiteX21" fmla="*/ 512719 w 2491805"/>
                <a:gd name="connsiteY21" fmla="*/ 1313155 h 4481593"/>
                <a:gd name="connsiteX22" fmla="*/ 497014 w 2491805"/>
                <a:gd name="connsiteY22" fmla="*/ 1323981 h 4481593"/>
                <a:gd name="connsiteX23" fmla="*/ 497014 w 2491805"/>
                <a:gd name="connsiteY23" fmla="*/ 888455 h 4481593"/>
                <a:gd name="connsiteX24" fmla="*/ 458946 w 2491805"/>
                <a:gd name="connsiteY24" fmla="*/ 860482 h 4481593"/>
                <a:gd name="connsiteX25" fmla="*/ 328585 w 2491805"/>
                <a:gd name="connsiteY25" fmla="*/ 580179 h 4481593"/>
                <a:gd name="connsiteX26" fmla="*/ 328585 w 2491805"/>
                <a:gd name="connsiteY26" fmla="*/ 381480 h 4481593"/>
                <a:gd name="connsiteX27" fmla="*/ 610466 w 2491805"/>
                <a:gd name="connsiteY27" fmla="*/ 12568 h 4481593"/>
                <a:gd name="connsiteX28" fmla="*/ 657978 w 2491805"/>
                <a:gd name="connsiteY28" fmla="*/ 0 h 4481593"/>
                <a:gd name="connsiteX0" fmla="*/ 1258247 w 2383874"/>
                <a:gd name="connsiteY0" fmla="*/ 1119694 h 4408697"/>
                <a:gd name="connsiteX1" fmla="*/ 2003775 w 2383874"/>
                <a:gd name="connsiteY1" fmla="*/ 1313156 h 4408697"/>
                <a:gd name="connsiteX2" fmla="*/ 2019482 w 2383874"/>
                <a:gd name="connsiteY2" fmla="*/ 1323983 h 4408697"/>
                <a:gd name="connsiteX3" fmla="*/ 2368919 w 2383874"/>
                <a:gd name="connsiteY3" fmla="*/ 1673463 h 4408697"/>
                <a:gd name="connsiteX4" fmla="*/ 2357382 w 2383874"/>
                <a:gd name="connsiteY4" fmla="*/ 2763723 h 4408697"/>
                <a:gd name="connsiteX5" fmla="*/ 2306555 w 2383874"/>
                <a:gd name="connsiteY5" fmla="*/ 4338790 h 4408697"/>
                <a:gd name="connsiteX6" fmla="*/ 234938 w 2383874"/>
                <a:gd name="connsiteY6" fmla="*/ 4295354 h 4408697"/>
                <a:gd name="connsiteX7" fmla="*/ 27806 w 2383874"/>
                <a:gd name="connsiteY7" fmla="*/ 2281165 h 4408697"/>
                <a:gd name="connsiteX8" fmla="*/ 497014 w 2383874"/>
                <a:gd name="connsiteY8" fmla="*/ 1323982 h 4408697"/>
                <a:gd name="connsiteX9" fmla="*/ 512719 w 2383874"/>
                <a:gd name="connsiteY9" fmla="*/ 1313156 h 4408697"/>
                <a:gd name="connsiteX10" fmla="*/ 1258247 w 2383874"/>
                <a:gd name="connsiteY10" fmla="*/ 1119694 h 4408697"/>
                <a:gd name="connsiteX11" fmla="*/ 657978 w 2383874"/>
                <a:gd name="connsiteY11" fmla="*/ 0 h 4408697"/>
                <a:gd name="connsiteX12" fmla="*/ 1858515 w 2383874"/>
                <a:gd name="connsiteY12" fmla="*/ 0 h 4408697"/>
                <a:gd name="connsiteX13" fmla="*/ 1906028 w 2383874"/>
                <a:gd name="connsiteY13" fmla="*/ 12568 h 4408697"/>
                <a:gd name="connsiteX14" fmla="*/ 2187910 w 2383874"/>
                <a:gd name="connsiteY14" fmla="*/ 381480 h 4408697"/>
                <a:gd name="connsiteX15" fmla="*/ 2187910 w 2383874"/>
                <a:gd name="connsiteY15" fmla="*/ 580179 h 4408697"/>
                <a:gd name="connsiteX16" fmla="*/ 2057550 w 2383874"/>
                <a:gd name="connsiteY16" fmla="*/ 860482 h 4408697"/>
                <a:gd name="connsiteX17" fmla="*/ 2019482 w 2383874"/>
                <a:gd name="connsiteY17" fmla="*/ 888455 h 4408697"/>
                <a:gd name="connsiteX18" fmla="*/ 2019482 w 2383874"/>
                <a:gd name="connsiteY18" fmla="*/ 1323982 h 4408697"/>
                <a:gd name="connsiteX19" fmla="*/ 2003775 w 2383874"/>
                <a:gd name="connsiteY19" fmla="*/ 1313155 h 4408697"/>
                <a:gd name="connsiteX20" fmla="*/ 1258247 w 2383874"/>
                <a:gd name="connsiteY20" fmla="*/ 1119693 h 4408697"/>
                <a:gd name="connsiteX21" fmla="*/ 512719 w 2383874"/>
                <a:gd name="connsiteY21" fmla="*/ 1313155 h 4408697"/>
                <a:gd name="connsiteX22" fmla="*/ 497014 w 2383874"/>
                <a:gd name="connsiteY22" fmla="*/ 1323981 h 4408697"/>
                <a:gd name="connsiteX23" fmla="*/ 497014 w 2383874"/>
                <a:gd name="connsiteY23" fmla="*/ 888455 h 4408697"/>
                <a:gd name="connsiteX24" fmla="*/ 458946 w 2383874"/>
                <a:gd name="connsiteY24" fmla="*/ 860482 h 4408697"/>
                <a:gd name="connsiteX25" fmla="*/ 328585 w 2383874"/>
                <a:gd name="connsiteY25" fmla="*/ 580179 h 4408697"/>
                <a:gd name="connsiteX26" fmla="*/ 328585 w 2383874"/>
                <a:gd name="connsiteY26" fmla="*/ 381480 h 4408697"/>
                <a:gd name="connsiteX27" fmla="*/ 610466 w 2383874"/>
                <a:gd name="connsiteY27" fmla="*/ 12568 h 4408697"/>
                <a:gd name="connsiteX28" fmla="*/ 657978 w 2383874"/>
                <a:gd name="connsiteY28" fmla="*/ 0 h 4408697"/>
                <a:gd name="connsiteX0" fmla="*/ 1255645 w 2482903"/>
                <a:gd name="connsiteY0" fmla="*/ 1119694 h 4538580"/>
                <a:gd name="connsiteX1" fmla="*/ 2001173 w 2482903"/>
                <a:gd name="connsiteY1" fmla="*/ 1313156 h 4538580"/>
                <a:gd name="connsiteX2" fmla="*/ 2016880 w 2482903"/>
                <a:gd name="connsiteY2" fmla="*/ 1323983 h 4538580"/>
                <a:gd name="connsiteX3" fmla="*/ 2366317 w 2482903"/>
                <a:gd name="connsiteY3" fmla="*/ 1673463 h 4538580"/>
                <a:gd name="connsiteX4" fmla="*/ 2354780 w 2482903"/>
                <a:gd name="connsiteY4" fmla="*/ 2763723 h 4538580"/>
                <a:gd name="connsiteX5" fmla="*/ 2303953 w 2482903"/>
                <a:gd name="connsiteY5" fmla="*/ 4338790 h 4538580"/>
                <a:gd name="connsiteX6" fmla="*/ 319695 w 2482903"/>
                <a:gd name="connsiteY6" fmla="*/ 4407951 h 4538580"/>
                <a:gd name="connsiteX7" fmla="*/ 25204 w 2482903"/>
                <a:gd name="connsiteY7" fmla="*/ 2281165 h 4538580"/>
                <a:gd name="connsiteX8" fmla="*/ 494412 w 2482903"/>
                <a:gd name="connsiteY8" fmla="*/ 1323982 h 4538580"/>
                <a:gd name="connsiteX9" fmla="*/ 510117 w 2482903"/>
                <a:gd name="connsiteY9" fmla="*/ 1313156 h 4538580"/>
                <a:gd name="connsiteX10" fmla="*/ 1255645 w 2482903"/>
                <a:gd name="connsiteY10" fmla="*/ 1119694 h 4538580"/>
                <a:gd name="connsiteX11" fmla="*/ 655376 w 2482903"/>
                <a:gd name="connsiteY11" fmla="*/ 0 h 4538580"/>
                <a:gd name="connsiteX12" fmla="*/ 1855913 w 2482903"/>
                <a:gd name="connsiteY12" fmla="*/ 0 h 4538580"/>
                <a:gd name="connsiteX13" fmla="*/ 1903426 w 2482903"/>
                <a:gd name="connsiteY13" fmla="*/ 12568 h 4538580"/>
                <a:gd name="connsiteX14" fmla="*/ 2185308 w 2482903"/>
                <a:gd name="connsiteY14" fmla="*/ 381480 h 4538580"/>
                <a:gd name="connsiteX15" fmla="*/ 2185308 w 2482903"/>
                <a:gd name="connsiteY15" fmla="*/ 580179 h 4538580"/>
                <a:gd name="connsiteX16" fmla="*/ 2054948 w 2482903"/>
                <a:gd name="connsiteY16" fmla="*/ 860482 h 4538580"/>
                <a:gd name="connsiteX17" fmla="*/ 2016880 w 2482903"/>
                <a:gd name="connsiteY17" fmla="*/ 888455 h 4538580"/>
                <a:gd name="connsiteX18" fmla="*/ 2016880 w 2482903"/>
                <a:gd name="connsiteY18" fmla="*/ 1323982 h 4538580"/>
                <a:gd name="connsiteX19" fmla="*/ 2001173 w 2482903"/>
                <a:gd name="connsiteY19" fmla="*/ 1313155 h 4538580"/>
                <a:gd name="connsiteX20" fmla="*/ 1255645 w 2482903"/>
                <a:gd name="connsiteY20" fmla="*/ 1119693 h 4538580"/>
                <a:gd name="connsiteX21" fmla="*/ 510117 w 2482903"/>
                <a:gd name="connsiteY21" fmla="*/ 1313155 h 4538580"/>
                <a:gd name="connsiteX22" fmla="*/ 494412 w 2482903"/>
                <a:gd name="connsiteY22" fmla="*/ 1323981 h 4538580"/>
                <a:gd name="connsiteX23" fmla="*/ 494412 w 2482903"/>
                <a:gd name="connsiteY23" fmla="*/ 888455 h 4538580"/>
                <a:gd name="connsiteX24" fmla="*/ 456344 w 2482903"/>
                <a:gd name="connsiteY24" fmla="*/ 860482 h 4538580"/>
                <a:gd name="connsiteX25" fmla="*/ 325983 w 2482903"/>
                <a:gd name="connsiteY25" fmla="*/ 580179 h 4538580"/>
                <a:gd name="connsiteX26" fmla="*/ 325983 w 2482903"/>
                <a:gd name="connsiteY26" fmla="*/ 381480 h 4538580"/>
                <a:gd name="connsiteX27" fmla="*/ 607864 w 2482903"/>
                <a:gd name="connsiteY27" fmla="*/ 12568 h 4538580"/>
                <a:gd name="connsiteX28" fmla="*/ 655376 w 2482903"/>
                <a:gd name="connsiteY28" fmla="*/ 0 h 4538580"/>
                <a:gd name="connsiteX0" fmla="*/ 1255645 w 2399542"/>
                <a:gd name="connsiteY0" fmla="*/ 1119694 h 6187183"/>
                <a:gd name="connsiteX1" fmla="*/ 2001173 w 2399542"/>
                <a:gd name="connsiteY1" fmla="*/ 1313156 h 6187183"/>
                <a:gd name="connsiteX2" fmla="*/ 2016880 w 2399542"/>
                <a:gd name="connsiteY2" fmla="*/ 1323983 h 6187183"/>
                <a:gd name="connsiteX3" fmla="*/ 2366317 w 2399542"/>
                <a:gd name="connsiteY3" fmla="*/ 1673463 h 6187183"/>
                <a:gd name="connsiteX4" fmla="*/ 2354780 w 2399542"/>
                <a:gd name="connsiteY4" fmla="*/ 2763723 h 6187183"/>
                <a:gd name="connsiteX5" fmla="*/ 2303953 w 2399542"/>
                <a:gd name="connsiteY5" fmla="*/ 4338790 h 6187183"/>
                <a:gd name="connsiteX6" fmla="*/ 2238644 w 2399542"/>
                <a:gd name="connsiteY6" fmla="*/ 6187114 h 6187183"/>
                <a:gd name="connsiteX7" fmla="*/ 319695 w 2399542"/>
                <a:gd name="connsiteY7" fmla="*/ 4407951 h 6187183"/>
                <a:gd name="connsiteX8" fmla="*/ 25204 w 2399542"/>
                <a:gd name="connsiteY8" fmla="*/ 2281165 h 6187183"/>
                <a:gd name="connsiteX9" fmla="*/ 494412 w 2399542"/>
                <a:gd name="connsiteY9" fmla="*/ 1323982 h 6187183"/>
                <a:gd name="connsiteX10" fmla="*/ 510117 w 2399542"/>
                <a:gd name="connsiteY10" fmla="*/ 1313156 h 6187183"/>
                <a:gd name="connsiteX11" fmla="*/ 1255645 w 2399542"/>
                <a:gd name="connsiteY11" fmla="*/ 1119694 h 6187183"/>
                <a:gd name="connsiteX12" fmla="*/ 655376 w 2399542"/>
                <a:gd name="connsiteY12" fmla="*/ 0 h 6187183"/>
                <a:gd name="connsiteX13" fmla="*/ 1855913 w 2399542"/>
                <a:gd name="connsiteY13" fmla="*/ 0 h 6187183"/>
                <a:gd name="connsiteX14" fmla="*/ 1903426 w 2399542"/>
                <a:gd name="connsiteY14" fmla="*/ 12568 h 6187183"/>
                <a:gd name="connsiteX15" fmla="*/ 2185308 w 2399542"/>
                <a:gd name="connsiteY15" fmla="*/ 381480 h 6187183"/>
                <a:gd name="connsiteX16" fmla="*/ 2185308 w 2399542"/>
                <a:gd name="connsiteY16" fmla="*/ 580179 h 6187183"/>
                <a:gd name="connsiteX17" fmla="*/ 2054948 w 2399542"/>
                <a:gd name="connsiteY17" fmla="*/ 860482 h 6187183"/>
                <a:gd name="connsiteX18" fmla="*/ 2016880 w 2399542"/>
                <a:gd name="connsiteY18" fmla="*/ 888455 h 6187183"/>
                <a:gd name="connsiteX19" fmla="*/ 2016880 w 2399542"/>
                <a:gd name="connsiteY19" fmla="*/ 1323982 h 6187183"/>
                <a:gd name="connsiteX20" fmla="*/ 2001173 w 2399542"/>
                <a:gd name="connsiteY20" fmla="*/ 1313155 h 6187183"/>
                <a:gd name="connsiteX21" fmla="*/ 1255645 w 2399542"/>
                <a:gd name="connsiteY21" fmla="*/ 1119693 h 6187183"/>
                <a:gd name="connsiteX22" fmla="*/ 510117 w 2399542"/>
                <a:gd name="connsiteY22" fmla="*/ 1313155 h 6187183"/>
                <a:gd name="connsiteX23" fmla="*/ 494412 w 2399542"/>
                <a:gd name="connsiteY23" fmla="*/ 1323981 h 6187183"/>
                <a:gd name="connsiteX24" fmla="*/ 494412 w 2399542"/>
                <a:gd name="connsiteY24" fmla="*/ 888455 h 6187183"/>
                <a:gd name="connsiteX25" fmla="*/ 456344 w 2399542"/>
                <a:gd name="connsiteY25" fmla="*/ 860482 h 6187183"/>
                <a:gd name="connsiteX26" fmla="*/ 325983 w 2399542"/>
                <a:gd name="connsiteY26" fmla="*/ 580179 h 6187183"/>
                <a:gd name="connsiteX27" fmla="*/ 325983 w 2399542"/>
                <a:gd name="connsiteY27" fmla="*/ 381480 h 6187183"/>
                <a:gd name="connsiteX28" fmla="*/ 607864 w 2399542"/>
                <a:gd name="connsiteY28" fmla="*/ 12568 h 6187183"/>
                <a:gd name="connsiteX29" fmla="*/ 655376 w 2399542"/>
                <a:gd name="connsiteY29" fmla="*/ 0 h 6187183"/>
                <a:gd name="connsiteX0" fmla="*/ 1255645 w 2388022"/>
                <a:gd name="connsiteY0" fmla="*/ 1119694 h 6364250"/>
                <a:gd name="connsiteX1" fmla="*/ 2001173 w 2388022"/>
                <a:gd name="connsiteY1" fmla="*/ 1313156 h 6364250"/>
                <a:gd name="connsiteX2" fmla="*/ 2016880 w 2388022"/>
                <a:gd name="connsiteY2" fmla="*/ 1323983 h 6364250"/>
                <a:gd name="connsiteX3" fmla="*/ 2366317 w 2388022"/>
                <a:gd name="connsiteY3" fmla="*/ 1673463 h 6364250"/>
                <a:gd name="connsiteX4" fmla="*/ 2354780 w 2388022"/>
                <a:gd name="connsiteY4" fmla="*/ 2763723 h 6364250"/>
                <a:gd name="connsiteX5" fmla="*/ 2303953 w 2388022"/>
                <a:gd name="connsiteY5" fmla="*/ 4338790 h 6364250"/>
                <a:gd name="connsiteX6" fmla="*/ 2238644 w 2388022"/>
                <a:gd name="connsiteY6" fmla="*/ 6187114 h 6364250"/>
                <a:gd name="connsiteX7" fmla="*/ 433221 w 2388022"/>
                <a:gd name="connsiteY7" fmla="*/ 6235370 h 6364250"/>
                <a:gd name="connsiteX8" fmla="*/ 319695 w 2388022"/>
                <a:gd name="connsiteY8" fmla="*/ 4407951 h 6364250"/>
                <a:gd name="connsiteX9" fmla="*/ 25204 w 2388022"/>
                <a:gd name="connsiteY9" fmla="*/ 2281165 h 6364250"/>
                <a:gd name="connsiteX10" fmla="*/ 494412 w 2388022"/>
                <a:gd name="connsiteY10" fmla="*/ 1323982 h 6364250"/>
                <a:gd name="connsiteX11" fmla="*/ 510117 w 2388022"/>
                <a:gd name="connsiteY11" fmla="*/ 1313156 h 6364250"/>
                <a:gd name="connsiteX12" fmla="*/ 1255645 w 2388022"/>
                <a:gd name="connsiteY12" fmla="*/ 1119694 h 6364250"/>
                <a:gd name="connsiteX13" fmla="*/ 655376 w 2388022"/>
                <a:gd name="connsiteY13" fmla="*/ 0 h 6364250"/>
                <a:gd name="connsiteX14" fmla="*/ 1855913 w 2388022"/>
                <a:gd name="connsiteY14" fmla="*/ 0 h 6364250"/>
                <a:gd name="connsiteX15" fmla="*/ 1903426 w 2388022"/>
                <a:gd name="connsiteY15" fmla="*/ 12568 h 6364250"/>
                <a:gd name="connsiteX16" fmla="*/ 2185308 w 2388022"/>
                <a:gd name="connsiteY16" fmla="*/ 381480 h 6364250"/>
                <a:gd name="connsiteX17" fmla="*/ 2185308 w 2388022"/>
                <a:gd name="connsiteY17" fmla="*/ 580179 h 6364250"/>
                <a:gd name="connsiteX18" fmla="*/ 2054948 w 2388022"/>
                <a:gd name="connsiteY18" fmla="*/ 860482 h 6364250"/>
                <a:gd name="connsiteX19" fmla="*/ 2016880 w 2388022"/>
                <a:gd name="connsiteY19" fmla="*/ 888455 h 6364250"/>
                <a:gd name="connsiteX20" fmla="*/ 2016880 w 2388022"/>
                <a:gd name="connsiteY20" fmla="*/ 1323982 h 6364250"/>
                <a:gd name="connsiteX21" fmla="*/ 2001173 w 2388022"/>
                <a:gd name="connsiteY21" fmla="*/ 1313155 h 6364250"/>
                <a:gd name="connsiteX22" fmla="*/ 1255645 w 2388022"/>
                <a:gd name="connsiteY22" fmla="*/ 1119693 h 6364250"/>
                <a:gd name="connsiteX23" fmla="*/ 510117 w 2388022"/>
                <a:gd name="connsiteY23" fmla="*/ 1313155 h 6364250"/>
                <a:gd name="connsiteX24" fmla="*/ 494412 w 2388022"/>
                <a:gd name="connsiteY24" fmla="*/ 1323981 h 6364250"/>
                <a:gd name="connsiteX25" fmla="*/ 494412 w 2388022"/>
                <a:gd name="connsiteY25" fmla="*/ 888455 h 6364250"/>
                <a:gd name="connsiteX26" fmla="*/ 456344 w 2388022"/>
                <a:gd name="connsiteY26" fmla="*/ 860482 h 6364250"/>
                <a:gd name="connsiteX27" fmla="*/ 325983 w 2388022"/>
                <a:gd name="connsiteY27" fmla="*/ 580179 h 6364250"/>
                <a:gd name="connsiteX28" fmla="*/ 325983 w 2388022"/>
                <a:gd name="connsiteY28" fmla="*/ 381480 h 6364250"/>
                <a:gd name="connsiteX29" fmla="*/ 607864 w 2388022"/>
                <a:gd name="connsiteY29" fmla="*/ 12568 h 6364250"/>
                <a:gd name="connsiteX30" fmla="*/ 655376 w 2388022"/>
                <a:gd name="connsiteY30" fmla="*/ 0 h 6364250"/>
                <a:gd name="connsiteX0" fmla="*/ 1250882 w 2383259"/>
                <a:gd name="connsiteY0" fmla="*/ 1119694 h 6364250"/>
                <a:gd name="connsiteX1" fmla="*/ 1996410 w 2383259"/>
                <a:gd name="connsiteY1" fmla="*/ 1313156 h 6364250"/>
                <a:gd name="connsiteX2" fmla="*/ 2012117 w 2383259"/>
                <a:gd name="connsiteY2" fmla="*/ 1323983 h 6364250"/>
                <a:gd name="connsiteX3" fmla="*/ 2361554 w 2383259"/>
                <a:gd name="connsiteY3" fmla="*/ 1673463 h 6364250"/>
                <a:gd name="connsiteX4" fmla="*/ 2350017 w 2383259"/>
                <a:gd name="connsiteY4" fmla="*/ 2763723 h 6364250"/>
                <a:gd name="connsiteX5" fmla="*/ 2299190 w 2383259"/>
                <a:gd name="connsiteY5" fmla="*/ 4338790 h 6364250"/>
                <a:gd name="connsiteX6" fmla="*/ 2233881 w 2383259"/>
                <a:gd name="connsiteY6" fmla="*/ 6187114 h 6364250"/>
                <a:gd name="connsiteX7" fmla="*/ 428458 w 2383259"/>
                <a:gd name="connsiteY7" fmla="*/ 6235370 h 6364250"/>
                <a:gd name="connsiteX8" fmla="*/ 533330 w 2383259"/>
                <a:gd name="connsiteY8" fmla="*/ 4424036 h 6364250"/>
                <a:gd name="connsiteX9" fmla="*/ 20441 w 2383259"/>
                <a:gd name="connsiteY9" fmla="*/ 2281165 h 6364250"/>
                <a:gd name="connsiteX10" fmla="*/ 489649 w 2383259"/>
                <a:gd name="connsiteY10" fmla="*/ 1323982 h 6364250"/>
                <a:gd name="connsiteX11" fmla="*/ 505354 w 2383259"/>
                <a:gd name="connsiteY11" fmla="*/ 1313156 h 6364250"/>
                <a:gd name="connsiteX12" fmla="*/ 1250882 w 2383259"/>
                <a:gd name="connsiteY12" fmla="*/ 1119694 h 6364250"/>
                <a:gd name="connsiteX13" fmla="*/ 650613 w 2383259"/>
                <a:gd name="connsiteY13" fmla="*/ 0 h 6364250"/>
                <a:gd name="connsiteX14" fmla="*/ 1851150 w 2383259"/>
                <a:gd name="connsiteY14" fmla="*/ 0 h 6364250"/>
                <a:gd name="connsiteX15" fmla="*/ 1898663 w 2383259"/>
                <a:gd name="connsiteY15" fmla="*/ 12568 h 6364250"/>
                <a:gd name="connsiteX16" fmla="*/ 2180545 w 2383259"/>
                <a:gd name="connsiteY16" fmla="*/ 381480 h 6364250"/>
                <a:gd name="connsiteX17" fmla="*/ 2180545 w 2383259"/>
                <a:gd name="connsiteY17" fmla="*/ 580179 h 6364250"/>
                <a:gd name="connsiteX18" fmla="*/ 2050185 w 2383259"/>
                <a:gd name="connsiteY18" fmla="*/ 860482 h 6364250"/>
                <a:gd name="connsiteX19" fmla="*/ 2012117 w 2383259"/>
                <a:gd name="connsiteY19" fmla="*/ 888455 h 6364250"/>
                <a:gd name="connsiteX20" fmla="*/ 2012117 w 2383259"/>
                <a:gd name="connsiteY20" fmla="*/ 1323982 h 6364250"/>
                <a:gd name="connsiteX21" fmla="*/ 1996410 w 2383259"/>
                <a:gd name="connsiteY21" fmla="*/ 1313155 h 6364250"/>
                <a:gd name="connsiteX22" fmla="*/ 1250882 w 2383259"/>
                <a:gd name="connsiteY22" fmla="*/ 1119693 h 6364250"/>
                <a:gd name="connsiteX23" fmla="*/ 505354 w 2383259"/>
                <a:gd name="connsiteY23" fmla="*/ 1313155 h 6364250"/>
                <a:gd name="connsiteX24" fmla="*/ 489649 w 2383259"/>
                <a:gd name="connsiteY24" fmla="*/ 1323981 h 6364250"/>
                <a:gd name="connsiteX25" fmla="*/ 489649 w 2383259"/>
                <a:gd name="connsiteY25" fmla="*/ 888455 h 6364250"/>
                <a:gd name="connsiteX26" fmla="*/ 451581 w 2383259"/>
                <a:gd name="connsiteY26" fmla="*/ 860482 h 6364250"/>
                <a:gd name="connsiteX27" fmla="*/ 321220 w 2383259"/>
                <a:gd name="connsiteY27" fmla="*/ 580179 h 6364250"/>
                <a:gd name="connsiteX28" fmla="*/ 321220 w 2383259"/>
                <a:gd name="connsiteY28" fmla="*/ 381480 h 6364250"/>
                <a:gd name="connsiteX29" fmla="*/ 603101 w 2383259"/>
                <a:gd name="connsiteY29" fmla="*/ 12568 h 6364250"/>
                <a:gd name="connsiteX30" fmla="*/ 650613 w 2383259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168932 w 2301309"/>
                <a:gd name="connsiteY0" fmla="*/ 1119694 h 6364250"/>
                <a:gd name="connsiteX1" fmla="*/ 1914460 w 2301309"/>
                <a:gd name="connsiteY1" fmla="*/ 1313156 h 6364250"/>
                <a:gd name="connsiteX2" fmla="*/ 1930167 w 2301309"/>
                <a:gd name="connsiteY2" fmla="*/ 1323983 h 6364250"/>
                <a:gd name="connsiteX3" fmla="*/ 2279604 w 2301309"/>
                <a:gd name="connsiteY3" fmla="*/ 1673463 h 6364250"/>
                <a:gd name="connsiteX4" fmla="*/ 2268067 w 2301309"/>
                <a:gd name="connsiteY4" fmla="*/ 2763723 h 6364250"/>
                <a:gd name="connsiteX5" fmla="*/ 2217240 w 2301309"/>
                <a:gd name="connsiteY5" fmla="*/ 4338790 h 6364250"/>
                <a:gd name="connsiteX6" fmla="*/ 2151931 w 2301309"/>
                <a:gd name="connsiteY6" fmla="*/ 6187114 h 6364250"/>
                <a:gd name="connsiteX7" fmla="*/ 346508 w 2301309"/>
                <a:gd name="connsiteY7" fmla="*/ 6235370 h 6364250"/>
                <a:gd name="connsiteX8" fmla="*/ 451380 w 2301309"/>
                <a:gd name="connsiteY8" fmla="*/ 4424036 h 6364250"/>
                <a:gd name="connsiteX9" fmla="*/ 25850 w 2301309"/>
                <a:gd name="connsiteY9" fmla="*/ 2281166 h 6364250"/>
                <a:gd name="connsiteX10" fmla="*/ 407699 w 2301309"/>
                <a:gd name="connsiteY10" fmla="*/ 1323982 h 6364250"/>
                <a:gd name="connsiteX11" fmla="*/ 423404 w 2301309"/>
                <a:gd name="connsiteY11" fmla="*/ 1313156 h 6364250"/>
                <a:gd name="connsiteX12" fmla="*/ 1168932 w 2301309"/>
                <a:gd name="connsiteY12" fmla="*/ 1119694 h 6364250"/>
                <a:gd name="connsiteX13" fmla="*/ 568663 w 2301309"/>
                <a:gd name="connsiteY13" fmla="*/ 0 h 6364250"/>
                <a:gd name="connsiteX14" fmla="*/ 1769200 w 2301309"/>
                <a:gd name="connsiteY14" fmla="*/ 0 h 6364250"/>
                <a:gd name="connsiteX15" fmla="*/ 1816713 w 2301309"/>
                <a:gd name="connsiteY15" fmla="*/ 12568 h 6364250"/>
                <a:gd name="connsiteX16" fmla="*/ 2098595 w 2301309"/>
                <a:gd name="connsiteY16" fmla="*/ 381480 h 6364250"/>
                <a:gd name="connsiteX17" fmla="*/ 2098595 w 2301309"/>
                <a:gd name="connsiteY17" fmla="*/ 580179 h 6364250"/>
                <a:gd name="connsiteX18" fmla="*/ 1968235 w 2301309"/>
                <a:gd name="connsiteY18" fmla="*/ 860482 h 6364250"/>
                <a:gd name="connsiteX19" fmla="*/ 1930167 w 2301309"/>
                <a:gd name="connsiteY19" fmla="*/ 888455 h 6364250"/>
                <a:gd name="connsiteX20" fmla="*/ 1930167 w 2301309"/>
                <a:gd name="connsiteY20" fmla="*/ 1323982 h 6364250"/>
                <a:gd name="connsiteX21" fmla="*/ 1914460 w 2301309"/>
                <a:gd name="connsiteY21" fmla="*/ 1313155 h 6364250"/>
                <a:gd name="connsiteX22" fmla="*/ 1168932 w 2301309"/>
                <a:gd name="connsiteY22" fmla="*/ 1119693 h 6364250"/>
                <a:gd name="connsiteX23" fmla="*/ 423404 w 2301309"/>
                <a:gd name="connsiteY23" fmla="*/ 1313155 h 6364250"/>
                <a:gd name="connsiteX24" fmla="*/ 407699 w 2301309"/>
                <a:gd name="connsiteY24" fmla="*/ 1323981 h 6364250"/>
                <a:gd name="connsiteX25" fmla="*/ 407699 w 2301309"/>
                <a:gd name="connsiteY25" fmla="*/ 888455 h 6364250"/>
                <a:gd name="connsiteX26" fmla="*/ 369631 w 2301309"/>
                <a:gd name="connsiteY26" fmla="*/ 860482 h 6364250"/>
                <a:gd name="connsiteX27" fmla="*/ 239270 w 2301309"/>
                <a:gd name="connsiteY27" fmla="*/ 580179 h 6364250"/>
                <a:gd name="connsiteX28" fmla="*/ 239270 w 2301309"/>
                <a:gd name="connsiteY28" fmla="*/ 381480 h 6364250"/>
                <a:gd name="connsiteX29" fmla="*/ 521151 w 2301309"/>
                <a:gd name="connsiteY29" fmla="*/ 12568 h 6364250"/>
                <a:gd name="connsiteX30" fmla="*/ 568663 w 2301309"/>
                <a:gd name="connsiteY30" fmla="*/ 0 h 6364250"/>
                <a:gd name="connsiteX0" fmla="*/ 1168932 w 2286555"/>
                <a:gd name="connsiteY0" fmla="*/ 1119694 h 6419081"/>
                <a:gd name="connsiteX1" fmla="*/ 1914460 w 2286555"/>
                <a:gd name="connsiteY1" fmla="*/ 1313156 h 6419081"/>
                <a:gd name="connsiteX2" fmla="*/ 1930167 w 2286555"/>
                <a:gd name="connsiteY2" fmla="*/ 1323983 h 6419081"/>
                <a:gd name="connsiteX3" fmla="*/ 2279604 w 2286555"/>
                <a:gd name="connsiteY3" fmla="*/ 1673463 h 6419081"/>
                <a:gd name="connsiteX4" fmla="*/ 2268067 w 2286555"/>
                <a:gd name="connsiteY4" fmla="*/ 2763723 h 6419081"/>
                <a:gd name="connsiteX5" fmla="*/ 2217240 w 2286555"/>
                <a:gd name="connsiteY5" fmla="*/ 4338790 h 6419081"/>
                <a:gd name="connsiteX6" fmla="*/ 2050012 w 2286555"/>
                <a:gd name="connsiteY6" fmla="*/ 6347966 h 6419081"/>
                <a:gd name="connsiteX7" fmla="*/ 346508 w 2286555"/>
                <a:gd name="connsiteY7" fmla="*/ 6235370 h 6419081"/>
                <a:gd name="connsiteX8" fmla="*/ 451380 w 2286555"/>
                <a:gd name="connsiteY8" fmla="*/ 4424036 h 6419081"/>
                <a:gd name="connsiteX9" fmla="*/ 25850 w 2286555"/>
                <a:gd name="connsiteY9" fmla="*/ 2281166 h 6419081"/>
                <a:gd name="connsiteX10" fmla="*/ 407699 w 2286555"/>
                <a:gd name="connsiteY10" fmla="*/ 1323982 h 6419081"/>
                <a:gd name="connsiteX11" fmla="*/ 423404 w 2286555"/>
                <a:gd name="connsiteY11" fmla="*/ 1313156 h 6419081"/>
                <a:gd name="connsiteX12" fmla="*/ 1168932 w 2286555"/>
                <a:gd name="connsiteY12" fmla="*/ 1119694 h 6419081"/>
                <a:gd name="connsiteX13" fmla="*/ 568663 w 2286555"/>
                <a:gd name="connsiteY13" fmla="*/ 0 h 6419081"/>
                <a:gd name="connsiteX14" fmla="*/ 1769200 w 2286555"/>
                <a:gd name="connsiteY14" fmla="*/ 0 h 6419081"/>
                <a:gd name="connsiteX15" fmla="*/ 1816713 w 2286555"/>
                <a:gd name="connsiteY15" fmla="*/ 12568 h 6419081"/>
                <a:gd name="connsiteX16" fmla="*/ 2098595 w 2286555"/>
                <a:gd name="connsiteY16" fmla="*/ 381480 h 6419081"/>
                <a:gd name="connsiteX17" fmla="*/ 2098595 w 2286555"/>
                <a:gd name="connsiteY17" fmla="*/ 580179 h 6419081"/>
                <a:gd name="connsiteX18" fmla="*/ 1968235 w 2286555"/>
                <a:gd name="connsiteY18" fmla="*/ 860482 h 6419081"/>
                <a:gd name="connsiteX19" fmla="*/ 1930167 w 2286555"/>
                <a:gd name="connsiteY19" fmla="*/ 888455 h 6419081"/>
                <a:gd name="connsiteX20" fmla="*/ 1930167 w 2286555"/>
                <a:gd name="connsiteY20" fmla="*/ 1323982 h 6419081"/>
                <a:gd name="connsiteX21" fmla="*/ 1914460 w 2286555"/>
                <a:gd name="connsiteY21" fmla="*/ 1313155 h 6419081"/>
                <a:gd name="connsiteX22" fmla="*/ 1168932 w 2286555"/>
                <a:gd name="connsiteY22" fmla="*/ 1119693 h 6419081"/>
                <a:gd name="connsiteX23" fmla="*/ 423404 w 2286555"/>
                <a:gd name="connsiteY23" fmla="*/ 1313155 h 6419081"/>
                <a:gd name="connsiteX24" fmla="*/ 407699 w 2286555"/>
                <a:gd name="connsiteY24" fmla="*/ 1323981 h 6419081"/>
                <a:gd name="connsiteX25" fmla="*/ 407699 w 2286555"/>
                <a:gd name="connsiteY25" fmla="*/ 888455 h 6419081"/>
                <a:gd name="connsiteX26" fmla="*/ 369631 w 2286555"/>
                <a:gd name="connsiteY26" fmla="*/ 860482 h 6419081"/>
                <a:gd name="connsiteX27" fmla="*/ 239270 w 2286555"/>
                <a:gd name="connsiteY27" fmla="*/ 580179 h 6419081"/>
                <a:gd name="connsiteX28" fmla="*/ 239270 w 2286555"/>
                <a:gd name="connsiteY28" fmla="*/ 381480 h 6419081"/>
                <a:gd name="connsiteX29" fmla="*/ 521151 w 2286555"/>
                <a:gd name="connsiteY29" fmla="*/ 12568 h 6419081"/>
                <a:gd name="connsiteX30" fmla="*/ 568663 w 2286555"/>
                <a:gd name="connsiteY30" fmla="*/ 0 h 6419081"/>
                <a:gd name="connsiteX0" fmla="*/ 1168932 w 2286554"/>
                <a:gd name="connsiteY0" fmla="*/ 1119694 h 6683351"/>
                <a:gd name="connsiteX1" fmla="*/ 1914460 w 2286554"/>
                <a:gd name="connsiteY1" fmla="*/ 1313156 h 6683351"/>
                <a:gd name="connsiteX2" fmla="*/ 1930167 w 2286554"/>
                <a:gd name="connsiteY2" fmla="*/ 1323983 h 6683351"/>
                <a:gd name="connsiteX3" fmla="*/ 2279604 w 2286554"/>
                <a:gd name="connsiteY3" fmla="*/ 1673463 h 6683351"/>
                <a:gd name="connsiteX4" fmla="*/ 2268067 w 2286554"/>
                <a:gd name="connsiteY4" fmla="*/ 2763723 h 6683351"/>
                <a:gd name="connsiteX5" fmla="*/ 2217240 w 2286554"/>
                <a:gd name="connsiteY5" fmla="*/ 4338790 h 6683351"/>
                <a:gd name="connsiteX6" fmla="*/ 2050012 w 2286554"/>
                <a:gd name="connsiteY6" fmla="*/ 6347966 h 6683351"/>
                <a:gd name="connsiteX7" fmla="*/ 404747 w 2286554"/>
                <a:gd name="connsiteY7" fmla="*/ 6589245 h 6683351"/>
                <a:gd name="connsiteX8" fmla="*/ 451380 w 2286554"/>
                <a:gd name="connsiteY8" fmla="*/ 4424036 h 6683351"/>
                <a:gd name="connsiteX9" fmla="*/ 25850 w 2286554"/>
                <a:gd name="connsiteY9" fmla="*/ 2281166 h 6683351"/>
                <a:gd name="connsiteX10" fmla="*/ 407699 w 2286554"/>
                <a:gd name="connsiteY10" fmla="*/ 1323982 h 6683351"/>
                <a:gd name="connsiteX11" fmla="*/ 423404 w 2286554"/>
                <a:gd name="connsiteY11" fmla="*/ 1313156 h 6683351"/>
                <a:gd name="connsiteX12" fmla="*/ 1168932 w 2286554"/>
                <a:gd name="connsiteY12" fmla="*/ 1119694 h 6683351"/>
                <a:gd name="connsiteX13" fmla="*/ 568663 w 2286554"/>
                <a:gd name="connsiteY13" fmla="*/ 0 h 6683351"/>
                <a:gd name="connsiteX14" fmla="*/ 1769200 w 2286554"/>
                <a:gd name="connsiteY14" fmla="*/ 0 h 6683351"/>
                <a:gd name="connsiteX15" fmla="*/ 1816713 w 2286554"/>
                <a:gd name="connsiteY15" fmla="*/ 12568 h 6683351"/>
                <a:gd name="connsiteX16" fmla="*/ 2098595 w 2286554"/>
                <a:gd name="connsiteY16" fmla="*/ 381480 h 6683351"/>
                <a:gd name="connsiteX17" fmla="*/ 2098595 w 2286554"/>
                <a:gd name="connsiteY17" fmla="*/ 580179 h 6683351"/>
                <a:gd name="connsiteX18" fmla="*/ 1968235 w 2286554"/>
                <a:gd name="connsiteY18" fmla="*/ 860482 h 6683351"/>
                <a:gd name="connsiteX19" fmla="*/ 1930167 w 2286554"/>
                <a:gd name="connsiteY19" fmla="*/ 888455 h 6683351"/>
                <a:gd name="connsiteX20" fmla="*/ 1930167 w 2286554"/>
                <a:gd name="connsiteY20" fmla="*/ 1323982 h 6683351"/>
                <a:gd name="connsiteX21" fmla="*/ 1914460 w 2286554"/>
                <a:gd name="connsiteY21" fmla="*/ 1313155 h 6683351"/>
                <a:gd name="connsiteX22" fmla="*/ 1168932 w 2286554"/>
                <a:gd name="connsiteY22" fmla="*/ 1119693 h 6683351"/>
                <a:gd name="connsiteX23" fmla="*/ 423404 w 2286554"/>
                <a:gd name="connsiteY23" fmla="*/ 1313155 h 6683351"/>
                <a:gd name="connsiteX24" fmla="*/ 407699 w 2286554"/>
                <a:gd name="connsiteY24" fmla="*/ 1323981 h 6683351"/>
                <a:gd name="connsiteX25" fmla="*/ 407699 w 2286554"/>
                <a:gd name="connsiteY25" fmla="*/ 888455 h 6683351"/>
                <a:gd name="connsiteX26" fmla="*/ 369631 w 2286554"/>
                <a:gd name="connsiteY26" fmla="*/ 860482 h 6683351"/>
                <a:gd name="connsiteX27" fmla="*/ 239270 w 2286554"/>
                <a:gd name="connsiteY27" fmla="*/ 580179 h 6683351"/>
                <a:gd name="connsiteX28" fmla="*/ 239270 w 2286554"/>
                <a:gd name="connsiteY28" fmla="*/ 381480 h 6683351"/>
                <a:gd name="connsiteX29" fmla="*/ 521151 w 2286554"/>
                <a:gd name="connsiteY29" fmla="*/ 12568 h 6683351"/>
                <a:gd name="connsiteX30" fmla="*/ 568663 w 2286554"/>
                <a:gd name="connsiteY30" fmla="*/ 0 h 6683351"/>
                <a:gd name="connsiteX0" fmla="*/ 1168932 w 2288117"/>
                <a:gd name="connsiteY0" fmla="*/ 1119694 h 6741082"/>
                <a:gd name="connsiteX1" fmla="*/ 1914460 w 2288117"/>
                <a:gd name="connsiteY1" fmla="*/ 1313156 h 6741082"/>
                <a:gd name="connsiteX2" fmla="*/ 1930167 w 2288117"/>
                <a:gd name="connsiteY2" fmla="*/ 1323983 h 6741082"/>
                <a:gd name="connsiteX3" fmla="*/ 2279604 w 2288117"/>
                <a:gd name="connsiteY3" fmla="*/ 1673463 h 6741082"/>
                <a:gd name="connsiteX4" fmla="*/ 2268067 w 2288117"/>
                <a:gd name="connsiteY4" fmla="*/ 2763723 h 6741082"/>
                <a:gd name="connsiteX5" fmla="*/ 2217240 w 2288117"/>
                <a:gd name="connsiteY5" fmla="*/ 4338790 h 6741082"/>
                <a:gd name="connsiteX6" fmla="*/ 1991772 w 2288117"/>
                <a:gd name="connsiteY6" fmla="*/ 6621415 h 6741082"/>
                <a:gd name="connsiteX7" fmla="*/ 404747 w 2288117"/>
                <a:gd name="connsiteY7" fmla="*/ 6589245 h 6741082"/>
                <a:gd name="connsiteX8" fmla="*/ 451380 w 2288117"/>
                <a:gd name="connsiteY8" fmla="*/ 4424036 h 6741082"/>
                <a:gd name="connsiteX9" fmla="*/ 25850 w 2288117"/>
                <a:gd name="connsiteY9" fmla="*/ 2281166 h 6741082"/>
                <a:gd name="connsiteX10" fmla="*/ 407699 w 2288117"/>
                <a:gd name="connsiteY10" fmla="*/ 1323982 h 6741082"/>
                <a:gd name="connsiteX11" fmla="*/ 423404 w 2288117"/>
                <a:gd name="connsiteY11" fmla="*/ 1313156 h 6741082"/>
                <a:gd name="connsiteX12" fmla="*/ 1168932 w 2288117"/>
                <a:gd name="connsiteY12" fmla="*/ 1119694 h 6741082"/>
                <a:gd name="connsiteX13" fmla="*/ 568663 w 2288117"/>
                <a:gd name="connsiteY13" fmla="*/ 0 h 6741082"/>
                <a:gd name="connsiteX14" fmla="*/ 1769200 w 2288117"/>
                <a:gd name="connsiteY14" fmla="*/ 0 h 6741082"/>
                <a:gd name="connsiteX15" fmla="*/ 1816713 w 2288117"/>
                <a:gd name="connsiteY15" fmla="*/ 12568 h 6741082"/>
                <a:gd name="connsiteX16" fmla="*/ 2098595 w 2288117"/>
                <a:gd name="connsiteY16" fmla="*/ 381480 h 6741082"/>
                <a:gd name="connsiteX17" fmla="*/ 2098595 w 2288117"/>
                <a:gd name="connsiteY17" fmla="*/ 580179 h 6741082"/>
                <a:gd name="connsiteX18" fmla="*/ 1968235 w 2288117"/>
                <a:gd name="connsiteY18" fmla="*/ 860482 h 6741082"/>
                <a:gd name="connsiteX19" fmla="*/ 1930167 w 2288117"/>
                <a:gd name="connsiteY19" fmla="*/ 888455 h 6741082"/>
                <a:gd name="connsiteX20" fmla="*/ 1930167 w 2288117"/>
                <a:gd name="connsiteY20" fmla="*/ 1323982 h 6741082"/>
                <a:gd name="connsiteX21" fmla="*/ 1914460 w 2288117"/>
                <a:gd name="connsiteY21" fmla="*/ 1313155 h 6741082"/>
                <a:gd name="connsiteX22" fmla="*/ 1168932 w 2288117"/>
                <a:gd name="connsiteY22" fmla="*/ 1119693 h 6741082"/>
                <a:gd name="connsiteX23" fmla="*/ 423404 w 2288117"/>
                <a:gd name="connsiteY23" fmla="*/ 1313155 h 6741082"/>
                <a:gd name="connsiteX24" fmla="*/ 407699 w 2288117"/>
                <a:gd name="connsiteY24" fmla="*/ 1323981 h 6741082"/>
                <a:gd name="connsiteX25" fmla="*/ 407699 w 2288117"/>
                <a:gd name="connsiteY25" fmla="*/ 888455 h 6741082"/>
                <a:gd name="connsiteX26" fmla="*/ 369631 w 2288117"/>
                <a:gd name="connsiteY26" fmla="*/ 860482 h 6741082"/>
                <a:gd name="connsiteX27" fmla="*/ 239270 w 2288117"/>
                <a:gd name="connsiteY27" fmla="*/ 580179 h 6741082"/>
                <a:gd name="connsiteX28" fmla="*/ 239270 w 2288117"/>
                <a:gd name="connsiteY28" fmla="*/ 381480 h 6741082"/>
                <a:gd name="connsiteX29" fmla="*/ 521151 w 2288117"/>
                <a:gd name="connsiteY29" fmla="*/ 12568 h 6741082"/>
                <a:gd name="connsiteX30" fmla="*/ 568663 w 2288117"/>
                <a:gd name="connsiteY30" fmla="*/ 0 h 6741082"/>
                <a:gd name="connsiteX0" fmla="*/ 1168932 w 2333951"/>
                <a:gd name="connsiteY0" fmla="*/ 1119694 h 6741081"/>
                <a:gd name="connsiteX1" fmla="*/ 1914460 w 2333951"/>
                <a:gd name="connsiteY1" fmla="*/ 1313156 h 6741081"/>
                <a:gd name="connsiteX2" fmla="*/ 1930167 w 2333951"/>
                <a:gd name="connsiteY2" fmla="*/ 1323983 h 6741081"/>
                <a:gd name="connsiteX3" fmla="*/ 2279604 w 2333951"/>
                <a:gd name="connsiteY3" fmla="*/ 1673463 h 6741081"/>
                <a:gd name="connsiteX4" fmla="*/ 2268067 w 2333951"/>
                <a:gd name="connsiteY4" fmla="*/ 2763723 h 6741081"/>
                <a:gd name="connsiteX5" fmla="*/ 2217240 w 2333951"/>
                <a:gd name="connsiteY5" fmla="*/ 4338790 h 6741081"/>
                <a:gd name="connsiteX6" fmla="*/ 2195611 w 2333951"/>
                <a:gd name="connsiteY6" fmla="*/ 6621415 h 6741081"/>
                <a:gd name="connsiteX7" fmla="*/ 404747 w 2333951"/>
                <a:gd name="connsiteY7" fmla="*/ 6589245 h 6741081"/>
                <a:gd name="connsiteX8" fmla="*/ 451380 w 2333951"/>
                <a:gd name="connsiteY8" fmla="*/ 4424036 h 6741081"/>
                <a:gd name="connsiteX9" fmla="*/ 25850 w 2333951"/>
                <a:gd name="connsiteY9" fmla="*/ 2281166 h 6741081"/>
                <a:gd name="connsiteX10" fmla="*/ 407699 w 2333951"/>
                <a:gd name="connsiteY10" fmla="*/ 1323982 h 6741081"/>
                <a:gd name="connsiteX11" fmla="*/ 423404 w 2333951"/>
                <a:gd name="connsiteY11" fmla="*/ 1313156 h 6741081"/>
                <a:gd name="connsiteX12" fmla="*/ 1168932 w 2333951"/>
                <a:gd name="connsiteY12" fmla="*/ 1119694 h 6741081"/>
                <a:gd name="connsiteX13" fmla="*/ 568663 w 2333951"/>
                <a:gd name="connsiteY13" fmla="*/ 0 h 6741081"/>
                <a:gd name="connsiteX14" fmla="*/ 1769200 w 2333951"/>
                <a:gd name="connsiteY14" fmla="*/ 0 h 6741081"/>
                <a:gd name="connsiteX15" fmla="*/ 1816713 w 2333951"/>
                <a:gd name="connsiteY15" fmla="*/ 12568 h 6741081"/>
                <a:gd name="connsiteX16" fmla="*/ 2098595 w 2333951"/>
                <a:gd name="connsiteY16" fmla="*/ 381480 h 6741081"/>
                <a:gd name="connsiteX17" fmla="*/ 2098595 w 2333951"/>
                <a:gd name="connsiteY17" fmla="*/ 580179 h 6741081"/>
                <a:gd name="connsiteX18" fmla="*/ 1968235 w 2333951"/>
                <a:gd name="connsiteY18" fmla="*/ 860482 h 6741081"/>
                <a:gd name="connsiteX19" fmla="*/ 1930167 w 2333951"/>
                <a:gd name="connsiteY19" fmla="*/ 888455 h 6741081"/>
                <a:gd name="connsiteX20" fmla="*/ 1930167 w 2333951"/>
                <a:gd name="connsiteY20" fmla="*/ 1323982 h 6741081"/>
                <a:gd name="connsiteX21" fmla="*/ 1914460 w 2333951"/>
                <a:gd name="connsiteY21" fmla="*/ 1313155 h 6741081"/>
                <a:gd name="connsiteX22" fmla="*/ 1168932 w 2333951"/>
                <a:gd name="connsiteY22" fmla="*/ 1119693 h 6741081"/>
                <a:gd name="connsiteX23" fmla="*/ 423404 w 2333951"/>
                <a:gd name="connsiteY23" fmla="*/ 1313155 h 6741081"/>
                <a:gd name="connsiteX24" fmla="*/ 407699 w 2333951"/>
                <a:gd name="connsiteY24" fmla="*/ 1323981 h 6741081"/>
                <a:gd name="connsiteX25" fmla="*/ 407699 w 2333951"/>
                <a:gd name="connsiteY25" fmla="*/ 888455 h 6741081"/>
                <a:gd name="connsiteX26" fmla="*/ 369631 w 2333951"/>
                <a:gd name="connsiteY26" fmla="*/ 860482 h 6741081"/>
                <a:gd name="connsiteX27" fmla="*/ 239270 w 2333951"/>
                <a:gd name="connsiteY27" fmla="*/ 580179 h 6741081"/>
                <a:gd name="connsiteX28" fmla="*/ 239270 w 2333951"/>
                <a:gd name="connsiteY28" fmla="*/ 381480 h 6741081"/>
                <a:gd name="connsiteX29" fmla="*/ 521151 w 2333951"/>
                <a:gd name="connsiteY29" fmla="*/ 12568 h 6741081"/>
                <a:gd name="connsiteX30" fmla="*/ 568663 w 2333951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79604 w 2283402"/>
                <a:gd name="connsiteY3" fmla="*/ 1673463 h 6741081"/>
                <a:gd name="connsiteX4" fmla="*/ 2268067 w 2283402"/>
                <a:gd name="connsiteY4" fmla="*/ 2763723 h 6741081"/>
                <a:gd name="connsiteX5" fmla="*/ 2217240 w 2283402"/>
                <a:gd name="connsiteY5" fmla="*/ 4338790 h 6741081"/>
                <a:gd name="connsiteX6" fmla="*/ 2195611 w 2283402"/>
                <a:gd name="connsiteY6" fmla="*/ 6621415 h 6741081"/>
                <a:gd name="connsiteX7" fmla="*/ 404747 w 2283402"/>
                <a:gd name="connsiteY7" fmla="*/ 6589245 h 6741081"/>
                <a:gd name="connsiteX8" fmla="*/ 451380 w 2283402"/>
                <a:gd name="connsiteY8" fmla="*/ 4424036 h 6741081"/>
                <a:gd name="connsiteX9" fmla="*/ 25850 w 2283402"/>
                <a:gd name="connsiteY9" fmla="*/ 2281166 h 6741081"/>
                <a:gd name="connsiteX10" fmla="*/ 407699 w 2283402"/>
                <a:gd name="connsiteY10" fmla="*/ 1323982 h 6741081"/>
                <a:gd name="connsiteX11" fmla="*/ 423404 w 2283402"/>
                <a:gd name="connsiteY11" fmla="*/ 1313156 h 6741081"/>
                <a:gd name="connsiteX12" fmla="*/ 1168932 w 2283402"/>
                <a:gd name="connsiteY12" fmla="*/ 1119694 h 6741081"/>
                <a:gd name="connsiteX13" fmla="*/ 568663 w 2283402"/>
                <a:gd name="connsiteY13" fmla="*/ 0 h 6741081"/>
                <a:gd name="connsiteX14" fmla="*/ 1769200 w 2283402"/>
                <a:gd name="connsiteY14" fmla="*/ 0 h 6741081"/>
                <a:gd name="connsiteX15" fmla="*/ 1816713 w 2283402"/>
                <a:gd name="connsiteY15" fmla="*/ 12568 h 6741081"/>
                <a:gd name="connsiteX16" fmla="*/ 2098595 w 2283402"/>
                <a:gd name="connsiteY16" fmla="*/ 381480 h 6741081"/>
                <a:gd name="connsiteX17" fmla="*/ 2098595 w 2283402"/>
                <a:gd name="connsiteY17" fmla="*/ 580179 h 6741081"/>
                <a:gd name="connsiteX18" fmla="*/ 1968235 w 2283402"/>
                <a:gd name="connsiteY18" fmla="*/ 860482 h 6741081"/>
                <a:gd name="connsiteX19" fmla="*/ 1930167 w 2283402"/>
                <a:gd name="connsiteY19" fmla="*/ 888455 h 6741081"/>
                <a:gd name="connsiteX20" fmla="*/ 1930167 w 2283402"/>
                <a:gd name="connsiteY20" fmla="*/ 1323982 h 6741081"/>
                <a:gd name="connsiteX21" fmla="*/ 1914460 w 2283402"/>
                <a:gd name="connsiteY21" fmla="*/ 1313155 h 6741081"/>
                <a:gd name="connsiteX22" fmla="*/ 1168932 w 2283402"/>
                <a:gd name="connsiteY22" fmla="*/ 1119693 h 6741081"/>
                <a:gd name="connsiteX23" fmla="*/ 423404 w 2283402"/>
                <a:gd name="connsiteY23" fmla="*/ 1313155 h 6741081"/>
                <a:gd name="connsiteX24" fmla="*/ 407699 w 2283402"/>
                <a:gd name="connsiteY24" fmla="*/ 1323981 h 6741081"/>
                <a:gd name="connsiteX25" fmla="*/ 407699 w 2283402"/>
                <a:gd name="connsiteY25" fmla="*/ 888455 h 6741081"/>
                <a:gd name="connsiteX26" fmla="*/ 369631 w 2283402"/>
                <a:gd name="connsiteY26" fmla="*/ 860482 h 6741081"/>
                <a:gd name="connsiteX27" fmla="*/ 239270 w 2283402"/>
                <a:gd name="connsiteY27" fmla="*/ 580179 h 6741081"/>
                <a:gd name="connsiteX28" fmla="*/ 239270 w 2283402"/>
                <a:gd name="connsiteY28" fmla="*/ 381480 h 6741081"/>
                <a:gd name="connsiteX29" fmla="*/ 521151 w 2283402"/>
                <a:gd name="connsiteY29" fmla="*/ 12568 h 6741081"/>
                <a:gd name="connsiteX30" fmla="*/ 568663 w 2283402"/>
                <a:gd name="connsiteY30" fmla="*/ 0 h 6741081"/>
                <a:gd name="connsiteX0" fmla="*/ 1168932 w 2383856"/>
                <a:gd name="connsiteY0" fmla="*/ 1119694 h 6589245"/>
                <a:gd name="connsiteX1" fmla="*/ 1914460 w 2383856"/>
                <a:gd name="connsiteY1" fmla="*/ 1313156 h 6589245"/>
                <a:gd name="connsiteX2" fmla="*/ 1930167 w 2383856"/>
                <a:gd name="connsiteY2" fmla="*/ 1323983 h 6589245"/>
                <a:gd name="connsiteX3" fmla="*/ 2279604 w 2383856"/>
                <a:gd name="connsiteY3" fmla="*/ 1673463 h 6589245"/>
                <a:gd name="connsiteX4" fmla="*/ 2268067 w 2383856"/>
                <a:gd name="connsiteY4" fmla="*/ 2763723 h 6589245"/>
                <a:gd name="connsiteX5" fmla="*/ 2217240 w 2383856"/>
                <a:gd name="connsiteY5" fmla="*/ 4338790 h 6589245"/>
                <a:gd name="connsiteX6" fmla="*/ 404747 w 2383856"/>
                <a:gd name="connsiteY6" fmla="*/ 6589245 h 6589245"/>
                <a:gd name="connsiteX7" fmla="*/ 451380 w 2383856"/>
                <a:gd name="connsiteY7" fmla="*/ 4424036 h 6589245"/>
                <a:gd name="connsiteX8" fmla="*/ 25850 w 2383856"/>
                <a:gd name="connsiteY8" fmla="*/ 2281166 h 6589245"/>
                <a:gd name="connsiteX9" fmla="*/ 407699 w 2383856"/>
                <a:gd name="connsiteY9" fmla="*/ 1323982 h 6589245"/>
                <a:gd name="connsiteX10" fmla="*/ 423404 w 2383856"/>
                <a:gd name="connsiteY10" fmla="*/ 1313156 h 6589245"/>
                <a:gd name="connsiteX11" fmla="*/ 1168932 w 2383856"/>
                <a:gd name="connsiteY11" fmla="*/ 1119694 h 6589245"/>
                <a:gd name="connsiteX12" fmla="*/ 568663 w 2383856"/>
                <a:gd name="connsiteY12" fmla="*/ 0 h 6589245"/>
                <a:gd name="connsiteX13" fmla="*/ 1769200 w 2383856"/>
                <a:gd name="connsiteY13" fmla="*/ 0 h 6589245"/>
                <a:gd name="connsiteX14" fmla="*/ 1816713 w 2383856"/>
                <a:gd name="connsiteY14" fmla="*/ 12568 h 6589245"/>
                <a:gd name="connsiteX15" fmla="*/ 2098595 w 2383856"/>
                <a:gd name="connsiteY15" fmla="*/ 381480 h 6589245"/>
                <a:gd name="connsiteX16" fmla="*/ 2098595 w 2383856"/>
                <a:gd name="connsiteY16" fmla="*/ 580179 h 6589245"/>
                <a:gd name="connsiteX17" fmla="*/ 1968235 w 2383856"/>
                <a:gd name="connsiteY17" fmla="*/ 860482 h 6589245"/>
                <a:gd name="connsiteX18" fmla="*/ 1930167 w 2383856"/>
                <a:gd name="connsiteY18" fmla="*/ 888455 h 6589245"/>
                <a:gd name="connsiteX19" fmla="*/ 1930167 w 2383856"/>
                <a:gd name="connsiteY19" fmla="*/ 1323982 h 6589245"/>
                <a:gd name="connsiteX20" fmla="*/ 1914460 w 2383856"/>
                <a:gd name="connsiteY20" fmla="*/ 1313155 h 6589245"/>
                <a:gd name="connsiteX21" fmla="*/ 1168932 w 2383856"/>
                <a:gd name="connsiteY21" fmla="*/ 1119693 h 6589245"/>
                <a:gd name="connsiteX22" fmla="*/ 423404 w 2383856"/>
                <a:gd name="connsiteY22" fmla="*/ 1313155 h 6589245"/>
                <a:gd name="connsiteX23" fmla="*/ 407699 w 2383856"/>
                <a:gd name="connsiteY23" fmla="*/ 1323981 h 6589245"/>
                <a:gd name="connsiteX24" fmla="*/ 407699 w 2383856"/>
                <a:gd name="connsiteY24" fmla="*/ 888455 h 6589245"/>
                <a:gd name="connsiteX25" fmla="*/ 369631 w 2383856"/>
                <a:gd name="connsiteY25" fmla="*/ 860482 h 6589245"/>
                <a:gd name="connsiteX26" fmla="*/ 239270 w 2383856"/>
                <a:gd name="connsiteY26" fmla="*/ 580179 h 6589245"/>
                <a:gd name="connsiteX27" fmla="*/ 239270 w 2383856"/>
                <a:gd name="connsiteY27" fmla="*/ 381480 h 6589245"/>
                <a:gd name="connsiteX28" fmla="*/ 521151 w 2383856"/>
                <a:gd name="connsiteY28" fmla="*/ 12568 h 6589245"/>
                <a:gd name="connsiteX29" fmla="*/ 568663 w 2383856"/>
                <a:gd name="connsiteY29" fmla="*/ 0 h 6589245"/>
                <a:gd name="connsiteX0" fmla="*/ 1168932 w 2380521"/>
                <a:gd name="connsiteY0" fmla="*/ 1119694 h 4621963"/>
                <a:gd name="connsiteX1" fmla="*/ 1914460 w 2380521"/>
                <a:gd name="connsiteY1" fmla="*/ 1313156 h 4621963"/>
                <a:gd name="connsiteX2" fmla="*/ 1930167 w 2380521"/>
                <a:gd name="connsiteY2" fmla="*/ 1323983 h 4621963"/>
                <a:gd name="connsiteX3" fmla="*/ 2279604 w 2380521"/>
                <a:gd name="connsiteY3" fmla="*/ 1673463 h 4621963"/>
                <a:gd name="connsiteX4" fmla="*/ 2268067 w 2380521"/>
                <a:gd name="connsiteY4" fmla="*/ 2763723 h 4621963"/>
                <a:gd name="connsiteX5" fmla="*/ 2217240 w 2380521"/>
                <a:gd name="connsiteY5" fmla="*/ 4338790 h 4621963"/>
                <a:gd name="connsiteX6" fmla="*/ 451380 w 2380521"/>
                <a:gd name="connsiteY6" fmla="*/ 4424036 h 4621963"/>
                <a:gd name="connsiteX7" fmla="*/ 25850 w 2380521"/>
                <a:gd name="connsiteY7" fmla="*/ 2281166 h 4621963"/>
                <a:gd name="connsiteX8" fmla="*/ 407699 w 2380521"/>
                <a:gd name="connsiteY8" fmla="*/ 1323982 h 4621963"/>
                <a:gd name="connsiteX9" fmla="*/ 423404 w 2380521"/>
                <a:gd name="connsiteY9" fmla="*/ 1313156 h 4621963"/>
                <a:gd name="connsiteX10" fmla="*/ 1168932 w 2380521"/>
                <a:gd name="connsiteY10" fmla="*/ 1119694 h 4621963"/>
                <a:gd name="connsiteX11" fmla="*/ 568663 w 2380521"/>
                <a:gd name="connsiteY11" fmla="*/ 0 h 4621963"/>
                <a:gd name="connsiteX12" fmla="*/ 1769200 w 2380521"/>
                <a:gd name="connsiteY12" fmla="*/ 0 h 4621963"/>
                <a:gd name="connsiteX13" fmla="*/ 1816713 w 2380521"/>
                <a:gd name="connsiteY13" fmla="*/ 12568 h 4621963"/>
                <a:gd name="connsiteX14" fmla="*/ 2098595 w 2380521"/>
                <a:gd name="connsiteY14" fmla="*/ 381480 h 4621963"/>
                <a:gd name="connsiteX15" fmla="*/ 2098595 w 2380521"/>
                <a:gd name="connsiteY15" fmla="*/ 580179 h 4621963"/>
                <a:gd name="connsiteX16" fmla="*/ 1968235 w 2380521"/>
                <a:gd name="connsiteY16" fmla="*/ 860482 h 4621963"/>
                <a:gd name="connsiteX17" fmla="*/ 1930167 w 2380521"/>
                <a:gd name="connsiteY17" fmla="*/ 888455 h 4621963"/>
                <a:gd name="connsiteX18" fmla="*/ 1930167 w 2380521"/>
                <a:gd name="connsiteY18" fmla="*/ 1323982 h 4621963"/>
                <a:gd name="connsiteX19" fmla="*/ 1914460 w 2380521"/>
                <a:gd name="connsiteY19" fmla="*/ 1313155 h 4621963"/>
                <a:gd name="connsiteX20" fmla="*/ 1168932 w 2380521"/>
                <a:gd name="connsiteY20" fmla="*/ 1119693 h 4621963"/>
                <a:gd name="connsiteX21" fmla="*/ 423404 w 2380521"/>
                <a:gd name="connsiteY21" fmla="*/ 1313155 h 4621963"/>
                <a:gd name="connsiteX22" fmla="*/ 407699 w 2380521"/>
                <a:gd name="connsiteY22" fmla="*/ 1323981 h 4621963"/>
                <a:gd name="connsiteX23" fmla="*/ 407699 w 2380521"/>
                <a:gd name="connsiteY23" fmla="*/ 888455 h 4621963"/>
                <a:gd name="connsiteX24" fmla="*/ 369631 w 2380521"/>
                <a:gd name="connsiteY24" fmla="*/ 860482 h 4621963"/>
                <a:gd name="connsiteX25" fmla="*/ 239270 w 2380521"/>
                <a:gd name="connsiteY25" fmla="*/ 580179 h 4621963"/>
                <a:gd name="connsiteX26" fmla="*/ 239270 w 2380521"/>
                <a:gd name="connsiteY26" fmla="*/ 381480 h 4621963"/>
                <a:gd name="connsiteX27" fmla="*/ 521151 w 2380521"/>
                <a:gd name="connsiteY27" fmla="*/ 12568 h 4621963"/>
                <a:gd name="connsiteX28" fmla="*/ 568663 w 2380521"/>
                <a:gd name="connsiteY28" fmla="*/ 0 h 4621963"/>
                <a:gd name="connsiteX0" fmla="*/ 1143082 w 2385300"/>
                <a:gd name="connsiteY0" fmla="*/ 1119694 h 4342346"/>
                <a:gd name="connsiteX1" fmla="*/ 1888610 w 2385300"/>
                <a:gd name="connsiteY1" fmla="*/ 1313156 h 4342346"/>
                <a:gd name="connsiteX2" fmla="*/ 1904317 w 2385300"/>
                <a:gd name="connsiteY2" fmla="*/ 1323983 h 4342346"/>
                <a:gd name="connsiteX3" fmla="*/ 2253754 w 2385300"/>
                <a:gd name="connsiteY3" fmla="*/ 1673463 h 4342346"/>
                <a:gd name="connsiteX4" fmla="*/ 2242217 w 2385300"/>
                <a:gd name="connsiteY4" fmla="*/ 2763723 h 4342346"/>
                <a:gd name="connsiteX5" fmla="*/ 2191390 w 2385300"/>
                <a:gd name="connsiteY5" fmla="*/ 4338790 h 4342346"/>
                <a:gd name="connsiteX6" fmla="*/ 0 w 2385300"/>
                <a:gd name="connsiteY6" fmla="*/ 2281166 h 4342346"/>
                <a:gd name="connsiteX7" fmla="*/ 381849 w 2385300"/>
                <a:gd name="connsiteY7" fmla="*/ 1323982 h 4342346"/>
                <a:gd name="connsiteX8" fmla="*/ 397554 w 2385300"/>
                <a:gd name="connsiteY8" fmla="*/ 1313156 h 4342346"/>
                <a:gd name="connsiteX9" fmla="*/ 1143082 w 2385300"/>
                <a:gd name="connsiteY9" fmla="*/ 1119694 h 4342346"/>
                <a:gd name="connsiteX10" fmla="*/ 542813 w 2385300"/>
                <a:gd name="connsiteY10" fmla="*/ 0 h 4342346"/>
                <a:gd name="connsiteX11" fmla="*/ 1743350 w 2385300"/>
                <a:gd name="connsiteY11" fmla="*/ 0 h 4342346"/>
                <a:gd name="connsiteX12" fmla="*/ 1790863 w 2385300"/>
                <a:gd name="connsiteY12" fmla="*/ 12568 h 4342346"/>
                <a:gd name="connsiteX13" fmla="*/ 2072745 w 2385300"/>
                <a:gd name="connsiteY13" fmla="*/ 381480 h 4342346"/>
                <a:gd name="connsiteX14" fmla="*/ 2072745 w 2385300"/>
                <a:gd name="connsiteY14" fmla="*/ 580179 h 4342346"/>
                <a:gd name="connsiteX15" fmla="*/ 1942385 w 2385300"/>
                <a:gd name="connsiteY15" fmla="*/ 860482 h 4342346"/>
                <a:gd name="connsiteX16" fmla="*/ 1904317 w 2385300"/>
                <a:gd name="connsiteY16" fmla="*/ 888455 h 4342346"/>
                <a:gd name="connsiteX17" fmla="*/ 1904317 w 2385300"/>
                <a:gd name="connsiteY17" fmla="*/ 1323982 h 4342346"/>
                <a:gd name="connsiteX18" fmla="*/ 1888610 w 2385300"/>
                <a:gd name="connsiteY18" fmla="*/ 1313155 h 4342346"/>
                <a:gd name="connsiteX19" fmla="*/ 1143082 w 2385300"/>
                <a:gd name="connsiteY19" fmla="*/ 1119693 h 4342346"/>
                <a:gd name="connsiteX20" fmla="*/ 397554 w 2385300"/>
                <a:gd name="connsiteY20" fmla="*/ 1313155 h 4342346"/>
                <a:gd name="connsiteX21" fmla="*/ 381849 w 2385300"/>
                <a:gd name="connsiteY21" fmla="*/ 1323981 h 4342346"/>
                <a:gd name="connsiteX22" fmla="*/ 381849 w 2385300"/>
                <a:gd name="connsiteY22" fmla="*/ 888455 h 4342346"/>
                <a:gd name="connsiteX23" fmla="*/ 343781 w 2385300"/>
                <a:gd name="connsiteY23" fmla="*/ 860482 h 4342346"/>
                <a:gd name="connsiteX24" fmla="*/ 213420 w 2385300"/>
                <a:gd name="connsiteY24" fmla="*/ 580179 h 4342346"/>
                <a:gd name="connsiteX25" fmla="*/ 213420 w 2385300"/>
                <a:gd name="connsiteY25" fmla="*/ 381480 h 4342346"/>
                <a:gd name="connsiteX26" fmla="*/ 495301 w 2385300"/>
                <a:gd name="connsiteY26" fmla="*/ 12568 h 4342346"/>
                <a:gd name="connsiteX27" fmla="*/ 542813 w 2385300"/>
                <a:gd name="connsiteY27" fmla="*/ 0 h 4342346"/>
                <a:gd name="connsiteX0" fmla="*/ 1143082 w 2253754"/>
                <a:gd name="connsiteY0" fmla="*/ 1119694 h 2781913"/>
                <a:gd name="connsiteX1" fmla="*/ 1888610 w 2253754"/>
                <a:gd name="connsiteY1" fmla="*/ 1313156 h 2781913"/>
                <a:gd name="connsiteX2" fmla="*/ 1904317 w 2253754"/>
                <a:gd name="connsiteY2" fmla="*/ 1323983 h 2781913"/>
                <a:gd name="connsiteX3" fmla="*/ 2253754 w 2253754"/>
                <a:gd name="connsiteY3" fmla="*/ 1673463 h 2781913"/>
                <a:gd name="connsiteX4" fmla="*/ 2242217 w 2253754"/>
                <a:gd name="connsiteY4" fmla="*/ 2763723 h 2781913"/>
                <a:gd name="connsiteX5" fmla="*/ 0 w 2253754"/>
                <a:gd name="connsiteY5" fmla="*/ 2281166 h 2781913"/>
                <a:gd name="connsiteX6" fmla="*/ 381849 w 2253754"/>
                <a:gd name="connsiteY6" fmla="*/ 1323982 h 2781913"/>
                <a:gd name="connsiteX7" fmla="*/ 397554 w 2253754"/>
                <a:gd name="connsiteY7" fmla="*/ 1313156 h 2781913"/>
                <a:gd name="connsiteX8" fmla="*/ 1143082 w 2253754"/>
                <a:gd name="connsiteY8" fmla="*/ 1119694 h 2781913"/>
                <a:gd name="connsiteX9" fmla="*/ 542813 w 2253754"/>
                <a:gd name="connsiteY9" fmla="*/ 0 h 2781913"/>
                <a:gd name="connsiteX10" fmla="*/ 1743350 w 2253754"/>
                <a:gd name="connsiteY10" fmla="*/ 0 h 2781913"/>
                <a:gd name="connsiteX11" fmla="*/ 1790863 w 2253754"/>
                <a:gd name="connsiteY11" fmla="*/ 12568 h 2781913"/>
                <a:gd name="connsiteX12" fmla="*/ 2072745 w 2253754"/>
                <a:gd name="connsiteY12" fmla="*/ 381480 h 2781913"/>
                <a:gd name="connsiteX13" fmla="*/ 2072745 w 2253754"/>
                <a:gd name="connsiteY13" fmla="*/ 580179 h 2781913"/>
                <a:gd name="connsiteX14" fmla="*/ 1942385 w 2253754"/>
                <a:gd name="connsiteY14" fmla="*/ 860482 h 2781913"/>
                <a:gd name="connsiteX15" fmla="*/ 1904317 w 2253754"/>
                <a:gd name="connsiteY15" fmla="*/ 888455 h 2781913"/>
                <a:gd name="connsiteX16" fmla="*/ 1904317 w 2253754"/>
                <a:gd name="connsiteY16" fmla="*/ 1323982 h 2781913"/>
                <a:gd name="connsiteX17" fmla="*/ 1888610 w 2253754"/>
                <a:gd name="connsiteY17" fmla="*/ 1313155 h 2781913"/>
                <a:gd name="connsiteX18" fmla="*/ 1143082 w 2253754"/>
                <a:gd name="connsiteY18" fmla="*/ 1119693 h 2781913"/>
                <a:gd name="connsiteX19" fmla="*/ 397554 w 2253754"/>
                <a:gd name="connsiteY19" fmla="*/ 1313155 h 2781913"/>
                <a:gd name="connsiteX20" fmla="*/ 381849 w 2253754"/>
                <a:gd name="connsiteY20" fmla="*/ 1323981 h 2781913"/>
                <a:gd name="connsiteX21" fmla="*/ 381849 w 2253754"/>
                <a:gd name="connsiteY21" fmla="*/ 888455 h 2781913"/>
                <a:gd name="connsiteX22" fmla="*/ 343781 w 2253754"/>
                <a:gd name="connsiteY22" fmla="*/ 860482 h 2781913"/>
                <a:gd name="connsiteX23" fmla="*/ 213420 w 2253754"/>
                <a:gd name="connsiteY23" fmla="*/ 580179 h 2781913"/>
                <a:gd name="connsiteX24" fmla="*/ 213420 w 2253754"/>
                <a:gd name="connsiteY24" fmla="*/ 381480 h 2781913"/>
                <a:gd name="connsiteX25" fmla="*/ 495301 w 2253754"/>
                <a:gd name="connsiteY25" fmla="*/ 12568 h 2781913"/>
                <a:gd name="connsiteX26" fmla="*/ 542813 w 2253754"/>
                <a:gd name="connsiteY26" fmla="*/ 0 h 2781913"/>
                <a:gd name="connsiteX0" fmla="*/ 1143082 w 2253754"/>
                <a:gd name="connsiteY0" fmla="*/ 1119694 h 2281166"/>
                <a:gd name="connsiteX1" fmla="*/ 1888610 w 2253754"/>
                <a:gd name="connsiteY1" fmla="*/ 1313156 h 2281166"/>
                <a:gd name="connsiteX2" fmla="*/ 1904317 w 2253754"/>
                <a:gd name="connsiteY2" fmla="*/ 1323983 h 2281166"/>
                <a:gd name="connsiteX3" fmla="*/ 2253754 w 2253754"/>
                <a:gd name="connsiteY3" fmla="*/ 1673463 h 2281166"/>
                <a:gd name="connsiteX4" fmla="*/ 0 w 2253754"/>
                <a:gd name="connsiteY4" fmla="*/ 2281166 h 2281166"/>
                <a:gd name="connsiteX5" fmla="*/ 381849 w 2253754"/>
                <a:gd name="connsiteY5" fmla="*/ 1323982 h 2281166"/>
                <a:gd name="connsiteX6" fmla="*/ 397554 w 2253754"/>
                <a:gd name="connsiteY6" fmla="*/ 1313156 h 2281166"/>
                <a:gd name="connsiteX7" fmla="*/ 1143082 w 2253754"/>
                <a:gd name="connsiteY7" fmla="*/ 1119694 h 2281166"/>
                <a:gd name="connsiteX8" fmla="*/ 542813 w 2253754"/>
                <a:gd name="connsiteY8" fmla="*/ 0 h 2281166"/>
                <a:gd name="connsiteX9" fmla="*/ 1743350 w 2253754"/>
                <a:gd name="connsiteY9" fmla="*/ 0 h 2281166"/>
                <a:gd name="connsiteX10" fmla="*/ 1790863 w 2253754"/>
                <a:gd name="connsiteY10" fmla="*/ 12568 h 2281166"/>
                <a:gd name="connsiteX11" fmla="*/ 2072745 w 2253754"/>
                <a:gd name="connsiteY11" fmla="*/ 381480 h 2281166"/>
                <a:gd name="connsiteX12" fmla="*/ 2072745 w 2253754"/>
                <a:gd name="connsiteY12" fmla="*/ 580179 h 2281166"/>
                <a:gd name="connsiteX13" fmla="*/ 1942385 w 2253754"/>
                <a:gd name="connsiteY13" fmla="*/ 860482 h 2281166"/>
                <a:gd name="connsiteX14" fmla="*/ 1904317 w 2253754"/>
                <a:gd name="connsiteY14" fmla="*/ 888455 h 2281166"/>
                <a:gd name="connsiteX15" fmla="*/ 1904317 w 2253754"/>
                <a:gd name="connsiteY15" fmla="*/ 1323982 h 2281166"/>
                <a:gd name="connsiteX16" fmla="*/ 1888610 w 2253754"/>
                <a:gd name="connsiteY16" fmla="*/ 1313155 h 2281166"/>
                <a:gd name="connsiteX17" fmla="*/ 1143082 w 2253754"/>
                <a:gd name="connsiteY17" fmla="*/ 1119693 h 2281166"/>
                <a:gd name="connsiteX18" fmla="*/ 397554 w 2253754"/>
                <a:gd name="connsiteY18" fmla="*/ 1313155 h 2281166"/>
                <a:gd name="connsiteX19" fmla="*/ 381849 w 2253754"/>
                <a:gd name="connsiteY19" fmla="*/ 1323981 h 2281166"/>
                <a:gd name="connsiteX20" fmla="*/ 381849 w 2253754"/>
                <a:gd name="connsiteY20" fmla="*/ 888455 h 2281166"/>
                <a:gd name="connsiteX21" fmla="*/ 343781 w 2253754"/>
                <a:gd name="connsiteY21" fmla="*/ 860482 h 2281166"/>
                <a:gd name="connsiteX22" fmla="*/ 213420 w 2253754"/>
                <a:gd name="connsiteY22" fmla="*/ 580179 h 2281166"/>
                <a:gd name="connsiteX23" fmla="*/ 213420 w 2253754"/>
                <a:gd name="connsiteY23" fmla="*/ 381480 h 2281166"/>
                <a:gd name="connsiteX24" fmla="*/ 495301 w 2253754"/>
                <a:gd name="connsiteY24" fmla="*/ 12568 h 2281166"/>
                <a:gd name="connsiteX25" fmla="*/ 542813 w 2253754"/>
                <a:gd name="connsiteY25" fmla="*/ 0 h 2281166"/>
                <a:gd name="connsiteX0" fmla="*/ 929662 w 2040334"/>
                <a:gd name="connsiteY0" fmla="*/ 1119694 h 1673463"/>
                <a:gd name="connsiteX1" fmla="*/ 1675190 w 2040334"/>
                <a:gd name="connsiteY1" fmla="*/ 1313156 h 1673463"/>
                <a:gd name="connsiteX2" fmla="*/ 1690897 w 2040334"/>
                <a:gd name="connsiteY2" fmla="*/ 1323983 h 1673463"/>
                <a:gd name="connsiteX3" fmla="*/ 2040334 w 2040334"/>
                <a:gd name="connsiteY3" fmla="*/ 1673463 h 1673463"/>
                <a:gd name="connsiteX4" fmla="*/ 168429 w 2040334"/>
                <a:gd name="connsiteY4" fmla="*/ 1323982 h 1673463"/>
                <a:gd name="connsiteX5" fmla="*/ 184134 w 2040334"/>
                <a:gd name="connsiteY5" fmla="*/ 1313156 h 1673463"/>
                <a:gd name="connsiteX6" fmla="*/ 929662 w 2040334"/>
                <a:gd name="connsiteY6" fmla="*/ 1119694 h 1673463"/>
                <a:gd name="connsiteX7" fmla="*/ 329393 w 2040334"/>
                <a:gd name="connsiteY7" fmla="*/ 0 h 1673463"/>
                <a:gd name="connsiteX8" fmla="*/ 1529930 w 2040334"/>
                <a:gd name="connsiteY8" fmla="*/ 0 h 1673463"/>
                <a:gd name="connsiteX9" fmla="*/ 1577443 w 2040334"/>
                <a:gd name="connsiteY9" fmla="*/ 12568 h 1673463"/>
                <a:gd name="connsiteX10" fmla="*/ 1859325 w 2040334"/>
                <a:gd name="connsiteY10" fmla="*/ 381480 h 1673463"/>
                <a:gd name="connsiteX11" fmla="*/ 1859325 w 2040334"/>
                <a:gd name="connsiteY11" fmla="*/ 580179 h 1673463"/>
                <a:gd name="connsiteX12" fmla="*/ 1728965 w 2040334"/>
                <a:gd name="connsiteY12" fmla="*/ 860482 h 1673463"/>
                <a:gd name="connsiteX13" fmla="*/ 1690897 w 2040334"/>
                <a:gd name="connsiteY13" fmla="*/ 888455 h 1673463"/>
                <a:gd name="connsiteX14" fmla="*/ 1690897 w 2040334"/>
                <a:gd name="connsiteY14" fmla="*/ 1323982 h 1673463"/>
                <a:gd name="connsiteX15" fmla="*/ 1675190 w 2040334"/>
                <a:gd name="connsiteY15" fmla="*/ 1313155 h 1673463"/>
                <a:gd name="connsiteX16" fmla="*/ 929662 w 2040334"/>
                <a:gd name="connsiteY16" fmla="*/ 1119693 h 1673463"/>
                <a:gd name="connsiteX17" fmla="*/ 184134 w 2040334"/>
                <a:gd name="connsiteY17" fmla="*/ 1313155 h 1673463"/>
                <a:gd name="connsiteX18" fmla="*/ 168429 w 2040334"/>
                <a:gd name="connsiteY18" fmla="*/ 1323981 h 1673463"/>
                <a:gd name="connsiteX19" fmla="*/ 168429 w 2040334"/>
                <a:gd name="connsiteY19" fmla="*/ 888455 h 1673463"/>
                <a:gd name="connsiteX20" fmla="*/ 130361 w 2040334"/>
                <a:gd name="connsiteY20" fmla="*/ 860482 h 1673463"/>
                <a:gd name="connsiteX21" fmla="*/ 0 w 2040334"/>
                <a:gd name="connsiteY21" fmla="*/ 580179 h 1673463"/>
                <a:gd name="connsiteX22" fmla="*/ 0 w 2040334"/>
                <a:gd name="connsiteY22" fmla="*/ 381480 h 1673463"/>
                <a:gd name="connsiteX23" fmla="*/ 281881 w 2040334"/>
                <a:gd name="connsiteY23" fmla="*/ 12568 h 1673463"/>
                <a:gd name="connsiteX24" fmla="*/ 329393 w 2040334"/>
                <a:gd name="connsiteY24" fmla="*/ 0 h 1673463"/>
                <a:gd name="connsiteX0" fmla="*/ 929662 w 2040334"/>
                <a:gd name="connsiteY0" fmla="*/ 1119694 h 1767645"/>
                <a:gd name="connsiteX1" fmla="*/ 1675190 w 2040334"/>
                <a:gd name="connsiteY1" fmla="*/ 1313156 h 1767645"/>
                <a:gd name="connsiteX2" fmla="*/ 1690897 w 2040334"/>
                <a:gd name="connsiteY2" fmla="*/ 1323983 h 1767645"/>
                <a:gd name="connsiteX3" fmla="*/ 2040334 w 2040334"/>
                <a:gd name="connsiteY3" fmla="*/ 1673463 h 1767645"/>
                <a:gd name="connsiteX4" fmla="*/ 168429 w 2040334"/>
                <a:gd name="connsiteY4" fmla="*/ 1323982 h 1767645"/>
                <a:gd name="connsiteX5" fmla="*/ 184134 w 2040334"/>
                <a:gd name="connsiteY5" fmla="*/ 1313156 h 1767645"/>
                <a:gd name="connsiteX6" fmla="*/ 929662 w 2040334"/>
                <a:gd name="connsiteY6" fmla="*/ 1119694 h 1767645"/>
                <a:gd name="connsiteX7" fmla="*/ 329393 w 2040334"/>
                <a:gd name="connsiteY7" fmla="*/ 0 h 1767645"/>
                <a:gd name="connsiteX8" fmla="*/ 1529930 w 2040334"/>
                <a:gd name="connsiteY8" fmla="*/ 0 h 1767645"/>
                <a:gd name="connsiteX9" fmla="*/ 1577443 w 2040334"/>
                <a:gd name="connsiteY9" fmla="*/ 12568 h 1767645"/>
                <a:gd name="connsiteX10" fmla="*/ 1859325 w 2040334"/>
                <a:gd name="connsiteY10" fmla="*/ 381480 h 1767645"/>
                <a:gd name="connsiteX11" fmla="*/ 1859325 w 2040334"/>
                <a:gd name="connsiteY11" fmla="*/ 580179 h 1767645"/>
                <a:gd name="connsiteX12" fmla="*/ 1728965 w 2040334"/>
                <a:gd name="connsiteY12" fmla="*/ 860482 h 1767645"/>
                <a:gd name="connsiteX13" fmla="*/ 1690897 w 2040334"/>
                <a:gd name="connsiteY13" fmla="*/ 888455 h 1767645"/>
                <a:gd name="connsiteX14" fmla="*/ 1690897 w 2040334"/>
                <a:gd name="connsiteY14" fmla="*/ 1323982 h 1767645"/>
                <a:gd name="connsiteX15" fmla="*/ 1675190 w 2040334"/>
                <a:gd name="connsiteY15" fmla="*/ 1313155 h 1767645"/>
                <a:gd name="connsiteX16" fmla="*/ 929662 w 2040334"/>
                <a:gd name="connsiteY16" fmla="*/ 1119693 h 1767645"/>
                <a:gd name="connsiteX17" fmla="*/ 184134 w 2040334"/>
                <a:gd name="connsiteY17" fmla="*/ 1313155 h 1767645"/>
                <a:gd name="connsiteX18" fmla="*/ 101497 w 2040334"/>
                <a:gd name="connsiteY18" fmla="*/ 1767645 h 1767645"/>
                <a:gd name="connsiteX19" fmla="*/ 168429 w 2040334"/>
                <a:gd name="connsiteY19" fmla="*/ 888455 h 1767645"/>
                <a:gd name="connsiteX20" fmla="*/ 130361 w 2040334"/>
                <a:gd name="connsiteY20" fmla="*/ 860482 h 1767645"/>
                <a:gd name="connsiteX21" fmla="*/ 0 w 2040334"/>
                <a:gd name="connsiteY21" fmla="*/ 580179 h 1767645"/>
                <a:gd name="connsiteX22" fmla="*/ 0 w 2040334"/>
                <a:gd name="connsiteY22" fmla="*/ 381480 h 1767645"/>
                <a:gd name="connsiteX23" fmla="*/ 281881 w 2040334"/>
                <a:gd name="connsiteY23" fmla="*/ 12568 h 1767645"/>
                <a:gd name="connsiteX24" fmla="*/ 329393 w 2040334"/>
                <a:gd name="connsiteY24" fmla="*/ 0 h 1767645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1675190 w 2040334"/>
                <a:gd name="connsiteY15" fmla="*/ 1313155 h 1849250"/>
                <a:gd name="connsiteX16" fmla="*/ 929662 w 2040334"/>
                <a:gd name="connsiteY16" fmla="*/ 1119693 h 1849250"/>
                <a:gd name="connsiteX17" fmla="*/ 686123 w 2040334"/>
                <a:gd name="connsiteY17" fmla="*/ 1849250 h 1849250"/>
                <a:gd name="connsiteX18" fmla="*/ 101497 w 2040334"/>
                <a:gd name="connsiteY18" fmla="*/ 1767645 h 1849250"/>
                <a:gd name="connsiteX19" fmla="*/ 168429 w 2040334"/>
                <a:gd name="connsiteY19" fmla="*/ 888455 h 1849250"/>
                <a:gd name="connsiteX20" fmla="*/ 130361 w 2040334"/>
                <a:gd name="connsiteY20" fmla="*/ 860482 h 1849250"/>
                <a:gd name="connsiteX21" fmla="*/ 0 w 2040334"/>
                <a:gd name="connsiteY21" fmla="*/ 580179 h 1849250"/>
                <a:gd name="connsiteX22" fmla="*/ 0 w 2040334"/>
                <a:gd name="connsiteY22" fmla="*/ 381480 h 1849250"/>
                <a:gd name="connsiteX23" fmla="*/ 281881 w 2040334"/>
                <a:gd name="connsiteY23" fmla="*/ 12568 h 1849250"/>
                <a:gd name="connsiteX24" fmla="*/ 329393 w 2040334"/>
                <a:gd name="connsiteY24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1675190 w 2040334"/>
                <a:gd name="connsiteY15" fmla="*/ 1313155 h 1849250"/>
                <a:gd name="connsiteX16" fmla="*/ 686123 w 2040334"/>
                <a:gd name="connsiteY16" fmla="*/ 1849250 h 1849250"/>
                <a:gd name="connsiteX17" fmla="*/ 101497 w 2040334"/>
                <a:gd name="connsiteY17" fmla="*/ 1767645 h 1849250"/>
                <a:gd name="connsiteX18" fmla="*/ 168429 w 2040334"/>
                <a:gd name="connsiteY18" fmla="*/ 888455 h 1849250"/>
                <a:gd name="connsiteX19" fmla="*/ 130361 w 2040334"/>
                <a:gd name="connsiteY19" fmla="*/ 860482 h 1849250"/>
                <a:gd name="connsiteX20" fmla="*/ 0 w 2040334"/>
                <a:gd name="connsiteY20" fmla="*/ 580179 h 1849250"/>
                <a:gd name="connsiteX21" fmla="*/ 0 w 2040334"/>
                <a:gd name="connsiteY21" fmla="*/ 381480 h 1849250"/>
                <a:gd name="connsiteX22" fmla="*/ 281881 w 2040334"/>
                <a:gd name="connsiteY22" fmla="*/ 12568 h 1849250"/>
                <a:gd name="connsiteX23" fmla="*/ 329393 w 2040334"/>
                <a:gd name="connsiteY23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686123 w 2040334"/>
                <a:gd name="connsiteY15" fmla="*/ 1849250 h 1849250"/>
                <a:gd name="connsiteX16" fmla="*/ 101497 w 2040334"/>
                <a:gd name="connsiteY16" fmla="*/ 1767645 h 1849250"/>
                <a:gd name="connsiteX17" fmla="*/ 168429 w 2040334"/>
                <a:gd name="connsiteY17" fmla="*/ 888455 h 1849250"/>
                <a:gd name="connsiteX18" fmla="*/ 130361 w 2040334"/>
                <a:gd name="connsiteY18" fmla="*/ 860482 h 1849250"/>
                <a:gd name="connsiteX19" fmla="*/ 0 w 2040334"/>
                <a:gd name="connsiteY19" fmla="*/ 580179 h 1849250"/>
                <a:gd name="connsiteX20" fmla="*/ 0 w 2040334"/>
                <a:gd name="connsiteY20" fmla="*/ 381480 h 1849250"/>
                <a:gd name="connsiteX21" fmla="*/ 281881 w 2040334"/>
                <a:gd name="connsiteY21" fmla="*/ 12568 h 1849250"/>
                <a:gd name="connsiteX22" fmla="*/ 329393 w 2040334"/>
                <a:gd name="connsiteY22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686123 w 2040334"/>
                <a:gd name="connsiteY14" fmla="*/ 1849250 h 1849250"/>
                <a:gd name="connsiteX15" fmla="*/ 101497 w 2040334"/>
                <a:gd name="connsiteY15" fmla="*/ 1767645 h 1849250"/>
                <a:gd name="connsiteX16" fmla="*/ 168429 w 2040334"/>
                <a:gd name="connsiteY16" fmla="*/ 888455 h 1849250"/>
                <a:gd name="connsiteX17" fmla="*/ 130361 w 2040334"/>
                <a:gd name="connsiteY17" fmla="*/ 860482 h 1849250"/>
                <a:gd name="connsiteX18" fmla="*/ 0 w 2040334"/>
                <a:gd name="connsiteY18" fmla="*/ 580179 h 1849250"/>
                <a:gd name="connsiteX19" fmla="*/ 0 w 2040334"/>
                <a:gd name="connsiteY19" fmla="*/ 381480 h 1849250"/>
                <a:gd name="connsiteX20" fmla="*/ 281881 w 2040334"/>
                <a:gd name="connsiteY20" fmla="*/ 12568 h 1849250"/>
                <a:gd name="connsiteX21" fmla="*/ 329393 w 2040334"/>
                <a:gd name="connsiteY21" fmla="*/ 0 h 1849250"/>
                <a:gd name="connsiteX0" fmla="*/ 929662 w 2040334"/>
                <a:gd name="connsiteY0" fmla="*/ 1119694 h 2071082"/>
                <a:gd name="connsiteX1" fmla="*/ 1675190 w 2040334"/>
                <a:gd name="connsiteY1" fmla="*/ 1313156 h 2071082"/>
                <a:gd name="connsiteX2" fmla="*/ 1690897 w 2040334"/>
                <a:gd name="connsiteY2" fmla="*/ 1323983 h 2071082"/>
                <a:gd name="connsiteX3" fmla="*/ 2040334 w 2040334"/>
                <a:gd name="connsiteY3" fmla="*/ 1673463 h 2071082"/>
                <a:gd name="connsiteX4" fmla="*/ 168429 w 2040334"/>
                <a:gd name="connsiteY4" fmla="*/ 1323982 h 2071082"/>
                <a:gd name="connsiteX5" fmla="*/ 184134 w 2040334"/>
                <a:gd name="connsiteY5" fmla="*/ 1313156 h 2071082"/>
                <a:gd name="connsiteX6" fmla="*/ 929662 w 2040334"/>
                <a:gd name="connsiteY6" fmla="*/ 1119694 h 2071082"/>
                <a:gd name="connsiteX7" fmla="*/ 329393 w 2040334"/>
                <a:gd name="connsiteY7" fmla="*/ 0 h 2071082"/>
                <a:gd name="connsiteX8" fmla="*/ 1529930 w 2040334"/>
                <a:gd name="connsiteY8" fmla="*/ 0 h 2071082"/>
                <a:gd name="connsiteX9" fmla="*/ 1577443 w 2040334"/>
                <a:gd name="connsiteY9" fmla="*/ 12568 h 2071082"/>
                <a:gd name="connsiteX10" fmla="*/ 1859325 w 2040334"/>
                <a:gd name="connsiteY10" fmla="*/ 381480 h 2071082"/>
                <a:gd name="connsiteX11" fmla="*/ 1859325 w 2040334"/>
                <a:gd name="connsiteY11" fmla="*/ 580179 h 2071082"/>
                <a:gd name="connsiteX12" fmla="*/ 1728965 w 2040334"/>
                <a:gd name="connsiteY12" fmla="*/ 860482 h 2071082"/>
                <a:gd name="connsiteX13" fmla="*/ 1690897 w 2040334"/>
                <a:gd name="connsiteY13" fmla="*/ 888455 h 2071082"/>
                <a:gd name="connsiteX14" fmla="*/ 1706836 w 2040334"/>
                <a:gd name="connsiteY14" fmla="*/ 2071082 h 2071082"/>
                <a:gd name="connsiteX15" fmla="*/ 101497 w 2040334"/>
                <a:gd name="connsiteY15" fmla="*/ 1767645 h 2071082"/>
                <a:gd name="connsiteX16" fmla="*/ 168429 w 2040334"/>
                <a:gd name="connsiteY16" fmla="*/ 888455 h 2071082"/>
                <a:gd name="connsiteX17" fmla="*/ 130361 w 2040334"/>
                <a:gd name="connsiteY17" fmla="*/ 860482 h 2071082"/>
                <a:gd name="connsiteX18" fmla="*/ 0 w 2040334"/>
                <a:gd name="connsiteY18" fmla="*/ 580179 h 2071082"/>
                <a:gd name="connsiteX19" fmla="*/ 0 w 2040334"/>
                <a:gd name="connsiteY19" fmla="*/ 381480 h 2071082"/>
                <a:gd name="connsiteX20" fmla="*/ 281881 w 2040334"/>
                <a:gd name="connsiteY20" fmla="*/ 12568 h 2071082"/>
                <a:gd name="connsiteX21" fmla="*/ 329393 w 2040334"/>
                <a:gd name="connsiteY21" fmla="*/ 0 h 2071082"/>
                <a:gd name="connsiteX0" fmla="*/ 929662 w 1859325"/>
                <a:gd name="connsiteY0" fmla="*/ 1119694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184134 w 1859325"/>
                <a:gd name="connsiteY4" fmla="*/ 1313156 h 2071082"/>
                <a:gd name="connsiteX5" fmla="*/ 929662 w 1859325"/>
                <a:gd name="connsiteY5" fmla="*/ 1119694 h 2071082"/>
                <a:gd name="connsiteX6" fmla="*/ 329393 w 1859325"/>
                <a:gd name="connsiteY6" fmla="*/ 0 h 2071082"/>
                <a:gd name="connsiteX7" fmla="*/ 1529930 w 1859325"/>
                <a:gd name="connsiteY7" fmla="*/ 0 h 2071082"/>
                <a:gd name="connsiteX8" fmla="*/ 1577443 w 1859325"/>
                <a:gd name="connsiteY8" fmla="*/ 12568 h 2071082"/>
                <a:gd name="connsiteX9" fmla="*/ 1859325 w 1859325"/>
                <a:gd name="connsiteY9" fmla="*/ 381480 h 2071082"/>
                <a:gd name="connsiteX10" fmla="*/ 1859325 w 1859325"/>
                <a:gd name="connsiteY10" fmla="*/ 580179 h 2071082"/>
                <a:gd name="connsiteX11" fmla="*/ 1728965 w 1859325"/>
                <a:gd name="connsiteY11" fmla="*/ 860482 h 2071082"/>
                <a:gd name="connsiteX12" fmla="*/ 1690897 w 1859325"/>
                <a:gd name="connsiteY12" fmla="*/ 888455 h 2071082"/>
                <a:gd name="connsiteX13" fmla="*/ 1706836 w 1859325"/>
                <a:gd name="connsiteY13" fmla="*/ 2071082 h 2071082"/>
                <a:gd name="connsiteX14" fmla="*/ 101497 w 1859325"/>
                <a:gd name="connsiteY14" fmla="*/ 1767645 h 2071082"/>
                <a:gd name="connsiteX15" fmla="*/ 168429 w 1859325"/>
                <a:gd name="connsiteY15" fmla="*/ 888455 h 2071082"/>
                <a:gd name="connsiteX16" fmla="*/ 130361 w 1859325"/>
                <a:gd name="connsiteY16" fmla="*/ 860482 h 2071082"/>
                <a:gd name="connsiteX17" fmla="*/ 0 w 1859325"/>
                <a:gd name="connsiteY17" fmla="*/ 580179 h 2071082"/>
                <a:gd name="connsiteX18" fmla="*/ 0 w 1859325"/>
                <a:gd name="connsiteY18" fmla="*/ 381480 h 2071082"/>
                <a:gd name="connsiteX19" fmla="*/ 281881 w 1859325"/>
                <a:gd name="connsiteY19" fmla="*/ 12568 h 2071082"/>
                <a:gd name="connsiteX20" fmla="*/ 329393 w 1859325"/>
                <a:gd name="connsiteY20" fmla="*/ 0 h 2071082"/>
                <a:gd name="connsiteX0" fmla="*/ 929662 w 1859325"/>
                <a:gd name="connsiteY0" fmla="*/ 1119694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929662 w 1859325"/>
                <a:gd name="connsiteY4" fmla="*/ 1119694 h 2071082"/>
                <a:gd name="connsiteX5" fmla="*/ 329393 w 1859325"/>
                <a:gd name="connsiteY5" fmla="*/ 0 h 2071082"/>
                <a:gd name="connsiteX6" fmla="*/ 1529930 w 1859325"/>
                <a:gd name="connsiteY6" fmla="*/ 0 h 2071082"/>
                <a:gd name="connsiteX7" fmla="*/ 1577443 w 1859325"/>
                <a:gd name="connsiteY7" fmla="*/ 12568 h 2071082"/>
                <a:gd name="connsiteX8" fmla="*/ 1859325 w 1859325"/>
                <a:gd name="connsiteY8" fmla="*/ 381480 h 2071082"/>
                <a:gd name="connsiteX9" fmla="*/ 1859325 w 1859325"/>
                <a:gd name="connsiteY9" fmla="*/ 580179 h 2071082"/>
                <a:gd name="connsiteX10" fmla="*/ 1728965 w 1859325"/>
                <a:gd name="connsiteY10" fmla="*/ 860482 h 2071082"/>
                <a:gd name="connsiteX11" fmla="*/ 1690897 w 1859325"/>
                <a:gd name="connsiteY11" fmla="*/ 888455 h 2071082"/>
                <a:gd name="connsiteX12" fmla="*/ 1706836 w 1859325"/>
                <a:gd name="connsiteY12" fmla="*/ 2071082 h 2071082"/>
                <a:gd name="connsiteX13" fmla="*/ 101497 w 1859325"/>
                <a:gd name="connsiteY13" fmla="*/ 1767645 h 2071082"/>
                <a:gd name="connsiteX14" fmla="*/ 168429 w 1859325"/>
                <a:gd name="connsiteY14" fmla="*/ 888455 h 2071082"/>
                <a:gd name="connsiteX15" fmla="*/ 130361 w 1859325"/>
                <a:gd name="connsiteY15" fmla="*/ 860482 h 2071082"/>
                <a:gd name="connsiteX16" fmla="*/ 0 w 1859325"/>
                <a:gd name="connsiteY16" fmla="*/ 580179 h 2071082"/>
                <a:gd name="connsiteX17" fmla="*/ 0 w 1859325"/>
                <a:gd name="connsiteY17" fmla="*/ 381480 h 2071082"/>
                <a:gd name="connsiteX18" fmla="*/ 281881 w 1859325"/>
                <a:gd name="connsiteY18" fmla="*/ 12568 h 2071082"/>
                <a:gd name="connsiteX19" fmla="*/ 329393 w 1859325"/>
                <a:gd name="connsiteY19" fmla="*/ 0 h 2071082"/>
                <a:gd name="connsiteX0" fmla="*/ 168429 w 1859325"/>
                <a:gd name="connsiteY0" fmla="*/ 1323982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329393 w 1859325"/>
                <a:gd name="connsiteY4" fmla="*/ 0 h 2071082"/>
                <a:gd name="connsiteX5" fmla="*/ 1529930 w 1859325"/>
                <a:gd name="connsiteY5" fmla="*/ 0 h 2071082"/>
                <a:gd name="connsiteX6" fmla="*/ 1577443 w 1859325"/>
                <a:gd name="connsiteY6" fmla="*/ 12568 h 2071082"/>
                <a:gd name="connsiteX7" fmla="*/ 1859325 w 1859325"/>
                <a:gd name="connsiteY7" fmla="*/ 381480 h 2071082"/>
                <a:gd name="connsiteX8" fmla="*/ 1859325 w 1859325"/>
                <a:gd name="connsiteY8" fmla="*/ 580179 h 2071082"/>
                <a:gd name="connsiteX9" fmla="*/ 1728965 w 1859325"/>
                <a:gd name="connsiteY9" fmla="*/ 860482 h 2071082"/>
                <a:gd name="connsiteX10" fmla="*/ 1690897 w 1859325"/>
                <a:gd name="connsiteY10" fmla="*/ 888455 h 2071082"/>
                <a:gd name="connsiteX11" fmla="*/ 1706836 w 1859325"/>
                <a:gd name="connsiteY11" fmla="*/ 2071082 h 2071082"/>
                <a:gd name="connsiteX12" fmla="*/ 101497 w 1859325"/>
                <a:gd name="connsiteY12" fmla="*/ 1767645 h 2071082"/>
                <a:gd name="connsiteX13" fmla="*/ 168429 w 1859325"/>
                <a:gd name="connsiteY13" fmla="*/ 888455 h 2071082"/>
                <a:gd name="connsiteX14" fmla="*/ 130361 w 1859325"/>
                <a:gd name="connsiteY14" fmla="*/ 860482 h 2071082"/>
                <a:gd name="connsiteX15" fmla="*/ 0 w 1859325"/>
                <a:gd name="connsiteY15" fmla="*/ 580179 h 2071082"/>
                <a:gd name="connsiteX16" fmla="*/ 0 w 1859325"/>
                <a:gd name="connsiteY16" fmla="*/ 381480 h 2071082"/>
                <a:gd name="connsiteX17" fmla="*/ 281881 w 1859325"/>
                <a:gd name="connsiteY17" fmla="*/ 12568 h 2071082"/>
                <a:gd name="connsiteX18" fmla="*/ 329393 w 1859325"/>
                <a:gd name="connsiteY18" fmla="*/ 0 h 2071082"/>
                <a:gd name="connsiteX0" fmla="*/ 168429 w 1859325"/>
                <a:gd name="connsiteY0" fmla="*/ 1323982 h 2081907"/>
                <a:gd name="connsiteX1" fmla="*/ 1675190 w 1859325"/>
                <a:gd name="connsiteY1" fmla="*/ 1313156 h 2081907"/>
                <a:gd name="connsiteX2" fmla="*/ 1690897 w 1859325"/>
                <a:gd name="connsiteY2" fmla="*/ 1323983 h 2081907"/>
                <a:gd name="connsiteX3" fmla="*/ 168429 w 1859325"/>
                <a:gd name="connsiteY3" fmla="*/ 1323982 h 2081907"/>
                <a:gd name="connsiteX4" fmla="*/ 329393 w 1859325"/>
                <a:gd name="connsiteY4" fmla="*/ 0 h 2081907"/>
                <a:gd name="connsiteX5" fmla="*/ 1529930 w 1859325"/>
                <a:gd name="connsiteY5" fmla="*/ 0 h 2081907"/>
                <a:gd name="connsiteX6" fmla="*/ 1577443 w 1859325"/>
                <a:gd name="connsiteY6" fmla="*/ 12568 h 2081907"/>
                <a:gd name="connsiteX7" fmla="*/ 1859325 w 1859325"/>
                <a:gd name="connsiteY7" fmla="*/ 381480 h 2081907"/>
                <a:gd name="connsiteX8" fmla="*/ 1859325 w 1859325"/>
                <a:gd name="connsiteY8" fmla="*/ 580179 h 2081907"/>
                <a:gd name="connsiteX9" fmla="*/ 1728965 w 1859325"/>
                <a:gd name="connsiteY9" fmla="*/ 860482 h 2081907"/>
                <a:gd name="connsiteX10" fmla="*/ 1690897 w 1859325"/>
                <a:gd name="connsiteY10" fmla="*/ 888455 h 2081907"/>
                <a:gd name="connsiteX11" fmla="*/ 1706836 w 1859325"/>
                <a:gd name="connsiteY11" fmla="*/ 2071082 h 2081907"/>
                <a:gd name="connsiteX12" fmla="*/ 118230 w 1859325"/>
                <a:gd name="connsiteY12" fmla="*/ 2081907 h 2081907"/>
                <a:gd name="connsiteX13" fmla="*/ 168429 w 1859325"/>
                <a:gd name="connsiteY13" fmla="*/ 888455 h 2081907"/>
                <a:gd name="connsiteX14" fmla="*/ 130361 w 1859325"/>
                <a:gd name="connsiteY14" fmla="*/ 860482 h 2081907"/>
                <a:gd name="connsiteX15" fmla="*/ 0 w 1859325"/>
                <a:gd name="connsiteY15" fmla="*/ 580179 h 2081907"/>
                <a:gd name="connsiteX16" fmla="*/ 0 w 1859325"/>
                <a:gd name="connsiteY16" fmla="*/ 381480 h 2081907"/>
                <a:gd name="connsiteX17" fmla="*/ 281881 w 1859325"/>
                <a:gd name="connsiteY17" fmla="*/ 12568 h 2081907"/>
                <a:gd name="connsiteX18" fmla="*/ 329393 w 1859325"/>
                <a:gd name="connsiteY18" fmla="*/ 0 h 2081907"/>
                <a:gd name="connsiteX0" fmla="*/ 168429 w 1859325"/>
                <a:gd name="connsiteY0" fmla="*/ 1323982 h 2081907"/>
                <a:gd name="connsiteX1" fmla="*/ 1675190 w 1859325"/>
                <a:gd name="connsiteY1" fmla="*/ 1313156 h 2081907"/>
                <a:gd name="connsiteX2" fmla="*/ 1690897 w 1859325"/>
                <a:gd name="connsiteY2" fmla="*/ 1323983 h 2081907"/>
                <a:gd name="connsiteX3" fmla="*/ 168429 w 1859325"/>
                <a:gd name="connsiteY3" fmla="*/ 1323982 h 2081907"/>
                <a:gd name="connsiteX4" fmla="*/ 329393 w 1859325"/>
                <a:gd name="connsiteY4" fmla="*/ 0 h 2081907"/>
                <a:gd name="connsiteX5" fmla="*/ 1529930 w 1859325"/>
                <a:gd name="connsiteY5" fmla="*/ 0 h 2081907"/>
                <a:gd name="connsiteX6" fmla="*/ 1577443 w 1859325"/>
                <a:gd name="connsiteY6" fmla="*/ 12568 h 2081907"/>
                <a:gd name="connsiteX7" fmla="*/ 1859325 w 1859325"/>
                <a:gd name="connsiteY7" fmla="*/ 381480 h 2081907"/>
                <a:gd name="connsiteX8" fmla="*/ 1859325 w 1859325"/>
                <a:gd name="connsiteY8" fmla="*/ 580179 h 2081907"/>
                <a:gd name="connsiteX9" fmla="*/ 1728965 w 1859325"/>
                <a:gd name="connsiteY9" fmla="*/ 860482 h 2081907"/>
                <a:gd name="connsiteX10" fmla="*/ 1690897 w 1859325"/>
                <a:gd name="connsiteY10" fmla="*/ 888455 h 2081907"/>
                <a:gd name="connsiteX11" fmla="*/ 118230 w 1859325"/>
                <a:gd name="connsiteY11" fmla="*/ 2081907 h 2081907"/>
                <a:gd name="connsiteX12" fmla="*/ 168429 w 1859325"/>
                <a:gd name="connsiteY12" fmla="*/ 888455 h 2081907"/>
                <a:gd name="connsiteX13" fmla="*/ 130361 w 1859325"/>
                <a:gd name="connsiteY13" fmla="*/ 860482 h 2081907"/>
                <a:gd name="connsiteX14" fmla="*/ 0 w 1859325"/>
                <a:gd name="connsiteY14" fmla="*/ 580179 h 2081907"/>
                <a:gd name="connsiteX15" fmla="*/ 0 w 1859325"/>
                <a:gd name="connsiteY15" fmla="*/ 381480 h 2081907"/>
                <a:gd name="connsiteX16" fmla="*/ 281881 w 1859325"/>
                <a:gd name="connsiteY16" fmla="*/ 12568 h 2081907"/>
                <a:gd name="connsiteX17" fmla="*/ 329393 w 1859325"/>
                <a:gd name="connsiteY17" fmla="*/ 0 h 2081907"/>
                <a:gd name="connsiteX0" fmla="*/ 168429 w 1859325"/>
                <a:gd name="connsiteY0" fmla="*/ 1323982 h 1323983"/>
                <a:gd name="connsiteX1" fmla="*/ 1675190 w 1859325"/>
                <a:gd name="connsiteY1" fmla="*/ 1313156 h 1323983"/>
                <a:gd name="connsiteX2" fmla="*/ 1690897 w 1859325"/>
                <a:gd name="connsiteY2" fmla="*/ 1323983 h 1323983"/>
                <a:gd name="connsiteX3" fmla="*/ 168429 w 1859325"/>
                <a:gd name="connsiteY3" fmla="*/ 1323982 h 1323983"/>
                <a:gd name="connsiteX4" fmla="*/ 329393 w 1859325"/>
                <a:gd name="connsiteY4" fmla="*/ 0 h 1323983"/>
                <a:gd name="connsiteX5" fmla="*/ 1529930 w 1859325"/>
                <a:gd name="connsiteY5" fmla="*/ 0 h 1323983"/>
                <a:gd name="connsiteX6" fmla="*/ 1577443 w 1859325"/>
                <a:gd name="connsiteY6" fmla="*/ 12568 h 1323983"/>
                <a:gd name="connsiteX7" fmla="*/ 1859325 w 1859325"/>
                <a:gd name="connsiteY7" fmla="*/ 381480 h 1323983"/>
                <a:gd name="connsiteX8" fmla="*/ 1859325 w 1859325"/>
                <a:gd name="connsiteY8" fmla="*/ 580179 h 1323983"/>
                <a:gd name="connsiteX9" fmla="*/ 1728965 w 1859325"/>
                <a:gd name="connsiteY9" fmla="*/ 860482 h 1323983"/>
                <a:gd name="connsiteX10" fmla="*/ 1690897 w 1859325"/>
                <a:gd name="connsiteY10" fmla="*/ 888455 h 1323983"/>
                <a:gd name="connsiteX11" fmla="*/ 168429 w 1859325"/>
                <a:gd name="connsiteY11" fmla="*/ 888455 h 1323983"/>
                <a:gd name="connsiteX12" fmla="*/ 130361 w 1859325"/>
                <a:gd name="connsiteY12" fmla="*/ 860482 h 1323983"/>
                <a:gd name="connsiteX13" fmla="*/ 0 w 1859325"/>
                <a:gd name="connsiteY13" fmla="*/ 580179 h 1323983"/>
                <a:gd name="connsiteX14" fmla="*/ 0 w 1859325"/>
                <a:gd name="connsiteY14" fmla="*/ 381480 h 1323983"/>
                <a:gd name="connsiteX15" fmla="*/ 281881 w 1859325"/>
                <a:gd name="connsiteY15" fmla="*/ 12568 h 1323983"/>
                <a:gd name="connsiteX16" fmla="*/ 329393 w 1859325"/>
                <a:gd name="connsiteY16" fmla="*/ 0 h 1323983"/>
                <a:gd name="connsiteX0" fmla="*/ 168429 w 1859325"/>
                <a:gd name="connsiteY0" fmla="*/ 1323982 h 1323982"/>
                <a:gd name="connsiteX1" fmla="*/ 1675190 w 1859325"/>
                <a:gd name="connsiteY1" fmla="*/ 1313156 h 1323982"/>
                <a:gd name="connsiteX2" fmla="*/ 168429 w 1859325"/>
                <a:gd name="connsiteY2" fmla="*/ 1323982 h 1323982"/>
                <a:gd name="connsiteX3" fmla="*/ 329393 w 1859325"/>
                <a:gd name="connsiteY3" fmla="*/ 0 h 1323982"/>
                <a:gd name="connsiteX4" fmla="*/ 1529930 w 1859325"/>
                <a:gd name="connsiteY4" fmla="*/ 0 h 1323982"/>
                <a:gd name="connsiteX5" fmla="*/ 1577443 w 1859325"/>
                <a:gd name="connsiteY5" fmla="*/ 12568 h 1323982"/>
                <a:gd name="connsiteX6" fmla="*/ 1859325 w 1859325"/>
                <a:gd name="connsiteY6" fmla="*/ 381480 h 1323982"/>
                <a:gd name="connsiteX7" fmla="*/ 1859325 w 1859325"/>
                <a:gd name="connsiteY7" fmla="*/ 580179 h 1323982"/>
                <a:gd name="connsiteX8" fmla="*/ 1728965 w 1859325"/>
                <a:gd name="connsiteY8" fmla="*/ 860482 h 1323982"/>
                <a:gd name="connsiteX9" fmla="*/ 1690897 w 1859325"/>
                <a:gd name="connsiteY9" fmla="*/ 888455 h 1323982"/>
                <a:gd name="connsiteX10" fmla="*/ 168429 w 1859325"/>
                <a:gd name="connsiteY10" fmla="*/ 888455 h 1323982"/>
                <a:gd name="connsiteX11" fmla="*/ 130361 w 1859325"/>
                <a:gd name="connsiteY11" fmla="*/ 860482 h 1323982"/>
                <a:gd name="connsiteX12" fmla="*/ 0 w 1859325"/>
                <a:gd name="connsiteY12" fmla="*/ 580179 h 1323982"/>
                <a:gd name="connsiteX13" fmla="*/ 0 w 1859325"/>
                <a:gd name="connsiteY13" fmla="*/ 381480 h 1323982"/>
                <a:gd name="connsiteX14" fmla="*/ 281881 w 1859325"/>
                <a:gd name="connsiteY14" fmla="*/ 12568 h 1323982"/>
                <a:gd name="connsiteX15" fmla="*/ 329393 w 1859325"/>
                <a:gd name="connsiteY15" fmla="*/ 0 h 1323982"/>
                <a:gd name="connsiteX0" fmla="*/ 329393 w 1859325"/>
                <a:gd name="connsiteY0" fmla="*/ 0 h 888456"/>
                <a:gd name="connsiteX1" fmla="*/ 1529930 w 1859325"/>
                <a:gd name="connsiteY1" fmla="*/ 0 h 888456"/>
                <a:gd name="connsiteX2" fmla="*/ 1577443 w 1859325"/>
                <a:gd name="connsiteY2" fmla="*/ 12568 h 888456"/>
                <a:gd name="connsiteX3" fmla="*/ 1859325 w 1859325"/>
                <a:gd name="connsiteY3" fmla="*/ 381480 h 888456"/>
                <a:gd name="connsiteX4" fmla="*/ 1859325 w 1859325"/>
                <a:gd name="connsiteY4" fmla="*/ 580179 h 888456"/>
                <a:gd name="connsiteX5" fmla="*/ 1728965 w 1859325"/>
                <a:gd name="connsiteY5" fmla="*/ 860482 h 888456"/>
                <a:gd name="connsiteX6" fmla="*/ 1690897 w 1859325"/>
                <a:gd name="connsiteY6" fmla="*/ 888455 h 888456"/>
                <a:gd name="connsiteX7" fmla="*/ 168429 w 1859325"/>
                <a:gd name="connsiteY7" fmla="*/ 888455 h 888456"/>
                <a:gd name="connsiteX8" fmla="*/ 130361 w 1859325"/>
                <a:gd name="connsiteY8" fmla="*/ 860482 h 888456"/>
                <a:gd name="connsiteX9" fmla="*/ 0 w 1859325"/>
                <a:gd name="connsiteY9" fmla="*/ 580179 h 888456"/>
                <a:gd name="connsiteX10" fmla="*/ 0 w 1859325"/>
                <a:gd name="connsiteY10" fmla="*/ 381480 h 888456"/>
                <a:gd name="connsiteX11" fmla="*/ 281881 w 1859325"/>
                <a:gd name="connsiteY11" fmla="*/ 12568 h 888456"/>
                <a:gd name="connsiteX12" fmla="*/ 329393 w 1859325"/>
                <a:gd name="connsiteY12" fmla="*/ 0 h 888456"/>
                <a:gd name="connsiteX0" fmla="*/ 329393 w 1914197"/>
                <a:gd name="connsiteY0" fmla="*/ 0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12" fmla="*/ 329393 w 1914197"/>
                <a:gd name="connsiteY12" fmla="*/ 0 h 888455"/>
                <a:gd name="connsiteX0" fmla="*/ 201358 w 1914197"/>
                <a:gd name="connsiteY0" fmla="*/ 12373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12" fmla="*/ 201358 w 1914197"/>
                <a:gd name="connsiteY12" fmla="*/ 12373 h 888455"/>
                <a:gd name="connsiteX0" fmla="*/ 281881 w 1914197"/>
                <a:gd name="connsiteY0" fmla="*/ 12568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0" fmla="*/ 290277 w 1922593"/>
                <a:gd name="connsiteY0" fmla="*/ 12568 h 888455"/>
                <a:gd name="connsiteX1" fmla="*/ 1538326 w 1922593"/>
                <a:gd name="connsiteY1" fmla="*/ 0 h 888455"/>
                <a:gd name="connsiteX2" fmla="*/ 1585839 w 1922593"/>
                <a:gd name="connsiteY2" fmla="*/ 12568 h 888455"/>
                <a:gd name="connsiteX3" fmla="*/ 1922593 w 1922593"/>
                <a:gd name="connsiteY3" fmla="*/ 195876 h 888455"/>
                <a:gd name="connsiteX4" fmla="*/ 1867721 w 1922593"/>
                <a:gd name="connsiteY4" fmla="*/ 580179 h 888455"/>
                <a:gd name="connsiteX5" fmla="*/ 1737361 w 1922593"/>
                <a:gd name="connsiteY5" fmla="*/ 860482 h 888455"/>
                <a:gd name="connsiteX6" fmla="*/ 1699293 w 1922593"/>
                <a:gd name="connsiteY6" fmla="*/ 888455 h 888455"/>
                <a:gd name="connsiteX7" fmla="*/ 176825 w 1922593"/>
                <a:gd name="connsiteY7" fmla="*/ 888455 h 888455"/>
                <a:gd name="connsiteX8" fmla="*/ 138757 w 1922593"/>
                <a:gd name="connsiteY8" fmla="*/ 860482 h 888455"/>
                <a:gd name="connsiteX9" fmla="*/ 8396 w 1922593"/>
                <a:gd name="connsiteY9" fmla="*/ 580179 h 888455"/>
                <a:gd name="connsiteX10" fmla="*/ 8396 w 1922593"/>
                <a:gd name="connsiteY10" fmla="*/ 381480 h 888455"/>
                <a:gd name="connsiteX11" fmla="*/ 290277 w 1922593"/>
                <a:gd name="connsiteY11" fmla="*/ 12568 h 8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593" h="888455">
                  <a:moveTo>
                    <a:pt x="290277" y="12568"/>
                  </a:moveTo>
                  <a:lnTo>
                    <a:pt x="1538326" y="0"/>
                  </a:lnTo>
                  <a:lnTo>
                    <a:pt x="1585839" y="12568"/>
                  </a:lnTo>
                  <a:cubicBezTo>
                    <a:pt x="1750913" y="70542"/>
                    <a:pt x="1922593" y="28258"/>
                    <a:pt x="1922593" y="195876"/>
                  </a:cubicBezTo>
                  <a:lnTo>
                    <a:pt x="1867721" y="580179"/>
                  </a:lnTo>
                  <a:cubicBezTo>
                    <a:pt x="1867721" y="689644"/>
                    <a:pt x="1817905" y="788746"/>
                    <a:pt x="1737361" y="860482"/>
                  </a:cubicBezTo>
                  <a:lnTo>
                    <a:pt x="1699293" y="888455"/>
                  </a:lnTo>
                  <a:lnTo>
                    <a:pt x="176825" y="888455"/>
                  </a:lnTo>
                  <a:lnTo>
                    <a:pt x="138757" y="860482"/>
                  </a:lnTo>
                  <a:cubicBezTo>
                    <a:pt x="58214" y="788746"/>
                    <a:pt x="8396" y="689644"/>
                    <a:pt x="8396" y="580179"/>
                  </a:cubicBezTo>
                  <a:lnTo>
                    <a:pt x="8396" y="381480"/>
                  </a:lnTo>
                  <a:cubicBezTo>
                    <a:pt x="8396" y="213862"/>
                    <a:pt x="-75995" y="58168"/>
                    <a:pt x="290277" y="12568"/>
                  </a:cubicBezTo>
                  <a:close/>
                </a:path>
              </a:pathLst>
            </a:custGeom>
            <a:solidFill>
              <a:srgbClr val="E0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05" name="Ellipszis 138"/>
            <p:cNvSpPr/>
            <p:nvPr/>
          </p:nvSpPr>
          <p:spPr>
            <a:xfrm>
              <a:off x="1527042" y="1837950"/>
              <a:ext cx="936338" cy="764796"/>
            </a:xfrm>
            <a:custGeom>
              <a:avLst/>
              <a:gdLst>
                <a:gd name="connsiteX0" fmla="*/ 0 w 1105469"/>
                <a:gd name="connsiteY0" fmla="*/ 511791 h 1023582"/>
                <a:gd name="connsiteX1" fmla="*/ 552735 w 1105469"/>
                <a:gd name="connsiteY1" fmla="*/ 0 h 1023582"/>
                <a:gd name="connsiteX2" fmla="*/ 1105470 w 1105469"/>
                <a:gd name="connsiteY2" fmla="*/ 511791 h 1023582"/>
                <a:gd name="connsiteX3" fmla="*/ 552735 w 1105469"/>
                <a:gd name="connsiteY3" fmla="*/ 1023582 h 1023582"/>
                <a:gd name="connsiteX4" fmla="*/ 0 w 1105469"/>
                <a:gd name="connsiteY4" fmla="*/ 511791 h 1023582"/>
                <a:gd name="connsiteX0" fmla="*/ 0 w 1113125"/>
                <a:gd name="connsiteY0" fmla="*/ 520546 h 1032337"/>
                <a:gd name="connsiteX1" fmla="*/ 552735 w 1113125"/>
                <a:gd name="connsiteY1" fmla="*/ 8755 h 1032337"/>
                <a:gd name="connsiteX2" fmla="*/ 802367 w 1113125"/>
                <a:gd name="connsiteY2" fmla="*/ 220657 h 1032337"/>
                <a:gd name="connsiteX3" fmla="*/ 1105470 w 1113125"/>
                <a:gd name="connsiteY3" fmla="*/ 520546 h 1032337"/>
                <a:gd name="connsiteX4" fmla="*/ 552735 w 1113125"/>
                <a:gd name="connsiteY4" fmla="*/ 1032337 h 1032337"/>
                <a:gd name="connsiteX5" fmla="*/ 0 w 1113125"/>
                <a:gd name="connsiteY5" fmla="*/ 520546 h 1032337"/>
                <a:gd name="connsiteX0" fmla="*/ 2243 w 1115368"/>
                <a:gd name="connsiteY0" fmla="*/ 467215 h 979006"/>
                <a:gd name="connsiteX1" fmla="*/ 377298 w 1115368"/>
                <a:gd name="connsiteY1" fmla="*/ 11762 h 979006"/>
                <a:gd name="connsiteX2" fmla="*/ 804610 w 1115368"/>
                <a:gd name="connsiteY2" fmla="*/ 167326 h 979006"/>
                <a:gd name="connsiteX3" fmla="*/ 1107713 w 1115368"/>
                <a:gd name="connsiteY3" fmla="*/ 467215 h 979006"/>
                <a:gd name="connsiteX4" fmla="*/ 554978 w 1115368"/>
                <a:gd name="connsiteY4" fmla="*/ 979006 h 979006"/>
                <a:gd name="connsiteX5" fmla="*/ 2243 w 1115368"/>
                <a:gd name="connsiteY5" fmla="*/ 467215 h 979006"/>
                <a:gd name="connsiteX0" fmla="*/ 22452 w 1135577"/>
                <a:gd name="connsiteY0" fmla="*/ 455546 h 967337"/>
                <a:gd name="connsiteX1" fmla="*/ 135769 w 1135577"/>
                <a:gd name="connsiteY1" fmla="*/ 138322 h 967337"/>
                <a:gd name="connsiteX2" fmla="*/ 397507 w 1135577"/>
                <a:gd name="connsiteY2" fmla="*/ 93 h 967337"/>
                <a:gd name="connsiteX3" fmla="*/ 824819 w 1135577"/>
                <a:gd name="connsiteY3" fmla="*/ 155657 h 967337"/>
                <a:gd name="connsiteX4" fmla="*/ 1127922 w 1135577"/>
                <a:gd name="connsiteY4" fmla="*/ 455546 h 967337"/>
                <a:gd name="connsiteX5" fmla="*/ 575187 w 1135577"/>
                <a:gd name="connsiteY5" fmla="*/ 967337 h 967337"/>
                <a:gd name="connsiteX6" fmla="*/ 22452 w 1135577"/>
                <a:gd name="connsiteY6" fmla="*/ 455546 h 967337"/>
                <a:gd name="connsiteX0" fmla="*/ 59605 w 1042721"/>
                <a:gd name="connsiteY0" fmla="*/ 550886 h 967955"/>
                <a:gd name="connsiteX1" fmla="*/ 42913 w 1042721"/>
                <a:gd name="connsiteY1" fmla="*/ 138322 h 967955"/>
                <a:gd name="connsiteX2" fmla="*/ 304651 w 1042721"/>
                <a:gd name="connsiteY2" fmla="*/ 93 h 967955"/>
                <a:gd name="connsiteX3" fmla="*/ 731963 w 1042721"/>
                <a:gd name="connsiteY3" fmla="*/ 155657 h 967955"/>
                <a:gd name="connsiteX4" fmla="*/ 1035066 w 1042721"/>
                <a:gd name="connsiteY4" fmla="*/ 455546 h 967955"/>
                <a:gd name="connsiteX5" fmla="*/ 482331 w 1042721"/>
                <a:gd name="connsiteY5" fmla="*/ 967337 h 967955"/>
                <a:gd name="connsiteX6" fmla="*/ 59605 w 1042721"/>
                <a:gd name="connsiteY6" fmla="*/ 550886 h 967955"/>
                <a:gd name="connsiteX0" fmla="*/ 60348 w 1043464"/>
                <a:gd name="connsiteY0" fmla="*/ 550886 h 756443"/>
                <a:gd name="connsiteX1" fmla="*/ 43656 w 1043464"/>
                <a:gd name="connsiteY1" fmla="*/ 138322 h 756443"/>
                <a:gd name="connsiteX2" fmla="*/ 305394 w 1043464"/>
                <a:gd name="connsiteY2" fmla="*/ 93 h 756443"/>
                <a:gd name="connsiteX3" fmla="*/ 732706 w 1043464"/>
                <a:gd name="connsiteY3" fmla="*/ 155657 h 756443"/>
                <a:gd name="connsiteX4" fmla="*/ 1035809 w 1043464"/>
                <a:gd name="connsiteY4" fmla="*/ 455546 h 756443"/>
                <a:gd name="connsiteX5" fmla="*/ 496075 w 1043464"/>
                <a:gd name="connsiteY5" fmla="*/ 754988 h 756443"/>
                <a:gd name="connsiteX6" fmla="*/ 60348 w 1043464"/>
                <a:gd name="connsiteY6" fmla="*/ 550886 h 756443"/>
                <a:gd name="connsiteX0" fmla="*/ 60348 w 931004"/>
                <a:gd name="connsiteY0" fmla="*/ 550886 h 758738"/>
                <a:gd name="connsiteX1" fmla="*/ 43656 w 931004"/>
                <a:gd name="connsiteY1" fmla="*/ 138322 h 758738"/>
                <a:gd name="connsiteX2" fmla="*/ 305394 w 931004"/>
                <a:gd name="connsiteY2" fmla="*/ 93 h 758738"/>
                <a:gd name="connsiteX3" fmla="*/ 732706 w 931004"/>
                <a:gd name="connsiteY3" fmla="*/ 155657 h 758738"/>
                <a:gd name="connsiteX4" fmla="*/ 918800 w 931004"/>
                <a:gd name="connsiteY4" fmla="*/ 386208 h 758738"/>
                <a:gd name="connsiteX5" fmla="*/ 496075 w 931004"/>
                <a:gd name="connsiteY5" fmla="*/ 754988 h 758738"/>
                <a:gd name="connsiteX6" fmla="*/ 60348 w 931004"/>
                <a:gd name="connsiteY6" fmla="*/ 550886 h 758738"/>
                <a:gd name="connsiteX0" fmla="*/ 60348 w 918838"/>
                <a:gd name="connsiteY0" fmla="*/ 550886 h 755866"/>
                <a:gd name="connsiteX1" fmla="*/ 43656 w 918838"/>
                <a:gd name="connsiteY1" fmla="*/ 138322 h 755866"/>
                <a:gd name="connsiteX2" fmla="*/ 305394 w 918838"/>
                <a:gd name="connsiteY2" fmla="*/ 93 h 755866"/>
                <a:gd name="connsiteX3" fmla="*/ 732706 w 918838"/>
                <a:gd name="connsiteY3" fmla="*/ 155657 h 755866"/>
                <a:gd name="connsiteX4" fmla="*/ 918800 w 918838"/>
                <a:gd name="connsiteY4" fmla="*/ 386208 h 755866"/>
                <a:gd name="connsiteX5" fmla="*/ 689371 w 918838"/>
                <a:gd name="connsiteY5" fmla="*/ 615022 h 755866"/>
                <a:gd name="connsiteX6" fmla="*/ 496075 w 918838"/>
                <a:gd name="connsiteY6" fmla="*/ 754988 h 755866"/>
                <a:gd name="connsiteX7" fmla="*/ 60348 w 918838"/>
                <a:gd name="connsiteY7" fmla="*/ 550886 h 755866"/>
                <a:gd name="connsiteX0" fmla="*/ 60348 w 918838"/>
                <a:gd name="connsiteY0" fmla="*/ 585523 h 790503"/>
                <a:gd name="connsiteX1" fmla="*/ 43656 w 918838"/>
                <a:gd name="connsiteY1" fmla="*/ 172959 h 790503"/>
                <a:gd name="connsiteX2" fmla="*/ 465739 w 918838"/>
                <a:gd name="connsiteY2" fmla="*/ 61 h 790503"/>
                <a:gd name="connsiteX3" fmla="*/ 732706 w 918838"/>
                <a:gd name="connsiteY3" fmla="*/ 190294 h 790503"/>
                <a:gd name="connsiteX4" fmla="*/ 918800 w 918838"/>
                <a:gd name="connsiteY4" fmla="*/ 420845 h 790503"/>
                <a:gd name="connsiteX5" fmla="*/ 689371 w 918838"/>
                <a:gd name="connsiteY5" fmla="*/ 649659 h 790503"/>
                <a:gd name="connsiteX6" fmla="*/ 496075 w 918838"/>
                <a:gd name="connsiteY6" fmla="*/ 789625 h 790503"/>
                <a:gd name="connsiteX7" fmla="*/ 60348 w 918838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31836"/>
                <a:gd name="connsiteY0" fmla="*/ 585523 h 790503"/>
                <a:gd name="connsiteX1" fmla="*/ 43656 w 931836"/>
                <a:gd name="connsiteY1" fmla="*/ 172959 h 790503"/>
                <a:gd name="connsiteX2" fmla="*/ 465739 w 931836"/>
                <a:gd name="connsiteY2" fmla="*/ 61 h 790503"/>
                <a:gd name="connsiteX3" fmla="*/ 732706 w 931836"/>
                <a:gd name="connsiteY3" fmla="*/ 190294 h 790503"/>
                <a:gd name="connsiteX4" fmla="*/ 931801 w 931836"/>
                <a:gd name="connsiteY4" fmla="*/ 342839 h 790503"/>
                <a:gd name="connsiteX5" fmla="*/ 689371 w 931836"/>
                <a:gd name="connsiteY5" fmla="*/ 649659 h 790503"/>
                <a:gd name="connsiteX6" fmla="*/ 496075 w 931836"/>
                <a:gd name="connsiteY6" fmla="*/ 789625 h 790503"/>
                <a:gd name="connsiteX7" fmla="*/ 60348 w 931836"/>
                <a:gd name="connsiteY7" fmla="*/ 585523 h 790503"/>
                <a:gd name="connsiteX0" fmla="*/ 60100 w 931588"/>
                <a:gd name="connsiteY0" fmla="*/ 585523 h 760553"/>
                <a:gd name="connsiteX1" fmla="*/ 43408 w 931588"/>
                <a:gd name="connsiteY1" fmla="*/ 172959 h 760553"/>
                <a:gd name="connsiteX2" fmla="*/ 465491 w 931588"/>
                <a:gd name="connsiteY2" fmla="*/ 61 h 760553"/>
                <a:gd name="connsiteX3" fmla="*/ 732458 w 931588"/>
                <a:gd name="connsiteY3" fmla="*/ 190294 h 760553"/>
                <a:gd name="connsiteX4" fmla="*/ 931553 w 931588"/>
                <a:gd name="connsiteY4" fmla="*/ 342839 h 760553"/>
                <a:gd name="connsiteX5" fmla="*/ 689123 w 931588"/>
                <a:gd name="connsiteY5" fmla="*/ 649659 h 760553"/>
                <a:gd name="connsiteX6" fmla="*/ 491493 w 931588"/>
                <a:gd name="connsiteY6" fmla="*/ 759289 h 760553"/>
                <a:gd name="connsiteX7" fmla="*/ 60100 w 931588"/>
                <a:gd name="connsiteY7" fmla="*/ 585523 h 760553"/>
                <a:gd name="connsiteX0" fmla="*/ 60100 w 931588"/>
                <a:gd name="connsiteY0" fmla="*/ 598884 h 773914"/>
                <a:gd name="connsiteX1" fmla="*/ 43408 w 931588"/>
                <a:gd name="connsiteY1" fmla="*/ 186320 h 773914"/>
                <a:gd name="connsiteX2" fmla="*/ 260092 w 931588"/>
                <a:gd name="connsiteY2" fmla="*/ 34642 h 773914"/>
                <a:gd name="connsiteX3" fmla="*/ 465491 w 931588"/>
                <a:gd name="connsiteY3" fmla="*/ 13422 h 773914"/>
                <a:gd name="connsiteX4" fmla="*/ 732458 w 931588"/>
                <a:gd name="connsiteY4" fmla="*/ 203655 h 773914"/>
                <a:gd name="connsiteX5" fmla="*/ 931553 w 931588"/>
                <a:gd name="connsiteY5" fmla="*/ 356200 h 773914"/>
                <a:gd name="connsiteX6" fmla="*/ 689123 w 931588"/>
                <a:gd name="connsiteY6" fmla="*/ 663020 h 773914"/>
                <a:gd name="connsiteX7" fmla="*/ 491493 w 931588"/>
                <a:gd name="connsiteY7" fmla="*/ 772650 h 773914"/>
                <a:gd name="connsiteX8" fmla="*/ 60100 w 931588"/>
                <a:gd name="connsiteY8" fmla="*/ 598884 h 773914"/>
                <a:gd name="connsiteX0" fmla="*/ 60100 w 931588"/>
                <a:gd name="connsiteY0" fmla="*/ 590218 h 765248"/>
                <a:gd name="connsiteX1" fmla="*/ 43408 w 931588"/>
                <a:gd name="connsiteY1" fmla="*/ 177654 h 765248"/>
                <a:gd name="connsiteX2" fmla="*/ 260092 w 931588"/>
                <a:gd name="connsiteY2" fmla="*/ 25976 h 765248"/>
                <a:gd name="connsiteX3" fmla="*/ 465491 w 931588"/>
                <a:gd name="connsiteY3" fmla="*/ 4756 h 765248"/>
                <a:gd name="connsiteX4" fmla="*/ 619784 w 931588"/>
                <a:gd name="connsiteY4" fmla="*/ 77980 h 765248"/>
                <a:gd name="connsiteX5" fmla="*/ 732458 w 931588"/>
                <a:gd name="connsiteY5" fmla="*/ 194989 h 765248"/>
                <a:gd name="connsiteX6" fmla="*/ 931553 w 931588"/>
                <a:gd name="connsiteY6" fmla="*/ 347534 h 765248"/>
                <a:gd name="connsiteX7" fmla="*/ 689123 w 931588"/>
                <a:gd name="connsiteY7" fmla="*/ 654354 h 765248"/>
                <a:gd name="connsiteX8" fmla="*/ 491493 w 931588"/>
                <a:gd name="connsiteY8" fmla="*/ 763984 h 765248"/>
                <a:gd name="connsiteX9" fmla="*/ 60100 w 931588"/>
                <a:gd name="connsiteY9" fmla="*/ 590218 h 765248"/>
                <a:gd name="connsiteX0" fmla="*/ 47500 w 918988"/>
                <a:gd name="connsiteY0" fmla="*/ 590218 h 765586"/>
                <a:gd name="connsiteX1" fmla="*/ 30808 w 918988"/>
                <a:gd name="connsiteY1" fmla="*/ 177654 h 765586"/>
                <a:gd name="connsiteX2" fmla="*/ 247492 w 918988"/>
                <a:gd name="connsiteY2" fmla="*/ 25976 h 765586"/>
                <a:gd name="connsiteX3" fmla="*/ 452891 w 918988"/>
                <a:gd name="connsiteY3" fmla="*/ 4756 h 765586"/>
                <a:gd name="connsiteX4" fmla="*/ 607184 w 918988"/>
                <a:gd name="connsiteY4" fmla="*/ 77980 h 765586"/>
                <a:gd name="connsiteX5" fmla="*/ 719858 w 918988"/>
                <a:gd name="connsiteY5" fmla="*/ 194989 h 765586"/>
                <a:gd name="connsiteX6" fmla="*/ 918953 w 918988"/>
                <a:gd name="connsiteY6" fmla="*/ 347534 h 765586"/>
                <a:gd name="connsiteX7" fmla="*/ 676523 w 918988"/>
                <a:gd name="connsiteY7" fmla="*/ 654354 h 765586"/>
                <a:gd name="connsiteX8" fmla="*/ 478893 w 918988"/>
                <a:gd name="connsiteY8" fmla="*/ 763984 h 765586"/>
                <a:gd name="connsiteX9" fmla="*/ 225823 w 918988"/>
                <a:gd name="connsiteY9" fmla="*/ 710693 h 765586"/>
                <a:gd name="connsiteX10" fmla="*/ 47500 w 918988"/>
                <a:gd name="connsiteY10" fmla="*/ 590218 h 765586"/>
                <a:gd name="connsiteX0" fmla="*/ 64838 w 936326"/>
                <a:gd name="connsiteY0" fmla="*/ 590218 h 765586"/>
                <a:gd name="connsiteX1" fmla="*/ 477 w 936326"/>
                <a:gd name="connsiteY1" fmla="*/ 424672 h 765586"/>
                <a:gd name="connsiteX2" fmla="*/ 48146 w 936326"/>
                <a:gd name="connsiteY2" fmla="*/ 177654 h 765586"/>
                <a:gd name="connsiteX3" fmla="*/ 264830 w 936326"/>
                <a:gd name="connsiteY3" fmla="*/ 25976 h 765586"/>
                <a:gd name="connsiteX4" fmla="*/ 470229 w 936326"/>
                <a:gd name="connsiteY4" fmla="*/ 4756 h 765586"/>
                <a:gd name="connsiteX5" fmla="*/ 624522 w 936326"/>
                <a:gd name="connsiteY5" fmla="*/ 77980 h 765586"/>
                <a:gd name="connsiteX6" fmla="*/ 737196 w 936326"/>
                <a:gd name="connsiteY6" fmla="*/ 194989 h 765586"/>
                <a:gd name="connsiteX7" fmla="*/ 936291 w 936326"/>
                <a:gd name="connsiteY7" fmla="*/ 347534 h 765586"/>
                <a:gd name="connsiteX8" fmla="*/ 693861 w 936326"/>
                <a:gd name="connsiteY8" fmla="*/ 654354 h 765586"/>
                <a:gd name="connsiteX9" fmla="*/ 496231 w 936326"/>
                <a:gd name="connsiteY9" fmla="*/ 763984 h 765586"/>
                <a:gd name="connsiteX10" fmla="*/ 243161 w 936326"/>
                <a:gd name="connsiteY10" fmla="*/ 710693 h 765586"/>
                <a:gd name="connsiteX11" fmla="*/ 64838 w 936326"/>
                <a:gd name="connsiteY11" fmla="*/ 590218 h 765586"/>
                <a:gd name="connsiteX0" fmla="*/ 64838 w 936338"/>
                <a:gd name="connsiteY0" fmla="*/ 590218 h 764796"/>
                <a:gd name="connsiteX1" fmla="*/ 477 w 936338"/>
                <a:gd name="connsiteY1" fmla="*/ 424672 h 764796"/>
                <a:gd name="connsiteX2" fmla="*/ 48146 w 936338"/>
                <a:gd name="connsiteY2" fmla="*/ 177654 h 764796"/>
                <a:gd name="connsiteX3" fmla="*/ 264830 w 936338"/>
                <a:gd name="connsiteY3" fmla="*/ 25976 h 764796"/>
                <a:gd name="connsiteX4" fmla="*/ 470229 w 936338"/>
                <a:gd name="connsiteY4" fmla="*/ 4756 h 764796"/>
                <a:gd name="connsiteX5" fmla="*/ 624522 w 936338"/>
                <a:gd name="connsiteY5" fmla="*/ 77980 h 764796"/>
                <a:gd name="connsiteX6" fmla="*/ 737196 w 936338"/>
                <a:gd name="connsiteY6" fmla="*/ 194989 h 764796"/>
                <a:gd name="connsiteX7" fmla="*/ 936291 w 936338"/>
                <a:gd name="connsiteY7" fmla="*/ 347534 h 764796"/>
                <a:gd name="connsiteX8" fmla="*/ 737752 w 936338"/>
                <a:gd name="connsiteY8" fmla="*/ 712876 h 764796"/>
                <a:gd name="connsiteX9" fmla="*/ 496231 w 936338"/>
                <a:gd name="connsiteY9" fmla="*/ 763984 h 764796"/>
                <a:gd name="connsiteX10" fmla="*/ 243161 w 936338"/>
                <a:gd name="connsiteY10" fmla="*/ 710693 h 764796"/>
                <a:gd name="connsiteX11" fmla="*/ 64838 w 936338"/>
                <a:gd name="connsiteY11" fmla="*/ 590218 h 76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338" h="764796">
                  <a:moveTo>
                    <a:pt x="64838" y="590218"/>
                  </a:moveTo>
                  <a:cubicBezTo>
                    <a:pt x="24391" y="542548"/>
                    <a:pt x="3259" y="493432"/>
                    <a:pt x="477" y="424672"/>
                  </a:cubicBezTo>
                  <a:cubicBezTo>
                    <a:pt x="-2305" y="355912"/>
                    <a:pt x="6254" y="244103"/>
                    <a:pt x="48146" y="177654"/>
                  </a:cubicBezTo>
                  <a:cubicBezTo>
                    <a:pt x="82200" y="88670"/>
                    <a:pt x="194483" y="54792"/>
                    <a:pt x="264830" y="25976"/>
                  </a:cubicBezTo>
                  <a:cubicBezTo>
                    <a:pt x="335177" y="-2840"/>
                    <a:pt x="410280" y="-3911"/>
                    <a:pt x="470229" y="4756"/>
                  </a:cubicBezTo>
                  <a:cubicBezTo>
                    <a:pt x="530178" y="13423"/>
                    <a:pt x="580028" y="46275"/>
                    <a:pt x="624522" y="77980"/>
                  </a:cubicBezTo>
                  <a:cubicBezTo>
                    <a:pt x="669016" y="109685"/>
                    <a:pt x="683790" y="152230"/>
                    <a:pt x="737196" y="194989"/>
                  </a:cubicBezTo>
                  <a:cubicBezTo>
                    <a:pt x="790602" y="237748"/>
                    <a:pt x="937736" y="189356"/>
                    <a:pt x="936291" y="347534"/>
                  </a:cubicBezTo>
                  <a:cubicBezTo>
                    <a:pt x="939180" y="423373"/>
                    <a:pt x="808206" y="651413"/>
                    <a:pt x="737752" y="712876"/>
                  </a:cubicBezTo>
                  <a:cubicBezTo>
                    <a:pt x="667298" y="774339"/>
                    <a:pt x="578663" y="764348"/>
                    <a:pt x="496231" y="763984"/>
                  </a:cubicBezTo>
                  <a:cubicBezTo>
                    <a:pt x="413799" y="763620"/>
                    <a:pt x="315060" y="739654"/>
                    <a:pt x="243161" y="710693"/>
                  </a:cubicBezTo>
                  <a:cubicBezTo>
                    <a:pt x="171262" y="681732"/>
                    <a:pt x="105285" y="637888"/>
                    <a:pt x="64838" y="590218"/>
                  </a:cubicBez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6" name="Szabadkézi sokszög 405"/>
            <p:cNvSpPr/>
            <p:nvPr/>
          </p:nvSpPr>
          <p:spPr>
            <a:xfrm rot="780000">
              <a:off x="2133120" y="2032927"/>
              <a:ext cx="57412" cy="80323"/>
            </a:xfrm>
            <a:custGeom>
              <a:avLst/>
              <a:gdLst>
                <a:gd name="connsiteX0" fmla="*/ 0 w 501161"/>
                <a:gd name="connsiteY0" fmla="*/ 0 h 929031"/>
                <a:gd name="connsiteX1" fmla="*/ 475488 w 501161"/>
                <a:gd name="connsiteY1" fmla="*/ 336500 h 929031"/>
                <a:gd name="connsiteX2" fmla="*/ 395021 w 501161"/>
                <a:gd name="connsiteY2" fmla="*/ 929031 h 92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161" h="929031">
                  <a:moveTo>
                    <a:pt x="0" y="0"/>
                  </a:moveTo>
                  <a:cubicBezTo>
                    <a:pt x="204825" y="90831"/>
                    <a:pt x="409651" y="181662"/>
                    <a:pt x="475488" y="336500"/>
                  </a:cubicBezTo>
                  <a:cubicBezTo>
                    <a:pt x="541325" y="491338"/>
                    <a:pt x="468173" y="710184"/>
                    <a:pt x="395021" y="929031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7" name="Ellipszis 3"/>
            <p:cNvSpPr/>
            <p:nvPr/>
          </p:nvSpPr>
          <p:spPr>
            <a:xfrm rot="731001">
              <a:off x="2106327" y="2076370"/>
              <a:ext cx="1754160" cy="862185"/>
            </a:xfrm>
            <a:custGeom>
              <a:avLst/>
              <a:gdLst>
                <a:gd name="connsiteX0" fmla="*/ 0 w 1632319"/>
                <a:gd name="connsiteY0" fmla="*/ 427575 h 855149"/>
                <a:gd name="connsiteX1" fmla="*/ 816160 w 1632319"/>
                <a:gd name="connsiteY1" fmla="*/ 0 h 855149"/>
                <a:gd name="connsiteX2" fmla="*/ 1632320 w 1632319"/>
                <a:gd name="connsiteY2" fmla="*/ 427575 h 855149"/>
                <a:gd name="connsiteX3" fmla="*/ 816160 w 1632319"/>
                <a:gd name="connsiteY3" fmla="*/ 855150 h 855149"/>
                <a:gd name="connsiteX4" fmla="*/ 0 w 1632319"/>
                <a:gd name="connsiteY4" fmla="*/ 427575 h 855149"/>
                <a:gd name="connsiteX0" fmla="*/ 15256 w 1647576"/>
                <a:gd name="connsiteY0" fmla="*/ 427575 h 855150"/>
                <a:gd name="connsiteX1" fmla="*/ 831416 w 1647576"/>
                <a:gd name="connsiteY1" fmla="*/ 0 h 855150"/>
                <a:gd name="connsiteX2" fmla="*/ 1647576 w 1647576"/>
                <a:gd name="connsiteY2" fmla="*/ 427575 h 855150"/>
                <a:gd name="connsiteX3" fmla="*/ 831416 w 1647576"/>
                <a:gd name="connsiteY3" fmla="*/ 855150 h 855150"/>
                <a:gd name="connsiteX4" fmla="*/ 15256 w 1647576"/>
                <a:gd name="connsiteY4" fmla="*/ 427575 h 855150"/>
                <a:gd name="connsiteX0" fmla="*/ 11890 w 1630316"/>
                <a:gd name="connsiteY0" fmla="*/ 492337 h 856509"/>
                <a:gd name="connsiteX1" fmla="*/ 814156 w 1630316"/>
                <a:gd name="connsiteY1" fmla="*/ 408 h 856509"/>
                <a:gd name="connsiteX2" fmla="*/ 1630316 w 1630316"/>
                <a:gd name="connsiteY2" fmla="*/ 427983 h 856509"/>
                <a:gd name="connsiteX3" fmla="*/ 814156 w 1630316"/>
                <a:gd name="connsiteY3" fmla="*/ 855558 h 856509"/>
                <a:gd name="connsiteX4" fmla="*/ 11890 w 1630316"/>
                <a:gd name="connsiteY4" fmla="*/ 492337 h 856509"/>
                <a:gd name="connsiteX0" fmla="*/ 12226 w 1754160"/>
                <a:gd name="connsiteY0" fmla="*/ 495011 h 862185"/>
                <a:gd name="connsiteX1" fmla="*/ 814492 w 1754160"/>
                <a:gd name="connsiteY1" fmla="*/ 3082 h 862185"/>
                <a:gd name="connsiteX2" fmla="*/ 1754160 w 1754160"/>
                <a:gd name="connsiteY2" fmla="*/ 344121 h 862185"/>
                <a:gd name="connsiteX3" fmla="*/ 814492 w 1754160"/>
                <a:gd name="connsiteY3" fmla="*/ 858232 h 862185"/>
                <a:gd name="connsiteX4" fmla="*/ 12226 w 1754160"/>
                <a:gd name="connsiteY4" fmla="*/ 495011 h 86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160" h="862185">
                  <a:moveTo>
                    <a:pt x="12226" y="495011"/>
                  </a:moveTo>
                  <a:cubicBezTo>
                    <a:pt x="118914" y="198415"/>
                    <a:pt x="524170" y="28230"/>
                    <a:pt x="814492" y="3082"/>
                  </a:cubicBezTo>
                  <a:cubicBezTo>
                    <a:pt x="1104814" y="-22066"/>
                    <a:pt x="1754160" y="107978"/>
                    <a:pt x="1754160" y="344121"/>
                  </a:cubicBezTo>
                  <a:cubicBezTo>
                    <a:pt x="1754160" y="580264"/>
                    <a:pt x="1104814" y="833084"/>
                    <a:pt x="814492" y="858232"/>
                  </a:cubicBezTo>
                  <a:cubicBezTo>
                    <a:pt x="524170" y="883380"/>
                    <a:pt x="-94462" y="791607"/>
                    <a:pt x="12226" y="49501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8" name="Ellipszis 138"/>
            <p:cNvSpPr/>
            <p:nvPr/>
          </p:nvSpPr>
          <p:spPr>
            <a:xfrm>
              <a:off x="1502042" y="1854196"/>
              <a:ext cx="575570" cy="703579"/>
            </a:xfrm>
            <a:custGeom>
              <a:avLst/>
              <a:gdLst>
                <a:gd name="connsiteX0" fmla="*/ 0 w 1105469"/>
                <a:gd name="connsiteY0" fmla="*/ 511791 h 1023582"/>
                <a:gd name="connsiteX1" fmla="*/ 552735 w 1105469"/>
                <a:gd name="connsiteY1" fmla="*/ 0 h 1023582"/>
                <a:gd name="connsiteX2" fmla="*/ 1105470 w 1105469"/>
                <a:gd name="connsiteY2" fmla="*/ 511791 h 1023582"/>
                <a:gd name="connsiteX3" fmla="*/ 552735 w 1105469"/>
                <a:gd name="connsiteY3" fmla="*/ 1023582 h 1023582"/>
                <a:gd name="connsiteX4" fmla="*/ 0 w 1105469"/>
                <a:gd name="connsiteY4" fmla="*/ 511791 h 1023582"/>
                <a:gd name="connsiteX0" fmla="*/ 0 w 1113125"/>
                <a:gd name="connsiteY0" fmla="*/ 520546 h 1032337"/>
                <a:gd name="connsiteX1" fmla="*/ 552735 w 1113125"/>
                <a:gd name="connsiteY1" fmla="*/ 8755 h 1032337"/>
                <a:gd name="connsiteX2" fmla="*/ 802367 w 1113125"/>
                <a:gd name="connsiteY2" fmla="*/ 220657 h 1032337"/>
                <a:gd name="connsiteX3" fmla="*/ 1105470 w 1113125"/>
                <a:gd name="connsiteY3" fmla="*/ 520546 h 1032337"/>
                <a:gd name="connsiteX4" fmla="*/ 552735 w 1113125"/>
                <a:gd name="connsiteY4" fmla="*/ 1032337 h 1032337"/>
                <a:gd name="connsiteX5" fmla="*/ 0 w 1113125"/>
                <a:gd name="connsiteY5" fmla="*/ 520546 h 1032337"/>
                <a:gd name="connsiteX0" fmla="*/ 2243 w 1115368"/>
                <a:gd name="connsiteY0" fmla="*/ 467215 h 979006"/>
                <a:gd name="connsiteX1" fmla="*/ 377298 w 1115368"/>
                <a:gd name="connsiteY1" fmla="*/ 11762 h 979006"/>
                <a:gd name="connsiteX2" fmla="*/ 804610 w 1115368"/>
                <a:gd name="connsiteY2" fmla="*/ 167326 h 979006"/>
                <a:gd name="connsiteX3" fmla="*/ 1107713 w 1115368"/>
                <a:gd name="connsiteY3" fmla="*/ 467215 h 979006"/>
                <a:gd name="connsiteX4" fmla="*/ 554978 w 1115368"/>
                <a:gd name="connsiteY4" fmla="*/ 979006 h 979006"/>
                <a:gd name="connsiteX5" fmla="*/ 2243 w 1115368"/>
                <a:gd name="connsiteY5" fmla="*/ 467215 h 979006"/>
                <a:gd name="connsiteX0" fmla="*/ 22452 w 1135577"/>
                <a:gd name="connsiteY0" fmla="*/ 455546 h 967337"/>
                <a:gd name="connsiteX1" fmla="*/ 135769 w 1135577"/>
                <a:gd name="connsiteY1" fmla="*/ 138322 h 967337"/>
                <a:gd name="connsiteX2" fmla="*/ 397507 w 1135577"/>
                <a:gd name="connsiteY2" fmla="*/ 93 h 967337"/>
                <a:gd name="connsiteX3" fmla="*/ 824819 w 1135577"/>
                <a:gd name="connsiteY3" fmla="*/ 155657 h 967337"/>
                <a:gd name="connsiteX4" fmla="*/ 1127922 w 1135577"/>
                <a:gd name="connsiteY4" fmla="*/ 455546 h 967337"/>
                <a:gd name="connsiteX5" fmla="*/ 575187 w 1135577"/>
                <a:gd name="connsiteY5" fmla="*/ 967337 h 967337"/>
                <a:gd name="connsiteX6" fmla="*/ 22452 w 1135577"/>
                <a:gd name="connsiteY6" fmla="*/ 455546 h 967337"/>
                <a:gd name="connsiteX0" fmla="*/ 59605 w 1042721"/>
                <a:gd name="connsiteY0" fmla="*/ 550886 h 967955"/>
                <a:gd name="connsiteX1" fmla="*/ 42913 w 1042721"/>
                <a:gd name="connsiteY1" fmla="*/ 138322 h 967955"/>
                <a:gd name="connsiteX2" fmla="*/ 304651 w 1042721"/>
                <a:gd name="connsiteY2" fmla="*/ 93 h 967955"/>
                <a:gd name="connsiteX3" fmla="*/ 731963 w 1042721"/>
                <a:gd name="connsiteY3" fmla="*/ 155657 h 967955"/>
                <a:gd name="connsiteX4" fmla="*/ 1035066 w 1042721"/>
                <a:gd name="connsiteY4" fmla="*/ 455546 h 967955"/>
                <a:gd name="connsiteX5" fmla="*/ 482331 w 1042721"/>
                <a:gd name="connsiteY5" fmla="*/ 967337 h 967955"/>
                <a:gd name="connsiteX6" fmla="*/ 59605 w 1042721"/>
                <a:gd name="connsiteY6" fmla="*/ 550886 h 967955"/>
                <a:gd name="connsiteX0" fmla="*/ 60348 w 1043464"/>
                <a:gd name="connsiteY0" fmla="*/ 550886 h 756443"/>
                <a:gd name="connsiteX1" fmla="*/ 43656 w 1043464"/>
                <a:gd name="connsiteY1" fmla="*/ 138322 h 756443"/>
                <a:gd name="connsiteX2" fmla="*/ 305394 w 1043464"/>
                <a:gd name="connsiteY2" fmla="*/ 93 h 756443"/>
                <a:gd name="connsiteX3" fmla="*/ 732706 w 1043464"/>
                <a:gd name="connsiteY3" fmla="*/ 155657 h 756443"/>
                <a:gd name="connsiteX4" fmla="*/ 1035809 w 1043464"/>
                <a:gd name="connsiteY4" fmla="*/ 455546 h 756443"/>
                <a:gd name="connsiteX5" fmla="*/ 496075 w 1043464"/>
                <a:gd name="connsiteY5" fmla="*/ 754988 h 756443"/>
                <a:gd name="connsiteX6" fmla="*/ 60348 w 1043464"/>
                <a:gd name="connsiteY6" fmla="*/ 550886 h 756443"/>
                <a:gd name="connsiteX0" fmla="*/ 60348 w 931004"/>
                <a:gd name="connsiteY0" fmla="*/ 550886 h 758738"/>
                <a:gd name="connsiteX1" fmla="*/ 43656 w 931004"/>
                <a:gd name="connsiteY1" fmla="*/ 138322 h 758738"/>
                <a:gd name="connsiteX2" fmla="*/ 305394 w 931004"/>
                <a:gd name="connsiteY2" fmla="*/ 93 h 758738"/>
                <a:gd name="connsiteX3" fmla="*/ 732706 w 931004"/>
                <a:gd name="connsiteY3" fmla="*/ 155657 h 758738"/>
                <a:gd name="connsiteX4" fmla="*/ 918800 w 931004"/>
                <a:gd name="connsiteY4" fmla="*/ 386208 h 758738"/>
                <a:gd name="connsiteX5" fmla="*/ 496075 w 931004"/>
                <a:gd name="connsiteY5" fmla="*/ 754988 h 758738"/>
                <a:gd name="connsiteX6" fmla="*/ 60348 w 931004"/>
                <a:gd name="connsiteY6" fmla="*/ 550886 h 758738"/>
                <a:gd name="connsiteX0" fmla="*/ 60348 w 918838"/>
                <a:gd name="connsiteY0" fmla="*/ 550886 h 755866"/>
                <a:gd name="connsiteX1" fmla="*/ 43656 w 918838"/>
                <a:gd name="connsiteY1" fmla="*/ 138322 h 755866"/>
                <a:gd name="connsiteX2" fmla="*/ 305394 w 918838"/>
                <a:gd name="connsiteY2" fmla="*/ 93 h 755866"/>
                <a:gd name="connsiteX3" fmla="*/ 732706 w 918838"/>
                <a:gd name="connsiteY3" fmla="*/ 155657 h 755866"/>
                <a:gd name="connsiteX4" fmla="*/ 918800 w 918838"/>
                <a:gd name="connsiteY4" fmla="*/ 386208 h 755866"/>
                <a:gd name="connsiteX5" fmla="*/ 689371 w 918838"/>
                <a:gd name="connsiteY5" fmla="*/ 615022 h 755866"/>
                <a:gd name="connsiteX6" fmla="*/ 496075 w 918838"/>
                <a:gd name="connsiteY6" fmla="*/ 754988 h 755866"/>
                <a:gd name="connsiteX7" fmla="*/ 60348 w 918838"/>
                <a:gd name="connsiteY7" fmla="*/ 550886 h 755866"/>
                <a:gd name="connsiteX0" fmla="*/ 60348 w 918838"/>
                <a:gd name="connsiteY0" fmla="*/ 585523 h 790503"/>
                <a:gd name="connsiteX1" fmla="*/ 43656 w 918838"/>
                <a:gd name="connsiteY1" fmla="*/ 172959 h 790503"/>
                <a:gd name="connsiteX2" fmla="*/ 465739 w 918838"/>
                <a:gd name="connsiteY2" fmla="*/ 61 h 790503"/>
                <a:gd name="connsiteX3" fmla="*/ 732706 w 918838"/>
                <a:gd name="connsiteY3" fmla="*/ 190294 h 790503"/>
                <a:gd name="connsiteX4" fmla="*/ 918800 w 918838"/>
                <a:gd name="connsiteY4" fmla="*/ 420845 h 790503"/>
                <a:gd name="connsiteX5" fmla="*/ 689371 w 918838"/>
                <a:gd name="connsiteY5" fmla="*/ 649659 h 790503"/>
                <a:gd name="connsiteX6" fmla="*/ 496075 w 918838"/>
                <a:gd name="connsiteY6" fmla="*/ 789625 h 790503"/>
                <a:gd name="connsiteX7" fmla="*/ 60348 w 918838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31836"/>
                <a:gd name="connsiteY0" fmla="*/ 585523 h 790503"/>
                <a:gd name="connsiteX1" fmla="*/ 43656 w 931836"/>
                <a:gd name="connsiteY1" fmla="*/ 172959 h 790503"/>
                <a:gd name="connsiteX2" fmla="*/ 465739 w 931836"/>
                <a:gd name="connsiteY2" fmla="*/ 61 h 790503"/>
                <a:gd name="connsiteX3" fmla="*/ 732706 w 931836"/>
                <a:gd name="connsiteY3" fmla="*/ 190294 h 790503"/>
                <a:gd name="connsiteX4" fmla="*/ 931801 w 931836"/>
                <a:gd name="connsiteY4" fmla="*/ 342839 h 790503"/>
                <a:gd name="connsiteX5" fmla="*/ 689371 w 931836"/>
                <a:gd name="connsiteY5" fmla="*/ 649659 h 790503"/>
                <a:gd name="connsiteX6" fmla="*/ 496075 w 931836"/>
                <a:gd name="connsiteY6" fmla="*/ 789625 h 790503"/>
                <a:gd name="connsiteX7" fmla="*/ 60348 w 931836"/>
                <a:gd name="connsiteY7" fmla="*/ 585523 h 790503"/>
                <a:gd name="connsiteX0" fmla="*/ 60100 w 931588"/>
                <a:gd name="connsiteY0" fmla="*/ 585523 h 760553"/>
                <a:gd name="connsiteX1" fmla="*/ 43408 w 931588"/>
                <a:gd name="connsiteY1" fmla="*/ 172959 h 760553"/>
                <a:gd name="connsiteX2" fmla="*/ 465491 w 931588"/>
                <a:gd name="connsiteY2" fmla="*/ 61 h 760553"/>
                <a:gd name="connsiteX3" fmla="*/ 732458 w 931588"/>
                <a:gd name="connsiteY3" fmla="*/ 190294 h 760553"/>
                <a:gd name="connsiteX4" fmla="*/ 931553 w 931588"/>
                <a:gd name="connsiteY4" fmla="*/ 342839 h 760553"/>
                <a:gd name="connsiteX5" fmla="*/ 689123 w 931588"/>
                <a:gd name="connsiteY5" fmla="*/ 649659 h 760553"/>
                <a:gd name="connsiteX6" fmla="*/ 491493 w 931588"/>
                <a:gd name="connsiteY6" fmla="*/ 759289 h 760553"/>
                <a:gd name="connsiteX7" fmla="*/ 60100 w 931588"/>
                <a:gd name="connsiteY7" fmla="*/ 585523 h 760553"/>
                <a:gd name="connsiteX0" fmla="*/ 60100 w 931588"/>
                <a:gd name="connsiteY0" fmla="*/ 598884 h 773914"/>
                <a:gd name="connsiteX1" fmla="*/ 43408 w 931588"/>
                <a:gd name="connsiteY1" fmla="*/ 186320 h 773914"/>
                <a:gd name="connsiteX2" fmla="*/ 260092 w 931588"/>
                <a:gd name="connsiteY2" fmla="*/ 34642 h 773914"/>
                <a:gd name="connsiteX3" fmla="*/ 465491 w 931588"/>
                <a:gd name="connsiteY3" fmla="*/ 13422 h 773914"/>
                <a:gd name="connsiteX4" fmla="*/ 732458 w 931588"/>
                <a:gd name="connsiteY4" fmla="*/ 203655 h 773914"/>
                <a:gd name="connsiteX5" fmla="*/ 931553 w 931588"/>
                <a:gd name="connsiteY5" fmla="*/ 356200 h 773914"/>
                <a:gd name="connsiteX6" fmla="*/ 689123 w 931588"/>
                <a:gd name="connsiteY6" fmla="*/ 663020 h 773914"/>
                <a:gd name="connsiteX7" fmla="*/ 491493 w 931588"/>
                <a:gd name="connsiteY7" fmla="*/ 772650 h 773914"/>
                <a:gd name="connsiteX8" fmla="*/ 60100 w 931588"/>
                <a:gd name="connsiteY8" fmla="*/ 598884 h 773914"/>
                <a:gd name="connsiteX0" fmla="*/ 60100 w 931588"/>
                <a:gd name="connsiteY0" fmla="*/ 590218 h 765248"/>
                <a:gd name="connsiteX1" fmla="*/ 43408 w 931588"/>
                <a:gd name="connsiteY1" fmla="*/ 177654 h 765248"/>
                <a:gd name="connsiteX2" fmla="*/ 260092 w 931588"/>
                <a:gd name="connsiteY2" fmla="*/ 25976 h 765248"/>
                <a:gd name="connsiteX3" fmla="*/ 465491 w 931588"/>
                <a:gd name="connsiteY3" fmla="*/ 4756 h 765248"/>
                <a:gd name="connsiteX4" fmla="*/ 619784 w 931588"/>
                <a:gd name="connsiteY4" fmla="*/ 77980 h 765248"/>
                <a:gd name="connsiteX5" fmla="*/ 732458 w 931588"/>
                <a:gd name="connsiteY5" fmla="*/ 194989 h 765248"/>
                <a:gd name="connsiteX6" fmla="*/ 931553 w 931588"/>
                <a:gd name="connsiteY6" fmla="*/ 347534 h 765248"/>
                <a:gd name="connsiteX7" fmla="*/ 689123 w 931588"/>
                <a:gd name="connsiteY7" fmla="*/ 654354 h 765248"/>
                <a:gd name="connsiteX8" fmla="*/ 491493 w 931588"/>
                <a:gd name="connsiteY8" fmla="*/ 763984 h 765248"/>
                <a:gd name="connsiteX9" fmla="*/ 60100 w 931588"/>
                <a:gd name="connsiteY9" fmla="*/ 590218 h 765248"/>
                <a:gd name="connsiteX0" fmla="*/ 47500 w 918988"/>
                <a:gd name="connsiteY0" fmla="*/ 590218 h 765586"/>
                <a:gd name="connsiteX1" fmla="*/ 30808 w 918988"/>
                <a:gd name="connsiteY1" fmla="*/ 177654 h 765586"/>
                <a:gd name="connsiteX2" fmla="*/ 247492 w 918988"/>
                <a:gd name="connsiteY2" fmla="*/ 25976 h 765586"/>
                <a:gd name="connsiteX3" fmla="*/ 452891 w 918988"/>
                <a:gd name="connsiteY3" fmla="*/ 4756 h 765586"/>
                <a:gd name="connsiteX4" fmla="*/ 607184 w 918988"/>
                <a:gd name="connsiteY4" fmla="*/ 77980 h 765586"/>
                <a:gd name="connsiteX5" fmla="*/ 719858 w 918988"/>
                <a:gd name="connsiteY5" fmla="*/ 194989 h 765586"/>
                <a:gd name="connsiteX6" fmla="*/ 918953 w 918988"/>
                <a:gd name="connsiteY6" fmla="*/ 347534 h 765586"/>
                <a:gd name="connsiteX7" fmla="*/ 676523 w 918988"/>
                <a:gd name="connsiteY7" fmla="*/ 654354 h 765586"/>
                <a:gd name="connsiteX8" fmla="*/ 478893 w 918988"/>
                <a:gd name="connsiteY8" fmla="*/ 763984 h 765586"/>
                <a:gd name="connsiteX9" fmla="*/ 225823 w 918988"/>
                <a:gd name="connsiteY9" fmla="*/ 710693 h 765586"/>
                <a:gd name="connsiteX10" fmla="*/ 47500 w 918988"/>
                <a:gd name="connsiteY10" fmla="*/ 590218 h 765586"/>
                <a:gd name="connsiteX0" fmla="*/ 64838 w 936326"/>
                <a:gd name="connsiteY0" fmla="*/ 590218 h 765586"/>
                <a:gd name="connsiteX1" fmla="*/ 477 w 936326"/>
                <a:gd name="connsiteY1" fmla="*/ 424672 h 765586"/>
                <a:gd name="connsiteX2" fmla="*/ 48146 w 936326"/>
                <a:gd name="connsiteY2" fmla="*/ 177654 h 765586"/>
                <a:gd name="connsiteX3" fmla="*/ 264830 w 936326"/>
                <a:gd name="connsiteY3" fmla="*/ 25976 h 765586"/>
                <a:gd name="connsiteX4" fmla="*/ 470229 w 936326"/>
                <a:gd name="connsiteY4" fmla="*/ 4756 h 765586"/>
                <a:gd name="connsiteX5" fmla="*/ 624522 w 936326"/>
                <a:gd name="connsiteY5" fmla="*/ 77980 h 765586"/>
                <a:gd name="connsiteX6" fmla="*/ 737196 w 936326"/>
                <a:gd name="connsiteY6" fmla="*/ 194989 h 765586"/>
                <a:gd name="connsiteX7" fmla="*/ 936291 w 936326"/>
                <a:gd name="connsiteY7" fmla="*/ 347534 h 765586"/>
                <a:gd name="connsiteX8" fmla="*/ 693861 w 936326"/>
                <a:gd name="connsiteY8" fmla="*/ 654354 h 765586"/>
                <a:gd name="connsiteX9" fmla="*/ 496231 w 936326"/>
                <a:gd name="connsiteY9" fmla="*/ 763984 h 765586"/>
                <a:gd name="connsiteX10" fmla="*/ 243161 w 936326"/>
                <a:gd name="connsiteY10" fmla="*/ 710693 h 765586"/>
                <a:gd name="connsiteX11" fmla="*/ 64838 w 936326"/>
                <a:gd name="connsiteY11" fmla="*/ 590218 h 765586"/>
                <a:gd name="connsiteX0" fmla="*/ 64838 w 936338"/>
                <a:gd name="connsiteY0" fmla="*/ 590218 h 764796"/>
                <a:gd name="connsiteX1" fmla="*/ 477 w 936338"/>
                <a:gd name="connsiteY1" fmla="*/ 424672 h 764796"/>
                <a:gd name="connsiteX2" fmla="*/ 48146 w 936338"/>
                <a:gd name="connsiteY2" fmla="*/ 177654 h 764796"/>
                <a:gd name="connsiteX3" fmla="*/ 264830 w 936338"/>
                <a:gd name="connsiteY3" fmla="*/ 25976 h 764796"/>
                <a:gd name="connsiteX4" fmla="*/ 470229 w 936338"/>
                <a:gd name="connsiteY4" fmla="*/ 4756 h 764796"/>
                <a:gd name="connsiteX5" fmla="*/ 624522 w 936338"/>
                <a:gd name="connsiteY5" fmla="*/ 77980 h 764796"/>
                <a:gd name="connsiteX6" fmla="*/ 737196 w 936338"/>
                <a:gd name="connsiteY6" fmla="*/ 194989 h 764796"/>
                <a:gd name="connsiteX7" fmla="*/ 936291 w 936338"/>
                <a:gd name="connsiteY7" fmla="*/ 347534 h 764796"/>
                <a:gd name="connsiteX8" fmla="*/ 737752 w 936338"/>
                <a:gd name="connsiteY8" fmla="*/ 712876 h 764796"/>
                <a:gd name="connsiteX9" fmla="*/ 496231 w 936338"/>
                <a:gd name="connsiteY9" fmla="*/ 763984 h 764796"/>
                <a:gd name="connsiteX10" fmla="*/ 243161 w 936338"/>
                <a:gd name="connsiteY10" fmla="*/ 710693 h 764796"/>
                <a:gd name="connsiteX11" fmla="*/ 64838 w 936338"/>
                <a:gd name="connsiteY11" fmla="*/ 590218 h 764796"/>
                <a:gd name="connsiteX0" fmla="*/ 64838 w 937949"/>
                <a:gd name="connsiteY0" fmla="*/ 590218 h 764796"/>
                <a:gd name="connsiteX1" fmla="*/ 477 w 937949"/>
                <a:gd name="connsiteY1" fmla="*/ 424672 h 764796"/>
                <a:gd name="connsiteX2" fmla="*/ 48146 w 937949"/>
                <a:gd name="connsiteY2" fmla="*/ 177654 h 764796"/>
                <a:gd name="connsiteX3" fmla="*/ 264830 w 937949"/>
                <a:gd name="connsiteY3" fmla="*/ 25976 h 764796"/>
                <a:gd name="connsiteX4" fmla="*/ 470229 w 937949"/>
                <a:gd name="connsiteY4" fmla="*/ 4756 h 764796"/>
                <a:gd name="connsiteX5" fmla="*/ 624522 w 937949"/>
                <a:gd name="connsiteY5" fmla="*/ 77980 h 764796"/>
                <a:gd name="connsiteX6" fmla="*/ 936291 w 937949"/>
                <a:gd name="connsiteY6" fmla="*/ 347534 h 764796"/>
                <a:gd name="connsiteX7" fmla="*/ 737752 w 937949"/>
                <a:gd name="connsiteY7" fmla="*/ 712876 h 764796"/>
                <a:gd name="connsiteX8" fmla="*/ 496231 w 937949"/>
                <a:gd name="connsiteY8" fmla="*/ 763984 h 764796"/>
                <a:gd name="connsiteX9" fmla="*/ 243161 w 937949"/>
                <a:gd name="connsiteY9" fmla="*/ 710693 h 764796"/>
                <a:gd name="connsiteX10" fmla="*/ 64838 w 937949"/>
                <a:gd name="connsiteY10" fmla="*/ 590218 h 764796"/>
                <a:gd name="connsiteX0" fmla="*/ 64838 w 943544"/>
                <a:gd name="connsiteY0" fmla="*/ 610183 h 784761"/>
                <a:gd name="connsiteX1" fmla="*/ 477 w 943544"/>
                <a:gd name="connsiteY1" fmla="*/ 444637 h 784761"/>
                <a:gd name="connsiteX2" fmla="*/ 48146 w 943544"/>
                <a:gd name="connsiteY2" fmla="*/ 197619 h 784761"/>
                <a:gd name="connsiteX3" fmla="*/ 264830 w 943544"/>
                <a:gd name="connsiteY3" fmla="*/ 45941 h 784761"/>
                <a:gd name="connsiteX4" fmla="*/ 470229 w 943544"/>
                <a:gd name="connsiteY4" fmla="*/ 24721 h 784761"/>
                <a:gd name="connsiteX5" fmla="*/ 936291 w 943544"/>
                <a:gd name="connsiteY5" fmla="*/ 367499 h 784761"/>
                <a:gd name="connsiteX6" fmla="*/ 737752 w 943544"/>
                <a:gd name="connsiteY6" fmla="*/ 732841 h 784761"/>
                <a:gd name="connsiteX7" fmla="*/ 496231 w 943544"/>
                <a:gd name="connsiteY7" fmla="*/ 783949 h 784761"/>
                <a:gd name="connsiteX8" fmla="*/ 243161 w 943544"/>
                <a:gd name="connsiteY8" fmla="*/ 730658 h 784761"/>
                <a:gd name="connsiteX9" fmla="*/ 64838 w 943544"/>
                <a:gd name="connsiteY9" fmla="*/ 610183 h 784761"/>
                <a:gd name="connsiteX0" fmla="*/ 64838 w 953921"/>
                <a:gd name="connsiteY0" fmla="*/ 569505 h 744083"/>
                <a:gd name="connsiteX1" fmla="*/ 477 w 953921"/>
                <a:gd name="connsiteY1" fmla="*/ 403959 h 744083"/>
                <a:gd name="connsiteX2" fmla="*/ 48146 w 953921"/>
                <a:gd name="connsiteY2" fmla="*/ 156941 h 744083"/>
                <a:gd name="connsiteX3" fmla="*/ 264830 w 953921"/>
                <a:gd name="connsiteY3" fmla="*/ 5263 h 744083"/>
                <a:gd name="connsiteX4" fmla="*/ 936291 w 953921"/>
                <a:gd name="connsiteY4" fmla="*/ 326821 h 744083"/>
                <a:gd name="connsiteX5" fmla="*/ 737752 w 953921"/>
                <a:gd name="connsiteY5" fmla="*/ 692163 h 744083"/>
                <a:gd name="connsiteX6" fmla="*/ 496231 w 953921"/>
                <a:gd name="connsiteY6" fmla="*/ 743271 h 744083"/>
                <a:gd name="connsiteX7" fmla="*/ 243161 w 953921"/>
                <a:gd name="connsiteY7" fmla="*/ 689980 h 744083"/>
                <a:gd name="connsiteX8" fmla="*/ 64838 w 953921"/>
                <a:gd name="connsiteY8" fmla="*/ 569505 h 744083"/>
                <a:gd name="connsiteX0" fmla="*/ 64838 w 953921"/>
                <a:gd name="connsiteY0" fmla="*/ 610098 h 784676"/>
                <a:gd name="connsiteX1" fmla="*/ 477 w 953921"/>
                <a:gd name="connsiteY1" fmla="*/ 444552 h 784676"/>
                <a:gd name="connsiteX2" fmla="*/ 48146 w 953921"/>
                <a:gd name="connsiteY2" fmla="*/ 197534 h 784676"/>
                <a:gd name="connsiteX3" fmla="*/ 492417 w 953921"/>
                <a:gd name="connsiteY3" fmla="*/ 3879 h 784676"/>
                <a:gd name="connsiteX4" fmla="*/ 936291 w 953921"/>
                <a:gd name="connsiteY4" fmla="*/ 367414 h 784676"/>
                <a:gd name="connsiteX5" fmla="*/ 737752 w 953921"/>
                <a:gd name="connsiteY5" fmla="*/ 732756 h 784676"/>
                <a:gd name="connsiteX6" fmla="*/ 496231 w 953921"/>
                <a:gd name="connsiteY6" fmla="*/ 783864 h 784676"/>
                <a:gd name="connsiteX7" fmla="*/ 243161 w 953921"/>
                <a:gd name="connsiteY7" fmla="*/ 730573 h 784676"/>
                <a:gd name="connsiteX8" fmla="*/ 64838 w 953921"/>
                <a:gd name="connsiteY8" fmla="*/ 610098 h 784676"/>
                <a:gd name="connsiteX0" fmla="*/ 64838 w 1122823"/>
                <a:gd name="connsiteY0" fmla="*/ 610098 h 822407"/>
                <a:gd name="connsiteX1" fmla="*/ 477 w 1122823"/>
                <a:gd name="connsiteY1" fmla="*/ 444552 h 822407"/>
                <a:gd name="connsiteX2" fmla="*/ 48146 w 1122823"/>
                <a:gd name="connsiteY2" fmla="*/ 197534 h 822407"/>
                <a:gd name="connsiteX3" fmla="*/ 492417 w 1122823"/>
                <a:gd name="connsiteY3" fmla="*/ 3879 h 822407"/>
                <a:gd name="connsiteX4" fmla="*/ 936291 w 1122823"/>
                <a:gd name="connsiteY4" fmla="*/ 367414 h 822407"/>
                <a:gd name="connsiteX5" fmla="*/ 1105395 w 1122823"/>
                <a:gd name="connsiteY5" fmla="*/ 795722 h 822407"/>
                <a:gd name="connsiteX6" fmla="*/ 496231 w 1122823"/>
                <a:gd name="connsiteY6" fmla="*/ 783864 h 822407"/>
                <a:gd name="connsiteX7" fmla="*/ 243161 w 1122823"/>
                <a:gd name="connsiteY7" fmla="*/ 730573 h 822407"/>
                <a:gd name="connsiteX8" fmla="*/ 64838 w 1122823"/>
                <a:gd name="connsiteY8" fmla="*/ 610098 h 822407"/>
                <a:gd name="connsiteX0" fmla="*/ 64838 w 1122823"/>
                <a:gd name="connsiteY0" fmla="*/ 713487 h 925797"/>
                <a:gd name="connsiteX1" fmla="*/ 477 w 1122823"/>
                <a:gd name="connsiteY1" fmla="*/ 547941 h 925797"/>
                <a:gd name="connsiteX2" fmla="*/ 48146 w 1122823"/>
                <a:gd name="connsiteY2" fmla="*/ 300923 h 925797"/>
                <a:gd name="connsiteX3" fmla="*/ 702499 w 1122823"/>
                <a:gd name="connsiteY3" fmla="*/ 2324 h 925797"/>
                <a:gd name="connsiteX4" fmla="*/ 936291 w 1122823"/>
                <a:gd name="connsiteY4" fmla="*/ 470803 h 925797"/>
                <a:gd name="connsiteX5" fmla="*/ 1105395 w 1122823"/>
                <a:gd name="connsiteY5" fmla="*/ 899111 h 925797"/>
                <a:gd name="connsiteX6" fmla="*/ 496231 w 1122823"/>
                <a:gd name="connsiteY6" fmla="*/ 887253 h 925797"/>
                <a:gd name="connsiteX7" fmla="*/ 243161 w 1122823"/>
                <a:gd name="connsiteY7" fmla="*/ 833962 h 925797"/>
                <a:gd name="connsiteX8" fmla="*/ 64838 w 1122823"/>
                <a:gd name="connsiteY8" fmla="*/ 713487 h 925797"/>
                <a:gd name="connsiteX0" fmla="*/ 64838 w 1111843"/>
                <a:gd name="connsiteY0" fmla="*/ 713487 h 925797"/>
                <a:gd name="connsiteX1" fmla="*/ 477 w 1111843"/>
                <a:gd name="connsiteY1" fmla="*/ 547941 h 925797"/>
                <a:gd name="connsiteX2" fmla="*/ 48146 w 1111843"/>
                <a:gd name="connsiteY2" fmla="*/ 300923 h 925797"/>
                <a:gd name="connsiteX3" fmla="*/ 702499 w 1111843"/>
                <a:gd name="connsiteY3" fmla="*/ 2324 h 925797"/>
                <a:gd name="connsiteX4" fmla="*/ 568646 w 1111843"/>
                <a:gd name="connsiteY4" fmla="*/ 544263 h 925797"/>
                <a:gd name="connsiteX5" fmla="*/ 1105395 w 1111843"/>
                <a:gd name="connsiteY5" fmla="*/ 899111 h 925797"/>
                <a:gd name="connsiteX6" fmla="*/ 496231 w 1111843"/>
                <a:gd name="connsiteY6" fmla="*/ 887253 h 925797"/>
                <a:gd name="connsiteX7" fmla="*/ 243161 w 1111843"/>
                <a:gd name="connsiteY7" fmla="*/ 833962 h 925797"/>
                <a:gd name="connsiteX8" fmla="*/ 64838 w 1111843"/>
                <a:gd name="connsiteY8" fmla="*/ 713487 h 92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843" h="925797">
                  <a:moveTo>
                    <a:pt x="64838" y="713487"/>
                  </a:moveTo>
                  <a:cubicBezTo>
                    <a:pt x="24391" y="665817"/>
                    <a:pt x="3259" y="616701"/>
                    <a:pt x="477" y="547941"/>
                  </a:cubicBezTo>
                  <a:cubicBezTo>
                    <a:pt x="-2305" y="479181"/>
                    <a:pt x="6254" y="367372"/>
                    <a:pt x="48146" y="300923"/>
                  </a:cubicBezTo>
                  <a:cubicBezTo>
                    <a:pt x="82200" y="211939"/>
                    <a:pt x="554475" y="-25989"/>
                    <a:pt x="702499" y="2324"/>
                  </a:cubicBezTo>
                  <a:cubicBezTo>
                    <a:pt x="850523" y="30637"/>
                    <a:pt x="489826" y="429780"/>
                    <a:pt x="568646" y="544263"/>
                  </a:cubicBezTo>
                  <a:cubicBezTo>
                    <a:pt x="647466" y="658746"/>
                    <a:pt x="1175849" y="837648"/>
                    <a:pt x="1105395" y="899111"/>
                  </a:cubicBezTo>
                  <a:cubicBezTo>
                    <a:pt x="1034941" y="960574"/>
                    <a:pt x="639937" y="898111"/>
                    <a:pt x="496231" y="887253"/>
                  </a:cubicBezTo>
                  <a:cubicBezTo>
                    <a:pt x="352525" y="876395"/>
                    <a:pt x="315060" y="862923"/>
                    <a:pt x="243161" y="833962"/>
                  </a:cubicBezTo>
                  <a:cubicBezTo>
                    <a:pt x="171262" y="805001"/>
                    <a:pt x="105285" y="761157"/>
                    <a:pt x="64838" y="71348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9" name="Szabadkézi sokszög 408"/>
            <p:cNvSpPr/>
            <p:nvPr/>
          </p:nvSpPr>
          <p:spPr>
            <a:xfrm rot="19805575" flipH="1" flipV="1">
              <a:off x="2652698" y="1599441"/>
              <a:ext cx="1241878" cy="1337147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726" h="1297890">
                  <a:moveTo>
                    <a:pt x="369332" y="1295048"/>
                  </a:moveTo>
                  <a:cubicBezTo>
                    <a:pt x="443341" y="1308650"/>
                    <a:pt x="598746" y="1282471"/>
                    <a:pt x="600499" y="1013808"/>
                  </a:cubicBezTo>
                  <a:lnTo>
                    <a:pt x="336416" y="412591"/>
                  </a:lnTo>
                  <a:cubicBezTo>
                    <a:pt x="489665" y="391577"/>
                    <a:pt x="785834" y="581398"/>
                    <a:pt x="906498" y="627586"/>
                  </a:cubicBezTo>
                  <a:cubicBezTo>
                    <a:pt x="1027162" y="673774"/>
                    <a:pt x="1013809" y="693294"/>
                    <a:pt x="1060400" y="689721"/>
                  </a:cubicBezTo>
                  <a:cubicBezTo>
                    <a:pt x="1106991" y="686148"/>
                    <a:pt x="1115200" y="622541"/>
                    <a:pt x="1139193" y="584498"/>
                  </a:cubicBezTo>
                  <a:cubicBezTo>
                    <a:pt x="1163186" y="546455"/>
                    <a:pt x="1225690" y="501953"/>
                    <a:pt x="1204361" y="461463"/>
                  </a:cubicBezTo>
                  <a:cubicBezTo>
                    <a:pt x="1183032" y="420973"/>
                    <a:pt x="1222393" y="440265"/>
                    <a:pt x="1058073" y="363210"/>
                  </a:cubicBezTo>
                  <a:cubicBezTo>
                    <a:pt x="767280" y="243076"/>
                    <a:pt x="300337" y="-30617"/>
                    <a:pt x="185694" y="2808"/>
                  </a:cubicBezTo>
                  <a:cubicBezTo>
                    <a:pt x="81288" y="10815"/>
                    <a:pt x="16517" y="61730"/>
                    <a:pt x="7825" y="147195"/>
                  </a:cubicBezTo>
                  <a:cubicBezTo>
                    <a:pt x="-32985" y="314475"/>
                    <a:pt x="96193" y="740886"/>
                    <a:pt x="156444" y="932195"/>
                  </a:cubicBezTo>
                  <a:cubicBezTo>
                    <a:pt x="216695" y="1123504"/>
                    <a:pt x="295323" y="1281446"/>
                    <a:pt x="369332" y="1295048"/>
                  </a:cubicBezTo>
                  <a:close/>
                </a:path>
              </a:pathLst>
            </a:custGeom>
            <a:solidFill>
              <a:srgbClr val="85C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0" name="Szabadkézi sokszög 409"/>
            <p:cNvSpPr/>
            <p:nvPr/>
          </p:nvSpPr>
          <p:spPr>
            <a:xfrm rot="14540464" flipH="1">
              <a:off x="2177591" y="2451882"/>
              <a:ext cx="454049" cy="60006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11" name="Szabadkézi sokszög 410"/>
            <p:cNvSpPr/>
            <p:nvPr/>
          </p:nvSpPr>
          <p:spPr>
            <a:xfrm rot="8065951">
              <a:off x="2528140" y="2227936"/>
              <a:ext cx="454049" cy="60006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148" name="Téglalap 147"/>
          <p:cNvSpPr/>
          <p:nvPr/>
        </p:nvSpPr>
        <p:spPr>
          <a:xfrm>
            <a:off x="4712042" y="5177455"/>
            <a:ext cx="5526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/>
              <a:t>És meg is születik a kisfiú, akiről azt mondta az angyal, hogy a Megváltó útkészítője lesz.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863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5358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Csoportba foglalás 79"/>
          <p:cNvGrpSpPr/>
          <p:nvPr/>
        </p:nvGrpSpPr>
        <p:grpSpPr>
          <a:xfrm flipH="1">
            <a:off x="-1349050" y="-1026885"/>
            <a:ext cx="5908253" cy="5582036"/>
            <a:chOff x="6413953" y="-1780142"/>
            <a:chExt cx="7560000" cy="7560000"/>
          </a:xfrm>
        </p:grpSpPr>
        <p:sp>
          <p:nvSpPr>
            <p:cNvPr id="81" name="Ellipszis 80"/>
            <p:cNvSpPr/>
            <p:nvPr/>
          </p:nvSpPr>
          <p:spPr>
            <a:xfrm>
              <a:off x="7600370" y="-1224177"/>
              <a:ext cx="5969729" cy="5764678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/>
            <p:nvPr/>
          </p:nvSpPr>
          <p:spPr>
            <a:xfrm>
              <a:off x="6413953" y="-1780142"/>
              <a:ext cx="7560000" cy="756000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/>
            <p:nvPr/>
          </p:nvSpPr>
          <p:spPr>
            <a:xfrm>
              <a:off x="8364292" y="-1106893"/>
              <a:ext cx="4680000" cy="4680000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/>
            <p:nvPr/>
          </p:nvSpPr>
          <p:spPr>
            <a:xfrm>
              <a:off x="9444292" y="-915942"/>
              <a:ext cx="3600000" cy="3600000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4" name="Csoportba foglalás 183"/>
          <p:cNvGrpSpPr/>
          <p:nvPr/>
        </p:nvGrpSpPr>
        <p:grpSpPr>
          <a:xfrm flipH="1">
            <a:off x="2805076" y="502613"/>
            <a:ext cx="2110646" cy="6123786"/>
            <a:chOff x="1441958" y="-26811"/>
            <a:chExt cx="2472983" cy="6884811"/>
          </a:xfrm>
        </p:grpSpPr>
        <p:sp>
          <p:nvSpPr>
            <p:cNvPr id="185" name="Ellipszis 205"/>
            <p:cNvSpPr/>
            <p:nvPr/>
          </p:nvSpPr>
          <p:spPr>
            <a:xfrm flipH="1">
              <a:off x="1446281" y="-26811"/>
              <a:ext cx="2284515" cy="3139724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5750" h="2840651">
                  <a:moveTo>
                    <a:pt x="62065" y="2579636"/>
                  </a:moveTo>
                  <a:cubicBezTo>
                    <a:pt x="-193767" y="2444618"/>
                    <a:pt x="393708" y="1126842"/>
                    <a:pt x="869469" y="682221"/>
                  </a:cubicBezTo>
                  <a:cubicBezTo>
                    <a:pt x="1345230" y="237600"/>
                    <a:pt x="2186480" y="18993"/>
                    <a:pt x="2780157" y="796"/>
                  </a:cubicBezTo>
                  <a:cubicBezTo>
                    <a:pt x="3578915" y="-16196"/>
                    <a:pt x="4327343" y="239585"/>
                    <a:pt x="4786376" y="689830"/>
                  </a:cubicBezTo>
                  <a:cubicBezTo>
                    <a:pt x="5245409" y="1140075"/>
                    <a:pt x="5616243" y="2144982"/>
                    <a:pt x="5534357" y="2702266"/>
                  </a:cubicBezTo>
                  <a:cubicBezTo>
                    <a:pt x="4746972" y="3017234"/>
                    <a:pt x="317897" y="2714654"/>
                    <a:pt x="62065" y="2579636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04" name="Szabadkézi sokszög 203"/>
            <p:cNvSpPr>
              <a:spLocks noChangeAspect="1"/>
            </p:cNvSpPr>
            <p:nvPr/>
          </p:nvSpPr>
          <p:spPr>
            <a:xfrm rot="1294301" flipH="1">
              <a:off x="2487556" y="5586203"/>
              <a:ext cx="1335983" cy="1271797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5" name="Szabadkézi sokszög 204"/>
            <p:cNvSpPr/>
            <p:nvPr/>
          </p:nvSpPr>
          <p:spPr>
            <a:xfrm rot="1294301" flipH="1">
              <a:off x="2022339" y="5617176"/>
              <a:ext cx="1262314" cy="120166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8EB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6" name="Szabadkézi sokszög 205"/>
            <p:cNvSpPr/>
            <p:nvPr/>
          </p:nvSpPr>
          <p:spPr>
            <a:xfrm>
              <a:off x="1828430" y="137196"/>
              <a:ext cx="1422519" cy="1416523"/>
            </a:xfrm>
            <a:custGeom>
              <a:avLst/>
              <a:gdLst>
                <a:gd name="connsiteX0" fmla="*/ 785044 w 1638668"/>
                <a:gd name="connsiteY0" fmla="*/ 0 h 1612462"/>
                <a:gd name="connsiteX1" fmla="*/ 850973 w 1638668"/>
                <a:gd name="connsiteY1" fmla="*/ 3088 h 1612462"/>
                <a:gd name="connsiteX2" fmla="*/ 1461695 w 1638668"/>
                <a:gd name="connsiteY2" fmla="*/ 432645 h 1612462"/>
                <a:gd name="connsiteX3" fmla="*/ 1489325 w 1638668"/>
                <a:gd name="connsiteY3" fmla="*/ 520962 h 1612462"/>
                <a:gd name="connsiteX4" fmla="*/ 1527274 w 1638668"/>
                <a:gd name="connsiteY4" fmla="*/ 567462 h 1612462"/>
                <a:gd name="connsiteX5" fmla="*/ 1638668 w 1638668"/>
                <a:gd name="connsiteY5" fmla="*/ 929074 h 1612462"/>
                <a:gd name="connsiteX6" fmla="*/ 976809 w 1638668"/>
                <a:gd name="connsiteY6" fmla="*/ 1609374 h 1612462"/>
                <a:gd name="connsiteX7" fmla="*/ 910880 w 1638668"/>
                <a:gd name="connsiteY7" fmla="*/ 1612462 h 1612462"/>
                <a:gd name="connsiteX8" fmla="*/ 910880 w 1638668"/>
                <a:gd name="connsiteY8" fmla="*/ 1352713 h 1612462"/>
                <a:gd name="connsiteX9" fmla="*/ 850973 w 1638668"/>
                <a:gd name="connsiteY9" fmla="*/ 1363688 h 1612462"/>
                <a:gd name="connsiteX10" fmla="*/ 817792 w 1638668"/>
                <a:gd name="connsiteY10" fmla="*/ 1365242 h 1612462"/>
                <a:gd name="connsiteX11" fmla="*/ 817792 w 1638668"/>
                <a:gd name="connsiteY11" fmla="*/ 1367694 h 1612462"/>
                <a:gd name="connsiteX12" fmla="*/ 808582 w 1638668"/>
                <a:gd name="connsiteY12" fmla="*/ 1368136 h 1612462"/>
                <a:gd name="connsiteX13" fmla="*/ 791327 w 1638668"/>
                <a:gd name="connsiteY13" fmla="*/ 1366482 h 1612462"/>
                <a:gd name="connsiteX14" fmla="*/ 785044 w 1638668"/>
                <a:gd name="connsiteY14" fmla="*/ 1366776 h 1612462"/>
                <a:gd name="connsiteX15" fmla="*/ 785044 w 1638668"/>
                <a:gd name="connsiteY15" fmla="*/ 1365879 h 1612462"/>
                <a:gd name="connsiteX16" fmla="*/ 727788 w 1638668"/>
                <a:gd name="connsiteY16" fmla="*/ 1360390 h 1612462"/>
                <a:gd name="connsiteX17" fmla="*/ 727788 w 1638668"/>
                <a:gd name="connsiteY17" fmla="*/ 1612018 h 1612462"/>
                <a:gd name="connsiteX18" fmla="*/ 718578 w 1638668"/>
                <a:gd name="connsiteY18" fmla="*/ 1612460 h 1612462"/>
                <a:gd name="connsiteX19" fmla="*/ 0 w 1638668"/>
                <a:gd name="connsiteY19" fmla="*/ 929073 h 1612462"/>
                <a:gd name="connsiteX20" fmla="*/ 56470 w 1638668"/>
                <a:gd name="connsiteY20" fmla="*/ 663068 h 1612462"/>
                <a:gd name="connsiteX21" fmla="*/ 98916 w 1638668"/>
                <a:gd name="connsiteY21" fmla="*/ 588697 h 1612462"/>
                <a:gd name="connsiteX22" fmla="*/ 101228 w 1638668"/>
                <a:gd name="connsiteY22" fmla="*/ 563778 h 1612462"/>
                <a:gd name="connsiteX23" fmla="*/ 663763 w 1638668"/>
                <a:gd name="connsiteY23" fmla="*/ 15246 h 1612462"/>
                <a:gd name="connsiteX24" fmla="*/ 785044 w 1638668"/>
                <a:gd name="connsiteY24" fmla="*/ 3619 h 1612462"/>
                <a:gd name="connsiteX0" fmla="*/ 785044 w 1638668"/>
                <a:gd name="connsiteY0" fmla="*/ 531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24" fmla="*/ 785044 w 1638668"/>
                <a:gd name="connsiteY24" fmla="*/ 531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668" h="1609374">
                  <a:moveTo>
                    <a:pt x="663763" y="12158"/>
                  </a:moveTo>
                  <a:cubicBezTo>
                    <a:pt x="734833" y="-4896"/>
                    <a:pt x="788570" y="4053"/>
                    <a:pt x="850973" y="0"/>
                  </a:cubicBezTo>
                  <a:cubicBezTo>
                    <a:pt x="1129791" y="26264"/>
                    <a:pt x="1362678" y="196640"/>
                    <a:pt x="1461695" y="429557"/>
                  </a:cubicBezTo>
                  <a:lnTo>
                    <a:pt x="1489325" y="517874"/>
                  </a:lnTo>
                  <a:lnTo>
                    <a:pt x="1527274" y="564374"/>
                  </a:lnTo>
                  <a:cubicBezTo>
                    <a:pt x="1597873" y="669276"/>
                    <a:pt x="1638668" y="793212"/>
                    <a:pt x="1638668" y="925986"/>
                  </a:cubicBezTo>
                  <a:cubicBezTo>
                    <a:pt x="1638668" y="1280051"/>
                    <a:pt x="1348566" y="1571267"/>
                    <a:pt x="976809" y="1606286"/>
                  </a:cubicBezTo>
                  <a:lnTo>
                    <a:pt x="910880" y="1609374"/>
                  </a:lnTo>
                  <a:lnTo>
                    <a:pt x="910880" y="1349625"/>
                  </a:lnTo>
                  <a:lnTo>
                    <a:pt x="850973" y="1360600"/>
                  </a:lnTo>
                  <a:lnTo>
                    <a:pt x="817792" y="1362154"/>
                  </a:lnTo>
                  <a:lnTo>
                    <a:pt x="817792" y="1364606"/>
                  </a:lnTo>
                  <a:lnTo>
                    <a:pt x="808582" y="1365048"/>
                  </a:lnTo>
                  <a:lnTo>
                    <a:pt x="791327" y="1363394"/>
                  </a:lnTo>
                  <a:lnTo>
                    <a:pt x="785044" y="1363688"/>
                  </a:lnTo>
                  <a:lnTo>
                    <a:pt x="785044" y="1362791"/>
                  </a:lnTo>
                  <a:lnTo>
                    <a:pt x="727788" y="1357302"/>
                  </a:lnTo>
                  <a:lnTo>
                    <a:pt x="727788" y="1608930"/>
                  </a:lnTo>
                  <a:lnTo>
                    <a:pt x="718578" y="1609372"/>
                  </a:lnTo>
                  <a:cubicBezTo>
                    <a:pt x="321718" y="1609372"/>
                    <a:pt x="0" y="1303409"/>
                    <a:pt x="0" y="925985"/>
                  </a:cubicBezTo>
                  <a:cubicBezTo>
                    <a:pt x="0" y="831629"/>
                    <a:pt x="20108" y="741739"/>
                    <a:pt x="56470" y="659980"/>
                  </a:cubicBezTo>
                  <a:lnTo>
                    <a:pt x="98916" y="585609"/>
                  </a:lnTo>
                  <a:lnTo>
                    <a:pt x="101228" y="560690"/>
                  </a:lnTo>
                  <a:cubicBezTo>
                    <a:pt x="152851" y="285841"/>
                    <a:pt x="377250" y="67916"/>
                    <a:pt x="663763" y="1215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08" name="Ellipszis 207"/>
            <p:cNvSpPr/>
            <p:nvPr/>
          </p:nvSpPr>
          <p:spPr>
            <a:xfrm>
              <a:off x="2901452" y="931642"/>
              <a:ext cx="139335" cy="135008"/>
            </a:xfrm>
            <a:prstGeom prst="ellipse">
              <a:avLst/>
            </a:pr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0" name="Szabadkézi sokszög 209"/>
            <p:cNvSpPr/>
            <p:nvPr/>
          </p:nvSpPr>
          <p:spPr>
            <a:xfrm flipH="1">
              <a:off x="2499204" y="657872"/>
              <a:ext cx="4293" cy="562920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1" name="Szabadkézi sokszög 210"/>
            <p:cNvSpPr/>
            <p:nvPr/>
          </p:nvSpPr>
          <p:spPr>
            <a:xfrm flipH="1">
              <a:off x="2117455" y="972646"/>
              <a:ext cx="28925" cy="2775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3" name="Ellipszis 212"/>
            <p:cNvSpPr/>
            <p:nvPr/>
          </p:nvSpPr>
          <p:spPr>
            <a:xfrm>
              <a:off x="1973531" y="924945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4" name="Szabadkézi sokszög 213"/>
            <p:cNvSpPr/>
            <p:nvPr/>
          </p:nvSpPr>
          <p:spPr>
            <a:xfrm flipH="1">
              <a:off x="2146379" y="975422"/>
              <a:ext cx="8505" cy="2011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5" name="Szabadkézi sokszög 214"/>
            <p:cNvSpPr/>
            <p:nvPr/>
          </p:nvSpPr>
          <p:spPr>
            <a:xfrm flipH="1">
              <a:off x="1983831" y="383870"/>
              <a:ext cx="537796" cy="987078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7646 w 936812"/>
                <a:gd name="connsiteY0" fmla="*/ 0 h 1682546"/>
                <a:gd name="connsiteX1" fmla="*/ 936812 w 936812"/>
                <a:gd name="connsiteY1" fmla="*/ 297499 h 1682546"/>
                <a:gd name="connsiteX2" fmla="*/ 0 w 936812"/>
                <a:gd name="connsiteY2" fmla="*/ 1682546 h 1682546"/>
                <a:gd name="connsiteX3" fmla="*/ 7646 w 936812"/>
                <a:gd name="connsiteY3" fmla="*/ 0 h 1682546"/>
                <a:gd name="connsiteX0" fmla="*/ 7646 w 936812"/>
                <a:gd name="connsiteY0" fmla="*/ 0 h 1715603"/>
                <a:gd name="connsiteX1" fmla="*/ 936812 w 936812"/>
                <a:gd name="connsiteY1" fmla="*/ 330556 h 1715603"/>
                <a:gd name="connsiteX2" fmla="*/ 0 w 936812"/>
                <a:gd name="connsiteY2" fmla="*/ 1715603 h 1715603"/>
                <a:gd name="connsiteX3" fmla="*/ 7646 w 936812"/>
                <a:gd name="connsiteY3" fmla="*/ 0 h 171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812" h="1715603">
                  <a:moveTo>
                    <a:pt x="7646" y="0"/>
                  </a:moveTo>
                  <a:cubicBezTo>
                    <a:pt x="319917" y="0"/>
                    <a:pt x="624541" y="330556"/>
                    <a:pt x="936812" y="330556"/>
                  </a:cubicBezTo>
                  <a:cubicBezTo>
                    <a:pt x="936812" y="1095496"/>
                    <a:pt x="517387" y="1715603"/>
                    <a:pt x="0" y="1715603"/>
                  </a:cubicBezTo>
                  <a:cubicBezTo>
                    <a:pt x="2549" y="1154754"/>
                    <a:pt x="5097" y="560849"/>
                    <a:pt x="7646" y="0"/>
                  </a:cubicBez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6" name="Szabadkézi sokszög 215"/>
            <p:cNvSpPr/>
            <p:nvPr/>
          </p:nvSpPr>
          <p:spPr>
            <a:xfrm>
              <a:off x="2499327" y="385113"/>
              <a:ext cx="542187" cy="991832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0 w 936812"/>
                <a:gd name="connsiteY0" fmla="*/ 0 h 1699074"/>
                <a:gd name="connsiteX1" fmla="*/ 936812 w 936812"/>
                <a:gd name="connsiteY1" fmla="*/ 314027 h 1699074"/>
                <a:gd name="connsiteX2" fmla="*/ 0 w 936812"/>
                <a:gd name="connsiteY2" fmla="*/ 1699074 h 1699074"/>
                <a:gd name="connsiteX3" fmla="*/ 0 w 936812"/>
                <a:gd name="connsiteY3" fmla="*/ 0 h 1699074"/>
                <a:gd name="connsiteX0" fmla="*/ 0 w 944460"/>
                <a:gd name="connsiteY0" fmla="*/ 0 h 1723866"/>
                <a:gd name="connsiteX1" fmla="*/ 944460 w 944460"/>
                <a:gd name="connsiteY1" fmla="*/ 338819 h 1723866"/>
                <a:gd name="connsiteX2" fmla="*/ 7648 w 944460"/>
                <a:gd name="connsiteY2" fmla="*/ 1723866 h 1723866"/>
                <a:gd name="connsiteX3" fmla="*/ 0 w 944460"/>
                <a:gd name="connsiteY3" fmla="*/ 0 h 17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460" h="1723866">
                  <a:moveTo>
                    <a:pt x="0" y="0"/>
                  </a:moveTo>
                  <a:cubicBezTo>
                    <a:pt x="312271" y="0"/>
                    <a:pt x="632189" y="338819"/>
                    <a:pt x="944460" y="338819"/>
                  </a:cubicBezTo>
                  <a:cubicBezTo>
                    <a:pt x="944460" y="1103759"/>
                    <a:pt x="525035" y="1723866"/>
                    <a:pt x="7648" y="1723866"/>
                  </a:cubicBezTo>
                  <a:cubicBezTo>
                    <a:pt x="5099" y="1149244"/>
                    <a:pt x="2549" y="574622"/>
                    <a:pt x="0" y="0"/>
                  </a:cubicBez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7" name="Szabadkézi sokszög 216"/>
            <p:cNvSpPr/>
            <p:nvPr/>
          </p:nvSpPr>
          <p:spPr>
            <a:xfrm flipH="1">
              <a:off x="1679270" y="1515098"/>
              <a:ext cx="1787038" cy="500649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  <a:gd name="connsiteX0" fmla="*/ 929662 w 1859325"/>
                <a:gd name="connsiteY0" fmla="*/ 1119694 h 4370961"/>
                <a:gd name="connsiteX1" fmla="*/ 1675190 w 1859325"/>
                <a:gd name="connsiteY1" fmla="*/ 1313156 h 4370961"/>
                <a:gd name="connsiteX2" fmla="*/ 1690897 w 1859325"/>
                <a:gd name="connsiteY2" fmla="*/ 1323983 h 4370961"/>
                <a:gd name="connsiteX3" fmla="*/ 1690897 w 1859325"/>
                <a:gd name="connsiteY3" fmla="*/ 2236444 h 4370961"/>
                <a:gd name="connsiteX4" fmla="*/ 1690897 w 1859325"/>
                <a:gd name="connsiteY4" fmla="*/ 2236445 h 4370961"/>
                <a:gd name="connsiteX5" fmla="*/ 1690897 w 1859325"/>
                <a:gd name="connsiteY5" fmla="*/ 2239386 h 4370961"/>
                <a:gd name="connsiteX6" fmla="*/ 1687791 w 1859325"/>
                <a:gd name="connsiteY6" fmla="*/ 2238586 h 4370961"/>
                <a:gd name="connsiteX7" fmla="*/ 1687790 w 1859325"/>
                <a:gd name="connsiteY7" fmla="*/ 2238587 h 4370961"/>
                <a:gd name="connsiteX8" fmla="*/ 1675190 w 1859325"/>
                <a:gd name="connsiteY8" fmla="*/ 2247272 h 4370961"/>
                <a:gd name="connsiteX9" fmla="*/ 900542 w 1859325"/>
                <a:gd name="connsiteY9" fmla="*/ 4370961 h 4370961"/>
                <a:gd name="connsiteX10" fmla="*/ 184134 w 1859325"/>
                <a:gd name="connsiteY10" fmla="*/ 2247272 h 4370961"/>
                <a:gd name="connsiteX11" fmla="*/ 171534 w 1859325"/>
                <a:gd name="connsiteY11" fmla="*/ 2238587 h 4370961"/>
                <a:gd name="connsiteX12" fmla="*/ 171533 w 1859325"/>
                <a:gd name="connsiteY12" fmla="*/ 2238586 h 4370961"/>
                <a:gd name="connsiteX13" fmla="*/ 168429 w 1859325"/>
                <a:gd name="connsiteY13" fmla="*/ 2239386 h 4370961"/>
                <a:gd name="connsiteX14" fmla="*/ 168429 w 1859325"/>
                <a:gd name="connsiteY14" fmla="*/ 2236447 h 4370961"/>
                <a:gd name="connsiteX15" fmla="*/ 168429 w 1859325"/>
                <a:gd name="connsiteY15" fmla="*/ 2236446 h 4370961"/>
                <a:gd name="connsiteX16" fmla="*/ 168429 w 1859325"/>
                <a:gd name="connsiteY16" fmla="*/ 1323982 h 4370961"/>
                <a:gd name="connsiteX17" fmla="*/ 184134 w 1859325"/>
                <a:gd name="connsiteY17" fmla="*/ 1313156 h 4370961"/>
                <a:gd name="connsiteX18" fmla="*/ 929662 w 1859325"/>
                <a:gd name="connsiteY18" fmla="*/ 1119694 h 4370961"/>
                <a:gd name="connsiteX19" fmla="*/ 329393 w 1859325"/>
                <a:gd name="connsiteY19" fmla="*/ 0 h 4370961"/>
                <a:gd name="connsiteX20" fmla="*/ 1529930 w 1859325"/>
                <a:gd name="connsiteY20" fmla="*/ 0 h 4370961"/>
                <a:gd name="connsiteX21" fmla="*/ 1577443 w 1859325"/>
                <a:gd name="connsiteY21" fmla="*/ 12568 h 4370961"/>
                <a:gd name="connsiteX22" fmla="*/ 1859325 w 1859325"/>
                <a:gd name="connsiteY22" fmla="*/ 381480 h 4370961"/>
                <a:gd name="connsiteX23" fmla="*/ 1859325 w 1859325"/>
                <a:gd name="connsiteY23" fmla="*/ 580179 h 4370961"/>
                <a:gd name="connsiteX24" fmla="*/ 1728965 w 1859325"/>
                <a:gd name="connsiteY24" fmla="*/ 860482 h 4370961"/>
                <a:gd name="connsiteX25" fmla="*/ 1690897 w 1859325"/>
                <a:gd name="connsiteY25" fmla="*/ 888455 h 4370961"/>
                <a:gd name="connsiteX26" fmla="*/ 1690897 w 1859325"/>
                <a:gd name="connsiteY26" fmla="*/ 1323982 h 4370961"/>
                <a:gd name="connsiteX27" fmla="*/ 1675190 w 1859325"/>
                <a:gd name="connsiteY27" fmla="*/ 1313155 h 4370961"/>
                <a:gd name="connsiteX28" fmla="*/ 929662 w 1859325"/>
                <a:gd name="connsiteY28" fmla="*/ 1119693 h 4370961"/>
                <a:gd name="connsiteX29" fmla="*/ 184134 w 1859325"/>
                <a:gd name="connsiteY29" fmla="*/ 1313155 h 4370961"/>
                <a:gd name="connsiteX30" fmla="*/ 168429 w 1859325"/>
                <a:gd name="connsiteY30" fmla="*/ 1323981 h 4370961"/>
                <a:gd name="connsiteX31" fmla="*/ 168429 w 1859325"/>
                <a:gd name="connsiteY31" fmla="*/ 888455 h 4370961"/>
                <a:gd name="connsiteX32" fmla="*/ 130361 w 1859325"/>
                <a:gd name="connsiteY32" fmla="*/ 860482 h 4370961"/>
                <a:gd name="connsiteX33" fmla="*/ 0 w 1859325"/>
                <a:gd name="connsiteY33" fmla="*/ 580179 h 4370961"/>
                <a:gd name="connsiteX34" fmla="*/ 0 w 1859325"/>
                <a:gd name="connsiteY34" fmla="*/ 381480 h 4370961"/>
                <a:gd name="connsiteX35" fmla="*/ 281881 w 1859325"/>
                <a:gd name="connsiteY35" fmla="*/ 12568 h 4370961"/>
                <a:gd name="connsiteX36" fmla="*/ 329393 w 1859325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349436 w 2040332"/>
                <a:gd name="connsiteY14" fmla="*/ 2236447 h 4370961"/>
                <a:gd name="connsiteX15" fmla="*/ 0 w 2040332"/>
                <a:gd name="connsiteY15" fmla="*/ 4311440 h 4370961"/>
                <a:gd name="connsiteX16" fmla="*/ 349436 w 2040332"/>
                <a:gd name="connsiteY16" fmla="*/ 1323982 h 4370961"/>
                <a:gd name="connsiteX17" fmla="*/ 365141 w 2040332"/>
                <a:gd name="connsiteY17" fmla="*/ 1313156 h 4370961"/>
                <a:gd name="connsiteX18" fmla="*/ 1110669 w 2040332"/>
                <a:gd name="connsiteY18" fmla="*/ 1119694 h 4370961"/>
                <a:gd name="connsiteX19" fmla="*/ 510400 w 2040332"/>
                <a:gd name="connsiteY19" fmla="*/ 0 h 4370961"/>
                <a:gd name="connsiteX20" fmla="*/ 1710937 w 2040332"/>
                <a:gd name="connsiteY20" fmla="*/ 0 h 4370961"/>
                <a:gd name="connsiteX21" fmla="*/ 1758450 w 2040332"/>
                <a:gd name="connsiteY21" fmla="*/ 12568 h 4370961"/>
                <a:gd name="connsiteX22" fmla="*/ 2040332 w 2040332"/>
                <a:gd name="connsiteY22" fmla="*/ 381480 h 4370961"/>
                <a:gd name="connsiteX23" fmla="*/ 2040332 w 2040332"/>
                <a:gd name="connsiteY23" fmla="*/ 580179 h 4370961"/>
                <a:gd name="connsiteX24" fmla="*/ 1909972 w 2040332"/>
                <a:gd name="connsiteY24" fmla="*/ 860482 h 4370961"/>
                <a:gd name="connsiteX25" fmla="*/ 1871904 w 2040332"/>
                <a:gd name="connsiteY25" fmla="*/ 888455 h 4370961"/>
                <a:gd name="connsiteX26" fmla="*/ 1871904 w 2040332"/>
                <a:gd name="connsiteY26" fmla="*/ 1323982 h 4370961"/>
                <a:gd name="connsiteX27" fmla="*/ 1856197 w 2040332"/>
                <a:gd name="connsiteY27" fmla="*/ 1313155 h 4370961"/>
                <a:gd name="connsiteX28" fmla="*/ 1110669 w 2040332"/>
                <a:gd name="connsiteY28" fmla="*/ 1119693 h 4370961"/>
                <a:gd name="connsiteX29" fmla="*/ 365141 w 2040332"/>
                <a:gd name="connsiteY29" fmla="*/ 1313155 h 4370961"/>
                <a:gd name="connsiteX30" fmla="*/ 349436 w 2040332"/>
                <a:gd name="connsiteY30" fmla="*/ 1323981 h 4370961"/>
                <a:gd name="connsiteX31" fmla="*/ 349436 w 2040332"/>
                <a:gd name="connsiteY31" fmla="*/ 888455 h 4370961"/>
                <a:gd name="connsiteX32" fmla="*/ 311368 w 2040332"/>
                <a:gd name="connsiteY32" fmla="*/ 860482 h 4370961"/>
                <a:gd name="connsiteX33" fmla="*/ 181007 w 2040332"/>
                <a:gd name="connsiteY33" fmla="*/ 580179 h 4370961"/>
                <a:gd name="connsiteX34" fmla="*/ 181007 w 2040332"/>
                <a:gd name="connsiteY34" fmla="*/ 381480 h 4370961"/>
                <a:gd name="connsiteX35" fmla="*/ 462888 w 2040332"/>
                <a:gd name="connsiteY35" fmla="*/ 12568 h 4370961"/>
                <a:gd name="connsiteX36" fmla="*/ 510400 w 2040332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0 w 2040332"/>
                <a:gd name="connsiteY14" fmla="*/ 4311440 h 4370961"/>
                <a:gd name="connsiteX15" fmla="*/ 349436 w 2040332"/>
                <a:gd name="connsiteY15" fmla="*/ 1323982 h 4370961"/>
                <a:gd name="connsiteX16" fmla="*/ 365141 w 2040332"/>
                <a:gd name="connsiteY16" fmla="*/ 1313156 h 4370961"/>
                <a:gd name="connsiteX17" fmla="*/ 1110669 w 2040332"/>
                <a:gd name="connsiteY17" fmla="*/ 1119694 h 4370961"/>
                <a:gd name="connsiteX18" fmla="*/ 510400 w 2040332"/>
                <a:gd name="connsiteY18" fmla="*/ 0 h 4370961"/>
                <a:gd name="connsiteX19" fmla="*/ 1710937 w 2040332"/>
                <a:gd name="connsiteY19" fmla="*/ 0 h 4370961"/>
                <a:gd name="connsiteX20" fmla="*/ 1758450 w 2040332"/>
                <a:gd name="connsiteY20" fmla="*/ 12568 h 4370961"/>
                <a:gd name="connsiteX21" fmla="*/ 2040332 w 2040332"/>
                <a:gd name="connsiteY21" fmla="*/ 381480 h 4370961"/>
                <a:gd name="connsiteX22" fmla="*/ 2040332 w 2040332"/>
                <a:gd name="connsiteY22" fmla="*/ 580179 h 4370961"/>
                <a:gd name="connsiteX23" fmla="*/ 1909972 w 2040332"/>
                <a:gd name="connsiteY23" fmla="*/ 860482 h 4370961"/>
                <a:gd name="connsiteX24" fmla="*/ 1871904 w 2040332"/>
                <a:gd name="connsiteY24" fmla="*/ 888455 h 4370961"/>
                <a:gd name="connsiteX25" fmla="*/ 1871904 w 2040332"/>
                <a:gd name="connsiteY25" fmla="*/ 1323982 h 4370961"/>
                <a:gd name="connsiteX26" fmla="*/ 1856197 w 2040332"/>
                <a:gd name="connsiteY26" fmla="*/ 1313155 h 4370961"/>
                <a:gd name="connsiteX27" fmla="*/ 1110669 w 2040332"/>
                <a:gd name="connsiteY27" fmla="*/ 1119693 h 4370961"/>
                <a:gd name="connsiteX28" fmla="*/ 365141 w 2040332"/>
                <a:gd name="connsiteY28" fmla="*/ 1313155 h 4370961"/>
                <a:gd name="connsiteX29" fmla="*/ 349436 w 2040332"/>
                <a:gd name="connsiteY29" fmla="*/ 1323981 h 4370961"/>
                <a:gd name="connsiteX30" fmla="*/ 349436 w 2040332"/>
                <a:gd name="connsiteY30" fmla="*/ 888455 h 4370961"/>
                <a:gd name="connsiteX31" fmla="*/ 311368 w 2040332"/>
                <a:gd name="connsiteY31" fmla="*/ 860482 h 4370961"/>
                <a:gd name="connsiteX32" fmla="*/ 181007 w 2040332"/>
                <a:gd name="connsiteY32" fmla="*/ 580179 h 4370961"/>
                <a:gd name="connsiteX33" fmla="*/ 181007 w 2040332"/>
                <a:gd name="connsiteY33" fmla="*/ 381480 h 4370961"/>
                <a:gd name="connsiteX34" fmla="*/ 462888 w 2040332"/>
                <a:gd name="connsiteY34" fmla="*/ 12568 h 4370961"/>
                <a:gd name="connsiteX35" fmla="*/ 510400 w 2040332"/>
                <a:gd name="connsiteY35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0 w 2040332"/>
                <a:gd name="connsiteY13" fmla="*/ 4311440 h 4370961"/>
                <a:gd name="connsiteX14" fmla="*/ 349436 w 2040332"/>
                <a:gd name="connsiteY14" fmla="*/ 1323982 h 4370961"/>
                <a:gd name="connsiteX15" fmla="*/ 365141 w 2040332"/>
                <a:gd name="connsiteY15" fmla="*/ 1313156 h 4370961"/>
                <a:gd name="connsiteX16" fmla="*/ 1110669 w 2040332"/>
                <a:gd name="connsiteY16" fmla="*/ 1119694 h 4370961"/>
                <a:gd name="connsiteX17" fmla="*/ 510400 w 2040332"/>
                <a:gd name="connsiteY17" fmla="*/ 0 h 4370961"/>
                <a:gd name="connsiteX18" fmla="*/ 1710937 w 2040332"/>
                <a:gd name="connsiteY18" fmla="*/ 0 h 4370961"/>
                <a:gd name="connsiteX19" fmla="*/ 1758450 w 2040332"/>
                <a:gd name="connsiteY19" fmla="*/ 12568 h 4370961"/>
                <a:gd name="connsiteX20" fmla="*/ 2040332 w 2040332"/>
                <a:gd name="connsiteY20" fmla="*/ 381480 h 4370961"/>
                <a:gd name="connsiteX21" fmla="*/ 2040332 w 2040332"/>
                <a:gd name="connsiteY21" fmla="*/ 580179 h 4370961"/>
                <a:gd name="connsiteX22" fmla="*/ 1909972 w 2040332"/>
                <a:gd name="connsiteY22" fmla="*/ 860482 h 4370961"/>
                <a:gd name="connsiteX23" fmla="*/ 1871904 w 2040332"/>
                <a:gd name="connsiteY23" fmla="*/ 888455 h 4370961"/>
                <a:gd name="connsiteX24" fmla="*/ 1871904 w 2040332"/>
                <a:gd name="connsiteY24" fmla="*/ 1323982 h 4370961"/>
                <a:gd name="connsiteX25" fmla="*/ 1856197 w 2040332"/>
                <a:gd name="connsiteY25" fmla="*/ 1313155 h 4370961"/>
                <a:gd name="connsiteX26" fmla="*/ 1110669 w 2040332"/>
                <a:gd name="connsiteY26" fmla="*/ 1119693 h 4370961"/>
                <a:gd name="connsiteX27" fmla="*/ 365141 w 2040332"/>
                <a:gd name="connsiteY27" fmla="*/ 1313155 h 4370961"/>
                <a:gd name="connsiteX28" fmla="*/ 349436 w 2040332"/>
                <a:gd name="connsiteY28" fmla="*/ 1323981 h 4370961"/>
                <a:gd name="connsiteX29" fmla="*/ 349436 w 2040332"/>
                <a:gd name="connsiteY29" fmla="*/ 888455 h 4370961"/>
                <a:gd name="connsiteX30" fmla="*/ 311368 w 2040332"/>
                <a:gd name="connsiteY30" fmla="*/ 860482 h 4370961"/>
                <a:gd name="connsiteX31" fmla="*/ 181007 w 2040332"/>
                <a:gd name="connsiteY31" fmla="*/ 580179 h 4370961"/>
                <a:gd name="connsiteX32" fmla="*/ 181007 w 2040332"/>
                <a:gd name="connsiteY32" fmla="*/ 381480 h 4370961"/>
                <a:gd name="connsiteX33" fmla="*/ 462888 w 2040332"/>
                <a:gd name="connsiteY33" fmla="*/ 12568 h 4370961"/>
                <a:gd name="connsiteX34" fmla="*/ 510400 w 2040332"/>
                <a:gd name="connsiteY34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0 w 2040332"/>
                <a:gd name="connsiteY12" fmla="*/ 4311440 h 4370961"/>
                <a:gd name="connsiteX13" fmla="*/ 349436 w 2040332"/>
                <a:gd name="connsiteY13" fmla="*/ 1323982 h 4370961"/>
                <a:gd name="connsiteX14" fmla="*/ 365141 w 2040332"/>
                <a:gd name="connsiteY14" fmla="*/ 1313156 h 4370961"/>
                <a:gd name="connsiteX15" fmla="*/ 1110669 w 2040332"/>
                <a:gd name="connsiteY15" fmla="*/ 1119694 h 4370961"/>
                <a:gd name="connsiteX16" fmla="*/ 510400 w 2040332"/>
                <a:gd name="connsiteY16" fmla="*/ 0 h 4370961"/>
                <a:gd name="connsiteX17" fmla="*/ 1710937 w 2040332"/>
                <a:gd name="connsiteY17" fmla="*/ 0 h 4370961"/>
                <a:gd name="connsiteX18" fmla="*/ 1758450 w 2040332"/>
                <a:gd name="connsiteY18" fmla="*/ 12568 h 4370961"/>
                <a:gd name="connsiteX19" fmla="*/ 2040332 w 2040332"/>
                <a:gd name="connsiteY19" fmla="*/ 381480 h 4370961"/>
                <a:gd name="connsiteX20" fmla="*/ 2040332 w 2040332"/>
                <a:gd name="connsiteY20" fmla="*/ 580179 h 4370961"/>
                <a:gd name="connsiteX21" fmla="*/ 1909972 w 2040332"/>
                <a:gd name="connsiteY21" fmla="*/ 860482 h 4370961"/>
                <a:gd name="connsiteX22" fmla="*/ 1871904 w 2040332"/>
                <a:gd name="connsiteY22" fmla="*/ 888455 h 4370961"/>
                <a:gd name="connsiteX23" fmla="*/ 1871904 w 2040332"/>
                <a:gd name="connsiteY23" fmla="*/ 1323982 h 4370961"/>
                <a:gd name="connsiteX24" fmla="*/ 1856197 w 2040332"/>
                <a:gd name="connsiteY24" fmla="*/ 1313155 h 4370961"/>
                <a:gd name="connsiteX25" fmla="*/ 1110669 w 2040332"/>
                <a:gd name="connsiteY25" fmla="*/ 1119693 h 4370961"/>
                <a:gd name="connsiteX26" fmla="*/ 365141 w 2040332"/>
                <a:gd name="connsiteY26" fmla="*/ 1313155 h 4370961"/>
                <a:gd name="connsiteX27" fmla="*/ 349436 w 2040332"/>
                <a:gd name="connsiteY27" fmla="*/ 1323981 h 4370961"/>
                <a:gd name="connsiteX28" fmla="*/ 349436 w 2040332"/>
                <a:gd name="connsiteY28" fmla="*/ 888455 h 4370961"/>
                <a:gd name="connsiteX29" fmla="*/ 311368 w 2040332"/>
                <a:gd name="connsiteY29" fmla="*/ 860482 h 4370961"/>
                <a:gd name="connsiteX30" fmla="*/ 181007 w 2040332"/>
                <a:gd name="connsiteY30" fmla="*/ 580179 h 4370961"/>
                <a:gd name="connsiteX31" fmla="*/ 181007 w 2040332"/>
                <a:gd name="connsiteY31" fmla="*/ 381480 h 4370961"/>
                <a:gd name="connsiteX32" fmla="*/ 462888 w 2040332"/>
                <a:gd name="connsiteY32" fmla="*/ 12568 h 4370961"/>
                <a:gd name="connsiteX33" fmla="*/ 510400 w 2040332"/>
                <a:gd name="connsiteY33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0 w 2040332"/>
                <a:gd name="connsiteY11" fmla="*/ 4311440 h 4370961"/>
                <a:gd name="connsiteX12" fmla="*/ 349436 w 2040332"/>
                <a:gd name="connsiteY12" fmla="*/ 1323982 h 4370961"/>
                <a:gd name="connsiteX13" fmla="*/ 365141 w 2040332"/>
                <a:gd name="connsiteY13" fmla="*/ 1313156 h 4370961"/>
                <a:gd name="connsiteX14" fmla="*/ 1110669 w 2040332"/>
                <a:gd name="connsiteY14" fmla="*/ 1119694 h 4370961"/>
                <a:gd name="connsiteX15" fmla="*/ 510400 w 2040332"/>
                <a:gd name="connsiteY15" fmla="*/ 0 h 4370961"/>
                <a:gd name="connsiteX16" fmla="*/ 1710937 w 2040332"/>
                <a:gd name="connsiteY16" fmla="*/ 0 h 4370961"/>
                <a:gd name="connsiteX17" fmla="*/ 1758450 w 2040332"/>
                <a:gd name="connsiteY17" fmla="*/ 12568 h 4370961"/>
                <a:gd name="connsiteX18" fmla="*/ 2040332 w 2040332"/>
                <a:gd name="connsiteY18" fmla="*/ 381480 h 4370961"/>
                <a:gd name="connsiteX19" fmla="*/ 2040332 w 2040332"/>
                <a:gd name="connsiteY19" fmla="*/ 580179 h 4370961"/>
                <a:gd name="connsiteX20" fmla="*/ 1909972 w 2040332"/>
                <a:gd name="connsiteY20" fmla="*/ 860482 h 4370961"/>
                <a:gd name="connsiteX21" fmla="*/ 1871904 w 2040332"/>
                <a:gd name="connsiteY21" fmla="*/ 888455 h 4370961"/>
                <a:gd name="connsiteX22" fmla="*/ 1871904 w 2040332"/>
                <a:gd name="connsiteY22" fmla="*/ 1323982 h 4370961"/>
                <a:gd name="connsiteX23" fmla="*/ 1856197 w 2040332"/>
                <a:gd name="connsiteY23" fmla="*/ 1313155 h 4370961"/>
                <a:gd name="connsiteX24" fmla="*/ 1110669 w 2040332"/>
                <a:gd name="connsiteY24" fmla="*/ 1119693 h 4370961"/>
                <a:gd name="connsiteX25" fmla="*/ 365141 w 2040332"/>
                <a:gd name="connsiteY25" fmla="*/ 1313155 h 4370961"/>
                <a:gd name="connsiteX26" fmla="*/ 349436 w 2040332"/>
                <a:gd name="connsiteY26" fmla="*/ 1323981 h 4370961"/>
                <a:gd name="connsiteX27" fmla="*/ 349436 w 2040332"/>
                <a:gd name="connsiteY27" fmla="*/ 888455 h 4370961"/>
                <a:gd name="connsiteX28" fmla="*/ 311368 w 2040332"/>
                <a:gd name="connsiteY28" fmla="*/ 860482 h 4370961"/>
                <a:gd name="connsiteX29" fmla="*/ 181007 w 2040332"/>
                <a:gd name="connsiteY29" fmla="*/ 580179 h 4370961"/>
                <a:gd name="connsiteX30" fmla="*/ 181007 w 2040332"/>
                <a:gd name="connsiteY30" fmla="*/ 381480 h 4370961"/>
                <a:gd name="connsiteX31" fmla="*/ 462888 w 2040332"/>
                <a:gd name="connsiteY31" fmla="*/ 12568 h 4370961"/>
                <a:gd name="connsiteX32" fmla="*/ 510400 w 2040332"/>
                <a:gd name="connsiteY32" fmla="*/ 0 h 4370961"/>
                <a:gd name="connsiteX0" fmla="*/ 1110669 w 2040332"/>
                <a:gd name="connsiteY0" fmla="*/ 1119694 h 4660866"/>
                <a:gd name="connsiteX1" fmla="*/ 1856197 w 2040332"/>
                <a:gd name="connsiteY1" fmla="*/ 1313156 h 4660866"/>
                <a:gd name="connsiteX2" fmla="*/ 1871904 w 2040332"/>
                <a:gd name="connsiteY2" fmla="*/ 1323983 h 4660866"/>
                <a:gd name="connsiteX3" fmla="*/ 1871904 w 2040332"/>
                <a:gd name="connsiteY3" fmla="*/ 2236444 h 4660866"/>
                <a:gd name="connsiteX4" fmla="*/ 1871904 w 2040332"/>
                <a:gd name="connsiteY4" fmla="*/ 2236445 h 4660866"/>
                <a:gd name="connsiteX5" fmla="*/ 1871904 w 2040332"/>
                <a:gd name="connsiteY5" fmla="*/ 2239386 h 4660866"/>
                <a:gd name="connsiteX6" fmla="*/ 1868798 w 2040332"/>
                <a:gd name="connsiteY6" fmla="*/ 2238586 h 4660866"/>
                <a:gd name="connsiteX7" fmla="*/ 1868797 w 2040332"/>
                <a:gd name="connsiteY7" fmla="*/ 2238587 h 4660866"/>
                <a:gd name="connsiteX8" fmla="*/ 1856197 w 2040332"/>
                <a:gd name="connsiteY8" fmla="*/ 2247272 h 4660866"/>
                <a:gd name="connsiteX9" fmla="*/ 1081549 w 2040332"/>
                <a:gd name="connsiteY9" fmla="*/ 4370961 h 4660866"/>
                <a:gd name="connsiteX10" fmla="*/ 0 w 2040332"/>
                <a:gd name="connsiteY10" fmla="*/ 4311440 h 4660866"/>
                <a:gd name="connsiteX11" fmla="*/ 349436 w 2040332"/>
                <a:gd name="connsiteY11" fmla="*/ 1323982 h 4660866"/>
                <a:gd name="connsiteX12" fmla="*/ 365141 w 2040332"/>
                <a:gd name="connsiteY12" fmla="*/ 1313156 h 4660866"/>
                <a:gd name="connsiteX13" fmla="*/ 1110669 w 2040332"/>
                <a:gd name="connsiteY13" fmla="*/ 1119694 h 4660866"/>
                <a:gd name="connsiteX14" fmla="*/ 510400 w 2040332"/>
                <a:gd name="connsiteY14" fmla="*/ 0 h 4660866"/>
                <a:gd name="connsiteX15" fmla="*/ 1710937 w 2040332"/>
                <a:gd name="connsiteY15" fmla="*/ 0 h 4660866"/>
                <a:gd name="connsiteX16" fmla="*/ 1758450 w 2040332"/>
                <a:gd name="connsiteY16" fmla="*/ 12568 h 4660866"/>
                <a:gd name="connsiteX17" fmla="*/ 2040332 w 2040332"/>
                <a:gd name="connsiteY17" fmla="*/ 381480 h 4660866"/>
                <a:gd name="connsiteX18" fmla="*/ 2040332 w 2040332"/>
                <a:gd name="connsiteY18" fmla="*/ 580179 h 4660866"/>
                <a:gd name="connsiteX19" fmla="*/ 1909972 w 2040332"/>
                <a:gd name="connsiteY19" fmla="*/ 860482 h 4660866"/>
                <a:gd name="connsiteX20" fmla="*/ 1871904 w 2040332"/>
                <a:gd name="connsiteY20" fmla="*/ 888455 h 4660866"/>
                <a:gd name="connsiteX21" fmla="*/ 1871904 w 2040332"/>
                <a:gd name="connsiteY21" fmla="*/ 1323982 h 4660866"/>
                <a:gd name="connsiteX22" fmla="*/ 1856197 w 2040332"/>
                <a:gd name="connsiteY22" fmla="*/ 1313155 h 4660866"/>
                <a:gd name="connsiteX23" fmla="*/ 1110669 w 2040332"/>
                <a:gd name="connsiteY23" fmla="*/ 1119693 h 4660866"/>
                <a:gd name="connsiteX24" fmla="*/ 365141 w 2040332"/>
                <a:gd name="connsiteY24" fmla="*/ 1313155 h 4660866"/>
                <a:gd name="connsiteX25" fmla="*/ 349436 w 2040332"/>
                <a:gd name="connsiteY25" fmla="*/ 1323981 h 4660866"/>
                <a:gd name="connsiteX26" fmla="*/ 349436 w 2040332"/>
                <a:gd name="connsiteY26" fmla="*/ 888455 h 4660866"/>
                <a:gd name="connsiteX27" fmla="*/ 311368 w 2040332"/>
                <a:gd name="connsiteY27" fmla="*/ 860482 h 4660866"/>
                <a:gd name="connsiteX28" fmla="*/ 181007 w 2040332"/>
                <a:gd name="connsiteY28" fmla="*/ 580179 h 4660866"/>
                <a:gd name="connsiteX29" fmla="*/ 181007 w 2040332"/>
                <a:gd name="connsiteY29" fmla="*/ 381480 h 4660866"/>
                <a:gd name="connsiteX30" fmla="*/ 462888 w 2040332"/>
                <a:gd name="connsiteY30" fmla="*/ 12568 h 4660866"/>
                <a:gd name="connsiteX31" fmla="*/ 510400 w 2040332"/>
                <a:gd name="connsiteY31" fmla="*/ 0 h 4660866"/>
                <a:gd name="connsiteX0" fmla="*/ 1110669 w 2163631"/>
                <a:gd name="connsiteY0" fmla="*/ 1119694 h 4847745"/>
                <a:gd name="connsiteX1" fmla="*/ 1856197 w 2163631"/>
                <a:gd name="connsiteY1" fmla="*/ 1313156 h 4847745"/>
                <a:gd name="connsiteX2" fmla="*/ 1871904 w 2163631"/>
                <a:gd name="connsiteY2" fmla="*/ 1323983 h 4847745"/>
                <a:gd name="connsiteX3" fmla="*/ 1871904 w 2163631"/>
                <a:gd name="connsiteY3" fmla="*/ 2236444 h 4847745"/>
                <a:gd name="connsiteX4" fmla="*/ 1871904 w 2163631"/>
                <a:gd name="connsiteY4" fmla="*/ 2236445 h 4847745"/>
                <a:gd name="connsiteX5" fmla="*/ 1871904 w 2163631"/>
                <a:gd name="connsiteY5" fmla="*/ 2239386 h 4847745"/>
                <a:gd name="connsiteX6" fmla="*/ 1868798 w 2163631"/>
                <a:gd name="connsiteY6" fmla="*/ 2238586 h 4847745"/>
                <a:gd name="connsiteX7" fmla="*/ 1868797 w 2163631"/>
                <a:gd name="connsiteY7" fmla="*/ 2238587 h 4847745"/>
                <a:gd name="connsiteX8" fmla="*/ 1856197 w 2163631"/>
                <a:gd name="connsiteY8" fmla="*/ 2247272 h 4847745"/>
                <a:gd name="connsiteX9" fmla="*/ 2086178 w 2163631"/>
                <a:gd name="connsiteY9" fmla="*/ 4676580 h 4847745"/>
                <a:gd name="connsiteX10" fmla="*/ 0 w 2163631"/>
                <a:gd name="connsiteY10" fmla="*/ 4311440 h 4847745"/>
                <a:gd name="connsiteX11" fmla="*/ 349436 w 2163631"/>
                <a:gd name="connsiteY11" fmla="*/ 1323982 h 4847745"/>
                <a:gd name="connsiteX12" fmla="*/ 365141 w 2163631"/>
                <a:gd name="connsiteY12" fmla="*/ 1313156 h 4847745"/>
                <a:gd name="connsiteX13" fmla="*/ 1110669 w 2163631"/>
                <a:gd name="connsiteY13" fmla="*/ 1119694 h 4847745"/>
                <a:gd name="connsiteX14" fmla="*/ 510400 w 2163631"/>
                <a:gd name="connsiteY14" fmla="*/ 0 h 4847745"/>
                <a:gd name="connsiteX15" fmla="*/ 1710937 w 2163631"/>
                <a:gd name="connsiteY15" fmla="*/ 0 h 4847745"/>
                <a:gd name="connsiteX16" fmla="*/ 1758450 w 2163631"/>
                <a:gd name="connsiteY16" fmla="*/ 12568 h 4847745"/>
                <a:gd name="connsiteX17" fmla="*/ 2040332 w 2163631"/>
                <a:gd name="connsiteY17" fmla="*/ 381480 h 4847745"/>
                <a:gd name="connsiteX18" fmla="*/ 2040332 w 2163631"/>
                <a:gd name="connsiteY18" fmla="*/ 580179 h 4847745"/>
                <a:gd name="connsiteX19" fmla="*/ 1909972 w 2163631"/>
                <a:gd name="connsiteY19" fmla="*/ 860482 h 4847745"/>
                <a:gd name="connsiteX20" fmla="*/ 1871904 w 2163631"/>
                <a:gd name="connsiteY20" fmla="*/ 888455 h 4847745"/>
                <a:gd name="connsiteX21" fmla="*/ 1871904 w 2163631"/>
                <a:gd name="connsiteY21" fmla="*/ 1323982 h 4847745"/>
                <a:gd name="connsiteX22" fmla="*/ 1856197 w 2163631"/>
                <a:gd name="connsiteY22" fmla="*/ 1313155 h 4847745"/>
                <a:gd name="connsiteX23" fmla="*/ 1110669 w 2163631"/>
                <a:gd name="connsiteY23" fmla="*/ 1119693 h 4847745"/>
                <a:gd name="connsiteX24" fmla="*/ 365141 w 2163631"/>
                <a:gd name="connsiteY24" fmla="*/ 1313155 h 4847745"/>
                <a:gd name="connsiteX25" fmla="*/ 349436 w 2163631"/>
                <a:gd name="connsiteY25" fmla="*/ 1323981 h 4847745"/>
                <a:gd name="connsiteX26" fmla="*/ 349436 w 2163631"/>
                <a:gd name="connsiteY26" fmla="*/ 888455 h 4847745"/>
                <a:gd name="connsiteX27" fmla="*/ 311368 w 2163631"/>
                <a:gd name="connsiteY27" fmla="*/ 860482 h 4847745"/>
                <a:gd name="connsiteX28" fmla="*/ 181007 w 2163631"/>
                <a:gd name="connsiteY28" fmla="*/ 580179 h 4847745"/>
                <a:gd name="connsiteX29" fmla="*/ 181007 w 2163631"/>
                <a:gd name="connsiteY29" fmla="*/ 381480 h 4847745"/>
                <a:gd name="connsiteX30" fmla="*/ 462888 w 2163631"/>
                <a:gd name="connsiteY30" fmla="*/ 12568 h 4847745"/>
                <a:gd name="connsiteX31" fmla="*/ 510400 w 2163631"/>
                <a:gd name="connsiteY31" fmla="*/ 0 h 4847745"/>
                <a:gd name="connsiteX0" fmla="*/ 1110669 w 2203783"/>
                <a:gd name="connsiteY0" fmla="*/ 1119694 h 4780490"/>
                <a:gd name="connsiteX1" fmla="*/ 1856197 w 2203783"/>
                <a:gd name="connsiteY1" fmla="*/ 1313156 h 4780490"/>
                <a:gd name="connsiteX2" fmla="*/ 1871904 w 2203783"/>
                <a:gd name="connsiteY2" fmla="*/ 1323983 h 4780490"/>
                <a:gd name="connsiteX3" fmla="*/ 1871904 w 2203783"/>
                <a:gd name="connsiteY3" fmla="*/ 2236444 h 4780490"/>
                <a:gd name="connsiteX4" fmla="*/ 1871904 w 2203783"/>
                <a:gd name="connsiteY4" fmla="*/ 2236445 h 4780490"/>
                <a:gd name="connsiteX5" fmla="*/ 1871904 w 2203783"/>
                <a:gd name="connsiteY5" fmla="*/ 2239386 h 4780490"/>
                <a:gd name="connsiteX6" fmla="*/ 1868798 w 2203783"/>
                <a:gd name="connsiteY6" fmla="*/ 2238586 h 4780490"/>
                <a:gd name="connsiteX7" fmla="*/ 1868797 w 2203783"/>
                <a:gd name="connsiteY7" fmla="*/ 2238587 h 4780490"/>
                <a:gd name="connsiteX8" fmla="*/ 1856197 w 2203783"/>
                <a:gd name="connsiteY8" fmla="*/ 2247272 h 4780490"/>
                <a:gd name="connsiteX9" fmla="*/ 2129858 w 2203783"/>
                <a:gd name="connsiteY9" fmla="*/ 4580068 h 4780490"/>
                <a:gd name="connsiteX10" fmla="*/ 0 w 2203783"/>
                <a:gd name="connsiteY10" fmla="*/ 4311440 h 4780490"/>
                <a:gd name="connsiteX11" fmla="*/ 349436 w 2203783"/>
                <a:gd name="connsiteY11" fmla="*/ 1323982 h 4780490"/>
                <a:gd name="connsiteX12" fmla="*/ 365141 w 2203783"/>
                <a:gd name="connsiteY12" fmla="*/ 1313156 h 4780490"/>
                <a:gd name="connsiteX13" fmla="*/ 1110669 w 2203783"/>
                <a:gd name="connsiteY13" fmla="*/ 1119694 h 4780490"/>
                <a:gd name="connsiteX14" fmla="*/ 510400 w 2203783"/>
                <a:gd name="connsiteY14" fmla="*/ 0 h 4780490"/>
                <a:gd name="connsiteX15" fmla="*/ 1710937 w 2203783"/>
                <a:gd name="connsiteY15" fmla="*/ 0 h 4780490"/>
                <a:gd name="connsiteX16" fmla="*/ 1758450 w 2203783"/>
                <a:gd name="connsiteY16" fmla="*/ 12568 h 4780490"/>
                <a:gd name="connsiteX17" fmla="*/ 2040332 w 2203783"/>
                <a:gd name="connsiteY17" fmla="*/ 381480 h 4780490"/>
                <a:gd name="connsiteX18" fmla="*/ 2040332 w 2203783"/>
                <a:gd name="connsiteY18" fmla="*/ 580179 h 4780490"/>
                <a:gd name="connsiteX19" fmla="*/ 1909972 w 2203783"/>
                <a:gd name="connsiteY19" fmla="*/ 860482 h 4780490"/>
                <a:gd name="connsiteX20" fmla="*/ 1871904 w 2203783"/>
                <a:gd name="connsiteY20" fmla="*/ 888455 h 4780490"/>
                <a:gd name="connsiteX21" fmla="*/ 1871904 w 2203783"/>
                <a:gd name="connsiteY21" fmla="*/ 1323982 h 4780490"/>
                <a:gd name="connsiteX22" fmla="*/ 1856197 w 2203783"/>
                <a:gd name="connsiteY22" fmla="*/ 1313155 h 4780490"/>
                <a:gd name="connsiteX23" fmla="*/ 1110669 w 2203783"/>
                <a:gd name="connsiteY23" fmla="*/ 1119693 h 4780490"/>
                <a:gd name="connsiteX24" fmla="*/ 365141 w 2203783"/>
                <a:gd name="connsiteY24" fmla="*/ 1313155 h 4780490"/>
                <a:gd name="connsiteX25" fmla="*/ 349436 w 2203783"/>
                <a:gd name="connsiteY25" fmla="*/ 1323981 h 4780490"/>
                <a:gd name="connsiteX26" fmla="*/ 349436 w 2203783"/>
                <a:gd name="connsiteY26" fmla="*/ 888455 h 4780490"/>
                <a:gd name="connsiteX27" fmla="*/ 311368 w 2203783"/>
                <a:gd name="connsiteY27" fmla="*/ 860482 h 4780490"/>
                <a:gd name="connsiteX28" fmla="*/ 181007 w 2203783"/>
                <a:gd name="connsiteY28" fmla="*/ 580179 h 4780490"/>
                <a:gd name="connsiteX29" fmla="*/ 181007 w 2203783"/>
                <a:gd name="connsiteY29" fmla="*/ 381480 h 4780490"/>
                <a:gd name="connsiteX30" fmla="*/ 462888 w 2203783"/>
                <a:gd name="connsiteY30" fmla="*/ 12568 h 4780490"/>
                <a:gd name="connsiteX31" fmla="*/ 510400 w 2203783"/>
                <a:gd name="connsiteY31" fmla="*/ 0 h 4780490"/>
                <a:gd name="connsiteX0" fmla="*/ 1110669 w 2230726"/>
                <a:gd name="connsiteY0" fmla="*/ 1119694 h 4645857"/>
                <a:gd name="connsiteX1" fmla="*/ 1856197 w 2230726"/>
                <a:gd name="connsiteY1" fmla="*/ 1313156 h 4645857"/>
                <a:gd name="connsiteX2" fmla="*/ 1871904 w 2230726"/>
                <a:gd name="connsiteY2" fmla="*/ 1323983 h 4645857"/>
                <a:gd name="connsiteX3" fmla="*/ 1871904 w 2230726"/>
                <a:gd name="connsiteY3" fmla="*/ 2236444 h 4645857"/>
                <a:gd name="connsiteX4" fmla="*/ 1871904 w 2230726"/>
                <a:gd name="connsiteY4" fmla="*/ 2236445 h 4645857"/>
                <a:gd name="connsiteX5" fmla="*/ 1871904 w 2230726"/>
                <a:gd name="connsiteY5" fmla="*/ 2239386 h 4645857"/>
                <a:gd name="connsiteX6" fmla="*/ 1868798 w 2230726"/>
                <a:gd name="connsiteY6" fmla="*/ 2238586 h 4645857"/>
                <a:gd name="connsiteX7" fmla="*/ 1868797 w 2230726"/>
                <a:gd name="connsiteY7" fmla="*/ 2238587 h 4645857"/>
                <a:gd name="connsiteX8" fmla="*/ 1856197 w 2230726"/>
                <a:gd name="connsiteY8" fmla="*/ 2247272 h 4645857"/>
                <a:gd name="connsiteX9" fmla="*/ 2158977 w 2230726"/>
                <a:gd name="connsiteY9" fmla="*/ 4338790 h 4645857"/>
                <a:gd name="connsiteX10" fmla="*/ 0 w 2230726"/>
                <a:gd name="connsiteY10" fmla="*/ 4311440 h 4645857"/>
                <a:gd name="connsiteX11" fmla="*/ 349436 w 2230726"/>
                <a:gd name="connsiteY11" fmla="*/ 1323982 h 4645857"/>
                <a:gd name="connsiteX12" fmla="*/ 365141 w 2230726"/>
                <a:gd name="connsiteY12" fmla="*/ 1313156 h 4645857"/>
                <a:gd name="connsiteX13" fmla="*/ 1110669 w 2230726"/>
                <a:gd name="connsiteY13" fmla="*/ 1119694 h 4645857"/>
                <a:gd name="connsiteX14" fmla="*/ 510400 w 2230726"/>
                <a:gd name="connsiteY14" fmla="*/ 0 h 4645857"/>
                <a:gd name="connsiteX15" fmla="*/ 1710937 w 2230726"/>
                <a:gd name="connsiteY15" fmla="*/ 0 h 4645857"/>
                <a:gd name="connsiteX16" fmla="*/ 1758450 w 2230726"/>
                <a:gd name="connsiteY16" fmla="*/ 12568 h 4645857"/>
                <a:gd name="connsiteX17" fmla="*/ 2040332 w 2230726"/>
                <a:gd name="connsiteY17" fmla="*/ 381480 h 4645857"/>
                <a:gd name="connsiteX18" fmla="*/ 2040332 w 2230726"/>
                <a:gd name="connsiteY18" fmla="*/ 580179 h 4645857"/>
                <a:gd name="connsiteX19" fmla="*/ 1909972 w 2230726"/>
                <a:gd name="connsiteY19" fmla="*/ 860482 h 4645857"/>
                <a:gd name="connsiteX20" fmla="*/ 1871904 w 2230726"/>
                <a:gd name="connsiteY20" fmla="*/ 888455 h 4645857"/>
                <a:gd name="connsiteX21" fmla="*/ 1871904 w 2230726"/>
                <a:gd name="connsiteY21" fmla="*/ 1323982 h 4645857"/>
                <a:gd name="connsiteX22" fmla="*/ 1856197 w 2230726"/>
                <a:gd name="connsiteY22" fmla="*/ 1313155 h 4645857"/>
                <a:gd name="connsiteX23" fmla="*/ 1110669 w 2230726"/>
                <a:gd name="connsiteY23" fmla="*/ 1119693 h 4645857"/>
                <a:gd name="connsiteX24" fmla="*/ 365141 w 2230726"/>
                <a:gd name="connsiteY24" fmla="*/ 1313155 h 4645857"/>
                <a:gd name="connsiteX25" fmla="*/ 349436 w 2230726"/>
                <a:gd name="connsiteY25" fmla="*/ 1323981 h 4645857"/>
                <a:gd name="connsiteX26" fmla="*/ 349436 w 2230726"/>
                <a:gd name="connsiteY26" fmla="*/ 888455 h 4645857"/>
                <a:gd name="connsiteX27" fmla="*/ 311368 w 2230726"/>
                <a:gd name="connsiteY27" fmla="*/ 860482 h 4645857"/>
                <a:gd name="connsiteX28" fmla="*/ 181007 w 2230726"/>
                <a:gd name="connsiteY28" fmla="*/ 580179 h 4645857"/>
                <a:gd name="connsiteX29" fmla="*/ 181007 w 2230726"/>
                <a:gd name="connsiteY29" fmla="*/ 381480 h 4645857"/>
                <a:gd name="connsiteX30" fmla="*/ 462888 w 2230726"/>
                <a:gd name="connsiteY30" fmla="*/ 12568 h 4645857"/>
                <a:gd name="connsiteX31" fmla="*/ 510400 w 2230726"/>
                <a:gd name="connsiteY31" fmla="*/ 0 h 4645857"/>
                <a:gd name="connsiteX0" fmla="*/ 1110669 w 2230726"/>
                <a:gd name="connsiteY0" fmla="*/ 1119694 h 4560744"/>
                <a:gd name="connsiteX1" fmla="*/ 1856197 w 2230726"/>
                <a:gd name="connsiteY1" fmla="*/ 1313156 h 4560744"/>
                <a:gd name="connsiteX2" fmla="*/ 1871904 w 2230726"/>
                <a:gd name="connsiteY2" fmla="*/ 1323983 h 4560744"/>
                <a:gd name="connsiteX3" fmla="*/ 1871904 w 2230726"/>
                <a:gd name="connsiteY3" fmla="*/ 2236444 h 4560744"/>
                <a:gd name="connsiteX4" fmla="*/ 1871904 w 2230726"/>
                <a:gd name="connsiteY4" fmla="*/ 2236445 h 4560744"/>
                <a:gd name="connsiteX5" fmla="*/ 1871904 w 2230726"/>
                <a:gd name="connsiteY5" fmla="*/ 2239386 h 4560744"/>
                <a:gd name="connsiteX6" fmla="*/ 1868798 w 2230726"/>
                <a:gd name="connsiteY6" fmla="*/ 2238586 h 4560744"/>
                <a:gd name="connsiteX7" fmla="*/ 1868797 w 2230726"/>
                <a:gd name="connsiteY7" fmla="*/ 2238587 h 4560744"/>
                <a:gd name="connsiteX8" fmla="*/ 1856197 w 2230726"/>
                <a:gd name="connsiteY8" fmla="*/ 2247272 h 4560744"/>
                <a:gd name="connsiteX9" fmla="*/ 2158977 w 2230726"/>
                <a:gd name="connsiteY9" fmla="*/ 4338790 h 4560744"/>
                <a:gd name="connsiteX10" fmla="*/ 0 w 2230726"/>
                <a:gd name="connsiteY10" fmla="*/ 4311440 h 4560744"/>
                <a:gd name="connsiteX11" fmla="*/ 185983 w 2230726"/>
                <a:gd name="connsiteY11" fmla="*/ 2667211 h 4560744"/>
                <a:gd name="connsiteX12" fmla="*/ 349436 w 2230726"/>
                <a:gd name="connsiteY12" fmla="*/ 1323982 h 4560744"/>
                <a:gd name="connsiteX13" fmla="*/ 365141 w 2230726"/>
                <a:gd name="connsiteY13" fmla="*/ 1313156 h 4560744"/>
                <a:gd name="connsiteX14" fmla="*/ 1110669 w 2230726"/>
                <a:gd name="connsiteY14" fmla="*/ 1119694 h 4560744"/>
                <a:gd name="connsiteX15" fmla="*/ 510400 w 2230726"/>
                <a:gd name="connsiteY15" fmla="*/ 0 h 4560744"/>
                <a:gd name="connsiteX16" fmla="*/ 1710937 w 2230726"/>
                <a:gd name="connsiteY16" fmla="*/ 0 h 4560744"/>
                <a:gd name="connsiteX17" fmla="*/ 1758450 w 2230726"/>
                <a:gd name="connsiteY17" fmla="*/ 12568 h 4560744"/>
                <a:gd name="connsiteX18" fmla="*/ 2040332 w 2230726"/>
                <a:gd name="connsiteY18" fmla="*/ 381480 h 4560744"/>
                <a:gd name="connsiteX19" fmla="*/ 2040332 w 2230726"/>
                <a:gd name="connsiteY19" fmla="*/ 580179 h 4560744"/>
                <a:gd name="connsiteX20" fmla="*/ 1909972 w 2230726"/>
                <a:gd name="connsiteY20" fmla="*/ 860482 h 4560744"/>
                <a:gd name="connsiteX21" fmla="*/ 1871904 w 2230726"/>
                <a:gd name="connsiteY21" fmla="*/ 888455 h 4560744"/>
                <a:gd name="connsiteX22" fmla="*/ 1871904 w 2230726"/>
                <a:gd name="connsiteY22" fmla="*/ 1323982 h 4560744"/>
                <a:gd name="connsiteX23" fmla="*/ 1856197 w 2230726"/>
                <a:gd name="connsiteY23" fmla="*/ 1313155 h 4560744"/>
                <a:gd name="connsiteX24" fmla="*/ 1110669 w 2230726"/>
                <a:gd name="connsiteY24" fmla="*/ 1119693 h 4560744"/>
                <a:gd name="connsiteX25" fmla="*/ 365141 w 2230726"/>
                <a:gd name="connsiteY25" fmla="*/ 1313155 h 4560744"/>
                <a:gd name="connsiteX26" fmla="*/ 349436 w 2230726"/>
                <a:gd name="connsiteY26" fmla="*/ 1323981 h 4560744"/>
                <a:gd name="connsiteX27" fmla="*/ 349436 w 2230726"/>
                <a:gd name="connsiteY27" fmla="*/ 888455 h 4560744"/>
                <a:gd name="connsiteX28" fmla="*/ 311368 w 2230726"/>
                <a:gd name="connsiteY28" fmla="*/ 860482 h 4560744"/>
                <a:gd name="connsiteX29" fmla="*/ 181007 w 2230726"/>
                <a:gd name="connsiteY29" fmla="*/ 580179 h 4560744"/>
                <a:gd name="connsiteX30" fmla="*/ 181007 w 2230726"/>
                <a:gd name="connsiteY30" fmla="*/ 381480 h 4560744"/>
                <a:gd name="connsiteX31" fmla="*/ 462888 w 2230726"/>
                <a:gd name="connsiteY31" fmla="*/ 12568 h 4560744"/>
                <a:gd name="connsiteX32" fmla="*/ 510400 w 2230726"/>
                <a:gd name="connsiteY32" fmla="*/ 0 h 4560744"/>
                <a:gd name="connsiteX0" fmla="*/ 1274121 w 2394178"/>
                <a:gd name="connsiteY0" fmla="*/ 1119694 h 4560744"/>
                <a:gd name="connsiteX1" fmla="*/ 2019649 w 2394178"/>
                <a:gd name="connsiteY1" fmla="*/ 1313156 h 4560744"/>
                <a:gd name="connsiteX2" fmla="*/ 2035356 w 2394178"/>
                <a:gd name="connsiteY2" fmla="*/ 1323983 h 4560744"/>
                <a:gd name="connsiteX3" fmla="*/ 2035356 w 2394178"/>
                <a:gd name="connsiteY3" fmla="*/ 2236444 h 4560744"/>
                <a:gd name="connsiteX4" fmla="*/ 2035356 w 2394178"/>
                <a:gd name="connsiteY4" fmla="*/ 2236445 h 4560744"/>
                <a:gd name="connsiteX5" fmla="*/ 2035356 w 2394178"/>
                <a:gd name="connsiteY5" fmla="*/ 2239386 h 4560744"/>
                <a:gd name="connsiteX6" fmla="*/ 2032250 w 2394178"/>
                <a:gd name="connsiteY6" fmla="*/ 2238586 h 4560744"/>
                <a:gd name="connsiteX7" fmla="*/ 2032249 w 2394178"/>
                <a:gd name="connsiteY7" fmla="*/ 2238587 h 4560744"/>
                <a:gd name="connsiteX8" fmla="*/ 2019649 w 2394178"/>
                <a:gd name="connsiteY8" fmla="*/ 2247272 h 4560744"/>
                <a:gd name="connsiteX9" fmla="*/ 2322429 w 2394178"/>
                <a:gd name="connsiteY9" fmla="*/ 4338790 h 4560744"/>
                <a:gd name="connsiteX10" fmla="*/ 163452 w 2394178"/>
                <a:gd name="connsiteY10" fmla="*/ 4311440 h 4560744"/>
                <a:gd name="connsiteX11" fmla="*/ 0 w 2394178"/>
                <a:gd name="connsiteY11" fmla="*/ 2779807 h 4560744"/>
                <a:gd name="connsiteX12" fmla="*/ 512888 w 2394178"/>
                <a:gd name="connsiteY12" fmla="*/ 1323982 h 4560744"/>
                <a:gd name="connsiteX13" fmla="*/ 528593 w 2394178"/>
                <a:gd name="connsiteY13" fmla="*/ 1313156 h 4560744"/>
                <a:gd name="connsiteX14" fmla="*/ 1274121 w 2394178"/>
                <a:gd name="connsiteY14" fmla="*/ 1119694 h 4560744"/>
                <a:gd name="connsiteX15" fmla="*/ 673852 w 2394178"/>
                <a:gd name="connsiteY15" fmla="*/ 0 h 4560744"/>
                <a:gd name="connsiteX16" fmla="*/ 1874389 w 2394178"/>
                <a:gd name="connsiteY16" fmla="*/ 0 h 4560744"/>
                <a:gd name="connsiteX17" fmla="*/ 1921902 w 2394178"/>
                <a:gd name="connsiteY17" fmla="*/ 12568 h 4560744"/>
                <a:gd name="connsiteX18" fmla="*/ 2203784 w 2394178"/>
                <a:gd name="connsiteY18" fmla="*/ 381480 h 4560744"/>
                <a:gd name="connsiteX19" fmla="*/ 2203784 w 2394178"/>
                <a:gd name="connsiteY19" fmla="*/ 580179 h 4560744"/>
                <a:gd name="connsiteX20" fmla="*/ 2073424 w 2394178"/>
                <a:gd name="connsiteY20" fmla="*/ 860482 h 4560744"/>
                <a:gd name="connsiteX21" fmla="*/ 2035356 w 2394178"/>
                <a:gd name="connsiteY21" fmla="*/ 888455 h 4560744"/>
                <a:gd name="connsiteX22" fmla="*/ 2035356 w 2394178"/>
                <a:gd name="connsiteY22" fmla="*/ 1323982 h 4560744"/>
                <a:gd name="connsiteX23" fmla="*/ 2019649 w 2394178"/>
                <a:gd name="connsiteY23" fmla="*/ 1313155 h 4560744"/>
                <a:gd name="connsiteX24" fmla="*/ 1274121 w 2394178"/>
                <a:gd name="connsiteY24" fmla="*/ 1119693 h 4560744"/>
                <a:gd name="connsiteX25" fmla="*/ 528593 w 2394178"/>
                <a:gd name="connsiteY25" fmla="*/ 1313155 h 4560744"/>
                <a:gd name="connsiteX26" fmla="*/ 512888 w 2394178"/>
                <a:gd name="connsiteY26" fmla="*/ 1323981 h 4560744"/>
                <a:gd name="connsiteX27" fmla="*/ 512888 w 2394178"/>
                <a:gd name="connsiteY27" fmla="*/ 888455 h 4560744"/>
                <a:gd name="connsiteX28" fmla="*/ 474820 w 2394178"/>
                <a:gd name="connsiteY28" fmla="*/ 860482 h 4560744"/>
                <a:gd name="connsiteX29" fmla="*/ 344459 w 2394178"/>
                <a:gd name="connsiteY29" fmla="*/ 580179 h 4560744"/>
                <a:gd name="connsiteX30" fmla="*/ 344459 w 2394178"/>
                <a:gd name="connsiteY30" fmla="*/ 381480 h 4560744"/>
                <a:gd name="connsiteX31" fmla="*/ 626340 w 2394178"/>
                <a:gd name="connsiteY31" fmla="*/ 12568 h 4560744"/>
                <a:gd name="connsiteX32" fmla="*/ 673852 w 2394178"/>
                <a:gd name="connsiteY32" fmla="*/ 0 h 4560744"/>
                <a:gd name="connsiteX0" fmla="*/ 1230441 w 2350498"/>
                <a:gd name="connsiteY0" fmla="*/ 1119694 h 4560744"/>
                <a:gd name="connsiteX1" fmla="*/ 1975969 w 2350498"/>
                <a:gd name="connsiteY1" fmla="*/ 1313156 h 4560744"/>
                <a:gd name="connsiteX2" fmla="*/ 1991676 w 2350498"/>
                <a:gd name="connsiteY2" fmla="*/ 1323983 h 4560744"/>
                <a:gd name="connsiteX3" fmla="*/ 1991676 w 2350498"/>
                <a:gd name="connsiteY3" fmla="*/ 2236444 h 4560744"/>
                <a:gd name="connsiteX4" fmla="*/ 1991676 w 2350498"/>
                <a:gd name="connsiteY4" fmla="*/ 2236445 h 4560744"/>
                <a:gd name="connsiteX5" fmla="*/ 1991676 w 2350498"/>
                <a:gd name="connsiteY5" fmla="*/ 2239386 h 4560744"/>
                <a:gd name="connsiteX6" fmla="*/ 1988570 w 2350498"/>
                <a:gd name="connsiteY6" fmla="*/ 2238586 h 4560744"/>
                <a:gd name="connsiteX7" fmla="*/ 1988569 w 2350498"/>
                <a:gd name="connsiteY7" fmla="*/ 2238587 h 4560744"/>
                <a:gd name="connsiteX8" fmla="*/ 1975969 w 2350498"/>
                <a:gd name="connsiteY8" fmla="*/ 2247272 h 4560744"/>
                <a:gd name="connsiteX9" fmla="*/ 2278749 w 2350498"/>
                <a:gd name="connsiteY9" fmla="*/ 4338790 h 4560744"/>
                <a:gd name="connsiteX10" fmla="*/ 119772 w 2350498"/>
                <a:gd name="connsiteY10" fmla="*/ 4311440 h 4560744"/>
                <a:gd name="connsiteX11" fmla="*/ 0 w 2350498"/>
                <a:gd name="connsiteY11" fmla="*/ 2281165 h 4560744"/>
                <a:gd name="connsiteX12" fmla="*/ 469208 w 2350498"/>
                <a:gd name="connsiteY12" fmla="*/ 1323982 h 4560744"/>
                <a:gd name="connsiteX13" fmla="*/ 484913 w 2350498"/>
                <a:gd name="connsiteY13" fmla="*/ 1313156 h 4560744"/>
                <a:gd name="connsiteX14" fmla="*/ 1230441 w 2350498"/>
                <a:gd name="connsiteY14" fmla="*/ 1119694 h 4560744"/>
                <a:gd name="connsiteX15" fmla="*/ 630172 w 2350498"/>
                <a:gd name="connsiteY15" fmla="*/ 0 h 4560744"/>
                <a:gd name="connsiteX16" fmla="*/ 1830709 w 2350498"/>
                <a:gd name="connsiteY16" fmla="*/ 0 h 4560744"/>
                <a:gd name="connsiteX17" fmla="*/ 1878222 w 2350498"/>
                <a:gd name="connsiteY17" fmla="*/ 12568 h 4560744"/>
                <a:gd name="connsiteX18" fmla="*/ 2160104 w 2350498"/>
                <a:gd name="connsiteY18" fmla="*/ 381480 h 4560744"/>
                <a:gd name="connsiteX19" fmla="*/ 2160104 w 2350498"/>
                <a:gd name="connsiteY19" fmla="*/ 580179 h 4560744"/>
                <a:gd name="connsiteX20" fmla="*/ 2029744 w 2350498"/>
                <a:gd name="connsiteY20" fmla="*/ 860482 h 4560744"/>
                <a:gd name="connsiteX21" fmla="*/ 1991676 w 2350498"/>
                <a:gd name="connsiteY21" fmla="*/ 888455 h 4560744"/>
                <a:gd name="connsiteX22" fmla="*/ 1991676 w 2350498"/>
                <a:gd name="connsiteY22" fmla="*/ 1323982 h 4560744"/>
                <a:gd name="connsiteX23" fmla="*/ 1975969 w 2350498"/>
                <a:gd name="connsiteY23" fmla="*/ 1313155 h 4560744"/>
                <a:gd name="connsiteX24" fmla="*/ 1230441 w 2350498"/>
                <a:gd name="connsiteY24" fmla="*/ 1119693 h 4560744"/>
                <a:gd name="connsiteX25" fmla="*/ 484913 w 2350498"/>
                <a:gd name="connsiteY25" fmla="*/ 1313155 h 4560744"/>
                <a:gd name="connsiteX26" fmla="*/ 469208 w 2350498"/>
                <a:gd name="connsiteY26" fmla="*/ 1323981 h 4560744"/>
                <a:gd name="connsiteX27" fmla="*/ 469208 w 2350498"/>
                <a:gd name="connsiteY27" fmla="*/ 888455 h 4560744"/>
                <a:gd name="connsiteX28" fmla="*/ 431140 w 2350498"/>
                <a:gd name="connsiteY28" fmla="*/ 860482 h 4560744"/>
                <a:gd name="connsiteX29" fmla="*/ 300779 w 2350498"/>
                <a:gd name="connsiteY29" fmla="*/ 580179 h 4560744"/>
                <a:gd name="connsiteX30" fmla="*/ 300779 w 2350498"/>
                <a:gd name="connsiteY30" fmla="*/ 381480 h 4560744"/>
                <a:gd name="connsiteX31" fmla="*/ 582660 w 2350498"/>
                <a:gd name="connsiteY31" fmla="*/ 12568 h 4560744"/>
                <a:gd name="connsiteX32" fmla="*/ 630172 w 2350498"/>
                <a:gd name="connsiteY32" fmla="*/ 0 h 4560744"/>
                <a:gd name="connsiteX0" fmla="*/ 1292637 w 2412694"/>
                <a:gd name="connsiteY0" fmla="*/ 1119694 h 4560744"/>
                <a:gd name="connsiteX1" fmla="*/ 2038165 w 2412694"/>
                <a:gd name="connsiteY1" fmla="*/ 1313156 h 4560744"/>
                <a:gd name="connsiteX2" fmla="*/ 2053872 w 2412694"/>
                <a:gd name="connsiteY2" fmla="*/ 1323983 h 4560744"/>
                <a:gd name="connsiteX3" fmla="*/ 2053872 w 2412694"/>
                <a:gd name="connsiteY3" fmla="*/ 2236444 h 4560744"/>
                <a:gd name="connsiteX4" fmla="*/ 2053872 w 2412694"/>
                <a:gd name="connsiteY4" fmla="*/ 2236445 h 4560744"/>
                <a:gd name="connsiteX5" fmla="*/ 2053872 w 2412694"/>
                <a:gd name="connsiteY5" fmla="*/ 2239386 h 4560744"/>
                <a:gd name="connsiteX6" fmla="*/ 2050766 w 2412694"/>
                <a:gd name="connsiteY6" fmla="*/ 2238586 h 4560744"/>
                <a:gd name="connsiteX7" fmla="*/ 2050765 w 2412694"/>
                <a:gd name="connsiteY7" fmla="*/ 2238587 h 4560744"/>
                <a:gd name="connsiteX8" fmla="*/ 2038165 w 2412694"/>
                <a:gd name="connsiteY8" fmla="*/ 2247272 h 4560744"/>
                <a:gd name="connsiteX9" fmla="*/ 2340945 w 2412694"/>
                <a:gd name="connsiteY9" fmla="*/ 4338790 h 4560744"/>
                <a:gd name="connsiteX10" fmla="*/ 181968 w 2412694"/>
                <a:gd name="connsiteY10" fmla="*/ 4311440 h 4560744"/>
                <a:gd name="connsiteX11" fmla="*/ 62196 w 2412694"/>
                <a:gd name="connsiteY11" fmla="*/ 2281165 h 4560744"/>
                <a:gd name="connsiteX12" fmla="*/ 531404 w 2412694"/>
                <a:gd name="connsiteY12" fmla="*/ 1323982 h 4560744"/>
                <a:gd name="connsiteX13" fmla="*/ 547109 w 2412694"/>
                <a:gd name="connsiteY13" fmla="*/ 1313156 h 4560744"/>
                <a:gd name="connsiteX14" fmla="*/ 1292637 w 2412694"/>
                <a:gd name="connsiteY14" fmla="*/ 1119694 h 4560744"/>
                <a:gd name="connsiteX15" fmla="*/ 692368 w 2412694"/>
                <a:gd name="connsiteY15" fmla="*/ 0 h 4560744"/>
                <a:gd name="connsiteX16" fmla="*/ 1892905 w 2412694"/>
                <a:gd name="connsiteY16" fmla="*/ 0 h 4560744"/>
                <a:gd name="connsiteX17" fmla="*/ 1940418 w 2412694"/>
                <a:gd name="connsiteY17" fmla="*/ 12568 h 4560744"/>
                <a:gd name="connsiteX18" fmla="*/ 2222300 w 2412694"/>
                <a:gd name="connsiteY18" fmla="*/ 381480 h 4560744"/>
                <a:gd name="connsiteX19" fmla="*/ 2222300 w 2412694"/>
                <a:gd name="connsiteY19" fmla="*/ 580179 h 4560744"/>
                <a:gd name="connsiteX20" fmla="*/ 2091940 w 2412694"/>
                <a:gd name="connsiteY20" fmla="*/ 860482 h 4560744"/>
                <a:gd name="connsiteX21" fmla="*/ 2053872 w 2412694"/>
                <a:gd name="connsiteY21" fmla="*/ 888455 h 4560744"/>
                <a:gd name="connsiteX22" fmla="*/ 2053872 w 2412694"/>
                <a:gd name="connsiteY22" fmla="*/ 1323982 h 4560744"/>
                <a:gd name="connsiteX23" fmla="*/ 2038165 w 2412694"/>
                <a:gd name="connsiteY23" fmla="*/ 1313155 h 4560744"/>
                <a:gd name="connsiteX24" fmla="*/ 1292637 w 2412694"/>
                <a:gd name="connsiteY24" fmla="*/ 1119693 h 4560744"/>
                <a:gd name="connsiteX25" fmla="*/ 547109 w 2412694"/>
                <a:gd name="connsiteY25" fmla="*/ 1313155 h 4560744"/>
                <a:gd name="connsiteX26" fmla="*/ 531404 w 2412694"/>
                <a:gd name="connsiteY26" fmla="*/ 1323981 h 4560744"/>
                <a:gd name="connsiteX27" fmla="*/ 531404 w 2412694"/>
                <a:gd name="connsiteY27" fmla="*/ 888455 h 4560744"/>
                <a:gd name="connsiteX28" fmla="*/ 493336 w 2412694"/>
                <a:gd name="connsiteY28" fmla="*/ 860482 h 4560744"/>
                <a:gd name="connsiteX29" fmla="*/ 362975 w 2412694"/>
                <a:gd name="connsiteY29" fmla="*/ 580179 h 4560744"/>
                <a:gd name="connsiteX30" fmla="*/ 362975 w 2412694"/>
                <a:gd name="connsiteY30" fmla="*/ 381480 h 4560744"/>
                <a:gd name="connsiteX31" fmla="*/ 644856 w 2412694"/>
                <a:gd name="connsiteY31" fmla="*/ 12568 h 4560744"/>
                <a:gd name="connsiteX32" fmla="*/ 692368 w 2412694"/>
                <a:gd name="connsiteY32" fmla="*/ 0 h 4560744"/>
                <a:gd name="connsiteX0" fmla="*/ 1292637 w 2419408"/>
                <a:gd name="connsiteY0" fmla="*/ 1119694 h 4669220"/>
                <a:gd name="connsiteX1" fmla="*/ 2038165 w 2419408"/>
                <a:gd name="connsiteY1" fmla="*/ 1313156 h 4669220"/>
                <a:gd name="connsiteX2" fmla="*/ 2053872 w 2419408"/>
                <a:gd name="connsiteY2" fmla="*/ 1323983 h 4669220"/>
                <a:gd name="connsiteX3" fmla="*/ 2053872 w 2419408"/>
                <a:gd name="connsiteY3" fmla="*/ 2236444 h 4669220"/>
                <a:gd name="connsiteX4" fmla="*/ 2053872 w 2419408"/>
                <a:gd name="connsiteY4" fmla="*/ 2236445 h 4669220"/>
                <a:gd name="connsiteX5" fmla="*/ 2053872 w 2419408"/>
                <a:gd name="connsiteY5" fmla="*/ 2239386 h 4669220"/>
                <a:gd name="connsiteX6" fmla="*/ 2050766 w 2419408"/>
                <a:gd name="connsiteY6" fmla="*/ 2238586 h 4669220"/>
                <a:gd name="connsiteX7" fmla="*/ 2050765 w 2419408"/>
                <a:gd name="connsiteY7" fmla="*/ 2238587 h 4669220"/>
                <a:gd name="connsiteX8" fmla="*/ 2038165 w 2419408"/>
                <a:gd name="connsiteY8" fmla="*/ 2247272 h 4669220"/>
                <a:gd name="connsiteX9" fmla="*/ 2340945 w 2419408"/>
                <a:gd name="connsiteY9" fmla="*/ 4338790 h 4669220"/>
                <a:gd name="connsiteX10" fmla="*/ 181968 w 2419408"/>
                <a:gd name="connsiteY10" fmla="*/ 4311440 h 4669220"/>
                <a:gd name="connsiteX11" fmla="*/ 62196 w 2419408"/>
                <a:gd name="connsiteY11" fmla="*/ 2281165 h 4669220"/>
                <a:gd name="connsiteX12" fmla="*/ 531404 w 2419408"/>
                <a:gd name="connsiteY12" fmla="*/ 1323982 h 4669220"/>
                <a:gd name="connsiteX13" fmla="*/ 547109 w 2419408"/>
                <a:gd name="connsiteY13" fmla="*/ 1313156 h 4669220"/>
                <a:gd name="connsiteX14" fmla="*/ 1292637 w 2419408"/>
                <a:gd name="connsiteY14" fmla="*/ 1119694 h 4669220"/>
                <a:gd name="connsiteX15" fmla="*/ 692368 w 2419408"/>
                <a:gd name="connsiteY15" fmla="*/ 0 h 4669220"/>
                <a:gd name="connsiteX16" fmla="*/ 1892905 w 2419408"/>
                <a:gd name="connsiteY16" fmla="*/ 0 h 4669220"/>
                <a:gd name="connsiteX17" fmla="*/ 1940418 w 2419408"/>
                <a:gd name="connsiteY17" fmla="*/ 12568 h 4669220"/>
                <a:gd name="connsiteX18" fmla="*/ 2222300 w 2419408"/>
                <a:gd name="connsiteY18" fmla="*/ 381480 h 4669220"/>
                <a:gd name="connsiteX19" fmla="*/ 2222300 w 2419408"/>
                <a:gd name="connsiteY19" fmla="*/ 580179 h 4669220"/>
                <a:gd name="connsiteX20" fmla="*/ 2091940 w 2419408"/>
                <a:gd name="connsiteY20" fmla="*/ 860482 h 4669220"/>
                <a:gd name="connsiteX21" fmla="*/ 2053872 w 2419408"/>
                <a:gd name="connsiteY21" fmla="*/ 888455 h 4669220"/>
                <a:gd name="connsiteX22" fmla="*/ 2053872 w 2419408"/>
                <a:gd name="connsiteY22" fmla="*/ 1323982 h 4669220"/>
                <a:gd name="connsiteX23" fmla="*/ 2038165 w 2419408"/>
                <a:gd name="connsiteY23" fmla="*/ 1313155 h 4669220"/>
                <a:gd name="connsiteX24" fmla="*/ 1292637 w 2419408"/>
                <a:gd name="connsiteY24" fmla="*/ 1119693 h 4669220"/>
                <a:gd name="connsiteX25" fmla="*/ 547109 w 2419408"/>
                <a:gd name="connsiteY25" fmla="*/ 1313155 h 4669220"/>
                <a:gd name="connsiteX26" fmla="*/ 531404 w 2419408"/>
                <a:gd name="connsiteY26" fmla="*/ 1323981 h 4669220"/>
                <a:gd name="connsiteX27" fmla="*/ 531404 w 2419408"/>
                <a:gd name="connsiteY27" fmla="*/ 888455 h 4669220"/>
                <a:gd name="connsiteX28" fmla="*/ 493336 w 2419408"/>
                <a:gd name="connsiteY28" fmla="*/ 860482 h 4669220"/>
                <a:gd name="connsiteX29" fmla="*/ 362975 w 2419408"/>
                <a:gd name="connsiteY29" fmla="*/ 580179 h 4669220"/>
                <a:gd name="connsiteX30" fmla="*/ 362975 w 2419408"/>
                <a:gd name="connsiteY30" fmla="*/ 381480 h 4669220"/>
                <a:gd name="connsiteX31" fmla="*/ 644856 w 2419408"/>
                <a:gd name="connsiteY31" fmla="*/ 12568 h 4669220"/>
                <a:gd name="connsiteX32" fmla="*/ 692368 w 2419408"/>
                <a:gd name="connsiteY32" fmla="*/ 0 h 4669220"/>
                <a:gd name="connsiteX0" fmla="*/ 1292637 w 2340993"/>
                <a:gd name="connsiteY0" fmla="*/ 1119694 h 4731945"/>
                <a:gd name="connsiteX1" fmla="*/ 2038165 w 2340993"/>
                <a:gd name="connsiteY1" fmla="*/ 1313156 h 4731945"/>
                <a:gd name="connsiteX2" fmla="*/ 2053872 w 2340993"/>
                <a:gd name="connsiteY2" fmla="*/ 1323983 h 4731945"/>
                <a:gd name="connsiteX3" fmla="*/ 2053872 w 2340993"/>
                <a:gd name="connsiteY3" fmla="*/ 2236444 h 4731945"/>
                <a:gd name="connsiteX4" fmla="*/ 2053872 w 2340993"/>
                <a:gd name="connsiteY4" fmla="*/ 2236445 h 4731945"/>
                <a:gd name="connsiteX5" fmla="*/ 2053872 w 2340993"/>
                <a:gd name="connsiteY5" fmla="*/ 2239386 h 4731945"/>
                <a:gd name="connsiteX6" fmla="*/ 2050766 w 2340993"/>
                <a:gd name="connsiteY6" fmla="*/ 2238586 h 4731945"/>
                <a:gd name="connsiteX7" fmla="*/ 2050765 w 2340993"/>
                <a:gd name="connsiteY7" fmla="*/ 2238587 h 4731945"/>
                <a:gd name="connsiteX8" fmla="*/ 2038165 w 2340993"/>
                <a:gd name="connsiteY8" fmla="*/ 2247272 h 4731945"/>
                <a:gd name="connsiteX9" fmla="*/ 2340945 w 2340993"/>
                <a:gd name="connsiteY9" fmla="*/ 4338790 h 4731945"/>
                <a:gd name="connsiteX10" fmla="*/ 181968 w 2340993"/>
                <a:gd name="connsiteY10" fmla="*/ 4311440 h 4731945"/>
                <a:gd name="connsiteX11" fmla="*/ 62196 w 2340993"/>
                <a:gd name="connsiteY11" fmla="*/ 2281165 h 4731945"/>
                <a:gd name="connsiteX12" fmla="*/ 531404 w 2340993"/>
                <a:gd name="connsiteY12" fmla="*/ 1323982 h 4731945"/>
                <a:gd name="connsiteX13" fmla="*/ 547109 w 2340993"/>
                <a:gd name="connsiteY13" fmla="*/ 1313156 h 4731945"/>
                <a:gd name="connsiteX14" fmla="*/ 1292637 w 2340993"/>
                <a:gd name="connsiteY14" fmla="*/ 1119694 h 4731945"/>
                <a:gd name="connsiteX15" fmla="*/ 692368 w 2340993"/>
                <a:gd name="connsiteY15" fmla="*/ 0 h 4731945"/>
                <a:gd name="connsiteX16" fmla="*/ 1892905 w 2340993"/>
                <a:gd name="connsiteY16" fmla="*/ 0 h 4731945"/>
                <a:gd name="connsiteX17" fmla="*/ 1940418 w 2340993"/>
                <a:gd name="connsiteY17" fmla="*/ 12568 h 4731945"/>
                <a:gd name="connsiteX18" fmla="*/ 2222300 w 2340993"/>
                <a:gd name="connsiteY18" fmla="*/ 381480 h 4731945"/>
                <a:gd name="connsiteX19" fmla="*/ 2222300 w 2340993"/>
                <a:gd name="connsiteY19" fmla="*/ 580179 h 4731945"/>
                <a:gd name="connsiteX20" fmla="*/ 2091940 w 2340993"/>
                <a:gd name="connsiteY20" fmla="*/ 860482 h 4731945"/>
                <a:gd name="connsiteX21" fmla="*/ 2053872 w 2340993"/>
                <a:gd name="connsiteY21" fmla="*/ 888455 h 4731945"/>
                <a:gd name="connsiteX22" fmla="*/ 2053872 w 2340993"/>
                <a:gd name="connsiteY22" fmla="*/ 1323982 h 4731945"/>
                <a:gd name="connsiteX23" fmla="*/ 2038165 w 2340993"/>
                <a:gd name="connsiteY23" fmla="*/ 1313155 h 4731945"/>
                <a:gd name="connsiteX24" fmla="*/ 1292637 w 2340993"/>
                <a:gd name="connsiteY24" fmla="*/ 1119693 h 4731945"/>
                <a:gd name="connsiteX25" fmla="*/ 547109 w 2340993"/>
                <a:gd name="connsiteY25" fmla="*/ 1313155 h 4731945"/>
                <a:gd name="connsiteX26" fmla="*/ 531404 w 2340993"/>
                <a:gd name="connsiteY26" fmla="*/ 1323981 h 4731945"/>
                <a:gd name="connsiteX27" fmla="*/ 531404 w 2340993"/>
                <a:gd name="connsiteY27" fmla="*/ 888455 h 4731945"/>
                <a:gd name="connsiteX28" fmla="*/ 493336 w 2340993"/>
                <a:gd name="connsiteY28" fmla="*/ 860482 h 4731945"/>
                <a:gd name="connsiteX29" fmla="*/ 362975 w 2340993"/>
                <a:gd name="connsiteY29" fmla="*/ 580179 h 4731945"/>
                <a:gd name="connsiteX30" fmla="*/ 362975 w 2340993"/>
                <a:gd name="connsiteY30" fmla="*/ 381480 h 4731945"/>
                <a:gd name="connsiteX31" fmla="*/ 644856 w 2340993"/>
                <a:gd name="connsiteY31" fmla="*/ 12568 h 4731945"/>
                <a:gd name="connsiteX32" fmla="*/ 692368 w 2340993"/>
                <a:gd name="connsiteY32" fmla="*/ 0 h 4731945"/>
                <a:gd name="connsiteX0" fmla="*/ 1292637 w 2499906"/>
                <a:gd name="connsiteY0" fmla="*/ 1119694 h 4513252"/>
                <a:gd name="connsiteX1" fmla="*/ 2038165 w 2499906"/>
                <a:gd name="connsiteY1" fmla="*/ 1313156 h 4513252"/>
                <a:gd name="connsiteX2" fmla="*/ 2053872 w 2499906"/>
                <a:gd name="connsiteY2" fmla="*/ 1323983 h 4513252"/>
                <a:gd name="connsiteX3" fmla="*/ 2053872 w 2499906"/>
                <a:gd name="connsiteY3" fmla="*/ 2236444 h 4513252"/>
                <a:gd name="connsiteX4" fmla="*/ 2053872 w 2499906"/>
                <a:gd name="connsiteY4" fmla="*/ 2236445 h 4513252"/>
                <a:gd name="connsiteX5" fmla="*/ 2053872 w 2499906"/>
                <a:gd name="connsiteY5" fmla="*/ 2239386 h 4513252"/>
                <a:gd name="connsiteX6" fmla="*/ 2050766 w 2499906"/>
                <a:gd name="connsiteY6" fmla="*/ 2238586 h 4513252"/>
                <a:gd name="connsiteX7" fmla="*/ 2050765 w 2499906"/>
                <a:gd name="connsiteY7" fmla="*/ 2238587 h 4513252"/>
                <a:gd name="connsiteX8" fmla="*/ 2038165 w 2499906"/>
                <a:gd name="connsiteY8" fmla="*/ 2247272 h 4513252"/>
                <a:gd name="connsiteX9" fmla="*/ 2304412 w 2499906"/>
                <a:gd name="connsiteY9" fmla="*/ 2972830 h 4513252"/>
                <a:gd name="connsiteX10" fmla="*/ 2340945 w 2499906"/>
                <a:gd name="connsiteY10" fmla="*/ 4338790 h 4513252"/>
                <a:gd name="connsiteX11" fmla="*/ 181968 w 2499906"/>
                <a:gd name="connsiteY11" fmla="*/ 4311440 h 4513252"/>
                <a:gd name="connsiteX12" fmla="*/ 62196 w 2499906"/>
                <a:gd name="connsiteY12" fmla="*/ 2281165 h 4513252"/>
                <a:gd name="connsiteX13" fmla="*/ 531404 w 2499906"/>
                <a:gd name="connsiteY13" fmla="*/ 1323982 h 4513252"/>
                <a:gd name="connsiteX14" fmla="*/ 547109 w 2499906"/>
                <a:gd name="connsiteY14" fmla="*/ 1313156 h 4513252"/>
                <a:gd name="connsiteX15" fmla="*/ 1292637 w 2499906"/>
                <a:gd name="connsiteY15" fmla="*/ 1119694 h 4513252"/>
                <a:gd name="connsiteX16" fmla="*/ 692368 w 2499906"/>
                <a:gd name="connsiteY16" fmla="*/ 0 h 4513252"/>
                <a:gd name="connsiteX17" fmla="*/ 1892905 w 2499906"/>
                <a:gd name="connsiteY17" fmla="*/ 0 h 4513252"/>
                <a:gd name="connsiteX18" fmla="*/ 1940418 w 2499906"/>
                <a:gd name="connsiteY18" fmla="*/ 12568 h 4513252"/>
                <a:gd name="connsiteX19" fmla="*/ 2222300 w 2499906"/>
                <a:gd name="connsiteY19" fmla="*/ 381480 h 4513252"/>
                <a:gd name="connsiteX20" fmla="*/ 2222300 w 2499906"/>
                <a:gd name="connsiteY20" fmla="*/ 580179 h 4513252"/>
                <a:gd name="connsiteX21" fmla="*/ 2091940 w 2499906"/>
                <a:gd name="connsiteY21" fmla="*/ 860482 h 4513252"/>
                <a:gd name="connsiteX22" fmla="*/ 2053872 w 2499906"/>
                <a:gd name="connsiteY22" fmla="*/ 888455 h 4513252"/>
                <a:gd name="connsiteX23" fmla="*/ 2053872 w 2499906"/>
                <a:gd name="connsiteY23" fmla="*/ 1323982 h 4513252"/>
                <a:gd name="connsiteX24" fmla="*/ 2038165 w 2499906"/>
                <a:gd name="connsiteY24" fmla="*/ 1313155 h 4513252"/>
                <a:gd name="connsiteX25" fmla="*/ 1292637 w 2499906"/>
                <a:gd name="connsiteY25" fmla="*/ 1119693 h 4513252"/>
                <a:gd name="connsiteX26" fmla="*/ 547109 w 2499906"/>
                <a:gd name="connsiteY26" fmla="*/ 1313155 h 4513252"/>
                <a:gd name="connsiteX27" fmla="*/ 531404 w 2499906"/>
                <a:gd name="connsiteY27" fmla="*/ 1323981 h 4513252"/>
                <a:gd name="connsiteX28" fmla="*/ 531404 w 2499906"/>
                <a:gd name="connsiteY28" fmla="*/ 888455 h 4513252"/>
                <a:gd name="connsiteX29" fmla="*/ 493336 w 2499906"/>
                <a:gd name="connsiteY29" fmla="*/ 860482 h 4513252"/>
                <a:gd name="connsiteX30" fmla="*/ 362975 w 2499906"/>
                <a:gd name="connsiteY30" fmla="*/ 580179 h 4513252"/>
                <a:gd name="connsiteX31" fmla="*/ 362975 w 2499906"/>
                <a:gd name="connsiteY31" fmla="*/ 381480 h 4513252"/>
                <a:gd name="connsiteX32" fmla="*/ 644856 w 2499906"/>
                <a:gd name="connsiteY32" fmla="*/ 12568 h 4513252"/>
                <a:gd name="connsiteX33" fmla="*/ 692368 w 2499906"/>
                <a:gd name="connsiteY33" fmla="*/ 0 h 4513252"/>
                <a:gd name="connsiteX0" fmla="*/ 1292637 w 2344615"/>
                <a:gd name="connsiteY0" fmla="*/ 1119694 h 4446273"/>
                <a:gd name="connsiteX1" fmla="*/ 2038165 w 2344615"/>
                <a:gd name="connsiteY1" fmla="*/ 1313156 h 4446273"/>
                <a:gd name="connsiteX2" fmla="*/ 2053872 w 2344615"/>
                <a:gd name="connsiteY2" fmla="*/ 1323983 h 4446273"/>
                <a:gd name="connsiteX3" fmla="*/ 2053872 w 2344615"/>
                <a:gd name="connsiteY3" fmla="*/ 2236444 h 4446273"/>
                <a:gd name="connsiteX4" fmla="*/ 2053872 w 2344615"/>
                <a:gd name="connsiteY4" fmla="*/ 2236445 h 4446273"/>
                <a:gd name="connsiteX5" fmla="*/ 2053872 w 2344615"/>
                <a:gd name="connsiteY5" fmla="*/ 2239386 h 4446273"/>
                <a:gd name="connsiteX6" fmla="*/ 2050766 w 2344615"/>
                <a:gd name="connsiteY6" fmla="*/ 2238586 h 4446273"/>
                <a:gd name="connsiteX7" fmla="*/ 2050765 w 2344615"/>
                <a:gd name="connsiteY7" fmla="*/ 2238587 h 4446273"/>
                <a:gd name="connsiteX8" fmla="*/ 2038165 w 2344615"/>
                <a:gd name="connsiteY8" fmla="*/ 2247272 h 4446273"/>
                <a:gd name="connsiteX9" fmla="*/ 2304412 w 2344615"/>
                <a:gd name="connsiteY9" fmla="*/ 2972830 h 4446273"/>
                <a:gd name="connsiteX10" fmla="*/ 2340945 w 2344615"/>
                <a:gd name="connsiteY10" fmla="*/ 4338790 h 4446273"/>
                <a:gd name="connsiteX11" fmla="*/ 181968 w 2344615"/>
                <a:gd name="connsiteY11" fmla="*/ 4311440 h 4446273"/>
                <a:gd name="connsiteX12" fmla="*/ 62196 w 2344615"/>
                <a:gd name="connsiteY12" fmla="*/ 2281165 h 4446273"/>
                <a:gd name="connsiteX13" fmla="*/ 531404 w 2344615"/>
                <a:gd name="connsiteY13" fmla="*/ 1323982 h 4446273"/>
                <a:gd name="connsiteX14" fmla="*/ 547109 w 2344615"/>
                <a:gd name="connsiteY14" fmla="*/ 1313156 h 4446273"/>
                <a:gd name="connsiteX15" fmla="*/ 1292637 w 2344615"/>
                <a:gd name="connsiteY15" fmla="*/ 1119694 h 4446273"/>
                <a:gd name="connsiteX16" fmla="*/ 692368 w 2344615"/>
                <a:gd name="connsiteY16" fmla="*/ 0 h 4446273"/>
                <a:gd name="connsiteX17" fmla="*/ 1892905 w 2344615"/>
                <a:gd name="connsiteY17" fmla="*/ 0 h 4446273"/>
                <a:gd name="connsiteX18" fmla="*/ 1940418 w 2344615"/>
                <a:gd name="connsiteY18" fmla="*/ 12568 h 4446273"/>
                <a:gd name="connsiteX19" fmla="*/ 2222300 w 2344615"/>
                <a:gd name="connsiteY19" fmla="*/ 381480 h 4446273"/>
                <a:gd name="connsiteX20" fmla="*/ 2222300 w 2344615"/>
                <a:gd name="connsiteY20" fmla="*/ 580179 h 4446273"/>
                <a:gd name="connsiteX21" fmla="*/ 2091940 w 2344615"/>
                <a:gd name="connsiteY21" fmla="*/ 860482 h 4446273"/>
                <a:gd name="connsiteX22" fmla="*/ 2053872 w 2344615"/>
                <a:gd name="connsiteY22" fmla="*/ 888455 h 4446273"/>
                <a:gd name="connsiteX23" fmla="*/ 2053872 w 2344615"/>
                <a:gd name="connsiteY23" fmla="*/ 1323982 h 4446273"/>
                <a:gd name="connsiteX24" fmla="*/ 2038165 w 2344615"/>
                <a:gd name="connsiteY24" fmla="*/ 1313155 h 4446273"/>
                <a:gd name="connsiteX25" fmla="*/ 1292637 w 2344615"/>
                <a:gd name="connsiteY25" fmla="*/ 1119693 h 4446273"/>
                <a:gd name="connsiteX26" fmla="*/ 547109 w 2344615"/>
                <a:gd name="connsiteY26" fmla="*/ 1313155 h 4446273"/>
                <a:gd name="connsiteX27" fmla="*/ 531404 w 2344615"/>
                <a:gd name="connsiteY27" fmla="*/ 1323981 h 4446273"/>
                <a:gd name="connsiteX28" fmla="*/ 531404 w 2344615"/>
                <a:gd name="connsiteY28" fmla="*/ 888455 h 4446273"/>
                <a:gd name="connsiteX29" fmla="*/ 493336 w 2344615"/>
                <a:gd name="connsiteY29" fmla="*/ 860482 h 4446273"/>
                <a:gd name="connsiteX30" fmla="*/ 362975 w 2344615"/>
                <a:gd name="connsiteY30" fmla="*/ 580179 h 4446273"/>
                <a:gd name="connsiteX31" fmla="*/ 362975 w 2344615"/>
                <a:gd name="connsiteY31" fmla="*/ 381480 h 4446273"/>
                <a:gd name="connsiteX32" fmla="*/ 644856 w 2344615"/>
                <a:gd name="connsiteY32" fmla="*/ 12568 h 4446273"/>
                <a:gd name="connsiteX33" fmla="*/ 692368 w 2344615"/>
                <a:gd name="connsiteY33" fmla="*/ 0 h 4446273"/>
                <a:gd name="connsiteX0" fmla="*/ 1292637 w 2532509"/>
                <a:gd name="connsiteY0" fmla="*/ 1119694 h 4526524"/>
                <a:gd name="connsiteX1" fmla="*/ 2038165 w 2532509"/>
                <a:gd name="connsiteY1" fmla="*/ 1313156 h 4526524"/>
                <a:gd name="connsiteX2" fmla="*/ 2053872 w 2532509"/>
                <a:gd name="connsiteY2" fmla="*/ 1323983 h 4526524"/>
                <a:gd name="connsiteX3" fmla="*/ 2053872 w 2532509"/>
                <a:gd name="connsiteY3" fmla="*/ 2236444 h 4526524"/>
                <a:gd name="connsiteX4" fmla="*/ 2053872 w 2532509"/>
                <a:gd name="connsiteY4" fmla="*/ 2236445 h 4526524"/>
                <a:gd name="connsiteX5" fmla="*/ 2053872 w 2532509"/>
                <a:gd name="connsiteY5" fmla="*/ 2239386 h 4526524"/>
                <a:gd name="connsiteX6" fmla="*/ 2050766 w 2532509"/>
                <a:gd name="connsiteY6" fmla="*/ 2238586 h 4526524"/>
                <a:gd name="connsiteX7" fmla="*/ 2050765 w 2532509"/>
                <a:gd name="connsiteY7" fmla="*/ 2238587 h 4526524"/>
                <a:gd name="connsiteX8" fmla="*/ 2038165 w 2532509"/>
                <a:gd name="connsiteY8" fmla="*/ 2247272 h 4526524"/>
                <a:gd name="connsiteX9" fmla="*/ 2391772 w 2532509"/>
                <a:gd name="connsiteY9" fmla="*/ 2763723 h 4526524"/>
                <a:gd name="connsiteX10" fmla="*/ 2340945 w 2532509"/>
                <a:gd name="connsiteY10" fmla="*/ 4338790 h 4526524"/>
                <a:gd name="connsiteX11" fmla="*/ 181968 w 2532509"/>
                <a:gd name="connsiteY11" fmla="*/ 4311440 h 4526524"/>
                <a:gd name="connsiteX12" fmla="*/ 62196 w 2532509"/>
                <a:gd name="connsiteY12" fmla="*/ 2281165 h 4526524"/>
                <a:gd name="connsiteX13" fmla="*/ 531404 w 2532509"/>
                <a:gd name="connsiteY13" fmla="*/ 1323982 h 4526524"/>
                <a:gd name="connsiteX14" fmla="*/ 547109 w 2532509"/>
                <a:gd name="connsiteY14" fmla="*/ 1313156 h 4526524"/>
                <a:gd name="connsiteX15" fmla="*/ 1292637 w 2532509"/>
                <a:gd name="connsiteY15" fmla="*/ 1119694 h 4526524"/>
                <a:gd name="connsiteX16" fmla="*/ 692368 w 2532509"/>
                <a:gd name="connsiteY16" fmla="*/ 0 h 4526524"/>
                <a:gd name="connsiteX17" fmla="*/ 1892905 w 2532509"/>
                <a:gd name="connsiteY17" fmla="*/ 0 h 4526524"/>
                <a:gd name="connsiteX18" fmla="*/ 1940418 w 2532509"/>
                <a:gd name="connsiteY18" fmla="*/ 12568 h 4526524"/>
                <a:gd name="connsiteX19" fmla="*/ 2222300 w 2532509"/>
                <a:gd name="connsiteY19" fmla="*/ 381480 h 4526524"/>
                <a:gd name="connsiteX20" fmla="*/ 2222300 w 2532509"/>
                <a:gd name="connsiteY20" fmla="*/ 580179 h 4526524"/>
                <a:gd name="connsiteX21" fmla="*/ 2091940 w 2532509"/>
                <a:gd name="connsiteY21" fmla="*/ 860482 h 4526524"/>
                <a:gd name="connsiteX22" fmla="*/ 2053872 w 2532509"/>
                <a:gd name="connsiteY22" fmla="*/ 888455 h 4526524"/>
                <a:gd name="connsiteX23" fmla="*/ 2053872 w 2532509"/>
                <a:gd name="connsiteY23" fmla="*/ 1323982 h 4526524"/>
                <a:gd name="connsiteX24" fmla="*/ 2038165 w 2532509"/>
                <a:gd name="connsiteY24" fmla="*/ 1313155 h 4526524"/>
                <a:gd name="connsiteX25" fmla="*/ 1292637 w 2532509"/>
                <a:gd name="connsiteY25" fmla="*/ 1119693 h 4526524"/>
                <a:gd name="connsiteX26" fmla="*/ 547109 w 2532509"/>
                <a:gd name="connsiteY26" fmla="*/ 1313155 h 4526524"/>
                <a:gd name="connsiteX27" fmla="*/ 531404 w 2532509"/>
                <a:gd name="connsiteY27" fmla="*/ 1323981 h 4526524"/>
                <a:gd name="connsiteX28" fmla="*/ 531404 w 2532509"/>
                <a:gd name="connsiteY28" fmla="*/ 888455 h 4526524"/>
                <a:gd name="connsiteX29" fmla="*/ 493336 w 2532509"/>
                <a:gd name="connsiteY29" fmla="*/ 860482 h 4526524"/>
                <a:gd name="connsiteX30" fmla="*/ 362975 w 2532509"/>
                <a:gd name="connsiteY30" fmla="*/ 580179 h 4526524"/>
                <a:gd name="connsiteX31" fmla="*/ 362975 w 2532509"/>
                <a:gd name="connsiteY31" fmla="*/ 381480 h 4526524"/>
                <a:gd name="connsiteX32" fmla="*/ 644856 w 2532509"/>
                <a:gd name="connsiteY32" fmla="*/ 12568 h 4526524"/>
                <a:gd name="connsiteX33" fmla="*/ 692368 w 2532509"/>
                <a:gd name="connsiteY33" fmla="*/ 0 h 4526524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050765 w 2532509"/>
                <a:gd name="connsiteY7" fmla="*/ 2238587 h 4526523"/>
                <a:gd name="connsiteX8" fmla="*/ 2391772 w 2532509"/>
                <a:gd name="connsiteY8" fmla="*/ 2763723 h 4526523"/>
                <a:gd name="connsiteX9" fmla="*/ 2340945 w 2532509"/>
                <a:gd name="connsiteY9" fmla="*/ 4338790 h 4526523"/>
                <a:gd name="connsiteX10" fmla="*/ 181968 w 2532509"/>
                <a:gd name="connsiteY10" fmla="*/ 4311440 h 4526523"/>
                <a:gd name="connsiteX11" fmla="*/ 62196 w 2532509"/>
                <a:gd name="connsiteY11" fmla="*/ 2281165 h 4526523"/>
                <a:gd name="connsiteX12" fmla="*/ 531404 w 2532509"/>
                <a:gd name="connsiteY12" fmla="*/ 1323982 h 4526523"/>
                <a:gd name="connsiteX13" fmla="*/ 547109 w 2532509"/>
                <a:gd name="connsiteY13" fmla="*/ 1313156 h 4526523"/>
                <a:gd name="connsiteX14" fmla="*/ 1292637 w 2532509"/>
                <a:gd name="connsiteY14" fmla="*/ 1119694 h 4526523"/>
                <a:gd name="connsiteX15" fmla="*/ 692368 w 2532509"/>
                <a:gd name="connsiteY15" fmla="*/ 0 h 4526523"/>
                <a:gd name="connsiteX16" fmla="*/ 1892905 w 2532509"/>
                <a:gd name="connsiteY16" fmla="*/ 0 h 4526523"/>
                <a:gd name="connsiteX17" fmla="*/ 1940418 w 2532509"/>
                <a:gd name="connsiteY17" fmla="*/ 12568 h 4526523"/>
                <a:gd name="connsiteX18" fmla="*/ 2222300 w 2532509"/>
                <a:gd name="connsiteY18" fmla="*/ 381480 h 4526523"/>
                <a:gd name="connsiteX19" fmla="*/ 2222300 w 2532509"/>
                <a:gd name="connsiteY19" fmla="*/ 580179 h 4526523"/>
                <a:gd name="connsiteX20" fmla="*/ 2091940 w 2532509"/>
                <a:gd name="connsiteY20" fmla="*/ 860482 h 4526523"/>
                <a:gd name="connsiteX21" fmla="*/ 2053872 w 2532509"/>
                <a:gd name="connsiteY21" fmla="*/ 888455 h 4526523"/>
                <a:gd name="connsiteX22" fmla="*/ 2053872 w 2532509"/>
                <a:gd name="connsiteY22" fmla="*/ 1323982 h 4526523"/>
                <a:gd name="connsiteX23" fmla="*/ 2038165 w 2532509"/>
                <a:gd name="connsiteY23" fmla="*/ 1313155 h 4526523"/>
                <a:gd name="connsiteX24" fmla="*/ 1292637 w 2532509"/>
                <a:gd name="connsiteY24" fmla="*/ 1119693 h 4526523"/>
                <a:gd name="connsiteX25" fmla="*/ 547109 w 2532509"/>
                <a:gd name="connsiteY25" fmla="*/ 1313155 h 4526523"/>
                <a:gd name="connsiteX26" fmla="*/ 531404 w 2532509"/>
                <a:gd name="connsiteY26" fmla="*/ 1323981 h 4526523"/>
                <a:gd name="connsiteX27" fmla="*/ 531404 w 2532509"/>
                <a:gd name="connsiteY27" fmla="*/ 888455 h 4526523"/>
                <a:gd name="connsiteX28" fmla="*/ 493336 w 2532509"/>
                <a:gd name="connsiteY28" fmla="*/ 860482 h 4526523"/>
                <a:gd name="connsiteX29" fmla="*/ 362975 w 2532509"/>
                <a:gd name="connsiteY29" fmla="*/ 580179 h 4526523"/>
                <a:gd name="connsiteX30" fmla="*/ 362975 w 2532509"/>
                <a:gd name="connsiteY30" fmla="*/ 381480 h 4526523"/>
                <a:gd name="connsiteX31" fmla="*/ 644856 w 2532509"/>
                <a:gd name="connsiteY31" fmla="*/ 12568 h 4526523"/>
                <a:gd name="connsiteX32" fmla="*/ 692368 w 2532509"/>
                <a:gd name="connsiteY32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391772 w 2532509"/>
                <a:gd name="connsiteY7" fmla="*/ 2763723 h 4526523"/>
                <a:gd name="connsiteX8" fmla="*/ 2340945 w 2532509"/>
                <a:gd name="connsiteY8" fmla="*/ 4338790 h 4526523"/>
                <a:gd name="connsiteX9" fmla="*/ 181968 w 2532509"/>
                <a:gd name="connsiteY9" fmla="*/ 4311440 h 4526523"/>
                <a:gd name="connsiteX10" fmla="*/ 62196 w 2532509"/>
                <a:gd name="connsiteY10" fmla="*/ 2281165 h 4526523"/>
                <a:gd name="connsiteX11" fmla="*/ 531404 w 2532509"/>
                <a:gd name="connsiteY11" fmla="*/ 1323982 h 4526523"/>
                <a:gd name="connsiteX12" fmla="*/ 547109 w 2532509"/>
                <a:gd name="connsiteY12" fmla="*/ 1313156 h 4526523"/>
                <a:gd name="connsiteX13" fmla="*/ 1292637 w 2532509"/>
                <a:gd name="connsiteY13" fmla="*/ 1119694 h 4526523"/>
                <a:gd name="connsiteX14" fmla="*/ 692368 w 2532509"/>
                <a:gd name="connsiteY14" fmla="*/ 0 h 4526523"/>
                <a:gd name="connsiteX15" fmla="*/ 1892905 w 2532509"/>
                <a:gd name="connsiteY15" fmla="*/ 0 h 4526523"/>
                <a:gd name="connsiteX16" fmla="*/ 1940418 w 2532509"/>
                <a:gd name="connsiteY16" fmla="*/ 12568 h 4526523"/>
                <a:gd name="connsiteX17" fmla="*/ 2222300 w 2532509"/>
                <a:gd name="connsiteY17" fmla="*/ 381480 h 4526523"/>
                <a:gd name="connsiteX18" fmla="*/ 2222300 w 2532509"/>
                <a:gd name="connsiteY18" fmla="*/ 580179 h 4526523"/>
                <a:gd name="connsiteX19" fmla="*/ 2091940 w 2532509"/>
                <a:gd name="connsiteY19" fmla="*/ 860482 h 4526523"/>
                <a:gd name="connsiteX20" fmla="*/ 2053872 w 2532509"/>
                <a:gd name="connsiteY20" fmla="*/ 888455 h 4526523"/>
                <a:gd name="connsiteX21" fmla="*/ 2053872 w 2532509"/>
                <a:gd name="connsiteY21" fmla="*/ 1323982 h 4526523"/>
                <a:gd name="connsiteX22" fmla="*/ 2038165 w 2532509"/>
                <a:gd name="connsiteY22" fmla="*/ 1313155 h 4526523"/>
                <a:gd name="connsiteX23" fmla="*/ 1292637 w 2532509"/>
                <a:gd name="connsiteY23" fmla="*/ 1119693 h 4526523"/>
                <a:gd name="connsiteX24" fmla="*/ 547109 w 2532509"/>
                <a:gd name="connsiteY24" fmla="*/ 1313155 h 4526523"/>
                <a:gd name="connsiteX25" fmla="*/ 531404 w 2532509"/>
                <a:gd name="connsiteY25" fmla="*/ 1323981 h 4526523"/>
                <a:gd name="connsiteX26" fmla="*/ 531404 w 2532509"/>
                <a:gd name="connsiteY26" fmla="*/ 888455 h 4526523"/>
                <a:gd name="connsiteX27" fmla="*/ 493336 w 2532509"/>
                <a:gd name="connsiteY27" fmla="*/ 860482 h 4526523"/>
                <a:gd name="connsiteX28" fmla="*/ 362975 w 2532509"/>
                <a:gd name="connsiteY28" fmla="*/ 580179 h 4526523"/>
                <a:gd name="connsiteX29" fmla="*/ 362975 w 2532509"/>
                <a:gd name="connsiteY29" fmla="*/ 381480 h 4526523"/>
                <a:gd name="connsiteX30" fmla="*/ 644856 w 2532509"/>
                <a:gd name="connsiteY30" fmla="*/ 12568 h 4526523"/>
                <a:gd name="connsiteX31" fmla="*/ 692368 w 2532509"/>
                <a:gd name="connsiteY31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391772 w 2532509"/>
                <a:gd name="connsiteY6" fmla="*/ 2763723 h 4526523"/>
                <a:gd name="connsiteX7" fmla="*/ 2340945 w 2532509"/>
                <a:gd name="connsiteY7" fmla="*/ 4338790 h 4526523"/>
                <a:gd name="connsiteX8" fmla="*/ 181968 w 2532509"/>
                <a:gd name="connsiteY8" fmla="*/ 4311440 h 4526523"/>
                <a:gd name="connsiteX9" fmla="*/ 62196 w 2532509"/>
                <a:gd name="connsiteY9" fmla="*/ 2281165 h 4526523"/>
                <a:gd name="connsiteX10" fmla="*/ 531404 w 2532509"/>
                <a:gd name="connsiteY10" fmla="*/ 1323982 h 4526523"/>
                <a:gd name="connsiteX11" fmla="*/ 547109 w 2532509"/>
                <a:gd name="connsiteY11" fmla="*/ 1313156 h 4526523"/>
                <a:gd name="connsiteX12" fmla="*/ 1292637 w 2532509"/>
                <a:gd name="connsiteY12" fmla="*/ 1119694 h 4526523"/>
                <a:gd name="connsiteX13" fmla="*/ 692368 w 2532509"/>
                <a:gd name="connsiteY13" fmla="*/ 0 h 4526523"/>
                <a:gd name="connsiteX14" fmla="*/ 1892905 w 2532509"/>
                <a:gd name="connsiteY14" fmla="*/ 0 h 4526523"/>
                <a:gd name="connsiteX15" fmla="*/ 1940418 w 2532509"/>
                <a:gd name="connsiteY15" fmla="*/ 12568 h 4526523"/>
                <a:gd name="connsiteX16" fmla="*/ 2222300 w 2532509"/>
                <a:gd name="connsiteY16" fmla="*/ 381480 h 4526523"/>
                <a:gd name="connsiteX17" fmla="*/ 2222300 w 2532509"/>
                <a:gd name="connsiteY17" fmla="*/ 580179 h 4526523"/>
                <a:gd name="connsiteX18" fmla="*/ 2091940 w 2532509"/>
                <a:gd name="connsiteY18" fmla="*/ 860482 h 4526523"/>
                <a:gd name="connsiteX19" fmla="*/ 2053872 w 2532509"/>
                <a:gd name="connsiteY19" fmla="*/ 888455 h 4526523"/>
                <a:gd name="connsiteX20" fmla="*/ 2053872 w 2532509"/>
                <a:gd name="connsiteY20" fmla="*/ 1323982 h 4526523"/>
                <a:gd name="connsiteX21" fmla="*/ 2038165 w 2532509"/>
                <a:gd name="connsiteY21" fmla="*/ 1313155 h 4526523"/>
                <a:gd name="connsiteX22" fmla="*/ 1292637 w 2532509"/>
                <a:gd name="connsiteY22" fmla="*/ 1119693 h 4526523"/>
                <a:gd name="connsiteX23" fmla="*/ 547109 w 2532509"/>
                <a:gd name="connsiteY23" fmla="*/ 1313155 h 4526523"/>
                <a:gd name="connsiteX24" fmla="*/ 531404 w 2532509"/>
                <a:gd name="connsiteY24" fmla="*/ 1323981 h 4526523"/>
                <a:gd name="connsiteX25" fmla="*/ 531404 w 2532509"/>
                <a:gd name="connsiteY25" fmla="*/ 888455 h 4526523"/>
                <a:gd name="connsiteX26" fmla="*/ 493336 w 2532509"/>
                <a:gd name="connsiteY26" fmla="*/ 860482 h 4526523"/>
                <a:gd name="connsiteX27" fmla="*/ 362975 w 2532509"/>
                <a:gd name="connsiteY27" fmla="*/ 580179 h 4526523"/>
                <a:gd name="connsiteX28" fmla="*/ 362975 w 2532509"/>
                <a:gd name="connsiteY28" fmla="*/ 381480 h 4526523"/>
                <a:gd name="connsiteX29" fmla="*/ 644856 w 2532509"/>
                <a:gd name="connsiteY29" fmla="*/ 12568 h 4526523"/>
                <a:gd name="connsiteX30" fmla="*/ 692368 w 2532509"/>
                <a:gd name="connsiteY30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403309 w 2532509"/>
                <a:gd name="connsiteY4" fmla="*/ 1673463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403309 w 2532509"/>
                <a:gd name="connsiteY3" fmla="*/ 1673463 h 4526523"/>
                <a:gd name="connsiteX4" fmla="*/ 2391772 w 2532509"/>
                <a:gd name="connsiteY4" fmla="*/ 2763723 h 4526523"/>
                <a:gd name="connsiteX5" fmla="*/ 2340945 w 2532509"/>
                <a:gd name="connsiteY5" fmla="*/ 4338790 h 4526523"/>
                <a:gd name="connsiteX6" fmla="*/ 181968 w 2532509"/>
                <a:gd name="connsiteY6" fmla="*/ 4311440 h 4526523"/>
                <a:gd name="connsiteX7" fmla="*/ 62196 w 2532509"/>
                <a:gd name="connsiteY7" fmla="*/ 2281165 h 4526523"/>
                <a:gd name="connsiteX8" fmla="*/ 531404 w 2532509"/>
                <a:gd name="connsiteY8" fmla="*/ 1323982 h 4526523"/>
                <a:gd name="connsiteX9" fmla="*/ 547109 w 2532509"/>
                <a:gd name="connsiteY9" fmla="*/ 1313156 h 4526523"/>
                <a:gd name="connsiteX10" fmla="*/ 1292637 w 2532509"/>
                <a:gd name="connsiteY10" fmla="*/ 1119694 h 4526523"/>
                <a:gd name="connsiteX11" fmla="*/ 692368 w 2532509"/>
                <a:gd name="connsiteY11" fmla="*/ 0 h 4526523"/>
                <a:gd name="connsiteX12" fmla="*/ 1892905 w 2532509"/>
                <a:gd name="connsiteY12" fmla="*/ 0 h 4526523"/>
                <a:gd name="connsiteX13" fmla="*/ 1940418 w 2532509"/>
                <a:gd name="connsiteY13" fmla="*/ 12568 h 4526523"/>
                <a:gd name="connsiteX14" fmla="*/ 2222300 w 2532509"/>
                <a:gd name="connsiteY14" fmla="*/ 381480 h 4526523"/>
                <a:gd name="connsiteX15" fmla="*/ 2222300 w 2532509"/>
                <a:gd name="connsiteY15" fmla="*/ 580179 h 4526523"/>
                <a:gd name="connsiteX16" fmla="*/ 2091940 w 2532509"/>
                <a:gd name="connsiteY16" fmla="*/ 860482 h 4526523"/>
                <a:gd name="connsiteX17" fmla="*/ 2053872 w 2532509"/>
                <a:gd name="connsiteY17" fmla="*/ 888455 h 4526523"/>
                <a:gd name="connsiteX18" fmla="*/ 2053872 w 2532509"/>
                <a:gd name="connsiteY18" fmla="*/ 1323982 h 4526523"/>
                <a:gd name="connsiteX19" fmla="*/ 2038165 w 2532509"/>
                <a:gd name="connsiteY19" fmla="*/ 1313155 h 4526523"/>
                <a:gd name="connsiteX20" fmla="*/ 1292637 w 2532509"/>
                <a:gd name="connsiteY20" fmla="*/ 1119693 h 4526523"/>
                <a:gd name="connsiteX21" fmla="*/ 547109 w 2532509"/>
                <a:gd name="connsiteY21" fmla="*/ 1313155 h 4526523"/>
                <a:gd name="connsiteX22" fmla="*/ 531404 w 2532509"/>
                <a:gd name="connsiteY22" fmla="*/ 1323981 h 4526523"/>
                <a:gd name="connsiteX23" fmla="*/ 531404 w 2532509"/>
                <a:gd name="connsiteY23" fmla="*/ 888455 h 4526523"/>
                <a:gd name="connsiteX24" fmla="*/ 493336 w 2532509"/>
                <a:gd name="connsiteY24" fmla="*/ 860482 h 4526523"/>
                <a:gd name="connsiteX25" fmla="*/ 362975 w 2532509"/>
                <a:gd name="connsiteY25" fmla="*/ 580179 h 4526523"/>
                <a:gd name="connsiteX26" fmla="*/ 362975 w 2532509"/>
                <a:gd name="connsiteY26" fmla="*/ 381480 h 4526523"/>
                <a:gd name="connsiteX27" fmla="*/ 644856 w 2532509"/>
                <a:gd name="connsiteY27" fmla="*/ 12568 h 4526523"/>
                <a:gd name="connsiteX28" fmla="*/ 692368 w 2532509"/>
                <a:gd name="connsiteY28" fmla="*/ 0 h 4526523"/>
                <a:gd name="connsiteX0" fmla="*/ 1292637 w 2431124"/>
                <a:gd name="connsiteY0" fmla="*/ 1119694 h 4646075"/>
                <a:gd name="connsiteX1" fmla="*/ 2038165 w 2431124"/>
                <a:gd name="connsiteY1" fmla="*/ 1313156 h 4646075"/>
                <a:gd name="connsiteX2" fmla="*/ 2053872 w 2431124"/>
                <a:gd name="connsiteY2" fmla="*/ 1323983 h 4646075"/>
                <a:gd name="connsiteX3" fmla="*/ 2403309 w 2431124"/>
                <a:gd name="connsiteY3" fmla="*/ 1673463 h 4646075"/>
                <a:gd name="connsiteX4" fmla="*/ 2391772 w 2431124"/>
                <a:gd name="connsiteY4" fmla="*/ 2763723 h 4646075"/>
                <a:gd name="connsiteX5" fmla="*/ 2340945 w 2431124"/>
                <a:gd name="connsiteY5" fmla="*/ 4338790 h 4646075"/>
                <a:gd name="connsiteX6" fmla="*/ 181968 w 2431124"/>
                <a:gd name="connsiteY6" fmla="*/ 4311440 h 4646075"/>
                <a:gd name="connsiteX7" fmla="*/ 62196 w 2431124"/>
                <a:gd name="connsiteY7" fmla="*/ 2281165 h 4646075"/>
                <a:gd name="connsiteX8" fmla="*/ 531404 w 2431124"/>
                <a:gd name="connsiteY8" fmla="*/ 1323982 h 4646075"/>
                <a:gd name="connsiteX9" fmla="*/ 547109 w 2431124"/>
                <a:gd name="connsiteY9" fmla="*/ 1313156 h 4646075"/>
                <a:gd name="connsiteX10" fmla="*/ 1292637 w 2431124"/>
                <a:gd name="connsiteY10" fmla="*/ 1119694 h 4646075"/>
                <a:gd name="connsiteX11" fmla="*/ 692368 w 2431124"/>
                <a:gd name="connsiteY11" fmla="*/ 0 h 4646075"/>
                <a:gd name="connsiteX12" fmla="*/ 1892905 w 2431124"/>
                <a:gd name="connsiteY12" fmla="*/ 0 h 4646075"/>
                <a:gd name="connsiteX13" fmla="*/ 1940418 w 2431124"/>
                <a:gd name="connsiteY13" fmla="*/ 12568 h 4646075"/>
                <a:gd name="connsiteX14" fmla="*/ 2222300 w 2431124"/>
                <a:gd name="connsiteY14" fmla="*/ 381480 h 4646075"/>
                <a:gd name="connsiteX15" fmla="*/ 2222300 w 2431124"/>
                <a:gd name="connsiteY15" fmla="*/ 580179 h 4646075"/>
                <a:gd name="connsiteX16" fmla="*/ 2091940 w 2431124"/>
                <a:gd name="connsiteY16" fmla="*/ 860482 h 4646075"/>
                <a:gd name="connsiteX17" fmla="*/ 2053872 w 2431124"/>
                <a:gd name="connsiteY17" fmla="*/ 888455 h 4646075"/>
                <a:gd name="connsiteX18" fmla="*/ 2053872 w 2431124"/>
                <a:gd name="connsiteY18" fmla="*/ 1323982 h 4646075"/>
                <a:gd name="connsiteX19" fmla="*/ 2038165 w 2431124"/>
                <a:gd name="connsiteY19" fmla="*/ 1313155 h 4646075"/>
                <a:gd name="connsiteX20" fmla="*/ 1292637 w 2431124"/>
                <a:gd name="connsiteY20" fmla="*/ 1119693 h 4646075"/>
                <a:gd name="connsiteX21" fmla="*/ 547109 w 2431124"/>
                <a:gd name="connsiteY21" fmla="*/ 1313155 h 4646075"/>
                <a:gd name="connsiteX22" fmla="*/ 531404 w 2431124"/>
                <a:gd name="connsiteY22" fmla="*/ 1323981 h 4646075"/>
                <a:gd name="connsiteX23" fmla="*/ 531404 w 2431124"/>
                <a:gd name="connsiteY23" fmla="*/ 888455 h 4646075"/>
                <a:gd name="connsiteX24" fmla="*/ 493336 w 2431124"/>
                <a:gd name="connsiteY24" fmla="*/ 860482 h 4646075"/>
                <a:gd name="connsiteX25" fmla="*/ 362975 w 2431124"/>
                <a:gd name="connsiteY25" fmla="*/ 580179 h 4646075"/>
                <a:gd name="connsiteX26" fmla="*/ 362975 w 2431124"/>
                <a:gd name="connsiteY26" fmla="*/ 381480 h 4646075"/>
                <a:gd name="connsiteX27" fmla="*/ 644856 w 2431124"/>
                <a:gd name="connsiteY27" fmla="*/ 12568 h 4646075"/>
                <a:gd name="connsiteX28" fmla="*/ 692368 w 2431124"/>
                <a:gd name="connsiteY28" fmla="*/ 0 h 4646075"/>
                <a:gd name="connsiteX0" fmla="*/ 1254012 w 2392499"/>
                <a:gd name="connsiteY0" fmla="*/ 1119694 h 4646074"/>
                <a:gd name="connsiteX1" fmla="*/ 1999540 w 2392499"/>
                <a:gd name="connsiteY1" fmla="*/ 1313156 h 4646074"/>
                <a:gd name="connsiteX2" fmla="*/ 2015247 w 2392499"/>
                <a:gd name="connsiteY2" fmla="*/ 1323983 h 4646074"/>
                <a:gd name="connsiteX3" fmla="*/ 2364684 w 2392499"/>
                <a:gd name="connsiteY3" fmla="*/ 1673463 h 4646074"/>
                <a:gd name="connsiteX4" fmla="*/ 2353147 w 2392499"/>
                <a:gd name="connsiteY4" fmla="*/ 2763723 h 4646074"/>
                <a:gd name="connsiteX5" fmla="*/ 2302320 w 2392499"/>
                <a:gd name="connsiteY5" fmla="*/ 4338790 h 4646074"/>
                <a:gd name="connsiteX6" fmla="*/ 143343 w 2392499"/>
                <a:gd name="connsiteY6" fmla="*/ 4311440 h 4646074"/>
                <a:gd name="connsiteX7" fmla="*/ 23571 w 2392499"/>
                <a:gd name="connsiteY7" fmla="*/ 2281165 h 4646074"/>
                <a:gd name="connsiteX8" fmla="*/ 492779 w 2392499"/>
                <a:gd name="connsiteY8" fmla="*/ 1323982 h 4646074"/>
                <a:gd name="connsiteX9" fmla="*/ 508484 w 2392499"/>
                <a:gd name="connsiteY9" fmla="*/ 1313156 h 4646074"/>
                <a:gd name="connsiteX10" fmla="*/ 1254012 w 2392499"/>
                <a:gd name="connsiteY10" fmla="*/ 1119694 h 4646074"/>
                <a:gd name="connsiteX11" fmla="*/ 653743 w 2392499"/>
                <a:gd name="connsiteY11" fmla="*/ 0 h 4646074"/>
                <a:gd name="connsiteX12" fmla="*/ 1854280 w 2392499"/>
                <a:gd name="connsiteY12" fmla="*/ 0 h 4646074"/>
                <a:gd name="connsiteX13" fmla="*/ 1901793 w 2392499"/>
                <a:gd name="connsiteY13" fmla="*/ 12568 h 4646074"/>
                <a:gd name="connsiteX14" fmla="*/ 2183675 w 2392499"/>
                <a:gd name="connsiteY14" fmla="*/ 381480 h 4646074"/>
                <a:gd name="connsiteX15" fmla="*/ 2183675 w 2392499"/>
                <a:gd name="connsiteY15" fmla="*/ 580179 h 4646074"/>
                <a:gd name="connsiteX16" fmla="*/ 2053315 w 2392499"/>
                <a:gd name="connsiteY16" fmla="*/ 860482 h 4646074"/>
                <a:gd name="connsiteX17" fmla="*/ 2015247 w 2392499"/>
                <a:gd name="connsiteY17" fmla="*/ 888455 h 4646074"/>
                <a:gd name="connsiteX18" fmla="*/ 2015247 w 2392499"/>
                <a:gd name="connsiteY18" fmla="*/ 1323982 h 4646074"/>
                <a:gd name="connsiteX19" fmla="*/ 1999540 w 2392499"/>
                <a:gd name="connsiteY19" fmla="*/ 1313155 h 4646074"/>
                <a:gd name="connsiteX20" fmla="*/ 1254012 w 2392499"/>
                <a:gd name="connsiteY20" fmla="*/ 1119693 h 4646074"/>
                <a:gd name="connsiteX21" fmla="*/ 508484 w 2392499"/>
                <a:gd name="connsiteY21" fmla="*/ 1313155 h 4646074"/>
                <a:gd name="connsiteX22" fmla="*/ 492779 w 2392499"/>
                <a:gd name="connsiteY22" fmla="*/ 1323981 h 4646074"/>
                <a:gd name="connsiteX23" fmla="*/ 492779 w 2392499"/>
                <a:gd name="connsiteY23" fmla="*/ 888455 h 4646074"/>
                <a:gd name="connsiteX24" fmla="*/ 454711 w 2392499"/>
                <a:gd name="connsiteY24" fmla="*/ 860482 h 4646074"/>
                <a:gd name="connsiteX25" fmla="*/ 324350 w 2392499"/>
                <a:gd name="connsiteY25" fmla="*/ 580179 h 4646074"/>
                <a:gd name="connsiteX26" fmla="*/ 324350 w 2392499"/>
                <a:gd name="connsiteY26" fmla="*/ 381480 h 4646074"/>
                <a:gd name="connsiteX27" fmla="*/ 606231 w 2392499"/>
                <a:gd name="connsiteY27" fmla="*/ 12568 h 4646074"/>
                <a:gd name="connsiteX28" fmla="*/ 653743 w 2392499"/>
                <a:gd name="connsiteY28" fmla="*/ 0 h 4646074"/>
                <a:gd name="connsiteX0" fmla="*/ 1254012 w 2392499"/>
                <a:gd name="connsiteY0" fmla="*/ 1119694 h 4614502"/>
                <a:gd name="connsiteX1" fmla="*/ 1999540 w 2392499"/>
                <a:gd name="connsiteY1" fmla="*/ 1313156 h 4614502"/>
                <a:gd name="connsiteX2" fmla="*/ 2015247 w 2392499"/>
                <a:gd name="connsiteY2" fmla="*/ 1323983 h 4614502"/>
                <a:gd name="connsiteX3" fmla="*/ 2364684 w 2392499"/>
                <a:gd name="connsiteY3" fmla="*/ 1673463 h 4614502"/>
                <a:gd name="connsiteX4" fmla="*/ 2353147 w 2392499"/>
                <a:gd name="connsiteY4" fmla="*/ 2763723 h 4614502"/>
                <a:gd name="connsiteX5" fmla="*/ 2302320 w 2392499"/>
                <a:gd name="connsiteY5" fmla="*/ 4338790 h 4614502"/>
                <a:gd name="connsiteX6" fmla="*/ 143343 w 2392499"/>
                <a:gd name="connsiteY6" fmla="*/ 4311440 h 4614502"/>
                <a:gd name="connsiteX7" fmla="*/ 23571 w 2392499"/>
                <a:gd name="connsiteY7" fmla="*/ 2281165 h 4614502"/>
                <a:gd name="connsiteX8" fmla="*/ 492779 w 2392499"/>
                <a:gd name="connsiteY8" fmla="*/ 1323982 h 4614502"/>
                <a:gd name="connsiteX9" fmla="*/ 508484 w 2392499"/>
                <a:gd name="connsiteY9" fmla="*/ 1313156 h 4614502"/>
                <a:gd name="connsiteX10" fmla="*/ 1254012 w 2392499"/>
                <a:gd name="connsiteY10" fmla="*/ 1119694 h 4614502"/>
                <a:gd name="connsiteX11" fmla="*/ 653743 w 2392499"/>
                <a:gd name="connsiteY11" fmla="*/ 0 h 4614502"/>
                <a:gd name="connsiteX12" fmla="*/ 1854280 w 2392499"/>
                <a:gd name="connsiteY12" fmla="*/ 0 h 4614502"/>
                <a:gd name="connsiteX13" fmla="*/ 1901793 w 2392499"/>
                <a:gd name="connsiteY13" fmla="*/ 12568 h 4614502"/>
                <a:gd name="connsiteX14" fmla="*/ 2183675 w 2392499"/>
                <a:gd name="connsiteY14" fmla="*/ 381480 h 4614502"/>
                <a:gd name="connsiteX15" fmla="*/ 2183675 w 2392499"/>
                <a:gd name="connsiteY15" fmla="*/ 580179 h 4614502"/>
                <a:gd name="connsiteX16" fmla="*/ 2053315 w 2392499"/>
                <a:gd name="connsiteY16" fmla="*/ 860482 h 4614502"/>
                <a:gd name="connsiteX17" fmla="*/ 2015247 w 2392499"/>
                <a:gd name="connsiteY17" fmla="*/ 888455 h 4614502"/>
                <a:gd name="connsiteX18" fmla="*/ 2015247 w 2392499"/>
                <a:gd name="connsiteY18" fmla="*/ 1323982 h 4614502"/>
                <a:gd name="connsiteX19" fmla="*/ 1999540 w 2392499"/>
                <a:gd name="connsiteY19" fmla="*/ 1313155 h 4614502"/>
                <a:gd name="connsiteX20" fmla="*/ 1254012 w 2392499"/>
                <a:gd name="connsiteY20" fmla="*/ 1119693 h 4614502"/>
                <a:gd name="connsiteX21" fmla="*/ 508484 w 2392499"/>
                <a:gd name="connsiteY21" fmla="*/ 1313155 h 4614502"/>
                <a:gd name="connsiteX22" fmla="*/ 492779 w 2392499"/>
                <a:gd name="connsiteY22" fmla="*/ 1323981 h 4614502"/>
                <a:gd name="connsiteX23" fmla="*/ 492779 w 2392499"/>
                <a:gd name="connsiteY23" fmla="*/ 888455 h 4614502"/>
                <a:gd name="connsiteX24" fmla="*/ 454711 w 2392499"/>
                <a:gd name="connsiteY24" fmla="*/ 860482 h 4614502"/>
                <a:gd name="connsiteX25" fmla="*/ 324350 w 2392499"/>
                <a:gd name="connsiteY25" fmla="*/ 580179 h 4614502"/>
                <a:gd name="connsiteX26" fmla="*/ 324350 w 2392499"/>
                <a:gd name="connsiteY26" fmla="*/ 381480 h 4614502"/>
                <a:gd name="connsiteX27" fmla="*/ 606231 w 2392499"/>
                <a:gd name="connsiteY27" fmla="*/ 12568 h 4614502"/>
                <a:gd name="connsiteX28" fmla="*/ 653743 w 2392499"/>
                <a:gd name="connsiteY28" fmla="*/ 0 h 4614502"/>
                <a:gd name="connsiteX0" fmla="*/ 1252109 w 2485667"/>
                <a:gd name="connsiteY0" fmla="*/ 1119694 h 4481594"/>
                <a:gd name="connsiteX1" fmla="*/ 1997637 w 2485667"/>
                <a:gd name="connsiteY1" fmla="*/ 1313156 h 4481594"/>
                <a:gd name="connsiteX2" fmla="*/ 2013344 w 2485667"/>
                <a:gd name="connsiteY2" fmla="*/ 1323983 h 4481594"/>
                <a:gd name="connsiteX3" fmla="*/ 2362781 w 2485667"/>
                <a:gd name="connsiteY3" fmla="*/ 1673463 h 4481594"/>
                <a:gd name="connsiteX4" fmla="*/ 2351244 w 2485667"/>
                <a:gd name="connsiteY4" fmla="*/ 2763723 h 4481594"/>
                <a:gd name="connsiteX5" fmla="*/ 2300417 w 2485667"/>
                <a:gd name="connsiteY5" fmla="*/ 4338790 h 4481594"/>
                <a:gd name="connsiteX6" fmla="*/ 228800 w 2485667"/>
                <a:gd name="connsiteY6" fmla="*/ 4295354 h 4481594"/>
                <a:gd name="connsiteX7" fmla="*/ 21668 w 2485667"/>
                <a:gd name="connsiteY7" fmla="*/ 2281165 h 4481594"/>
                <a:gd name="connsiteX8" fmla="*/ 490876 w 2485667"/>
                <a:gd name="connsiteY8" fmla="*/ 1323982 h 4481594"/>
                <a:gd name="connsiteX9" fmla="*/ 506581 w 2485667"/>
                <a:gd name="connsiteY9" fmla="*/ 1313156 h 4481594"/>
                <a:gd name="connsiteX10" fmla="*/ 1252109 w 2485667"/>
                <a:gd name="connsiteY10" fmla="*/ 1119694 h 4481594"/>
                <a:gd name="connsiteX11" fmla="*/ 651840 w 2485667"/>
                <a:gd name="connsiteY11" fmla="*/ 0 h 4481594"/>
                <a:gd name="connsiteX12" fmla="*/ 1852377 w 2485667"/>
                <a:gd name="connsiteY12" fmla="*/ 0 h 4481594"/>
                <a:gd name="connsiteX13" fmla="*/ 1899890 w 2485667"/>
                <a:gd name="connsiteY13" fmla="*/ 12568 h 4481594"/>
                <a:gd name="connsiteX14" fmla="*/ 2181772 w 2485667"/>
                <a:gd name="connsiteY14" fmla="*/ 381480 h 4481594"/>
                <a:gd name="connsiteX15" fmla="*/ 2181772 w 2485667"/>
                <a:gd name="connsiteY15" fmla="*/ 580179 h 4481594"/>
                <a:gd name="connsiteX16" fmla="*/ 2051412 w 2485667"/>
                <a:gd name="connsiteY16" fmla="*/ 860482 h 4481594"/>
                <a:gd name="connsiteX17" fmla="*/ 2013344 w 2485667"/>
                <a:gd name="connsiteY17" fmla="*/ 888455 h 4481594"/>
                <a:gd name="connsiteX18" fmla="*/ 2013344 w 2485667"/>
                <a:gd name="connsiteY18" fmla="*/ 1323982 h 4481594"/>
                <a:gd name="connsiteX19" fmla="*/ 1997637 w 2485667"/>
                <a:gd name="connsiteY19" fmla="*/ 1313155 h 4481594"/>
                <a:gd name="connsiteX20" fmla="*/ 1252109 w 2485667"/>
                <a:gd name="connsiteY20" fmla="*/ 1119693 h 4481594"/>
                <a:gd name="connsiteX21" fmla="*/ 506581 w 2485667"/>
                <a:gd name="connsiteY21" fmla="*/ 1313155 h 4481594"/>
                <a:gd name="connsiteX22" fmla="*/ 490876 w 2485667"/>
                <a:gd name="connsiteY22" fmla="*/ 1323981 h 4481594"/>
                <a:gd name="connsiteX23" fmla="*/ 490876 w 2485667"/>
                <a:gd name="connsiteY23" fmla="*/ 888455 h 4481594"/>
                <a:gd name="connsiteX24" fmla="*/ 452808 w 2485667"/>
                <a:gd name="connsiteY24" fmla="*/ 860482 h 4481594"/>
                <a:gd name="connsiteX25" fmla="*/ 322447 w 2485667"/>
                <a:gd name="connsiteY25" fmla="*/ 580179 h 4481594"/>
                <a:gd name="connsiteX26" fmla="*/ 322447 w 2485667"/>
                <a:gd name="connsiteY26" fmla="*/ 381480 h 4481594"/>
                <a:gd name="connsiteX27" fmla="*/ 604328 w 2485667"/>
                <a:gd name="connsiteY27" fmla="*/ 12568 h 4481594"/>
                <a:gd name="connsiteX28" fmla="*/ 651840 w 2485667"/>
                <a:gd name="connsiteY28" fmla="*/ 0 h 4481594"/>
                <a:gd name="connsiteX0" fmla="*/ 1258247 w 2491805"/>
                <a:gd name="connsiteY0" fmla="*/ 1119694 h 4481593"/>
                <a:gd name="connsiteX1" fmla="*/ 2003775 w 2491805"/>
                <a:gd name="connsiteY1" fmla="*/ 1313156 h 4481593"/>
                <a:gd name="connsiteX2" fmla="*/ 2019482 w 2491805"/>
                <a:gd name="connsiteY2" fmla="*/ 1323983 h 4481593"/>
                <a:gd name="connsiteX3" fmla="*/ 2368919 w 2491805"/>
                <a:gd name="connsiteY3" fmla="*/ 1673463 h 4481593"/>
                <a:gd name="connsiteX4" fmla="*/ 2357382 w 2491805"/>
                <a:gd name="connsiteY4" fmla="*/ 2763723 h 4481593"/>
                <a:gd name="connsiteX5" fmla="*/ 2306555 w 2491805"/>
                <a:gd name="connsiteY5" fmla="*/ 4338790 h 4481593"/>
                <a:gd name="connsiteX6" fmla="*/ 234938 w 2491805"/>
                <a:gd name="connsiteY6" fmla="*/ 4295354 h 4481593"/>
                <a:gd name="connsiteX7" fmla="*/ 27806 w 2491805"/>
                <a:gd name="connsiteY7" fmla="*/ 2281165 h 4481593"/>
                <a:gd name="connsiteX8" fmla="*/ 497014 w 2491805"/>
                <a:gd name="connsiteY8" fmla="*/ 1323982 h 4481593"/>
                <a:gd name="connsiteX9" fmla="*/ 512719 w 2491805"/>
                <a:gd name="connsiteY9" fmla="*/ 1313156 h 4481593"/>
                <a:gd name="connsiteX10" fmla="*/ 1258247 w 2491805"/>
                <a:gd name="connsiteY10" fmla="*/ 1119694 h 4481593"/>
                <a:gd name="connsiteX11" fmla="*/ 657978 w 2491805"/>
                <a:gd name="connsiteY11" fmla="*/ 0 h 4481593"/>
                <a:gd name="connsiteX12" fmla="*/ 1858515 w 2491805"/>
                <a:gd name="connsiteY12" fmla="*/ 0 h 4481593"/>
                <a:gd name="connsiteX13" fmla="*/ 1906028 w 2491805"/>
                <a:gd name="connsiteY13" fmla="*/ 12568 h 4481593"/>
                <a:gd name="connsiteX14" fmla="*/ 2187910 w 2491805"/>
                <a:gd name="connsiteY14" fmla="*/ 381480 h 4481593"/>
                <a:gd name="connsiteX15" fmla="*/ 2187910 w 2491805"/>
                <a:gd name="connsiteY15" fmla="*/ 580179 h 4481593"/>
                <a:gd name="connsiteX16" fmla="*/ 2057550 w 2491805"/>
                <a:gd name="connsiteY16" fmla="*/ 860482 h 4481593"/>
                <a:gd name="connsiteX17" fmla="*/ 2019482 w 2491805"/>
                <a:gd name="connsiteY17" fmla="*/ 888455 h 4481593"/>
                <a:gd name="connsiteX18" fmla="*/ 2019482 w 2491805"/>
                <a:gd name="connsiteY18" fmla="*/ 1323982 h 4481593"/>
                <a:gd name="connsiteX19" fmla="*/ 2003775 w 2491805"/>
                <a:gd name="connsiteY19" fmla="*/ 1313155 h 4481593"/>
                <a:gd name="connsiteX20" fmla="*/ 1258247 w 2491805"/>
                <a:gd name="connsiteY20" fmla="*/ 1119693 h 4481593"/>
                <a:gd name="connsiteX21" fmla="*/ 512719 w 2491805"/>
                <a:gd name="connsiteY21" fmla="*/ 1313155 h 4481593"/>
                <a:gd name="connsiteX22" fmla="*/ 497014 w 2491805"/>
                <a:gd name="connsiteY22" fmla="*/ 1323981 h 4481593"/>
                <a:gd name="connsiteX23" fmla="*/ 497014 w 2491805"/>
                <a:gd name="connsiteY23" fmla="*/ 888455 h 4481593"/>
                <a:gd name="connsiteX24" fmla="*/ 458946 w 2491805"/>
                <a:gd name="connsiteY24" fmla="*/ 860482 h 4481593"/>
                <a:gd name="connsiteX25" fmla="*/ 328585 w 2491805"/>
                <a:gd name="connsiteY25" fmla="*/ 580179 h 4481593"/>
                <a:gd name="connsiteX26" fmla="*/ 328585 w 2491805"/>
                <a:gd name="connsiteY26" fmla="*/ 381480 h 4481593"/>
                <a:gd name="connsiteX27" fmla="*/ 610466 w 2491805"/>
                <a:gd name="connsiteY27" fmla="*/ 12568 h 4481593"/>
                <a:gd name="connsiteX28" fmla="*/ 657978 w 2491805"/>
                <a:gd name="connsiteY28" fmla="*/ 0 h 4481593"/>
                <a:gd name="connsiteX0" fmla="*/ 1258247 w 2383874"/>
                <a:gd name="connsiteY0" fmla="*/ 1119694 h 4408697"/>
                <a:gd name="connsiteX1" fmla="*/ 2003775 w 2383874"/>
                <a:gd name="connsiteY1" fmla="*/ 1313156 h 4408697"/>
                <a:gd name="connsiteX2" fmla="*/ 2019482 w 2383874"/>
                <a:gd name="connsiteY2" fmla="*/ 1323983 h 4408697"/>
                <a:gd name="connsiteX3" fmla="*/ 2368919 w 2383874"/>
                <a:gd name="connsiteY3" fmla="*/ 1673463 h 4408697"/>
                <a:gd name="connsiteX4" fmla="*/ 2357382 w 2383874"/>
                <a:gd name="connsiteY4" fmla="*/ 2763723 h 4408697"/>
                <a:gd name="connsiteX5" fmla="*/ 2306555 w 2383874"/>
                <a:gd name="connsiteY5" fmla="*/ 4338790 h 4408697"/>
                <a:gd name="connsiteX6" fmla="*/ 234938 w 2383874"/>
                <a:gd name="connsiteY6" fmla="*/ 4295354 h 4408697"/>
                <a:gd name="connsiteX7" fmla="*/ 27806 w 2383874"/>
                <a:gd name="connsiteY7" fmla="*/ 2281165 h 4408697"/>
                <a:gd name="connsiteX8" fmla="*/ 497014 w 2383874"/>
                <a:gd name="connsiteY8" fmla="*/ 1323982 h 4408697"/>
                <a:gd name="connsiteX9" fmla="*/ 512719 w 2383874"/>
                <a:gd name="connsiteY9" fmla="*/ 1313156 h 4408697"/>
                <a:gd name="connsiteX10" fmla="*/ 1258247 w 2383874"/>
                <a:gd name="connsiteY10" fmla="*/ 1119694 h 4408697"/>
                <a:gd name="connsiteX11" fmla="*/ 657978 w 2383874"/>
                <a:gd name="connsiteY11" fmla="*/ 0 h 4408697"/>
                <a:gd name="connsiteX12" fmla="*/ 1858515 w 2383874"/>
                <a:gd name="connsiteY12" fmla="*/ 0 h 4408697"/>
                <a:gd name="connsiteX13" fmla="*/ 1906028 w 2383874"/>
                <a:gd name="connsiteY13" fmla="*/ 12568 h 4408697"/>
                <a:gd name="connsiteX14" fmla="*/ 2187910 w 2383874"/>
                <a:gd name="connsiteY14" fmla="*/ 381480 h 4408697"/>
                <a:gd name="connsiteX15" fmla="*/ 2187910 w 2383874"/>
                <a:gd name="connsiteY15" fmla="*/ 580179 h 4408697"/>
                <a:gd name="connsiteX16" fmla="*/ 2057550 w 2383874"/>
                <a:gd name="connsiteY16" fmla="*/ 860482 h 4408697"/>
                <a:gd name="connsiteX17" fmla="*/ 2019482 w 2383874"/>
                <a:gd name="connsiteY17" fmla="*/ 888455 h 4408697"/>
                <a:gd name="connsiteX18" fmla="*/ 2019482 w 2383874"/>
                <a:gd name="connsiteY18" fmla="*/ 1323982 h 4408697"/>
                <a:gd name="connsiteX19" fmla="*/ 2003775 w 2383874"/>
                <a:gd name="connsiteY19" fmla="*/ 1313155 h 4408697"/>
                <a:gd name="connsiteX20" fmla="*/ 1258247 w 2383874"/>
                <a:gd name="connsiteY20" fmla="*/ 1119693 h 4408697"/>
                <a:gd name="connsiteX21" fmla="*/ 512719 w 2383874"/>
                <a:gd name="connsiteY21" fmla="*/ 1313155 h 4408697"/>
                <a:gd name="connsiteX22" fmla="*/ 497014 w 2383874"/>
                <a:gd name="connsiteY22" fmla="*/ 1323981 h 4408697"/>
                <a:gd name="connsiteX23" fmla="*/ 497014 w 2383874"/>
                <a:gd name="connsiteY23" fmla="*/ 888455 h 4408697"/>
                <a:gd name="connsiteX24" fmla="*/ 458946 w 2383874"/>
                <a:gd name="connsiteY24" fmla="*/ 860482 h 4408697"/>
                <a:gd name="connsiteX25" fmla="*/ 328585 w 2383874"/>
                <a:gd name="connsiteY25" fmla="*/ 580179 h 4408697"/>
                <a:gd name="connsiteX26" fmla="*/ 328585 w 2383874"/>
                <a:gd name="connsiteY26" fmla="*/ 381480 h 4408697"/>
                <a:gd name="connsiteX27" fmla="*/ 610466 w 2383874"/>
                <a:gd name="connsiteY27" fmla="*/ 12568 h 4408697"/>
                <a:gd name="connsiteX28" fmla="*/ 657978 w 2383874"/>
                <a:gd name="connsiteY28" fmla="*/ 0 h 4408697"/>
                <a:gd name="connsiteX0" fmla="*/ 1255645 w 2482903"/>
                <a:gd name="connsiteY0" fmla="*/ 1119694 h 4538580"/>
                <a:gd name="connsiteX1" fmla="*/ 2001173 w 2482903"/>
                <a:gd name="connsiteY1" fmla="*/ 1313156 h 4538580"/>
                <a:gd name="connsiteX2" fmla="*/ 2016880 w 2482903"/>
                <a:gd name="connsiteY2" fmla="*/ 1323983 h 4538580"/>
                <a:gd name="connsiteX3" fmla="*/ 2366317 w 2482903"/>
                <a:gd name="connsiteY3" fmla="*/ 1673463 h 4538580"/>
                <a:gd name="connsiteX4" fmla="*/ 2354780 w 2482903"/>
                <a:gd name="connsiteY4" fmla="*/ 2763723 h 4538580"/>
                <a:gd name="connsiteX5" fmla="*/ 2303953 w 2482903"/>
                <a:gd name="connsiteY5" fmla="*/ 4338790 h 4538580"/>
                <a:gd name="connsiteX6" fmla="*/ 319695 w 2482903"/>
                <a:gd name="connsiteY6" fmla="*/ 4407951 h 4538580"/>
                <a:gd name="connsiteX7" fmla="*/ 25204 w 2482903"/>
                <a:gd name="connsiteY7" fmla="*/ 2281165 h 4538580"/>
                <a:gd name="connsiteX8" fmla="*/ 494412 w 2482903"/>
                <a:gd name="connsiteY8" fmla="*/ 1323982 h 4538580"/>
                <a:gd name="connsiteX9" fmla="*/ 510117 w 2482903"/>
                <a:gd name="connsiteY9" fmla="*/ 1313156 h 4538580"/>
                <a:gd name="connsiteX10" fmla="*/ 1255645 w 2482903"/>
                <a:gd name="connsiteY10" fmla="*/ 1119694 h 4538580"/>
                <a:gd name="connsiteX11" fmla="*/ 655376 w 2482903"/>
                <a:gd name="connsiteY11" fmla="*/ 0 h 4538580"/>
                <a:gd name="connsiteX12" fmla="*/ 1855913 w 2482903"/>
                <a:gd name="connsiteY12" fmla="*/ 0 h 4538580"/>
                <a:gd name="connsiteX13" fmla="*/ 1903426 w 2482903"/>
                <a:gd name="connsiteY13" fmla="*/ 12568 h 4538580"/>
                <a:gd name="connsiteX14" fmla="*/ 2185308 w 2482903"/>
                <a:gd name="connsiteY14" fmla="*/ 381480 h 4538580"/>
                <a:gd name="connsiteX15" fmla="*/ 2185308 w 2482903"/>
                <a:gd name="connsiteY15" fmla="*/ 580179 h 4538580"/>
                <a:gd name="connsiteX16" fmla="*/ 2054948 w 2482903"/>
                <a:gd name="connsiteY16" fmla="*/ 860482 h 4538580"/>
                <a:gd name="connsiteX17" fmla="*/ 2016880 w 2482903"/>
                <a:gd name="connsiteY17" fmla="*/ 888455 h 4538580"/>
                <a:gd name="connsiteX18" fmla="*/ 2016880 w 2482903"/>
                <a:gd name="connsiteY18" fmla="*/ 1323982 h 4538580"/>
                <a:gd name="connsiteX19" fmla="*/ 2001173 w 2482903"/>
                <a:gd name="connsiteY19" fmla="*/ 1313155 h 4538580"/>
                <a:gd name="connsiteX20" fmla="*/ 1255645 w 2482903"/>
                <a:gd name="connsiteY20" fmla="*/ 1119693 h 4538580"/>
                <a:gd name="connsiteX21" fmla="*/ 510117 w 2482903"/>
                <a:gd name="connsiteY21" fmla="*/ 1313155 h 4538580"/>
                <a:gd name="connsiteX22" fmla="*/ 494412 w 2482903"/>
                <a:gd name="connsiteY22" fmla="*/ 1323981 h 4538580"/>
                <a:gd name="connsiteX23" fmla="*/ 494412 w 2482903"/>
                <a:gd name="connsiteY23" fmla="*/ 888455 h 4538580"/>
                <a:gd name="connsiteX24" fmla="*/ 456344 w 2482903"/>
                <a:gd name="connsiteY24" fmla="*/ 860482 h 4538580"/>
                <a:gd name="connsiteX25" fmla="*/ 325983 w 2482903"/>
                <a:gd name="connsiteY25" fmla="*/ 580179 h 4538580"/>
                <a:gd name="connsiteX26" fmla="*/ 325983 w 2482903"/>
                <a:gd name="connsiteY26" fmla="*/ 381480 h 4538580"/>
                <a:gd name="connsiteX27" fmla="*/ 607864 w 2482903"/>
                <a:gd name="connsiteY27" fmla="*/ 12568 h 4538580"/>
                <a:gd name="connsiteX28" fmla="*/ 655376 w 2482903"/>
                <a:gd name="connsiteY28" fmla="*/ 0 h 4538580"/>
                <a:gd name="connsiteX0" fmla="*/ 1255645 w 2399542"/>
                <a:gd name="connsiteY0" fmla="*/ 1119694 h 6187183"/>
                <a:gd name="connsiteX1" fmla="*/ 2001173 w 2399542"/>
                <a:gd name="connsiteY1" fmla="*/ 1313156 h 6187183"/>
                <a:gd name="connsiteX2" fmla="*/ 2016880 w 2399542"/>
                <a:gd name="connsiteY2" fmla="*/ 1323983 h 6187183"/>
                <a:gd name="connsiteX3" fmla="*/ 2366317 w 2399542"/>
                <a:gd name="connsiteY3" fmla="*/ 1673463 h 6187183"/>
                <a:gd name="connsiteX4" fmla="*/ 2354780 w 2399542"/>
                <a:gd name="connsiteY4" fmla="*/ 2763723 h 6187183"/>
                <a:gd name="connsiteX5" fmla="*/ 2303953 w 2399542"/>
                <a:gd name="connsiteY5" fmla="*/ 4338790 h 6187183"/>
                <a:gd name="connsiteX6" fmla="*/ 2238644 w 2399542"/>
                <a:gd name="connsiteY6" fmla="*/ 6187114 h 6187183"/>
                <a:gd name="connsiteX7" fmla="*/ 319695 w 2399542"/>
                <a:gd name="connsiteY7" fmla="*/ 4407951 h 6187183"/>
                <a:gd name="connsiteX8" fmla="*/ 25204 w 2399542"/>
                <a:gd name="connsiteY8" fmla="*/ 2281165 h 6187183"/>
                <a:gd name="connsiteX9" fmla="*/ 494412 w 2399542"/>
                <a:gd name="connsiteY9" fmla="*/ 1323982 h 6187183"/>
                <a:gd name="connsiteX10" fmla="*/ 510117 w 2399542"/>
                <a:gd name="connsiteY10" fmla="*/ 1313156 h 6187183"/>
                <a:gd name="connsiteX11" fmla="*/ 1255645 w 2399542"/>
                <a:gd name="connsiteY11" fmla="*/ 1119694 h 6187183"/>
                <a:gd name="connsiteX12" fmla="*/ 655376 w 2399542"/>
                <a:gd name="connsiteY12" fmla="*/ 0 h 6187183"/>
                <a:gd name="connsiteX13" fmla="*/ 1855913 w 2399542"/>
                <a:gd name="connsiteY13" fmla="*/ 0 h 6187183"/>
                <a:gd name="connsiteX14" fmla="*/ 1903426 w 2399542"/>
                <a:gd name="connsiteY14" fmla="*/ 12568 h 6187183"/>
                <a:gd name="connsiteX15" fmla="*/ 2185308 w 2399542"/>
                <a:gd name="connsiteY15" fmla="*/ 381480 h 6187183"/>
                <a:gd name="connsiteX16" fmla="*/ 2185308 w 2399542"/>
                <a:gd name="connsiteY16" fmla="*/ 580179 h 6187183"/>
                <a:gd name="connsiteX17" fmla="*/ 2054948 w 2399542"/>
                <a:gd name="connsiteY17" fmla="*/ 860482 h 6187183"/>
                <a:gd name="connsiteX18" fmla="*/ 2016880 w 2399542"/>
                <a:gd name="connsiteY18" fmla="*/ 888455 h 6187183"/>
                <a:gd name="connsiteX19" fmla="*/ 2016880 w 2399542"/>
                <a:gd name="connsiteY19" fmla="*/ 1323982 h 6187183"/>
                <a:gd name="connsiteX20" fmla="*/ 2001173 w 2399542"/>
                <a:gd name="connsiteY20" fmla="*/ 1313155 h 6187183"/>
                <a:gd name="connsiteX21" fmla="*/ 1255645 w 2399542"/>
                <a:gd name="connsiteY21" fmla="*/ 1119693 h 6187183"/>
                <a:gd name="connsiteX22" fmla="*/ 510117 w 2399542"/>
                <a:gd name="connsiteY22" fmla="*/ 1313155 h 6187183"/>
                <a:gd name="connsiteX23" fmla="*/ 494412 w 2399542"/>
                <a:gd name="connsiteY23" fmla="*/ 1323981 h 6187183"/>
                <a:gd name="connsiteX24" fmla="*/ 494412 w 2399542"/>
                <a:gd name="connsiteY24" fmla="*/ 888455 h 6187183"/>
                <a:gd name="connsiteX25" fmla="*/ 456344 w 2399542"/>
                <a:gd name="connsiteY25" fmla="*/ 860482 h 6187183"/>
                <a:gd name="connsiteX26" fmla="*/ 325983 w 2399542"/>
                <a:gd name="connsiteY26" fmla="*/ 580179 h 6187183"/>
                <a:gd name="connsiteX27" fmla="*/ 325983 w 2399542"/>
                <a:gd name="connsiteY27" fmla="*/ 381480 h 6187183"/>
                <a:gd name="connsiteX28" fmla="*/ 607864 w 2399542"/>
                <a:gd name="connsiteY28" fmla="*/ 12568 h 6187183"/>
                <a:gd name="connsiteX29" fmla="*/ 655376 w 2399542"/>
                <a:gd name="connsiteY29" fmla="*/ 0 h 6187183"/>
                <a:gd name="connsiteX0" fmla="*/ 1255645 w 2388022"/>
                <a:gd name="connsiteY0" fmla="*/ 1119694 h 6364250"/>
                <a:gd name="connsiteX1" fmla="*/ 2001173 w 2388022"/>
                <a:gd name="connsiteY1" fmla="*/ 1313156 h 6364250"/>
                <a:gd name="connsiteX2" fmla="*/ 2016880 w 2388022"/>
                <a:gd name="connsiteY2" fmla="*/ 1323983 h 6364250"/>
                <a:gd name="connsiteX3" fmla="*/ 2366317 w 2388022"/>
                <a:gd name="connsiteY3" fmla="*/ 1673463 h 6364250"/>
                <a:gd name="connsiteX4" fmla="*/ 2354780 w 2388022"/>
                <a:gd name="connsiteY4" fmla="*/ 2763723 h 6364250"/>
                <a:gd name="connsiteX5" fmla="*/ 2303953 w 2388022"/>
                <a:gd name="connsiteY5" fmla="*/ 4338790 h 6364250"/>
                <a:gd name="connsiteX6" fmla="*/ 2238644 w 2388022"/>
                <a:gd name="connsiteY6" fmla="*/ 6187114 h 6364250"/>
                <a:gd name="connsiteX7" fmla="*/ 433221 w 2388022"/>
                <a:gd name="connsiteY7" fmla="*/ 6235370 h 6364250"/>
                <a:gd name="connsiteX8" fmla="*/ 319695 w 2388022"/>
                <a:gd name="connsiteY8" fmla="*/ 4407951 h 6364250"/>
                <a:gd name="connsiteX9" fmla="*/ 25204 w 2388022"/>
                <a:gd name="connsiteY9" fmla="*/ 2281165 h 6364250"/>
                <a:gd name="connsiteX10" fmla="*/ 494412 w 2388022"/>
                <a:gd name="connsiteY10" fmla="*/ 1323982 h 6364250"/>
                <a:gd name="connsiteX11" fmla="*/ 510117 w 2388022"/>
                <a:gd name="connsiteY11" fmla="*/ 1313156 h 6364250"/>
                <a:gd name="connsiteX12" fmla="*/ 1255645 w 2388022"/>
                <a:gd name="connsiteY12" fmla="*/ 1119694 h 6364250"/>
                <a:gd name="connsiteX13" fmla="*/ 655376 w 2388022"/>
                <a:gd name="connsiteY13" fmla="*/ 0 h 6364250"/>
                <a:gd name="connsiteX14" fmla="*/ 1855913 w 2388022"/>
                <a:gd name="connsiteY14" fmla="*/ 0 h 6364250"/>
                <a:gd name="connsiteX15" fmla="*/ 1903426 w 2388022"/>
                <a:gd name="connsiteY15" fmla="*/ 12568 h 6364250"/>
                <a:gd name="connsiteX16" fmla="*/ 2185308 w 2388022"/>
                <a:gd name="connsiteY16" fmla="*/ 381480 h 6364250"/>
                <a:gd name="connsiteX17" fmla="*/ 2185308 w 2388022"/>
                <a:gd name="connsiteY17" fmla="*/ 580179 h 6364250"/>
                <a:gd name="connsiteX18" fmla="*/ 2054948 w 2388022"/>
                <a:gd name="connsiteY18" fmla="*/ 860482 h 6364250"/>
                <a:gd name="connsiteX19" fmla="*/ 2016880 w 2388022"/>
                <a:gd name="connsiteY19" fmla="*/ 888455 h 6364250"/>
                <a:gd name="connsiteX20" fmla="*/ 2016880 w 2388022"/>
                <a:gd name="connsiteY20" fmla="*/ 1323982 h 6364250"/>
                <a:gd name="connsiteX21" fmla="*/ 2001173 w 2388022"/>
                <a:gd name="connsiteY21" fmla="*/ 1313155 h 6364250"/>
                <a:gd name="connsiteX22" fmla="*/ 1255645 w 2388022"/>
                <a:gd name="connsiteY22" fmla="*/ 1119693 h 6364250"/>
                <a:gd name="connsiteX23" fmla="*/ 510117 w 2388022"/>
                <a:gd name="connsiteY23" fmla="*/ 1313155 h 6364250"/>
                <a:gd name="connsiteX24" fmla="*/ 494412 w 2388022"/>
                <a:gd name="connsiteY24" fmla="*/ 1323981 h 6364250"/>
                <a:gd name="connsiteX25" fmla="*/ 494412 w 2388022"/>
                <a:gd name="connsiteY25" fmla="*/ 888455 h 6364250"/>
                <a:gd name="connsiteX26" fmla="*/ 456344 w 2388022"/>
                <a:gd name="connsiteY26" fmla="*/ 860482 h 6364250"/>
                <a:gd name="connsiteX27" fmla="*/ 325983 w 2388022"/>
                <a:gd name="connsiteY27" fmla="*/ 580179 h 6364250"/>
                <a:gd name="connsiteX28" fmla="*/ 325983 w 2388022"/>
                <a:gd name="connsiteY28" fmla="*/ 381480 h 6364250"/>
                <a:gd name="connsiteX29" fmla="*/ 607864 w 2388022"/>
                <a:gd name="connsiteY29" fmla="*/ 12568 h 6364250"/>
                <a:gd name="connsiteX30" fmla="*/ 655376 w 2388022"/>
                <a:gd name="connsiteY30" fmla="*/ 0 h 6364250"/>
                <a:gd name="connsiteX0" fmla="*/ 1250882 w 2383259"/>
                <a:gd name="connsiteY0" fmla="*/ 1119694 h 6364250"/>
                <a:gd name="connsiteX1" fmla="*/ 1996410 w 2383259"/>
                <a:gd name="connsiteY1" fmla="*/ 1313156 h 6364250"/>
                <a:gd name="connsiteX2" fmla="*/ 2012117 w 2383259"/>
                <a:gd name="connsiteY2" fmla="*/ 1323983 h 6364250"/>
                <a:gd name="connsiteX3" fmla="*/ 2361554 w 2383259"/>
                <a:gd name="connsiteY3" fmla="*/ 1673463 h 6364250"/>
                <a:gd name="connsiteX4" fmla="*/ 2350017 w 2383259"/>
                <a:gd name="connsiteY4" fmla="*/ 2763723 h 6364250"/>
                <a:gd name="connsiteX5" fmla="*/ 2299190 w 2383259"/>
                <a:gd name="connsiteY5" fmla="*/ 4338790 h 6364250"/>
                <a:gd name="connsiteX6" fmla="*/ 2233881 w 2383259"/>
                <a:gd name="connsiteY6" fmla="*/ 6187114 h 6364250"/>
                <a:gd name="connsiteX7" fmla="*/ 428458 w 2383259"/>
                <a:gd name="connsiteY7" fmla="*/ 6235370 h 6364250"/>
                <a:gd name="connsiteX8" fmla="*/ 533330 w 2383259"/>
                <a:gd name="connsiteY8" fmla="*/ 4424036 h 6364250"/>
                <a:gd name="connsiteX9" fmla="*/ 20441 w 2383259"/>
                <a:gd name="connsiteY9" fmla="*/ 2281165 h 6364250"/>
                <a:gd name="connsiteX10" fmla="*/ 489649 w 2383259"/>
                <a:gd name="connsiteY10" fmla="*/ 1323982 h 6364250"/>
                <a:gd name="connsiteX11" fmla="*/ 505354 w 2383259"/>
                <a:gd name="connsiteY11" fmla="*/ 1313156 h 6364250"/>
                <a:gd name="connsiteX12" fmla="*/ 1250882 w 2383259"/>
                <a:gd name="connsiteY12" fmla="*/ 1119694 h 6364250"/>
                <a:gd name="connsiteX13" fmla="*/ 650613 w 2383259"/>
                <a:gd name="connsiteY13" fmla="*/ 0 h 6364250"/>
                <a:gd name="connsiteX14" fmla="*/ 1851150 w 2383259"/>
                <a:gd name="connsiteY14" fmla="*/ 0 h 6364250"/>
                <a:gd name="connsiteX15" fmla="*/ 1898663 w 2383259"/>
                <a:gd name="connsiteY15" fmla="*/ 12568 h 6364250"/>
                <a:gd name="connsiteX16" fmla="*/ 2180545 w 2383259"/>
                <a:gd name="connsiteY16" fmla="*/ 381480 h 6364250"/>
                <a:gd name="connsiteX17" fmla="*/ 2180545 w 2383259"/>
                <a:gd name="connsiteY17" fmla="*/ 580179 h 6364250"/>
                <a:gd name="connsiteX18" fmla="*/ 2050185 w 2383259"/>
                <a:gd name="connsiteY18" fmla="*/ 860482 h 6364250"/>
                <a:gd name="connsiteX19" fmla="*/ 2012117 w 2383259"/>
                <a:gd name="connsiteY19" fmla="*/ 888455 h 6364250"/>
                <a:gd name="connsiteX20" fmla="*/ 2012117 w 2383259"/>
                <a:gd name="connsiteY20" fmla="*/ 1323982 h 6364250"/>
                <a:gd name="connsiteX21" fmla="*/ 1996410 w 2383259"/>
                <a:gd name="connsiteY21" fmla="*/ 1313155 h 6364250"/>
                <a:gd name="connsiteX22" fmla="*/ 1250882 w 2383259"/>
                <a:gd name="connsiteY22" fmla="*/ 1119693 h 6364250"/>
                <a:gd name="connsiteX23" fmla="*/ 505354 w 2383259"/>
                <a:gd name="connsiteY23" fmla="*/ 1313155 h 6364250"/>
                <a:gd name="connsiteX24" fmla="*/ 489649 w 2383259"/>
                <a:gd name="connsiteY24" fmla="*/ 1323981 h 6364250"/>
                <a:gd name="connsiteX25" fmla="*/ 489649 w 2383259"/>
                <a:gd name="connsiteY25" fmla="*/ 888455 h 6364250"/>
                <a:gd name="connsiteX26" fmla="*/ 451581 w 2383259"/>
                <a:gd name="connsiteY26" fmla="*/ 860482 h 6364250"/>
                <a:gd name="connsiteX27" fmla="*/ 321220 w 2383259"/>
                <a:gd name="connsiteY27" fmla="*/ 580179 h 6364250"/>
                <a:gd name="connsiteX28" fmla="*/ 321220 w 2383259"/>
                <a:gd name="connsiteY28" fmla="*/ 381480 h 6364250"/>
                <a:gd name="connsiteX29" fmla="*/ 603101 w 2383259"/>
                <a:gd name="connsiteY29" fmla="*/ 12568 h 6364250"/>
                <a:gd name="connsiteX30" fmla="*/ 650613 w 2383259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168932 w 2301309"/>
                <a:gd name="connsiteY0" fmla="*/ 1119694 h 6364250"/>
                <a:gd name="connsiteX1" fmla="*/ 1914460 w 2301309"/>
                <a:gd name="connsiteY1" fmla="*/ 1313156 h 6364250"/>
                <a:gd name="connsiteX2" fmla="*/ 1930167 w 2301309"/>
                <a:gd name="connsiteY2" fmla="*/ 1323983 h 6364250"/>
                <a:gd name="connsiteX3" fmla="*/ 2279604 w 2301309"/>
                <a:gd name="connsiteY3" fmla="*/ 1673463 h 6364250"/>
                <a:gd name="connsiteX4" fmla="*/ 2268067 w 2301309"/>
                <a:gd name="connsiteY4" fmla="*/ 2763723 h 6364250"/>
                <a:gd name="connsiteX5" fmla="*/ 2217240 w 2301309"/>
                <a:gd name="connsiteY5" fmla="*/ 4338790 h 6364250"/>
                <a:gd name="connsiteX6" fmla="*/ 2151931 w 2301309"/>
                <a:gd name="connsiteY6" fmla="*/ 6187114 h 6364250"/>
                <a:gd name="connsiteX7" fmla="*/ 346508 w 2301309"/>
                <a:gd name="connsiteY7" fmla="*/ 6235370 h 6364250"/>
                <a:gd name="connsiteX8" fmla="*/ 451380 w 2301309"/>
                <a:gd name="connsiteY8" fmla="*/ 4424036 h 6364250"/>
                <a:gd name="connsiteX9" fmla="*/ 25850 w 2301309"/>
                <a:gd name="connsiteY9" fmla="*/ 2281166 h 6364250"/>
                <a:gd name="connsiteX10" fmla="*/ 407699 w 2301309"/>
                <a:gd name="connsiteY10" fmla="*/ 1323982 h 6364250"/>
                <a:gd name="connsiteX11" fmla="*/ 423404 w 2301309"/>
                <a:gd name="connsiteY11" fmla="*/ 1313156 h 6364250"/>
                <a:gd name="connsiteX12" fmla="*/ 1168932 w 2301309"/>
                <a:gd name="connsiteY12" fmla="*/ 1119694 h 6364250"/>
                <a:gd name="connsiteX13" fmla="*/ 568663 w 2301309"/>
                <a:gd name="connsiteY13" fmla="*/ 0 h 6364250"/>
                <a:gd name="connsiteX14" fmla="*/ 1769200 w 2301309"/>
                <a:gd name="connsiteY14" fmla="*/ 0 h 6364250"/>
                <a:gd name="connsiteX15" fmla="*/ 1816713 w 2301309"/>
                <a:gd name="connsiteY15" fmla="*/ 12568 h 6364250"/>
                <a:gd name="connsiteX16" fmla="*/ 2098595 w 2301309"/>
                <a:gd name="connsiteY16" fmla="*/ 381480 h 6364250"/>
                <a:gd name="connsiteX17" fmla="*/ 2098595 w 2301309"/>
                <a:gd name="connsiteY17" fmla="*/ 580179 h 6364250"/>
                <a:gd name="connsiteX18" fmla="*/ 1968235 w 2301309"/>
                <a:gd name="connsiteY18" fmla="*/ 860482 h 6364250"/>
                <a:gd name="connsiteX19" fmla="*/ 1930167 w 2301309"/>
                <a:gd name="connsiteY19" fmla="*/ 888455 h 6364250"/>
                <a:gd name="connsiteX20" fmla="*/ 1930167 w 2301309"/>
                <a:gd name="connsiteY20" fmla="*/ 1323982 h 6364250"/>
                <a:gd name="connsiteX21" fmla="*/ 1914460 w 2301309"/>
                <a:gd name="connsiteY21" fmla="*/ 1313155 h 6364250"/>
                <a:gd name="connsiteX22" fmla="*/ 1168932 w 2301309"/>
                <a:gd name="connsiteY22" fmla="*/ 1119693 h 6364250"/>
                <a:gd name="connsiteX23" fmla="*/ 423404 w 2301309"/>
                <a:gd name="connsiteY23" fmla="*/ 1313155 h 6364250"/>
                <a:gd name="connsiteX24" fmla="*/ 407699 w 2301309"/>
                <a:gd name="connsiteY24" fmla="*/ 1323981 h 6364250"/>
                <a:gd name="connsiteX25" fmla="*/ 407699 w 2301309"/>
                <a:gd name="connsiteY25" fmla="*/ 888455 h 6364250"/>
                <a:gd name="connsiteX26" fmla="*/ 369631 w 2301309"/>
                <a:gd name="connsiteY26" fmla="*/ 860482 h 6364250"/>
                <a:gd name="connsiteX27" fmla="*/ 239270 w 2301309"/>
                <a:gd name="connsiteY27" fmla="*/ 580179 h 6364250"/>
                <a:gd name="connsiteX28" fmla="*/ 239270 w 2301309"/>
                <a:gd name="connsiteY28" fmla="*/ 381480 h 6364250"/>
                <a:gd name="connsiteX29" fmla="*/ 521151 w 2301309"/>
                <a:gd name="connsiteY29" fmla="*/ 12568 h 6364250"/>
                <a:gd name="connsiteX30" fmla="*/ 568663 w 2301309"/>
                <a:gd name="connsiteY30" fmla="*/ 0 h 6364250"/>
                <a:gd name="connsiteX0" fmla="*/ 1168932 w 2286555"/>
                <a:gd name="connsiteY0" fmla="*/ 1119694 h 6419081"/>
                <a:gd name="connsiteX1" fmla="*/ 1914460 w 2286555"/>
                <a:gd name="connsiteY1" fmla="*/ 1313156 h 6419081"/>
                <a:gd name="connsiteX2" fmla="*/ 1930167 w 2286555"/>
                <a:gd name="connsiteY2" fmla="*/ 1323983 h 6419081"/>
                <a:gd name="connsiteX3" fmla="*/ 2279604 w 2286555"/>
                <a:gd name="connsiteY3" fmla="*/ 1673463 h 6419081"/>
                <a:gd name="connsiteX4" fmla="*/ 2268067 w 2286555"/>
                <a:gd name="connsiteY4" fmla="*/ 2763723 h 6419081"/>
                <a:gd name="connsiteX5" fmla="*/ 2217240 w 2286555"/>
                <a:gd name="connsiteY5" fmla="*/ 4338790 h 6419081"/>
                <a:gd name="connsiteX6" fmla="*/ 2050012 w 2286555"/>
                <a:gd name="connsiteY6" fmla="*/ 6347966 h 6419081"/>
                <a:gd name="connsiteX7" fmla="*/ 346508 w 2286555"/>
                <a:gd name="connsiteY7" fmla="*/ 6235370 h 6419081"/>
                <a:gd name="connsiteX8" fmla="*/ 451380 w 2286555"/>
                <a:gd name="connsiteY8" fmla="*/ 4424036 h 6419081"/>
                <a:gd name="connsiteX9" fmla="*/ 25850 w 2286555"/>
                <a:gd name="connsiteY9" fmla="*/ 2281166 h 6419081"/>
                <a:gd name="connsiteX10" fmla="*/ 407699 w 2286555"/>
                <a:gd name="connsiteY10" fmla="*/ 1323982 h 6419081"/>
                <a:gd name="connsiteX11" fmla="*/ 423404 w 2286555"/>
                <a:gd name="connsiteY11" fmla="*/ 1313156 h 6419081"/>
                <a:gd name="connsiteX12" fmla="*/ 1168932 w 2286555"/>
                <a:gd name="connsiteY12" fmla="*/ 1119694 h 6419081"/>
                <a:gd name="connsiteX13" fmla="*/ 568663 w 2286555"/>
                <a:gd name="connsiteY13" fmla="*/ 0 h 6419081"/>
                <a:gd name="connsiteX14" fmla="*/ 1769200 w 2286555"/>
                <a:gd name="connsiteY14" fmla="*/ 0 h 6419081"/>
                <a:gd name="connsiteX15" fmla="*/ 1816713 w 2286555"/>
                <a:gd name="connsiteY15" fmla="*/ 12568 h 6419081"/>
                <a:gd name="connsiteX16" fmla="*/ 2098595 w 2286555"/>
                <a:gd name="connsiteY16" fmla="*/ 381480 h 6419081"/>
                <a:gd name="connsiteX17" fmla="*/ 2098595 w 2286555"/>
                <a:gd name="connsiteY17" fmla="*/ 580179 h 6419081"/>
                <a:gd name="connsiteX18" fmla="*/ 1968235 w 2286555"/>
                <a:gd name="connsiteY18" fmla="*/ 860482 h 6419081"/>
                <a:gd name="connsiteX19" fmla="*/ 1930167 w 2286555"/>
                <a:gd name="connsiteY19" fmla="*/ 888455 h 6419081"/>
                <a:gd name="connsiteX20" fmla="*/ 1930167 w 2286555"/>
                <a:gd name="connsiteY20" fmla="*/ 1323982 h 6419081"/>
                <a:gd name="connsiteX21" fmla="*/ 1914460 w 2286555"/>
                <a:gd name="connsiteY21" fmla="*/ 1313155 h 6419081"/>
                <a:gd name="connsiteX22" fmla="*/ 1168932 w 2286555"/>
                <a:gd name="connsiteY22" fmla="*/ 1119693 h 6419081"/>
                <a:gd name="connsiteX23" fmla="*/ 423404 w 2286555"/>
                <a:gd name="connsiteY23" fmla="*/ 1313155 h 6419081"/>
                <a:gd name="connsiteX24" fmla="*/ 407699 w 2286555"/>
                <a:gd name="connsiteY24" fmla="*/ 1323981 h 6419081"/>
                <a:gd name="connsiteX25" fmla="*/ 407699 w 2286555"/>
                <a:gd name="connsiteY25" fmla="*/ 888455 h 6419081"/>
                <a:gd name="connsiteX26" fmla="*/ 369631 w 2286555"/>
                <a:gd name="connsiteY26" fmla="*/ 860482 h 6419081"/>
                <a:gd name="connsiteX27" fmla="*/ 239270 w 2286555"/>
                <a:gd name="connsiteY27" fmla="*/ 580179 h 6419081"/>
                <a:gd name="connsiteX28" fmla="*/ 239270 w 2286555"/>
                <a:gd name="connsiteY28" fmla="*/ 381480 h 6419081"/>
                <a:gd name="connsiteX29" fmla="*/ 521151 w 2286555"/>
                <a:gd name="connsiteY29" fmla="*/ 12568 h 6419081"/>
                <a:gd name="connsiteX30" fmla="*/ 568663 w 2286555"/>
                <a:gd name="connsiteY30" fmla="*/ 0 h 6419081"/>
                <a:gd name="connsiteX0" fmla="*/ 1168932 w 2286554"/>
                <a:gd name="connsiteY0" fmla="*/ 1119694 h 6683351"/>
                <a:gd name="connsiteX1" fmla="*/ 1914460 w 2286554"/>
                <a:gd name="connsiteY1" fmla="*/ 1313156 h 6683351"/>
                <a:gd name="connsiteX2" fmla="*/ 1930167 w 2286554"/>
                <a:gd name="connsiteY2" fmla="*/ 1323983 h 6683351"/>
                <a:gd name="connsiteX3" fmla="*/ 2279604 w 2286554"/>
                <a:gd name="connsiteY3" fmla="*/ 1673463 h 6683351"/>
                <a:gd name="connsiteX4" fmla="*/ 2268067 w 2286554"/>
                <a:gd name="connsiteY4" fmla="*/ 2763723 h 6683351"/>
                <a:gd name="connsiteX5" fmla="*/ 2217240 w 2286554"/>
                <a:gd name="connsiteY5" fmla="*/ 4338790 h 6683351"/>
                <a:gd name="connsiteX6" fmla="*/ 2050012 w 2286554"/>
                <a:gd name="connsiteY6" fmla="*/ 6347966 h 6683351"/>
                <a:gd name="connsiteX7" fmla="*/ 404747 w 2286554"/>
                <a:gd name="connsiteY7" fmla="*/ 6589245 h 6683351"/>
                <a:gd name="connsiteX8" fmla="*/ 451380 w 2286554"/>
                <a:gd name="connsiteY8" fmla="*/ 4424036 h 6683351"/>
                <a:gd name="connsiteX9" fmla="*/ 25850 w 2286554"/>
                <a:gd name="connsiteY9" fmla="*/ 2281166 h 6683351"/>
                <a:gd name="connsiteX10" fmla="*/ 407699 w 2286554"/>
                <a:gd name="connsiteY10" fmla="*/ 1323982 h 6683351"/>
                <a:gd name="connsiteX11" fmla="*/ 423404 w 2286554"/>
                <a:gd name="connsiteY11" fmla="*/ 1313156 h 6683351"/>
                <a:gd name="connsiteX12" fmla="*/ 1168932 w 2286554"/>
                <a:gd name="connsiteY12" fmla="*/ 1119694 h 6683351"/>
                <a:gd name="connsiteX13" fmla="*/ 568663 w 2286554"/>
                <a:gd name="connsiteY13" fmla="*/ 0 h 6683351"/>
                <a:gd name="connsiteX14" fmla="*/ 1769200 w 2286554"/>
                <a:gd name="connsiteY14" fmla="*/ 0 h 6683351"/>
                <a:gd name="connsiteX15" fmla="*/ 1816713 w 2286554"/>
                <a:gd name="connsiteY15" fmla="*/ 12568 h 6683351"/>
                <a:gd name="connsiteX16" fmla="*/ 2098595 w 2286554"/>
                <a:gd name="connsiteY16" fmla="*/ 381480 h 6683351"/>
                <a:gd name="connsiteX17" fmla="*/ 2098595 w 2286554"/>
                <a:gd name="connsiteY17" fmla="*/ 580179 h 6683351"/>
                <a:gd name="connsiteX18" fmla="*/ 1968235 w 2286554"/>
                <a:gd name="connsiteY18" fmla="*/ 860482 h 6683351"/>
                <a:gd name="connsiteX19" fmla="*/ 1930167 w 2286554"/>
                <a:gd name="connsiteY19" fmla="*/ 888455 h 6683351"/>
                <a:gd name="connsiteX20" fmla="*/ 1930167 w 2286554"/>
                <a:gd name="connsiteY20" fmla="*/ 1323982 h 6683351"/>
                <a:gd name="connsiteX21" fmla="*/ 1914460 w 2286554"/>
                <a:gd name="connsiteY21" fmla="*/ 1313155 h 6683351"/>
                <a:gd name="connsiteX22" fmla="*/ 1168932 w 2286554"/>
                <a:gd name="connsiteY22" fmla="*/ 1119693 h 6683351"/>
                <a:gd name="connsiteX23" fmla="*/ 423404 w 2286554"/>
                <a:gd name="connsiteY23" fmla="*/ 1313155 h 6683351"/>
                <a:gd name="connsiteX24" fmla="*/ 407699 w 2286554"/>
                <a:gd name="connsiteY24" fmla="*/ 1323981 h 6683351"/>
                <a:gd name="connsiteX25" fmla="*/ 407699 w 2286554"/>
                <a:gd name="connsiteY25" fmla="*/ 888455 h 6683351"/>
                <a:gd name="connsiteX26" fmla="*/ 369631 w 2286554"/>
                <a:gd name="connsiteY26" fmla="*/ 860482 h 6683351"/>
                <a:gd name="connsiteX27" fmla="*/ 239270 w 2286554"/>
                <a:gd name="connsiteY27" fmla="*/ 580179 h 6683351"/>
                <a:gd name="connsiteX28" fmla="*/ 239270 w 2286554"/>
                <a:gd name="connsiteY28" fmla="*/ 381480 h 6683351"/>
                <a:gd name="connsiteX29" fmla="*/ 521151 w 2286554"/>
                <a:gd name="connsiteY29" fmla="*/ 12568 h 6683351"/>
                <a:gd name="connsiteX30" fmla="*/ 568663 w 2286554"/>
                <a:gd name="connsiteY30" fmla="*/ 0 h 6683351"/>
                <a:gd name="connsiteX0" fmla="*/ 1168932 w 2288117"/>
                <a:gd name="connsiteY0" fmla="*/ 1119694 h 6741082"/>
                <a:gd name="connsiteX1" fmla="*/ 1914460 w 2288117"/>
                <a:gd name="connsiteY1" fmla="*/ 1313156 h 6741082"/>
                <a:gd name="connsiteX2" fmla="*/ 1930167 w 2288117"/>
                <a:gd name="connsiteY2" fmla="*/ 1323983 h 6741082"/>
                <a:gd name="connsiteX3" fmla="*/ 2279604 w 2288117"/>
                <a:gd name="connsiteY3" fmla="*/ 1673463 h 6741082"/>
                <a:gd name="connsiteX4" fmla="*/ 2268067 w 2288117"/>
                <a:gd name="connsiteY4" fmla="*/ 2763723 h 6741082"/>
                <a:gd name="connsiteX5" fmla="*/ 2217240 w 2288117"/>
                <a:gd name="connsiteY5" fmla="*/ 4338790 h 6741082"/>
                <a:gd name="connsiteX6" fmla="*/ 1991772 w 2288117"/>
                <a:gd name="connsiteY6" fmla="*/ 6621415 h 6741082"/>
                <a:gd name="connsiteX7" fmla="*/ 404747 w 2288117"/>
                <a:gd name="connsiteY7" fmla="*/ 6589245 h 6741082"/>
                <a:gd name="connsiteX8" fmla="*/ 451380 w 2288117"/>
                <a:gd name="connsiteY8" fmla="*/ 4424036 h 6741082"/>
                <a:gd name="connsiteX9" fmla="*/ 25850 w 2288117"/>
                <a:gd name="connsiteY9" fmla="*/ 2281166 h 6741082"/>
                <a:gd name="connsiteX10" fmla="*/ 407699 w 2288117"/>
                <a:gd name="connsiteY10" fmla="*/ 1323982 h 6741082"/>
                <a:gd name="connsiteX11" fmla="*/ 423404 w 2288117"/>
                <a:gd name="connsiteY11" fmla="*/ 1313156 h 6741082"/>
                <a:gd name="connsiteX12" fmla="*/ 1168932 w 2288117"/>
                <a:gd name="connsiteY12" fmla="*/ 1119694 h 6741082"/>
                <a:gd name="connsiteX13" fmla="*/ 568663 w 2288117"/>
                <a:gd name="connsiteY13" fmla="*/ 0 h 6741082"/>
                <a:gd name="connsiteX14" fmla="*/ 1769200 w 2288117"/>
                <a:gd name="connsiteY14" fmla="*/ 0 h 6741082"/>
                <a:gd name="connsiteX15" fmla="*/ 1816713 w 2288117"/>
                <a:gd name="connsiteY15" fmla="*/ 12568 h 6741082"/>
                <a:gd name="connsiteX16" fmla="*/ 2098595 w 2288117"/>
                <a:gd name="connsiteY16" fmla="*/ 381480 h 6741082"/>
                <a:gd name="connsiteX17" fmla="*/ 2098595 w 2288117"/>
                <a:gd name="connsiteY17" fmla="*/ 580179 h 6741082"/>
                <a:gd name="connsiteX18" fmla="*/ 1968235 w 2288117"/>
                <a:gd name="connsiteY18" fmla="*/ 860482 h 6741082"/>
                <a:gd name="connsiteX19" fmla="*/ 1930167 w 2288117"/>
                <a:gd name="connsiteY19" fmla="*/ 888455 h 6741082"/>
                <a:gd name="connsiteX20" fmla="*/ 1930167 w 2288117"/>
                <a:gd name="connsiteY20" fmla="*/ 1323982 h 6741082"/>
                <a:gd name="connsiteX21" fmla="*/ 1914460 w 2288117"/>
                <a:gd name="connsiteY21" fmla="*/ 1313155 h 6741082"/>
                <a:gd name="connsiteX22" fmla="*/ 1168932 w 2288117"/>
                <a:gd name="connsiteY22" fmla="*/ 1119693 h 6741082"/>
                <a:gd name="connsiteX23" fmla="*/ 423404 w 2288117"/>
                <a:gd name="connsiteY23" fmla="*/ 1313155 h 6741082"/>
                <a:gd name="connsiteX24" fmla="*/ 407699 w 2288117"/>
                <a:gd name="connsiteY24" fmla="*/ 1323981 h 6741082"/>
                <a:gd name="connsiteX25" fmla="*/ 407699 w 2288117"/>
                <a:gd name="connsiteY25" fmla="*/ 888455 h 6741082"/>
                <a:gd name="connsiteX26" fmla="*/ 369631 w 2288117"/>
                <a:gd name="connsiteY26" fmla="*/ 860482 h 6741082"/>
                <a:gd name="connsiteX27" fmla="*/ 239270 w 2288117"/>
                <a:gd name="connsiteY27" fmla="*/ 580179 h 6741082"/>
                <a:gd name="connsiteX28" fmla="*/ 239270 w 2288117"/>
                <a:gd name="connsiteY28" fmla="*/ 381480 h 6741082"/>
                <a:gd name="connsiteX29" fmla="*/ 521151 w 2288117"/>
                <a:gd name="connsiteY29" fmla="*/ 12568 h 6741082"/>
                <a:gd name="connsiteX30" fmla="*/ 568663 w 2288117"/>
                <a:gd name="connsiteY30" fmla="*/ 0 h 6741082"/>
                <a:gd name="connsiteX0" fmla="*/ 1168932 w 2333951"/>
                <a:gd name="connsiteY0" fmla="*/ 1119694 h 6741081"/>
                <a:gd name="connsiteX1" fmla="*/ 1914460 w 2333951"/>
                <a:gd name="connsiteY1" fmla="*/ 1313156 h 6741081"/>
                <a:gd name="connsiteX2" fmla="*/ 1930167 w 2333951"/>
                <a:gd name="connsiteY2" fmla="*/ 1323983 h 6741081"/>
                <a:gd name="connsiteX3" fmla="*/ 2279604 w 2333951"/>
                <a:gd name="connsiteY3" fmla="*/ 1673463 h 6741081"/>
                <a:gd name="connsiteX4" fmla="*/ 2268067 w 2333951"/>
                <a:gd name="connsiteY4" fmla="*/ 2763723 h 6741081"/>
                <a:gd name="connsiteX5" fmla="*/ 2217240 w 2333951"/>
                <a:gd name="connsiteY5" fmla="*/ 4338790 h 6741081"/>
                <a:gd name="connsiteX6" fmla="*/ 2195611 w 2333951"/>
                <a:gd name="connsiteY6" fmla="*/ 6621415 h 6741081"/>
                <a:gd name="connsiteX7" fmla="*/ 404747 w 2333951"/>
                <a:gd name="connsiteY7" fmla="*/ 6589245 h 6741081"/>
                <a:gd name="connsiteX8" fmla="*/ 451380 w 2333951"/>
                <a:gd name="connsiteY8" fmla="*/ 4424036 h 6741081"/>
                <a:gd name="connsiteX9" fmla="*/ 25850 w 2333951"/>
                <a:gd name="connsiteY9" fmla="*/ 2281166 h 6741081"/>
                <a:gd name="connsiteX10" fmla="*/ 407699 w 2333951"/>
                <a:gd name="connsiteY10" fmla="*/ 1323982 h 6741081"/>
                <a:gd name="connsiteX11" fmla="*/ 423404 w 2333951"/>
                <a:gd name="connsiteY11" fmla="*/ 1313156 h 6741081"/>
                <a:gd name="connsiteX12" fmla="*/ 1168932 w 2333951"/>
                <a:gd name="connsiteY12" fmla="*/ 1119694 h 6741081"/>
                <a:gd name="connsiteX13" fmla="*/ 568663 w 2333951"/>
                <a:gd name="connsiteY13" fmla="*/ 0 h 6741081"/>
                <a:gd name="connsiteX14" fmla="*/ 1769200 w 2333951"/>
                <a:gd name="connsiteY14" fmla="*/ 0 h 6741081"/>
                <a:gd name="connsiteX15" fmla="*/ 1816713 w 2333951"/>
                <a:gd name="connsiteY15" fmla="*/ 12568 h 6741081"/>
                <a:gd name="connsiteX16" fmla="*/ 2098595 w 2333951"/>
                <a:gd name="connsiteY16" fmla="*/ 381480 h 6741081"/>
                <a:gd name="connsiteX17" fmla="*/ 2098595 w 2333951"/>
                <a:gd name="connsiteY17" fmla="*/ 580179 h 6741081"/>
                <a:gd name="connsiteX18" fmla="*/ 1968235 w 2333951"/>
                <a:gd name="connsiteY18" fmla="*/ 860482 h 6741081"/>
                <a:gd name="connsiteX19" fmla="*/ 1930167 w 2333951"/>
                <a:gd name="connsiteY19" fmla="*/ 888455 h 6741081"/>
                <a:gd name="connsiteX20" fmla="*/ 1930167 w 2333951"/>
                <a:gd name="connsiteY20" fmla="*/ 1323982 h 6741081"/>
                <a:gd name="connsiteX21" fmla="*/ 1914460 w 2333951"/>
                <a:gd name="connsiteY21" fmla="*/ 1313155 h 6741081"/>
                <a:gd name="connsiteX22" fmla="*/ 1168932 w 2333951"/>
                <a:gd name="connsiteY22" fmla="*/ 1119693 h 6741081"/>
                <a:gd name="connsiteX23" fmla="*/ 423404 w 2333951"/>
                <a:gd name="connsiteY23" fmla="*/ 1313155 h 6741081"/>
                <a:gd name="connsiteX24" fmla="*/ 407699 w 2333951"/>
                <a:gd name="connsiteY24" fmla="*/ 1323981 h 6741081"/>
                <a:gd name="connsiteX25" fmla="*/ 407699 w 2333951"/>
                <a:gd name="connsiteY25" fmla="*/ 888455 h 6741081"/>
                <a:gd name="connsiteX26" fmla="*/ 369631 w 2333951"/>
                <a:gd name="connsiteY26" fmla="*/ 860482 h 6741081"/>
                <a:gd name="connsiteX27" fmla="*/ 239270 w 2333951"/>
                <a:gd name="connsiteY27" fmla="*/ 580179 h 6741081"/>
                <a:gd name="connsiteX28" fmla="*/ 239270 w 2333951"/>
                <a:gd name="connsiteY28" fmla="*/ 381480 h 6741081"/>
                <a:gd name="connsiteX29" fmla="*/ 521151 w 2333951"/>
                <a:gd name="connsiteY29" fmla="*/ 12568 h 6741081"/>
                <a:gd name="connsiteX30" fmla="*/ 568663 w 2333951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79604 w 2283402"/>
                <a:gd name="connsiteY3" fmla="*/ 1673463 h 6741081"/>
                <a:gd name="connsiteX4" fmla="*/ 2268067 w 2283402"/>
                <a:gd name="connsiteY4" fmla="*/ 2763723 h 6741081"/>
                <a:gd name="connsiteX5" fmla="*/ 2217240 w 2283402"/>
                <a:gd name="connsiteY5" fmla="*/ 4338790 h 6741081"/>
                <a:gd name="connsiteX6" fmla="*/ 2195611 w 2283402"/>
                <a:gd name="connsiteY6" fmla="*/ 6621415 h 6741081"/>
                <a:gd name="connsiteX7" fmla="*/ 404747 w 2283402"/>
                <a:gd name="connsiteY7" fmla="*/ 6589245 h 6741081"/>
                <a:gd name="connsiteX8" fmla="*/ 451380 w 2283402"/>
                <a:gd name="connsiteY8" fmla="*/ 4424036 h 6741081"/>
                <a:gd name="connsiteX9" fmla="*/ 25850 w 2283402"/>
                <a:gd name="connsiteY9" fmla="*/ 2281166 h 6741081"/>
                <a:gd name="connsiteX10" fmla="*/ 407699 w 2283402"/>
                <a:gd name="connsiteY10" fmla="*/ 1323982 h 6741081"/>
                <a:gd name="connsiteX11" fmla="*/ 423404 w 2283402"/>
                <a:gd name="connsiteY11" fmla="*/ 1313156 h 6741081"/>
                <a:gd name="connsiteX12" fmla="*/ 1168932 w 2283402"/>
                <a:gd name="connsiteY12" fmla="*/ 1119694 h 6741081"/>
                <a:gd name="connsiteX13" fmla="*/ 568663 w 2283402"/>
                <a:gd name="connsiteY13" fmla="*/ 0 h 6741081"/>
                <a:gd name="connsiteX14" fmla="*/ 1769200 w 2283402"/>
                <a:gd name="connsiteY14" fmla="*/ 0 h 6741081"/>
                <a:gd name="connsiteX15" fmla="*/ 1816713 w 2283402"/>
                <a:gd name="connsiteY15" fmla="*/ 12568 h 6741081"/>
                <a:gd name="connsiteX16" fmla="*/ 2098595 w 2283402"/>
                <a:gd name="connsiteY16" fmla="*/ 381480 h 6741081"/>
                <a:gd name="connsiteX17" fmla="*/ 2098595 w 2283402"/>
                <a:gd name="connsiteY17" fmla="*/ 580179 h 6741081"/>
                <a:gd name="connsiteX18" fmla="*/ 1968235 w 2283402"/>
                <a:gd name="connsiteY18" fmla="*/ 860482 h 6741081"/>
                <a:gd name="connsiteX19" fmla="*/ 1930167 w 2283402"/>
                <a:gd name="connsiteY19" fmla="*/ 888455 h 6741081"/>
                <a:gd name="connsiteX20" fmla="*/ 1930167 w 2283402"/>
                <a:gd name="connsiteY20" fmla="*/ 1323982 h 6741081"/>
                <a:gd name="connsiteX21" fmla="*/ 1914460 w 2283402"/>
                <a:gd name="connsiteY21" fmla="*/ 1313155 h 6741081"/>
                <a:gd name="connsiteX22" fmla="*/ 1168932 w 2283402"/>
                <a:gd name="connsiteY22" fmla="*/ 1119693 h 6741081"/>
                <a:gd name="connsiteX23" fmla="*/ 423404 w 2283402"/>
                <a:gd name="connsiteY23" fmla="*/ 1313155 h 6741081"/>
                <a:gd name="connsiteX24" fmla="*/ 407699 w 2283402"/>
                <a:gd name="connsiteY24" fmla="*/ 1323981 h 6741081"/>
                <a:gd name="connsiteX25" fmla="*/ 407699 w 2283402"/>
                <a:gd name="connsiteY25" fmla="*/ 888455 h 6741081"/>
                <a:gd name="connsiteX26" fmla="*/ 369631 w 2283402"/>
                <a:gd name="connsiteY26" fmla="*/ 860482 h 6741081"/>
                <a:gd name="connsiteX27" fmla="*/ 239270 w 2283402"/>
                <a:gd name="connsiteY27" fmla="*/ 580179 h 6741081"/>
                <a:gd name="connsiteX28" fmla="*/ 239270 w 2283402"/>
                <a:gd name="connsiteY28" fmla="*/ 381480 h 6741081"/>
                <a:gd name="connsiteX29" fmla="*/ 521151 w 2283402"/>
                <a:gd name="connsiteY29" fmla="*/ 12568 h 6741081"/>
                <a:gd name="connsiteX30" fmla="*/ 568663 w 2283402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68067 w 2283402"/>
                <a:gd name="connsiteY3" fmla="*/ 2763723 h 6741081"/>
                <a:gd name="connsiteX4" fmla="*/ 2217240 w 2283402"/>
                <a:gd name="connsiteY4" fmla="*/ 4338790 h 6741081"/>
                <a:gd name="connsiteX5" fmla="*/ 2195611 w 2283402"/>
                <a:gd name="connsiteY5" fmla="*/ 6621415 h 6741081"/>
                <a:gd name="connsiteX6" fmla="*/ 404747 w 2283402"/>
                <a:gd name="connsiteY6" fmla="*/ 6589245 h 6741081"/>
                <a:gd name="connsiteX7" fmla="*/ 451380 w 2283402"/>
                <a:gd name="connsiteY7" fmla="*/ 4424036 h 6741081"/>
                <a:gd name="connsiteX8" fmla="*/ 25850 w 2283402"/>
                <a:gd name="connsiteY8" fmla="*/ 2281166 h 6741081"/>
                <a:gd name="connsiteX9" fmla="*/ 407699 w 2283402"/>
                <a:gd name="connsiteY9" fmla="*/ 1323982 h 6741081"/>
                <a:gd name="connsiteX10" fmla="*/ 423404 w 2283402"/>
                <a:gd name="connsiteY10" fmla="*/ 1313156 h 6741081"/>
                <a:gd name="connsiteX11" fmla="*/ 1168932 w 2283402"/>
                <a:gd name="connsiteY11" fmla="*/ 1119694 h 6741081"/>
                <a:gd name="connsiteX12" fmla="*/ 568663 w 2283402"/>
                <a:gd name="connsiteY12" fmla="*/ 0 h 6741081"/>
                <a:gd name="connsiteX13" fmla="*/ 1769200 w 2283402"/>
                <a:gd name="connsiteY13" fmla="*/ 0 h 6741081"/>
                <a:gd name="connsiteX14" fmla="*/ 1816713 w 2283402"/>
                <a:gd name="connsiteY14" fmla="*/ 12568 h 6741081"/>
                <a:gd name="connsiteX15" fmla="*/ 2098595 w 2283402"/>
                <a:gd name="connsiteY15" fmla="*/ 381480 h 6741081"/>
                <a:gd name="connsiteX16" fmla="*/ 2098595 w 2283402"/>
                <a:gd name="connsiteY16" fmla="*/ 580179 h 6741081"/>
                <a:gd name="connsiteX17" fmla="*/ 1968235 w 2283402"/>
                <a:gd name="connsiteY17" fmla="*/ 860482 h 6741081"/>
                <a:gd name="connsiteX18" fmla="*/ 1930167 w 2283402"/>
                <a:gd name="connsiteY18" fmla="*/ 888455 h 6741081"/>
                <a:gd name="connsiteX19" fmla="*/ 1930167 w 2283402"/>
                <a:gd name="connsiteY19" fmla="*/ 1323982 h 6741081"/>
                <a:gd name="connsiteX20" fmla="*/ 1914460 w 2283402"/>
                <a:gd name="connsiteY20" fmla="*/ 1313155 h 6741081"/>
                <a:gd name="connsiteX21" fmla="*/ 1168932 w 2283402"/>
                <a:gd name="connsiteY21" fmla="*/ 1119693 h 6741081"/>
                <a:gd name="connsiteX22" fmla="*/ 423404 w 2283402"/>
                <a:gd name="connsiteY22" fmla="*/ 1313155 h 6741081"/>
                <a:gd name="connsiteX23" fmla="*/ 407699 w 2283402"/>
                <a:gd name="connsiteY23" fmla="*/ 1323981 h 6741081"/>
                <a:gd name="connsiteX24" fmla="*/ 407699 w 2283402"/>
                <a:gd name="connsiteY24" fmla="*/ 888455 h 6741081"/>
                <a:gd name="connsiteX25" fmla="*/ 369631 w 2283402"/>
                <a:gd name="connsiteY25" fmla="*/ 860482 h 6741081"/>
                <a:gd name="connsiteX26" fmla="*/ 239270 w 2283402"/>
                <a:gd name="connsiteY26" fmla="*/ 580179 h 6741081"/>
                <a:gd name="connsiteX27" fmla="*/ 239270 w 2283402"/>
                <a:gd name="connsiteY27" fmla="*/ 381480 h 6741081"/>
                <a:gd name="connsiteX28" fmla="*/ 521151 w 2283402"/>
                <a:gd name="connsiteY28" fmla="*/ 12568 h 6741081"/>
                <a:gd name="connsiteX29" fmla="*/ 568663 w 2283402"/>
                <a:gd name="connsiteY29" fmla="*/ 0 h 6741081"/>
                <a:gd name="connsiteX0" fmla="*/ 1168932 w 2217240"/>
                <a:gd name="connsiteY0" fmla="*/ 1119694 h 6741081"/>
                <a:gd name="connsiteX1" fmla="*/ 1914460 w 2217240"/>
                <a:gd name="connsiteY1" fmla="*/ 1313156 h 6741081"/>
                <a:gd name="connsiteX2" fmla="*/ 1930167 w 2217240"/>
                <a:gd name="connsiteY2" fmla="*/ 1323983 h 6741081"/>
                <a:gd name="connsiteX3" fmla="*/ 2217240 w 2217240"/>
                <a:gd name="connsiteY3" fmla="*/ 4338790 h 6741081"/>
                <a:gd name="connsiteX4" fmla="*/ 2195611 w 2217240"/>
                <a:gd name="connsiteY4" fmla="*/ 6621415 h 6741081"/>
                <a:gd name="connsiteX5" fmla="*/ 404747 w 2217240"/>
                <a:gd name="connsiteY5" fmla="*/ 6589245 h 6741081"/>
                <a:gd name="connsiteX6" fmla="*/ 451380 w 2217240"/>
                <a:gd name="connsiteY6" fmla="*/ 4424036 h 6741081"/>
                <a:gd name="connsiteX7" fmla="*/ 25850 w 2217240"/>
                <a:gd name="connsiteY7" fmla="*/ 2281166 h 6741081"/>
                <a:gd name="connsiteX8" fmla="*/ 407699 w 2217240"/>
                <a:gd name="connsiteY8" fmla="*/ 1323982 h 6741081"/>
                <a:gd name="connsiteX9" fmla="*/ 423404 w 2217240"/>
                <a:gd name="connsiteY9" fmla="*/ 1313156 h 6741081"/>
                <a:gd name="connsiteX10" fmla="*/ 1168932 w 2217240"/>
                <a:gd name="connsiteY10" fmla="*/ 1119694 h 6741081"/>
                <a:gd name="connsiteX11" fmla="*/ 568663 w 2217240"/>
                <a:gd name="connsiteY11" fmla="*/ 0 h 6741081"/>
                <a:gd name="connsiteX12" fmla="*/ 1769200 w 2217240"/>
                <a:gd name="connsiteY12" fmla="*/ 0 h 6741081"/>
                <a:gd name="connsiteX13" fmla="*/ 1816713 w 2217240"/>
                <a:gd name="connsiteY13" fmla="*/ 12568 h 6741081"/>
                <a:gd name="connsiteX14" fmla="*/ 2098595 w 2217240"/>
                <a:gd name="connsiteY14" fmla="*/ 381480 h 6741081"/>
                <a:gd name="connsiteX15" fmla="*/ 2098595 w 2217240"/>
                <a:gd name="connsiteY15" fmla="*/ 580179 h 6741081"/>
                <a:gd name="connsiteX16" fmla="*/ 1968235 w 2217240"/>
                <a:gd name="connsiteY16" fmla="*/ 860482 h 6741081"/>
                <a:gd name="connsiteX17" fmla="*/ 1930167 w 2217240"/>
                <a:gd name="connsiteY17" fmla="*/ 888455 h 6741081"/>
                <a:gd name="connsiteX18" fmla="*/ 1930167 w 2217240"/>
                <a:gd name="connsiteY18" fmla="*/ 1323982 h 6741081"/>
                <a:gd name="connsiteX19" fmla="*/ 1914460 w 2217240"/>
                <a:gd name="connsiteY19" fmla="*/ 1313155 h 6741081"/>
                <a:gd name="connsiteX20" fmla="*/ 1168932 w 2217240"/>
                <a:gd name="connsiteY20" fmla="*/ 1119693 h 6741081"/>
                <a:gd name="connsiteX21" fmla="*/ 423404 w 2217240"/>
                <a:gd name="connsiteY21" fmla="*/ 1313155 h 6741081"/>
                <a:gd name="connsiteX22" fmla="*/ 407699 w 2217240"/>
                <a:gd name="connsiteY22" fmla="*/ 1323981 h 6741081"/>
                <a:gd name="connsiteX23" fmla="*/ 407699 w 2217240"/>
                <a:gd name="connsiteY23" fmla="*/ 888455 h 6741081"/>
                <a:gd name="connsiteX24" fmla="*/ 369631 w 2217240"/>
                <a:gd name="connsiteY24" fmla="*/ 860482 h 6741081"/>
                <a:gd name="connsiteX25" fmla="*/ 239270 w 2217240"/>
                <a:gd name="connsiteY25" fmla="*/ 580179 h 6741081"/>
                <a:gd name="connsiteX26" fmla="*/ 239270 w 2217240"/>
                <a:gd name="connsiteY26" fmla="*/ 381480 h 6741081"/>
                <a:gd name="connsiteX27" fmla="*/ 521151 w 2217240"/>
                <a:gd name="connsiteY27" fmla="*/ 12568 h 6741081"/>
                <a:gd name="connsiteX28" fmla="*/ 568663 w 2217240"/>
                <a:gd name="connsiteY28" fmla="*/ 0 h 6741081"/>
                <a:gd name="connsiteX0" fmla="*/ 1168932 w 2218990"/>
                <a:gd name="connsiteY0" fmla="*/ 1119694 h 6741081"/>
                <a:gd name="connsiteX1" fmla="*/ 1914460 w 2218990"/>
                <a:gd name="connsiteY1" fmla="*/ 1313156 h 6741081"/>
                <a:gd name="connsiteX2" fmla="*/ 1930167 w 2218990"/>
                <a:gd name="connsiteY2" fmla="*/ 1323983 h 6741081"/>
                <a:gd name="connsiteX3" fmla="*/ 2087869 w 2218990"/>
                <a:gd name="connsiteY3" fmla="*/ 2458375 h 6741081"/>
                <a:gd name="connsiteX4" fmla="*/ 2217240 w 2218990"/>
                <a:gd name="connsiteY4" fmla="*/ 4338790 h 6741081"/>
                <a:gd name="connsiteX5" fmla="*/ 2195611 w 2218990"/>
                <a:gd name="connsiteY5" fmla="*/ 6621415 h 6741081"/>
                <a:gd name="connsiteX6" fmla="*/ 404747 w 2218990"/>
                <a:gd name="connsiteY6" fmla="*/ 6589245 h 6741081"/>
                <a:gd name="connsiteX7" fmla="*/ 451380 w 2218990"/>
                <a:gd name="connsiteY7" fmla="*/ 4424036 h 6741081"/>
                <a:gd name="connsiteX8" fmla="*/ 25850 w 2218990"/>
                <a:gd name="connsiteY8" fmla="*/ 2281166 h 6741081"/>
                <a:gd name="connsiteX9" fmla="*/ 407699 w 2218990"/>
                <a:gd name="connsiteY9" fmla="*/ 1323982 h 6741081"/>
                <a:gd name="connsiteX10" fmla="*/ 423404 w 2218990"/>
                <a:gd name="connsiteY10" fmla="*/ 1313156 h 6741081"/>
                <a:gd name="connsiteX11" fmla="*/ 1168932 w 2218990"/>
                <a:gd name="connsiteY11" fmla="*/ 1119694 h 6741081"/>
                <a:gd name="connsiteX12" fmla="*/ 568663 w 2218990"/>
                <a:gd name="connsiteY12" fmla="*/ 0 h 6741081"/>
                <a:gd name="connsiteX13" fmla="*/ 1769200 w 2218990"/>
                <a:gd name="connsiteY13" fmla="*/ 0 h 6741081"/>
                <a:gd name="connsiteX14" fmla="*/ 1816713 w 2218990"/>
                <a:gd name="connsiteY14" fmla="*/ 12568 h 6741081"/>
                <a:gd name="connsiteX15" fmla="*/ 2098595 w 2218990"/>
                <a:gd name="connsiteY15" fmla="*/ 381480 h 6741081"/>
                <a:gd name="connsiteX16" fmla="*/ 2098595 w 2218990"/>
                <a:gd name="connsiteY16" fmla="*/ 580179 h 6741081"/>
                <a:gd name="connsiteX17" fmla="*/ 1968235 w 2218990"/>
                <a:gd name="connsiteY17" fmla="*/ 860482 h 6741081"/>
                <a:gd name="connsiteX18" fmla="*/ 1930167 w 2218990"/>
                <a:gd name="connsiteY18" fmla="*/ 888455 h 6741081"/>
                <a:gd name="connsiteX19" fmla="*/ 1930167 w 2218990"/>
                <a:gd name="connsiteY19" fmla="*/ 1323982 h 6741081"/>
                <a:gd name="connsiteX20" fmla="*/ 1914460 w 2218990"/>
                <a:gd name="connsiteY20" fmla="*/ 1313155 h 6741081"/>
                <a:gd name="connsiteX21" fmla="*/ 1168932 w 2218990"/>
                <a:gd name="connsiteY21" fmla="*/ 1119693 h 6741081"/>
                <a:gd name="connsiteX22" fmla="*/ 423404 w 2218990"/>
                <a:gd name="connsiteY22" fmla="*/ 1313155 h 6741081"/>
                <a:gd name="connsiteX23" fmla="*/ 407699 w 2218990"/>
                <a:gd name="connsiteY23" fmla="*/ 1323981 h 6741081"/>
                <a:gd name="connsiteX24" fmla="*/ 407699 w 2218990"/>
                <a:gd name="connsiteY24" fmla="*/ 888455 h 6741081"/>
                <a:gd name="connsiteX25" fmla="*/ 369631 w 2218990"/>
                <a:gd name="connsiteY25" fmla="*/ 860482 h 6741081"/>
                <a:gd name="connsiteX26" fmla="*/ 239270 w 2218990"/>
                <a:gd name="connsiteY26" fmla="*/ 580179 h 6741081"/>
                <a:gd name="connsiteX27" fmla="*/ 239270 w 2218990"/>
                <a:gd name="connsiteY27" fmla="*/ 381480 h 6741081"/>
                <a:gd name="connsiteX28" fmla="*/ 521151 w 2218990"/>
                <a:gd name="connsiteY28" fmla="*/ 12568 h 6741081"/>
                <a:gd name="connsiteX29" fmla="*/ 568663 w 2218990"/>
                <a:gd name="connsiteY29" fmla="*/ 0 h 6741081"/>
                <a:gd name="connsiteX0" fmla="*/ 1168932 w 2304668"/>
                <a:gd name="connsiteY0" fmla="*/ 1119694 h 6992925"/>
                <a:gd name="connsiteX1" fmla="*/ 1914460 w 2304668"/>
                <a:gd name="connsiteY1" fmla="*/ 1313156 h 6992925"/>
                <a:gd name="connsiteX2" fmla="*/ 1930167 w 2304668"/>
                <a:gd name="connsiteY2" fmla="*/ 1323983 h 6992925"/>
                <a:gd name="connsiteX3" fmla="*/ 2087869 w 2304668"/>
                <a:gd name="connsiteY3" fmla="*/ 2458375 h 6992925"/>
                <a:gd name="connsiteX4" fmla="*/ 2195611 w 2304668"/>
                <a:gd name="connsiteY4" fmla="*/ 6621415 h 6992925"/>
                <a:gd name="connsiteX5" fmla="*/ 404747 w 2304668"/>
                <a:gd name="connsiteY5" fmla="*/ 6589245 h 6992925"/>
                <a:gd name="connsiteX6" fmla="*/ 451380 w 2304668"/>
                <a:gd name="connsiteY6" fmla="*/ 4424036 h 6992925"/>
                <a:gd name="connsiteX7" fmla="*/ 25850 w 2304668"/>
                <a:gd name="connsiteY7" fmla="*/ 2281166 h 6992925"/>
                <a:gd name="connsiteX8" fmla="*/ 407699 w 2304668"/>
                <a:gd name="connsiteY8" fmla="*/ 1323982 h 6992925"/>
                <a:gd name="connsiteX9" fmla="*/ 423404 w 2304668"/>
                <a:gd name="connsiteY9" fmla="*/ 1313156 h 6992925"/>
                <a:gd name="connsiteX10" fmla="*/ 1168932 w 2304668"/>
                <a:gd name="connsiteY10" fmla="*/ 1119694 h 6992925"/>
                <a:gd name="connsiteX11" fmla="*/ 568663 w 2304668"/>
                <a:gd name="connsiteY11" fmla="*/ 0 h 6992925"/>
                <a:gd name="connsiteX12" fmla="*/ 1769200 w 2304668"/>
                <a:gd name="connsiteY12" fmla="*/ 0 h 6992925"/>
                <a:gd name="connsiteX13" fmla="*/ 1816713 w 2304668"/>
                <a:gd name="connsiteY13" fmla="*/ 12568 h 6992925"/>
                <a:gd name="connsiteX14" fmla="*/ 2098595 w 2304668"/>
                <a:gd name="connsiteY14" fmla="*/ 381480 h 6992925"/>
                <a:gd name="connsiteX15" fmla="*/ 2098595 w 2304668"/>
                <a:gd name="connsiteY15" fmla="*/ 580179 h 6992925"/>
                <a:gd name="connsiteX16" fmla="*/ 1968235 w 2304668"/>
                <a:gd name="connsiteY16" fmla="*/ 860482 h 6992925"/>
                <a:gd name="connsiteX17" fmla="*/ 1930167 w 2304668"/>
                <a:gd name="connsiteY17" fmla="*/ 888455 h 6992925"/>
                <a:gd name="connsiteX18" fmla="*/ 1930167 w 2304668"/>
                <a:gd name="connsiteY18" fmla="*/ 1323982 h 6992925"/>
                <a:gd name="connsiteX19" fmla="*/ 1914460 w 2304668"/>
                <a:gd name="connsiteY19" fmla="*/ 1313155 h 6992925"/>
                <a:gd name="connsiteX20" fmla="*/ 1168932 w 2304668"/>
                <a:gd name="connsiteY20" fmla="*/ 1119693 h 6992925"/>
                <a:gd name="connsiteX21" fmla="*/ 423404 w 2304668"/>
                <a:gd name="connsiteY21" fmla="*/ 1313155 h 6992925"/>
                <a:gd name="connsiteX22" fmla="*/ 407699 w 2304668"/>
                <a:gd name="connsiteY22" fmla="*/ 1323981 h 6992925"/>
                <a:gd name="connsiteX23" fmla="*/ 407699 w 2304668"/>
                <a:gd name="connsiteY23" fmla="*/ 888455 h 6992925"/>
                <a:gd name="connsiteX24" fmla="*/ 369631 w 2304668"/>
                <a:gd name="connsiteY24" fmla="*/ 860482 h 6992925"/>
                <a:gd name="connsiteX25" fmla="*/ 239270 w 2304668"/>
                <a:gd name="connsiteY25" fmla="*/ 580179 h 6992925"/>
                <a:gd name="connsiteX26" fmla="*/ 239270 w 2304668"/>
                <a:gd name="connsiteY26" fmla="*/ 381480 h 6992925"/>
                <a:gd name="connsiteX27" fmla="*/ 521151 w 2304668"/>
                <a:gd name="connsiteY27" fmla="*/ 12568 h 6992925"/>
                <a:gd name="connsiteX28" fmla="*/ 568663 w 2304668"/>
                <a:gd name="connsiteY28" fmla="*/ 0 h 6992925"/>
                <a:gd name="connsiteX0" fmla="*/ 1168932 w 2304668"/>
                <a:gd name="connsiteY0" fmla="*/ 1119694 h 6781347"/>
                <a:gd name="connsiteX1" fmla="*/ 1914460 w 2304668"/>
                <a:gd name="connsiteY1" fmla="*/ 1313156 h 6781347"/>
                <a:gd name="connsiteX2" fmla="*/ 1930167 w 2304668"/>
                <a:gd name="connsiteY2" fmla="*/ 1323983 h 6781347"/>
                <a:gd name="connsiteX3" fmla="*/ 2087869 w 2304668"/>
                <a:gd name="connsiteY3" fmla="*/ 2458375 h 6781347"/>
                <a:gd name="connsiteX4" fmla="*/ 2195611 w 2304668"/>
                <a:gd name="connsiteY4" fmla="*/ 6621415 h 6781347"/>
                <a:gd name="connsiteX5" fmla="*/ 404747 w 2304668"/>
                <a:gd name="connsiteY5" fmla="*/ 6589245 h 6781347"/>
                <a:gd name="connsiteX6" fmla="*/ 451380 w 2304668"/>
                <a:gd name="connsiteY6" fmla="*/ 4424036 h 6781347"/>
                <a:gd name="connsiteX7" fmla="*/ 25850 w 2304668"/>
                <a:gd name="connsiteY7" fmla="*/ 2281166 h 6781347"/>
                <a:gd name="connsiteX8" fmla="*/ 407699 w 2304668"/>
                <a:gd name="connsiteY8" fmla="*/ 1323982 h 6781347"/>
                <a:gd name="connsiteX9" fmla="*/ 423404 w 2304668"/>
                <a:gd name="connsiteY9" fmla="*/ 1313156 h 6781347"/>
                <a:gd name="connsiteX10" fmla="*/ 1168932 w 2304668"/>
                <a:gd name="connsiteY10" fmla="*/ 1119694 h 6781347"/>
                <a:gd name="connsiteX11" fmla="*/ 568663 w 2304668"/>
                <a:gd name="connsiteY11" fmla="*/ 0 h 6781347"/>
                <a:gd name="connsiteX12" fmla="*/ 1769200 w 2304668"/>
                <a:gd name="connsiteY12" fmla="*/ 0 h 6781347"/>
                <a:gd name="connsiteX13" fmla="*/ 1816713 w 2304668"/>
                <a:gd name="connsiteY13" fmla="*/ 12568 h 6781347"/>
                <a:gd name="connsiteX14" fmla="*/ 2098595 w 2304668"/>
                <a:gd name="connsiteY14" fmla="*/ 381480 h 6781347"/>
                <a:gd name="connsiteX15" fmla="*/ 2098595 w 2304668"/>
                <a:gd name="connsiteY15" fmla="*/ 580179 h 6781347"/>
                <a:gd name="connsiteX16" fmla="*/ 1968235 w 2304668"/>
                <a:gd name="connsiteY16" fmla="*/ 860482 h 6781347"/>
                <a:gd name="connsiteX17" fmla="*/ 1930167 w 2304668"/>
                <a:gd name="connsiteY17" fmla="*/ 888455 h 6781347"/>
                <a:gd name="connsiteX18" fmla="*/ 1930167 w 2304668"/>
                <a:gd name="connsiteY18" fmla="*/ 1323982 h 6781347"/>
                <a:gd name="connsiteX19" fmla="*/ 1914460 w 2304668"/>
                <a:gd name="connsiteY19" fmla="*/ 1313155 h 6781347"/>
                <a:gd name="connsiteX20" fmla="*/ 1168932 w 2304668"/>
                <a:gd name="connsiteY20" fmla="*/ 1119693 h 6781347"/>
                <a:gd name="connsiteX21" fmla="*/ 423404 w 2304668"/>
                <a:gd name="connsiteY21" fmla="*/ 1313155 h 6781347"/>
                <a:gd name="connsiteX22" fmla="*/ 407699 w 2304668"/>
                <a:gd name="connsiteY22" fmla="*/ 1323981 h 6781347"/>
                <a:gd name="connsiteX23" fmla="*/ 407699 w 2304668"/>
                <a:gd name="connsiteY23" fmla="*/ 888455 h 6781347"/>
                <a:gd name="connsiteX24" fmla="*/ 369631 w 2304668"/>
                <a:gd name="connsiteY24" fmla="*/ 860482 h 6781347"/>
                <a:gd name="connsiteX25" fmla="*/ 239270 w 2304668"/>
                <a:gd name="connsiteY25" fmla="*/ 580179 h 6781347"/>
                <a:gd name="connsiteX26" fmla="*/ 239270 w 2304668"/>
                <a:gd name="connsiteY26" fmla="*/ 381480 h 6781347"/>
                <a:gd name="connsiteX27" fmla="*/ 521151 w 2304668"/>
                <a:gd name="connsiteY27" fmla="*/ 12568 h 6781347"/>
                <a:gd name="connsiteX28" fmla="*/ 568663 w 2304668"/>
                <a:gd name="connsiteY28" fmla="*/ 0 h 6781347"/>
                <a:gd name="connsiteX0" fmla="*/ 929661 w 2065397"/>
                <a:gd name="connsiteY0" fmla="*/ 1119694 h 6781347"/>
                <a:gd name="connsiteX1" fmla="*/ 1675189 w 2065397"/>
                <a:gd name="connsiteY1" fmla="*/ 1313156 h 6781347"/>
                <a:gd name="connsiteX2" fmla="*/ 1690896 w 2065397"/>
                <a:gd name="connsiteY2" fmla="*/ 1323983 h 6781347"/>
                <a:gd name="connsiteX3" fmla="*/ 1848598 w 2065397"/>
                <a:gd name="connsiteY3" fmla="*/ 2458375 h 6781347"/>
                <a:gd name="connsiteX4" fmla="*/ 1956340 w 2065397"/>
                <a:gd name="connsiteY4" fmla="*/ 6621415 h 6781347"/>
                <a:gd name="connsiteX5" fmla="*/ 165476 w 2065397"/>
                <a:gd name="connsiteY5" fmla="*/ 6589245 h 6781347"/>
                <a:gd name="connsiteX6" fmla="*/ 212109 w 2065397"/>
                <a:gd name="connsiteY6" fmla="*/ 4424036 h 6781347"/>
                <a:gd name="connsiteX7" fmla="*/ 168428 w 2065397"/>
                <a:gd name="connsiteY7" fmla="*/ 1323982 h 6781347"/>
                <a:gd name="connsiteX8" fmla="*/ 184133 w 2065397"/>
                <a:gd name="connsiteY8" fmla="*/ 1313156 h 6781347"/>
                <a:gd name="connsiteX9" fmla="*/ 929661 w 2065397"/>
                <a:gd name="connsiteY9" fmla="*/ 1119694 h 6781347"/>
                <a:gd name="connsiteX10" fmla="*/ 329392 w 2065397"/>
                <a:gd name="connsiteY10" fmla="*/ 0 h 6781347"/>
                <a:gd name="connsiteX11" fmla="*/ 1529929 w 2065397"/>
                <a:gd name="connsiteY11" fmla="*/ 0 h 6781347"/>
                <a:gd name="connsiteX12" fmla="*/ 1577442 w 2065397"/>
                <a:gd name="connsiteY12" fmla="*/ 12568 h 6781347"/>
                <a:gd name="connsiteX13" fmla="*/ 1859324 w 2065397"/>
                <a:gd name="connsiteY13" fmla="*/ 381480 h 6781347"/>
                <a:gd name="connsiteX14" fmla="*/ 1859324 w 2065397"/>
                <a:gd name="connsiteY14" fmla="*/ 580179 h 6781347"/>
                <a:gd name="connsiteX15" fmla="*/ 1728964 w 2065397"/>
                <a:gd name="connsiteY15" fmla="*/ 860482 h 6781347"/>
                <a:gd name="connsiteX16" fmla="*/ 1690896 w 2065397"/>
                <a:gd name="connsiteY16" fmla="*/ 888455 h 6781347"/>
                <a:gd name="connsiteX17" fmla="*/ 1690896 w 2065397"/>
                <a:gd name="connsiteY17" fmla="*/ 1323982 h 6781347"/>
                <a:gd name="connsiteX18" fmla="*/ 1675189 w 2065397"/>
                <a:gd name="connsiteY18" fmla="*/ 1313155 h 6781347"/>
                <a:gd name="connsiteX19" fmla="*/ 929661 w 2065397"/>
                <a:gd name="connsiteY19" fmla="*/ 1119693 h 6781347"/>
                <a:gd name="connsiteX20" fmla="*/ 184133 w 2065397"/>
                <a:gd name="connsiteY20" fmla="*/ 1313155 h 6781347"/>
                <a:gd name="connsiteX21" fmla="*/ 168428 w 2065397"/>
                <a:gd name="connsiteY21" fmla="*/ 1323981 h 6781347"/>
                <a:gd name="connsiteX22" fmla="*/ 168428 w 2065397"/>
                <a:gd name="connsiteY22" fmla="*/ 888455 h 6781347"/>
                <a:gd name="connsiteX23" fmla="*/ 130360 w 2065397"/>
                <a:gd name="connsiteY23" fmla="*/ 860482 h 6781347"/>
                <a:gd name="connsiteX24" fmla="*/ -1 w 2065397"/>
                <a:gd name="connsiteY24" fmla="*/ 580179 h 6781347"/>
                <a:gd name="connsiteX25" fmla="*/ -1 w 2065397"/>
                <a:gd name="connsiteY25" fmla="*/ 381480 h 6781347"/>
                <a:gd name="connsiteX26" fmla="*/ 281880 w 2065397"/>
                <a:gd name="connsiteY26" fmla="*/ 12568 h 6781347"/>
                <a:gd name="connsiteX27" fmla="*/ 329392 w 2065397"/>
                <a:gd name="connsiteY27" fmla="*/ 0 h 6781347"/>
                <a:gd name="connsiteX0" fmla="*/ 1055279 w 2191015"/>
                <a:gd name="connsiteY0" fmla="*/ 1119694 h 6781347"/>
                <a:gd name="connsiteX1" fmla="*/ 1800807 w 2191015"/>
                <a:gd name="connsiteY1" fmla="*/ 1313156 h 6781347"/>
                <a:gd name="connsiteX2" fmla="*/ 1816514 w 2191015"/>
                <a:gd name="connsiteY2" fmla="*/ 1323983 h 6781347"/>
                <a:gd name="connsiteX3" fmla="*/ 1974216 w 2191015"/>
                <a:gd name="connsiteY3" fmla="*/ 2458375 h 6781347"/>
                <a:gd name="connsiteX4" fmla="*/ 2081958 w 2191015"/>
                <a:gd name="connsiteY4" fmla="*/ 6621415 h 6781347"/>
                <a:gd name="connsiteX5" fmla="*/ 291094 w 2191015"/>
                <a:gd name="connsiteY5" fmla="*/ 6589245 h 6781347"/>
                <a:gd name="connsiteX6" fmla="*/ 36534 w 2191015"/>
                <a:gd name="connsiteY6" fmla="*/ 4479495 h 6781347"/>
                <a:gd name="connsiteX7" fmla="*/ 294046 w 2191015"/>
                <a:gd name="connsiteY7" fmla="*/ 1323982 h 6781347"/>
                <a:gd name="connsiteX8" fmla="*/ 309751 w 2191015"/>
                <a:gd name="connsiteY8" fmla="*/ 1313156 h 6781347"/>
                <a:gd name="connsiteX9" fmla="*/ 1055279 w 2191015"/>
                <a:gd name="connsiteY9" fmla="*/ 1119694 h 6781347"/>
                <a:gd name="connsiteX10" fmla="*/ 455010 w 2191015"/>
                <a:gd name="connsiteY10" fmla="*/ 0 h 6781347"/>
                <a:gd name="connsiteX11" fmla="*/ 1655547 w 2191015"/>
                <a:gd name="connsiteY11" fmla="*/ 0 h 6781347"/>
                <a:gd name="connsiteX12" fmla="*/ 1703060 w 2191015"/>
                <a:gd name="connsiteY12" fmla="*/ 12568 h 6781347"/>
                <a:gd name="connsiteX13" fmla="*/ 1984942 w 2191015"/>
                <a:gd name="connsiteY13" fmla="*/ 381480 h 6781347"/>
                <a:gd name="connsiteX14" fmla="*/ 1984942 w 2191015"/>
                <a:gd name="connsiteY14" fmla="*/ 580179 h 6781347"/>
                <a:gd name="connsiteX15" fmla="*/ 1854582 w 2191015"/>
                <a:gd name="connsiteY15" fmla="*/ 860482 h 6781347"/>
                <a:gd name="connsiteX16" fmla="*/ 1816514 w 2191015"/>
                <a:gd name="connsiteY16" fmla="*/ 888455 h 6781347"/>
                <a:gd name="connsiteX17" fmla="*/ 1816514 w 2191015"/>
                <a:gd name="connsiteY17" fmla="*/ 1323982 h 6781347"/>
                <a:gd name="connsiteX18" fmla="*/ 1800807 w 2191015"/>
                <a:gd name="connsiteY18" fmla="*/ 1313155 h 6781347"/>
                <a:gd name="connsiteX19" fmla="*/ 1055279 w 2191015"/>
                <a:gd name="connsiteY19" fmla="*/ 1119693 h 6781347"/>
                <a:gd name="connsiteX20" fmla="*/ 309751 w 2191015"/>
                <a:gd name="connsiteY20" fmla="*/ 1313155 h 6781347"/>
                <a:gd name="connsiteX21" fmla="*/ 294046 w 2191015"/>
                <a:gd name="connsiteY21" fmla="*/ 1323981 h 6781347"/>
                <a:gd name="connsiteX22" fmla="*/ 294046 w 2191015"/>
                <a:gd name="connsiteY22" fmla="*/ 888455 h 6781347"/>
                <a:gd name="connsiteX23" fmla="*/ 255978 w 2191015"/>
                <a:gd name="connsiteY23" fmla="*/ 860482 h 6781347"/>
                <a:gd name="connsiteX24" fmla="*/ 125617 w 2191015"/>
                <a:gd name="connsiteY24" fmla="*/ 580179 h 6781347"/>
                <a:gd name="connsiteX25" fmla="*/ 125617 w 2191015"/>
                <a:gd name="connsiteY25" fmla="*/ 381480 h 6781347"/>
                <a:gd name="connsiteX26" fmla="*/ 407498 w 2191015"/>
                <a:gd name="connsiteY26" fmla="*/ 12568 h 6781347"/>
                <a:gd name="connsiteX27" fmla="*/ 455010 w 2191015"/>
                <a:gd name="connsiteY27" fmla="*/ 0 h 67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1015" h="6781347">
                  <a:moveTo>
                    <a:pt x="1055279" y="1119694"/>
                  </a:moveTo>
                  <a:cubicBezTo>
                    <a:pt x="1346426" y="1119694"/>
                    <a:pt x="1610010" y="1193625"/>
                    <a:pt x="1800807" y="1313156"/>
                  </a:cubicBezTo>
                  <a:lnTo>
                    <a:pt x="1816514" y="1323983"/>
                  </a:lnTo>
                  <a:cubicBezTo>
                    <a:pt x="1846771" y="1702114"/>
                    <a:pt x="1943959" y="2080244"/>
                    <a:pt x="1974216" y="2458375"/>
                  </a:cubicBezTo>
                  <a:cubicBezTo>
                    <a:pt x="2018457" y="3341280"/>
                    <a:pt x="2362478" y="5932937"/>
                    <a:pt x="2081958" y="6621415"/>
                  </a:cubicBezTo>
                  <a:cubicBezTo>
                    <a:pt x="1918569" y="6792286"/>
                    <a:pt x="610919" y="6885772"/>
                    <a:pt x="291094" y="6589245"/>
                  </a:cubicBezTo>
                  <a:cubicBezTo>
                    <a:pt x="-28731" y="6292718"/>
                    <a:pt x="-33781" y="5122445"/>
                    <a:pt x="36534" y="4479495"/>
                  </a:cubicBezTo>
                  <a:cubicBezTo>
                    <a:pt x="37026" y="3601951"/>
                    <a:pt x="298709" y="1842462"/>
                    <a:pt x="294046" y="1323982"/>
                  </a:cubicBezTo>
                  <a:lnTo>
                    <a:pt x="309751" y="1313156"/>
                  </a:lnTo>
                  <a:cubicBezTo>
                    <a:pt x="500548" y="1193625"/>
                    <a:pt x="764132" y="1119694"/>
                    <a:pt x="1055279" y="1119694"/>
                  </a:cubicBezTo>
                  <a:close/>
                  <a:moveTo>
                    <a:pt x="455010" y="0"/>
                  </a:moveTo>
                  <a:lnTo>
                    <a:pt x="1655547" y="0"/>
                  </a:lnTo>
                  <a:lnTo>
                    <a:pt x="1703060" y="12568"/>
                  </a:lnTo>
                  <a:cubicBezTo>
                    <a:pt x="1868134" y="70542"/>
                    <a:pt x="1984942" y="213862"/>
                    <a:pt x="1984942" y="381480"/>
                  </a:cubicBezTo>
                  <a:lnTo>
                    <a:pt x="1984942" y="580179"/>
                  </a:lnTo>
                  <a:cubicBezTo>
                    <a:pt x="1984942" y="689644"/>
                    <a:pt x="1935126" y="788746"/>
                    <a:pt x="1854582" y="860482"/>
                  </a:cubicBezTo>
                  <a:lnTo>
                    <a:pt x="1816514" y="888455"/>
                  </a:lnTo>
                  <a:lnTo>
                    <a:pt x="1816514" y="1323982"/>
                  </a:lnTo>
                  <a:lnTo>
                    <a:pt x="1800807" y="1313155"/>
                  </a:lnTo>
                  <a:cubicBezTo>
                    <a:pt x="1610010" y="1193624"/>
                    <a:pt x="1346426" y="1119693"/>
                    <a:pt x="1055279" y="1119693"/>
                  </a:cubicBezTo>
                  <a:cubicBezTo>
                    <a:pt x="764132" y="1119693"/>
                    <a:pt x="500548" y="1193624"/>
                    <a:pt x="309751" y="1313155"/>
                  </a:cubicBezTo>
                  <a:lnTo>
                    <a:pt x="294046" y="1323981"/>
                  </a:lnTo>
                  <a:lnTo>
                    <a:pt x="294046" y="888455"/>
                  </a:lnTo>
                  <a:lnTo>
                    <a:pt x="255978" y="860482"/>
                  </a:lnTo>
                  <a:cubicBezTo>
                    <a:pt x="175435" y="788746"/>
                    <a:pt x="125617" y="689644"/>
                    <a:pt x="125617" y="580179"/>
                  </a:cubicBezTo>
                  <a:lnTo>
                    <a:pt x="125617" y="381480"/>
                  </a:lnTo>
                  <a:cubicBezTo>
                    <a:pt x="125617" y="213862"/>
                    <a:pt x="242424" y="70542"/>
                    <a:pt x="407498" y="12568"/>
                  </a:cubicBezTo>
                  <a:lnTo>
                    <a:pt x="455010" y="0"/>
                  </a:lnTo>
                  <a:close/>
                </a:path>
              </a:pathLst>
            </a:custGeom>
            <a:solidFill>
              <a:srgbClr val="E0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18" name="Szabadkézi sokszög 217"/>
            <p:cNvSpPr/>
            <p:nvPr/>
          </p:nvSpPr>
          <p:spPr>
            <a:xfrm flipH="1">
              <a:off x="2154884" y="977432"/>
              <a:ext cx="18271" cy="5475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9" name="Szabadkézi sokszög 218"/>
            <p:cNvSpPr/>
            <p:nvPr/>
          </p:nvSpPr>
          <p:spPr>
            <a:xfrm flipH="1">
              <a:off x="2173155" y="982907"/>
              <a:ext cx="8535" cy="3528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0" name="Szabadkézi sokszög 219"/>
            <p:cNvSpPr/>
            <p:nvPr/>
          </p:nvSpPr>
          <p:spPr>
            <a:xfrm flipH="1">
              <a:off x="2181689" y="986434"/>
              <a:ext cx="15789" cy="8545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1" name="Szabadkézi sokszög 220"/>
            <p:cNvSpPr/>
            <p:nvPr/>
          </p:nvSpPr>
          <p:spPr>
            <a:xfrm flipH="1">
              <a:off x="2197478" y="994978"/>
              <a:ext cx="6633" cy="416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2" name="Szabadkézi sokszög 221"/>
            <p:cNvSpPr/>
            <p:nvPr/>
          </p:nvSpPr>
          <p:spPr>
            <a:xfrm flipH="1">
              <a:off x="2204111" y="999147"/>
              <a:ext cx="18109" cy="15925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3" name="Ellipszis 222"/>
            <p:cNvSpPr/>
            <p:nvPr/>
          </p:nvSpPr>
          <p:spPr>
            <a:xfrm>
              <a:off x="2095235" y="986155"/>
              <a:ext cx="139335" cy="135008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4" name="Szabadkézi sokszög 223"/>
            <p:cNvSpPr/>
            <p:nvPr/>
          </p:nvSpPr>
          <p:spPr>
            <a:xfrm rot="1132413" flipH="1">
              <a:off x="2647808" y="684594"/>
              <a:ext cx="266789" cy="63775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5" name="Szabadkézi sokszög 224"/>
            <p:cNvSpPr/>
            <p:nvPr/>
          </p:nvSpPr>
          <p:spPr>
            <a:xfrm>
              <a:off x="2499464" y="1209547"/>
              <a:ext cx="116661" cy="170399"/>
            </a:xfrm>
            <a:custGeom>
              <a:avLst/>
              <a:gdLst>
                <a:gd name="connsiteX0" fmla="*/ 404692 w 404692"/>
                <a:gd name="connsiteY0" fmla="*/ 0 h 539998"/>
                <a:gd name="connsiteX1" fmla="*/ 404692 w 404692"/>
                <a:gd name="connsiteY1" fmla="*/ 493302 h 539998"/>
                <a:gd name="connsiteX2" fmla="*/ 392629 w 404692"/>
                <a:gd name="connsiteY2" fmla="*/ 496693 h 539998"/>
                <a:gd name="connsiteX3" fmla="*/ 199030 w 404692"/>
                <a:gd name="connsiteY3" fmla="*/ 528995 h 539998"/>
                <a:gd name="connsiteX4" fmla="*/ 328 w 404692"/>
                <a:gd name="connsiteY4" fmla="*/ 539963 h 539998"/>
                <a:gd name="connsiteX5" fmla="*/ 328 w 404692"/>
                <a:gd name="connsiteY5" fmla="*/ 539998 h 539998"/>
                <a:gd name="connsiteX6" fmla="*/ 8 w 404692"/>
                <a:gd name="connsiteY6" fmla="*/ 539981 h 539998"/>
                <a:gd name="connsiteX7" fmla="*/ 0 w 404692"/>
                <a:gd name="connsiteY7" fmla="*/ 539982 h 539998"/>
                <a:gd name="connsiteX8" fmla="*/ 0 w 404692"/>
                <a:gd name="connsiteY8" fmla="*/ 39821 h 539998"/>
                <a:gd name="connsiteX9" fmla="*/ 10 w 404692"/>
                <a:gd name="connsiteY9" fmla="*/ 39821 h 539998"/>
                <a:gd name="connsiteX10" fmla="*/ 179457 w 404692"/>
                <a:gd name="connsiteY10" fmla="*/ 32091 h 539998"/>
                <a:gd name="connsiteX11" fmla="*/ 373645 w 404692"/>
                <a:gd name="connsiteY11" fmla="*/ 6810 h 539998"/>
                <a:gd name="connsiteX12" fmla="*/ 404692 w 404692"/>
                <a:gd name="connsiteY12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92" h="539998">
                  <a:moveTo>
                    <a:pt x="404692" y="0"/>
                  </a:moveTo>
                  <a:lnTo>
                    <a:pt x="404692" y="493302"/>
                  </a:lnTo>
                  <a:lnTo>
                    <a:pt x="392629" y="496693"/>
                  </a:lnTo>
                  <a:cubicBezTo>
                    <a:pt x="329165" y="510891"/>
                    <a:pt x="264577" y="521717"/>
                    <a:pt x="199030" y="528995"/>
                  </a:cubicBezTo>
                  <a:lnTo>
                    <a:pt x="328" y="539963"/>
                  </a:lnTo>
                  <a:lnTo>
                    <a:pt x="328" y="539998"/>
                  </a:lnTo>
                  <a:lnTo>
                    <a:pt x="8" y="539981"/>
                  </a:lnTo>
                  <a:lnTo>
                    <a:pt x="0" y="539982"/>
                  </a:lnTo>
                  <a:lnTo>
                    <a:pt x="0" y="39821"/>
                  </a:lnTo>
                  <a:lnTo>
                    <a:pt x="10" y="39821"/>
                  </a:lnTo>
                  <a:lnTo>
                    <a:pt x="179457" y="32091"/>
                  </a:lnTo>
                  <a:cubicBezTo>
                    <a:pt x="245204" y="26395"/>
                    <a:pt x="309988" y="17922"/>
                    <a:pt x="373645" y="6810"/>
                  </a:cubicBezTo>
                  <a:lnTo>
                    <a:pt x="404692" y="0"/>
                  </a:lnTo>
                  <a:close/>
                </a:path>
              </a:pathLst>
            </a:cu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8" name="Szabadkézi sokszög 227"/>
            <p:cNvSpPr/>
            <p:nvPr/>
          </p:nvSpPr>
          <p:spPr>
            <a:xfrm>
              <a:off x="2388721" y="1220217"/>
              <a:ext cx="129083" cy="159485"/>
            </a:xfrm>
            <a:custGeom>
              <a:avLst/>
              <a:gdLst>
                <a:gd name="connsiteX0" fmla="*/ 0 w 404692"/>
                <a:gd name="connsiteY0" fmla="*/ 0 h 540000"/>
                <a:gd name="connsiteX1" fmla="*/ 31047 w 404692"/>
                <a:gd name="connsiteY1" fmla="*/ 6810 h 540000"/>
                <a:gd name="connsiteX2" fmla="*/ 225235 w 404692"/>
                <a:gd name="connsiteY2" fmla="*/ 32091 h 540000"/>
                <a:gd name="connsiteX3" fmla="*/ 404692 w 404692"/>
                <a:gd name="connsiteY3" fmla="*/ 39822 h 540000"/>
                <a:gd name="connsiteX4" fmla="*/ 404692 w 404692"/>
                <a:gd name="connsiteY4" fmla="*/ 539983 h 540000"/>
                <a:gd name="connsiteX5" fmla="*/ 404364 w 404692"/>
                <a:gd name="connsiteY5" fmla="*/ 540000 h 540000"/>
                <a:gd name="connsiteX6" fmla="*/ 404364 w 404692"/>
                <a:gd name="connsiteY6" fmla="*/ 539963 h 540000"/>
                <a:gd name="connsiteX7" fmla="*/ 205662 w 404692"/>
                <a:gd name="connsiteY7" fmla="*/ 528995 h 540000"/>
                <a:gd name="connsiteX8" fmla="*/ 12063 w 404692"/>
                <a:gd name="connsiteY8" fmla="*/ 496693 h 540000"/>
                <a:gd name="connsiteX9" fmla="*/ 0 w 404692"/>
                <a:gd name="connsiteY9" fmla="*/ 493303 h 540000"/>
                <a:gd name="connsiteX10" fmla="*/ 0 w 404692"/>
                <a:gd name="connsiteY10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92" h="540000">
                  <a:moveTo>
                    <a:pt x="0" y="0"/>
                  </a:moveTo>
                  <a:lnTo>
                    <a:pt x="31047" y="6810"/>
                  </a:lnTo>
                  <a:cubicBezTo>
                    <a:pt x="94704" y="17922"/>
                    <a:pt x="159488" y="26395"/>
                    <a:pt x="225235" y="32091"/>
                  </a:cubicBezTo>
                  <a:lnTo>
                    <a:pt x="404692" y="39822"/>
                  </a:lnTo>
                  <a:lnTo>
                    <a:pt x="404692" y="539983"/>
                  </a:lnTo>
                  <a:lnTo>
                    <a:pt x="404364" y="540000"/>
                  </a:lnTo>
                  <a:lnTo>
                    <a:pt x="404364" y="539963"/>
                  </a:lnTo>
                  <a:lnTo>
                    <a:pt x="205662" y="528995"/>
                  </a:lnTo>
                  <a:cubicBezTo>
                    <a:pt x="140115" y="521717"/>
                    <a:pt x="75528" y="510891"/>
                    <a:pt x="12063" y="496693"/>
                  </a:cubicBezTo>
                  <a:lnTo>
                    <a:pt x="0" y="49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9" name="Ellipszis 228"/>
            <p:cNvSpPr/>
            <p:nvPr/>
          </p:nvSpPr>
          <p:spPr>
            <a:xfrm>
              <a:off x="2633683" y="978832"/>
              <a:ext cx="9929" cy="10186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30" name="Szabadkézi sokszög 229"/>
            <p:cNvSpPr/>
            <p:nvPr/>
          </p:nvSpPr>
          <p:spPr>
            <a:xfrm rot="20755475">
              <a:off x="2051231" y="681810"/>
              <a:ext cx="266789" cy="55847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31" name="Szabadkézi sokszög 230"/>
            <p:cNvSpPr/>
            <p:nvPr/>
          </p:nvSpPr>
          <p:spPr>
            <a:xfrm>
              <a:off x="1965477" y="43993"/>
              <a:ext cx="1121530" cy="307787"/>
            </a:xfrm>
            <a:custGeom>
              <a:avLst/>
              <a:gdLst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0 w 1347663"/>
                <a:gd name="connsiteY3" fmla="*/ 468634 h 468634"/>
                <a:gd name="connsiteX4" fmla="*/ 2213 w 1347663"/>
                <a:gd name="connsiteY4" fmla="*/ 460496 h 468634"/>
                <a:gd name="connsiteX5" fmla="*/ 537506 w 1347663"/>
                <a:gd name="connsiteY5" fmla="*/ 12158 h 468634"/>
                <a:gd name="connsiteX6" fmla="*/ 724716 w 1347663"/>
                <a:gd name="connsiteY6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663" h="468634">
                  <a:moveTo>
                    <a:pt x="724716" y="0"/>
                  </a:moveTo>
                  <a:cubicBezTo>
                    <a:pt x="1003534" y="26264"/>
                    <a:pt x="1236421" y="196640"/>
                    <a:pt x="1335438" y="429557"/>
                  </a:cubicBezTo>
                  <a:lnTo>
                    <a:pt x="1347663" y="468634"/>
                  </a:lnTo>
                  <a:cubicBezTo>
                    <a:pt x="1111075" y="465419"/>
                    <a:pt x="820006" y="284621"/>
                    <a:pt x="651520" y="290754"/>
                  </a:cubicBezTo>
                  <a:cubicBezTo>
                    <a:pt x="413915" y="331354"/>
                    <a:pt x="217173" y="428034"/>
                    <a:pt x="0" y="468634"/>
                  </a:cubicBezTo>
                  <a:lnTo>
                    <a:pt x="2213" y="460496"/>
                  </a:lnTo>
                  <a:cubicBezTo>
                    <a:pt x="83665" y="233894"/>
                    <a:pt x="286807" y="60946"/>
                    <a:pt x="537506" y="12158"/>
                  </a:cubicBezTo>
                  <a:cubicBezTo>
                    <a:pt x="608576" y="-4896"/>
                    <a:pt x="662313" y="4053"/>
                    <a:pt x="724716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32" name="Szabadkézi sokszög 231"/>
            <p:cNvSpPr/>
            <p:nvPr/>
          </p:nvSpPr>
          <p:spPr>
            <a:xfrm>
              <a:off x="1845397" y="219846"/>
              <a:ext cx="1320532" cy="282423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D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33" name="Ellipszis 232"/>
            <p:cNvSpPr/>
            <p:nvPr/>
          </p:nvSpPr>
          <p:spPr>
            <a:xfrm>
              <a:off x="2761390" y="979632"/>
              <a:ext cx="139335" cy="135008"/>
            </a:xfrm>
            <a:prstGeom prst="ellipse">
              <a:avLst/>
            </a:prstGeom>
            <a:solidFill>
              <a:srgbClr val="FFB63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35" name="Ellipszis 111"/>
            <p:cNvSpPr/>
            <p:nvPr/>
          </p:nvSpPr>
          <p:spPr>
            <a:xfrm rot="6759763" flipH="1" flipV="1">
              <a:off x="2925707" y="302252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37" name="Ellipszis 111"/>
            <p:cNvSpPr/>
            <p:nvPr/>
          </p:nvSpPr>
          <p:spPr>
            <a:xfrm rot="6759763" flipH="1" flipV="1">
              <a:off x="2851190" y="240674"/>
              <a:ext cx="73461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38" name="Ellipszis 111"/>
            <p:cNvSpPr/>
            <p:nvPr/>
          </p:nvSpPr>
          <p:spPr>
            <a:xfrm rot="14840237" flipV="1">
              <a:off x="2801967" y="1177997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39" name="Ellipszis 111"/>
            <p:cNvSpPr/>
            <p:nvPr/>
          </p:nvSpPr>
          <p:spPr>
            <a:xfrm rot="14840237" flipV="1">
              <a:off x="2211728" y="259532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0" name="Ellipszis 111"/>
            <p:cNvSpPr/>
            <p:nvPr/>
          </p:nvSpPr>
          <p:spPr>
            <a:xfrm rot="14840237" flipV="1">
              <a:off x="2056800" y="279980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4" name="Ellipszis 111"/>
            <p:cNvSpPr/>
            <p:nvPr/>
          </p:nvSpPr>
          <p:spPr>
            <a:xfrm rot="14840237" flipV="1">
              <a:off x="2956341" y="1036542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5" name="Ellipszis 111"/>
            <p:cNvSpPr/>
            <p:nvPr/>
          </p:nvSpPr>
          <p:spPr>
            <a:xfrm rot="11066748" flipV="1">
              <a:off x="3080819" y="698613"/>
              <a:ext cx="161999" cy="553552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  <a:gd name="connsiteX0" fmla="*/ 549 w 82734"/>
                <a:gd name="connsiteY0" fmla="*/ 789167 h 1631742"/>
                <a:gd name="connsiteX1" fmla="*/ 45908 w 82734"/>
                <a:gd name="connsiteY1" fmla="*/ 1 h 1631742"/>
                <a:gd name="connsiteX2" fmla="*/ 31466 w 82734"/>
                <a:gd name="connsiteY2" fmla="*/ 795814 h 1631742"/>
                <a:gd name="connsiteX3" fmla="*/ 82400 w 82734"/>
                <a:gd name="connsiteY3" fmla="*/ 1631740 h 1631742"/>
                <a:gd name="connsiteX4" fmla="*/ 549 w 82734"/>
                <a:gd name="connsiteY4" fmla="*/ 789167 h 16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4" h="1631742">
                  <a:moveTo>
                    <a:pt x="549" y="789167"/>
                  </a:moveTo>
                  <a:cubicBezTo>
                    <a:pt x="-5533" y="517211"/>
                    <a:pt x="40755" y="-1107"/>
                    <a:pt x="45908" y="1"/>
                  </a:cubicBezTo>
                  <a:cubicBezTo>
                    <a:pt x="51061" y="1109"/>
                    <a:pt x="31466" y="358302"/>
                    <a:pt x="31466" y="795814"/>
                  </a:cubicBezTo>
                  <a:cubicBezTo>
                    <a:pt x="31466" y="1233326"/>
                    <a:pt x="87553" y="1632848"/>
                    <a:pt x="82400" y="1631740"/>
                  </a:cubicBezTo>
                  <a:cubicBezTo>
                    <a:pt x="77247" y="1630632"/>
                    <a:pt x="6631" y="1061123"/>
                    <a:pt x="549" y="7891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6" name="Ellipszis 111"/>
            <p:cNvSpPr/>
            <p:nvPr/>
          </p:nvSpPr>
          <p:spPr>
            <a:xfrm rot="11191453" flipV="1">
              <a:off x="3075122" y="595304"/>
              <a:ext cx="130837" cy="45235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7" name="Ellipszis 111"/>
            <p:cNvSpPr/>
            <p:nvPr/>
          </p:nvSpPr>
          <p:spPr>
            <a:xfrm rot="14840237" flipV="1">
              <a:off x="2123235" y="346953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8" name="Ellipszis 111"/>
            <p:cNvSpPr/>
            <p:nvPr/>
          </p:nvSpPr>
          <p:spPr>
            <a:xfrm rot="14840237" flipV="1">
              <a:off x="2038994" y="219656"/>
              <a:ext cx="61768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9" name="Ellipszis 111"/>
            <p:cNvSpPr/>
            <p:nvPr/>
          </p:nvSpPr>
          <p:spPr>
            <a:xfrm rot="6759763" flipH="1" flipV="1">
              <a:off x="2091744" y="1196675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0" name="Ellipszis 111"/>
            <p:cNvSpPr/>
            <p:nvPr/>
          </p:nvSpPr>
          <p:spPr>
            <a:xfrm rot="6759763" flipH="1" flipV="1">
              <a:off x="1959720" y="1069559"/>
              <a:ext cx="131896" cy="44872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1" name="Ellipszis 111"/>
            <p:cNvSpPr/>
            <p:nvPr/>
          </p:nvSpPr>
          <p:spPr>
            <a:xfrm rot="9212325" flipH="1">
              <a:off x="1788955" y="786479"/>
              <a:ext cx="141453" cy="43854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52" name="Csoportba foglalás 251"/>
            <p:cNvGrpSpPr/>
            <p:nvPr/>
          </p:nvGrpSpPr>
          <p:grpSpPr>
            <a:xfrm>
              <a:off x="2109685" y="741085"/>
              <a:ext cx="758025" cy="890946"/>
              <a:chOff x="5069106" y="3225863"/>
              <a:chExt cx="2125480" cy="2496671"/>
            </a:xfrm>
          </p:grpSpPr>
          <p:sp>
            <p:nvSpPr>
              <p:cNvPr id="265" name="Szabadkézi sokszög 264"/>
              <p:cNvSpPr/>
              <p:nvPr/>
            </p:nvSpPr>
            <p:spPr>
              <a:xfrm>
                <a:off x="6159606" y="3271852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6" name="Szabadkézi sokszög 265"/>
              <p:cNvSpPr/>
              <p:nvPr/>
            </p:nvSpPr>
            <p:spPr>
              <a:xfrm flipH="1">
                <a:off x="5997916" y="3271853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7" name="Ellipszis 266"/>
              <p:cNvSpPr/>
              <p:nvPr/>
            </p:nvSpPr>
            <p:spPr>
              <a:xfrm>
                <a:off x="6579880" y="3264595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8" name="Csoportba foglalás 267"/>
              <p:cNvGrpSpPr/>
              <p:nvPr/>
            </p:nvGrpSpPr>
            <p:grpSpPr>
              <a:xfrm>
                <a:off x="6565521" y="3225863"/>
                <a:ext cx="629065" cy="493899"/>
                <a:chOff x="4493581" y="2506367"/>
                <a:chExt cx="813392" cy="622936"/>
              </a:xfrm>
            </p:grpSpPr>
            <p:sp>
              <p:nvSpPr>
                <p:cNvPr id="278" name="Ellipszis 277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Ellipszis 278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Ellipszis 279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Szabadkézi sokszög 280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Ellipszis 281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9" name="Szabadkézi sokszög 268"/>
              <p:cNvSpPr/>
              <p:nvPr/>
            </p:nvSpPr>
            <p:spPr>
              <a:xfrm>
                <a:off x="6150299" y="4946319"/>
                <a:ext cx="340776" cy="770084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70" name="Szabadkézi sokszög 269"/>
              <p:cNvSpPr/>
              <p:nvPr/>
            </p:nvSpPr>
            <p:spPr>
              <a:xfrm>
                <a:off x="5850058" y="4952448"/>
                <a:ext cx="340774" cy="770086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Ellipszis 270"/>
              <p:cNvSpPr/>
              <p:nvPr/>
            </p:nvSpPr>
            <p:spPr>
              <a:xfrm>
                <a:off x="5083466" y="3334219"/>
                <a:ext cx="610815" cy="292877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2" name="Csoportba foglalás 271"/>
              <p:cNvGrpSpPr/>
              <p:nvPr/>
            </p:nvGrpSpPr>
            <p:grpSpPr>
              <a:xfrm>
                <a:off x="5069106" y="3227405"/>
                <a:ext cx="629065" cy="493899"/>
                <a:chOff x="4493581" y="2506367"/>
                <a:chExt cx="813392" cy="622936"/>
              </a:xfrm>
            </p:grpSpPr>
            <p:sp>
              <p:nvSpPr>
                <p:cNvPr id="273" name="Ellipszis 272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Ellipszis 273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Ellipszis 274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Szabadkézi sokszög 275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Ellipszis 276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53" name="Szabadkézi sokszög 252"/>
            <p:cNvSpPr/>
            <p:nvPr/>
          </p:nvSpPr>
          <p:spPr>
            <a:xfrm flipH="1">
              <a:off x="2372500" y="1198767"/>
              <a:ext cx="270787" cy="90405"/>
            </a:xfrm>
            <a:custGeom>
              <a:avLst/>
              <a:gdLst>
                <a:gd name="connsiteX0" fmla="*/ 1337556 w 2158716"/>
                <a:gd name="connsiteY0" fmla="*/ 66 h 445380"/>
                <a:gd name="connsiteX1" fmla="*/ 1099008 w 2158716"/>
                <a:gd name="connsiteY1" fmla="*/ 168990 h 445380"/>
                <a:gd name="connsiteX2" fmla="*/ 1079358 w 2158716"/>
                <a:gd name="connsiteY2" fmla="*/ 263991 h 445380"/>
                <a:gd name="connsiteX3" fmla="*/ 1059709 w 2158716"/>
                <a:gd name="connsiteY3" fmla="*/ 168990 h 445380"/>
                <a:gd name="connsiteX4" fmla="*/ 821160 w 2158716"/>
                <a:gd name="connsiteY4" fmla="*/ 66 h 445380"/>
                <a:gd name="connsiteX5" fmla="*/ 0 w 2158716"/>
                <a:gd name="connsiteY5" fmla="*/ 445380 h 445380"/>
                <a:gd name="connsiteX6" fmla="*/ 1053682 w 2158716"/>
                <a:gd name="connsiteY6" fmla="*/ 445380 h 445380"/>
                <a:gd name="connsiteX7" fmla="*/ 1105034 w 2158716"/>
                <a:gd name="connsiteY7" fmla="*/ 445380 h 445380"/>
                <a:gd name="connsiteX8" fmla="*/ 2158716 w 2158716"/>
                <a:gd name="connsiteY8" fmla="*/ 445380 h 445380"/>
                <a:gd name="connsiteX9" fmla="*/ 1337556 w 2158716"/>
                <a:gd name="connsiteY9" fmla="*/ 66 h 445380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533627"/>
                <a:gd name="connsiteX1" fmla="*/ 1208190 w 2322489"/>
                <a:gd name="connsiteY1" fmla="*/ 171289 h 533627"/>
                <a:gd name="connsiteX2" fmla="*/ 1188540 w 2322489"/>
                <a:gd name="connsiteY2" fmla="*/ 266290 h 533627"/>
                <a:gd name="connsiteX3" fmla="*/ 1168891 w 2322489"/>
                <a:gd name="connsiteY3" fmla="*/ 171289 h 533627"/>
                <a:gd name="connsiteX4" fmla="*/ 930342 w 2322489"/>
                <a:gd name="connsiteY4" fmla="*/ 2365 h 533627"/>
                <a:gd name="connsiteX5" fmla="*/ 0 w 2322489"/>
                <a:gd name="connsiteY5" fmla="*/ 283906 h 533627"/>
                <a:gd name="connsiteX6" fmla="*/ 1162864 w 2322489"/>
                <a:gd name="connsiteY6" fmla="*/ 447679 h 533627"/>
                <a:gd name="connsiteX7" fmla="*/ 1214216 w 2322489"/>
                <a:gd name="connsiteY7" fmla="*/ 447679 h 533627"/>
                <a:gd name="connsiteX8" fmla="*/ 2322489 w 2322489"/>
                <a:gd name="connsiteY8" fmla="*/ 256610 h 533627"/>
                <a:gd name="connsiteX9" fmla="*/ 1446738 w 2322489"/>
                <a:gd name="connsiteY9" fmla="*/ 2365 h 533627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162864 w 2322489"/>
                <a:gd name="connsiteY6" fmla="*/ 447679 h 898056"/>
                <a:gd name="connsiteX7" fmla="*/ 1077738 w 2322489"/>
                <a:gd name="connsiteY7" fmla="*/ 898056 h 898056"/>
                <a:gd name="connsiteX8" fmla="*/ 2322489 w 2322489"/>
                <a:gd name="connsiteY8" fmla="*/ 256610 h 898056"/>
                <a:gd name="connsiteX9" fmla="*/ 1446738 w 2322489"/>
                <a:gd name="connsiteY9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528625 w 2404376"/>
                <a:gd name="connsiteY0" fmla="*/ 813 h 896504"/>
                <a:gd name="connsiteX1" fmla="*/ 1290077 w 2404376"/>
                <a:gd name="connsiteY1" fmla="*/ 169737 h 896504"/>
                <a:gd name="connsiteX2" fmla="*/ 1270427 w 2404376"/>
                <a:gd name="connsiteY2" fmla="*/ 264738 h 896504"/>
                <a:gd name="connsiteX3" fmla="*/ 1250778 w 2404376"/>
                <a:gd name="connsiteY3" fmla="*/ 169737 h 896504"/>
                <a:gd name="connsiteX4" fmla="*/ 1012229 w 2404376"/>
                <a:gd name="connsiteY4" fmla="*/ 813 h 896504"/>
                <a:gd name="connsiteX5" fmla="*/ 0 w 2404376"/>
                <a:gd name="connsiteY5" fmla="*/ 104933 h 896504"/>
                <a:gd name="connsiteX6" fmla="*/ 1159625 w 2404376"/>
                <a:gd name="connsiteY6" fmla="*/ 896504 h 896504"/>
                <a:gd name="connsiteX7" fmla="*/ 2404376 w 2404376"/>
                <a:gd name="connsiteY7" fmla="*/ 255058 h 896504"/>
                <a:gd name="connsiteX8" fmla="*/ 1528625 w 2404376"/>
                <a:gd name="connsiteY8" fmla="*/ 813 h 896504"/>
                <a:gd name="connsiteX0" fmla="*/ 1528625 w 2404376"/>
                <a:gd name="connsiteY0" fmla="*/ 166 h 895857"/>
                <a:gd name="connsiteX1" fmla="*/ 1290077 w 2404376"/>
                <a:gd name="connsiteY1" fmla="*/ 169090 h 895857"/>
                <a:gd name="connsiteX2" fmla="*/ 1270427 w 2404376"/>
                <a:gd name="connsiteY2" fmla="*/ 264091 h 895857"/>
                <a:gd name="connsiteX3" fmla="*/ 1250778 w 2404376"/>
                <a:gd name="connsiteY3" fmla="*/ 169090 h 895857"/>
                <a:gd name="connsiteX4" fmla="*/ 1012229 w 2404376"/>
                <a:gd name="connsiteY4" fmla="*/ 166 h 895857"/>
                <a:gd name="connsiteX5" fmla="*/ 0 w 2404376"/>
                <a:gd name="connsiteY5" fmla="*/ 104286 h 895857"/>
                <a:gd name="connsiteX6" fmla="*/ 1159625 w 2404376"/>
                <a:gd name="connsiteY6" fmla="*/ 895857 h 895857"/>
                <a:gd name="connsiteX7" fmla="*/ 2404376 w 2404376"/>
                <a:gd name="connsiteY7" fmla="*/ 254411 h 895857"/>
                <a:gd name="connsiteX8" fmla="*/ 1528625 w 2404376"/>
                <a:gd name="connsiteY8" fmla="*/ 166 h 895857"/>
                <a:gd name="connsiteX0" fmla="*/ 1528625 w 2431672"/>
                <a:gd name="connsiteY0" fmla="*/ 309 h 896000"/>
                <a:gd name="connsiteX1" fmla="*/ 1290077 w 2431672"/>
                <a:gd name="connsiteY1" fmla="*/ 169233 h 896000"/>
                <a:gd name="connsiteX2" fmla="*/ 1270427 w 2431672"/>
                <a:gd name="connsiteY2" fmla="*/ 264234 h 896000"/>
                <a:gd name="connsiteX3" fmla="*/ 1250778 w 2431672"/>
                <a:gd name="connsiteY3" fmla="*/ 169233 h 896000"/>
                <a:gd name="connsiteX4" fmla="*/ 1012229 w 2431672"/>
                <a:gd name="connsiteY4" fmla="*/ 309 h 896000"/>
                <a:gd name="connsiteX5" fmla="*/ 0 w 2431672"/>
                <a:gd name="connsiteY5" fmla="*/ 104429 h 896000"/>
                <a:gd name="connsiteX6" fmla="*/ 1159625 w 2431672"/>
                <a:gd name="connsiteY6" fmla="*/ 896000 h 896000"/>
                <a:gd name="connsiteX7" fmla="*/ 2431672 w 2431672"/>
                <a:gd name="connsiteY7" fmla="*/ 8894 h 896000"/>
                <a:gd name="connsiteX8" fmla="*/ 1528625 w 2431672"/>
                <a:gd name="connsiteY8" fmla="*/ 309 h 896000"/>
                <a:gd name="connsiteX0" fmla="*/ 1528625 w 2431672"/>
                <a:gd name="connsiteY0" fmla="*/ 166 h 895857"/>
                <a:gd name="connsiteX1" fmla="*/ 1290077 w 2431672"/>
                <a:gd name="connsiteY1" fmla="*/ 169090 h 895857"/>
                <a:gd name="connsiteX2" fmla="*/ 1270427 w 2431672"/>
                <a:gd name="connsiteY2" fmla="*/ 264091 h 895857"/>
                <a:gd name="connsiteX3" fmla="*/ 1250778 w 2431672"/>
                <a:gd name="connsiteY3" fmla="*/ 169090 h 895857"/>
                <a:gd name="connsiteX4" fmla="*/ 1012229 w 2431672"/>
                <a:gd name="connsiteY4" fmla="*/ 166 h 895857"/>
                <a:gd name="connsiteX5" fmla="*/ 0 w 2431672"/>
                <a:gd name="connsiteY5" fmla="*/ 104286 h 895857"/>
                <a:gd name="connsiteX6" fmla="*/ 1159625 w 2431672"/>
                <a:gd name="connsiteY6" fmla="*/ 895857 h 895857"/>
                <a:gd name="connsiteX7" fmla="*/ 2431672 w 2431672"/>
                <a:gd name="connsiteY7" fmla="*/ 8751 h 895857"/>
                <a:gd name="connsiteX8" fmla="*/ 1528625 w 2431672"/>
                <a:gd name="connsiteY8" fmla="*/ 166 h 895857"/>
                <a:gd name="connsiteX0" fmla="*/ 1528625 w 2431672"/>
                <a:gd name="connsiteY0" fmla="*/ 166 h 691141"/>
                <a:gd name="connsiteX1" fmla="*/ 1290077 w 2431672"/>
                <a:gd name="connsiteY1" fmla="*/ 169090 h 691141"/>
                <a:gd name="connsiteX2" fmla="*/ 1270427 w 2431672"/>
                <a:gd name="connsiteY2" fmla="*/ 264091 h 691141"/>
                <a:gd name="connsiteX3" fmla="*/ 1250778 w 2431672"/>
                <a:gd name="connsiteY3" fmla="*/ 169090 h 691141"/>
                <a:gd name="connsiteX4" fmla="*/ 1012229 w 2431672"/>
                <a:gd name="connsiteY4" fmla="*/ 166 h 691141"/>
                <a:gd name="connsiteX5" fmla="*/ 0 w 2431672"/>
                <a:gd name="connsiteY5" fmla="*/ 104286 h 691141"/>
                <a:gd name="connsiteX6" fmla="*/ 1282455 w 2431672"/>
                <a:gd name="connsiteY6" fmla="*/ 691141 h 691141"/>
                <a:gd name="connsiteX7" fmla="*/ 2431672 w 2431672"/>
                <a:gd name="connsiteY7" fmla="*/ 8751 h 691141"/>
                <a:gd name="connsiteX8" fmla="*/ 1528625 w 2431672"/>
                <a:gd name="connsiteY8" fmla="*/ 166 h 691141"/>
                <a:gd name="connsiteX0" fmla="*/ 1310260 w 2213307"/>
                <a:gd name="connsiteY0" fmla="*/ 166 h 691141"/>
                <a:gd name="connsiteX1" fmla="*/ 1071712 w 2213307"/>
                <a:gd name="connsiteY1" fmla="*/ 169090 h 691141"/>
                <a:gd name="connsiteX2" fmla="*/ 1052062 w 2213307"/>
                <a:gd name="connsiteY2" fmla="*/ 264091 h 691141"/>
                <a:gd name="connsiteX3" fmla="*/ 1032413 w 2213307"/>
                <a:gd name="connsiteY3" fmla="*/ 169090 h 691141"/>
                <a:gd name="connsiteX4" fmla="*/ 793864 w 2213307"/>
                <a:gd name="connsiteY4" fmla="*/ 166 h 691141"/>
                <a:gd name="connsiteX5" fmla="*/ 0 w 2213307"/>
                <a:gd name="connsiteY5" fmla="*/ 104286 h 691141"/>
                <a:gd name="connsiteX6" fmla="*/ 1064090 w 2213307"/>
                <a:gd name="connsiteY6" fmla="*/ 691141 h 691141"/>
                <a:gd name="connsiteX7" fmla="*/ 2213307 w 2213307"/>
                <a:gd name="connsiteY7" fmla="*/ 8751 h 691141"/>
                <a:gd name="connsiteX8" fmla="*/ 1310260 w 2213307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841267"/>
                <a:gd name="connsiteX1" fmla="*/ 1071712 w 2022238"/>
                <a:gd name="connsiteY1" fmla="*/ 169090 h 841267"/>
                <a:gd name="connsiteX2" fmla="*/ 1052062 w 2022238"/>
                <a:gd name="connsiteY2" fmla="*/ 264091 h 841267"/>
                <a:gd name="connsiteX3" fmla="*/ 1032413 w 2022238"/>
                <a:gd name="connsiteY3" fmla="*/ 169090 h 841267"/>
                <a:gd name="connsiteX4" fmla="*/ 793864 w 2022238"/>
                <a:gd name="connsiteY4" fmla="*/ 166 h 841267"/>
                <a:gd name="connsiteX5" fmla="*/ 0 w 2022238"/>
                <a:gd name="connsiteY5" fmla="*/ 104286 h 841267"/>
                <a:gd name="connsiteX6" fmla="*/ 1105033 w 2022238"/>
                <a:gd name="connsiteY6" fmla="*/ 841267 h 841267"/>
                <a:gd name="connsiteX7" fmla="*/ 2022238 w 2022238"/>
                <a:gd name="connsiteY7" fmla="*/ 36046 h 841267"/>
                <a:gd name="connsiteX8" fmla="*/ 1310260 w 2022238"/>
                <a:gd name="connsiteY8" fmla="*/ 166 h 841267"/>
                <a:gd name="connsiteX0" fmla="*/ 1310260 w 2410553"/>
                <a:gd name="connsiteY0" fmla="*/ 133471 h 974572"/>
                <a:gd name="connsiteX1" fmla="*/ 1071712 w 2410553"/>
                <a:gd name="connsiteY1" fmla="*/ 302395 h 974572"/>
                <a:gd name="connsiteX2" fmla="*/ 1052062 w 2410553"/>
                <a:gd name="connsiteY2" fmla="*/ 397396 h 974572"/>
                <a:gd name="connsiteX3" fmla="*/ 1032413 w 2410553"/>
                <a:gd name="connsiteY3" fmla="*/ 302395 h 974572"/>
                <a:gd name="connsiteX4" fmla="*/ 793864 w 2410553"/>
                <a:gd name="connsiteY4" fmla="*/ 133471 h 974572"/>
                <a:gd name="connsiteX5" fmla="*/ 0 w 2410553"/>
                <a:gd name="connsiteY5" fmla="*/ 237591 h 974572"/>
                <a:gd name="connsiteX6" fmla="*/ 1105033 w 2410553"/>
                <a:gd name="connsiteY6" fmla="*/ 974572 h 974572"/>
                <a:gd name="connsiteX7" fmla="*/ 2410553 w 2410553"/>
                <a:gd name="connsiteY7" fmla="*/ 0 h 974572"/>
                <a:gd name="connsiteX8" fmla="*/ 1310260 w 2410553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  <a:gd name="connsiteX0" fmla="*/ 1601496 w 2701789"/>
                <a:gd name="connsiteY0" fmla="*/ 133471 h 974572"/>
                <a:gd name="connsiteX1" fmla="*/ 1362948 w 2701789"/>
                <a:gd name="connsiteY1" fmla="*/ 302395 h 974572"/>
                <a:gd name="connsiteX2" fmla="*/ 1343298 w 2701789"/>
                <a:gd name="connsiteY2" fmla="*/ 397396 h 974572"/>
                <a:gd name="connsiteX3" fmla="*/ 1323649 w 2701789"/>
                <a:gd name="connsiteY3" fmla="*/ 302395 h 974572"/>
                <a:gd name="connsiteX4" fmla="*/ 1085100 w 2701789"/>
                <a:gd name="connsiteY4" fmla="*/ 133471 h 974572"/>
                <a:gd name="connsiteX5" fmla="*/ 0 w 2701789"/>
                <a:gd name="connsiteY5" fmla="*/ 68238 h 974572"/>
                <a:gd name="connsiteX6" fmla="*/ 1396269 w 2701789"/>
                <a:gd name="connsiteY6" fmla="*/ 974572 h 974572"/>
                <a:gd name="connsiteX7" fmla="*/ 2701789 w 2701789"/>
                <a:gd name="connsiteY7" fmla="*/ 0 h 974572"/>
                <a:gd name="connsiteX8" fmla="*/ 1601496 w 2701789"/>
                <a:gd name="connsiteY8" fmla="*/ 133471 h 97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789" h="974572">
                  <a:moveTo>
                    <a:pt x="1601496" y="133471"/>
                  </a:moveTo>
                  <a:cubicBezTo>
                    <a:pt x="1459524" y="137541"/>
                    <a:pt x="1395134" y="211012"/>
                    <a:pt x="1362948" y="302395"/>
                  </a:cubicBezTo>
                  <a:lnTo>
                    <a:pt x="1343298" y="397396"/>
                  </a:lnTo>
                  <a:lnTo>
                    <a:pt x="1323649" y="302395"/>
                  </a:lnTo>
                  <a:cubicBezTo>
                    <a:pt x="1291462" y="211012"/>
                    <a:pt x="1305708" y="172497"/>
                    <a:pt x="1085100" y="133471"/>
                  </a:cubicBezTo>
                  <a:cubicBezTo>
                    <a:pt x="864492" y="94445"/>
                    <a:pt x="1189323" y="899985"/>
                    <a:pt x="0" y="68238"/>
                  </a:cubicBezTo>
                  <a:cubicBezTo>
                    <a:pt x="318303" y="423080"/>
                    <a:pt x="859602" y="919980"/>
                    <a:pt x="1396269" y="974572"/>
                  </a:cubicBezTo>
                  <a:cubicBezTo>
                    <a:pt x="1765693" y="910882"/>
                    <a:pt x="2523433" y="555010"/>
                    <a:pt x="2701789" y="0"/>
                  </a:cubicBezTo>
                  <a:cubicBezTo>
                    <a:pt x="2047884" y="544841"/>
                    <a:pt x="1840591" y="664956"/>
                    <a:pt x="1601496" y="133471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54" name="Szabadkézi sokszög 253"/>
            <p:cNvSpPr>
              <a:spLocks noChangeAspect="1"/>
            </p:cNvSpPr>
            <p:nvPr/>
          </p:nvSpPr>
          <p:spPr>
            <a:xfrm rot="15780000">
              <a:off x="2184074" y="714394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55" name="Szabadkézi sokszög 254"/>
            <p:cNvSpPr>
              <a:spLocks noChangeAspect="1"/>
            </p:cNvSpPr>
            <p:nvPr/>
          </p:nvSpPr>
          <p:spPr>
            <a:xfrm rot="5820000" flipH="1">
              <a:off x="2738576" y="714169"/>
              <a:ext cx="62904" cy="197173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6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4085 w 488321"/>
                <a:gd name="connsiteY5" fmla="*/ 8262 h 813392"/>
                <a:gd name="connsiteX6" fmla="*/ 9 w 488321"/>
                <a:gd name="connsiteY6" fmla="*/ 7855 h 813392"/>
                <a:gd name="connsiteX7" fmla="*/ 78514 w 488321"/>
                <a:gd name="connsiteY7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4766" y="672249"/>
                    <a:pt x="4764" y="141141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56" name="Szabadkézi sokszög 255"/>
            <p:cNvSpPr/>
            <p:nvPr/>
          </p:nvSpPr>
          <p:spPr>
            <a:xfrm rot="1413434" flipV="1">
              <a:off x="1441958" y="1673664"/>
              <a:ext cx="1167421" cy="1385086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2111"/>
                <a:gd name="connsiteY0" fmla="*/ 1339183 h 1344421"/>
                <a:gd name="connsiteX1" fmla="*/ 412211 w 1272111"/>
                <a:gd name="connsiteY1" fmla="*/ 1090102 h 1344421"/>
                <a:gd name="connsiteX2" fmla="*/ 397988 w 1272111"/>
                <a:gd name="connsiteY2" fmla="*/ 412591 h 1344421"/>
                <a:gd name="connsiteX3" fmla="*/ 968070 w 1272111"/>
                <a:gd name="connsiteY3" fmla="*/ 627586 h 1344421"/>
                <a:gd name="connsiteX4" fmla="*/ 1200765 w 1272111"/>
                <a:gd name="connsiteY4" fmla="*/ 584498 h 1344421"/>
                <a:gd name="connsiteX5" fmla="*/ 1265933 w 1272111"/>
                <a:gd name="connsiteY5" fmla="*/ 461463 h 1344421"/>
                <a:gd name="connsiteX6" fmla="*/ 1119645 w 1272111"/>
                <a:gd name="connsiteY6" fmla="*/ 363210 h 1344421"/>
                <a:gd name="connsiteX7" fmla="*/ 247266 w 1272111"/>
                <a:gd name="connsiteY7" fmla="*/ 2808 h 1344421"/>
                <a:gd name="connsiteX8" fmla="*/ 69397 w 1272111"/>
                <a:gd name="connsiteY8" fmla="*/ 147195 h 1344421"/>
                <a:gd name="connsiteX9" fmla="*/ 2408 w 1272111"/>
                <a:gd name="connsiteY9" fmla="*/ 1006488 h 1344421"/>
                <a:gd name="connsiteX10" fmla="*/ 144784 w 1272111"/>
                <a:gd name="connsiteY10" fmla="*/ 1339183 h 1344421"/>
                <a:gd name="connsiteX0" fmla="*/ 144784 w 1265933"/>
                <a:gd name="connsiteY0" fmla="*/ 1339183 h 1344421"/>
                <a:gd name="connsiteX1" fmla="*/ 412211 w 1265933"/>
                <a:gd name="connsiteY1" fmla="*/ 1090102 h 1344421"/>
                <a:gd name="connsiteX2" fmla="*/ 397988 w 1265933"/>
                <a:gd name="connsiteY2" fmla="*/ 412591 h 1344421"/>
                <a:gd name="connsiteX3" fmla="*/ 968070 w 1265933"/>
                <a:gd name="connsiteY3" fmla="*/ 627586 h 1344421"/>
                <a:gd name="connsiteX4" fmla="*/ 1265933 w 1265933"/>
                <a:gd name="connsiteY4" fmla="*/ 461463 h 1344421"/>
                <a:gd name="connsiteX5" fmla="*/ 1119645 w 1265933"/>
                <a:gd name="connsiteY5" fmla="*/ 363210 h 1344421"/>
                <a:gd name="connsiteX6" fmla="*/ 247266 w 1265933"/>
                <a:gd name="connsiteY6" fmla="*/ 2808 h 1344421"/>
                <a:gd name="connsiteX7" fmla="*/ 69397 w 1265933"/>
                <a:gd name="connsiteY7" fmla="*/ 147195 h 1344421"/>
                <a:gd name="connsiteX8" fmla="*/ 2408 w 1265933"/>
                <a:gd name="connsiteY8" fmla="*/ 1006488 h 1344421"/>
                <a:gd name="connsiteX9" fmla="*/ 144784 w 1265933"/>
                <a:gd name="connsiteY9" fmla="*/ 1339183 h 1344421"/>
                <a:gd name="connsiteX0" fmla="*/ 144784 w 1163597"/>
                <a:gd name="connsiteY0" fmla="*/ 1339183 h 1344421"/>
                <a:gd name="connsiteX1" fmla="*/ 412211 w 1163597"/>
                <a:gd name="connsiteY1" fmla="*/ 1090102 h 1344421"/>
                <a:gd name="connsiteX2" fmla="*/ 397988 w 1163597"/>
                <a:gd name="connsiteY2" fmla="*/ 412591 h 1344421"/>
                <a:gd name="connsiteX3" fmla="*/ 968070 w 1163597"/>
                <a:gd name="connsiteY3" fmla="*/ 627586 h 1344421"/>
                <a:gd name="connsiteX4" fmla="*/ 1119645 w 1163597"/>
                <a:gd name="connsiteY4" fmla="*/ 363210 h 1344421"/>
                <a:gd name="connsiteX5" fmla="*/ 247266 w 1163597"/>
                <a:gd name="connsiteY5" fmla="*/ 2808 h 1344421"/>
                <a:gd name="connsiteX6" fmla="*/ 69397 w 1163597"/>
                <a:gd name="connsiteY6" fmla="*/ 147195 h 1344421"/>
                <a:gd name="connsiteX7" fmla="*/ 2408 w 1163597"/>
                <a:gd name="connsiteY7" fmla="*/ 1006488 h 1344421"/>
                <a:gd name="connsiteX8" fmla="*/ 144784 w 1163597"/>
                <a:gd name="connsiteY8" fmla="*/ 1339183 h 1344421"/>
                <a:gd name="connsiteX0" fmla="*/ 144784 w 1119645"/>
                <a:gd name="connsiteY0" fmla="*/ 1339183 h 1344421"/>
                <a:gd name="connsiteX1" fmla="*/ 412211 w 1119645"/>
                <a:gd name="connsiteY1" fmla="*/ 1090102 h 1344421"/>
                <a:gd name="connsiteX2" fmla="*/ 397988 w 1119645"/>
                <a:gd name="connsiteY2" fmla="*/ 412591 h 1344421"/>
                <a:gd name="connsiteX3" fmla="*/ 968070 w 1119645"/>
                <a:gd name="connsiteY3" fmla="*/ 627586 h 1344421"/>
                <a:gd name="connsiteX4" fmla="*/ 1119645 w 1119645"/>
                <a:gd name="connsiteY4" fmla="*/ 363210 h 1344421"/>
                <a:gd name="connsiteX5" fmla="*/ 247266 w 1119645"/>
                <a:gd name="connsiteY5" fmla="*/ 2808 h 1344421"/>
                <a:gd name="connsiteX6" fmla="*/ 69397 w 1119645"/>
                <a:gd name="connsiteY6" fmla="*/ 147195 h 1344421"/>
                <a:gd name="connsiteX7" fmla="*/ 2408 w 1119645"/>
                <a:gd name="connsiteY7" fmla="*/ 1006488 h 1344421"/>
                <a:gd name="connsiteX8" fmla="*/ 144784 w 1119645"/>
                <a:gd name="connsiteY8" fmla="*/ 1339183 h 134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645" h="1344421">
                  <a:moveTo>
                    <a:pt x="144784" y="1339183"/>
                  </a:moveTo>
                  <a:cubicBezTo>
                    <a:pt x="213085" y="1353118"/>
                    <a:pt x="410458" y="1358765"/>
                    <a:pt x="412211" y="1090102"/>
                  </a:cubicBezTo>
                  <a:lnTo>
                    <a:pt x="397988" y="412591"/>
                  </a:lnTo>
                  <a:cubicBezTo>
                    <a:pt x="551237" y="391577"/>
                    <a:pt x="847794" y="635816"/>
                    <a:pt x="968070" y="627586"/>
                  </a:cubicBezTo>
                  <a:cubicBezTo>
                    <a:pt x="1088346" y="619356"/>
                    <a:pt x="1033522" y="444434"/>
                    <a:pt x="1119645" y="363210"/>
                  </a:cubicBezTo>
                  <a:cubicBezTo>
                    <a:pt x="828852" y="243076"/>
                    <a:pt x="361909" y="-30617"/>
                    <a:pt x="247266" y="2808"/>
                  </a:cubicBezTo>
                  <a:cubicBezTo>
                    <a:pt x="142860" y="10815"/>
                    <a:pt x="78089" y="61730"/>
                    <a:pt x="69397" y="147195"/>
                  </a:cubicBezTo>
                  <a:cubicBezTo>
                    <a:pt x="28587" y="314475"/>
                    <a:pt x="-10157" y="807823"/>
                    <a:pt x="2408" y="1006488"/>
                  </a:cubicBezTo>
                  <a:cubicBezTo>
                    <a:pt x="14973" y="1205153"/>
                    <a:pt x="76485" y="1325247"/>
                    <a:pt x="144784" y="1339183"/>
                  </a:cubicBezTo>
                  <a:close/>
                </a:path>
              </a:pathLst>
            </a:custGeom>
            <a:solidFill>
              <a:srgbClr val="85C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7" name="Szabadkézi sokszög 256"/>
            <p:cNvSpPr/>
            <p:nvPr/>
          </p:nvSpPr>
          <p:spPr>
            <a:xfrm flipH="1">
              <a:off x="1829169" y="1462294"/>
              <a:ext cx="1434556" cy="97994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  <a:gd name="connsiteX0" fmla="*/ 929662 w 1859325"/>
                <a:gd name="connsiteY0" fmla="*/ 1119694 h 4370961"/>
                <a:gd name="connsiteX1" fmla="*/ 1675190 w 1859325"/>
                <a:gd name="connsiteY1" fmla="*/ 1313156 h 4370961"/>
                <a:gd name="connsiteX2" fmla="*/ 1690897 w 1859325"/>
                <a:gd name="connsiteY2" fmla="*/ 1323983 h 4370961"/>
                <a:gd name="connsiteX3" fmla="*/ 1690897 w 1859325"/>
                <a:gd name="connsiteY3" fmla="*/ 2236444 h 4370961"/>
                <a:gd name="connsiteX4" fmla="*/ 1690897 w 1859325"/>
                <a:gd name="connsiteY4" fmla="*/ 2236445 h 4370961"/>
                <a:gd name="connsiteX5" fmla="*/ 1690897 w 1859325"/>
                <a:gd name="connsiteY5" fmla="*/ 2239386 h 4370961"/>
                <a:gd name="connsiteX6" fmla="*/ 1687791 w 1859325"/>
                <a:gd name="connsiteY6" fmla="*/ 2238586 h 4370961"/>
                <a:gd name="connsiteX7" fmla="*/ 1687790 w 1859325"/>
                <a:gd name="connsiteY7" fmla="*/ 2238587 h 4370961"/>
                <a:gd name="connsiteX8" fmla="*/ 1675190 w 1859325"/>
                <a:gd name="connsiteY8" fmla="*/ 2247272 h 4370961"/>
                <a:gd name="connsiteX9" fmla="*/ 900542 w 1859325"/>
                <a:gd name="connsiteY9" fmla="*/ 4370961 h 4370961"/>
                <a:gd name="connsiteX10" fmla="*/ 184134 w 1859325"/>
                <a:gd name="connsiteY10" fmla="*/ 2247272 h 4370961"/>
                <a:gd name="connsiteX11" fmla="*/ 171534 w 1859325"/>
                <a:gd name="connsiteY11" fmla="*/ 2238587 h 4370961"/>
                <a:gd name="connsiteX12" fmla="*/ 171533 w 1859325"/>
                <a:gd name="connsiteY12" fmla="*/ 2238586 h 4370961"/>
                <a:gd name="connsiteX13" fmla="*/ 168429 w 1859325"/>
                <a:gd name="connsiteY13" fmla="*/ 2239386 h 4370961"/>
                <a:gd name="connsiteX14" fmla="*/ 168429 w 1859325"/>
                <a:gd name="connsiteY14" fmla="*/ 2236447 h 4370961"/>
                <a:gd name="connsiteX15" fmla="*/ 168429 w 1859325"/>
                <a:gd name="connsiteY15" fmla="*/ 2236446 h 4370961"/>
                <a:gd name="connsiteX16" fmla="*/ 168429 w 1859325"/>
                <a:gd name="connsiteY16" fmla="*/ 1323982 h 4370961"/>
                <a:gd name="connsiteX17" fmla="*/ 184134 w 1859325"/>
                <a:gd name="connsiteY17" fmla="*/ 1313156 h 4370961"/>
                <a:gd name="connsiteX18" fmla="*/ 929662 w 1859325"/>
                <a:gd name="connsiteY18" fmla="*/ 1119694 h 4370961"/>
                <a:gd name="connsiteX19" fmla="*/ 329393 w 1859325"/>
                <a:gd name="connsiteY19" fmla="*/ 0 h 4370961"/>
                <a:gd name="connsiteX20" fmla="*/ 1529930 w 1859325"/>
                <a:gd name="connsiteY20" fmla="*/ 0 h 4370961"/>
                <a:gd name="connsiteX21" fmla="*/ 1577443 w 1859325"/>
                <a:gd name="connsiteY21" fmla="*/ 12568 h 4370961"/>
                <a:gd name="connsiteX22" fmla="*/ 1859325 w 1859325"/>
                <a:gd name="connsiteY22" fmla="*/ 381480 h 4370961"/>
                <a:gd name="connsiteX23" fmla="*/ 1859325 w 1859325"/>
                <a:gd name="connsiteY23" fmla="*/ 580179 h 4370961"/>
                <a:gd name="connsiteX24" fmla="*/ 1728965 w 1859325"/>
                <a:gd name="connsiteY24" fmla="*/ 860482 h 4370961"/>
                <a:gd name="connsiteX25" fmla="*/ 1690897 w 1859325"/>
                <a:gd name="connsiteY25" fmla="*/ 888455 h 4370961"/>
                <a:gd name="connsiteX26" fmla="*/ 1690897 w 1859325"/>
                <a:gd name="connsiteY26" fmla="*/ 1323982 h 4370961"/>
                <a:gd name="connsiteX27" fmla="*/ 1675190 w 1859325"/>
                <a:gd name="connsiteY27" fmla="*/ 1313155 h 4370961"/>
                <a:gd name="connsiteX28" fmla="*/ 929662 w 1859325"/>
                <a:gd name="connsiteY28" fmla="*/ 1119693 h 4370961"/>
                <a:gd name="connsiteX29" fmla="*/ 184134 w 1859325"/>
                <a:gd name="connsiteY29" fmla="*/ 1313155 h 4370961"/>
                <a:gd name="connsiteX30" fmla="*/ 168429 w 1859325"/>
                <a:gd name="connsiteY30" fmla="*/ 1323981 h 4370961"/>
                <a:gd name="connsiteX31" fmla="*/ 168429 w 1859325"/>
                <a:gd name="connsiteY31" fmla="*/ 888455 h 4370961"/>
                <a:gd name="connsiteX32" fmla="*/ 130361 w 1859325"/>
                <a:gd name="connsiteY32" fmla="*/ 860482 h 4370961"/>
                <a:gd name="connsiteX33" fmla="*/ 0 w 1859325"/>
                <a:gd name="connsiteY33" fmla="*/ 580179 h 4370961"/>
                <a:gd name="connsiteX34" fmla="*/ 0 w 1859325"/>
                <a:gd name="connsiteY34" fmla="*/ 381480 h 4370961"/>
                <a:gd name="connsiteX35" fmla="*/ 281881 w 1859325"/>
                <a:gd name="connsiteY35" fmla="*/ 12568 h 4370961"/>
                <a:gd name="connsiteX36" fmla="*/ 329393 w 1859325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349436 w 2040332"/>
                <a:gd name="connsiteY14" fmla="*/ 2236447 h 4370961"/>
                <a:gd name="connsiteX15" fmla="*/ 0 w 2040332"/>
                <a:gd name="connsiteY15" fmla="*/ 4311440 h 4370961"/>
                <a:gd name="connsiteX16" fmla="*/ 349436 w 2040332"/>
                <a:gd name="connsiteY16" fmla="*/ 1323982 h 4370961"/>
                <a:gd name="connsiteX17" fmla="*/ 365141 w 2040332"/>
                <a:gd name="connsiteY17" fmla="*/ 1313156 h 4370961"/>
                <a:gd name="connsiteX18" fmla="*/ 1110669 w 2040332"/>
                <a:gd name="connsiteY18" fmla="*/ 1119694 h 4370961"/>
                <a:gd name="connsiteX19" fmla="*/ 510400 w 2040332"/>
                <a:gd name="connsiteY19" fmla="*/ 0 h 4370961"/>
                <a:gd name="connsiteX20" fmla="*/ 1710937 w 2040332"/>
                <a:gd name="connsiteY20" fmla="*/ 0 h 4370961"/>
                <a:gd name="connsiteX21" fmla="*/ 1758450 w 2040332"/>
                <a:gd name="connsiteY21" fmla="*/ 12568 h 4370961"/>
                <a:gd name="connsiteX22" fmla="*/ 2040332 w 2040332"/>
                <a:gd name="connsiteY22" fmla="*/ 381480 h 4370961"/>
                <a:gd name="connsiteX23" fmla="*/ 2040332 w 2040332"/>
                <a:gd name="connsiteY23" fmla="*/ 580179 h 4370961"/>
                <a:gd name="connsiteX24" fmla="*/ 1909972 w 2040332"/>
                <a:gd name="connsiteY24" fmla="*/ 860482 h 4370961"/>
                <a:gd name="connsiteX25" fmla="*/ 1871904 w 2040332"/>
                <a:gd name="connsiteY25" fmla="*/ 888455 h 4370961"/>
                <a:gd name="connsiteX26" fmla="*/ 1871904 w 2040332"/>
                <a:gd name="connsiteY26" fmla="*/ 1323982 h 4370961"/>
                <a:gd name="connsiteX27" fmla="*/ 1856197 w 2040332"/>
                <a:gd name="connsiteY27" fmla="*/ 1313155 h 4370961"/>
                <a:gd name="connsiteX28" fmla="*/ 1110669 w 2040332"/>
                <a:gd name="connsiteY28" fmla="*/ 1119693 h 4370961"/>
                <a:gd name="connsiteX29" fmla="*/ 365141 w 2040332"/>
                <a:gd name="connsiteY29" fmla="*/ 1313155 h 4370961"/>
                <a:gd name="connsiteX30" fmla="*/ 349436 w 2040332"/>
                <a:gd name="connsiteY30" fmla="*/ 1323981 h 4370961"/>
                <a:gd name="connsiteX31" fmla="*/ 349436 w 2040332"/>
                <a:gd name="connsiteY31" fmla="*/ 888455 h 4370961"/>
                <a:gd name="connsiteX32" fmla="*/ 311368 w 2040332"/>
                <a:gd name="connsiteY32" fmla="*/ 860482 h 4370961"/>
                <a:gd name="connsiteX33" fmla="*/ 181007 w 2040332"/>
                <a:gd name="connsiteY33" fmla="*/ 580179 h 4370961"/>
                <a:gd name="connsiteX34" fmla="*/ 181007 w 2040332"/>
                <a:gd name="connsiteY34" fmla="*/ 381480 h 4370961"/>
                <a:gd name="connsiteX35" fmla="*/ 462888 w 2040332"/>
                <a:gd name="connsiteY35" fmla="*/ 12568 h 4370961"/>
                <a:gd name="connsiteX36" fmla="*/ 510400 w 2040332"/>
                <a:gd name="connsiteY36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349436 w 2040332"/>
                <a:gd name="connsiteY13" fmla="*/ 2239386 h 4370961"/>
                <a:gd name="connsiteX14" fmla="*/ 0 w 2040332"/>
                <a:gd name="connsiteY14" fmla="*/ 4311440 h 4370961"/>
                <a:gd name="connsiteX15" fmla="*/ 349436 w 2040332"/>
                <a:gd name="connsiteY15" fmla="*/ 1323982 h 4370961"/>
                <a:gd name="connsiteX16" fmla="*/ 365141 w 2040332"/>
                <a:gd name="connsiteY16" fmla="*/ 1313156 h 4370961"/>
                <a:gd name="connsiteX17" fmla="*/ 1110669 w 2040332"/>
                <a:gd name="connsiteY17" fmla="*/ 1119694 h 4370961"/>
                <a:gd name="connsiteX18" fmla="*/ 510400 w 2040332"/>
                <a:gd name="connsiteY18" fmla="*/ 0 h 4370961"/>
                <a:gd name="connsiteX19" fmla="*/ 1710937 w 2040332"/>
                <a:gd name="connsiteY19" fmla="*/ 0 h 4370961"/>
                <a:gd name="connsiteX20" fmla="*/ 1758450 w 2040332"/>
                <a:gd name="connsiteY20" fmla="*/ 12568 h 4370961"/>
                <a:gd name="connsiteX21" fmla="*/ 2040332 w 2040332"/>
                <a:gd name="connsiteY21" fmla="*/ 381480 h 4370961"/>
                <a:gd name="connsiteX22" fmla="*/ 2040332 w 2040332"/>
                <a:gd name="connsiteY22" fmla="*/ 580179 h 4370961"/>
                <a:gd name="connsiteX23" fmla="*/ 1909972 w 2040332"/>
                <a:gd name="connsiteY23" fmla="*/ 860482 h 4370961"/>
                <a:gd name="connsiteX24" fmla="*/ 1871904 w 2040332"/>
                <a:gd name="connsiteY24" fmla="*/ 888455 h 4370961"/>
                <a:gd name="connsiteX25" fmla="*/ 1871904 w 2040332"/>
                <a:gd name="connsiteY25" fmla="*/ 1323982 h 4370961"/>
                <a:gd name="connsiteX26" fmla="*/ 1856197 w 2040332"/>
                <a:gd name="connsiteY26" fmla="*/ 1313155 h 4370961"/>
                <a:gd name="connsiteX27" fmla="*/ 1110669 w 2040332"/>
                <a:gd name="connsiteY27" fmla="*/ 1119693 h 4370961"/>
                <a:gd name="connsiteX28" fmla="*/ 365141 w 2040332"/>
                <a:gd name="connsiteY28" fmla="*/ 1313155 h 4370961"/>
                <a:gd name="connsiteX29" fmla="*/ 349436 w 2040332"/>
                <a:gd name="connsiteY29" fmla="*/ 1323981 h 4370961"/>
                <a:gd name="connsiteX30" fmla="*/ 349436 w 2040332"/>
                <a:gd name="connsiteY30" fmla="*/ 888455 h 4370961"/>
                <a:gd name="connsiteX31" fmla="*/ 311368 w 2040332"/>
                <a:gd name="connsiteY31" fmla="*/ 860482 h 4370961"/>
                <a:gd name="connsiteX32" fmla="*/ 181007 w 2040332"/>
                <a:gd name="connsiteY32" fmla="*/ 580179 h 4370961"/>
                <a:gd name="connsiteX33" fmla="*/ 181007 w 2040332"/>
                <a:gd name="connsiteY33" fmla="*/ 381480 h 4370961"/>
                <a:gd name="connsiteX34" fmla="*/ 462888 w 2040332"/>
                <a:gd name="connsiteY34" fmla="*/ 12568 h 4370961"/>
                <a:gd name="connsiteX35" fmla="*/ 510400 w 2040332"/>
                <a:gd name="connsiteY35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352540 w 2040332"/>
                <a:gd name="connsiteY12" fmla="*/ 2238586 h 4370961"/>
                <a:gd name="connsiteX13" fmla="*/ 0 w 2040332"/>
                <a:gd name="connsiteY13" fmla="*/ 4311440 h 4370961"/>
                <a:gd name="connsiteX14" fmla="*/ 349436 w 2040332"/>
                <a:gd name="connsiteY14" fmla="*/ 1323982 h 4370961"/>
                <a:gd name="connsiteX15" fmla="*/ 365141 w 2040332"/>
                <a:gd name="connsiteY15" fmla="*/ 1313156 h 4370961"/>
                <a:gd name="connsiteX16" fmla="*/ 1110669 w 2040332"/>
                <a:gd name="connsiteY16" fmla="*/ 1119694 h 4370961"/>
                <a:gd name="connsiteX17" fmla="*/ 510400 w 2040332"/>
                <a:gd name="connsiteY17" fmla="*/ 0 h 4370961"/>
                <a:gd name="connsiteX18" fmla="*/ 1710937 w 2040332"/>
                <a:gd name="connsiteY18" fmla="*/ 0 h 4370961"/>
                <a:gd name="connsiteX19" fmla="*/ 1758450 w 2040332"/>
                <a:gd name="connsiteY19" fmla="*/ 12568 h 4370961"/>
                <a:gd name="connsiteX20" fmla="*/ 2040332 w 2040332"/>
                <a:gd name="connsiteY20" fmla="*/ 381480 h 4370961"/>
                <a:gd name="connsiteX21" fmla="*/ 2040332 w 2040332"/>
                <a:gd name="connsiteY21" fmla="*/ 580179 h 4370961"/>
                <a:gd name="connsiteX22" fmla="*/ 1909972 w 2040332"/>
                <a:gd name="connsiteY22" fmla="*/ 860482 h 4370961"/>
                <a:gd name="connsiteX23" fmla="*/ 1871904 w 2040332"/>
                <a:gd name="connsiteY23" fmla="*/ 888455 h 4370961"/>
                <a:gd name="connsiteX24" fmla="*/ 1871904 w 2040332"/>
                <a:gd name="connsiteY24" fmla="*/ 1323982 h 4370961"/>
                <a:gd name="connsiteX25" fmla="*/ 1856197 w 2040332"/>
                <a:gd name="connsiteY25" fmla="*/ 1313155 h 4370961"/>
                <a:gd name="connsiteX26" fmla="*/ 1110669 w 2040332"/>
                <a:gd name="connsiteY26" fmla="*/ 1119693 h 4370961"/>
                <a:gd name="connsiteX27" fmla="*/ 365141 w 2040332"/>
                <a:gd name="connsiteY27" fmla="*/ 1313155 h 4370961"/>
                <a:gd name="connsiteX28" fmla="*/ 349436 w 2040332"/>
                <a:gd name="connsiteY28" fmla="*/ 1323981 h 4370961"/>
                <a:gd name="connsiteX29" fmla="*/ 349436 w 2040332"/>
                <a:gd name="connsiteY29" fmla="*/ 888455 h 4370961"/>
                <a:gd name="connsiteX30" fmla="*/ 311368 w 2040332"/>
                <a:gd name="connsiteY30" fmla="*/ 860482 h 4370961"/>
                <a:gd name="connsiteX31" fmla="*/ 181007 w 2040332"/>
                <a:gd name="connsiteY31" fmla="*/ 580179 h 4370961"/>
                <a:gd name="connsiteX32" fmla="*/ 181007 w 2040332"/>
                <a:gd name="connsiteY32" fmla="*/ 381480 h 4370961"/>
                <a:gd name="connsiteX33" fmla="*/ 462888 w 2040332"/>
                <a:gd name="connsiteY33" fmla="*/ 12568 h 4370961"/>
                <a:gd name="connsiteX34" fmla="*/ 510400 w 2040332"/>
                <a:gd name="connsiteY34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352541 w 2040332"/>
                <a:gd name="connsiteY11" fmla="*/ 2238587 h 4370961"/>
                <a:gd name="connsiteX12" fmla="*/ 0 w 2040332"/>
                <a:gd name="connsiteY12" fmla="*/ 4311440 h 4370961"/>
                <a:gd name="connsiteX13" fmla="*/ 349436 w 2040332"/>
                <a:gd name="connsiteY13" fmla="*/ 1323982 h 4370961"/>
                <a:gd name="connsiteX14" fmla="*/ 365141 w 2040332"/>
                <a:gd name="connsiteY14" fmla="*/ 1313156 h 4370961"/>
                <a:gd name="connsiteX15" fmla="*/ 1110669 w 2040332"/>
                <a:gd name="connsiteY15" fmla="*/ 1119694 h 4370961"/>
                <a:gd name="connsiteX16" fmla="*/ 510400 w 2040332"/>
                <a:gd name="connsiteY16" fmla="*/ 0 h 4370961"/>
                <a:gd name="connsiteX17" fmla="*/ 1710937 w 2040332"/>
                <a:gd name="connsiteY17" fmla="*/ 0 h 4370961"/>
                <a:gd name="connsiteX18" fmla="*/ 1758450 w 2040332"/>
                <a:gd name="connsiteY18" fmla="*/ 12568 h 4370961"/>
                <a:gd name="connsiteX19" fmla="*/ 2040332 w 2040332"/>
                <a:gd name="connsiteY19" fmla="*/ 381480 h 4370961"/>
                <a:gd name="connsiteX20" fmla="*/ 2040332 w 2040332"/>
                <a:gd name="connsiteY20" fmla="*/ 580179 h 4370961"/>
                <a:gd name="connsiteX21" fmla="*/ 1909972 w 2040332"/>
                <a:gd name="connsiteY21" fmla="*/ 860482 h 4370961"/>
                <a:gd name="connsiteX22" fmla="*/ 1871904 w 2040332"/>
                <a:gd name="connsiteY22" fmla="*/ 888455 h 4370961"/>
                <a:gd name="connsiteX23" fmla="*/ 1871904 w 2040332"/>
                <a:gd name="connsiteY23" fmla="*/ 1323982 h 4370961"/>
                <a:gd name="connsiteX24" fmla="*/ 1856197 w 2040332"/>
                <a:gd name="connsiteY24" fmla="*/ 1313155 h 4370961"/>
                <a:gd name="connsiteX25" fmla="*/ 1110669 w 2040332"/>
                <a:gd name="connsiteY25" fmla="*/ 1119693 h 4370961"/>
                <a:gd name="connsiteX26" fmla="*/ 365141 w 2040332"/>
                <a:gd name="connsiteY26" fmla="*/ 1313155 h 4370961"/>
                <a:gd name="connsiteX27" fmla="*/ 349436 w 2040332"/>
                <a:gd name="connsiteY27" fmla="*/ 1323981 h 4370961"/>
                <a:gd name="connsiteX28" fmla="*/ 349436 w 2040332"/>
                <a:gd name="connsiteY28" fmla="*/ 888455 h 4370961"/>
                <a:gd name="connsiteX29" fmla="*/ 311368 w 2040332"/>
                <a:gd name="connsiteY29" fmla="*/ 860482 h 4370961"/>
                <a:gd name="connsiteX30" fmla="*/ 181007 w 2040332"/>
                <a:gd name="connsiteY30" fmla="*/ 580179 h 4370961"/>
                <a:gd name="connsiteX31" fmla="*/ 181007 w 2040332"/>
                <a:gd name="connsiteY31" fmla="*/ 381480 h 4370961"/>
                <a:gd name="connsiteX32" fmla="*/ 462888 w 2040332"/>
                <a:gd name="connsiteY32" fmla="*/ 12568 h 4370961"/>
                <a:gd name="connsiteX33" fmla="*/ 510400 w 2040332"/>
                <a:gd name="connsiteY33" fmla="*/ 0 h 4370961"/>
                <a:gd name="connsiteX0" fmla="*/ 1110669 w 2040332"/>
                <a:gd name="connsiteY0" fmla="*/ 1119694 h 4370961"/>
                <a:gd name="connsiteX1" fmla="*/ 1856197 w 2040332"/>
                <a:gd name="connsiteY1" fmla="*/ 1313156 h 4370961"/>
                <a:gd name="connsiteX2" fmla="*/ 1871904 w 2040332"/>
                <a:gd name="connsiteY2" fmla="*/ 1323983 h 4370961"/>
                <a:gd name="connsiteX3" fmla="*/ 1871904 w 2040332"/>
                <a:gd name="connsiteY3" fmla="*/ 2236444 h 4370961"/>
                <a:gd name="connsiteX4" fmla="*/ 1871904 w 2040332"/>
                <a:gd name="connsiteY4" fmla="*/ 2236445 h 4370961"/>
                <a:gd name="connsiteX5" fmla="*/ 1871904 w 2040332"/>
                <a:gd name="connsiteY5" fmla="*/ 2239386 h 4370961"/>
                <a:gd name="connsiteX6" fmla="*/ 1868798 w 2040332"/>
                <a:gd name="connsiteY6" fmla="*/ 2238586 h 4370961"/>
                <a:gd name="connsiteX7" fmla="*/ 1868797 w 2040332"/>
                <a:gd name="connsiteY7" fmla="*/ 2238587 h 4370961"/>
                <a:gd name="connsiteX8" fmla="*/ 1856197 w 2040332"/>
                <a:gd name="connsiteY8" fmla="*/ 2247272 h 4370961"/>
                <a:gd name="connsiteX9" fmla="*/ 1081549 w 2040332"/>
                <a:gd name="connsiteY9" fmla="*/ 4370961 h 4370961"/>
                <a:gd name="connsiteX10" fmla="*/ 365141 w 2040332"/>
                <a:gd name="connsiteY10" fmla="*/ 2247272 h 4370961"/>
                <a:gd name="connsiteX11" fmla="*/ 0 w 2040332"/>
                <a:gd name="connsiteY11" fmla="*/ 4311440 h 4370961"/>
                <a:gd name="connsiteX12" fmla="*/ 349436 w 2040332"/>
                <a:gd name="connsiteY12" fmla="*/ 1323982 h 4370961"/>
                <a:gd name="connsiteX13" fmla="*/ 365141 w 2040332"/>
                <a:gd name="connsiteY13" fmla="*/ 1313156 h 4370961"/>
                <a:gd name="connsiteX14" fmla="*/ 1110669 w 2040332"/>
                <a:gd name="connsiteY14" fmla="*/ 1119694 h 4370961"/>
                <a:gd name="connsiteX15" fmla="*/ 510400 w 2040332"/>
                <a:gd name="connsiteY15" fmla="*/ 0 h 4370961"/>
                <a:gd name="connsiteX16" fmla="*/ 1710937 w 2040332"/>
                <a:gd name="connsiteY16" fmla="*/ 0 h 4370961"/>
                <a:gd name="connsiteX17" fmla="*/ 1758450 w 2040332"/>
                <a:gd name="connsiteY17" fmla="*/ 12568 h 4370961"/>
                <a:gd name="connsiteX18" fmla="*/ 2040332 w 2040332"/>
                <a:gd name="connsiteY18" fmla="*/ 381480 h 4370961"/>
                <a:gd name="connsiteX19" fmla="*/ 2040332 w 2040332"/>
                <a:gd name="connsiteY19" fmla="*/ 580179 h 4370961"/>
                <a:gd name="connsiteX20" fmla="*/ 1909972 w 2040332"/>
                <a:gd name="connsiteY20" fmla="*/ 860482 h 4370961"/>
                <a:gd name="connsiteX21" fmla="*/ 1871904 w 2040332"/>
                <a:gd name="connsiteY21" fmla="*/ 888455 h 4370961"/>
                <a:gd name="connsiteX22" fmla="*/ 1871904 w 2040332"/>
                <a:gd name="connsiteY22" fmla="*/ 1323982 h 4370961"/>
                <a:gd name="connsiteX23" fmla="*/ 1856197 w 2040332"/>
                <a:gd name="connsiteY23" fmla="*/ 1313155 h 4370961"/>
                <a:gd name="connsiteX24" fmla="*/ 1110669 w 2040332"/>
                <a:gd name="connsiteY24" fmla="*/ 1119693 h 4370961"/>
                <a:gd name="connsiteX25" fmla="*/ 365141 w 2040332"/>
                <a:gd name="connsiteY25" fmla="*/ 1313155 h 4370961"/>
                <a:gd name="connsiteX26" fmla="*/ 349436 w 2040332"/>
                <a:gd name="connsiteY26" fmla="*/ 1323981 h 4370961"/>
                <a:gd name="connsiteX27" fmla="*/ 349436 w 2040332"/>
                <a:gd name="connsiteY27" fmla="*/ 888455 h 4370961"/>
                <a:gd name="connsiteX28" fmla="*/ 311368 w 2040332"/>
                <a:gd name="connsiteY28" fmla="*/ 860482 h 4370961"/>
                <a:gd name="connsiteX29" fmla="*/ 181007 w 2040332"/>
                <a:gd name="connsiteY29" fmla="*/ 580179 h 4370961"/>
                <a:gd name="connsiteX30" fmla="*/ 181007 w 2040332"/>
                <a:gd name="connsiteY30" fmla="*/ 381480 h 4370961"/>
                <a:gd name="connsiteX31" fmla="*/ 462888 w 2040332"/>
                <a:gd name="connsiteY31" fmla="*/ 12568 h 4370961"/>
                <a:gd name="connsiteX32" fmla="*/ 510400 w 2040332"/>
                <a:gd name="connsiteY32" fmla="*/ 0 h 4370961"/>
                <a:gd name="connsiteX0" fmla="*/ 1110669 w 2040332"/>
                <a:gd name="connsiteY0" fmla="*/ 1119694 h 4660866"/>
                <a:gd name="connsiteX1" fmla="*/ 1856197 w 2040332"/>
                <a:gd name="connsiteY1" fmla="*/ 1313156 h 4660866"/>
                <a:gd name="connsiteX2" fmla="*/ 1871904 w 2040332"/>
                <a:gd name="connsiteY2" fmla="*/ 1323983 h 4660866"/>
                <a:gd name="connsiteX3" fmla="*/ 1871904 w 2040332"/>
                <a:gd name="connsiteY3" fmla="*/ 2236444 h 4660866"/>
                <a:gd name="connsiteX4" fmla="*/ 1871904 w 2040332"/>
                <a:gd name="connsiteY4" fmla="*/ 2236445 h 4660866"/>
                <a:gd name="connsiteX5" fmla="*/ 1871904 w 2040332"/>
                <a:gd name="connsiteY5" fmla="*/ 2239386 h 4660866"/>
                <a:gd name="connsiteX6" fmla="*/ 1868798 w 2040332"/>
                <a:gd name="connsiteY6" fmla="*/ 2238586 h 4660866"/>
                <a:gd name="connsiteX7" fmla="*/ 1868797 w 2040332"/>
                <a:gd name="connsiteY7" fmla="*/ 2238587 h 4660866"/>
                <a:gd name="connsiteX8" fmla="*/ 1856197 w 2040332"/>
                <a:gd name="connsiteY8" fmla="*/ 2247272 h 4660866"/>
                <a:gd name="connsiteX9" fmla="*/ 1081549 w 2040332"/>
                <a:gd name="connsiteY9" fmla="*/ 4370961 h 4660866"/>
                <a:gd name="connsiteX10" fmla="*/ 0 w 2040332"/>
                <a:gd name="connsiteY10" fmla="*/ 4311440 h 4660866"/>
                <a:gd name="connsiteX11" fmla="*/ 349436 w 2040332"/>
                <a:gd name="connsiteY11" fmla="*/ 1323982 h 4660866"/>
                <a:gd name="connsiteX12" fmla="*/ 365141 w 2040332"/>
                <a:gd name="connsiteY12" fmla="*/ 1313156 h 4660866"/>
                <a:gd name="connsiteX13" fmla="*/ 1110669 w 2040332"/>
                <a:gd name="connsiteY13" fmla="*/ 1119694 h 4660866"/>
                <a:gd name="connsiteX14" fmla="*/ 510400 w 2040332"/>
                <a:gd name="connsiteY14" fmla="*/ 0 h 4660866"/>
                <a:gd name="connsiteX15" fmla="*/ 1710937 w 2040332"/>
                <a:gd name="connsiteY15" fmla="*/ 0 h 4660866"/>
                <a:gd name="connsiteX16" fmla="*/ 1758450 w 2040332"/>
                <a:gd name="connsiteY16" fmla="*/ 12568 h 4660866"/>
                <a:gd name="connsiteX17" fmla="*/ 2040332 w 2040332"/>
                <a:gd name="connsiteY17" fmla="*/ 381480 h 4660866"/>
                <a:gd name="connsiteX18" fmla="*/ 2040332 w 2040332"/>
                <a:gd name="connsiteY18" fmla="*/ 580179 h 4660866"/>
                <a:gd name="connsiteX19" fmla="*/ 1909972 w 2040332"/>
                <a:gd name="connsiteY19" fmla="*/ 860482 h 4660866"/>
                <a:gd name="connsiteX20" fmla="*/ 1871904 w 2040332"/>
                <a:gd name="connsiteY20" fmla="*/ 888455 h 4660866"/>
                <a:gd name="connsiteX21" fmla="*/ 1871904 w 2040332"/>
                <a:gd name="connsiteY21" fmla="*/ 1323982 h 4660866"/>
                <a:gd name="connsiteX22" fmla="*/ 1856197 w 2040332"/>
                <a:gd name="connsiteY22" fmla="*/ 1313155 h 4660866"/>
                <a:gd name="connsiteX23" fmla="*/ 1110669 w 2040332"/>
                <a:gd name="connsiteY23" fmla="*/ 1119693 h 4660866"/>
                <a:gd name="connsiteX24" fmla="*/ 365141 w 2040332"/>
                <a:gd name="connsiteY24" fmla="*/ 1313155 h 4660866"/>
                <a:gd name="connsiteX25" fmla="*/ 349436 w 2040332"/>
                <a:gd name="connsiteY25" fmla="*/ 1323981 h 4660866"/>
                <a:gd name="connsiteX26" fmla="*/ 349436 w 2040332"/>
                <a:gd name="connsiteY26" fmla="*/ 888455 h 4660866"/>
                <a:gd name="connsiteX27" fmla="*/ 311368 w 2040332"/>
                <a:gd name="connsiteY27" fmla="*/ 860482 h 4660866"/>
                <a:gd name="connsiteX28" fmla="*/ 181007 w 2040332"/>
                <a:gd name="connsiteY28" fmla="*/ 580179 h 4660866"/>
                <a:gd name="connsiteX29" fmla="*/ 181007 w 2040332"/>
                <a:gd name="connsiteY29" fmla="*/ 381480 h 4660866"/>
                <a:gd name="connsiteX30" fmla="*/ 462888 w 2040332"/>
                <a:gd name="connsiteY30" fmla="*/ 12568 h 4660866"/>
                <a:gd name="connsiteX31" fmla="*/ 510400 w 2040332"/>
                <a:gd name="connsiteY31" fmla="*/ 0 h 4660866"/>
                <a:gd name="connsiteX0" fmla="*/ 1110669 w 2163631"/>
                <a:gd name="connsiteY0" fmla="*/ 1119694 h 4847745"/>
                <a:gd name="connsiteX1" fmla="*/ 1856197 w 2163631"/>
                <a:gd name="connsiteY1" fmla="*/ 1313156 h 4847745"/>
                <a:gd name="connsiteX2" fmla="*/ 1871904 w 2163631"/>
                <a:gd name="connsiteY2" fmla="*/ 1323983 h 4847745"/>
                <a:gd name="connsiteX3" fmla="*/ 1871904 w 2163631"/>
                <a:gd name="connsiteY3" fmla="*/ 2236444 h 4847745"/>
                <a:gd name="connsiteX4" fmla="*/ 1871904 w 2163631"/>
                <a:gd name="connsiteY4" fmla="*/ 2236445 h 4847745"/>
                <a:gd name="connsiteX5" fmla="*/ 1871904 w 2163631"/>
                <a:gd name="connsiteY5" fmla="*/ 2239386 h 4847745"/>
                <a:gd name="connsiteX6" fmla="*/ 1868798 w 2163631"/>
                <a:gd name="connsiteY6" fmla="*/ 2238586 h 4847745"/>
                <a:gd name="connsiteX7" fmla="*/ 1868797 w 2163631"/>
                <a:gd name="connsiteY7" fmla="*/ 2238587 h 4847745"/>
                <a:gd name="connsiteX8" fmla="*/ 1856197 w 2163631"/>
                <a:gd name="connsiteY8" fmla="*/ 2247272 h 4847745"/>
                <a:gd name="connsiteX9" fmla="*/ 2086178 w 2163631"/>
                <a:gd name="connsiteY9" fmla="*/ 4676580 h 4847745"/>
                <a:gd name="connsiteX10" fmla="*/ 0 w 2163631"/>
                <a:gd name="connsiteY10" fmla="*/ 4311440 h 4847745"/>
                <a:gd name="connsiteX11" fmla="*/ 349436 w 2163631"/>
                <a:gd name="connsiteY11" fmla="*/ 1323982 h 4847745"/>
                <a:gd name="connsiteX12" fmla="*/ 365141 w 2163631"/>
                <a:gd name="connsiteY12" fmla="*/ 1313156 h 4847745"/>
                <a:gd name="connsiteX13" fmla="*/ 1110669 w 2163631"/>
                <a:gd name="connsiteY13" fmla="*/ 1119694 h 4847745"/>
                <a:gd name="connsiteX14" fmla="*/ 510400 w 2163631"/>
                <a:gd name="connsiteY14" fmla="*/ 0 h 4847745"/>
                <a:gd name="connsiteX15" fmla="*/ 1710937 w 2163631"/>
                <a:gd name="connsiteY15" fmla="*/ 0 h 4847745"/>
                <a:gd name="connsiteX16" fmla="*/ 1758450 w 2163631"/>
                <a:gd name="connsiteY16" fmla="*/ 12568 h 4847745"/>
                <a:gd name="connsiteX17" fmla="*/ 2040332 w 2163631"/>
                <a:gd name="connsiteY17" fmla="*/ 381480 h 4847745"/>
                <a:gd name="connsiteX18" fmla="*/ 2040332 w 2163631"/>
                <a:gd name="connsiteY18" fmla="*/ 580179 h 4847745"/>
                <a:gd name="connsiteX19" fmla="*/ 1909972 w 2163631"/>
                <a:gd name="connsiteY19" fmla="*/ 860482 h 4847745"/>
                <a:gd name="connsiteX20" fmla="*/ 1871904 w 2163631"/>
                <a:gd name="connsiteY20" fmla="*/ 888455 h 4847745"/>
                <a:gd name="connsiteX21" fmla="*/ 1871904 w 2163631"/>
                <a:gd name="connsiteY21" fmla="*/ 1323982 h 4847745"/>
                <a:gd name="connsiteX22" fmla="*/ 1856197 w 2163631"/>
                <a:gd name="connsiteY22" fmla="*/ 1313155 h 4847745"/>
                <a:gd name="connsiteX23" fmla="*/ 1110669 w 2163631"/>
                <a:gd name="connsiteY23" fmla="*/ 1119693 h 4847745"/>
                <a:gd name="connsiteX24" fmla="*/ 365141 w 2163631"/>
                <a:gd name="connsiteY24" fmla="*/ 1313155 h 4847745"/>
                <a:gd name="connsiteX25" fmla="*/ 349436 w 2163631"/>
                <a:gd name="connsiteY25" fmla="*/ 1323981 h 4847745"/>
                <a:gd name="connsiteX26" fmla="*/ 349436 w 2163631"/>
                <a:gd name="connsiteY26" fmla="*/ 888455 h 4847745"/>
                <a:gd name="connsiteX27" fmla="*/ 311368 w 2163631"/>
                <a:gd name="connsiteY27" fmla="*/ 860482 h 4847745"/>
                <a:gd name="connsiteX28" fmla="*/ 181007 w 2163631"/>
                <a:gd name="connsiteY28" fmla="*/ 580179 h 4847745"/>
                <a:gd name="connsiteX29" fmla="*/ 181007 w 2163631"/>
                <a:gd name="connsiteY29" fmla="*/ 381480 h 4847745"/>
                <a:gd name="connsiteX30" fmla="*/ 462888 w 2163631"/>
                <a:gd name="connsiteY30" fmla="*/ 12568 h 4847745"/>
                <a:gd name="connsiteX31" fmla="*/ 510400 w 2163631"/>
                <a:gd name="connsiteY31" fmla="*/ 0 h 4847745"/>
                <a:gd name="connsiteX0" fmla="*/ 1110669 w 2203783"/>
                <a:gd name="connsiteY0" fmla="*/ 1119694 h 4780490"/>
                <a:gd name="connsiteX1" fmla="*/ 1856197 w 2203783"/>
                <a:gd name="connsiteY1" fmla="*/ 1313156 h 4780490"/>
                <a:gd name="connsiteX2" fmla="*/ 1871904 w 2203783"/>
                <a:gd name="connsiteY2" fmla="*/ 1323983 h 4780490"/>
                <a:gd name="connsiteX3" fmla="*/ 1871904 w 2203783"/>
                <a:gd name="connsiteY3" fmla="*/ 2236444 h 4780490"/>
                <a:gd name="connsiteX4" fmla="*/ 1871904 w 2203783"/>
                <a:gd name="connsiteY4" fmla="*/ 2236445 h 4780490"/>
                <a:gd name="connsiteX5" fmla="*/ 1871904 w 2203783"/>
                <a:gd name="connsiteY5" fmla="*/ 2239386 h 4780490"/>
                <a:gd name="connsiteX6" fmla="*/ 1868798 w 2203783"/>
                <a:gd name="connsiteY6" fmla="*/ 2238586 h 4780490"/>
                <a:gd name="connsiteX7" fmla="*/ 1868797 w 2203783"/>
                <a:gd name="connsiteY7" fmla="*/ 2238587 h 4780490"/>
                <a:gd name="connsiteX8" fmla="*/ 1856197 w 2203783"/>
                <a:gd name="connsiteY8" fmla="*/ 2247272 h 4780490"/>
                <a:gd name="connsiteX9" fmla="*/ 2129858 w 2203783"/>
                <a:gd name="connsiteY9" fmla="*/ 4580068 h 4780490"/>
                <a:gd name="connsiteX10" fmla="*/ 0 w 2203783"/>
                <a:gd name="connsiteY10" fmla="*/ 4311440 h 4780490"/>
                <a:gd name="connsiteX11" fmla="*/ 349436 w 2203783"/>
                <a:gd name="connsiteY11" fmla="*/ 1323982 h 4780490"/>
                <a:gd name="connsiteX12" fmla="*/ 365141 w 2203783"/>
                <a:gd name="connsiteY12" fmla="*/ 1313156 h 4780490"/>
                <a:gd name="connsiteX13" fmla="*/ 1110669 w 2203783"/>
                <a:gd name="connsiteY13" fmla="*/ 1119694 h 4780490"/>
                <a:gd name="connsiteX14" fmla="*/ 510400 w 2203783"/>
                <a:gd name="connsiteY14" fmla="*/ 0 h 4780490"/>
                <a:gd name="connsiteX15" fmla="*/ 1710937 w 2203783"/>
                <a:gd name="connsiteY15" fmla="*/ 0 h 4780490"/>
                <a:gd name="connsiteX16" fmla="*/ 1758450 w 2203783"/>
                <a:gd name="connsiteY16" fmla="*/ 12568 h 4780490"/>
                <a:gd name="connsiteX17" fmla="*/ 2040332 w 2203783"/>
                <a:gd name="connsiteY17" fmla="*/ 381480 h 4780490"/>
                <a:gd name="connsiteX18" fmla="*/ 2040332 w 2203783"/>
                <a:gd name="connsiteY18" fmla="*/ 580179 h 4780490"/>
                <a:gd name="connsiteX19" fmla="*/ 1909972 w 2203783"/>
                <a:gd name="connsiteY19" fmla="*/ 860482 h 4780490"/>
                <a:gd name="connsiteX20" fmla="*/ 1871904 w 2203783"/>
                <a:gd name="connsiteY20" fmla="*/ 888455 h 4780490"/>
                <a:gd name="connsiteX21" fmla="*/ 1871904 w 2203783"/>
                <a:gd name="connsiteY21" fmla="*/ 1323982 h 4780490"/>
                <a:gd name="connsiteX22" fmla="*/ 1856197 w 2203783"/>
                <a:gd name="connsiteY22" fmla="*/ 1313155 h 4780490"/>
                <a:gd name="connsiteX23" fmla="*/ 1110669 w 2203783"/>
                <a:gd name="connsiteY23" fmla="*/ 1119693 h 4780490"/>
                <a:gd name="connsiteX24" fmla="*/ 365141 w 2203783"/>
                <a:gd name="connsiteY24" fmla="*/ 1313155 h 4780490"/>
                <a:gd name="connsiteX25" fmla="*/ 349436 w 2203783"/>
                <a:gd name="connsiteY25" fmla="*/ 1323981 h 4780490"/>
                <a:gd name="connsiteX26" fmla="*/ 349436 w 2203783"/>
                <a:gd name="connsiteY26" fmla="*/ 888455 h 4780490"/>
                <a:gd name="connsiteX27" fmla="*/ 311368 w 2203783"/>
                <a:gd name="connsiteY27" fmla="*/ 860482 h 4780490"/>
                <a:gd name="connsiteX28" fmla="*/ 181007 w 2203783"/>
                <a:gd name="connsiteY28" fmla="*/ 580179 h 4780490"/>
                <a:gd name="connsiteX29" fmla="*/ 181007 w 2203783"/>
                <a:gd name="connsiteY29" fmla="*/ 381480 h 4780490"/>
                <a:gd name="connsiteX30" fmla="*/ 462888 w 2203783"/>
                <a:gd name="connsiteY30" fmla="*/ 12568 h 4780490"/>
                <a:gd name="connsiteX31" fmla="*/ 510400 w 2203783"/>
                <a:gd name="connsiteY31" fmla="*/ 0 h 4780490"/>
                <a:gd name="connsiteX0" fmla="*/ 1110669 w 2230726"/>
                <a:gd name="connsiteY0" fmla="*/ 1119694 h 4645857"/>
                <a:gd name="connsiteX1" fmla="*/ 1856197 w 2230726"/>
                <a:gd name="connsiteY1" fmla="*/ 1313156 h 4645857"/>
                <a:gd name="connsiteX2" fmla="*/ 1871904 w 2230726"/>
                <a:gd name="connsiteY2" fmla="*/ 1323983 h 4645857"/>
                <a:gd name="connsiteX3" fmla="*/ 1871904 w 2230726"/>
                <a:gd name="connsiteY3" fmla="*/ 2236444 h 4645857"/>
                <a:gd name="connsiteX4" fmla="*/ 1871904 w 2230726"/>
                <a:gd name="connsiteY4" fmla="*/ 2236445 h 4645857"/>
                <a:gd name="connsiteX5" fmla="*/ 1871904 w 2230726"/>
                <a:gd name="connsiteY5" fmla="*/ 2239386 h 4645857"/>
                <a:gd name="connsiteX6" fmla="*/ 1868798 w 2230726"/>
                <a:gd name="connsiteY6" fmla="*/ 2238586 h 4645857"/>
                <a:gd name="connsiteX7" fmla="*/ 1868797 w 2230726"/>
                <a:gd name="connsiteY7" fmla="*/ 2238587 h 4645857"/>
                <a:gd name="connsiteX8" fmla="*/ 1856197 w 2230726"/>
                <a:gd name="connsiteY8" fmla="*/ 2247272 h 4645857"/>
                <a:gd name="connsiteX9" fmla="*/ 2158977 w 2230726"/>
                <a:gd name="connsiteY9" fmla="*/ 4338790 h 4645857"/>
                <a:gd name="connsiteX10" fmla="*/ 0 w 2230726"/>
                <a:gd name="connsiteY10" fmla="*/ 4311440 h 4645857"/>
                <a:gd name="connsiteX11" fmla="*/ 349436 w 2230726"/>
                <a:gd name="connsiteY11" fmla="*/ 1323982 h 4645857"/>
                <a:gd name="connsiteX12" fmla="*/ 365141 w 2230726"/>
                <a:gd name="connsiteY12" fmla="*/ 1313156 h 4645857"/>
                <a:gd name="connsiteX13" fmla="*/ 1110669 w 2230726"/>
                <a:gd name="connsiteY13" fmla="*/ 1119694 h 4645857"/>
                <a:gd name="connsiteX14" fmla="*/ 510400 w 2230726"/>
                <a:gd name="connsiteY14" fmla="*/ 0 h 4645857"/>
                <a:gd name="connsiteX15" fmla="*/ 1710937 w 2230726"/>
                <a:gd name="connsiteY15" fmla="*/ 0 h 4645857"/>
                <a:gd name="connsiteX16" fmla="*/ 1758450 w 2230726"/>
                <a:gd name="connsiteY16" fmla="*/ 12568 h 4645857"/>
                <a:gd name="connsiteX17" fmla="*/ 2040332 w 2230726"/>
                <a:gd name="connsiteY17" fmla="*/ 381480 h 4645857"/>
                <a:gd name="connsiteX18" fmla="*/ 2040332 w 2230726"/>
                <a:gd name="connsiteY18" fmla="*/ 580179 h 4645857"/>
                <a:gd name="connsiteX19" fmla="*/ 1909972 w 2230726"/>
                <a:gd name="connsiteY19" fmla="*/ 860482 h 4645857"/>
                <a:gd name="connsiteX20" fmla="*/ 1871904 w 2230726"/>
                <a:gd name="connsiteY20" fmla="*/ 888455 h 4645857"/>
                <a:gd name="connsiteX21" fmla="*/ 1871904 w 2230726"/>
                <a:gd name="connsiteY21" fmla="*/ 1323982 h 4645857"/>
                <a:gd name="connsiteX22" fmla="*/ 1856197 w 2230726"/>
                <a:gd name="connsiteY22" fmla="*/ 1313155 h 4645857"/>
                <a:gd name="connsiteX23" fmla="*/ 1110669 w 2230726"/>
                <a:gd name="connsiteY23" fmla="*/ 1119693 h 4645857"/>
                <a:gd name="connsiteX24" fmla="*/ 365141 w 2230726"/>
                <a:gd name="connsiteY24" fmla="*/ 1313155 h 4645857"/>
                <a:gd name="connsiteX25" fmla="*/ 349436 w 2230726"/>
                <a:gd name="connsiteY25" fmla="*/ 1323981 h 4645857"/>
                <a:gd name="connsiteX26" fmla="*/ 349436 w 2230726"/>
                <a:gd name="connsiteY26" fmla="*/ 888455 h 4645857"/>
                <a:gd name="connsiteX27" fmla="*/ 311368 w 2230726"/>
                <a:gd name="connsiteY27" fmla="*/ 860482 h 4645857"/>
                <a:gd name="connsiteX28" fmla="*/ 181007 w 2230726"/>
                <a:gd name="connsiteY28" fmla="*/ 580179 h 4645857"/>
                <a:gd name="connsiteX29" fmla="*/ 181007 w 2230726"/>
                <a:gd name="connsiteY29" fmla="*/ 381480 h 4645857"/>
                <a:gd name="connsiteX30" fmla="*/ 462888 w 2230726"/>
                <a:gd name="connsiteY30" fmla="*/ 12568 h 4645857"/>
                <a:gd name="connsiteX31" fmla="*/ 510400 w 2230726"/>
                <a:gd name="connsiteY31" fmla="*/ 0 h 4645857"/>
                <a:gd name="connsiteX0" fmla="*/ 1110669 w 2230726"/>
                <a:gd name="connsiteY0" fmla="*/ 1119694 h 4560744"/>
                <a:gd name="connsiteX1" fmla="*/ 1856197 w 2230726"/>
                <a:gd name="connsiteY1" fmla="*/ 1313156 h 4560744"/>
                <a:gd name="connsiteX2" fmla="*/ 1871904 w 2230726"/>
                <a:gd name="connsiteY2" fmla="*/ 1323983 h 4560744"/>
                <a:gd name="connsiteX3" fmla="*/ 1871904 w 2230726"/>
                <a:gd name="connsiteY3" fmla="*/ 2236444 h 4560744"/>
                <a:gd name="connsiteX4" fmla="*/ 1871904 w 2230726"/>
                <a:gd name="connsiteY4" fmla="*/ 2236445 h 4560744"/>
                <a:gd name="connsiteX5" fmla="*/ 1871904 w 2230726"/>
                <a:gd name="connsiteY5" fmla="*/ 2239386 h 4560744"/>
                <a:gd name="connsiteX6" fmla="*/ 1868798 w 2230726"/>
                <a:gd name="connsiteY6" fmla="*/ 2238586 h 4560744"/>
                <a:gd name="connsiteX7" fmla="*/ 1868797 w 2230726"/>
                <a:gd name="connsiteY7" fmla="*/ 2238587 h 4560744"/>
                <a:gd name="connsiteX8" fmla="*/ 1856197 w 2230726"/>
                <a:gd name="connsiteY8" fmla="*/ 2247272 h 4560744"/>
                <a:gd name="connsiteX9" fmla="*/ 2158977 w 2230726"/>
                <a:gd name="connsiteY9" fmla="*/ 4338790 h 4560744"/>
                <a:gd name="connsiteX10" fmla="*/ 0 w 2230726"/>
                <a:gd name="connsiteY10" fmla="*/ 4311440 h 4560744"/>
                <a:gd name="connsiteX11" fmla="*/ 185983 w 2230726"/>
                <a:gd name="connsiteY11" fmla="*/ 2667211 h 4560744"/>
                <a:gd name="connsiteX12" fmla="*/ 349436 w 2230726"/>
                <a:gd name="connsiteY12" fmla="*/ 1323982 h 4560744"/>
                <a:gd name="connsiteX13" fmla="*/ 365141 w 2230726"/>
                <a:gd name="connsiteY13" fmla="*/ 1313156 h 4560744"/>
                <a:gd name="connsiteX14" fmla="*/ 1110669 w 2230726"/>
                <a:gd name="connsiteY14" fmla="*/ 1119694 h 4560744"/>
                <a:gd name="connsiteX15" fmla="*/ 510400 w 2230726"/>
                <a:gd name="connsiteY15" fmla="*/ 0 h 4560744"/>
                <a:gd name="connsiteX16" fmla="*/ 1710937 w 2230726"/>
                <a:gd name="connsiteY16" fmla="*/ 0 h 4560744"/>
                <a:gd name="connsiteX17" fmla="*/ 1758450 w 2230726"/>
                <a:gd name="connsiteY17" fmla="*/ 12568 h 4560744"/>
                <a:gd name="connsiteX18" fmla="*/ 2040332 w 2230726"/>
                <a:gd name="connsiteY18" fmla="*/ 381480 h 4560744"/>
                <a:gd name="connsiteX19" fmla="*/ 2040332 w 2230726"/>
                <a:gd name="connsiteY19" fmla="*/ 580179 h 4560744"/>
                <a:gd name="connsiteX20" fmla="*/ 1909972 w 2230726"/>
                <a:gd name="connsiteY20" fmla="*/ 860482 h 4560744"/>
                <a:gd name="connsiteX21" fmla="*/ 1871904 w 2230726"/>
                <a:gd name="connsiteY21" fmla="*/ 888455 h 4560744"/>
                <a:gd name="connsiteX22" fmla="*/ 1871904 w 2230726"/>
                <a:gd name="connsiteY22" fmla="*/ 1323982 h 4560744"/>
                <a:gd name="connsiteX23" fmla="*/ 1856197 w 2230726"/>
                <a:gd name="connsiteY23" fmla="*/ 1313155 h 4560744"/>
                <a:gd name="connsiteX24" fmla="*/ 1110669 w 2230726"/>
                <a:gd name="connsiteY24" fmla="*/ 1119693 h 4560744"/>
                <a:gd name="connsiteX25" fmla="*/ 365141 w 2230726"/>
                <a:gd name="connsiteY25" fmla="*/ 1313155 h 4560744"/>
                <a:gd name="connsiteX26" fmla="*/ 349436 w 2230726"/>
                <a:gd name="connsiteY26" fmla="*/ 1323981 h 4560744"/>
                <a:gd name="connsiteX27" fmla="*/ 349436 w 2230726"/>
                <a:gd name="connsiteY27" fmla="*/ 888455 h 4560744"/>
                <a:gd name="connsiteX28" fmla="*/ 311368 w 2230726"/>
                <a:gd name="connsiteY28" fmla="*/ 860482 h 4560744"/>
                <a:gd name="connsiteX29" fmla="*/ 181007 w 2230726"/>
                <a:gd name="connsiteY29" fmla="*/ 580179 h 4560744"/>
                <a:gd name="connsiteX30" fmla="*/ 181007 w 2230726"/>
                <a:gd name="connsiteY30" fmla="*/ 381480 h 4560744"/>
                <a:gd name="connsiteX31" fmla="*/ 462888 w 2230726"/>
                <a:gd name="connsiteY31" fmla="*/ 12568 h 4560744"/>
                <a:gd name="connsiteX32" fmla="*/ 510400 w 2230726"/>
                <a:gd name="connsiteY32" fmla="*/ 0 h 4560744"/>
                <a:gd name="connsiteX0" fmla="*/ 1274121 w 2394178"/>
                <a:gd name="connsiteY0" fmla="*/ 1119694 h 4560744"/>
                <a:gd name="connsiteX1" fmla="*/ 2019649 w 2394178"/>
                <a:gd name="connsiteY1" fmla="*/ 1313156 h 4560744"/>
                <a:gd name="connsiteX2" fmla="*/ 2035356 w 2394178"/>
                <a:gd name="connsiteY2" fmla="*/ 1323983 h 4560744"/>
                <a:gd name="connsiteX3" fmla="*/ 2035356 w 2394178"/>
                <a:gd name="connsiteY3" fmla="*/ 2236444 h 4560744"/>
                <a:gd name="connsiteX4" fmla="*/ 2035356 w 2394178"/>
                <a:gd name="connsiteY4" fmla="*/ 2236445 h 4560744"/>
                <a:gd name="connsiteX5" fmla="*/ 2035356 w 2394178"/>
                <a:gd name="connsiteY5" fmla="*/ 2239386 h 4560744"/>
                <a:gd name="connsiteX6" fmla="*/ 2032250 w 2394178"/>
                <a:gd name="connsiteY6" fmla="*/ 2238586 h 4560744"/>
                <a:gd name="connsiteX7" fmla="*/ 2032249 w 2394178"/>
                <a:gd name="connsiteY7" fmla="*/ 2238587 h 4560744"/>
                <a:gd name="connsiteX8" fmla="*/ 2019649 w 2394178"/>
                <a:gd name="connsiteY8" fmla="*/ 2247272 h 4560744"/>
                <a:gd name="connsiteX9" fmla="*/ 2322429 w 2394178"/>
                <a:gd name="connsiteY9" fmla="*/ 4338790 h 4560744"/>
                <a:gd name="connsiteX10" fmla="*/ 163452 w 2394178"/>
                <a:gd name="connsiteY10" fmla="*/ 4311440 h 4560744"/>
                <a:gd name="connsiteX11" fmla="*/ 0 w 2394178"/>
                <a:gd name="connsiteY11" fmla="*/ 2779807 h 4560744"/>
                <a:gd name="connsiteX12" fmla="*/ 512888 w 2394178"/>
                <a:gd name="connsiteY12" fmla="*/ 1323982 h 4560744"/>
                <a:gd name="connsiteX13" fmla="*/ 528593 w 2394178"/>
                <a:gd name="connsiteY13" fmla="*/ 1313156 h 4560744"/>
                <a:gd name="connsiteX14" fmla="*/ 1274121 w 2394178"/>
                <a:gd name="connsiteY14" fmla="*/ 1119694 h 4560744"/>
                <a:gd name="connsiteX15" fmla="*/ 673852 w 2394178"/>
                <a:gd name="connsiteY15" fmla="*/ 0 h 4560744"/>
                <a:gd name="connsiteX16" fmla="*/ 1874389 w 2394178"/>
                <a:gd name="connsiteY16" fmla="*/ 0 h 4560744"/>
                <a:gd name="connsiteX17" fmla="*/ 1921902 w 2394178"/>
                <a:gd name="connsiteY17" fmla="*/ 12568 h 4560744"/>
                <a:gd name="connsiteX18" fmla="*/ 2203784 w 2394178"/>
                <a:gd name="connsiteY18" fmla="*/ 381480 h 4560744"/>
                <a:gd name="connsiteX19" fmla="*/ 2203784 w 2394178"/>
                <a:gd name="connsiteY19" fmla="*/ 580179 h 4560744"/>
                <a:gd name="connsiteX20" fmla="*/ 2073424 w 2394178"/>
                <a:gd name="connsiteY20" fmla="*/ 860482 h 4560744"/>
                <a:gd name="connsiteX21" fmla="*/ 2035356 w 2394178"/>
                <a:gd name="connsiteY21" fmla="*/ 888455 h 4560744"/>
                <a:gd name="connsiteX22" fmla="*/ 2035356 w 2394178"/>
                <a:gd name="connsiteY22" fmla="*/ 1323982 h 4560744"/>
                <a:gd name="connsiteX23" fmla="*/ 2019649 w 2394178"/>
                <a:gd name="connsiteY23" fmla="*/ 1313155 h 4560744"/>
                <a:gd name="connsiteX24" fmla="*/ 1274121 w 2394178"/>
                <a:gd name="connsiteY24" fmla="*/ 1119693 h 4560744"/>
                <a:gd name="connsiteX25" fmla="*/ 528593 w 2394178"/>
                <a:gd name="connsiteY25" fmla="*/ 1313155 h 4560744"/>
                <a:gd name="connsiteX26" fmla="*/ 512888 w 2394178"/>
                <a:gd name="connsiteY26" fmla="*/ 1323981 h 4560744"/>
                <a:gd name="connsiteX27" fmla="*/ 512888 w 2394178"/>
                <a:gd name="connsiteY27" fmla="*/ 888455 h 4560744"/>
                <a:gd name="connsiteX28" fmla="*/ 474820 w 2394178"/>
                <a:gd name="connsiteY28" fmla="*/ 860482 h 4560744"/>
                <a:gd name="connsiteX29" fmla="*/ 344459 w 2394178"/>
                <a:gd name="connsiteY29" fmla="*/ 580179 h 4560744"/>
                <a:gd name="connsiteX30" fmla="*/ 344459 w 2394178"/>
                <a:gd name="connsiteY30" fmla="*/ 381480 h 4560744"/>
                <a:gd name="connsiteX31" fmla="*/ 626340 w 2394178"/>
                <a:gd name="connsiteY31" fmla="*/ 12568 h 4560744"/>
                <a:gd name="connsiteX32" fmla="*/ 673852 w 2394178"/>
                <a:gd name="connsiteY32" fmla="*/ 0 h 4560744"/>
                <a:gd name="connsiteX0" fmla="*/ 1230441 w 2350498"/>
                <a:gd name="connsiteY0" fmla="*/ 1119694 h 4560744"/>
                <a:gd name="connsiteX1" fmla="*/ 1975969 w 2350498"/>
                <a:gd name="connsiteY1" fmla="*/ 1313156 h 4560744"/>
                <a:gd name="connsiteX2" fmla="*/ 1991676 w 2350498"/>
                <a:gd name="connsiteY2" fmla="*/ 1323983 h 4560744"/>
                <a:gd name="connsiteX3" fmla="*/ 1991676 w 2350498"/>
                <a:gd name="connsiteY3" fmla="*/ 2236444 h 4560744"/>
                <a:gd name="connsiteX4" fmla="*/ 1991676 w 2350498"/>
                <a:gd name="connsiteY4" fmla="*/ 2236445 h 4560744"/>
                <a:gd name="connsiteX5" fmla="*/ 1991676 w 2350498"/>
                <a:gd name="connsiteY5" fmla="*/ 2239386 h 4560744"/>
                <a:gd name="connsiteX6" fmla="*/ 1988570 w 2350498"/>
                <a:gd name="connsiteY6" fmla="*/ 2238586 h 4560744"/>
                <a:gd name="connsiteX7" fmla="*/ 1988569 w 2350498"/>
                <a:gd name="connsiteY7" fmla="*/ 2238587 h 4560744"/>
                <a:gd name="connsiteX8" fmla="*/ 1975969 w 2350498"/>
                <a:gd name="connsiteY8" fmla="*/ 2247272 h 4560744"/>
                <a:gd name="connsiteX9" fmla="*/ 2278749 w 2350498"/>
                <a:gd name="connsiteY9" fmla="*/ 4338790 h 4560744"/>
                <a:gd name="connsiteX10" fmla="*/ 119772 w 2350498"/>
                <a:gd name="connsiteY10" fmla="*/ 4311440 h 4560744"/>
                <a:gd name="connsiteX11" fmla="*/ 0 w 2350498"/>
                <a:gd name="connsiteY11" fmla="*/ 2281165 h 4560744"/>
                <a:gd name="connsiteX12" fmla="*/ 469208 w 2350498"/>
                <a:gd name="connsiteY12" fmla="*/ 1323982 h 4560744"/>
                <a:gd name="connsiteX13" fmla="*/ 484913 w 2350498"/>
                <a:gd name="connsiteY13" fmla="*/ 1313156 h 4560744"/>
                <a:gd name="connsiteX14" fmla="*/ 1230441 w 2350498"/>
                <a:gd name="connsiteY14" fmla="*/ 1119694 h 4560744"/>
                <a:gd name="connsiteX15" fmla="*/ 630172 w 2350498"/>
                <a:gd name="connsiteY15" fmla="*/ 0 h 4560744"/>
                <a:gd name="connsiteX16" fmla="*/ 1830709 w 2350498"/>
                <a:gd name="connsiteY16" fmla="*/ 0 h 4560744"/>
                <a:gd name="connsiteX17" fmla="*/ 1878222 w 2350498"/>
                <a:gd name="connsiteY17" fmla="*/ 12568 h 4560744"/>
                <a:gd name="connsiteX18" fmla="*/ 2160104 w 2350498"/>
                <a:gd name="connsiteY18" fmla="*/ 381480 h 4560744"/>
                <a:gd name="connsiteX19" fmla="*/ 2160104 w 2350498"/>
                <a:gd name="connsiteY19" fmla="*/ 580179 h 4560744"/>
                <a:gd name="connsiteX20" fmla="*/ 2029744 w 2350498"/>
                <a:gd name="connsiteY20" fmla="*/ 860482 h 4560744"/>
                <a:gd name="connsiteX21" fmla="*/ 1991676 w 2350498"/>
                <a:gd name="connsiteY21" fmla="*/ 888455 h 4560744"/>
                <a:gd name="connsiteX22" fmla="*/ 1991676 w 2350498"/>
                <a:gd name="connsiteY22" fmla="*/ 1323982 h 4560744"/>
                <a:gd name="connsiteX23" fmla="*/ 1975969 w 2350498"/>
                <a:gd name="connsiteY23" fmla="*/ 1313155 h 4560744"/>
                <a:gd name="connsiteX24" fmla="*/ 1230441 w 2350498"/>
                <a:gd name="connsiteY24" fmla="*/ 1119693 h 4560744"/>
                <a:gd name="connsiteX25" fmla="*/ 484913 w 2350498"/>
                <a:gd name="connsiteY25" fmla="*/ 1313155 h 4560744"/>
                <a:gd name="connsiteX26" fmla="*/ 469208 w 2350498"/>
                <a:gd name="connsiteY26" fmla="*/ 1323981 h 4560744"/>
                <a:gd name="connsiteX27" fmla="*/ 469208 w 2350498"/>
                <a:gd name="connsiteY27" fmla="*/ 888455 h 4560744"/>
                <a:gd name="connsiteX28" fmla="*/ 431140 w 2350498"/>
                <a:gd name="connsiteY28" fmla="*/ 860482 h 4560744"/>
                <a:gd name="connsiteX29" fmla="*/ 300779 w 2350498"/>
                <a:gd name="connsiteY29" fmla="*/ 580179 h 4560744"/>
                <a:gd name="connsiteX30" fmla="*/ 300779 w 2350498"/>
                <a:gd name="connsiteY30" fmla="*/ 381480 h 4560744"/>
                <a:gd name="connsiteX31" fmla="*/ 582660 w 2350498"/>
                <a:gd name="connsiteY31" fmla="*/ 12568 h 4560744"/>
                <a:gd name="connsiteX32" fmla="*/ 630172 w 2350498"/>
                <a:gd name="connsiteY32" fmla="*/ 0 h 4560744"/>
                <a:gd name="connsiteX0" fmla="*/ 1292637 w 2412694"/>
                <a:gd name="connsiteY0" fmla="*/ 1119694 h 4560744"/>
                <a:gd name="connsiteX1" fmla="*/ 2038165 w 2412694"/>
                <a:gd name="connsiteY1" fmla="*/ 1313156 h 4560744"/>
                <a:gd name="connsiteX2" fmla="*/ 2053872 w 2412694"/>
                <a:gd name="connsiteY2" fmla="*/ 1323983 h 4560744"/>
                <a:gd name="connsiteX3" fmla="*/ 2053872 w 2412694"/>
                <a:gd name="connsiteY3" fmla="*/ 2236444 h 4560744"/>
                <a:gd name="connsiteX4" fmla="*/ 2053872 w 2412694"/>
                <a:gd name="connsiteY4" fmla="*/ 2236445 h 4560744"/>
                <a:gd name="connsiteX5" fmla="*/ 2053872 w 2412694"/>
                <a:gd name="connsiteY5" fmla="*/ 2239386 h 4560744"/>
                <a:gd name="connsiteX6" fmla="*/ 2050766 w 2412694"/>
                <a:gd name="connsiteY6" fmla="*/ 2238586 h 4560744"/>
                <a:gd name="connsiteX7" fmla="*/ 2050765 w 2412694"/>
                <a:gd name="connsiteY7" fmla="*/ 2238587 h 4560744"/>
                <a:gd name="connsiteX8" fmla="*/ 2038165 w 2412694"/>
                <a:gd name="connsiteY8" fmla="*/ 2247272 h 4560744"/>
                <a:gd name="connsiteX9" fmla="*/ 2340945 w 2412694"/>
                <a:gd name="connsiteY9" fmla="*/ 4338790 h 4560744"/>
                <a:gd name="connsiteX10" fmla="*/ 181968 w 2412694"/>
                <a:gd name="connsiteY10" fmla="*/ 4311440 h 4560744"/>
                <a:gd name="connsiteX11" fmla="*/ 62196 w 2412694"/>
                <a:gd name="connsiteY11" fmla="*/ 2281165 h 4560744"/>
                <a:gd name="connsiteX12" fmla="*/ 531404 w 2412694"/>
                <a:gd name="connsiteY12" fmla="*/ 1323982 h 4560744"/>
                <a:gd name="connsiteX13" fmla="*/ 547109 w 2412694"/>
                <a:gd name="connsiteY13" fmla="*/ 1313156 h 4560744"/>
                <a:gd name="connsiteX14" fmla="*/ 1292637 w 2412694"/>
                <a:gd name="connsiteY14" fmla="*/ 1119694 h 4560744"/>
                <a:gd name="connsiteX15" fmla="*/ 692368 w 2412694"/>
                <a:gd name="connsiteY15" fmla="*/ 0 h 4560744"/>
                <a:gd name="connsiteX16" fmla="*/ 1892905 w 2412694"/>
                <a:gd name="connsiteY16" fmla="*/ 0 h 4560744"/>
                <a:gd name="connsiteX17" fmla="*/ 1940418 w 2412694"/>
                <a:gd name="connsiteY17" fmla="*/ 12568 h 4560744"/>
                <a:gd name="connsiteX18" fmla="*/ 2222300 w 2412694"/>
                <a:gd name="connsiteY18" fmla="*/ 381480 h 4560744"/>
                <a:gd name="connsiteX19" fmla="*/ 2222300 w 2412694"/>
                <a:gd name="connsiteY19" fmla="*/ 580179 h 4560744"/>
                <a:gd name="connsiteX20" fmla="*/ 2091940 w 2412694"/>
                <a:gd name="connsiteY20" fmla="*/ 860482 h 4560744"/>
                <a:gd name="connsiteX21" fmla="*/ 2053872 w 2412694"/>
                <a:gd name="connsiteY21" fmla="*/ 888455 h 4560744"/>
                <a:gd name="connsiteX22" fmla="*/ 2053872 w 2412694"/>
                <a:gd name="connsiteY22" fmla="*/ 1323982 h 4560744"/>
                <a:gd name="connsiteX23" fmla="*/ 2038165 w 2412694"/>
                <a:gd name="connsiteY23" fmla="*/ 1313155 h 4560744"/>
                <a:gd name="connsiteX24" fmla="*/ 1292637 w 2412694"/>
                <a:gd name="connsiteY24" fmla="*/ 1119693 h 4560744"/>
                <a:gd name="connsiteX25" fmla="*/ 547109 w 2412694"/>
                <a:gd name="connsiteY25" fmla="*/ 1313155 h 4560744"/>
                <a:gd name="connsiteX26" fmla="*/ 531404 w 2412694"/>
                <a:gd name="connsiteY26" fmla="*/ 1323981 h 4560744"/>
                <a:gd name="connsiteX27" fmla="*/ 531404 w 2412694"/>
                <a:gd name="connsiteY27" fmla="*/ 888455 h 4560744"/>
                <a:gd name="connsiteX28" fmla="*/ 493336 w 2412694"/>
                <a:gd name="connsiteY28" fmla="*/ 860482 h 4560744"/>
                <a:gd name="connsiteX29" fmla="*/ 362975 w 2412694"/>
                <a:gd name="connsiteY29" fmla="*/ 580179 h 4560744"/>
                <a:gd name="connsiteX30" fmla="*/ 362975 w 2412694"/>
                <a:gd name="connsiteY30" fmla="*/ 381480 h 4560744"/>
                <a:gd name="connsiteX31" fmla="*/ 644856 w 2412694"/>
                <a:gd name="connsiteY31" fmla="*/ 12568 h 4560744"/>
                <a:gd name="connsiteX32" fmla="*/ 692368 w 2412694"/>
                <a:gd name="connsiteY32" fmla="*/ 0 h 4560744"/>
                <a:gd name="connsiteX0" fmla="*/ 1292637 w 2419408"/>
                <a:gd name="connsiteY0" fmla="*/ 1119694 h 4669220"/>
                <a:gd name="connsiteX1" fmla="*/ 2038165 w 2419408"/>
                <a:gd name="connsiteY1" fmla="*/ 1313156 h 4669220"/>
                <a:gd name="connsiteX2" fmla="*/ 2053872 w 2419408"/>
                <a:gd name="connsiteY2" fmla="*/ 1323983 h 4669220"/>
                <a:gd name="connsiteX3" fmla="*/ 2053872 w 2419408"/>
                <a:gd name="connsiteY3" fmla="*/ 2236444 h 4669220"/>
                <a:gd name="connsiteX4" fmla="*/ 2053872 w 2419408"/>
                <a:gd name="connsiteY4" fmla="*/ 2236445 h 4669220"/>
                <a:gd name="connsiteX5" fmla="*/ 2053872 w 2419408"/>
                <a:gd name="connsiteY5" fmla="*/ 2239386 h 4669220"/>
                <a:gd name="connsiteX6" fmla="*/ 2050766 w 2419408"/>
                <a:gd name="connsiteY6" fmla="*/ 2238586 h 4669220"/>
                <a:gd name="connsiteX7" fmla="*/ 2050765 w 2419408"/>
                <a:gd name="connsiteY7" fmla="*/ 2238587 h 4669220"/>
                <a:gd name="connsiteX8" fmla="*/ 2038165 w 2419408"/>
                <a:gd name="connsiteY8" fmla="*/ 2247272 h 4669220"/>
                <a:gd name="connsiteX9" fmla="*/ 2340945 w 2419408"/>
                <a:gd name="connsiteY9" fmla="*/ 4338790 h 4669220"/>
                <a:gd name="connsiteX10" fmla="*/ 181968 w 2419408"/>
                <a:gd name="connsiteY10" fmla="*/ 4311440 h 4669220"/>
                <a:gd name="connsiteX11" fmla="*/ 62196 w 2419408"/>
                <a:gd name="connsiteY11" fmla="*/ 2281165 h 4669220"/>
                <a:gd name="connsiteX12" fmla="*/ 531404 w 2419408"/>
                <a:gd name="connsiteY12" fmla="*/ 1323982 h 4669220"/>
                <a:gd name="connsiteX13" fmla="*/ 547109 w 2419408"/>
                <a:gd name="connsiteY13" fmla="*/ 1313156 h 4669220"/>
                <a:gd name="connsiteX14" fmla="*/ 1292637 w 2419408"/>
                <a:gd name="connsiteY14" fmla="*/ 1119694 h 4669220"/>
                <a:gd name="connsiteX15" fmla="*/ 692368 w 2419408"/>
                <a:gd name="connsiteY15" fmla="*/ 0 h 4669220"/>
                <a:gd name="connsiteX16" fmla="*/ 1892905 w 2419408"/>
                <a:gd name="connsiteY16" fmla="*/ 0 h 4669220"/>
                <a:gd name="connsiteX17" fmla="*/ 1940418 w 2419408"/>
                <a:gd name="connsiteY17" fmla="*/ 12568 h 4669220"/>
                <a:gd name="connsiteX18" fmla="*/ 2222300 w 2419408"/>
                <a:gd name="connsiteY18" fmla="*/ 381480 h 4669220"/>
                <a:gd name="connsiteX19" fmla="*/ 2222300 w 2419408"/>
                <a:gd name="connsiteY19" fmla="*/ 580179 h 4669220"/>
                <a:gd name="connsiteX20" fmla="*/ 2091940 w 2419408"/>
                <a:gd name="connsiteY20" fmla="*/ 860482 h 4669220"/>
                <a:gd name="connsiteX21" fmla="*/ 2053872 w 2419408"/>
                <a:gd name="connsiteY21" fmla="*/ 888455 h 4669220"/>
                <a:gd name="connsiteX22" fmla="*/ 2053872 w 2419408"/>
                <a:gd name="connsiteY22" fmla="*/ 1323982 h 4669220"/>
                <a:gd name="connsiteX23" fmla="*/ 2038165 w 2419408"/>
                <a:gd name="connsiteY23" fmla="*/ 1313155 h 4669220"/>
                <a:gd name="connsiteX24" fmla="*/ 1292637 w 2419408"/>
                <a:gd name="connsiteY24" fmla="*/ 1119693 h 4669220"/>
                <a:gd name="connsiteX25" fmla="*/ 547109 w 2419408"/>
                <a:gd name="connsiteY25" fmla="*/ 1313155 h 4669220"/>
                <a:gd name="connsiteX26" fmla="*/ 531404 w 2419408"/>
                <a:gd name="connsiteY26" fmla="*/ 1323981 h 4669220"/>
                <a:gd name="connsiteX27" fmla="*/ 531404 w 2419408"/>
                <a:gd name="connsiteY27" fmla="*/ 888455 h 4669220"/>
                <a:gd name="connsiteX28" fmla="*/ 493336 w 2419408"/>
                <a:gd name="connsiteY28" fmla="*/ 860482 h 4669220"/>
                <a:gd name="connsiteX29" fmla="*/ 362975 w 2419408"/>
                <a:gd name="connsiteY29" fmla="*/ 580179 h 4669220"/>
                <a:gd name="connsiteX30" fmla="*/ 362975 w 2419408"/>
                <a:gd name="connsiteY30" fmla="*/ 381480 h 4669220"/>
                <a:gd name="connsiteX31" fmla="*/ 644856 w 2419408"/>
                <a:gd name="connsiteY31" fmla="*/ 12568 h 4669220"/>
                <a:gd name="connsiteX32" fmla="*/ 692368 w 2419408"/>
                <a:gd name="connsiteY32" fmla="*/ 0 h 4669220"/>
                <a:gd name="connsiteX0" fmla="*/ 1292637 w 2340993"/>
                <a:gd name="connsiteY0" fmla="*/ 1119694 h 4731945"/>
                <a:gd name="connsiteX1" fmla="*/ 2038165 w 2340993"/>
                <a:gd name="connsiteY1" fmla="*/ 1313156 h 4731945"/>
                <a:gd name="connsiteX2" fmla="*/ 2053872 w 2340993"/>
                <a:gd name="connsiteY2" fmla="*/ 1323983 h 4731945"/>
                <a:gd name="connsiteX3" fmla="*/ 2053872 w 2340993"/>
                <a:gd name="connsiteY3" fmla="*/ 2236444 h 4731945"/>
                <a:gd name="connsiteX4" fmla="*/ 2053872 w 2340993"/>
                <a:gd name="connsiteY4" fmla="*/ 2236445 h 4731945"/>
                <a:gd name="connsiteX5" fmla="*/ 2053872 w 2340993"/>
                <a:gd name="connsiteY5" fmla="*/ 2239386 h 4731945"/>
                <a:gd name="connsiteX6" fmla="*/ 2050766 w 2340993"/>
                <a:gd name="connsiteY6" fmla="*/ 2238586 h 4731945"/>
                <a:gd name="connsiteX7" fmla="*/ 2050765 w 2340993"/>
                <a:gd name="connsiteY7" fmla="*/ 2238587 h 4731945"/>
                <a:gd name="connsiteX8" fmla="*/ 2038165 w 2340993"/>
                <a:gd name="connsiteY8" fmla="*/ 2247272 h 4731945"/>
                <a:gd name="connsiteX9" fmla="*/ 2340945 w 2340993"/>
                <a:gd name="connsiteY9" fmla="*/ 4338790 h 4731945"/>
                <a:gd name="connsiteX10" fmla="*/ 181968 w 2340993"/>
                <a:gd name="connsiteY10" fmla="*/ 4311440 h 4731945"/>
                <a:gd name="connsiteX11" fmla="*/ 62196 w 2340993"/>
                <a:gd name="connsiteY11" fmla="*/ 2281165 h 4731945"/>
                <a:gd name="connsiteX12" fmla="*/ 531404 w 2340993"/>
                <a:gd name="connsiteY12" fmla="*/ 1323982 h 4731945"/>
                <a:gd name="connsiteX13" fmla="*/ 547109 w 2340993"/>
                <a:gd name="connsiteY13" fmla="*/ 1313156 h 4731945"/>
                <a:gd name="connsiteX14" fmla="*/ 1292637 w 2340993"/>
                <a:gd name="connsiteY14" fmla="*/ 1119694 h 4731945"/>
                <a:gd name="connsiteX15" fmla="*/ 692368 w 2340993"/>
                <a:gd name="connsiteY15" fmla="*/ 0 h 4731945"/>
                <a:gd name="connsiteX16" fmla="*/ 1892905 w 2340993"/>
                <a:gd name="connsiteY16" fmla="*/ 0 h 4731945"/>
                <a:gd name="connsiteX17" fmla="*/ 1940418 w 2340993"/>
                <a:gd name="connsiteY17" fmla="*/ 12568 h 4731945"/>
                <a:gd name="connsiteX18" fmla="*/ 2222300 w 2340993"/>
                <a:gd name="connsiteY18" fmla="*/ 381480 h 4731945"/>
                <a:gd name="connsiteX19" fmla="*/ 2222300 w 2340993"/>
                <a:gd name="connsiteY19" fmla="*/ 580179 h 4731945"/>
                <a:gd name="connsiteX20" fmla="*/ 2091940 w 2340993"/>
                <a:gd name="connsiteY20" fmla="*/ 860482 h 4731945"/>
                <a:gd name="connsiteX21" fmla="*/ 2053872 w 2340993"/>
                <a:gd name="connsiteY21" fmla="*/ 888455 h 4731945"/>
                <a:gd name="connsiteX22" fmla="*/ 2053872 w 2340993"/>
                <a:gd name="connsiteY22" fmla="*/ 1323982 h 4731945"/>
                <a:gd name="connsiteX23" fmla="*/ 2038165 w 2340993"/>
                <a:gd name="connsiteY23" fmla="*/ 1313155 h 4731945"/>
                <a:gd name="connsiteX24" fmla="*/ 1292637 w 2340993"/>
                <a:gd name="connsiteY24" fmla="*/ 1119693 h 4731945"/>
                <a:gd name="connsiteX25" fmla="*/ 547109 w 2340993"/>
                <a:gd name="connsiteY25" fmla="*/ 1313155 h 4731945"/>
                <a:gd name="connsiteX26" fmla="*/ 531404 w 2340993"/>
                <a:gd name="connsiteY26" fmla="*/ 1323981 h 4731945"/>
                <a:gd name="connsiteX27" fmla="*/ 531404 w 2340993"/>
                <a:gd name="connsiteY27" fmla="*/ 888455 h 4731945"/>
                <a:gd name="connsiteX28" fmla="*/ 493336 w 2340993"/>
                <a:gd name="connsiteY28" fmla="*/ 860482 h 4731945"/>
                <a:gd name="connsiteX29" fmla="*/ 362975 w 2340993"/>
                <a:gd name="connsiteY29" fmla="*/ 580179 h 4731945"/>
                <a:gd name="connsiteX30" fmla="*/ 362975 w 2340993"/>
                <a:gd name="connsiteY30" fmla="*/ 381480 h 4731945"/>
                <a:gd name="connsiteX31" fmla="*/ 644856 w 2340993"/>
                <a:gd name="connsiteY31" fmla="*/ 12568 h 4731945"/>
                <a:gd name="connsiteX32" fmla="*/ 692368 w 2340993"/>
                <a:gd name="connsiteY32" fmla="*/ 0 h 4731945"/>
                <a:gd name="connsiteX0" fmla="*/ 1292637 w 2499906"/>
                <a:gd name="connsiteY0" fmla="*/ 1119694 h 4513252"/>
                <a:gd name="connsiteX1" fmla="*/ 2038165 w 2499906"/>
                <a:gd name="connsiteY1" fmla="*/ 1313156 h 4513252"/>
                <a:gd name="connsiteX2" fmla="*/ 2053872 w 2499906"/>
                <a:gd name="connsiteY2" fmla="*/ 1323983 h 4513252"/>
                <a:gd name="connsiteX3" fmla="*/ 2053872 w 2499906"/>
                <a:gd name="connsiteY3" fmla="*/ 2236444 h 4513252"/>
                <a:gd name="connsiteX4" fmla="*/ 2053872 w 2499906"/>
                <a:gd name="connsiteY4" fmla="*/ 2236445 h 4513252"/>
                <a:gd name="connsiteX5" fmla="*/ 2053872 w 2499906"/>
                <a:gd name="connsiteY5" fmla="*/ 2239386 h 4513252"/>
                <a:gd name="connsiteX6" fmla="*/ 2050766 w 2499906"/>
                <a:gd name="connsiteY6" fmla="*/ 2238586 h 4513252"/>
                <a:gd name="connsiteX7" fmla="*/ 2050765 w 2499906"/>
                <a:gd name="connsiteY7" fmla="*/ 2238587 h 4513252"/>
                <a:gd name="connsiteX8" fmla="*/ 2038165 w 2499906"/>
                <a:gd name="connsiteY8" fmla="*/ 2247272 h 4513252"/>
                <a:gd name="connsiteX9" fmla="*/ 2304412 w 2499906"/>
                <a:gd name="connsiteY9" fmla="*/ 2972830 h 4513252"/>
                <a:gd name="connsiteX10" fmla="*/ 2340945 w 2499906"/>
                <a:gd name="connsiteY10" fmla="*/ 4338790 h 4513252"/>
                <a:gd name="connsiteX11" fmla="*/ 181968 w 2499906"/>
                <a:gd name="connsiteY11" fmla="*/ 4311440 h 4513252"/>
                <a:gd name="connsiteX12" fmla="*/ 62196 w 2499906"/>
                <a:gd name="connsiteY12" fmla="*/ 2281165 h 4513252"/>
                <a:gd name="connsiteX13" fmla="*/ 531404 w 2499906"/>
                <a:gd name="connsiteY13" fmla="*/ 1323982 h 4513252"/>
                <a:gd name="connsiteX14" fmla="*/ 547109 w 2499906"/>
                <a:gd name="connsiteY14" fmla="*/ 1313156 h 4513252"/>
                <a:gd name="connsiteX15" fmla="*/ 1292637 w 2499906"/>
                <a:gd name="connsiteY15" fmla="*/ 1119694 h 4513252"/>
                <a:gd name="connsiteX16" fmla="*/ 692368 w 2499906"/>
                <a:gd name="connsiteY16" fmla="*/ 0 h 4513252"/>
                <a:gd name="connsiteX17" fmla="*/ 1892905 w 2499906"/>
                <a:gd name="connsiteY17" fmla="*/ 0 h 4513252"/>
                <a:gd name="connsiteX18" fmla="*/ 1940418 w 2499906"/>
                <a:gd name="connsiteY18" fmla="*/ 12568 h 4513252"/>
                <a:gd name="connsiteX19" fmla="*/ 2222300 w 2499906"/>
                <a:gd name="connsiteY19" fmla="*/ 381480 h 4513252"/>
                <a:gd name="connsiteX20" fmla="*/ 2222300 w 2499906"/>
                <a:gd name="connsiteY20" fmla="*/ 580179 h 4513252"/>
                <a:gd name="connsiteX21" fmla="*/ 2091940 w 2499906"/>
                <a:gd name="connsiteY21" fmla="*/ 860482 h 4513252"/>
                <a:gd name="connsiteX22" fmla="*/ 2053872 w 2499906"/>
                <a:gd name="connsiteY22" fmla="*/ 888455 h 4513252"/>
                <a:gd name="connsiteX23" fmla="*/ 2053872 w 2499906"/>
                <a:gd name="connsiteY23" fmla="*/ 1323982 h 4513252"/>
                <a:gd name="connsiteX24" fmla="*/ 2038165 w 2499906"/>
                <a:gd name="connsiteY24" fmla="*/ 1313155 h 4513252"/>
                <a:gd name="connsiteX25" fmla="*/ 1292637 w 2499906"/>
                <a:gd name="connsiteY25" fmla="*/ 1119693 h 4513252"/>
                <a:gd name="connsiteX26" fmla="*/ 547109 w 2499906"/>
                <a:gd name="connsiteY26" fmla="*/ 1313155 h 4513252"/>
                <a:gd name="connsiteX27" fmla="*/ 531404 w 2499906"/>
                <a:gd name="connsiteY27" fmla="*/ 1323981 h 4513252"/>
                <a:gd name="connsiteX28" fmla="*/ 531404 w 2499906"/>
                <a:gd name="connsiteY28" fmla="*/ 888455 h 4513252"/>
                <a:gd name="connsiteX29" fmla="*/ 493336 w 2499906"/>
                <a:gd name="connsiteY29" fmla="*/ 860482 h 4513252"/>
                <a:gd name="connsiteX30" fmla="*/ 362975 w 2499906"/>
                <a:gd name="connsiteY30" fmla="*/ 580179 h 4513252"/>
                <a:gd name="connsiteX31" fmla="*/ 362975 w 2499906"/>
                <a:gd name="connsiteY31" fmla="*/ 381480 h 4513252"/>
                <a:gd name="connsiteX32" fmla="*/ 644856 w 2499906"/>
                <a:gd name="connsiteY32" fmla="*/ 12568 h 4513252"/>
                <a:gd name="connsiteX33" fmla="*/ 692368 w 2499906"/>
                <a:gd name="connsiteY33" fmla="*/ 0 h 4513252"/>
                <a:gd name="connsiteX0" fmla="*/ 1292637 w 2344615"/>
                <a:gd name="connsiteY0" fmla="*/ 1119694 h 4446273"/>
                <a:gd name="connsiteX1" fmla="*/ 2038165 w 2344615"/>
                <a:gd name="connsiteY1" fmla="*/ 1313156 h 4446273"/>
                <a:gd name="connsiteX2" fmla="*/ 2053872 w 2344615"/>
                <a:gd name="connsiteY2" fmla="*/ 1323983 h 4446273"/>
                <a:gd name="connsiteX3" fmla="*/ 2053872 w 2344615"/>
                <a:gd name="connsiteY3" fmla="*/ 2236444 h 4446273"/>
                <a:gd name="connsiteX4" fmla="*/ 2053872 w 2344615"/>
                <a:gd name="connsiteY4" fmla="*/ 2236445 h 4446273"/>
                <a:gd name="connsiteX5" fmla="*/ 2053872 w 2344615"/>
                <a:gd name="connsiteY5" fmla="*/ 2239386 h 4446273"/>
                <a:gd name="connsiteX6" fmla="*/ 2050766 w 2344615"/>
                <a:gd name="connsiteY6" fmla="*/ 2238586 h 4446273"/>
                <a:gd name="connsiteX7" fmla="*/ 2050765 w 2344615"/>
                <a:gd name="connsiteY7" fmla="*/ 2238587 h 4446273"/>
                <a:gd name="connsiteX8" fmla="*/ 2038165 w 2344615"/>
                <a:gd name="connsiteY8" fmla="*/ 2247272 h 4446273"/>
                <a:gd name="connsiteX9" fmla="*/ 2304412 w 2344615"/>
                <a:gd name="connsiteY9" fmla="*/ 2972830 h 4446273"/>
                <a:gd name="connsiteX10" fmla="*/ 2340945 w 2344615"/>
                <a:gd name="connsiteY10" fmla="*/ 4338790 h 4446273"/>
                <a:gd name="connsiteX11" fmla="*/ 181968 w 2344615"/>
                <a:gd name="connsiteY11" fmla="*/ 4311440 h 4446273"/>
                <a:gd name="connsiteX12" fmla="*/ 62196 w 2344615"/>
                <a:gd name="connsiteY12" fmla="*/ 2281165 h 4446273"/>
                <a:gd name="connsiteX13" fmla="*/ 531404 w 2344615"/>
                <a:gd name="connsiteY13" fmla="*/ 1323982 h 4446273"/>
                <a:gd name="connsiteX14" fmla="*/ 547109 w 2344615"/>
                <a:gd name="connsiteY14" fmla="*/ 1313156 h 4446273"/>
                <a:gd name="connsiteX15" fmla="*/ 1292637 w 2344615"/>
                <a:gd name="connsiteY15" fmla="*/ 1119694 h 4446273"/>
                <a:gd name="connsiteX16" fmla="*/ 692368 w 2344615"/>
                <a:gd name="connsiteY16" fmla="*/ 0 h 4446273"/>
                <a:gd name="connsiteX17" fmla="*/ 1892905 w 2344615"/>
                <a:gd name="connsiteY17" fmla="*/ 0 h 4446273"/>
                <a:gd name="connsiteX18" fmla="*/ 1940418 w 2344615"/>
                <a:gd name="connsiteY18" fmla="*/ 12568 h 4446273"/>
                <a:gd name="connsiteX19" fmla="*/ 2222300 w 2344615"/>
                <a:gd name="connsiteY19" fmla="*/ 381480 h 4446273"/>
                <a:gd name="connsiteX20" fmla="*/ 2222300 w 2344615"/>
                <a:gd name="connsiteY20" fmla="*/ 580179 h 4446273"/>
                <a:gd name="connsiteX21" fmla="*/ 2091940 w 2344615"/>
                <a:gd name="connsiteY21" fmla="*/ 860482 h 4446273"/>
                <a:gd name="connsiteX22" fmla="*/ 2053872 w 2344615"/>
                <a:gd name="connsiteY22" fmla="*/ 888455 h 4446273"/>
                <a:gd name="connsiteX23" fmla="*/ 2053872 w 2344615"/>
                <a:gd name="connsiteY23" fmla="*/ 1323982 h 4446273"/>
                <a:gd name="connsiteX24" fmla="*/ 2038165 w 2344615"/>
                <a:gd name="connsiteY24" fmla="*/ 1313155 h 4446273"/>
                <a:gd name="connsiteX25" fmla="*/ 1292637 w 2344615"/>
                <a:gd name="connsiteY25" fmla="*/ 1119693 h 4446273"/>
                <a:gd name="connsiteX26" fmla="*/ 547109 w 2344615"/>
                <a:gd name="connsiteY26" fmla="*/ 1313155 h 4446273"/>
                <a:gd name="connsiteX27" fmla="*/ 531404 w 2344615"/>
                <a:gd name="connsiteY27" fmla="*/ 1323981 h 4446273"/>
                <a:gd name="connsiteX28" fmla="*/ 531404 w 2344615"/>
                <a:gd name="connsiteY28" fmla="*/ 888455 h 4446273"/>
                <a:gd name="connsiteX29" fmla="*/ 493336 w 2344615"/>
                <a:gd name="connsiteY29" fmla="*/ 860482 h 4446273"/>
                <a:gd name="connsiteX30" fmla="*/ 362975 w 2344615"/>
                <a:gd name="connsiteY30" fmla="*/ 580179 h 4446273"/>
                <a:gd name="connsiteX31" fmla="*/ 362975 w 2344615"/>
                <a:gd name="connsiteY31" fmla="*/ 381480 h 4446273"/>
                <a:gd name="connsiteX32" fmla="*/ 644856 w 2344615"/>
                <a:gd name="connsiteY32" fmla="*/ 12568 h 4446273"/>
                <a:gd name="connsiteX33" fmla="*/ 692368 w 2344615"/>
                <a:gd name="connsiteY33" fmla="*/ 0 h 4446273"/>
                <a:gd name="connsiteX0" fmla="*/ 1292637 w 2532509"/>
                <a:gd name="connsiteY0" fmla="*/ 1119694 h 4526524"/>
                <a:gd name="connsiteX1" fmla="*/ 2038165 w 2532509"/>
                <a:gd name="connsiteY1" fmla="*/ 1313156 h 4526524"/>
                <a:gd name="connsiteX2" fmla="*/ 2053872 w 2532509"/>
                <a:gd name="connsiteY2" fmla="*/ 1323983 h 4526524"/>
                <a:gd name="connsiteX3" fmla="*/ 2053872 w 2532509"/>
                <a:gd name="connsiteY3" fmla="*/ 2236444 h 4526524"/>
                <a:gd name="connsiteX4" fmla="*/ 2053872 w 2532509"/>
                <a:gd name="connsiteY4" fmla="*/ 2236445 h 4526524"/>
                <a:gd name="connsiteX5" fmla="*/ 2053872 w 2532509"/>
                <a:gd name="connsiteY5" fmla="*/ 2239386 h 4526524"/>
                <a:gd name="connsiteX6" fmla="*/ 2050766 w 2532509"/>
                <a:gd name="connsiteY6" fmla="*/ 2238586 h 4526524"/>
                <a:gd name="connsiteX7" fmla="*/ 2050765 w 2532509"/>
                <a:gd name="connsiteY7" fmla="*/ 2238587 h 4526524"/>
                <a:gd name="connsiteX8" fmla="*/ 2038165 w 2532509"/>
                <a:gd name="connsiteY8" fmla="*/ 2247272 h 4526524"/>
                <a:gd name="connsiteX9" fmla="*/ 2391772 w 2532509"/>
                <a:gd name="connsiteY9" fmla="*/ 2763723 h 4526524"/>
                <a:gd name="connsiteX10" fmla="*/ 2340945 w 2532509"/>
                <a:gd name="connsiteY10" fmla="*/ 4338790 h 4526524"/>
                <a:gd name="connsiteX11" fmla="*/ 181968 w 2532509"/>
                <a:gd name="connsiteY11" fmla="*/ 4311440 h 4526524"/>
                <a:gd name="connsiteX12" fmla="*/ 62196 w 2532509"/>
                <a:gd name="connsiteY12" fmla="*/ 2281165 h 4526524"/>
                <a:gd name="connsiteX13" fmla="*/ 531404 w 2532509"/>
                <a:gd name="connsiteY13" fmla="*/ 1323982 h 4526524"/>
                <a:gd name="connsiteX14" fmla="*/ 547109 w 2532509"/>
                <a:gd name="connsiteY14" fmla="*/ 1313156 h 4526524"/>
                <a:gd name="connsiteX15" fmla="*/ 1292637 w 2532509"/>
                <a:gd name="connsiteY15" fmla="*/ 1119694 h 4526524"/>
                <a:gd name="connsiteX16" fmla="*/ 692368 w 2532509"/>
                <a:gd name="connsiteY16" fmla="*/ 0 h 4526524"/>
                <a:gd name="connsiteX17" fmla="*/ 1892905 w 2532509"/>
                <a:gd name="connsiteY17" fmla="*/ 0 h 4526524"/>
                <a:gd name="connsiteX18" fmla="*/ 1940418 w 2532509"/>
                <a:gd name="connsiteY18" fmla="*/ 12568 h 4526524"/>
                <a:gd name="connsiteX19" fmla="*/ 2222300 w 2532509"/>
                <a:gd name="connsiteY19" fmla="*/ 381480 h 4526524"/>
                <a:gd name="connsiteX20" fmla="*/ 2222300 w 2532509"/>
                <a:gd name="connsiteY20" fmla="*/ 580179 h 4526524"/>
                <a:gd name="connsiteX21" fmla="*/ 2091940 w 2532509"/>
                <a:gd name="connsiteY21" fmla="*/ 860482 h 4526524"/>
                <a:gd name="connsiteX22" fmla="*/ 2053872 w 2532509"/>
                <a:gd name="connsiteY22" fmla="*/ 888455 h 4526524"/>
                <a:gd name="connsiteX23" fmla="*/ 2053872 w 2532509"/>
                <a:gd name="connsiteY23" fmla="*/ 1323982 h 4526524"/>
                <a:gd name="connsiteX24" fmla="*/ 2038165 w 2532509"/>
                <a:gd name="connsiteY24" fmla="*/ 1313155 h 4526524"/>
                <a:gd name="connsiteX25" fmla="*/ 1292637 w 2532509"/>
                <a:gd name="connsiteY25" fmla="*/ 1119693 h 4526524"/>
                <a:gd name="connsiteX26" fmla="*/ 547109 w 2532509"/>
                <a:gd name="connsiteY26" fmla="*/ 1313155 h 4526524"/>
                <a:gd name="connsiteX27" fmla="*/ 531404 w 2532509"/>
                <a:gd name="connsiteY27" fmla="*/ 1323981 h 4526524"/>
                <a:gd name="connsiteX28" fmla="*/ 531404 w 2532509"/>
                <a:gd name="connsiteY28" fmla="*/ 888455 h 4526524"/>
                <a:gd name="connsiteX29" fmla="*/ 493336 w 2532509"/>
                <a:gd name="connsiteY29" fmla="*/ 860482 h 4526524"/>
                <a:gd name="connsiteX30" fmla="*/ 362975 w 2532509"/>
                <a:gd name="connsiteY30" fmla="*/ 580179 h 4526524"/>
                <a:gd name="connsiteX31" fmla="*/ 362975 w 2532509"/>
                <a:gd name="connsiteY31" fmla="*/ 381480 h 4526524"/>
                <a:gd name="connsiteX32" fmla="*/ 644856 w 2532509"/>
                <a:gd name="connsiteY32" fmla="*/ 12568 h 4526524"/>
                <a:gd name="connsiteX33" fmla="*/ 692368 w 2532509"/>
                <a:gd name="connsiteY33" fmla="*/ 0 h 4526524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050765 w 2532509"/>
                <a:gd name="connsiteY7" fmla="*/ 2238587 h 4526523"/>
                <a:gd name="connsiteX8" fmla="*/ 2391772 w 2532509"/>
                <a:gd name="connsiteY8" fmla="*/ 2763723 h 4526523"/>
                <a:gd name="connsiteX9" fmla="*/ 2340945 w 2532509"/>
                <a:gd name="connsiteY9" fmla="*/ 4338790 h 4526523"/>
                <a:gd name="connsiteX10" fmla="*/ 181968 w 2532509"/>
                <a:gd name="connsiteY10" fmla="*/ 4311440 h 4526523"/>
                <a:gd name="connsiteX11" fmla="*/ 62196 w 2532509"/>
                <a:gd name="connsiteY11" fmla="*/ 2281165 h 4526523"/>
                <a:gd name="connsiteX12" fmla="*/ 531404 w 2532509"/>
                <a:gd name="connsiteY12" fmla="*/ 1323982 h 4526523"/>
                <a:gd name="connsiteX13" fmla="*/ 547109 w 2532509"/>
                <a:gd name="connsiteY13" fmla="*/ 1313156 h 4526523"/>
                <a:gd name="connsiteX14" fmla="*/ 1292637 w 2532509"/>
                <a:gd name="connsiteY14" fmla="*/ 1119694 h 4526523"/>
                <a:gd name="connsiteX15" fmla="*/ 692368 w 2532509"/>
                <a:gd name="connsiteY15" fmla="*/ 0 h 4526523"/>
                <a:gd name="connsiteX16" fmla="*/ 1892905 w 2532509"/>
                <a:gd name="connsiteY16" fmla="*/ 0 h 4526523"/>
                <a:gd name="connsiteX17" fmla="*/ 1940418 w 2532509"/>
                <a:gd name="connsiteY17" fmla="*/ 12568 h 4526523"/>
                <a:gd name="connsiteX18" fmla="*/ 2222300 w 2532509"/>
                <a:gd name="connsiteY18" fmla="*/ 381480 h 4526523"/>
                <a:gd name="connsiteX19" fmla="*/ 2222300 w 2532509"/>
                <a:gd name="connsiteY19" fmla="*/ 580179 h 4526523"/>
                <a:gd name="connsiteX20" fmla="*/ 2091940 w 2532509"/>
                <a:gd name="connsiteY20" fmla="*/ 860482 h 4526523"/>
                <a:gd name="connsiteX21" fmla="*/ 2053872 w 2532509"/>
                <a:gd name="connsiteY21" fmla="*/ 888455 h 4526523"/>
                <a:gd name="connsiteX22" fmla="*/ 2053872 w 2532509"/>
                <a:gd name="connsiteY22" fmla="*/ 1323982 h 4526523"/>
                <a:gd name="connsiteX23" fmla="*/ 2038165 w 2532509"/>
                <a:gd name="connsiteY23" fmla="*/ 1313155 h 4526523"/>
                <a:gd name="connsiteX24" fmla="*/ 1292637 w 2532509"/>
                <a:gd name="connsiteY24" fmla="*/ 1119693 h 4526523"/>
                <a:gd name="connsiteX25" fmla="*/ 547109 w 2532509"/>
                <a:gd name="connsiteY25" fmla="*/ 1313155 h 4526523"/>
                <a:gd name="connsiteX26" fmla="*/ 531404 w 2532509"/>
                <a:gd name="connsiteY26" fmla="*/ 1323981 h 4526523"/>
                <a:gd name="connsiteX27" fmla="*/ 531404 w 2532509"/>
                <a:gd name="connsiteY27" fmla="*/ 888455 h 4526523"/>
                <a:gd name="connsiteX28" fmla="*/ 493336 w 2532509"/>
                <a:gd name="connsiteY28" fmla="*/ 860482 h 4526523"/>
                <a:gd name="connsiteX29" fmla="*/ 362975 w 2532509"/>
                <a:gd name="connsiteY29" fmla="*/ 580179 h 4526523"/>
                <a:gd name="connsiteX30" fmla="*/ 362975 w 2532509"/>
                <a:gd name="connsiteY30" fmla="*/ 381480 h 4526523"/>
                <a:gd name="connsiteX31" fmla="*/ 644856 w 2532509"/>
                <a:gd name="connsiteY31" fmla="*/ 12568 h 4526523"/>
                <a:gd name="connsiteX32" fmla="*/ 692368 w 2532509"/>
                <a:gd name="connsiteY32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050766 w 2532509"/>
                <a:gd name="connsiteY6" fmla="*/ 2238586 h 4526523"/>
                <a:gd name="connsiteX7" fmla="*/ 2391772 w 2532509"/>
                <a:gd name="connsiteY7" fmla="*/ 2763723 h 4526523"/>
                <a:gd name="connsiteX8" fmla="*/ 2340945 w 2532509"/>
                <a:gd name="connsiteY8" fmla="*/ 4338790 h 4526523"/>
                <a:gd name="connsiteX9" fmla="*/ 181968 w 2532509"/>
                <a:gd name="connsiteY9" fmla="*/ 4311440 h 4526523"/>
                <a:gd name="connsiteX10" fmla="*/ 62196 w 2532509"/>
                <a:gd name="connsiteY10" fmla="*/ 2281165 h 4526523"/>
                <a:gd name="connsiteX11" fmla="*/ 531404 w 2532509"/>
                <a:gd name="connsiteY11" fmla="*/ 1323982 h 4526523"/>
                <a:gd name="connsiteX12" fmla="*/ 547109 w 2532509"/>
                <a:gd name="connsiteY12" fmla="*/ 1313156 h 4526523"/>
                <a:gd name="connsiteX13" fmla="*/ 1292637 w 2532509"/>
                <a:gd name="connsiteY13" fmla="*/ 1119694 h 4526523"/>
                <a:gd name="connsiteX14" fmla="*/ 692368 w 2532509"/>
                <a:gd name="connsiteY14" fmla="*/ 0 h 4526523"/>
                <a:gd name="connsiteX15" fmla="*/ 1892905 w 2532509"/>
                <a:gd name="connsiteY15" fmla="*/ 0 h 4526523"/>
                <a:gd name="connsiteX16" fmla="*/ 1940418 w 2532509"/>
                <a:gd name="connsiteY16" fmla="*/ 12568 h 4526523"/>
                <a:gd name="connsiteX17" fmla="*/ 2222300 w 2532509"/>
                <a:gd name="connsiteY17" fmla="*/ 381480 h 4526523"/>
                <a:gd name="connsiteX18" fmla="*/ 2222300 w 2532509"/>
                <a:gd name="connsiteY18" fmla="*/ 580179 h 4526523"/>
                <a:gd name="connsiteX19" fmla="*/ 2091940 w 2532509"/>
                <a:gd name="connsiteY19" fmla="*/ 860482 h 4526523"/>
                <a:gd name="connsiteX20" fmla="*/ 2053872 w 2532509"/>
                <a:gd name="connsiteY20" fmla="*/ 888455 h 4526523"/>
                <a:gd name="connsiteX21" fmla="*/ 2053872 w 2532509"/>
                <a:gd name="connsiteY21" fmla="*/ 1323982 h 4526523"/>
                <a:gd name="connsiteX22" fmla="*/ 2038165 w 2532509"/>
                <a:gd name="connsiteY22" fmla="*/ 1313155 h 4526523"/>
                <a:gd name="connsiteX23" fmla="*/ 1292637 w 2532509"/>
                <a:gd name="connsiteY23" fmla="*/ 1119693 h 4526523"/>
                <a:gd name="connsiteX24" fmla="*/ 547109 w 2532509"/>
                <a:gd name="connsiteY24" fmla="*/ 1313155 h 4526523"/>
                <a:gd name="connsiteX25" fmla="*/ 531404 w 2532509"/>
                <a:gd name="connsiteY25" fmla="*/ 1323981 h 4526523"/>
                <a:gd name="connsiteX26" fmla="*/ 531404 w 2532509"/>
                <a:gd name="connsiteY26" fmla="*/ 888455 h 4526523"/>
                <a:gd name="connsiteX27" fmla="*/ 493336 w 2532509"/>
                <a:gd name="connsiteY27" fmla="*/ 860482 h 4526523"/>
                <a:gd name="connsiteX28" fmla="*/ 362975 w 2532509"/>
                <a:gd name="connsiteY28" fmla="*/ 580179 h 4526523"/>
                <a:gd name="connsiteX29" fmla="*/ 362975 w 2532509"/>
                <a:gd name="connsiteY29" fmla="*/ 381480 h 4526523"/>
                <a:gd name="connsiteX30" fmla="*/ 644856 w 2532509"/>
                <a:gd name="connsiteY30" fmla="*/ 12568 h 4526523"/>
                <a:gd name="connsiteX31" fmla="*/ 692368 w 2532509"/>
                <a:gd name="connsiteY31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053872 w 2532509"/>
                <a:gd name="connsiteY5" fmla="*/ 2239386 h 4526523"/>
                <a:gd name="connsiteX6" fmla="*/ 2391772 w 2532509"/>
                <a:gd name="connsiteY6" fmla="*/ 2763723 h 4526523"/>
                <a:gd name="connsiteX7" fmla="*/ 2340945 w 2532509"/>
                <a:gd name="connsiteY7" fmla="*/ 4338790 h 4526523"/>
                <a:gd name="connsiteX8" fmla="*/ 181968 w 2532509"/>
                <a:gd name="connsiteY8" fmla="*/ 4311440 h 4526523"/>
                <a:gd name="connsiteX9" fmla="*/ 62196 w 2532509"/>
                <a:gd name="connsiteY9" fmla="*/ 2281165 h 4526523"/>
                <a:gd name="connsiteX10" fmla="*/ 531404 w 2532509"/>
                <a:gd name="connsiteY10" fmla="*/ 1323982 h 4526523"/>
                <a:gd name="connsiteX11" fmla="*/ 547109 w 2532509"/>
                <a:gd name="connsiteY11" fmla="*/ 1313156 h 4526523"/>
                <a:gd name="connsiteX12" fmla="*/ 1292637 w 2532509"/>
                <a:gd name="connsiteY12" fmla="*/ 1119694 h 4526523"/>
                <a:gd name="connsiteX13" fmla="*/ 692368 w 2532509"/>
                <a:gd name="connsiteY13" fmla="*/ 0 h 4526523"/>
                <a:gd name="connsiteX14" fmla="*/ 1892905 w 2532509"/>
                <a:gd name="connsiteY14" fmla="*/ 0 h 4526523"/>
                <a:gd name="connsiteX15" fmla="*/ 1940418 w 2532509"/>
                <a:gd name="connsiteY15" fmla="*/ 12568 h 4526523"/>
                <a:gd name="connsiteX16" fmla="*/ 2222300 w 2532509"/>
                <a:gd name="connsiteY16" fmla="*/ 381480 h 4526523"/>
                <a:gd name="connsiteX17" fmla="*/ 2222300 w 2532509"/>
                <a:gd name="connsiteY17" fmla="*/ 580179 h 4526523"/>
                <a:gd name="connsiteX18" fmla="*/ 2091940 w 2532509"/>
                <a:gd name="connsiteY18" fmla="*/ 860482 h 4526523"/>
                <a:gd name="connsiteX19" fmla="*/ 2053872 w 2532509"/>
                <a:gd name="connsiteY19" fmla="*/ 888455 h 4526523"/>
                <a:gd name="connsiteX20" fmla="*/ 2053872 w 2532509"/>
                <a:gd name="connsiteY20" fmla="*/ 1323982 h 4526523"/>
                <a:gd name="connsiteX21" fmla="*/ 2038165 w 2532509"/>
                <a:gd name="connsiteY21" fmla="*/ 1313155 h 4526523"/>
                <a:gd name="connsiteX22" fmla="*/ 1292637 w 2532509"/>
                <a:gd name="connsiteY22" fmla="*/ 1119693 h 4526523"/>
                <a:gd name="connsiteX23" fmla="*/ 547109 w 2532509"/>
                <a:gd name="connsiteY23" fmla="*/ 1313155 h 4526523"/>
                <a:gd name="connsiteX24" fmla="*/ 531404 w 2532509"/>
                <a:gd name="connsiteY24" fmla="*/ 1323981 h 4526523"/>
                <a:gd name="connsiteX25" fmla="*/ 531404 w 2532509"/>
                <a:gd name="connsiteY25" fmla="*/ 888455 h 4526523"/>
                <a:gd name="connsiteX26" fmla="*/ 493336 w 2532509"/>
                <a:gd name="connsiteY26" fmla="*/ 860482 h 4526523"/>
                <a:gd name="connsiteX27" fmla="*/ 362975 w 2532509"/>
                <a:gd name="connsiteY27" fmla="*/ 580179 h 4526523"/>
                <a:gd name="connsiteX28" fmla="*/ 362975 w 2532509"/>
                <a:gd name="connsiteY28" fmla="*/ 381480 h 4526523"/>
                <a:gd name="connsiteX29" fmla="*/ 644856 w 2532509"/>
                <a:gd name="connsiteY29" fmla="*/ 12568 h 4526523"/>
                <a:gd name="connsiteX30" fmla="*/ 692368 w 2532509"/>
                <a:gd name="connsiteY30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053872 w 2532509"/>
                <a:gd name="connsiteY4" fmla="*/ 2236445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053872 w 2532509"/>
                <a:gd name="connsiteY3" fmla="*/ 2236444 h 4526523"/>
                <a:gd name="connsiteX4" fmla="*/ 2403309 w 2532509"/>
                <a:gd name="connsiteY4" fmla="*/ 1673463 h 4526523"/>
                <a:gd name="connsiteX5" fmla="*/ 2391772 w 2532509"/>
                <a:gd name="connsiteY5" fmla="*/ 2763723 h 4526523"/>
                <a:gd name="connsiteX6" fmla="*/ 2340945 w 2532509"/>
                <a:gd name="connsiteY6" fmla="*/ 4338790 h 4526523"/>
                <a:gd name="connsiteX7" fmla="*/ 181968 w 2532509"/>
                <a:gd name="connsiteY7" fmla="*/ 4311440 h 4526523"/>
                <a:gd name="connsiteX8" fmla="*/ 62196 w 2532509"/>
                <a:gd name="connsiteY8" fmla="*/ 2281165 h 4526523"/>
                <a:gd name="connsiteX9" fmla="*/ 531404 w 2532509"/>
                <a:gd name="connsiteY9" fmla="*/ 1323982 h 4526523"/>
                <a:gd name="connsiteX10" fmla="*/ 547109 w 2532509"/>
                <a:gd name="connsiteY10" fmla="*/ 1313156 h 4526523"/>
                <a:gd name="connsiteX11" fmla="*/ 1292637 w 2532509"/>
                <a:gd name="connsiteY11" fmla="*/ 1119694 h 4526523"/>
                <a:gd name="connsiteX12" fmla="*/ 692368 w 2532509"/>
                <a:gd name="connsiteY12" fmla="*/ 0 h 4526523"/>
                <a:gd name="connsiteX13" fmla="*/ 1892905 w 2532509"/>
                <a:gd name="connsiteY13" fmla="*/ 0 h 4526523"/>
                <a:gd name="connsiteX14" fmla="*/ 1940418 w 2532509"/>
                <a:gd name="connsiteY14" fmla="*/ 12568 h 4526523"/>
                <a:gd name="connsiteX15" fmla="*/ 2222300 w 2532509"/>
                <a:gd name="connsiteY15" fmla="*/ 381480 h 4526523"/>
                <a:gd name="connsiteX16" fmla="*/ 2222300 w 2532509"/>
                <a:gd name="connsiteY16" fmla="*/ 580179 h 4526523"/>
                <a:gd name="connsiteX17" fmla="*/ 2091940 w 2532509"/>
                <a:gd name="connsiteY17" fmla="*/ 860482 h 4526523"/>
                <a:gd name="connsiteX18" fmla="*/ 2053872 w 2532509"/>
                <a:gd name="connsiteY18" fmla="*/ 888455 h 4526523"/>
                <a:gd name="connsiteX19" fmla="*/ 2053872 w 2532509"/>
                <a:gd name="connsiteY19" fmla="*/ 1323982 h 4526523"/>
                <a:gd name="connsiteX20" fmla="*/ 2038165 w 2532509"/>
                <a:gd name="connsiteY20" fmla="*/ 1313155 h 4526523"/>
                <a:gd name="connsiteX21" fmla="*/ 1292637 w 2532509"/>
                <a:gd name="connsiteY21" fmla="*/ 1119693 h 4526523"/>
                <a:gd name="connsiteX22" fmla="*/ 547109 w 2532509"/>
                <a:gd name="connsiteY22" fmla="*/ 1313155 h 4526523"/>
                <a:gd name="connsiteX23" fmla="*/ 531404 w 2532509"/>
                <a:gd name="connsiteY23" fmla="*/ 1323981 h 4526523"/>
                <a:gd name="connsiteX24" fmla="*/ 531404 w 2532509"/>
                <a:gd name="connsiteY24" fmla="*/ 888455 h 4526523"/>
                <a:gd name="connsiteX25" fmla="*/ 493336 w 2532509"/>
                <a:gd name="connsiteY25" fmla="*/ 860482 h 4526523"/>
                <a:gd name="connsiteX26" fmla="*/ 362975 w 2532509"/>
                <a:gd name="connsiteY26" fmla="*/ 580179 h 4526523"/>
                <a:gd name="connsiteX27" fmla="*/ 362975 w 2532509"/>
                <a:gd name="connsiteY27" fmla="*/ 381480 h 4526523"/>
                <a:gd name="connsiteX28" fmla="*/ 644856 w 2532509"/>
                <a:gd name="connsiteY28" fmla="*/ 12568 h 4526523"/>
                <a:gd name="connsiteX29" fmla="*/ 692368 w 2532509"/>
                <a:gd name="connsiteY29" fmla="*/ 0 h 4526523"/>
                <a:gd name="connsiteX0" fmla="*/ 1292637 w 2532509"/>
                <a:gd name="connsiteY0" fmla="*/ 1119694 h 4526523"/>
                <a:gd name="connsiteX1" fmla="*/ 2038165 w 2532509"/>
                <a:gd name="connsiteY1" fmla="*/ 1313156 h 4526523"/>
                <a:gd name="connsiteX2" fmla="*/ 2053872 w 2532509"/>
                <a:gd name="connsiteY2" fmla="*/ 1323983 h 4526523"/>
                <a:gd name="connsiteX3" fmla="*/ 2403309 w 2532509"/>
                <a:gd name="connsiteY3" fmla="*/ 1673463 h 4526523"/>
                <a:gd name="connsiteX4" fmla="*/ 2391772 w 2532509"/>
                <a:gd name="connsiteY4" fmla="*/ 2763723 h 4526523"/>
                <a:gd name="connsiteX5" fmla="*/ 2340945 w 2532509"/>
                <a:gd name="connsiteY5" fmla="*/ 4338790 h 4526523"/>
                <a:gd name="connsiteX6" fmla="*/ 181968 w 2532509"/>
                <a:gd name="connsiteY6" fmla="*/ 4311440 h 4526523"/>
                <a:gd name="connsiteX7" fmla="*/ 62196 w 2532509"/>
                <a:gd name="connsiteY7" fmla="*/ 2281165 h 4526523"/>
                <a:gd name="connsiteX8" fmla="*/ 531404 w 2532509"/>
                <a:gd name="connsiteY8" fmla="*/ 1323982 h 4526523"/>
                <a:gd name="connsiteX9" fmla="*/ 547109 w 2532509"/>
                <a:gd name="connsiteY9" fmla="*/ 1313156 h 4526523"/>
                <a:gd name="connsiteX10" fmla="*/ 1292637 w 2532509"/>
                <a:gd name="connsiteY10" fmla="*/ 1119694 h 4526523"/>
                <a:gd name="connsiteX11" fmla="*/ 692368 w 2532509"/>
                <a:gd name="connsiteY11" fmla="*/ 0 h 4526523"/>
                <a:gd name="connsiteX12" fmla="*/ 1892905 w 2532509"/>
                <a:gd name="connsiteY12" fmla="*/ 0 h 4526523"/>
                <a:gd name="connsiteX13" fmla="*/ 1940418 w 2532509"/>
                <a:gd name="connsiteY13" fmla="*/ 12568 h 4526523"/>
                <a:gd name="connsiteX14" fmla="*/ 2222300 w 2532509"/>
                <a:gd name="connsiteY14" fmla="*/ 381480 h 4526523"/>
                <a:gd name="connsiteX15" fmla="*/ 2222300 w 2532509"/>
                <a:gd name="connsiteY15" fmla="*/ 580179 h 4526523"/>
                <a:gd name="connsiteX16" fmla="*/ 2091940 w 2532509"/>
                <a:gd name="connsiteY16" fmla="*/ 860482 h 4526523"/>
                <a:gd name="connsiteX17" fmla="*/ 2053872 w 2532509"/>
                <a:gd name="connsiteY17" fmla="*/ 888455 h 4526523"/>
                <a:gd name="connsiteX18" fmla="*/ 2053872 w 2532509"/>
                <a:gd name="connsiteY18" fmla="*/ 1323982 h 4526523"/>
                <a:gd name="connsiteX19" fmla="*/ 2038165 w 2532509"/>
                <a:gd name="connsiteY19" fmla="*/ 1313155 h 4526523"/>
                <a:gd name="connsiteX20" fmla="*/ 1292637 w 2532509"/>
                <a:gd name="connsiteY20" fmla="*/ 1119693 h 4526523"/>
                <a:gd name="connsiteX21" fmla="*/ 547109 w 2532509"/>
                <a:gd name="connsiteY21" fmla="*/ 1313155 h 4526523"/>
                <a:gd name="connsiteX22" fmla="*/ 531404 w 2532509"/>
                <a:gd name="connsiteY22" fmla="*/ 1323981 h 4526523"/>
                <a:gd name="connsiteX23" fmla="*/ 531404 w 2532509"/>
                <a:gd name="connsiteY23" fmla="*/ 888455 h 4526523"/>
                <a:gd name="connsiteX24" fmla="*/ 493336 w 2532509"/>
                <a:gd name="connsiteY24" fmla="*/ 860482 h 4526523"/>
                <a:gd name="connsiteX25" fmla="*/ 362975 w 2532509"/>
                <a:gd name="connsiteY25" fmla="*/ 580179 h 4526523"/>
                <a:gd name="connsiteX26" fmla="*/ 362975 w 2532509"/>
                <a:gd name="connsiteY26" fmla="*/ 381480 h 4526523"/>
                <a:gd name="connsiteX27" fmla="*/ 644856 w 2532509"/>
                <a:gd name="connsiteY27" fmla="*/ 12568 h 4526523"/>
                <a:gd name="connsiteX28" fmla="*/ 692368 w 2532509"/>
                <a:gd name="connsiteY28" fmla="*/ 0 h 4526523"/>
                <a:gd name="connsiteX0" fmla="*/ 1292637 w 2431124"/>
                <a:gd name="connsiteY0" fmla="*/ 1119694 h 4646075"/>
                <a:gd name="connsiteX1" fmla="*/ 2038165 w 2431124"/>
                <a:gd name="connsiteY1" fmla="*/ 1313156 h 4646075"/>
                <a:gd name="connsiteX2" fmla="*/ 2053872 w 2431124"/>
                <a:gd name="connsiteY2" fmla="*/ 1323983 h 4646075"/>
                <a:gd name="connsiteX3" fmla="*/ 2403309 w 2431124"/>
                <a:gd name="connsiteY3" fmla="*/ 1673463 h 4646075"/>
                <a:gd name="connsiteX4" fmla="*/ 2391772 w 2431124"/>
                <a:gd name="connsiteY4" fmla="*/ 2763723 h 4646075"/>
                <a:gd name="connsiteX5" fmla="*/ 2340945 w 2431124"/>
                <a:gd name="connsiteY5" fmla="*/ 4338790 h 4646075"/>
                <a:gd name="connsiteX6" fmla="*/ 181968 w 2431124"/>
                <a:gd name="connsiteY6" fmla="*/ 4311440 h 4646075"/>
                <a:gd name="connsiteX7" fmla="*/ 62196 w 2431124"/>
                <a:gd name="connsiteY7" fmla="*/ 2281165 h 4646075"/>
                <a:gd name="connsiteX8" fmla="*/ 531404 w 2431124"/>
                <a:gd name="connsiteY8" fmla="*/ 1323982 h 4646075"/>
                <a:gd name="connsiteX9" fmla="*/ 547109 w 2431124"/>
                <a:gd name="connsiteY9" fmla="*/ 1313156 h 4646075"/>
                <a:gd name="connsiteX10" fmla="*/ 1292637 w 2431124"/>
                <a:gd name="connsiteY10" fmla="*/ 1119694 h 4646075"/>
                <a:gd name="connsiteX11" fmla="*/ 692368 w 2431124"/>
                <a:gd name="connsiteY11" fmla="*/ 0 h 4646075"/>
                <a:gd name="connsiteX12" fmla="*/ 1892905 w 2431124"/>
                <a:gd name="connsiteY12" fmla="*/ 0 h 4646075"/>
                <a:gd name="connsiteX13" fmla="*/ 1940418 w 2431124"/>
                <a:gd name="connsiteY13" fmla="*/ 12568 h 4646075"/>
                <a:gd name="connsiteX14" fmla="*/ 2222300 w 2431124"/>
                <a:gd name="connsiteY14" fmla="*/ 381480 h 4646075"/>
                <a:gd name="connsiteX15" fmla="*/ 2222300 w 2431124"/>
                <a:gd name="connsiteY15" fmla="*/ 580179 h 4646075"/>
                <a:gd name="connsiteX16" fmla="*/ 2091940 w 2431124"/>
                <a:gd name="connsiteY16" fmla="*/ 860482 h 4646075"/>
                <a:gd name="connsiteX17" fmla="*/ 2053872 w 2431124"/>
                <a:gd name="connsiteY17" fmla="*/ 888455 h 4646075"/>
                <a:gd name="connsiteX18" fmla="*/ 2053872 w 2431124"/>
                <a:gd name="connsiteY18" fmla="*/ 1323982 h 4646075"/>
                <a:gd name="connsiteX19" fmla="*/ 2038165 w 2431124"/>
                <a:gd name="connsiteY19" fmla="*/ 1313155 h 4646075"/>
                <a:gd name="connsiteX20" fmla="*/ 1292637 w 2431124"/>
                <a:gd name="connsiteY20" fmla="*/ 1119693 h 4646075"/>
                <a:gd name="connsiteX21" fmla="*/ 547109 w 2431124"/>
                <a:gd name="connsiteY21" fmla="*/ 1313155 h 4646075"/>
                <a:gd name="connsiteX22" fmla="*/ 531404 w 2431124"/>
                <a:gd name="connsiteY22" fmla="*/ 1323981 h 4646075"/>
                <a:gd name="connsiteX23" fmla="*/ 531404 w 2431124"/>
                <a:gd name="connsiteY23" fmla="*/ 888455 h 4646075"/>
                <a:gd name="connsiteX24" fmla="*/ 493336 w 2431124"/>
                <a:gd name="connsiteY24" fmla="*/ 860482 h 4646075"/>
                <a:gd name="connsiteX25" fmla="*/ 362975 w 2431124"/>
                <a:gd name="connsiteY25" fmla="*/ 580179 h 4646075"/>
                <a:gd name="connsiteX26" fmla="*/ 362975 w 2431124"/>
                <a:gd name="connsiteY26" fmla="*/ 381480 h 4646075"/>
                <a:gd name="connsiteX27" fmla="*/ 644856 w 2431124"/>
                <a:gd name="connsiteY27" fmla="*/ 12568 h 4646075"/>
                <a:gd name="connsiteX28" fmla="*/ 692368 w 2431124"/>
                <a:gd name="connsiteY28" fmla="*/ 0 h 4646075"/>
                <a:gd name="connsiteX0" fmla="*/ 1254012 w 2392499"/>
                <a:gd name="connsiteY0" fmla="*/ 1119694 h 4646074"/>
                <a:gd name="connsiteX1" fmla="*/ 1999540 w 2392499"/>
                <a:gd name="connsiteY1" fmla="*/ 1313156 h 4646074"/>
                <a:gd name="connsiteX2" fmla="*/ 2015247 w 2392499"/>
                <a:gd name="connsiteY2" fmla="*/ 1323983 h 4646074"/>
                <a:gd name="connsiteX3" fmla="*/ 2364684 w 2392499"/>
                <a:gd name="connsiteY3" fmla="*/ 1673463 h 4646074"/>
                <a:gd name="connsiteX4" fmla="*/ 2353147 w 2392499"/>
                <a:gd name="connsiteY4" fmla="*/ 2763723 h 4646074"/>
                <a:gd name="connsiteX5" fmla="*/ 2302320 w 2392499"/>
                <a:gd name="connsiteY5" fmla="*/ 4338790 h 4646074"/>
                <a:gd name="connsiteX6" fmla="*/ 143343 w 2392499"/>
                <a:gd name="connsiteY6" fmla="*/ 4311440 h 4646074"/>
                <a:gd name="connsiteX7" fmla="*/ 23571 w 2392499"/>
                <a:gd name="connsiteY7" fmla="*/ 2281165 h 4646074"/>
                <a:gd name="connsiteX8" fmla="*/ 492779 w 2392499"/>
                <a:gd name="connsiteY8" fmla="*/ 1323982 h 4646074"/>
                <a:gd name="connsiteX9" fmla="*/ 508484 w 2392499"/>
                <a:gd name="connsiteY9" fmla="*/ 1313156 h 4646074"/>
                <a:gd name="connsiteX10" fmla="*/ 1254012 w 2392499"/>
                <a:gd name="connsiteY10" fmla="*/ 1119694 h 4646074"/>
                <a:gd name="connsiteX11" fmla="*/ 653743 w 2392499"/>
                <a:gd name="connsiteY11" fmla="*/ 0 h 4646074"/>
                <a:gd name="connsiteX12" fmla="*/ 1854280 w 2392499"/>
                <a:gd name="connsiteY12" fmla="*/ 0 h 4646074"/>
                <a:gd name="connsiteX13" fmla="*/ 1901793 w 2392499"/>
                <a:gd name="connsiteY13" fmla="*/ 12568 h 4646074"/>
                <a:gd name="connsiteX14" fmla="*/ 2183675 w 2392499"/>
                <a:gd name="connsiteY14" fmla="*/ 381480 h 4646074"/>
                <a:gd name="connsiteX15" fmla="*/ 2183675 w 2392499"/>
                <a:gd name="connsiteY15" fmla="*/ 580179 h 4646074"/>
                <a:gd name="connsiteX16" fmla="*/ 2053315 w 2392499"/>
                <a:gd name="connsiteY16" fmla="*/ 860482 h 4646074"/>
                <a:gd name="connsiteX17" fmla="*/ 2015247 w 2392499"/>
                <a:gd name="connsiteY17" fmla="*/ 888455 h 4646074"/>
                <a:gd name="connsiteX18" fmla="*/ 2015247 w 2392499"/>
                <a:gd name="connsiteY18" fmla="*/ 1323982 h 4646074"/>
                <a:gd name="connsiteX19" fmla="*/ 1999540 w 2392499"/>
                <a:gd name="connsiteY19" fmla="*/ 1313155 h 4646074"/>
                <a:gd name="connsiteX20" fmla="*/ 1254012 w 2392499"/>
                <a:gd name="connsiteY20" fmla="*/ 1119693 h 4646074"/>
                <a:gd name="connsiteX21" fmla="*/ 508484 w 2392499"/>
                <a:gd name="connsiteY21" fmla="*/ 1313155 h 4646074"/>
                <a:gd name="connsiteX22" fmla="*/ 492779 w 2392499"/>
                <a:gd name="connsiteY22" fmla="*/ 1323981 h 4646074"/>
                <a:gd name="connsiteX23" fmla="*/ 492779 w 2392499"/>
                <a:gd name="connsiteY23" fmla="*/ 888455 h 4646074"/>
                <a:gd name="connsiteX24" fmla="*/ 454711 w 2392499"/>
                <a:gd name="connsiteY24" fmla="*/ 860482 h 4646074"/>
                <a:gd name="connsiteX25" fmla="*/ 324350 w 2392499"/>
                <a:gd name="connsiteY25" fmla="*/ 580179 h 4646074"/>
                <a:gd name="connsiteX26" fmla="*/ 324350 w 2392499"/>
                <a:gd name="connsiteY26" fmla="*/ 381480 h 4646074"/>
                <a:gd name="connsiteX27" fmla="*/ 606231 w 2392499"/>
                <a:gd name="connsiteY27" fmla="*/ 12568 h 4646074"/>
                <a:gd name="connsiteX28" fmla="*/ 653743 w 2392499"/>
                <a:gd name="connsiteY28" fmla="*/ 0 h 4646074"/>
                <a:gd name="connsiteX0" fmla="*/ 1254012 w 2392499"/>
                <a:gd name="connsiteY0" fmla="*/ 1119694 h 4614502"/>
                <a:gd name="connsiteX1" fmla="*/ 1999540 w 2392499"/>
                <a:gd name="connsiteY1" fmla="*/ 1313156 h 4614502"/>
                <a:gd name="connsiteX2" fmla="*/ 2015247 w 2392499"/>
                <a:gd name="connsiteY2" fmla="*/ 1323983 h 4614502"/>
                <a:gd name="connsiteX3" fmla="*/ 2364684 w 2392499"/>
                <a:gd name="connsiteY3" fmla="*/ 1673463 h 4614502"/>
                <a:gd name="connsiteX4" fmla="*/ 2353147 w 2392499"/>
                <a:gd name="connsiteY4" fmla="*/ 2763723 h 4614502"/>
                <a:gd name="connsiteX5" fmla="*/ 2302320 w 2392499"/>
                <a:gd name="connsiteY5" fmla="*/ 4338790 h 4614502"/>
                <a:gd name="connsiteX6" fmla="*/ 143343 w 2392499"/>
                <a:gd name="connsiteY6" fmla="*/ 4311440 h 4614502"/>
                <a:gd name="connsiteX7" fmla="*/ 23571 w 2392499"/>
                <a:gd name="connsiteY7" fmla="*/ 2281165 h 4614502"/>
                <a:gd name="connsiteX8" fmla="*/ 492779 w 2392499"/>
                <a:gd name="connsiteY8" fmla="*/ 1323982 h 4614502"/>
                <a:gd name="connsiteX9" fmla="*/ 508484 w 2392499"/>
                <a:gd name="connsiteY9" fmla="*/ 1313156 h 4614502"/>
                <a:gd name="connsiteX10" fmla="*/ 1254012 w 2392499"/>
                <a:gd name="connsiteY10" fmla="*/ 1119694 h 4614502"/>
                <a:gd name="connsiteX11" fmla="*/ 653743 w 2392499"/>
                <a:gd name="connsiteY11" fmla="*/ 0 h 4614502"/>
                <a:gd name="connsiteX12" fmla="*/ 1854280 w 2392499"/>
                <a:gd name="connsiteY12" fmla="*/ 0 h 4614502"/>
                <a:gd name="connsiteX13" fmla="*/ 1901793 w 2392499"/>
                <a:gd name="connsiteY13" fmla="*/ 12568 h 4614502"/>
                <a:gd name="connsiteX14" fmla="*/ 2183675 w 2392499"/>
                <a:gd name="connsiteY14" fmla="*/ 381480 h 4614502"/>
                <a:gd name="connsiteX15" fmla="*/ 2183675 w 2392499"/>
                <a:gd name="connsiteY15" fmla="*/ 580179 h 4614502"/>
                <a:gd name="connsiteX16" fmla="*/ 2053315 w 2392499"/>
                <a:gd name="connsiteY16" fmla="*/ 860482 h 4614502"/>
                <a:gd name="connsiteX17" fmla="*/ 2015247 w 2392499"/>
                <a:gd name="connsiteY17" fmla="*/ 888455 h 4614502"/>
                <a:gd name="connsiteX18" fmla="*/ 2015247 w 2392499"/>
                <a:gd name="connsiteY18" fmla="*/ 1323982 h 4614502"/>
                <a:gd name="connsiteX19" fmla="*/ 1999540 w 2392499"/>
                <a:gd name="connsiteY19" fmla="*/ 1313155 h 4614502"/>
                <a:gd name="connsiteX20" fmla="*/ 1254012 w 2392499"/>
                <a:gd name="connsiteY20" fmla="*/ 1119693 h 4614502"/>
                <a:gd name="connsiteX21" fmla="*/ 508484 w 2392499"/>
                <a:gd name="connsiteY21" fmla="*/ 1313155 h 4614502"/>
                <a:gd name="connsiteX22" fmla="*/ 492779 w 2392499"/>
                <a:gd name="connsiteY22" fmla="*/ 1323981 h 4614502"/>
                <a:gd name="connsiteX23" fmla="*/ 492779 w 2392499"/>
                <a:gd name="connsiteY23" fmla="*/ 888455 h 4614502"/>
                <a:gd name="connsiteX24" fmla="*/ 454711 w 2392499"/>
                <a:gd name="connsiteY24" fmla="*/ 860482 h 4614502"/>
                <a:gd name="connsiteX25" fmla="*/ 324350 w 2392499"/>
                <a:gd name="connsiteY25" fmla="*/ 580179 h 4614502"/>
                <a:gd name="connsiteX26" fmla="*/ 324350 w 2392499"/>
                <a:gd name="connsiteY26" fmla="*/ 381480 h 4614502"/>
                <a:gd name="connsiteX27" fmla="*/ 606231 w 2392499"/>
                <a:gd name="connsiteY27" fmla="*/ 12568 h 4614502"/>
                <a:gd name="connsiteX28" fmla="*/ 653743 w 2392499"/>
                <a:gd name="connsiteY28" fmla="*/ 0 h 4614502"/>
                <a:gd name="connsiteX0" fmla="*/ 1252109 w 2485667"/>
                <a:gd name="connsiteY0" fmla="*/ 1119694 h 4481594"/>
                <a:gd name="connsiteX1" fmla="*/ 1997637 w 2485667"/>
                <a:gd name="connsiteY1" fmla="*/ 1313156 h 4481594"/>
                <a:gd name="connsiteX2" fmla="*/ 2013344 w 2485667"/>
                <a:gd name="connsiteY2" fmla="*/ 1323983 h 4481594"/>
                <a:gd name="connsiteX3" fmla="*/ 2362781 w 2485667"/>
                <a:gd name="connsiteY3" fmla="*/ 1673463 h 4481594"/>
                <a:gd name="connsiteX4" fmla="*/ 2351244 w 2485667"/>
                <a:gd name="connsiteY4" fmla="*/ 2763723 h 4481594"/>
                <a:gd name="connsiteX5" fmla="*/ 2300417 w 2485667"/>
                <a:gd name="connsiteY5" fmla="*/ 4338790 h 4481594"/>
                <a:gd name="connsiteX6" fmla="*/ 228800 w 2485667"/>
                <a:gd name="connsiteY6" fmla="*/ 4295354 h 4481594"/>
                <a:gd name="connsiteX7" fmla="*/ 21668 w 2485667"/>
                <a:gd name="connsiteY7" fmla="*/ 2281165 h 4481594"/>
                <a:gd name="connsiteX8" fmla="*/ 490876 w 2485667"/>
                <a:gd name="connsiteY8" fmla="*/ 1323982 h 4481594"/>
                <a:gd name="connsiteX9" fmla="*/ 506581 w 2485667"/>
                <a:gd name="connsiteY9" fmla="*/ 1313156 h 4481594"/>
                <a:gd name="connsiteX10" fmla="*/ 1252109 w 2485667"/>
                <a:gd name="connsiteY10" fmla="*/ 1119694 h 4481594"/>
                <a:gd name="connsiteX11" fmla="*/ 651840 w 2485667"/>
                <a:gd name="connsiteY11" fmla="*/ 0 h 4481594"/>
                <a:gd name="connsiteX12" fmla="*/ 1852377 w 2485667"/>
                <a:gd name="connsiteY12" fmla="*/ 0 h 4481594"/>
                <a:gd name="connsiteX13" fmla="*/ 1899890 w 2485667"/>
                <a:gd name="connsiteY13" fmla="*/ 12568 h 4481594"/>
                <a:gd name="connsiteX14" fmla="*/ 2181772 w 2485667"/>
                <a:gd name="connsiteY14" fmla="*/ 381480 h 4481594"/>
                <a:gd name="connsiteX15" fmla="*/ 2181772 w 2485667"/>
                <a:gd name="connsiteY15" fmla="*/ 580179 h 4481594"/>
                <a:gd name="connsiteX16" fmla="*/ 2051412 w 2485667"/>
                <a:gd name="connsiteY16" fmla="*/ 860482 h 4481594"/>
                <a:gd name="connsiteX17" fmla="*/ 2013344 w 2485667"/>
                <a:gd name="connsiteY17" fmla="*/ 888455 h 4481594"/>
                <a:gd name="connsiteX18" fmla="*/ 2013344 w 2485667"/>
                <a:gd name="connsiteY18" fmla="*/ 1323982 h 4481594"/>
                <a:gd name="connsiteX19" fmla="*/ 1997637 w 2485667"/>
                <a:gd name="connsiteY19" fmla="*/ 1313155 h 4481594"/>
                <a:gd name="connsiteX20" fmla="*/ 1252109 w 2485667"/>
                <a:gd name="connsiteY20" fmla="*/ 1119693 h 4481594"/>
                <a:gd name="connsiteX21" fmla="*/ 506581 w 2485667"/>
                <a:gd name="connsiteY21" fmla="*/ 1313155 h 4481594"/>
                <a:gd name="connsiteX22" fmla="*/ 490876 w 2485667"/>
                <a:gd name="connsiteY22" fmla="*/ 1323981 h 4481594"/>
                <a:gd name="connsiteX23" fmla="*/ 490876 w 2485667"/>
                <a:gd name="connsiteY23" fmla="*/ 888455 h 4481594"/>
                <a:gd name="connsiteX24" fmla="*/ 452808 w 2485667"/>
                <a:gd name="connsiteY24" fmla="*/ 860482 h 4481594"/>
                <a:gd name="connsiteX25" fmla="*/ 322447 w 2485667"/>
                <a:gd name="connsiteY25" fmla="*/ 580179 h 4481594"/>
                <a:gd name="connsiteX26" fmla="*/ 322447 w 2485667"/>
                <a:gd name="connsiteY26" fmla="*/ 381480 h 4481594"/>
                <a:gd name="connsiteX27" fmla="*/ 604328 w 2485667"/>
                <a:gd name="connsiteY27" fmla="*/ 12568 h 4481594"/>
                <a:gd name="connsiteX28" fmla="*/ 651840 w 2485667"/>
                <a:gd name="connsiteY28" fmla="*/ 0 h 4481594"/>
                <a:gd name="connsiteX0" fmla="*/ 1258247 w 2491805"/>
                <a:gd name="connsiteY0" fmla="*/ 1119694 h 4481593"/>
                <a:gd name="connsiteX1" fmla="*/ 2003775 w 2491805"/>
                <a:gd name="connsiteY1" fmla="*/ 1313156 h 4481593"/>
                <a:gd name="connsiteX2" fmla="*/ 2019482 w 2491805"/>
                <a:gd name="connsiteY2" fmla="*/ 1323983 h 4481593"/>
                <a:gd name="connsiteX3" fmla="*/ 2368919 w 2491805"/>
                <a:gd name="connsiteY3" fmla="*/ 1673463 h 4481593"/>
                <a:gd name="connsiteX4" fmla="*/ 2357382 w 2491805"/>
                <a:gd name="connsiteY4" fmla="*/ 2763723 h 4481593"/>
                <a:gd name="connsiteX5" fmla="*/ 2306555 w 2491805"/>
                <a:gd name="connsiteY5" fmla="*/ 4338790 h 4481593"/>
                <a:gd name="connsiteX6" fmla="*/ 234938 w 2491805"/>
                <a:gd name="connsiteY6" fmla="*/ 4295354 h 4481593"/>
                <a:gd name="connsiteX7" fmla="*/ 27806 w 2491805"/>
                <a:gd name="connsiteY7" fmla="*/ 2281165 h 4481593"/>
                <a:gd name="connsiteX8" fmla="*/ 497014 w 2491805"/>
                <a:gd name="connsiteY8" fmla="*/ 1323982 h 4481593"/>
                <a:gd name="connsiteX9" fmla="*/ 512719 w 2491805"/>
                <a:gd name="connsiteY9" fmla="*/ 1313156 h 4481593"/>
                <a:gd name="connsiteX10" fmla="*/ 1258247 w 2491805"/>
                <a:gd name="connsiteY10" fmla="*/ 1119694 h 4481593"/>
                <a:gd name="connsiteX11" fmla="*/ 657978 w 2491805"/>
                <a:gd name="connsiteY11" fmla="*/ 0 h 4481593"/>
                <a:gd name="connsiteX12" fmla="*/ 1858515 w 2491805"/>
                <a:gd name="connsiteY12" fmla="*/ 0 h 4481593"/>
                <a:gd name="connsiteX13" fmla="*/ 1906028 w 2491805"/>
                <a:gd name="connsiteY13" fmla="*/ 12568 h 4481593"/>
                <a:gd name="connsiteX14" fmla="*/ 2187910 w 2491805"/>
                <a:gd name="connsiteY14" fmla="*/ 381480 h 4481593"/>
                <a:gd name="connsiteX15" fmla="*/ 2187910 w 2491805"/>
                <a:gd name="connsiteY15" fmla="*/ 580179 h 4481593"/>
                <a:gd name="connsiteX16" fmla="*/ 2057550 w 2491805"/>
                <a:gd name="connsiteY16" fmla="*/ 860482 h 4481593"/>
                <a:gd name="connsiteX17" fmla="*/ 2019482 w 2491805"/>
                <a:gd name="connsiteY17" fmla="*/ 888455 h 4481593"/>
                <a:gd name="connsiteX18" fmla="*/ 2019482 w 2491805"/>
                <a:gd name="connsiteY18" fmla="*/ 1323982 h 4481593"/>
                <a:gd name="connsiteX19" fmla="*/ 2003775 w 2491805"/>
                <a:gd name="connsiteY19" fmla="*/ 1313155 h 4481593"/>
                <a:gd name="connsiteX20" fmla="*/ 1258247 w 2491805"/>
                <a:gd name="connsiteY20" fmla="*/ 1119693 h 4481593"/>
                <a:gd name="connsiteX21" fmla="*/ 512719 w 2491805"/>
                <a:gd name="connsiteY21" fmla="*/ 1313155 h 4481593"/>
                <a:gd name="connsiteX22" fmla="*/ 497014 w 2491805"/>
                <a:gd name="connsiteY22" fmla="*/ 1323981 h 4481593"/>
                <a:gd name="connsiteX23" fmla="*/ 497014 w 2491805"/>
                <a:gd name="connsiteY23" fmla="*/ 888455 h 4481593"/>
                <a:gd name="connsiteX24" fmla="*/ 458946 w 2491805"/>
                <a:gd name="connsiteY24" fmla="*/ 860482 h 4481593"/>
                <a:gd name="connsiteX25" fmla="*/ 328585 w 2491805"/>
                <a:gd name="connsiteY25" fmla="*/ 580179 h 4481593"/>
                <a:gd name="connsiteX26" fmla="*/ 328585 w 2491805"/>
                <a:gd name="connsiteY26" fmla="*/ 381480 h 4481593"/>
                <a:gd name="connsiteX27" fmla="*/ 610466 w 2491805"/>
                <a:gd name="connsiteY27" fmla="*/ 12568 h 4481593"/>
                <a:gd name="connsiteX28" fmla="*/ 657978 w 2491805"/>
                <a:gd name="connsiteY28" fmla="*/ 0 h 4481593"/>
                <a:gd name="connsiteX0" fmla="*/ 1258247 w 2383874"/>
                <a:gd name="connsiteY0" fmla="*/ 1119694 h 4408697"/>
                <a:gd name="connsiteX1" fmla="*/ 2003775 w 2383874"/>
                <a:gd name="connsiteY1" fmla="*/ 1313156 h 4408697"/>
                <a:gd name="connsiteX2" fmla="*/ 2019482 w 2383874"/>
                <a:gd name="connsiteY2" fmla="*/ 1323983 h 4408697"/>
                <a:gd name="connsiteX3" fmla="*/ 2368919 w 2383874"/>
                <a:gd name="connsiteY3" fmla="*/ 1673463 h 4408697"/>
                <a:gd name="connsiteX4" fmla="*/ 2357382 w 2383874"/>
                <a:gd name="connsiteY4" fmla="*/ 2763723 h 4408697"/>
                <a:gd name="connsiteX5" fmla="*/ 2306555 w 2383874"/>
                <a:gd name="connsiteY5" fmla="*/ 4338790 h 4408697"/>
                <a:gd name="connsiteX6" fmla="*/ 234938 w 2383874"/>
                <a:gd name="connsiteY6" fmla="*/ 4295354 h 4408697"/>
                <a:gd name="connsiteX7" fmla="*/ 27806 w 2383874"/>
                <a:gd name="connsiteY7" fmla="*/ 2281165 h 4408697"/>
                <a:gd name="connsiteX8" fmla="*/ 497014 w 2383874"/>
                <a:gd name="connsiteY8" fmla="*/ 1323982 h 4408697"/>
                <a:gd name="connsiteX9" fmla="*/ 512719 w 2383874"/>
                <a:gd name="connsiteY9" fmla="*/ 1313156 h 4408697"/>
                <a:gd name="connsiteX10" fmla="*/ 1258247 w 2383874"/>
                <a:gd name="connsiteY10" fmla="*/ 1119694 h 4408697"/>
                <a:gd name="connsiteX11" fmla="*/ 657978 w 2383874"/>
                <a:gd name="connsiteY11" fmla="*/ 0 h 4408697"/>
                <a:gd name="connsiteX12" fmla="*/ 1858515 w 2383874"/>
                <a:gd name="connsiteY12" fmla="*/ 0 h 4408697"/>
                <a:gd name="connsiteX13" fmla="*/ 1906028 w 2383874"/>
                <a:gd name="connsiteY13" fmla="*/ 12568 h 4408697"/>
                <a:gd name="connsiteX14" fmla="*/ 2187910 w 2383874"/>
                <a:gd name="connsiteY14" fmla="*/ 381480 h 4408697"/>
                <a:gd name="connsiteX15" fmla="*/ 2187910 w 2383874"/>
                <a:gd name="connsiteY15" fmla="*/ 580179 h 4408697"/>
                <a:gd name="connsiteX16" fmla="*/ 2057550 w 2383874"/>
                <a:gd name="connsiteY16" fmla="*/ 860482 h 4408697"/>
                <a:gd name="connsiteX17" fmla="*/ 2019482 w 2383874"/>
                <a:gd name="connsiteY17" fmla="*/ 888455 h 4408697"/>
                <a:gd name="connsiteX18" fmla="*/ 2019482 w 2383874"/>
                <a:gd name="connsiteY18" fmla="*/ 1323982 h 4408697"/>
                <a:gd name="connsiteX19" fmla="*/ 2003775 w 2383874"/>
                <a:gd name="connsiteY19" fmla="*/ 1313155 h 4408697"/>
                <a:gd name="connsiteX20" fmla="*/ 1258247 w 2383874"/>
                <a:gd name="connsiteY20" fmla="*/ 1119693 h 4408697"/>
                <a:gd name="connsiteX21" fmla="*/ 512719 w 2383874"/>
                <a:gd name="connsiteY21" fmla="*/ 1313155 h 4408697"/>
                <a:gd name="connsiteX22" fmla="*/ 497014 w 2383874"/>
                <a:gd name="connsiteY22" fmla="*/ 1323981 h 4408697"/>
                <a:gd name="connsiteX23" fmla="*/ 497014 w 2383874"/>
                <a:gd name="connsiteY23" fmla="*/ 888455 h 4408697"/>
                <a:gd name="connsiteX24" fmla="*/ 458946 w 2383874"/>
                <a:gd name="connsiteY24" fmla="*/ 860482 h 4408697"/>
                <a:gd name="connsiteX25" fmla="*/ 328585 w 2383874"/>
                <a:gd name="connsiteY25" fmla="*/ 580179 h 4408697"/>
                <a:gd name="connsiteX26" fmla="*/ 328585 w 2383874"/>
                <a:gd name="connsiteY26" fmla="*/ 381480 h 4408697"/>
                <a:gd name="connsiteX27" fmla="*/ 610466 w 2383874"/>
                <a:gd name="connsiteY27" fmla="*/ 12568 h 4408697"/>
                <a:gd name="connsiteX28" fmla="*/ 657978 w 2383874"/>
                <a:gd name="connsiteY28" fmla="*/ 0 h 4408697"/>
                <a:gd name="connsiteX0" fmla="*/ 1255645 w 2482903"/>
                <a:gd name="connsiteY0" fmla="*/ 1119694 h 4538580"/>
                <a:gd name="connsiteX1" fmla="*/ 2001173 w 2482903"/>
                <a:gd name="connsiteY1" fmla="*/ 1313156 h 4538580"/>
                <a:gd name="connsiteX2" fmla="*/ 2016880 w 2482903"/>
                <a:gd name="connsiteY2" fmla="*/ 1323983 h 4538580"/>
                <a:gd name="connsiteX3" fmla="*/ 2366317 w 2482903"/>
                <a:gd name="connsiteY3" fmla="*/ 1673463 h 4538580"/>
                <a:gd name="connsiteX4" fmla="*/ 2354780 w 2482903"/>
                <a:gd name="connsiteY4" fmla="*/ 2763723 h 4538580"/>
                <a:gd name="connsiteX5" fmla="*/ 2303953 w 2482903"/>
                <a:gd name="connsiteY5" fmla="*/ 4338790 h 4538580"/>
                <a:gd name="connsiteX6" fmla="*/ 319695 w 2482903"/>
                <a:gd name="connsiteY6" fmla="*/ 4407951 h 4538580"/>
                <a:gd name="connsiteX7" fmla="*/ 25204 w 2482903"/>
                <a:gd name="connsiteY7" fmla="*/ 2281165 h 4538580"/>
                <a:gd name="connsiteX8" fmla="*/ 494412 w 2482903"/>
                <a:gd name="connsiteY8" fmla="*/ 1323982 h 4538580"/>
                <a:gd name="connsiteX9" fmla="*/ 510117 w 2482903"/>
                <a:gd name="connsiteY9" fmla="*/ 1313156 h 4538580"/>
                <a:gd name="connsiteX10" fmla="*/ 1255645 w 2482903"/>
                <a:gd name="connsiteY10" fmla="*/ 1119694 h 4538580"/>
                <a:gd name="connsiteX11" fmla="*/ 655376 w 2482903"/>
                <a:gd name="connsiteY11" fmla="*/ 0 h 4538580"/>
                <a:gd name="connsiteX12" fmla="*/ 1855913 w 2482903"/>
                <a:gd name="connsiteY12" fmla="*/ 0 h 4538580"/>
                <a:gd name="connsiteX13" fmla="*/ 1903426 w 2482903"/>
                <a:gd name="connsiteY13" fmla="*/ 12568 h 4538580"/>
                <a:gd name="connsiteX14" fmla="*/ 2185308 w 2482903"/>
                <a:gd name="connsiteY14" fmla="*/ 381480 h 4538580"/>
                <a:gd name="connsiteX15" fmla="*/ 2185308 w 2482903"/>
                <a:gd name="connsiteY15" fmla="*/ 580179 h 4538580"/>
                <a:gd name="connsiteX16" fmla="*/ 2054948 w 2482903"/>
                <a:gd name="connsiteY16" fmla="*/ 860482 h 4538580"/>
                <a:gd name="connsiteX17" fmla="*/ 2016880 w 2482903"/>
                <a:gd name="connsiteY17" fmla="*/ 888455 h 4538580"/>
                <a:gd name="connsiteX18" fmla="*/ 2016880 w 2482903"/>
                <a:gd name="connsiteY18" fmla="*/ 1323982 h 4538580"/>
                <a:gd name="connsiteX19" fmla="*/ 2001173 w 2482903"/>
                <a:gd name="connsiteY19" fmla="*/ 1313155 h 4538580"/>
                <a:gd name="connsiteX20" fmla="*/ 1255645 w 2482903"/>
                <a:gd name="connsiteY20" fmla="*/ 1119693 h 4538580"/>
                <a:gd name="connsiteX21" fmla="*/ 510117 w 2482903"/>
                <a:gd name="connsiteY21" fmla="*/ 1313155 h 4538580"/>
                <a:gd name="connsiteX22" fmla="*/ 494412 w 2482903"/>
                <a:gd name="connsiteY22" fmla="*/ 1323981 h 4538580"/>
                <a:gd name="connsiteX23" fmla="*/ 494412 w 2482903"/>
                <a:gd name="connsiteY23" fmla="*/ 888455 h 4538580"/>
                <a:gd name="connsiteX24" fmla="*/ 456344 w 2482903"/>
                <a:gd name="connsiteY24" fmla="*/ 860482 h 4538580"/>
                <a:gd name="connsiteX25" fmla="*/ 325983 w 2482903"/>
                <a:gd name="connsiteY25" fmla="*/ 580179 h 4538580"/>
                <a:gd name="connsiteX26" fmla="*/ 325983 w 2482903"/>
                <a:gd name="connsiteY26" fmla="*/ 381480 h 4538580"/>
                <a:gd name="connsiteX27" fmla="*/ 607864 w 2482903"/>
                <a:gd name="connsiteY27" fmla="*/ 12568 h 4538580"/>
                <a:gd name="connsiteX28" fmla="*/ 655376 w 2482903"/>
                <a:gd name="connsiteY28" fmla="*/ 0 h 4538580"/>
                <a:gd name="connsiteX0" fmla="*/ 1255645 w 2399542"/>
                <a:gd name="connsiteY0" fmla="*/ 1119694 h 6187183"/>
                <a:gd name="connsiteX1" fmla="*/ 2001173 w 2399542"/>
                <a:gd name="connsiteY1" fmla="*/ 1313156 h 6187183"/>
                <a:gd name="connsiteX2" fmla="*/ 2016880 w 2399542"/>
                <a:gd name="connsiteY2" fmla="*/ 1323983 h 6187183"/>
                <a:gd name="connsiteX3" fmla="*/ 2366317 w 2399542"/>
                <a:gd name="connsiteY3" fmla="*/ 1673463 h 6187183"/>
                <a:gd name="connsiteX4" fmla="*/ 2354780 w 2399542"/>
                <a:gd name="connsiteY4" fmla="*/ 2763723 h 6187183"/>
                <a:gd name="connsiteX5" fmla="*/ 2303953 w 2399542"/>
                <a:gd name="connsiteY5" fmla="*/ 4338790 h 6187183"/>
                <a:gd name="connsiteX6" fmla="*/ 2238644 w 2399542"/>
                <a:gd name="connsiteY6" fmla="*/ 6187114 h 6187183"/>
                <a:gd name="connsiteX7" fmla="*/ 319695 w 2399542"/>
                <a:gd name="connsiteY7" fmla="*/ 4407951 h 6187183"/>
                <a:gd name="connsiteX8" fmla="*/ 25204 w 2399542"/>
                <a:gd name="connsiteY8" fmla="*/ 2281165 h 6187183"/>
                <a:gd name="connsiteX9" fmla="*/ 494412 w 2399542"/>
                <a:gd name="connsiteY9" fmla="*/ 1323982 h 6187183"/>
                <a:gd name="connsiteX10" fmla="*/ 510117 w 2399542"/>
                <a:gd name="connsiteY10" fmla="*/ 1313156 h 6187183"/>
                <a:gd name="connsiteX11" fmla="*/ 1255645 w 2399542"/>
                <a:gd name="connsiteY11" fmla="*/ 1119694 h 6187183"/>
                <a:gd name="connsiteX12" fmla="*/ 655376 w 2399542"/>
                <a:gd name="connsiteY12" fmla="*/ 0 h 6187183"/>
                <a:gd name="connsiteX13" fmla="*/ 1855913 w 2399542"/>
                <a:gd name="connsiteY13" fmla="*/ 0 h 6187183"/>
                <a:gd name="connsiteX14" fmla="*/ 1903426 w 2399542"/>
                <a:gd name="connsiteY14" fmla="*/ 12568 h 6187183"/>
                <a:gd name="connsiteX15" fmla="*/ 2185308 w 2399542"/>
                <a:gd name="connsiteY15" fmla="*/ 381480 h 6187183"/>
                <a:gd name="connsiteX16" fmla="*/ 2185308 w 2399542"/>
                <a:gd name="connsiteY16" fmla="*/ 580179 h 6187183"/>
                <a:gd name="connsiteX17" fmla="*/ 2054948 w 2399542"/>
                <a:gd name="connsiteY17" fmla="*/ 860482 h 6187183"/>
                <a:gd name="connsiteX18" fmla="*/ 2016880 w 2399542"/>
                <a:gd name="connsiteY18" fmla="*/ 888455 h 6187183"/>
                <a:gd name="connsiteX19" fmla="*/ 2016880 w 2399542"/>
                <a:gd name="connsiteY19" fmla="*/ 1323982 h 6187183"/>
                <a:gd name="connsiteX20" fmla="*/ 2001173 w 2399542"/>
                <a:gd name="connsiteY20" fmla="*/ 1313155 h 6187183"/>
                <a:gd name="connsiteX21" fmla="*/ 1255645 w 2399542"/>
                <a:gd name="connsiteY21" fmla="*/ 1119693 h 6187183"/>
                <a:gd name="connsiteX22" fmla="*/ 510117 w 2399542"/>
                <a:gd name="connsiteY22" fmla="*/ 1313155 h 6187183"/>
                <a:gd name="connsiteX23" fmla="*/ 494412 w 2399542"/>
                <a:gd name="connsiteY23" fmla="*/ 1323981 h 6187183"/>
                <a:gd name="connsiteX24" fmla="*/ 494412 w 2399542"/>
                <a:gd name="connsiteY24" fmla="*/ 888455 h 6187183"/>
                <a:gd name="connsiteX25" fmla="*/ 456344 w 2399542"/>
                <a:gd name="connsiteY25" fmla="*/ 860482 h 6187183"/>
                <a:gd name="connsiteX26" fmla="*/ 325983 w 2399542"/>
                <a:gd name="connsiteY26" fmla="*/ 580179 h 6187183"/>
                <a:gd name="connsiteX27" fmla="*/ 325983 w 2399542"/>
                <a:gd name="connsiteY27" fmla="*/ 381480 h 6187183"/>
                <a:gd name="connsiteX28" fmla="*/ 607864 w 2399542"/>
                <a:gd name="connsiteY28" fmla="*/ 12568 h 6187183"/>
                <a:gd name="connsiteX29" fmla="*/ 655376 w 2399542"/>
                <a:gd name="connsiteY29" fmla="*/ 0 h 6187183"/>
                <a:gd name="connsiteX0" fmla="*/ 1255645 w 2388022"/>
                <a:gd name="connsiteY0" fmla="*/ 1119694 h 6364250"/>
                <a:gd name="connsiteX1" fmla="*/ 2001173 w 2388022"/>
                <a:gd name="connsiteY1" fmla="*/ 1313156 h 6364250"/>
                <a:gd name="connsiteX2" fmla="*/ 2016880 w 2388022"/>
                <a:gd name="connsiteY2" fmla="*/ 1323983 h 6364250"/>
                <a:gd name="connsiteX3" fmla="*/ 2366317 w 2388022"/>
                <a:gd name="connsiteY3" fmla="*/ 1673463 h 6364250"/>
                <a:gd name="connsiteX4" fmla="*/ 2354780 w 2388022"/>
                <a:gd name="connsiteY4" fmla="*/ 2763723 h 6364250"/>
                <a:gd name="connsiteX5" fmla="*/ 2303953 w 2388022"/>
                <a:gd name="connsiteY5" fmla="*/ 4338790 h 6364250"/>
                <a:gd name="connsiteX6" fmla="*/ 2238644 w 2388022"/>
                <a:gd name="connsiteY6" fmla="*/ 6187114 h 6364250"/>
                <a:gd name="connsiteX7" fmla="*/ 433221 w 2388022"/>
                <a:gd name="connsiteY7" fmla="*/ 6235370 h 6364250"/>
                <a:gd name="connsiteX8" fmla="*/ 319695 w 2388022"/>
                <a:gd name="connsiteY8" fmla="*/ 4407951 h 6364250"/>
                <a:gd name="connsiteX9" fmla="*/ 25204 w 2388022"/>
                <a:gd name="connsiteY9" fmla="*/ 2281165 h 6364250"/>
                <a:gd name="connsiteX10" fmla="*/ 494412 w 2388022"/>
                <a:gd name="connsiteY10" fmla="*/ 1323982 h 6364250"/>
                <a:gd name="connsiteX11" fmla="*/ 510117 w 2388022"/>
                <a:gd name="connsiteY11" fmla="*/ 1313156 h 6364250"/>
                <a:gd name="connsiteX12" fmla="*/ 1255645 w 2388022"/>
                <a:gd name="connsiteY12" fmla="*/ 1119694 h 6364250"/>
                <a:gd name="connsiteX13" fmla="*/ 655376 w 2388022"/>
                <a:gd name="connsiteY13" fmla="*/ 0 h 6364250"/>
                <a:gd name="connsiteX14" fmla="*/ 1855913 w 2388022"/>
                <a:gd name="connsiteY14" fmla="*/ 0 h 6364250"/>
                <a:gd name="connsiteX15" fmla="*/ 1903426 w 2388022"/>
                <a:gd name="connsiteY15" fmla="*/ 12568 h 6364250"/>
                <a:gd name="connsiteX16" fmla="*/ 2185308 w 2388022"/>
                <a:gd name="connsiteY16" fmla="*/ 381480 h 6364250"/>
                <a:gd name="connsiteX17" fmla="*/ 2185308 w 2388022"/>
                <a:gd name="connsiteY17" fmla="*/ 580179 h 6364250"/>
                <a:gd name="connsiteX18" fmla="*/ 2054948 w 2388022"/>
                <a:gd name="connsiteY18" fmla="*/ 860482 h 6364250"/>
                <a:gd name="connsiteX19" fmla="*/ 2016880 w 2388022"/>
                <a:gd name="connsiteY19" fmla="*/ 888455 h 6364250"/>
                <a:gd name="connsiteX20" fmla="*/ 2016880 w 2388022"/>
                <a:gd name="connsiteY20" fmla="*/ 1323982 h 6364250"/>
                <a:gd name="connsiteX21" fmla="*/ 2001173 w 2388022"/>
                <a:gd name="connsiteY21" fmla="*/ 1313155 h 6364250"/>
                <a:gd name="connsiteX22" fmla="*/ 1255645 w 2388022"/>
                <a:gd name="connsiteY22" fmla="*/ 1119693 h 6364250"/>
                <a:gd name="connsiteX23" fmla="*/ 510117 w 2388022"/>
                <a:gd name="connsiteY23" fmla="*/ 1313155 h 6364250"/>
                <a:gd name="connsiteX24" fmla="*/ 494412 w 2388022"/>
                <a:gd name="connsiteY24" fmla="*/ 1323981 h 6364250"/>
                <a:gd name="connsiteX25" fmla="*/ 494412 w 2388022"/>
                <a:gd name="connsiteY25" fmla="*/ 888455 h 6364250"/>
                <a:gd name="connsiteX26" fmla="*/ 456344 w 2388022"/>
                <a:gd name="connsiteY26" fmla="*/ 860482 h 6364250"/>
                <a:gd name="connsiteX27" fmla="*/ 325983 w 2388022"/>
                <a:gd name="connsiteY27" fmla="*/ 580179 h 6364250"/>
                <a:gd name="connsiteX28" fmla="*/ 325983 w 2388022"/>
                <a:gd name="connsiteY28" fmla="*/ 381480 h 6364250"/>
                <a:gd name="connsiteX29" fmla="*/ 607864 w 2388022"/>
                <a:gd name="connsiteY29" fmla="*/ 12568 h 6364250"/>
                <a:gd name="connsiteX30" fmla="*/ 655376 w 2388022"/>
                <a:gd name="connsiteY30" fmla="*/ 0 h 6364250"/>
                <a:gd name="connsiteX0" fmla="*/ 1250882 w 2383259"/>
                <a:gd name="connsiteY0" fmla="*/ 1119694 h 6364250"/>
                <a:gd name="connsiteX1" fmla="*/ 1996410 w 2383259"/>
                <a:gd name="connsiteY1" fmla="*/ 1313156 h 6364250"/>
                <a:gd name="connsiteX2" fmla="*/ 2012117 w 2383259"/>
                <a:gd name="connsiteY2" fmla="*/ 1323983 h 6364250"/>
                <a:gd name="connsiteX3" fmla="*/ 2361554 w 2383259"/>
                <a:gd name="connsiteY3" fmla="*/ 1673463 h 6364250"/>
                <a:gd name="connsiteX4" fmla="*/ 2350017 w 2383259"/>
                <a:gd name="connsiteY4" fmla="*/ 2763723 h 6364250"/>
                <a:gd name="connsiteX5" fmla="*/ 2299190 w 2383259"/>
                <a:gd name="connsiteY5" fmla="*/ 4338790 h 6364250"/>
                <a:gd name="connsiteX6" fmla="*/ 2233881 w 2383259"/>
                <a:gd name="connsiteY6" fmla="*/ 6187114 h 6364250"/>
                <a:gd name="connsiteX7" fmla="*/ 428458 w 2383259"/>
                <a:gd name="connsiteY7" fmla="*/ 6235370 h 6364250"/>
                <a:gd name="connsiteX8" fmla="*/ 533330 w 2383259"/>
                <a:gd name="connsiteY8" fmla="*/ 4424036 h 6364250"/>
                <a:gd name="connsiteX9" fmla="*/ 20441 w 2383259"/>
                <a:gd name="connsiteY9" fmla="*/ 2281165 h 6364250"/>
                <a:gd name="connsiteX10" fmla="*/ 489649 w 2383259"/>
                <a:gd name="connsiteY10" fmla="*/ 1323982 h 6364250"/>
                <a:gd name="connsiteX11" fmla="*/ 505354 w 2383259"/>
                <a:gd name="connsiteY11" fmla="*/ 1313156 h 6364250"/>
                <a:gd name="connsiteX12" fmla="*/ 1250882 w 2383259"/>
                <a:gd name="connsiteY12" fmla="*/ 1119694 h 6364250"/>
                <a:gd name="connsiteX13" fmla="*/ 650613 w 2383259"/>
                <a:gd name="connsiteY13" fmla="*/ 0 h 6364250"/>
                <a:gd name="connsiteX14" fmla="*/ 1851150 w 2383259"/>
                <a:gd name="connsiteY14" fmla="*/ 0 h 6364250"/>
                <a:gd name="connsiteX15" fmla="*/ 1898663 w 2383259"/>
                <a:gd name="connsiteY15" fmla="*/ 12568 h 6364250"/>
                <a:gd name="connsiteX16" fmla="*/ 2180545 w 2383259"/>
                <a:gd name="connsiteY16" fmla="*/ 381480 h 6364250"/>
                <a:gd name="connsiteX17" fmla="*/ 2180545 w 2383259"/>
                <a:gd name="connsiteY17" fmla="*/ 580179 h 6364250"/>
                <a:gd name="connsiteX18" fmla="*/ 2050185 w 2383259"/>
                <a:gd name="connsiteY18" fmla="*/ 860482 h 6364250"/>
                <a:gd name="connsiteX19" fmla="*/ 2012117 w 2383259"/>
                <a:gd name="connsiteY19" fmla="*/ 888455 h 6364250"/>
                <a:gd name="connsiteX20" fmla="*/ 2012117 w 2383259"/>
                <a:gd name="connsiteY20" fmla="*/ 1323982 h 6364250"/>
                <a:gd name="connsiteX21" fmla="*/ 1996410 w 2383259"/>
                <a:gd name="connsiteY21" fmla="*/ 1313155 h 6364250"/>
                <a:gd name="connsiteX22" fmla="*/ 1250882 w 2383259"/>
                <a:gd name="connsiteY22" fmla="*/ 1119693 h 6364250"/>
                <a:gd name="connsiteX23" fmla="*/ 505354 w 2383259"/>
                <a:gd name="connsiteY23" fmla="*/ 1313155 h 6364250"/>
                <a:gd name="connsiteX24" fmla="*/ 489649 w 2383259"/>
                <a:gd name="connsiteY24" fmla="*/ 1323981 h 6364250"/>
                <a:gd name="connsiteX25" fmla="*/ 489649 w 2383259"/>
                <a:gd name="connsiteY25" fmla="*/ 888455 h 6364250"/>
                <a:gd name="connsiteX26" fmla="*/ 451581 w 2383259"/>
                <a:gd name="connsiteY26" fmla="*/ 860482 h 6364250"/>
                <a:gd name="connsiteX27" fmla="*/ 321220 w 2383259"/>
                <a:gd name="connsiteY27" fmla="*/ 580179 h 6364250"/>
                <a:gd name="connsiteX28" fmla="*/ 321220 w 2383259"/>
                <a:gd name="connsiteY28" fmla="*/ 381480 h 6364250"/>
                <a:gd name="connsiteX29" fmla="*/ 603101 w 2383259"/>
                <a:gd name="connsiteY29" fmla="*/ 12568 h 6364250"/>
                <a:gd name="connsiteX30" fmla="*/ 650613 w 2383259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254043 w 2386420"/>
                <a:gd name="connsiteY0" fmla="*/ 1119694 h 6364250"/>
                <a:gd name="connsiteX1" fmla="*/ 1999571 w 2386420"/>
                <a:gd name="connsiteY1" fmla="*/ 1313156 h 6364250"/>
                <a:gd name="connsiteX2" fmla="*/ 2015278 w 2386420"/>
                <a:gd name="connsiteY2" fmla="*/ 1323983 h 6364250"/>
                <a:gd name="connsiteX3" fmla="*/ 2364715 w 2386420"/>
                <a:gd name="connsiteY3" fmla="*/ 1673463 h 6364250"/>
                <a:gd name="connsiteX4" fmla="*/ 2353178 w 2386420"/>
                <a:gd name="connsiteY4" fmla="*/ 2763723 h 6364250"/>
                <a:gd name="connsiteX5" fmla="*/ 2302351 w 2386420"/>
                <a:gd name="connsiteY5" fmla="*/ 4338790 h 6364250"/>
                <a:gd name="connsiteX6" fmla="*/ 2237042 w 2386420"/>
                <a:gd name="connsiteY6" fmla="*/ 6187114 h 6364250"/>
                <a:gd name="connsiteX7" fmla="*/ 431619 w 2386420"/>
                <a:gd name="connsiteY7" fmla="*/ 6235370 h 6364250"/>
                <a:gd name="connsiteX8" fmla="*/ 536491 w 2386420"/>
                <a:gd name="connsiteY8" fmla="*/ 4424036 h 6364250"/>
                <a:gd name="connsiteX9" fmla="*/ 23602 w 2386420"/>
                <a:gd name="connsiteY9" fmla="*/ 2281165 h 6364250"/>
                <a:gd name="connsiteX10" fmla="*/ 492810 w 2386420"/>
                <a:gd name="connsiteY10" fmla="*/ 1323982 h 6364250"/>
                <a:gd name="connsiteX11" fmla="*/ 508515 w 2386420"/>
                <a:gd name="connsiteY11" fmla="*/ 1313156 h 6364250"/>
                <a:gd name="connsiteX12" fmla="*/ 1254043 w 2386420"/>
                <a:gd name="connsiteY12" fmla="*/ 1119694 h 6364250"/>
                <a:gd name="connsiteX13" fmla="*/ 653774 w 2386420"/>
                <a:gd name="connsiteY13" fmla="*/ 0 h 6364250"/>
                <a:gd name="connsiteX14" fmla="*/ 1854311 w 2386420"/>
                <a:gd name="connsiteY14" fmla="*/ 0 h 6364250"/>
                <a:gd name="connsiteX15" fmla="*/ 1901824 w 2386420"/>
                <a:gd name="connsiteY15" fmla="*/ 12568 h 6364250"/>
                <a:gd name="connsiteX16" fmla="*/ 2183706 w 2386420"/>
                <a:gd name="connsiteY16" fmla="*/ 381480 h 6364250"/>
                <a:gd name="connsiteX17" fmla="*/ 2183706 w 2386420"/>
                <a:gd name="connsiteY17" fmla="*/ 580179 h 6364250"/>
                <a:gd name="connsiteX18" fmla="*/ 2053346 w 2386420"/>
                <a:gd name="connsiteY18" fmla="*/ 860482 h 6364250"/>
                <a:gd name="connsiteX19" fmla="*/ 2015278 w 2386420"/>
                <a:gd name="connsiteY19" fmla="*/ 888455 h 6364250"/>
                <a:gd name="connsiteX20" fmla="*/ 2015278 w 2386420"/>
                <a:gd name="connsiteY20" fmla="*/ 1323982 h 6364250"/>
                <a:gd name="connsiteX21" fmla="*/ 1999571 w 2386420"/>
                <a:gd name="connsiteY21" fmla="*/ 1313155 h 6364250"/>
                <a:gd name="connsiteX22" fmla="*/ 1254043 w 2386420"/>
                <a:gd name="connsiteY22" fmla="*/ 1119693 h 6364250"/>
                <a:gd name="connsiteX23" fmla="*/ 508515 w 2386420"/>
                <a:gd name="connsiteY23" fmla="*/ 1313155 h 6364250"/>
                <a:gd name="connsiteX24" fmla="*/ 492810 w 2386420"/>
                <a:gd name="connsiteY24" fmla="*/ 1323981 h 6364250"/>
                <a:gd name="connsiteX25" fmla="*/ 492810 w 2386420"/>
                <a:gd name="connsiteY25" fmla="*/ 888455 h 6364250"/>
                <a:gd name="connsiteX26" fmla="*/ 454742 w 2386420"/>
                <a:gd name="connsiteY26" fmla="*/ 860482 h 6364250"/>
                <a:gd name="connsiteX27" fmla="*/ 324381 w 2386420"/>
                <a:gd name="connsiteY27" fmla="*/ 580179 h 6364250"/>
                <a:gd name="connsiteX28" fmla="*/ 324381 w 2386420"/>
                <a:gd name="connsiteY28" fmla="*/ 381480 h 6364250"/>
                <a:gd name="connsiteX29" fmla="*/ 606262 w 2386420"/>
                <a:gd name="connsiteY29" fmla="*/ 12568 h 6364250"/>
                <a:gd name="connsiteX30" fmla="*/ 653774 w 2386420"/>
                <a:gd name="connsiteY30" fmla="*/ 0 h 6364250"/>
                <a:gd name="connsiteX0" fmla="*/ 1168932 w 2301309"/>
                <a:gd name="connsiteY0" fmla="*/ 1119694 h 6364250"/>
                <a:gd name="connsiteX1" fmla="*/ 1914460 w 2301309"/>
                <a:gd name="connsiteY1" fmla="*/ 1313156 h 6364250"/>
                <a:gd name="connsiteX2" fmla="*/ 1930167 w 2301309"/>
                <a:gd name="connsiteY2" fmla="*/ 1323983 h 6364250"/>
                <a:gd name="connsiteX3" fmla="*/ 2279604 w 2301309"/>
                <a:gd name="connsiteY3" fmla="*/ 1673463 h 6364250"/>
                <a:gd name="connsiteX4" fmla="*/ 2268067 w 2301309"/>
                <a:gd name="connsiteY4" fmla="*/ 2763723 h 6364250"/>
                <a:gd name="connsiteX5" fmla="*/ 2217240 w 2301309"/>
                <a:gd name="connsiteY5" fmla="*/ 4338790 h 6364250"/>
                <a:gd name="connsiteX6" fmla="*/ 2151931 w 2301309"/>
                <a:gd name="connsiteY6" fmla="*/ 6187114 h 6364250"/>
                <a:gd name="connsiteX7" fmla="*/ 346508 w 2301309"/>
                <a:gd name="connsiteY7" fmla="*/ 6235370 h 6364250"/>
                <a:gd name="connsiteX8" fmla="*/ 451380 w 2301309"/>
                <a:gd name="connsiteY8" fmla="*/ 4424036 h 6364250"/>
                <a:gd name="connsiteX9" fmla="*/ 25850 w 2301309"/>
                <a:gd name="connsiteY9" fmla="*/ 2281166 h 6364250"/>
                <a:gd name="connsiteX10" fmla="*/ 407699 w 2301309"/>
                <a:gd name="connsiteY10" fmla="*/ 1323982 h 6364250"/>
                <a:gd name="connsiteX11" fmla="*/ 423404 w 2301309"/>
                <a:gd name="connsiteY11" fmla="*/ 1313156 h 6364250"/>
                <a:gd name="connsiteX12" fmla="*/ 1168932 w 2301309"/>
                <a:gd name="connsiteY12" fmla="*/ 1119694 h 6364250"/>
                <a:gd name="connsiteX13" fmla="*/ 568663 w 2301309"/>
                <a:gd name="connsiteY13" fmla="*/ 0 h 6364250"/>
                <a:gd name="connsiteX14" fmla="*/ 1769200 w 2301309"/>
                <a:gd name="connsiteY14" fmla="*/ 0 h 6364250"/>
                <a:gd name="connsiteX15" fmla="*/ 1816713 w 2301309"/>
                <a:gd name="connsiteY15" fmla="*/ 12568 h 6364250"/>
                <a:gd name="connsiteX16" fmla="*/ 2098595 w 2301309"/>
                <a:gd name="connsiteY16" fmla="*/ 381480 h 6364250"/>
                <a:gd name="connsiteX17" fmla="*/ 2098595 w 2301309"/>
                <a:gd name="connsiteY17" fmla="*/ 580179 h 6364250"/>
                <a:gd name="connsiteX18" fmla="*/ 1968235 w 2301309"/>
                <a:gd name="connsiteY18" fmla="*/ 860482 h 6364250"/>
                <a:gd name="connsiteX19" fmla="*/ 1930167 w 2301309"/>
                <a:gd name="connsiteY19" fmla="*/ 888455 h 6364250"/>
                <a:gd name="connsiteX20" fmla="*/ 1930167 w 2301309"/>
                <a:gd name="connsiteY20" fmla="*/ 1323982 h 6364250"/>
                <a:gd name="connsiteX21" fmla="*/ 1914460 w 2301309"/>
                <a:gd name="connsiteY21" fmla="*/ 1313155 h 6364250"/>
                <a:gd name="connsiteX22" fmla="*/ 1168932 w 2301309"/>
                <a:gd name="connsiteY22" fmla="*/ 1119693 h 6364250"/>
                <a:gd name="connsiteX23" fmla="*/ 423404 w 2301309"/>
                <a:gd name="connsiteY23" fmla="*/ 1313155 h 6364250"/>
                <a:gd name="connsiteX24" fmla="*/ 407699 w 2301309"/>
                <a:gd name="connsiteY24" fmla="*/ 1323981 h 6364250"/>
                <a:gd name="connsiteX25" fmla="*/ 407699 w 2301309"/>
                <a:gd name="connsiteY25" fmla="*/ 888455 h 6364250"/>
                <a:gd name="connsiteX26" fmla="*/ 369631 w 2301309"/>
                <a:gd name="connsiteY26" fmla="*/ 860482 h 6364250"/>
                <a:gd name="connsiteX27" fmla="*/ 239270 w 2301309"/>
                <a:gd name="connsiteY27" fmla="*/ 580179 h 6364250"/>
                <a:gd name="connsiteX28" fmla="*/ 239270 w 2301309"/>
                <a:gd name="connsiteY28" fmla="*/ 381480 h 6364250"/>
                <a:gd name="connsiteX29" fmla="*/ 521151 w 2301309"/>
                <a:gd name="connsiteY29" fmla="*/ 12568 h 6364250"/>
                <a:gd name="connsiteX30" fmla="*/ 568663 w 2301309"/>
                <a:gd name="connsiteY30" fmla="*/ 0 h 6364250"/>
                <a:gd name="connsiteX0" fmla="*/ 1168932 w 2286555"/>
                <a:gd name="connsiteY0" fmla="*/ 1119694 h 6419081"/>
                <a:gd name="connsiteX1" fmla="*/ 1914460 w 2286555"/>
                <a:gd name="connsiteY1" fmla="*/ 1313156 h 6419081"/>
                <a:gd name="connsiteX2" fmla="*/ 1930167 w 2286555"/>
                <a:gd name="connsiteY2" fmla="*/ 1323983 h 6419081"/>
                <a:gd name="connsiteX3" fmla="*/ 2279604 w 2286555"/>
                <a:gd name="connsiteY3" fmla="*/ 1673463 h 6419081"/>
                <a:gd name="connsiteX4" fmla="*/ 2268067 w 2286555"/>
                <a:gd name="connsiteY4" fmla="*/ 2763723 h 6419081"/>
                <a:gd name="connsiteX5" fmla="*/ 2217240 w 2286555"/>
                <a:gd name="connsiteY5" fmla="*/ 4338790 h 6419081"/>
                <a:gd name="connsiteX6" fmla="*/ 2050012 w 2286555"/>
                <a:gd name="connsiteY6" fmla="*/ 6347966 h 6419081"/>
                <a:gd name="connsiteX7" fmla="*/ 346508 w 2286555"/>
                <a:gd name="connsiteY7" fmla="*/ 6235370 h 6419081"/>
                <a:gd name="connsiteX8" fmla="*/ 451380 w 2286555"/>
                <a:gd name="connsiteY8" fmla="*/ 4424036 h 6419081"/>
                <a:gd name="connsiteX9" fmla="*/ 25850 w 2286555"/>
                <a:gd name="connsiteY9" fmla="*/ 2281166 h 6419081"/>
                <a:gd name="connsiteX10" fmla="*/ 407699 w 2286555"/>
                <a:gd name="connsiteY10" fmla="*/ 1323982 h 6419081"/>
                <a:gd name="connsiteX11" fmla="*/ 423404 w 2286555"/>
                <a:gd name="connsiteY11" fmla="*/ 1313156 h 6419081"/>
                <a:gd name="connsiteX12" fmla="*/ 1168932 w 2286555"/>
                <a:gd name="connsiteY12" fmla="*/ 1119694 h 6419081"/>
                <a:gd name="connsiteX13" fmla="*/ 568663 w 2286555"/>
                <a:gd name="connsiteY13" fmla="*/ 0 h 6419081"/>
                <a:gd name="connsiteX14" fmla="*/ 1769200 w 2286555"/>
                <a:gd name="connsiteY14" fmla="*/ 0 h 6419081"/>
                <a:gd name="connsiteX15" fmla="*/ 1816713 w 2286555"/>
                <a:gd name="connsiteY15" fmla="*/ 12568 h 6419081"/>
                <a:gd name="connsiteX16" fmla="*/ 2098595 w 2286555"/>
                <a:gd name="connsiteY16" fmla="*/ 381480 h 6419081"/>
                <a:gd name="connsiteX17" fmla="*/ 2098595 w 2286555"/>
                <a:gd name="connsiteY17" fmla="*/ 580179 h 6419081"/>
                <a:gd name="connsiteX18" fmla="*/ 1968235 w 2286555"/>
                <a:gd name="connsiteY18" fmla="*/ 860482 h 6419081"/>
                <a:gd name="connsiteX19" fmla="*/ 1930167 w 2286555"/>
                <a:gd name="connsiteY19" fmla="*/ 888455 h 6419081"/>
                <a:gd name="connsiteX20" fmla="*/ 1930167 w 2286555"/>
                <a:gd name="connsiteY20" fmla="*/ 1323982 h 6419081"/>
                <a:gd name="connsiteX21" fmla="*/ 1914460 w 2286555"/>
                <a:gd name="connsiteY21" fmla="*/ 1313155 h 6419081"/>
                <a:gd name="connsiteX22" fmla="*/ 1168932 w 2286555"/>
                <a:gd name="connsiteY22" fmla="*/ 1119693 h 6419081"/>
                <a:gd name="connsiteX23" fmla="*/ 423404 w 2286555"/>
                <a:gd name="connsiteY23" fmla="*/ 1313155 h 6419081"/>
                <a:gd name="connsiteX24" fmla="*/ 407699 w 2286555"/>
                <a:gd name="connsiteY24" fmla="*/ 1323981 h 6419081"/>
                <a:gd name="connsiteX25" fmla="*/ 407699 w 2286555"/>
                <a:gd name="connsiteY25" fmla="*/ 888455 h 6419081"/>
                <a:gd name="connsiteX26" fmla="*/ 369631 w 2286555"/>
                <a:gd name="connsiteY26" fmla="*/ 860482 h 6419081"/>
                <a:gd name="connsiteX27" fmla="*/ 239270 w 2286555"/>
                <a:gd name="connsiteY27" fmla="*/ 580179 h 6419081"/>
                <a:gd name="connsiteX28" fmla="*/ 239270 w 2286555"/>
                <a:gd name="connsiteY28" fmla="*/ 381480 h 6419081"/>
                <a:gd name="connsiteX29" fmla="*/ 521151 w 2286555"/>
                <a:gd name="connsiteY29" fmla="*/ 12568 h 6419081"/>
                <a:gd name="connsiteX30" fmla="*/ 568663 w 2286555"/>
                <a:gd name="connsiteY30" fmla="*/ 0 h 6419081"/>
                <a:gd name="connsiteX0" fmla="*/ 1168932 w 2286554"/>
                <a:gd name="connsiteY0" fmla="*/ 1119694 h 6683351"/>
                <a:gd name="connsiteX1" fmla="*/ 1914460 w 2286554"/>
                <a:gd name="connsiteY1" fmla="*/ 1313156 h 6683351"/>
                <a:gd name="connsiteX2" fmla="*/ 1930167 w 2286554"/>
                <a:gd name="connsiteY2" fmla="*/ 1323983 h 6683351"/>
                <a:gd name="connsiteX3" fmla="*/ 2279604 w 2286554"/>
                <a:gd name="connsiteY3" fmla="*/ 1673463 h 6683351"/>
                <a:gd name="connsiteX4" fmla="*/ 2268067 w 2286554"/>
                <a:gd name="connsiteY4" fmla="*/ 2763723 h 6683351"/>
                <a:gd name="connsiteX5" fmla="*/ 2217240 w 2286554"/>
                <a:gd name="connsiteY5" fmla="*/ 4338790 h 6683351"/>
                <a:gd name="connsiteX6" fmla="*/ 2050012 w 2286554"/>
                <a:gd name="connsiteY6" fmla="*/ 6347966 h 6683351"/>
                <a:gd name="connsiteX7" fmla="*/ 404747 w 2286554"/>
                <a:gd name="connsiteY7" fmla="*/ 6589245 h 6683351"/>
                <a:gd name="connsiteX8" fmla="*/ 451380 w 2286554"/>
                <a:gd name="connsiteY8" fmla="*/ 4424036 h 6683351"/>
                <a:gd name="connsiteX9" fmla="*/ 25850 w 2286554"/>
                <a:gd name="connsiteY9" fmla="*/ 2281166 h 6683351"/>
                <a:gd name="connsiteX10" fmla="*/ 407699 w 2286554"/>
                <a:gd name="connsiteY10" fmla="*/ 1323982 h 6683351"/>
                <a:gd name="connsiteX11" fmla="*/ 423404 w 2286554"/>
                <a:gd name="connsiteY11" fmla="*/ 1313156 h 6683351"/>
                <a:gd name="connsiteX12" fmla="*/ 1168932 w 2286554"/>
                <a:gd name="connsiteY12" fmla="*/ 1119694 h 6683351"/>
                <a:gd name="connsiteX13" fmla="*/ 568663 w 2286554"/>
                <a:gd name="connsiteY13" fmla="*/ 0 h 6683351"/>
                <a:gd name="connsiteX14" fmla="*/ 1769200 w 2286554"/>
                <a:gd name="connsiteY14" fmla="*/ 0 h 6683351"/>
                <a:gd name="connsiteX15" fmla="*/ 1816713 w 2286554"/>
                <a:gd name="connsiteY15" fmla="*/ 12568 h 6683351"/>
                <a:gd name="connsiteX16" fmla="*/ 2098595 w 2286554"/>
                <a:gd name="connsiteY16" fmla="*/ 381480 h 6683351"/>
                <a:gd name="connsiteX17" fmla="*/ 2098595 w 2286554"/>
                <a:gd name="connsiteY17" fmla="*/ 580179 h 6683351"/>
                <a:gd name="connsiteX18" fmla="*/ 1968235 w 2286554"/>
                <a:gd name="connsiteY18" fmla="*/ 860482 h 6683351"/>
                <a:gd name="connsiteX19" fmla="*/ 1930167 w 2286554"/>
                <a:gd name="connsiteY19" fmla="*/ 888455 h 6683351"/>
                <a:gd name="connsiteX20" fmla="*/ 1930167 w 2286554"/>
                <a:gd name="connsiteY20" fmla="*/ 1323982 h 6683351"/>
                <a:gd name="connsiteX21" fmla="*/ 1914460 w 2286554"/>
                <a:gd name="connsiteY21" fmla="*/ 1313155 h 6683351"/>
                <a:gd name="connsiteX22" fmla="*/ 1168932 w 2286554"/>
                <a:gd name="connsiteY22" fmla="*/ 1119693 h 6683351"/>
                <a:gd name="connsiteX23" fmla="*/ 423404 w 2286554"/>
                <a:gd name="connsiteY23" fmla="*/ 1313155 h 6683351"/>
                <a:gd name="connsiteX24" fmla="*/ 407699 w 2286554"/>
                <a:gd name="connsiteY24" fmla="*/ 1323981 h 6683351"/>
                <a:gd name="connsiteX25" fmla="*/ 407699 w 2286554"/>
                <a:gd name="connsiteY25" fmla="*/ 888455 h 6683351"/>
                <a:gd name="connsiteX26" fmla="*/ 369631 w 2286554"/>
                <a:gd name="connsiteY26" fmla="*/ 860482 h 6683351"/>
                <a:gd name="connsiteX27" fmla="*/ 239270 w 2286554"/>
                <a:gd name="connsiteY27" fmla="*/ 580179 h 6683351"/>
                <a:gd name="connsiteX28" fmla="*/ 239270 w 2286554"/>
                <a:gd name="connsiteY28" fmla="*/ 381480 h 6683351"/>
                <a:gd name="connsiteX29" fmla="*/ 521151 w 2286554"/>
                <a:gd name="connsiteY29" fmla="*/ 12568 h 6683351"/>
                <a:gd name="connsiteX30" fmla="*/ 568663 w 2286554"/>
                <a:gd name="connsiteY30" fmla="*/ 0 h 6683351"/>
                <a:gd name="connsiteX0" fmla="*/ 1168932 w 2288117"/>
                <a:gd name="connsiteY0" fmla="*/ 1119694 h 6741082"/>
                <a:gd name="connsiteX1" fmla="*/ 1914460 w 2288117"/>
                <a:gd name="connsiteY1" fmla="*/ 1313156 h 6741082"/>
                <a:gd name="connsiteX2" fmla="*/ 1930167 w 2288117"/>
                <a:gd name="connsiteY2" fmla="*/ 1323983 h 6741082"/>
                <a:gd name="connsiteX3" fmla="*/ 2279604 w 2288117"/>
                <a:gd name="connsiteY3" fmla="*/ 1673463 h 6741082"/>
                <a:gd name="connsiteX4" fmla="*/ 2268067 w 2288117"/>
                <a:gd name="connsiteY4" fmla="*/ 2763723 h 6741082"/>
                <a:gd name="connsiteX5" fmla="*/ 2217240 w 2288117"/>
                <a:gd name="connsiteY5" fmla="*/ 4338790 h 6741082"/>
                <a:gd name="connsiteX6" fmla="*/ 1991772 w 2288117"/>
                <a:gd name="connsiteY6" fmla="*/ 6621415 h 6741082"/>
                <a:gd name="connsiteX7" fmla="*/ 404747 w 2288117"/>
                <a:gd name="connsiteY7" fmla="*/ 6589245 h 6741082"/>
                <a:gd name="connsiteX8" fmla="*/ 451380 w 2288117"/>
                <a:gd name="connsiteY8" fmla="*/ 4424036 h 6741082"/>
                <a:gd name="connsiteX9" fmla="*/ 25850 w 2288117"/>
                <a:gd name="connsiteY9" fmla="*/ 2281166 h 6741082"/>
                <a:gd name="connsiteX10" fmla="*/ 407699 w 2288117"/>
                <a:gd name="connsiteY10" fmla="*/ 1323982 h 6741082"/>
                <a:gd name="connsiteX11" fmla="*/ 423404 w 2288117"/>
                <a:gd name="connsiteY11" fmla="*/ 1313156 h 6741082"/>
                <a:gd name="connsiteX12" fmla="*/ 1168932 w 2288117"/>
                <a:gd name="connsiteY12" fmla="*/ 1119694 h 6741082"/>
                <a:gd name="connsiteX13" fmla="*/ 568663 w 2288117"/>
                <a:gd name="connsiteY13" fmla="*/ 0 h 6741082"/>
                <a:gd name="connsiteX14" fmla="*/ 1769200 w 2288117"/>
                <a:gd name="connsiteY14" fmla="*/ 0 h 6741082"/>
                <a:gd name="connsiteX15" fmla="*/ 1816713 w 2288117"/>
                <a:gd name="connsiteY15" fmla="*/ 12568 h 6741082"/>
                <a:gd name="connsiteX16" fmla="*/ 2098595 w 2288117"/>
                <a:gd name="connsiteY16" fmla="*/ 381480 h 6741082"/>
                <a:gd name="connsiteX17" fmla="*/ 2098595 w 2288117"/>
                <a:gd name="connsiteY17" fmla="*/ 580179 h 6741082"/>
                <a:gd name="connsiteX18" fmla="*/ 1968235 w 2288117"/>
                <a:gd name="connsiteY18" fmla="*/ 860482 h 6741082"/>
                <a:gd name="connsiteX19" fmla="*/ 1930167 w 2288117"/>
                <a:gd name="connsiteY19" fmla="*/ 888455 h 6741082"/>
                <a:gd name="connsiteX20" fmla="*/ 1930167 w 2288117"/>
                <a:gd name="connsiteY20" fmla="*/ 1323982 h 6741082"/>
                <a:gd name="connsiteX21" fmla="*/ 1914460 w 2288117"/>
                <a:gd name="connsiteY21" fmla="*/ 1313155 h 6741082"/>
                <a:gd name="connsiteX22" fmla="*/ 1168932 w 2288117"/>
                <a:gd name="connsiteY22" fmla="*/ 1119693 h 6741082"/>
                <a:gd name="connsiteX23" fmla="*/ 423404 w 2288117"/>
                <a:gd name="connsiteY23" fmla="*/ 1313155 h 6741082"/>
                <a:gd name="connsiteX24" fmla="*/ 407699 w 2288117"/>
                <a:gd name="connsiteY24" fmla="*/ 1323981 h 6741082"/>
                <a:gd name="connsiteX25" fmla="*/ 407699 w 2288117"/>
                <a:gd name="connsiteY25" fmla="*/ 888455 h 6741082"/>
                <a:gd name="connsiteX26" fmla="*/ 369631 w 2288117"/>
                <a:gd name="connsiteY26" fmla="*/ 860482 h 6741082"/>
                <a:gd name="connsiteX27" fmla="*/ 239270 w 2288117"/>
                <a:gd name="connsiteY27" fmla="*/ 580179 h 6741082"/>
                <a:gd name="connsiteX28" fmla="*/ 239270 w 2288117"/>
                <a:gd name="connsiteY28" fmla="*/ 381480 h 6741082"/>
                <a:gd name="connsiteX29" fmla="*/ 521151 w 2288117"/>
                <a:gd name="connsiteY29" fmla="*/ 12568 h 6741082"/>
                <a:gd name="connsiteX30" fmla="*/ 568663 w 2288117"/>
                <a:gd name="connsiteY30" fmla="*/ 0 h 6741082"/>
                <a:gd name="connsiteX0" fmla="*/ 1168932 w 2333951"/>
                <a:gd name="connsiteY0" fmla="*/ 1119694 h 6741081"/>
                <a:gd name="connsiteX1" fmla="*/ 1914460 w 2333951"/>
                <a:gd name="connsiteY1" fmla="*/ 1313156 h 6741081"/>
                <a:gd name="connsiteX2" fmla="*/ 1930167 w 2333951"/>
                <a:gd name="connsiteY2" fmla="*/ 1323983 h 6741081"/>
                <a:gd name="connsiteX3" fmla="*/ 2279604 w 2333951"/>
                <a:gd name="connsiteY3" fmla="*/ 1673463 h 6741081"/>
                <a:gd name="connsiteX4" fmla="*/ 2268067 w 2333951"/>
                <a:gd name="connsiteY4" fmla="*/ 2763723 h 6741081"/>
                <a:gd name="connsiteX5" fmla="*/ 2217240 w 2333951"/>
                <a:gd name="connsiteY5" fmla="*/ 4338790 h 6741081"/>
                <a:gd name="connsiteX6" fmla="*/ 2195611 w 2333951"/>
                <a:gd name="connsiteY6" fmla="*/ 6621415 h 6741081"/>
                <a:gd name="connsiteX7" fmla="*/ 404747 w 2333951"/>
                <a:gd name="connsiteY7" fmla="*/ 6589245 h 6741081"/>
                <a:gd name="connsiteX8" fmla="*/ 451380 w 2333951"/>
                <a:gd name="connsiteY8" fmla="*/ 4424036 h 6741081"/>
                <a:gd name="connsiteX9" fmla="*/ 25850 w 2333951"/>
                <a:gd name="connsiteY9" fmla="*/ 2281166 h 6741081"/>
                <a:gd name="connsiteX10" fmla="*/ 407699 w 2333951"/>
                <a:gd name="connsiteY10" fmla="*/ 1323982 h 6741081"/>
                <a:gd name="connsiteX11" fmla="*/ 423404 w 2333951"/>
                <a:gd name="connsiteY11" fmla="*/ 1313156 h 6741081"/>
                <a:gd name="connsiteX12" fmla="*/ 1168932 w 2333951"/>
                <a:gd name="connsiteY12" fmla="*/ 1119694 h 6741081"/>
                <a:gd name="connsiteX13" fmla="*/ 568663 w 2333951"/>
                <a:gd name="connsiteY13" fmla="*/ 0 h 6741081"/>
                <a:gd name="connsiteX14" fmla="*/ 1769200 w 2333951"/>
                <a:gd name="connsiteY14" fmla="*/ 0 h 6741081"/>
                <a:gd name="connsiteX15" fmla="*/ 1816713 w 2333951"/>
                <a:gd name="connsiteY15" fmla="*/ 12568 h 6741081"/>
                <a:gd name="connsiteX16" fmla="*/ 2098595 w 2333951"/>
                <a:gd name="connsiteY16" fmla="*/ 381480 h 6741081"/>
                <a:gd name="connsiteX17" fmla="*/ 2098595 w 2333951"/>
                <a:gd name="connsiteY17" fmla="*/ 580179 h 6741081"/>
                <a:gd name="connsiteX18" fmla="*/ 1968235 w 2333951"/>
                <a:gd name="connsiteY18" fmla="*/ 860482 h 6741081"/>
                <a:gd name="connsiteX19" fmla="*/ 1930167 w 2333951"/>
                <a:gd name="connsiteY19" fmla="*/ 888455 h 6741081"/>
                <a:gd name="connsiteX20" fmla="*/ 1930167 w 2333951"/>
                <a:gd name="connsiteY20" fmla="*/ 1323982 h 6741081"/>
                <a:gd name="connsiteX21" fmla="*/ 1914460 w 2333951"/>
                <a:gd name="connsiteY21" fmla="*/ 1313155 h 6741081"/>
                <a:gd name="connsiteX22" fmla="*/ 1168932 w 2333951"/>
                <a:gd name="connsiteY22" fmla="*/ 1119693 h 6741081"/>
                <a:gd name="connsiteX23" fmla="*/ 423404 w 2333951"/>
                <a:gd name="connsiteY23" fmla="*/ 1313155 h 6741081"/>
                <a:gd name="connsiteX24" fmla="*/ 407699 w 2333951"/>
                <a:gd name="connsiteY24" fmla="*/ 1323981 h 6741081"/>
                <a:gd name="connsiteX25" fmla="*/ 407699 w 2333951"/>
                <a:gd name="connsiteY25" fmla="*/ 888455 h 6741081"/>
                <a:gd name="connsiteX26" fmla="*/ 369631 w 2333951"/>
                <a:gd name="connsiteY26" fmla="*/ 860482 h 6741081"/>
                <a:gd name="connsiteX27" fmla="*/ 239270 w 2333951"/>
                <a:gd name="connsiteY27" fmla="*/ 580179 h 6741081"/>
                <a:gd name="connsiteX28" fmla="*/ 239270 w 2333951"/>
                <a:gd name="connsiteY28" fmla="*/ 381480 h 6741081"/>
                <a:gd name="connsiteX29" fmla="*/ 521151 w 2333951"/>
                <a:gd name="connsiteY29" fmla="*/ 12568 h 6741081"/>
                <a:gd name="connsiteX30" fmla="*/ 568663 w 2333951"/>
                <a:gd name="connsiteY30" fmla="*/ 0 h 6741081"/>
                <a:gd name="connsiteX0" fmla="*/ 1168932 w 2283402"/>
                <a:gd name="connsiteY0" fmla="*/ 1119694 h 6741081"/>
                <a:gd name="connsiteX1" fmla="*/ 1914460 w 2283402"/>
                <a:gd name="connsiteY1" fmla="*/ 1313156 h 6741081"/>
                <a:gd name="connsiteX2" fmla="*/ 1930167 w 2283402"/>
                <a:gd name="connsiteY2" fmla="*/ 1323983 h 6741081"/>
                <a:gd name="connsiteX3" fmla="*/ 2279604 w 2283402"/>
                <a:gd name="connsiteY3" fmla="*/ 1673463 h 6741081"/>
                <a:gd name="connsiteX4" fmla="*/ 2268067 w 2283402"/>
                <a:gd name="connsiteY4" fmla="*/ 2763723 h 6741081"/>
                <a:gd name="connsiteX5" fmla="*/ 2217240 w 2283402"/>
                <a:gd name="connsiteY5" fmla="*/ 4338790 h 6741081"/>
                <a:gd name="connsiteX6" fmla="*/ 2195611 w 2283402"/>
                <a:gd name="connsiteY6" fmla="*/ 6621415 h 6741081"/>
                <a:gd name="connsiteX7" fmla="*/ 404747 w 2283402"/>
                <a:gd name="connsiteY7" fmla="*/ 6589245 h 6741081"/>
                <a:gd name="connsiteX8" fmla="*/ 451380 w 2283402"/>
                <a:gd name="connsiteY8" fmla="*/ 4424036 h 6741081"/>
                <a:gd name="connsiteX9" fmla="*/ 25850 w 2283402"/>
                <a:gd name="connsiteY9" fmla="*/ 2281166 h 6741081"/>
                <a:gd name="connsiteX10" fmla="*/ 407699 w 2283402"/>
                <a:gd name="connsiteY10" fmla="*/ 1323982 h 6741081"/>
                <a:gd name="connsiteX11" fmla="*/ 423404 w 2283402"/>
                <a:gd name="connsiteY11" fmla="*/ 1313156 h 6741081"/>
                <a:gd name="connsiteX12" fmla="*/ 1168932 w 2283402"/>
                <a:gd name="connsiteY12" fmla="*/ 1119694 h 6741081"/>
                <a:gd name="connsiteX13" fmla="*/ 568663 w 2283402"/>
                <a:gd name="connsiteY13" fmla="*/ 0 h 6741081"/>
                <a:gd name="connsiteX14" fmla="*/ 1769200 w 2283402"/>
                <a:gd name="connsiteY14" fmla="*/ 0 h 6741081"/>
                <a:gd name="connsiteX15" fmla="*/ 1816713 w 2283402"/>
                <a:gd name="connsiteY15" fmla="*/ 12568 h 6741081"/>
                <a:gd name="connsiteX16" fmla="*/ 2098595 w 2283402"/>
                <a:gd name="connsiteY16" fmla="*/ 381480 h 6741081"/>
                <a:gd name="connsiteX17" fmla="*/ 2098595 w 2283402"/>
                <a:gd name="connsiteY17" fmla="*/ 580179 h 6741081"/>
                <a:gd name="connsiteX18" fmla="*/ 1968235 w 2283402"/>
                <a:gd name="connsiteY18" fmla="*/ 860482 h 6741081"/>
                <a:gd name="connsiteX19" fmla="*/ 1930167 w 2283402"/>
                <a:gd name="connsiteY19" fmla="*/ 888455 h 6741081"/>
                <a:gd name="connsiteX20" fmla="*/ 1930167 w 2283402"/>
                <a:gd name="connsiteY20" fmla="*/ 1323982 h 6741081"/>
                <a:gd name="connsiteX21" fmla="*/ 1914460 w 2283402"/>
                <a:gd name="connsiteY21" fmla="*/ 1313155 h 6741081"/>
                <a:gd name="connsiteX22" fmla="*/ 1168932 w 2283402"/>
                <a:gd name="connsiteY22" fmla="*/ 1119693 h 6741081"/>
                <a:gd name="connsiteX23" fmla="*/ 423404 w 2283402"/>
                <a:gd name="connsiteY23" fmla="*/ 1313155 h 6741081"/>
                <a:gd name="connsiteX24" fmla="*/ 407699 w 2283402"/>
                <a:gd name="connsiteY24" fmla="*/ 1323981 h 6741081"/>
                <a:gd name="connsiteX25" fmla="*/ 407699 w 2283402"/>
                <a:gd name="connsiteY25" fmla="*/ 888455 h 6741081"/>
                <a:gd name="connsiteX26" fmla="*/ 369631 w 2283402"/>
                <a:gd name="connsiteY26" fmla="*/ 860482 h 6741081"/>
                <a:gd name="connsiteX27" fmla="*/ 239270 w 2283402"/>
                <a:gd name="connsiteY27" fmla="*/ 580179 h 6741081"/>
                <a:gd name="connsiteX28" fmla="*/ 239270 w 2283402"/>
                <a:gd name="connsiteY28" fmla="*/ 381480 h 6741081"/>
                <a:gd name="connsiteX29" fmla="*/ 521151 w 2283402"/>
                <a:gd name="connsiteY29" fmla="*/ 12568 h 6741081"/>
                <a:gd name="connsiteX30" fmla="*/ 568663 w 2283402"/>
                <a:gd name="connsiteY30" fmla="*/ 0 h 6741081"/>
                <a:gd name="connsiteX0" fmla="*/ 1168932 w 2383856"/>
                <a:gd name="connsiteY0" fmla="*/ 1119694 h 6589245"/>
                <a:gd name="connsiteX1" fmla="*/ 1914460 w 2383856"/>
                <a:gd name="connsiteY1" fmla="*/ 1313156 h 6589245"/>
                <a:gd name="connsiteX2" fmla="*/ 1930167 w 2383856"/>
                <a:gd name="connsiteY2" fmla="*/ 1323983 h 6589245"/>
                <a:gd name="connsiteX3" fmla="*/ 2279604 w 2383856"/>
                <a:gd name="connsiteY3" fmla="*/ 1673463 h 6589245"/>
                <a:gd name="connsiteX4" fmla="*/ 2268067 w 2383856"/>
                <a:gd name="connsiteY4" fmla="*/ 2763723 h 6589245"/>
                <a:gd name="connsiteX5" fmla="*/ 2217240 w 2383856"/>
                <a:gd name="connsiteY5" fmla="*/ 4338790 h 6589245"/>
                <a:gd name="connsiteX6" fmla="*/ 404747 w 2383856"/>
                <a:gd name="connsiteY6" fmla="*/ 6589245 h 6589245"/>
                <a:gd name="connsiteX7" fmla="*/ 451380 w 2383856"/>
                <a:gd name="connsiteY7" fmla="*/ 4424036 h 6589245"/>
                <a:gd name="connsiteX8" fmla="*/ 25850 w 2383856"/>
                <a:gd name="connsiteY8" fmla="*/ 2281166 h 6589245"/>
                <a:gd name="connsiteX9" fmla="*/ 407699 w 2383856"/>
                <a:gd name="connsiteY9" fmla="*/ 1323982 h 6589245"/>
                <a:gd name="connsiteX10" fmla="*/ 423404 w 2383856"/>
                <a:gd name="connsiteY10" fmla="*/ 1313156 h 6589245"/>
                <a:gd name="connsiteX11" fmla="*/ 1168932 w 2383856"/>
                <a:gd name="connsiteY11" fmla="*/ 1119694 h 6589245"/>
                <a:gd name="connsiteX12" fmla="*/ 568663 w 2383856"/>
                <a:gd name="connsiteY12" fmla="*/ 0 h 6589245"/>
                <a:gd name="connsiteX13" fmla="*/ 1769200 w 2383856"/>
                <a:gd name="connsiteY13" fmla="*/ 0 h 6589245"/>
                <a:gd name="connsiteX14" fmla="*/ 1816713 w 2383856"/>
                <a:gd name="connsiteY14" fmla="*/ 12568 h 6589245"/>
                <a:gd name="connsiteX15" fmla="*/ 2098595 w 2383856"/>
                <a:gd name="connsiteY15" fmla="*/ 381480 h 6589245"/>
                <a:gd name="connsiteX16" fmla="*/ 2098595 w 2383856"/>
                <a:gd name="connsiteY16" fmla="*/ 580179 h 6589245"/>
                <a:gd name="connsiteX17" fmla="*/ 1968235 w 2383856"/>
                <a:gd name="connsiteY17" fmla="*/ 860482 h 6589245"/>
                <a:gd name="connsiteX18" fmla="*/ 1930167 w 2383856"/>
                <a:gd name="connsiteY18" fmla="*/ 888455 h 6589245"/>
                <a:gd name="connsiteX19" fmla="*/ 1930167 w 2383856"/>
                <a:gd name="connsiteY19" fmla="*/ 1323982 h 6589245"/>
                <a:gd name="connsiteX20" fmla="*/ 1914460 w 2383856"/>
                <a:gd name="connsiteY20" fmla="*/ 1313155 h 6589245"/>
                <a:gd name="connsiteX21" fmla="*/ 1168932 w 2383856"/>
                <a:gd name="connsiteY21" fmla="*/ 1119693 h 6589245"/>
                <a:gd name="connsiteX22" fmla="*/ 423404 w 2383856"/>
                <a:gd name="connsiteY22" fmla="*/ 1313155 h 6589245"/>
                <a:gd name="connsiteX23" fmla="*/ 407699 w 2383856"/>
                <a:gd name="connsiteY23" fmla="*/ 1323981 h 6589245"/>
                <a:gd name="connsiteX24" fmla="*/ 407699 w 2383856"/>
                <a:gd name="connsiteY24" fmla="*/ 888455 h 6589245"/>
                <a:gd name="connsiteX25" fmla="*/ 369631 w 2383856"/>
                <a:gd name="connsiteY25" fmla="*/ 860482 h 6589245"/>
                <a:gd name="connsiteX26" fmla="*/ 239270 w 2383856"/>
                <a:gd name="connsiteY26" fmla="*/ 580179 h 6589245"/>
                <a:gd name="connsiteX27" fmla="*/ 239270 w 2383856"/>
                <a:gd name="connsiteY27" fmla="*/ 381480 h 6589245"/>
                <a:gd name="connsiteX28" fmla="*/ 521151 w 2383856"/>
                <a:gd name="connsiteY28" fmla="*/ 12568 h 6589245"/>
                <a:gd name="connsiteX29" fmla="*/ 568663 w 2383856"/>
                <a:gd name="connsiteY29" fmla="*/ 0 h 6589245"/>
                <a:gd name="connsiteX0" fmla="*/ 1168932 w 2380521"/>
                <a:gd name="connsiteY0" fmla="*/ 1119694 h 4621963"/>
                <a:gd name="connsiteX1" fmla="*/ 1914460 w 2380521"/>
                <a:gd name="connsiteY1" fmla="*/ 1313156 h 4621963"/>
                <a:gd name="connsiteX2" fmla="*/ 1930167 w 2380521"/>
                <a:gd name="connsiteY2" fmla="*/ 1323983 h 4621963"/>
                <a:gd name="connsiteX3" fmla="*/ 2279604 w 2380521"/>
                <a:gd name="connsiteY3" fmla="*/ 1673463 h 4621963"/>
                <a:gd name="connsiteX4" fmla="*/ 2268067 w 2380521"/>
                <a:gd name="connsiteY4" fmla="*/ 2763723 h 4621963"/>
                <a:gd name="connsiteX5" fmla="*/ 2217240 w 2380521"/>
                <a:gd name="connsiteY5" fmla="*/ 4338790 h 4621963"/>
                <a:gd name="connsiteX6" fmla="*/ 451380 w 2380521"/>
                <a:gd name="connsiteY6" fmla="*/ 4424036 h 4621963"/>
                <a:gd name="connsiteX7" fmla="*/ 25850 w 2380521"/>
                <a:gd name="connsiteY7" fmla="*/ 2281166 h 4621963"/>
                <a:gd name="connsiteX8" fmla="*/ 407699 w 2380521"/>
                <a:gd name="connsiteY8" fmla="*/ 1323982 h 4621963"/>
                <a:gd name="connsiteX9" fmla="*/ 423404 w 2380521"/>
                <a:gd name="connsiteY9" fmla="*/ 1313156 h 4621963"/>
                <a:gd name="connsiteX10" fmla="*/ 1168932 w 2380521"/>
                <a:gd name="connsiteY10" fmla="*/ 1119694 h 4621963"/>
                <a:gd name="connsiteX11" fmla="*/ 568663 w 2380521"/>
                <a:gd name="connsiteY11" fmla="*/ 0 h 4621963"/>
                <a:gd name="connsiteX12" fmla="*/ 1769200 w 2380521"/>
                <a:gd name="connsiteY12" fmla="*/ 0 h 4621963"/>
                <a:gd name="connsiteX13" fmla="*/ 1816713 w 2380521"/>
                <a:gd name="connsiteY13" fmla="*/ 12568 h 4621963"/>
                <a:gd name="connsiteX14" fmla="*/ 2098595 w 2380521"/>
                <a:gd name="connsiteY14" fmla="*/ 381480 h 4621963"/>
                <a:gd name="connsiteX15" fmla="*/ 2098595 w 2380521"/>
                <a:gd name="connsiteY15" fmla="*/ 580179 h 4621963"/>
                <a:gd name="connsiteX16" fmla="*/ 1968235 w 2380521"/>
                <a:gd name="connsiteY16" fmla="*/ 860482 h 4621963"/>
                <a:gd name="connsiteX17" fmla="*/ 1930167 w 2380521"/>
                <a:gd name="connsiteY17" fmla="*/ 888455 h 4621963"/>
                <a:gd name="connsiteX18" fmla="*/ 1930167 w 2380521"/>
                <a:gd name="connsiteY18" fmla="*/ 1323982 h 4621963"/>
                <a:gd name="connsiteX19" fmla="*/ 1914460 w 2380521"/>
                <a:gd name="connsiteY19" fmla="*/ 1313155 h 4621963"/>
                <a:gd name="connsiteX20" fmla="*/ 1168932 w 2380521"/>
                <a:gd name="connsiteY20" fmla="*/ 1119693 h 4621963"/>
                <a:gd name="connsiteX21" fmla="*/ 423404 w 2380521"/>
                <a:gd name="connsiteY21" fmla="*/ 1313155 h 4621963"/>
                <a:gd name="connsiteX22" fmla="*/ 407699 w 2380521"/>
                <a:gd name="connsiteY22" fmla="*/ 1323981 h 4621963"/>
                <a:gd name="connsiteX23" fmla="*/ 407699 w 2380521"/>
                <a:gd name="connsiteY23" fmla="*/ 888455 h 4621963"/>
                <a:gd name="connsiteX24" fmla="*/ 369631 w 2380521"/>
                <a:gd name="connsiteY24" fmla="*/ 860482 h 4621963"/>
                <a:gd name="connsiteX25" fmla="*/ 239270 w 2380521"/>
                <a:gd name="connsiteY25" fmla="*/ 580179 h 4621963"/>
                <a:gd name="connsiteX26" fmla="*/ 239270 w 2380521"/>
                <a:gd name="connsiteY26" fmla="*/ 381480 h 4621963"/>
                <a:gd name="connsiteX27" fmla="*/ 521151 w 2380521"/>
                <a:gd name="connsiteY27" fmla="*/ 12568 h 4621963"/>
                <a:gd name="connsiteX28" fmla="*/ 568663 w 2380521"/>
                <a:gd name="connsiteY28" fmla="*/ 0 h 4621963"/>
                <a:gd name="connsiteX0" fmla="*/ 1143082 w 2385300"/>
                <a:gd name="connsiteY0" fmla="*/ 1119694 h 4342346"/>
                <a:gd name="connsiteX1" fmla="*/ 1888610 w 2385300"/>
                <a:gd name="connsiteY1" fmla="*/ 1313156 h 4342346"/>
                <a:gd name="connsiteX2" fmla="*/ 1904317 w 2385300"/>
                <a:gd name="connsiteY2" fmla="*/ 1323983 h 4342346"/>
                <a:gd name="connsiteX3" fmla="*/ 2253754 w 2385300"/>
                <a:gd name="connsiteY3" fmla="*/ 1673463 h 4342346"/>
                <a:gd name="connsiteX4" fmla="*/ 2242217 w 2385300"/>
                <a:gd name="connsiteY4" fmla="*/ 2763723 h 4342346"/>
                <a:gd name="connsiteX5" fmla="*/ 2191390 w 2385300"/>
                <a:gd name="connsiteY5" fmla="*/ 4338790 h 4342346"/>
                <a:gd name="connsiteX6" fmla="*/ 0 w 2385300"/>
                <a:gd name="connsiteY6" fmla="*/ 2281166 h 4342346"/>
                <a:gd name="connsiteX7" fmla="*/ 381849 w 2385300"/>
                <a:gd name="connsiteY7" fmla="*/ 1323982 h 4342346"/>
                <a:gd name="connsiteX8" fmla="*/ 397554 w 2385300"/>
                <a:gd name="connsiteY8" fmla="*/ 1313156 h 4342346"/>
                <a:gd name="connsiteX9" fmla="*/ 1143082 w 2385300"/>
                <a:gd name="connsiteY9" fmla="*/ 1119694 h 4342346"/>
                <a:gd name="connsiteX10" fmla="*/ 542813 w 2385300"/>
                <a:gd name="connsiteY10" fmla="*/ 0 h 4342346"/>
                <a:gd name="connsiteX11" fmla="*/ 1743350 w 2385300"/>
                <a:gd name="connsiteY11" fmla="*/ 0 h 4342346"/>
                <a:gd name="connsiteX12" fmla="*/ 1790863 w 2385300"/>
                <a:gd name="connsiteY12" fmla="*/ 12568 h 4342346"/>
                <a:gd name="connsiteX13" fmla="*/ 2072745 w 2385300"/>
                <a:gd name="connsiteY13" fmla="*/ 381480 h 4342346"/>
                <a:gd name="connsiteX14" fmla="*/ 2072745 w 2385300"/>
                <a:gd name="connsiteY14" fmla="*/ 580179 h 4342346"/>
                <a:gd name="connsiteX15" fmla="*/ 1942385 w 2385300"/>
                <a:gd name="connsiteY15" fmla="*/ 860482 h 4342346"/>
                <a:gd name="connsiteX16" fmla="*/ 1904317 w 2385300"/>
                <a:gd name="connsiteY16" fmla="*/ 888455 h 4342346"/>
                <a:gd name="connsiteX17" fmla="*/ 1904317 w 2385300"/>
                <a:gd name="connsiteY17" fmla="*/ 1323982 h 4342346"/>
                <a:gd name="connsiteX18" fmla="*/ 1888610 w 2385300"/>
                <a:gd name="connsiteY18" fmla="*/ 1313155 h 4342346"/>
                <a:gd name="connsiteX19" fmla="*/ 1143082 w 2385300"/>
                <a:gd name="connsiteY19" fmla="*/ 1119693 h 4342346"/>
                <a:gd name="connsiteX20" fmla="*/ 397554 w 2385300"/>
                <a:gd name="connsiteY20" fmla="*/ 1313155 h 4342346"/>
                <a:gd name="connsiteX21" fmla="*/ 381849 w 2385300"/>
                <a:gd name="connsiteY21" fmla="*/ 1323981 h 4342346"/>
                <a:gd name="connsiteX22" fmla="*/ 381849 w 2385300"/>
                <a:gd name="connsiteY22" fmla="*/ 888455 h 4342346"/>
                <a:gd name="connsiteX23" fmla="*/ 343781 w 2385300"/>
                <a:gd name="connsiteY23" fmla="*/ 860482 h 4342346"/>
                <a:gd name="connsiteX24" fmla="*/ 213420 w 2385300"/>
                <a:gd name="connsiteY24" fmla="*/ 580179 h 4342346"/>
                <a:gd name="connsiteX25" fmla="*/ 213420 w 2385300"/>
                <a:gd name="connsiteY25" fmla="*/ 381480 h 4342346"/>
                <a:gd name="connsiteX26" fmla="*/ 495301 w 2385300"/>
                <a:gd name="connsiteY26" fmla="*/ 12568 h 4342346"/>
                <a:gd name="connsiteX27" fmla="*/ 542813 w 2385300"/>
                <a:gd name="connsiteY27" fmla="*/ 0 h 4342346"/>
                <a:gd name="connsiteX0" fmla="*/ 1143082 w 2253754"/>
                <a:gd name="connsiteY0" fmla="*/ 1119694 h 2781913"/>
                <a:gd name="connsiteX1" fmla="*/ 1888610 w 2253754"/>
                <a:gd name="connsiteY1" fmla="*/ 1313156 h 2781913"/>
                <a:gd name="connsiteX2" fmla="*/ 1904317 w 2253754"/>
                <a:gd name="connsiteY2" fmla="*/ 1323983 h 2781913"/>
                <a:gd name="connsiteX3" fmla="*/ 2253754 w 2253754"/>
                <a:gd name="connsiteY3" fmla="*/ 1673463 h 2781913"/>
                <a:gd name="connsiteX4" fmla="*/ 2242217 w 2253754"/>
                <a:gd name="connsiteY4" fmla="*/ 2763723 h 2781913"/>
                <a:gd name="connsiteX5" fmla="*/ 0 w 2253754"/>
                <a:gd name="connsiteY5" fmla="*/ 2281166 h 2781913"/>
                <a:gd name="connsiteX6" fmla="*/ 381849 w 2253754"/>
                <a:gd name="connsiteY6" fmla="*/ 1323982 h 2781913"/>
                <a:gd name="connsiteX7" fmla="*/ 397554 w 2253754"/>
                <a:gd name="connsiteY7" fmla="*/ 1313156 h 2781913"/>
                <a:gd name="connsiteX8" fmla="*/ 1143082 w 2253754"/>
                <a:gd name="connsiteY8" fmla="*/ 1119694 h 2781913"/>
                <a:gd name="connsiteX9" fmla="*/ 542813 w 2253754"/>
                <a:gd name="connsiteY9" fmla="*/ 0 h 2781913"/>
                <a:gd name="connsiteX10" fmla="*/ 1743350 w 2253754"/>
                <a:gd name="connsiteY10" fmla="*/ 0 h 2781913"/>
                <a:gd name="connsiteX11" fmla="*/ 1790863 w 2253754"/>
                <a:gd name="connsiteY11" fmla="*/ 12568 h 2781913"/>
                <a:gd name="connsiteX12" fmla="*/ 2072745 w 2253754"/>
                <a:gd name="connsiteY12" fmla="*/ 381480 h 2781913"/>
                <a:gd name="connsiteX13" fmla="*/ 2072745 w 2253754"/>
                <a:gd name="connsiteY13" fmla="*/ 580179 h 2781913"/>
                <a:gd name="connsiteX14" fmla="*/ 1942385 w 2253754"/>
                <a:gd name="connsiteY14" fmla="*/ 860482 h 2781913"/>
                <a:gd name="connsiteX15" fmla="*/ 1904317 w 2253754"/>
                <a:gd name="connsiteY15" fmla="*/ 888455 h 2781913"/>
                <a:gd name="connsiteX16" fmla="*/ 1904317 w 2253754"/>
                <a:gd name="connsiteY16" fmla="*/ 1323982 h 2781913"/>
                <a:gd name="connsiteX17" fmla="*/ 1888610 w 2253754"/>
                <a:gd name="connsiteY17" fmla="*/ 1313155 h 2781913"/>
                <a:gd name="connsiteX18" fmla="*/ 1143082 w 2253754"/>
                <a:gd name="connsiteY18" fmla="*/ 1119693 h 2781913"/>
                <a:gd name="connsiteX19" fmla="*/ 397554 w 2253754"/>
                <a:gd name="connsiteY19" fmla="*/ 1313155 h 2781913"/>
                <a:gd name="connsiteX20" fmla="*/ 381849 w 2253754"/>
                <a:gd name="connsiteY20" fmla="*/ 1323981 h 2781913"/>
                <a:gd name="connsiteX21" fmla="*/ 381849 w 2253754"/>
                <a:gd name="connsiteY21" fmla="*/ 888455 h 2781913"/>
                <a:gd name="connsiteX22" fmla="*/ 343781 w 2253754"/>
                <a:gd name="connsiteY22" fmla="*/ 860482 h 2781913"/>
                <a:gd name="connsiteX23" fmla="*/ 213420 w 2253754"/>
                <a:gd name="connsiteY23" fmla="*/ 580179 h 2781913"/>
                <a:gd name="connsiteX24" fmla="*/ 213420 w 2253754"/>
                <a:gd name="connsiteY24" fmla="*/ 381480 h 2781913"/>
                <a:gd name="connsiteX25" fmla="*/ 495301 w 2253754"/>
                <a:gd name="connsiteY25" fmla="*/ 12568 h 2781913"/>
                <a:gd name="connsiteX26" fmla="*/ 542813 w 2253754"/>
                <a:gd name="connsiteY26" fmla="*/ 0 h 2781913"/>
                <a:gd name="connsiteX0" fmla="*/ 1143082 w 2253754"/>
                <a:gd name="connsiteY0" fmla="*/ 1119694 h 2281166"/>
                <a:gd name="connsiteX1" fmla="*/ 1888610 w 2253754"/>
                <a:gd name="connsiteY1" fmla="*/ 1313156 h 2281166"/>
                <a:gd name="connsiteX2" fmla="*/ 1904317 w 2253754"/>
                <a:gd name="connsiteY2" fmla="*/ 1323983 h 2281166"/>
                <a:gd name="connsiteX3" fmla="*/ 2253754 w 2253754"/>
                <a:gd name="connsiteY3" fmla="*/ 1673463 h 2281166"/>
                <a:gd name="connsiteX4" fmla="*/ 0 w 2253754"/>
                <a:gd name="connsiteY4" fmla="*/ 2281166 h 2281166"/>
                <a:gd name="connsiteX5" fmla="*/ 381849 w 2253754"/>
                <a:gd name="connsiteY5" fmla="*/ 1323982 h 2281166"/>
                <a:gd name="connsiteX6" fmla="*/ 397554 w 2253754"/>
                <a:gd name="connsiteY6" fmla="*/ 1313156 h 2281166"/>
                <a:gd name="connsiteX7" fmla="*/ 1143082 w 2253754"/>
                <a:gd name="connsiteY7" fmla="*/ 1119694 h 2281166"/>
                <a:gd name="connsiteX8" fmla="*/ 542813 w 2253754"/>
                <a:gd name="connsiteY8" fmla="*/ 0 h 2281166"/>
                <a:gd name="connsiteX9" fmla="*/ 1743350 w 2253754"/>
                <a:gd name="connsiteY9" fmla="*/ 0 h 2281166"/>
                <a:gd name="connsiteX10" fmla="*/ 1790863 w 2253754"/>
                <a:gd name="connsiteY10" fmla="*/ 12568 h 2281166"/>
                <a:gd name="connsiteX11" fmla="*/ 2072745 w 2253754"/>
                <a:gd name="connsiteY11" fmla="*/ 381480 h 2281166"/>
                <a:gd name="connsiteX12" fmla="*/ 2072745 w 2253754"/>
                <a:gd name="connsiteY12" fmla="*/ 580179 h 2281166"/>
                <a:gd name="connsiteX13" fmla="*/ 1942385 w 2253754"/>
                <a:gd name="connsiteY13" fmla="*/ 860482 h 2281166"/>
                <a:gd name="connsiteX14" fmla="*/ 1904317 w 2253754"/>
                <a:gd name="connsiteY14" fmla="*/ 888455 h 2281166"/>
                <a:gd name="connsiteX15" fmla="*/ 1904317 w 2253754"/>
                <a:gd name="connsiteY15" fmla="*/ 1323982 h 2281166"/>
                <a:gd name="connsiteX16" fmla="*/ 1888610 w 2253754"/>
                <a:gd name="connsiteY16" fmla="*/ 1313155 h 2281166"/>
                <a:gd name="connsiteX17" fmla="*/ 1143082 w 2253754"/>
                <a:gd name="connsiteY17" fmla="*/ 1119693 h 2281166"/>
                <a:gd name="connsiteX18" fmla="*/ 397554 w 2253754"/>
                <a:gd name="connsiteY18" fmla="*/ 1313155 h 2281166"/>
                <a:gd name="connsiteX19" fmla="*/ 381849 w 2253754"/>
                <a:gd name="connsiteY19" fmla="*/ 1323981 h 2281166"/>
                <a:gd name="connsiteX20" fmla="*/ 381849 w 2253754"/>
                <a:gd name="connsiteY20" fmla="*/ 888455 h 2281166"/>
                <a:gd name="connsiteX21" fmla="*/ 343781 w 2253754"/>
                <a:gd name="connsiteY21" fmla="*/ 860482 h 2281166"/>
                <a:gd name="connsiteX22" fmla="*/ 213420 w 2253754"/>
                <a:gd name="connsiteY22" fmla="*/ 580179 h 2281166"/>
                <a:gd name="connsiteX23" fmla="*/ 213420 w 2253754"/>
                <a:gd name="connsiteY23" fmla="*/ 381480 h 2281166"/>
                <a:gd name="connsiteX24" fmla="*/ 495301 w 2253754"/>
                <a:gd name="connsiteY24" fmla="*/ 12568 h 2281166"/>
                <a:gd name="connsiteX25" fmla="*/ 542813 w 2253754"/>
                <a:gd name="connsiteY25" fmla="*/ 0 h 2281166"/>
                <a:gd name="connsiteX0" fmla="*/ 929662 w 2040334"/>
                <a:gd name="connsiteY0" fmla="*/ 1119694 h 1673463"/>
                <a:gd name="connsiteX1" fmla="*/ 1675190 w 2040334"/>
                <a:gd name="connsiteY1" fmla="*/ 1313156 h 1673463"/>
                <a:gd name="connsiteX2" fmla="*/ 1690897 w 2040334"/>
                <a:gd name="connsiteY2" fmla="*/ 1323983 h 1673463"/>
                <a:gd name="connsiteX3" fmla="*/ 2040334 w 2040334"/>
                <a:gd name="connsiteY3" fmla="*/ 1673463 h 1673463"/>
                <a:gd name="connsiteX4" fmla="*/ 168429 w 2040334"/>
                <a:gd name="connsiteY4" fmla="*/ 1323982 h 1673463"/>
                <a:gd name="connsiteX5" fmla="*/ 184134 w 2040334"/>
                <a:gd name="connsiteY5" fmla="*/ 1313156 h 1673463"/>
                <a:gd name="connsiteX6" fmla="*/ 929662 w 2040334"/>
                <a:gd name="connsiteY6" fmla="*/ 1119694 h 1673463"/>
                <a:gd name="connsiteX7" fmla="*/ 329393 w 2040334"/>
                <a:gd name="connsiteY7" fmla="*/ 0 h 1673463"/>
                <a:gd name="connsiteX8" fmla="*/ 1529930 w 2040334"/>
                <a:gd name="connsiteY8" fmla="*/ 0 h 1673463"/>
                <a:gd name="connsiteX9" fmla="*/ 1577443 w 2040334"/>
                <a:gd name="connsiteY9" fmla="*/ 12568 h 1673463"/>
                <a:gd name="connsiteX10" fmla="*/ 1859325 w 2040334"/>
                <a:gd name="connsiteY10" fmla="*/ 381480 h 1673463"/>
                <a:gd name="connsiteX11" fmla="*/ 1859325 w 2040334"/>
                <a:gd name="connsiteY11" fmla="*/ 580179 h 1673463"/>
                <a:gd name="connsiteX12" fmla="*/ 1728965 w 2040334"/>
                <a:gd name="connsiteY12" fmla="*/ 860482 h 1673463"/>
                <a:gd name="connsiteX13" fmla="*/ 1690897 w 2040334"/>
                <a:gd name="connsiteY13" fmla="*/ 888455 h 1673463"/>
                <a:gd name="connsiteX14" fmla="*/ 1690897 w 2040334"/>
                <a:gd name="connsiteY14" fmla="*/ 1323982 h 1673463"/>
                <a:gd name="connsiteX15" fmla="*/ 1675190 w 2040334"/>
                <a:gd name="connsiteY15" fmla="*/ 1313155 h 1673463"/>
                <a:gd name="connsiteX16" fmla="*/ 929662 w 2040334"/>
                <a:gd name="connsiteY16" fmla="*/ 1119693 h 1673463"/>
                <a:gd name="connsiteX17" fmla="*/ 184134 w 2040334"/>
                <a:gd name="connsiteY17" fmla="*/ 1313155 h 1673463"/>
                <a:gd name="connsiteX18" fmla="*/ 168429 w 2040334"/>
                <a:gd name="connsiteY18" fmla="*/ 1323981 h 1673463"/>
                <a:gd name="connsiteX19" fmla="*/ 168429 w 2040334"/>
                <a:gd name="connsiteY19" fmla="*/ 888455 h 1673463"/>
                <a:gd name="connsiteX20" fmla="*/ 130361 w 2040334"/>
                <a:gd name="connsiteY20" fmla="*/ 860482 h 1673463"/>
                <a:gd name="connsiteX21" fmla="*/ 0 w 2040334"/>
                <a:gd name="connsiteY21" fmla="*/ 580179 h 1673463"/>
                <a:gd name="connsiteX22" fmla="*/ 0 w 2040334"/>
                <a:gd name="connsiteY22" fmla="*/ 381480 h 1673463"/>
                <a:gd name="connsiteX23" fmla="*/ 281881 w 2040334"/>
                <a:gd name="connsiteY23" fmla="*/ 12568 h 1673463"/>
                <a:gd name="connsiteX24" fmla="*/ 329393 w 2040334"/>
                <a:gd name="connsiteY24" fmla="*/ 0 h 1673463"/>
                <a:gd name="connsiteX0" fmla="*/ 929662 w 2040334"/>
                <a:gd name="connsiteY0" fmla="*/ 1119694 h 1767645"/>
                <a:gd name="connsiteX1" fmla="*/ 1675190 w 2040334"/>
                <a:gd name="connsiteY1" fmla="*/ 1313156 h 1767645"/>
                <a:gd name="connsiteX2" fmla="*/ 1690897 w 2040334"/>
                <a:gd name="connsiteY2" fmla="*/ 1323983 h 1767645"/>
                <a:gd name="connsiteX3" fmla="*/ 2040334 w 2040334"/>
                <a:gd name="connsiteY3" fmla="*/ 1673463 h 1767645"/>
                <a:gd name="connsiteX4" fmla="*/ 168429 w 2040334"/>
                <a:gd name="connsiteY4" fmla="*/ 1323982 h 1767645"/>
                <a:gd name="connsiteX5" fmla="*/ 184134 w 2040334"/>
                <a:gd name="connsiteY5" fmla="*/ 1313156 h 1767645"/>
                <a:gd name="connsiteX6" fmla="*/ 929662 w 2040334"/>
                <a:gd name="connsiteY6" fmla="*/ 1119694 h 1767645"/>
                <a:gd name="connsiteX7" fmla="*/ 329393 w 2040334"/>
                <a:gd name="connsiteY7" fmla="*/ 0 h 1767645"/>
                <a:gd name="connsiteX8" fmla="*/ 1529930 w 2040334"/>
                <a:gd name="connsiteY8" fmla="*/ 0 h 1767645"/>
                <a:gd name="connsiteX9" fmla="*/ 1577443 w 2040334"/>
                <a:gd name="connsiteY9" fmla="*/ 12568 h 1767645"/>
                <a:gd name="connsiteX10" fmla="*/ 1859325 w 2040334"/>
                <a:gd name="connsiteY10" fmla="*/ 381480 h 1767645"/>
                <a:gd name="connsiteX11" fmla="*/ 1859325 w 2040334"/>
                <a:gd name="connsiteY11" fmla="*/ 580179 h 1767645"/>
                <a:gd name="connsiteX12" fmla="*/ 1728965 w 2040334"/>
                <a:gd name="connsiteY12" fmla="*/ 860482 h 1767645"/>
                <a:gd name="connsiteX13" fmla="*/ 1690897 w 2040334"/>
                <a:gd name="connsiteY13" fmla="*/ 888455 h 1767645"/>
                <a:gd name="connsiteX14" fmla="*/ 1690897 w 2040334"/>
                <a:gd name="connsiteY14" fmla="*/ 1323982 h 1767645"/>
                <a:gd name="connsiteX15" fmla="*/ 1675190 w 2040334"/>
                <a:gd name="connsiteY15" fmla="*/ 1313155 h 1767645"/>
                <a:gd name="connsiteX16" fmla="*/ 929662 w 2040334"/>
                <a:gd name="connsiteY16" fmla="*/ 1119693 h 1767645"/>
                <a:gd name="connsiteX17" fmla="*/ 184134 w 2040334"/>
                <a:gd name="connsiteY17" fmla="*/ 1313155 h 1767645"/>
                <a:gd name="connsiteX18" fmla="*/ 101497 w 2040334"/>
                <a:gd name="connsiteY18" fmla="*/ 1767645 h 1767645"/>
                <a:gd name="connsiteX19" fmla="*/ 168429 w 2040334"/>
                <a:gd name="connsiteY19" fmla="*/ 888455 h 1767645"/>
                <a:gd name="connsiteX20" fmla="*/ 130361 w 2040334"/>
                <a:gd name="connsiteY20" fmla="*/ 860482 h 1767645"/>
                <a:gd name="connsiteX21" fmla="*/ 0 w 2040334"/>
                <a:gd name="connsiteY21" fmla="*/ 580179 h 1767645"/>
                <a:gd name="connsiteX22" fmla="*/ 0 w 2040334"/>
                <a:gd name="connsiteY22" fmla="*/ 381480 h 1767645"/>
                <a:gd name="connsiteX23" fmla="*/ 281881 w 2040334"/>
                <a:gd name="connsiteY23" fmla="*/ 12568 h 1767645"/>
                <a:gd name="connsiteX24" fmla="*/ 329393 w 2040334"/>
                <a:gd name="connsiteY24" fmla="*/ 0 h 1767645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1675190 w 2040334"/>
                <a:gd name="connsiteY15" fmla="*/ 1313155 h 1849250"/>
                <a:gd name="connsiteX16" fmla="*/ 929662 w 2040334"/>
                <a:gd name="connsiteY16" fmla="*/ 1119693 h 1849250"/>
                <a:gd name="connsiteX17" fmla="*/ 686123 w 2040334"/>
                <a:gd name="connsiteY17" fmla="*/ 1849250 h 1849250"/>
                <a:gd name="connsiteX18" fmla="*/ 101497 w 2040334"/>
                <a:gd name="connsiteY18" fmla="*/ 1767645 h 1849250"/>
                <a:gd name="connsiteX19" fmla="*/ 168429 w 2040334"/>
                <a:gd name="connsiteY19" fmla="*/ 888455 h 1849250"/>
                <a:gd name="connsiteX20" fmla="*/ 130361 w 2040334"/>
                <a:gd name="connsiteY20" fmla="*/ 860482 h 1849250"/>
                <a:gd name="connsiteX21" fmla="*/ 0 w 2040334"/>
                <a:gd name="connsiteY21" fmla="*/ 580179 h 1849250"/>
                <a:gd name="connsiteX22" fmla="*/ 0 w 2040334"/>
                <a:gd name="connsiteY22" fmla="*/ 381480 h 1849250"/>
                <a:gd name="connsiteX23" fmla="*/ 281881 w 2040334"/>
                <a:gd name="connsiteY23" fmla="*/ 12568 h 1849250"/>
                <a:gd name="connsiteX24" fmla="*/ 329393 w 2040334"/>
                <a:gd name="connsiteY24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1675190 w 2040334"/>
                <a:gd name="connsiteY15" fmla="*/ 1313155 h 1849250"/>
                <a:gd name="connsiteX16" fmla="*/ 686123 w 2040334"/>
                <a:gd name="connsiteY16" fmla="*/ 1849250 h 1849250"/>
                <a:gd name="connsiteX17" fmla="*/ 101497 w 2040334"/>
                <a:gd name="connsiteY17" fmla="*/ 1767645 h 1849250"/>
                <a:gd name="connsiteX18" fmla="*/ 168429 w 2040334"/>
                <a:gd name="connsiteY18" fmla="*/ 888455 h 1849250"/>
                <a:gd name="connsiteX19" fmla="*/ 130361 w 2040334"/>
                <a:gd name="connsiteY19" fmla="*/ 860482 h 1849250"/>
                <a:gd name="connsiteX20" fmla="*/ 0 w 2040334"/>
                <a:gd name="connsiteY20" fmla="*/ 580179 h 1849250"/>
                <a:gd name="connsiteX21" fmla="*/ 0 w 2040334"/>
                <a:gd name="connsiteY21" fmla="*/ 381480 h 1849250"/>
                <a:gd name="connsiteX22" fmla="*/ 281881 w 2040334"/>
                <a:gd name="connsiteY22" fmla="*/ 12568 h 1849250"/>
                <a:gd name="connsiteX23" fmla="*/ 329393 w 2040334"/>
                <a:gd name="connsiteY23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1690897 w 2040334"/>
                <a:gd name="connsiteY14" fmla="*/ 1323982 h 1849250"/>
                <a:gd name="connsiteX15" fmla="*/ 686123 w 2040334"/>
                <a:gd name="connsiteY15" fmla="*/ 1849250 h 1849250"/>
                <a:gd name="connsiteX16" fmla="*/ 101497 w 2040334"/>
                <a:gd name="connsiteY16" fmla="*/ 1767645 h 1849250"/>
                <a:gd name="connsiteX17" fmla="*/ 168429 w 2040334"/>
                <a:gd name="connsiteY17" fmla="*/ 888455 h 1849250"/>
                <a:gd name="connsiteX18" fmla="*/ 130361 w 2040334"/>
                <a:gd name="connsiteY18" fmla="*/ 860482 h 1849250"/>
                <a:gd name="connsiteX19" fmla="*/ 0 w 2040334"/>
                <a:gd name="connsiteY19" fmla="*/ 580179 h 1849250"/>
                <a:gd name="connsiteX20" fmla="*/ 0 w 2040334"/>
                <a:gd name="connsiteY20" fmla="*/ 381480 h 1849250"/>
                <a:gd name="connsiteX21" fmla="*/ 281881 w 2040334"/>
                <a:gd name="connsiteY21" fmla="*/ 12568 h 1849250"/>
                <a:gd name="connsiteX22" fmla="*/ 329393 w 2040334"/>
                <a:gd name="connsiteY22" fmla="*/ 0 h 1849250"/>
                <a:gd name="connsiteX0" fmla="*/ 929662 w 2040334"/>
                <a:gd name="connsiteY0" fmla="*/ 1119694 h 1849250"/>
                <a:gd name="connsiteX1" fmla="*/ 1675190 w 2040334"/>
                <a:gd name="connsiteY1" fmla="*/ 1313156 h 1849250"/>
                <a:gd name="connsiteX2" fmla="*/ 1690897 w 2040334"/>
                <a:gd name="connsiteY2" fmla="*/ 1323983 h 1849250"/>
                <a:gd name="connsiteX3" fmla="*/ 2040334 w 2040334"/>
                <a:gd name="connsiteY3" fmla="*/ 1673463 h 1849250"/>
                <a:gd name="connsiteX4" fmla="*/ 168429 w 2040334"/>
                <a:gd name="connsiteY4" fmla="*/ 1323982 h 1849250"/>
                <a:gd name="connsiteX5" fmla="*/ 184134 w 2040334"/>
                <a:gd name="connsiteY5" fmla="*/ 1313156 h 1849250"/>
                <a:gd name="connsiteX6" fmla="*/ 929662 w 2040334"/>
                <a:gd name="connsiteY6" fmla="*/ 1119694 h 1849250"/>
                <a:gd name="connsiteX7" fmla="*/ 329393 w 2040334"/>
                <a:gd name="connsiteY7" fmla="*/ 0 h 1849250"/>
                <a:gd name="connsiteX8" fmla="*/ 1529930 w 2040334"/>
                <a:gd name="connsiteY8" fmla="*/ 0 h 1849250"/>
                <a:gd name="connsiteX9" fmla="*/ 1577443 w 2040334"/>
                <a:gd name="connsiteY9" fmla="*/ 12568 h 1849250"/>
                <a:gd name="connsiteX10" fmla="*/ 1859325 w 2040334"/>
                <a:gd name="connsiteY10" fmla="*/ 381480 h 1849250"/>
                <a:gd name="connsiteX11" fmla="*/ 1859325 w 2040334"/>
                <a:gd name="connsiteY11" fmla="*/ 580179 h 1849250"/>
                <a:gd name="connsiteX12" fmla="*/ 1728965 w 2040334"/>
                <a:gd name="connsiteY12" fmla="*/ 860482 h 1849250"/>
                <a:gd name="connsiteX13" fmla="*/ 1690897 w 2040334"/>
                <a:gd name="connsiteY13" fmla="*/ 888455 h 1849250"/>
                <a:gd name="connsiteX14" fmla="*/ 686123 w 2040334"/>
                <a:gd name="connsiteY14" fmla="*/ 1849250 h 1849250"/>
                <a:gd name="connsiteX15" fmla="*/ 101497 w 2040334"/>
                <a:gd name="connsiteY15" fmla="*/ 1767645 h 1849250"/>
                <a:gd name="connsiteX16" fmla="*/ 168429 w 2040334"/>
                <a:gd name="connsiteY16" fmla="*/ 888455 h 1849250"/>
                <a:gd name="connsiteX17" fmla="*/ 130361 w 2040334"/>
                <a:gd name="connsiteY17" fmla="*/ 860482 h 1849250"/>
                <a:gd name="connsiteX18" fmla="*/ 0 w 2040334"/>
                <a:gd name="connsiteY18" fmla="*/ 580179 h 1849250"/>
                <a:gd name="connsiteX19" fmla="*/ 0 w 2040334"/>
                <a:gd name="connsiteY19" fmla="*/ 381480 h 1849250"/>
                <a:gd name="connsiteX20" fmla="*/ 281881 w 2040334"/>
                <a:gd name="connsiteY20" fmla="*/ 12568 h 1849250"/>
                <a:gd name="connsiteX21" fmla="*/ 329393 w 2040334"/>
                <a:gd name="connsiteY21" fmla="*/ 0 h 1849250"/>
                <a:gd name="connsiteX0" fmla="*/ 929662 w 2040334"/>
                <a:gd name="connsiteY0" fmla="*/ 1119694 h 2071082"/>
                <a:gd name="connsiteX1" fmla="*/ 1675190 w 2040334"/>
                <a:gd name="connsiteY1" fmla="*/ 1313156 h 2071082"/>
                <a:gd name="connsiteX2" fmla="*/ 1690897 w 2040334"/>
                <a:gd name="connsiteY2" fmla="*/ 1323983 h 2071082"/>
                <a:gd name="connsiteX3" fmla="*/ 2040334 w 2040334"/>
                <a:gd name="connsiteY3" fmla="*/ 1673463 h 2071082"/>
                <a:gd name="connsiteX4" fmla="*/ 168429 w 2040334"/>
                <a:gd name="connsiteY4" fmla="*/ 1323982 h 2071082"/>
                <a:gd name="connsiteX5" fmla="*/ 184134 w 2040334"/>
                <a:gd name="connsiteY5" fmla="*/ 1313156 h 2071082"/>
                <a:gd name="connsiteX6" fmla="*/ 929662 w 2040334"/>
                <a:gd name="connsiteY6" fmla="*/ 1119694 h 2071082"/>
                <a:gd name="connsiteX7" fmla="*/ 329393 w 2040334"/>
                <a:gd name="connsiteY7" fmla="*/ 0 h 2071082"/>
                <a:gd name="connsiteX8" fmla="*/ 1529930 w 2040334"/>
                <a:gd name="connsiteY8" fmla="*/ 0 h 2071082"/>
                <a:gd name="connsiteX9" fmla="*/ 1577443 w 2040334"/>
                <a:gd name="connsiteY9" fmla="*/ 12568 h 2071082"/>
                <a:gd name="connsiteX10" fmla="*/ 1859325 w 2040334"/>
                <a:gd name="connsiteY10" fmla="*/ 381480 h 2071082"/>
                <a:gd name="connsiteX11" fmla="*/ 1859325 w 2040334"/>
                <a:gd name="connsiteY11" fmla="*/ 580179 h 2071082"/>
                <a:gd name="connsiteX12" fmla="*/ 1728965 w 2040334"/>
                <a:gd name="connsiteY12" fmla="*/ 860482 h 2071082"/>
                <a:gd name="connsiteX13" fmla="*/ 1690897 w 2040334"/>
                <a:gd name="connsiteY13" fmla="*/ 888455 h 2071082"/>
                <a:gd name="connsiteX14" fmla="*/ 1706836 w 2040334"/>
                <a:gd name="connsiteY14" fmla="*/ 2071082 h 2071082"/>
                <a:gd name="connsiteX15" fmla="*/ 101497 w 2040334"/>
                <a:gd name="connsiteY15" fmla="*/ 1767645 h 2071082"/>
                <a:gd name="connsiteX16" fmla="*/ 168429 w 2040334"/>
                <a:gd name="connsiteY16" fmla="*/ 888455 h 2071082"/>
                <a:gd name="connsiteX17" fmla="*/ 130361 w 2040334"/>
                <a:gd name="connsiteY17" fmla="*/ 860482 h 2071082"/>
                <a:gd name="connsiteX18" fmla="*/ 0 w 2040334"/>
                <a:gd name="connsiteY18" fmla="*/ 580179 h 2071082"/>
                <a:gd name="connsiteX19" fmla="*/ 0 w 2040334"/>
                <a:gd name="connsiteY19" fmla="*/ 381480 h 2071082"/>
                <a:gd name="connsiteX20" fmla="*/ 281881 w 2040334"/>
                <a:gd name="connsiteY20" fmla="*/ 12568 h 2071082"/>
                <a:gd name="connsiteX21" fmla="*/ 329393 w 2040334"/>
                <a:gd name="connsiteY21" fmla="*/ 0 h 2071082"/>
                <a:gd name="connsiteX0" fmla="*/ 929662 w 1859325"/>
                <a:gd name="connsiteY0" fmla="*/ 1119694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184134 w 1859325"/>
                <a:gd name="connsiteY4" fmla="*/ 1313156 h 2071082"/>
                <a:gd name="connsiteX5" fmla="*/ 929662 w 1859325"/>
                <a:gd name="connsiteY5" fmla="*/ 1119694 h 2071082"/>
                <a:gd name="connsiteX6" fmla="*/ 329393 w 1859325"/>
                <a:gd name="connsiteY6" fmla="*/ 0 h 2071082"/>
                <a:gd name="connsiteX7" fmla="*/ 1529930 w 1859325"/>
                <a:gd name="connsiteY7" fmla="*/ 0 h 2071082"/>
                <a:gd name="connsiteX8" fmla="*/ 1577443 w 1859325"/>
                <a:gd name="connsiteY8" fmla="*/ 12568 h 2071082"/>
                <a:gd name="connsiteX9" fmla="*/ 1859325 w 1859325"/>
                <a:gd name="connsiteY9" fmla="*/ 381480 h 2071082"/>
                <a:gd name="connsiteX10" fmla="*/ 1859325 w 1859325"/>
                <a:gd name="connsiteY10" fmla="*/ 580179 h 2071082"/>
                <a:gd name="connsiteX11" fmla="*/ 1728965 w 1859325"/>
                <a:gd name="connsiteY11" fmla="*/ 860482 h 2071082"/>
                <a:gd name="connsiteX12" fmla="*/ 1690897 w 1859325"/>
                <a:gd name="connsiteY12" fmla="*/ 888455 h 2071082"/>
                <a:gd name="connsiteX13" fmla="*/ 1706836 w 1859325"/>
                <a:gd name="connsiteY13" fmla="*/ 2071082 h 2071082"/>
                <a:gd name="connsiteX14" fmla="*/ 101497 w 1859325"/>
                <a:gd name="connsiteY14" fmla="*/ 1767645 h 2071082"/>
                <a:gd name="connsiteX15" fmla="*/ 168429 w 1859325"/>
                <a:gd name="connsiteY15" fmla="*/ 888455 h 2071082"/>
                <a:gd name="connsiteX16" fmla="*/ 130361 w 1859325"/>
                <a:gd name="connsiteY16" fmla="*/ 860482 h 2071082"/>
                <a:gd name="connsiteX17" fmla="*/ 0 w 1859325"/>
                <a:gd name="connsiteY17" fmla="*/ 580179 h 2071082"/>
                <a:gd name="connsiteX18" fmla="*/ 0 w 1859325"/>
                <a:gd name="connsiteY18" fmla="*/ 381480 h 2071082"/>
                <a:gd name="connsiteX19" fmla="*/ 281881 w 1859325"/>
                <a:gd name="connsiteY19" fmla="*/ 12568 h 2071082"/>
                <a:gd name="connsiteX20" fmla="*/ 329393 w 1859325"/>
                <a:gd name="connsiteY20" fmla="*/ 0 h 2071082"/>
                <a:gd name="connsiteX0" fmla="*/ 929662 w 1859325"/>
                <a:gd name="connsiteY0" fmla="*/ 1119694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929662 w 1859325"/>
                <a:gd name="connsiteY4" fmla="*/ 1119694 h 2071082"/>
                <a:gd name="connsiteX5" fmla="*/ 329393 w 1859325"/>
                <a:gd name="connsiteY5" fmla="*/ 0 h 2071082"/>
                <a:gd name="connsiteX6" fmla="*/ 1529930 w 1859325"/>
                <a:gd name="connsiteY6" fmla="*/ 0 h 2071082"/>
                <a:gd name="connsiteX7" fmla="*/ 1577443 w 1859325"/>
                <a:gd name="connsiteY7" fmla="*/ 12568 h 2071082"/>
                <a:gd name="connsiteX8" fmla="*/ 1859325 w 1859325"/>
                <a:gd name="connsiteY8" fmla="*/ 381480 h 2071082"/>
                <a:gd name="connsiteX9" fmla="*/ 1859325 w 1859325"/>
                <a:gd name="connsiteY9" fmla="*/ 580179 h 2071082"/>
                <a:gd name="connsiteX10" fmla="*/ 1728965 w 1859325"/>
                <a:gd name="connsiteY10" fmla="*/ 860482 h 2071082"/>
                <a:gd name="connsiteX11" fmla="*/ 1690897 w 1859325"/>
                <a:gd name="connsiteY11" fmla="*/ 888455 h 2071082"/>
                <a:gd name="connsiteX12" fmla="*/ 1706836 w 1859325"/>
                <a:gd name="connsiteY12" fmla="*/ 2071082 h 2071082"/>
                <a:gd name="connsiteX13" fmla="*/ 101497 w 1859325"/>
                <a:gd name="connsiteY13" fmla="*/ 1767645 h 2071082"/>
                <a:gd name="connsiteX14" fmla="*/ 168429 w 1859325"/>
                <a:gd name="connsiteY14" fmla="*/ 888455 h 2071082"/>
                <a:gd name="connsiteX15" fmla="*/ 130361 w 1859325"/>
                <a:gd name="connsiteY15" fmla="*/ 860482 h 2071082"/>
                <a:gd name="connsiteX16" fmla="*/ 0 w 1859325"/>
                <a:gd name="connsiteY16" fmla="*/ 580179 h 2071082"/>
                <a:gd name="connsiteX17" fmla="*/ 0 w 1859325"/>
                <a:gd name="connsiteY17" fmla="*/ 381480 h 2071082"/>
                <a:gd name="connsiteX18" fmla="*/ 281881 w 1859325"/>
                <a:gd name="connsiteY18" fmla="*/ 12568 h 2071082"/>
                <a:gd name="connsiteX19" fmla="*/ 329393 w 1859325"/>
                <a:gd name="connsiteY19" fmla="*/ 0 h 2071082"/>
                <a:gd name="connsiteX0" fmla="*/ 168429 w 1859325"/>
                <a:gd name="connsiteY0" fmla="*/ 1323982 h 2071082"/>
                <a:gd name="connsiteX1" fmla="*/ 1675190 w 1859325"/>
                <a:gd name="connsiteY1" fmla="*/ 1313156 h 2071082"/>
                <a:gd name="connsiteX2" fmla="*/ 1690897 w 1859325"/>
                <a:gd name="connsiteY2" fmla="*/ 1323983 h 2071082"/>
                <a:gd name="connsiteX3" fmla="*/ 168429 w 1859325"/>
                <a:gd name="connsiteY3" fmla="*/ 1323982 h 2071082"/>
                <a:gd name="connsiteX4" fmla="*/ 329393 w 1859325"/>
                <a:gd name="connsiteY4" fmla="*/ 0 h 2071082"/>
                <a:gd name="connsiteX5" fmla="*/ 1529930 w 1859325"/>
                <a:gd name="connsiteY5" fmla="*/ 0 h 2071082"/>
                <a:gd name="connsiteX6" fmla="*/ 1577443 w 1859325"/>
                <a:gd name="connsiteY6" fmla="*/ 12568 h 2071082"/>
                <a:gd name="connsiteX7" fmla="*/ 1859325 w 1859325"/>
                <a:gd name="connsiteY7" fmla="*/ 381480 h 2071082"/>
                <a:gd name="connsiteX8" fmla="*/ 1859325 w 1859325"/>
                <a:gd name="connsiteY8" fmla="*/ 580179 h 2071082"/>
                <a:gd name="connsiteX9" fmla="*/ 1728965 w 1859325"/>
                <a:gd name="connsiteY9" fmla="*/ 860482 h 2071082"/>
                <a:gd name="connsiteX10" fmla="*/ 1690897 w 1859325"/>
                <a:gd name="connsiteY10" fmla="*/ 888455 h 2071082"/>
                <a:gd name="connsiteX11" fmla="*/ 1706836 w 1859325"/>
                <a:gd name="connsiteY11" fmla="*/ 2071082 h 2071082"/>
                <a:gd name="connsiteX12" fmla="*/ 101497 w 1859325"/>
                <a:gd name="connsiteY12" fmla="*/ 1767645 h 2071082"/>
                <a:gd name="connsiteX13" fmla="*/ 168429 w 1859325"/>
                <a:gd name="connsiteY13" fmla="*/ 888455 h 2071082"/>
                <a:gd name="connsiteX14" fmla="*/ 130361 w 1859325"/>
                <a:gd name="connsiteY14" fmla="*/ 860482 h 2071082"/>
                <a:gd name="connsiteX15" fmla="*/ 0 w 1859325"/>
                <a:gd name="connsiteY15" fmla="*/ 580179 h 2071082"/>
                <a:gd name="connsiteX16" fmla="*/ 0 w 1859325"/>
                <a:gd name="connsiteY16" fmla="*/ 381480 h 2071082"/>
                <a:gd name="connsiteX17" fmla="*/ 281881 w 1859325"/>
                <a:gd name="connsiteY17" fmla="*/ 12568 h 2071082"/>
                <a:gd name="connsiteX18" fmla="*/ 329393 w 1859325"/>
                <a:gd name="connsiteY18" fmla="*/ 0 h 2071082"/>
                <a:gd name="connsiteX0" fmla="*/ 168429 w 1859325"/>
                <a:gd name="connsiteY0" fmla="*/ 1323982 h 2081907"/>
                <a:gd name="connsiteX1" fmla="*/ 1675190 w 1859325"/>
                <a:gd name="connsiteY1" fmla="*/ 1313156 h 2081907"/>
                <a:gd name="connsiteX2" fmla="*/ 1690897 w 1859325"/>
                <a:gd name="connsiteY2" fmla="*/ 1323983 h 2081907"/>
                <a:gd name="connsiteX3" fmla="*/ 168429 w 1859325"/>
                <a:gd name="connsiteY3" fmla="*/ 1323982 h 2081907"/>
                <a:gd name="connsiteX4" fmla="*/ 329393 w 1859325"/>
                <a:gd name="connsiteY4" fmla="*/ 0 h 2081907"/>
                <a:gd name="connsiteX5" fmla="*/ 1529930 w 1859325"/>
                <a:gd name="connsiteY5" fmla="*/ 0 h 2081907"/>
                <a:gd name="connsiteX6" fmla="*/ 1577443 w 1859325"/>
                <a:gd name="connsiteY6" fmla="*/ 12568 h 2081907"/>
                <a:gd name="connsiteX7" fmla="*/ 1859325 w 1859325"/>
                <a:gd name="connsiteY7" fmla="*/ 381480 h 2081907"/>
                <a:gd name="connsiteX8" fmla="*/ 1859325 w 1859325"/>
                <a:gd name="connsiteY8" fmla="*/ 580179 h 2081907"/>
                <a:gd name="connsiteX9" fmla="*/ 1728965 w 1859325"/>
                <a:gd name="connsiteY9" fmla="*/ 860482 h 2081907"/>
                <a:gd name="connsiteX10" fmla="*/ 1690897 w 1859325"/>
                <a:gd name="connsiteY10" fmla="*/ 888455 h 2081907"/>
                <a:gd name="connsiteX11" fmla="*/ 1706836 w 1859325"/>
                <a:gd name="connsiteY11" fmla="*/ 2071082 h 2081907"/>
                <a:gd name="connsiteX12" fmla="*/ 118230 w 1859325"/>
                <a:gd name="connsiteY12" fmla="*/ 2081907 h 2081907"/>
                <a:gd name="connsiteX13" fmla="*/ 168429 w 1859325"/>
                <a:gd name="connsiteY13" fmla="*/ 888455 h 2081907"/>
                <a:gd name="connsiteX14" fmla="*/ 130361 w 1859325"/>
                <a:gd name="connsiteY14" fmla="*/ 860482 h 2081907"/>
                <a:gd name="connsiteX15" fmla="*/ 0 w 1859325"/>
                <a:gd name="connsiteY15" fmla="*/ 580179 h 2081907"/>
                <a:gd name="connsiteX16" fmla="*/ 0 w 1859325"/>
                <a:gd name="connsiteY16" fmla="*/ 381480 h 2081907"/>
                <a:gd name="connsiteX17" fmla="*/ 281881 w 1859325"/>
                <a:gd name="connsiteY17" fmla="*/ 12568 h 2081907"/>
                <a:gd name="connsiteX18" fmla="*/ 329393 w 1859325"/>
                <a:gd name="connsiteY18" fmla="*/ 0 h 2081907"/>
                <a:gd name="connsiteX0" fmla="*/ 168429 w 1859325"/>
                <a:gd name="connsiteY0" fmla="*/ 1323982 h 2081907"/>
                <a:gd name="connsiteX1" fmla="*/ 1675190 w 1859325"/>
                <a:gd name="connsiteY1" fmla="*/ 1313156 h 2081907"/>
                <a:gd name="connsiteX2" fmla="*/ 1690897 w 1859325"/>
                <a:gd name="connsiteY2" fmla="*/ 1323983 h 2081907"/>
                <a:gd name="connsiteX3" fmla="*/ 168429 w 1859325"/>
                <a:gd name="connsiteY3" fmla="*/ 1323982 h 2081907"/>
                <a:gd name="connsiteX4" fmla="*/ 329393 w 1859325"/>
                <a:gd name="connsiteY4" fmla="*/ 0 h 2081907"/>
                <a:gd name="connsiteX5" fmla="*/ 1529930 w 1859325"/>
                <a:gd name="connsiteY5" fmla="*/ 0 h 2081907"/>
                <a:gd name="connsiteX6" fmla="*/ 1577443 w 1859325"/>
                <a:gd name="connsiteY6" fmla="*/ 12568 h 2081907"/>
                <a:gd name="connsiteX7" fmla="*/ 1859325 w 1859325"/>
                <a:gd name="connsiteY7" fmla="*/ 381480 h 2081907"/>
                <a:gd name="connsiteX8" fmla="*/ 1859325 w 1859325"/>
                <a:gd name="connsiteY8" fmla="*/ 580179 h 2081907"/>
                <a:gd name="connsiteX9" fmla="*/ 1728965 w 1859325"/>
                <a:gd name="connsiteY9" fmla="*/ 860482 h 2081907"/>
                <a:gd name="connsiteX10" fmla="*/ 1690897 w 1859325"/>
                <a:gd name="connsiteY10" fmla="*/ 888455 h 2081907"/>
                <a:gd name="connsiteX11" fmla="*/ 118230 w 1859325"/>
                <a:gd name="connsiteY11" fmla="*/ 2081907 h 2081907"/>
                <a:gd name="connsiteX12" fmla="*/ 168429 w 1859325"/>
                <a:gd name="connsiteY12" fmla="*/ 888455 h 2081907"/>
                <a:gd name="connsiteX13" fmla="*/ 130361 w 1859325"/>
                <a:gd name="connsiteY13" fmla="*/ 860482 h 2081907"/>
                <a:gd name="connsiteX14" fmla="*/ 0 w 1859325"/>
                <a:gd name="connsiteY14" fmla="*/ 580179 h 2081907"/>
                <a:gd name="connsiteX15" fmla="*/ 0 w 1859325"/>
                <a:gd name="connsiteY15" fmla="*/ 381480 h 2081907"/>
                <a:gd name="connsiteX16" fmla="*/ 281881 w 1859325"/>
                <a:gd name="connsiteY16" fmla="*/ 12568 h 2081907"/>
                <a:gd name="connsiteX17" fmla="*/ 329393 w 1859325"/>
                <a:gd name="connsiteY17" fmla="*/ 0 h 2081907"/>
                <a:gd name="connsiteX0" fmla="*/ 168429 w 1859325"/>
                <a:gd name="connsiteY0" fmla="*/ 1323982 h 1323983"/>
                <a:gd name="connsiteX1" fmla="*/ 1675190 w 1859325"/>
                <a:gd name="connsiteY1" fmla="*/ 1313156 h 1323983"/>
                <a:gd name="connsiteX2" fmla="*/ 1690897 w 1859325"/>
                <a:gd name="connsiteY2" fmla="*/ 1323983 h 1323983"/>
                <a:gd name="connsiteX3" fmla="*/ 168429 w 1859325"/>
                <a:gd name="connsiteY3" fmla="*/ 1323982 h 1323983"/>
                <a:gd name="connsiteX4" fmla="*/ 329393 w 1859325"/>
                <a:gd name="connsiteY4" fmla="*/ 0 h 1323983"/>
                <a:gd name="connsiteX5" fmla="*/ 1529930 w 1859325"/>
                <a:gd name="connsiteY5" fmla="*/ 0 h 1323983"/>
                <a:gd name="connsiteX6" fmla="*/ 1577443 w 1859325"/>
                <a:gd name="connsiteY6" fmla="*/ 12568 h 1323983"/>
                <a:gd name="connsiteX7" fmla="*/ 1859325 w 1859325"/>
                <a:gd name="connsiteY7" fmla="*/ 381480 h 1323983"/>
                <a:gd name="connsiteX8" fmla="*/ 1859325 w 1859325"/>
                <a:gd name="connsiteY8" fmla="*/ 580179 h 1323983"/>
                <a:gd name="connsiteX9" fmla="*/ 1728965 w 1859325"/>
                <a:gd name="connsiteY9" fmla="*/ 860482 h 1323983"/>
                <a:gd name="connsiteX10" fmla="*/ 1690897 w 1859325"/>
                <a:gd name="connsiteY10" fmla="*/ 888455 h 1323983"/>
                <a:gd name="connsiteX11" fmla="*/ 168429 w 1859325"/>
                <a:gd name="connsiteY11" fmla="*/ 888455 h 1323983"/>
                <a:gd name="connsiteX12" fmla="*/ 130361 w 1859325"/>
                <a:gd name="connsiteY12" fmla="*/ 860482 h 1323983"/>
                <a:gd name="connsiteX13" fmla="*/ 0 w 1859325"/>
                <a:gd name="connsiteY13" fmla="*/ 580179 h 1323983"/>
                <a:gd name="connsiteX14" fmla="*/ 0 w 1859325"/>
                <a:gd name="connsiteY14" fmla="*/ 381480 h 1323983"/>
                <a:gd name="connsiteX15" fmla="*/ 281881 w 1859325"/>
                <a:gd name="connsiteY15" fmla="*/ 12568 h 1323983"/>
                <a:gd name="connsiteX16" fmla="*/ 329393 w 1859325"/>
                <a:gd name="connsiteY16" fmla="*/ 0 h 1323983"/>
                <a:gd name="connsiteX0" fmla="*/ 168429 w 1859325"/>
                <a:gd name="connsiteY0" fmla="*/ 1323982 h 1323982"/>
                <a:gd name="connsiteX1" fmla="*/ 1675190 w 1859325"/>
                <a:gd name="connsiteY1" fmla="*/ 1313156 h 1323982"/>
                <a:gd name="connsiteX2" fmla="*/ 168429 w 1859325"/>
                <a:gd name="connsiteY2" fmla="*/ 1323982 h 1323982"/>
                <a:gd name="connsiteX3" fmla="*/ 329393 w 1859325"/>
                <a:gd name="connsiteY3" fmla="*/ 0 h 1323982"/>
                <a:gd name="connsiteX4" fmla="*/ 1529930 w 1859325"/>
                <a:gd name="connsiteY4" fmla="*/ 0 h 1323982"/>
                <a:gd name="connsiteX5" fmla="*/ 1577443 w 1859325"/>
                <a:gd name="connsiteY5" fmla="*/ 12568 h 1323982"/>
                <a:gd name="connsiteX6" fmla="*/ 1859325 w 1859325"/>
                <a:gd name="connsiteY6" fmla="*/ 381480 h 1323982"/>
                <a:gd name="connsiteX7" fmla="*/ 1859325 w 1859325"/>
                <a:gd name="connsiteY7" fmla="*/ 580179 h 1323982"/>
                <a:gd name="connsiteX8" fmla="*/ 1728965 w 1859325"/>
                <a:gd name="connsiteY8" fmla="*/ 860482 h 1323982"/>
                <a:gd name="connsiteX9" fmla="*/ 1690897 w 1859325"/>
                <a:gd name="connsiteY9" fmla="*/ 888455 h 1323982"/>
                <a:gd name="connsiteX10" fmla="*/ 168429 w 1859325"/>
                <a:gd name="connsiteY10" fmla="*/ 888455 h 1323982"/>
                <a:gd name="connsiteX11" fmla="*/ 130361 w 1859325"/>
                <a:gd name="connsiteY11" fmla="*/ 860482 h 1323982"/>
                <a:gd name="connsiteX12" fmla="*/ 0 w 1859325"/>
                <a:gd name="connsiteY12" fmla="*/ 580179 h 1323982"/>
                <a:gd name="connsiteX13" fmla="*/ 0 w 1859325"/>
                <a:gd name="connsiteY13" fmla="*/ 381480 h 1323982"/>
                <a:gd name="connsiteX14" fmla="*/ 281881 w 1859325"/>
                <a:gd name="connsiteY14" fmla="*/ 12568 h 1323982"/>
                <a:gd name="connsiteX15" fmla="*/ 329393 w 1859325"/>
                <a:gd name="connsiteY15" fmla="*/ 0 h 1323982"/>
                <a:gd name="connsiteX0" fmla="*/ 329393 w 1859325"/>
                <a:gd name="connsiteY0" fmla="*/ 0 h 888456"/>
                <a:gd name="connsiteX1" fmla="*/ 1529930 w 1859325"/>
                <a:gd name="connsiteY1" fmla="*/ 0 h 888456"/>
                <a:gd name="connsiteX2" fmla="*/ 1577443 w 1859325"/>
                <a:gd name="connsiteY2" fmla="*/ 12568 h 888456"/>
                <a:gd name="connsiteX3" fmla="*/ 1859325 w 1859325"/>
                <a:gd name="connsiteY3" fmla="*/ 381480 h 888456"/>
                <a:gd name="connsiteX4" fmla="*/ 1859325 w 1859325"/>
                <a:gd name="connsiteY4" fmla="*/ 580179 h 888456"/>
                <a:gd name="connsiteX5" fmla="*/ 1728965 w 1859325"/>
                <a:gd name="connsiteY5" fmla="*/ 860482 h 888456"/>
                <a:gd name="connsiteX6" fmla="*/ 1690897 w 1859325"/>
                <a:gd name="connsiteY6" fmla="*/ 888455 h 888456"/>
                <a:gd name="connsiteX7" fmla="*/ 168429 w 1859325"/>
                <a:gd name="connsiteY7" fmla="*/ 888455 h 888456"/>
                <a:gd name="connsiteX8" fmla="*/ 130361 w 1859325"/>
                <a:gd name="connsiteY8" fmla="*/ 860482 h 888456"/>
                <a:gd name="connsiteX9" fmla="*/ 0 w 1859325"/>
                <a:gd name="connsiteY9" fmla="*/ 580179 h 888456"/>
                <a:gd name="connsiteX10" fmla="*/ 0 w 1859325"/>
                <a:gd name="connsiteY10" fmla="*/ 381480 h 888456"/>
                <a:gd name="connsiteX11" fmla="*/ 281881 w 1859325"/>
                <a:gd name="connsiteY11" fmla="*/ 12568 h 888456"/>
                <a:gd name="connsiteX12" fmla="*/ 329393 w 1859325"/>
                <a:gd name="connsiteY12" fmla="*/ 0 h 888456"/>
                <a:gd name="connsiteX0" fmla="*/ 329393 w 1914197"/>
                <a:gd name="connsiteY0" fmla="*/ 0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12" fmla="*/ 329393 w 1914197"/>
                <a:gd name="connsiteY12" fmla="*/ 0 h 888455"/>
                <a:gd name="connsiteX0" fmla="*/ 201358 w 1914197"/>
                <a:gd name="connsiteY0" fmla="*/ 12373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12" fmla="*/ 201358 w 1914197"/>
                <a:gd name="connsiteY12" fmla="*/ 12373 h 888455"/>
                <a:gd name="connsiteX0" fmla="*/ 281881 w 1914197"/>
                <a:gd name="connsiteY0" fmla="*/ 12568 h 888455"/>
                <a:gd name="connsiteX1" fmla="*/ 1529930 w 1914197"/>
                <a:gd name="connsiteY1" fmla="*/ 0 h 888455"/>
                <a:gd name="connsiteX2" fmla="*/ 1577443 w 1914197"/>
                <a:gd name="connsiteY2" fmla="*/ 12568 h 888455"/>
                <a:gd name="connsiteX3" fmla="*/ 1914197 w 1914197"/>
                <a:gd name="connsiteY3" fmla="*/ 195876 h 888455"/>
                <a:gd name="connsiteX4" fmla="*/ 1859325 w 1914197"/>
                <a:gd name="connsiteY4" fmla="*/ 580179 h 888455"/>
                <a:gd name="connsiteX5" fmla="*/ 1728965 w 1914197"/>
                <a:gd name="connsiteY5" fmla="*/ 860482 h 888455"/>
                <a:gd name="connsiteX6" fmla="*/ 1690897 w 1914197"/>
                <a:gd name="connsiteY6" fmla="*/ 888455 h 888455"/>
                <a:gd name="connsiteX7" fmla="*/ 168429 w 1914197"/>
                <a:gd name="connsiteY7" fmla="*/ 888455 h 888455"/>
                <a:gd name="connsiteX8" fmla="*/ 130361 w 1914197"/>
                <a:gd name="connsiteY8" fmla="*/ 860482 h 888455"/>
                <a:gd name="connsiteX9" fmla="*/ 0 w 1914197"/>
                <a:gd name="connsiteY9" fmla="*/ 580179 h 888455"/>
                <a:gd name="connsiteX10" fmla="*/ 0 w 1914197"/>
                <a:gd name="connsiteY10" fmla="*/ 381480 h 888455"/>
                <a:gd name="connsiteX11" fmla="*/ 281881 w 1914197"/>
                <a:gd name="connsiteY11" fmla="*/ 12568 h 888455"/>
                <a:gd name="connsiteX0" fmla="*/ 290277 w 1922593"/>
                <a:gd name="connsiteY0" fmla="*/ 12568 h 888455"/>
                <a:gd name="connsiteX1" fmla="*/ 1538326 w 1922593"/>
                <a:gd name="connsiteY1" fmla="*/ 0 h 888455"/>
                <a:gd name="connsiteX2" fmla="*/ 1585839 w 1922593"/>
                <a:gd name="connsiteY2" fmla="*/ 12568 h 888455"/>
                <a:gd name="connsiteX3" fmla="*/ 1922593 w 1922593"/>
                <a:gd name="connsiteY3" fmla="*/ 195876 h 888455"/>
                <a:gd name="connsiteX4" fmla="*/ 1867721 w 1922593"/>
                <a:gd name="connsiteY4" fmla="*/ 580179 h 888455"/>
                <a:gd name="connsiteX5" fmla="*/ 1737361 w 1922593"/>
                <a:gd name="connsiteY5" fmla="*/ 860482 h 888455"/>
                <a:gd name="connsiteX6" fmla="*/ 1699293 w 1922593"/>
                <a:gd name="connsiteY6" fmla="*/ 888455 h 888455"/>
                <a:gd name="connsiteX7" fmla="*/ 176825 w 1922593"/>
                <a:gd name="connsiteY7" fmla="*/ 888455 h 888455"/>
                <a:gd name="connsiteX8" fmla="*/ 138757 w 1922593"/>
                <a:gd name="connsiteY8" fmla="*/ 860482 h 888455"/>
                <a:gd name="connsiteX9" fmla="*/ 8396 w 1922593"/>
                <a:gd name="connsiteY9" fmla="*/ 580179 h 888455"/>
                <a:gd name="connsiteX10" fmla="*/ 8396 w 1922593"/>
                <a:gd name="connsiteY10" fmla="*/ 381480 h 888455"/>
                <a:gd name="connsiteX11" fmla="*/ 290277 w 1922593"/>
                <a:gd name="connsiteY11" fmla="*/ 12568 h 8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593" h="888455">
                  <a:moveTo>
                    <a:pt x="290277" y="12568"/>
                  </a:moveTo>
                  <a:lnTo>
                    <a:pt x="1538326" y="0"/>
                  </a:lnTo>
                  <a:lnTo>
                    <a:pt x="1585839" y="12568"/>
                  </a:lnTo>
                  <a:cubicBezTo>
                    <a:pt x="1750913" y="70542"/>
                    <a:pt x="1922593" y="28258"/>
                    <a:pt x="1922593" y="195876"/>
                  </a:cubicBezTo>
                  <a:lnTo>
                    <a:pt x="1867721" y="580179"/>
                  </a:lnTo>
                  <a:cubicBezTo>
                    <a:pt x="1867721" y="689644"/>
                    <a:pt x="1817905" y="788746"/>
                    <a:pt x="1737361" y="860482"/>
                  </a:cubicBezTo>
                  <a:lnTo>
                    <a:pt x="1699293" y="888455"/>
                  </a:lnTo>
                  <a:lnTo>
                    <a:pt x="176825" y="888455"/>
                  </a:lnTo>
                  <a:lnTo>
                    <a:pt x="138757" y="860482"/>
                  </a:lnTo>
                  <a:cubicBezTo>
                    <a:pt x="58214" y="788746"/>
                    <a:pt x="8396" y="689644"/>
                    <a:pt x="8396" y="580179"/>
                  </a:cubicBezTo>
                  <a:lnTo>
                    <a:pt x="8396" y="381480"/>
                  </a:lnTo>
                  <a:cubicBezTo>
                    <a:pt x="8396" y="213862"/>
                    <a:pt x="-75995" y="58168"/>
                    <a:pt x="290277" y="12568"/>
                  </a:cubicBezTo>
                  <a:close/>
                </a:path>
              </a:pathLst>
            </a:custGeom>
            <a:solidFill>
              <a:srgbClr val="E0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8" name="Ellipszis 138"/>
            <p:cNvSpPr/>
            <p:nvPr/>
          </p:nvSpPr>
          <p:spPr>
            <a:xfrm>
              <a:off x="1527042" y="1837950"/>
              <a:ext cx="936338" cy="764796"/>
            </a:xfrm>
            <a:custGeom>
              <a:avLst/>
              <a:gdLst>
                <a:gd name="connsiteX0" fmla="*/ 0 w 1105469"/>
                <a:gd name="connsiteY0" fmla="*/ 511791 h 1023582"/>
                <a:gd name="connsiteX1" fmla="*/ 552735 w 1105469"/>
                <a:gd name="connsiteY1" fmla="*/ 0 h 1023582"/>
                <a:gd name="connsiteX2" fmla="*/ 1105470 w 1105469"/>
                <a:gd name="connsiteY2" fmla="*/ 511791 h 1023582"/>
                <a:gd name="connsiteX3" fmla="*/ 552735 w 1105469"/>
                <a:gd name="connsiteY3" fmla="*/ 1023582 h 1023582"/>
                <a:gd name="connsiteX4" fmla="*/ 0 w 1105469"/>
                <a:gd name="connsiteY4" fmla="*/ 511791 h 1023582"/>
                <a:gd name="connsiteX0" fmla="*/ 0 w 1113125"/>
                <a:gd name="connsiteY0" fmla="*/ 520546 h 1032337"/>
                <a:gd name="connsiteX1" fmla="*/ 552735 w 1113125"/>
                <a:gd name="connsiteY1" fmla="*/ 8755 h 1032337"/>
                <a:gd name="connsiteX2" fmla="*/ 802367 w 1113125"/>
                <a:gd name="connsiteY2" fmla="*/ 220657 h 1032337"/>
                <a:gd name="connsiteX3" fmla="*/ 1105470 w 1113125"/>
                <a:gd name="connsiteY3" fmla="*/ 520546 h 1032337"/>
                <a:gd name="connsiteX4" fmla="*/ 552735 w 1113125"/>
                <a:gd name="connsiteY4" fmla="*/ 1032337 h 1032337"/>
                <a:gd name="connsiteX5" fmla="*/ 0 w 1113125"/>
                <a:gd name="connsiteY5" fmla="*/ 520546 h 1032337"/>
                <a:gd name="connsiteX0" fmla="*/ 2243 w 1115368"/>
                <a:gd name="connsiteY0" fmla="*/ 467215 h 979006"/>
                <a:gd name="connsiteX1" fmla="*/ 377298 w 1115368"/>
                <a:gd name="connsiteY1" fmla="*/ 11762 h 979006"/>
                <a:gd name="connsiteX2" fmla="*/ 804610 w 1115368"/>
                <a:gd name="connsiteY2" fmla="*/ 167326 h 979006"/>
                <a:gd name="connsiteX3" fmla="*/ 1107713 w 1115368"/>
                <a:gd name="connsiteY3" fmla="*/ 467215 h 979006"/>
                <a:gd name="connsiteX4" fmla="*/ 554978 w 1115368"/>
                <a:gd name="connsiteY4" fmla="*/ 979006 h 979006"/>
                <a:gd name="connsiteX5" fmla="*/ 2243 w 1115368"/>
                <a:gd name="connsiteY5" fmla="*/ 467215 h 979006"/>
                <a:gd name="connsiteX0" fmla="*/ 22452 w 1135577"/>
                <a:gd name="connsiteY0" fmla="*/ 455546 h 967337"/>
                <a:gd name="connsiteX1" fmla="*/ 135769 w 1135577"/>
                <a:gd name="connsiteY1" fmla="*/ 138322 h 967337"/>
                <a:gd name="connsiteX2" fmla="*/ 397507 w 1135577"/>
                <a:gd name="connsiteY2" fmla="*/ 93 h 967337"/>
                <a:gd name="connsiteX3" fmla="*/ 824819 w 1135577"/>
                <a:gd name="connsiteY3" fmla="*/ 155657 h 967337"/>
                <a:gd name="connsiteX4" fmla="*/ 1127922 w 1135577"/>
                <a:gd name="connsiteY4" fmla="*/ 455546 h 967337"/>
                <a:gd name="connsiteX5" fmla="*/ 575187 w 1135577"/>
                <a:gd name="connsiteY5" fmla="*/ 967337 h 967337"/>
                <a:gd name="connsiteX6" fmla="*/ 22452 w 1135577"/>
                <a:gd name="connsiteY6" fmla="*/ 455546 h 967337"/>
                <a:gd name="connsiteX0" fmla="*/ 59605 w 1042721"/>
                <a:gd name="connsiteY0" fmla="*/ 550886 h 967955"/>
                <a:gd name="connsiteX1" fmla="*/ 42913 w 1042721"/>
                <a:gd name="connsiteY1" fmla="*/ 138322 h 967955"/>
                <a:gd name="connsiteX2" fmla="*/ 304651 w 1042721"/>
                <a:gd name="connsiteY2" fmla="*/ 93 h 967955"/>
                <a:gd name="connsiteX3" fmla="*/ 731963 w 1042721"/>
                <a:gd name="connsiteY3" fmla="*/ 155657 h 967955"/>
                <a:gd name="connsiteX4" fmla="*/ 1035066 w 1042721"/>
                <a:gd name="connsiteY4" fmla="*/ 455546 h 967955"/>
                <a:gd name="connsiteX5" fmla="*/ 482331 w 1042721"/>
                <a:gd name="connsiteY5" fmla="*/ 967337 h 967955"/>
                <a:gd name="connsiteX6" fmla="*/ 59605 w 1042721"/>
                <a:gd name="connsiteY6" fmla="*/ 550886 h 967955"/>
                <a:gd name="connsiteX0" fmla="*/ 60348 w 1043464"/>
                <a:gd name="connsiteY0" fmla="*/ 550886 h 756443"/>
                <a:gd name="connsiteX1" fmla="*/ 43656 w 1043464"/>
                <a:gd name="connsiteY1" fmla="*/ 138322 h 756443"/>
                <a:gd name="connsiteX2" fmla="*/ 305394 w 1043464"/>
                <a:gd name="connsiteY2" fmla="*/ 93 h 756443"/>
                <a:gd name="connsiteX3" fmla="*/ 732706 w 1043464"/>
                <a:gd name="connsiteY3" fmla="*/ 155657 h 756443"/>
                <a:gd name="connsiteX4" fmla="*/ 1035809 w 1043464"/>
                <a:gd name="connsiteY4" fmla="*/ 455546 h 756443"/>
                <a:gd name="connsiteX5" fmla="*/ 496075 w 1043464"/>
                <a:gd name="connsiteY5" fmla="*/ 754988 h 756443"/>
                <a:gd name="connsiteX6" fmla="*/ 60348 w 1043464"/>
                <a:gd name="connsiteY6" fmla="*/ 550886 h 756443"/>
                <a:gd name="connsiteX0" fmla="*/ 60348 w 931004"/>
                <a:gd name="connsiteY0" fmla="*/ 550886 h 758738"/>
                <a:gd name="connsiteX1" fmla="*/ 43656 w 931004"/>
                <a:gd name="connsiteY1" fmla="*/ 138322 h 758738"/>
                <a:gd name="connsiteX2" fmla="*/ 305394 w 931004"/>
                <a:gd name="connsiteY2" fmla="*/ 93 h 758738"/>
                <a:gd name="connsiteX3" fmla="*/ 732706 w 931004"/>
                <a:gd name="connsiteY3" fmla="*/ 155657 h 758738"/>
                <a:gd name="connsiteX4" fmla="*/ 918800 w 931004"/>
                <a:gd name="connsiteY4" fmla="*/ 386208 h 758738"/>
                <a:gd name="connsiteX5" fmla="*/ 496075 w 931004"/>
                <a:gd name="connsiteY5" fmla="*/ 754988 h 758738"/>
                <a:gd name="connsiteX6" fmla="*/ 60348 w 931004"/>
                <a:gd name="connsiteY6" fmla="*/ 550886 h 758738"/>
                <a:gd name="connsiteX0" fmla="*/ 60348 w 918838"/>
                <a:gd name="connsiteY0" fmla="*/ 550886 h 755866"/>
                <a:gd name="connsiteX1" fmla="*/ 43656 w 918838"/>
                <a:gd name="connsiteY1" fmla="*/ 138322 h 755866"/>
                <a:gd name="connsiteX2" fmla="*/ 305394 w 918838"/>
                <a:gd name="connsiteY2" fmla="*/ 93 h 755866"/>
                <a:gd name="connsiteX3" fmla="*/ 732706 w 918838"/>
                <a:gd name="connsiteY3" fmla="*/ 155657 h 755866"/>
                <a:gd name="connsiteX4" fmla="*/ 918800 w 918838"/>
                <a:gd name="connsiteY4" fmla="*/ 386208 h 755866"/>
                <a:gd name="connsiteX5" fmla="*/ 689371 w 918838"/>
                <a:gd name="connsiteY5" fmla="*/ 615022 h 755866"/>
                <a:gd name="connsiteX6" fmla="*/ 496075 w 918838"/>
                <a:gd name="connsiteY6" fmla="*/ 754988 h 755866"/>
                <a:gd name="connsiteX7" fmla="*/ 60348 w 918838"/>
                <a:gd name="connsiteY7" fmla="*/ 550886 h 755866"/>
                <a:gd name="connsiteX0" fmla="*/ 60348 w 918838"/>
                <a:gd name="connsiteY0" fmla="*/ 585523 h 790503"/>
                <a:gd name="connsiteX1" fmla="*/ 43656 w 918838"/>
                <a:gd name="connsiteY1" fmla="*/ 172959 h 790503"/>
                <a:gd name="connsiteX2" fmla="*/ 465739 w 918838"/>
                <a:gd name="connsiteY2" fmla="*/ 61 h 790503"/>
                <a:gd name="connsiteX3" fmla="*/ 732706 w 918838"/>
                <a:gd name="connsiteY3" fmla="*/ 190294 h 790503"/>
                <a:gd name="connsiteX4" fmla="*/ 918800 w 918838"/>
                <a:gd name="connsiteY4" fmla="*/ 420845 h 790503"/>
                <a:gd name="connsiteX5" fmla="*/ 689371 w 918838"/>
                <a:gd name="connsiteY5" fmla="*/ 649659 h 790503"/>
                <a:gd name="connsiteX6" fmla="*/ 496075 w 918838"/>
                <a:gd name="connsiteY6" fmla="*/ 789625 h 790503"/>
                <a:gd name="connsiteX7" fmla="*/ 60348 w 918838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31836"/>
                <a:gd name="connsiteY0" fmla="*/ 585523 h 790503"/>
                <a:gd name="connsiteX1" fmla="*/ 43656 w 931836"/>
                <a:gd name="connsiteY1" fmla="*/ 172959 h 790503"/>
                <a:gd name="connsiteX2" fmla="*/ 465739 w 931836"/>
                <a:gd name="connsiteY2" fmla="*/ 61 h 790503"/>
                <a:gd name="connsiteX3" fmla="*/ 732706 w 931836"/>
                <a:gd name="connsiteY3" fmla="*/ 190294 h 790503"/>
                <a:gd name="connsiteX4" fmla="*/ 931801 w 931836"/>
                <a:gd name="connsiteY4" fmla="*/ 342839 h 790503"/>
                <a:gd name="connsiteX5" fmla="*/ 689371 w 931836"/>
                <a:gd name="connsiteY5" fmla="*/ 649659 h 790503"/>
                <a:gd name="connsiteX6" fmla="*/ 496075 w 931836"/>
                <a:gd name="connsiteY6" fmla="*/ 789625 h 790503"/>
                <a:gd name="connsiteX7" fmla="*/ 60348 w 931836"/>
                <a:gd name="connsiteY7" fmla="*/ 585523 h 790503"/>
                <a:gd name="connsiteX0" fmla="*/ 60100 w 931588"/>
                <a:gd name="connsiteY0" fmla="*/ 585523 h 760553"/>
                <a:gd name="connsiteX1" fmla="*/ 43408 w 931588"/>
                <a:gd name="connsiteY1" fmla="*/ 172959 h 760553"/>
                <a:gd name="connsiteX2" fmla="*/ 465491 w 931588"/>
                <a:gd name="connsiteY2" fmla="*/ 61 h 760553"/>
                <a:gd name="connsiteX3" fmla="*/ 732458 w 931588"/>
                <a:gd name="connsiteY3" fmla="*/ 190294 h 760553"/>
                <a:gd name="connsiteX4" fmla="*/ 931553 w 931588"/>
                <a:gd name="connsiteY4" fmla="*/ 342839 h 760553"/>
                <a:gd name="connsiteX5" fmla="*/ 689123 w 931588"/>
                <a:gd name="connsiteY5" fmla="*/ 649659 h 760553"/>
                <a:gd name="connsiteX6" fmla="*/ 491493 w 931588"/>
                <a:gd name="connsiteY6" fmla="*/ 759289 h 760553"/>
                <a:gd name="connsiteX7" fmla="*/ 60100 w 931588"/>
                <a:gd name="connsiteY7" fmla="*/ 585523 h 760553"/>
                <a:gd name="connsiteX0" fmla="*/ 60100 w 931588"/>
                <a:gd name="connsiteY0" fmla="*/ 598884 h 773914"/>
                <a:gd name="connsiteX1" fmla="*/ 43408 w 931588"/>
                <a:gd name="connsiteY1" fmla="*/ 186320 h 773914"/>
                <a:gd name="connsiteX2" fmla="*/ 260092 w 931588"/>
                <a:gd name="connsiteY2" fmla="*/ 34642 h 773914"/>
                <a:gd name="connsiteX3" fmla="*/ 465491 w 931588"/>
                <a:gd name="connsiteY3" fmla="*/ 13422 h 773914"/>
                <a:gd name="connsiteX4" fmla="*/ 732458 w 931588"/>
                <a:gd name="connsiteY4" fmla="*/ 203655 h 773914"/>
                <a:gd name="connsiteX5" fmla="*/ 931553 w 931588"/>
                <a:gd name="connsiteY5" fmla="*/ 356200 h 773914"/>
                <a:gd name="connsiteX6" fmla="*/ 689123 w 931588"/>
                <a:gd name="connsiteY6" fmla="*/ 663020 h 773914"/>
                <a:gd name="connsiteX7" fmla="*/ 491493 w 931588"/>
                <a:gd name="connsiteY7" fmla="*/ 772650 h 773914"/>
                <a:gd name="connsiteX8" fmla="*/ 60100 w 931588"/>
                <a:gd name="connsiteY8" fmla="*/ 598884 h 773914"/>
                <a:gd name="connsiteX0" fmla="*/ 60100 w 931588"/>
                <a:gd name="connsiteY0" fmla="*/ 590218 h 765248"/>
                <a:gd name="connsiteX1" fmla="*/ 43408 w 931588"/>
                <a:gd name="connsiteY1" fmla="*/ 177654 h 765248"/>
                <a:gd name="connsiteX2" fmla="*/ 260092 w 931588"/>
                <a:gd name="connsiteY2" fmla="*/ 25976 h 765248"/>
                <a:gd name="connsiteX3" fmla="*/ 465491 w 931588"/>
                <a:gd name="connsiteY3" fmla="*/ 4756 h 765248"/>
                <a:gd name="connsiteX4" fmla="*/ 619784 w 931588"/>
                <a:gd name="connsiteY4" fmla="*/ 77980 h 765248"/>
                <a:gd name="connsiteX5" fmla="*/ 732458 w 931588"/>
                <a:gd name="connsiteY5" fmla="*/ 194989 h 765248"/>
                <a:gd name="connsiteX6" fmla="*/ 931553 w 931588"/>
                <a:gd name="connsiteY6" fmla="*/ 347534 h 765248"/>
                <a:gd name="connsiteX7" fmla="*/ 689123 w 931588"/>
                <a:gd name="connsiteY7" fmla="*/ 654354 h 765248"/>
                <a:gd name="connsiteX8" fmla="*/ 491493 w 931588"/>
                <a:gd name="connsiteY8" fmla="*/ 763984 h 765248"/>
                <a:gd name="connsiteX9" fmla="*/ 60100 w 931588"/>
                <a:gd name="connsiteY9" fmla="*/ 590218 h 765248"/>
                <a:gd name="connsiteX0" fmla="*/ 47500 w 918988"/>
                <a:gd name="connsiteY0" fmla="*/ 590218 h 765586"/>
                <a:gd name="connsiteX1" fmla="*/ 30808 w 918988"/>
                <a:gd name="connsiteY1" fmla="*/ 177654 h 765586"/>
                <a:gd name="connsiteX2" fmla="*/ 247492 w 918988"/>
                <a:gd name="connsiteY2" fmla="*/ 25976 h 765586"/>
                <a:gd name="connsiteX3" fmla="*/ 452891 w 918988"/>
                <a:gd name="connsiteY3" fmla="*/ 4756 h 765586"/>
                <a:gd name="connsiteX4" fmla="*/ 607184 w 918988"/>
                <a:gd name="connsiteY4" fmla="*/ 77980 h 765586"/>
                <a:gd name="connsiteX5" fmla="*/ 719858 w 918988"/>
                <a:gd name="connsiteY5" fmla="*/ 194989 h 765586"/>
                <a:gd name="connsiteX6" fmla="*/ 918953 w 918988"/>
                <a:gd name="connsiteY6" fmla="*/ 347534 h 765586"/>
                <a:gd name="connsiteX7" fmla="*/ 676523 w 918988"/>
                <a:gd name="connsiteY7" fmla="*/ 654354 h 765586"/>
                <a:gd name="connsiteX8" fmla="*/ 478893 w 918988"/>
                <a:gd name="connsiteY8" fmla="*/ 763984 h 765586"/>
                <a:gd name="connsiteX9" fmla="*/ 225823 w 918988"/>
                <a:gd name="connsiteY9" fmla="*/ 710693 h 765586"/>
                <a:gd name="connsiteX10" fmla="*/ 47500 w 918988"/>
                <a:gd name="connsiteY10" fmla="*/ 590218 h 765586"/>
                <a:gd name="connsiteX0" fmla="*/ 64838 w 936326"/>
                <a:gd name="connsiteY0" fmla="*/ 590218 h 765586"/>
                <a:gd name="connsiteX1" fmla="*/ 477 w 936326"/>
                <a:gd name="connsiteY1" fmla="*/ 424672 h 765586"/>
                <a:gd name="connsiteX2" fmla="*/ 48146 w 936326"/>
                <a:gd name="connsiteY2" fmla="*/ 177654 h 765586"/>
                <a:gd name="connsiteX3" fmla="*/ 264830 w 936326"/>
                <a:gd name="connsiteY3" fmla="*/ 25976 h 765586"/>
                <a:gd name="connsiteX4" fmla="*/ 470229 w 936326"/>
                <a:gd name="connsiteY4" fmla="*/ 4756 h 765586"/>
                <a:gd name="connsiteX5" fmla="*/ 624522 w 936326"/>
                <a:gd name="connsiteY5" fmla="*/ 77980 h 765586"/>
                <a:gd name="connsiteX6" fmla="*/ 737196 w 936326"/>
                <a:gd name="connsiteY6" fmla="*/ 194989 h 765586"/>
                <a:gd name="connsiteX7" fmla="*/ 936291 w 936326"/>
                <a:gd name="connsiteY7" fmla="*/ 347534 h 765586"/>
                <a:gd name="connsiteX8" fmla="*/ 693861 w 936326"/>
                <a:gd name="connsiteY8" fmla="*/ 654354 h 765586"/>
                <a:gd name="connsiteX9" fmla="*/ 496231 w 936326"/>
                <a:gd name="connsiteY9" fmla="*/ 763984 h 765586"/>
                <a:gd name="connsiteX10" fmla="*/ 243161 w 936326"/>
                <a:gd name="connsiteY10" fmla="*/ 710693 h 765586"/>
                <a:gd name="connsiteX11" fmla="*/ 64838 w 936326"/>
                <a:gd name="connsiteY11" fmla="*/ 590218 h 765586"/>
                <a:gd name="connsiteX0" fmla="*/ 64838 w 936338"/>
                <a:gd name="connsiteY0" fmla="*/ 590218 h 764796"/>
                <a:gd name="connsiteX1" fmla="*/ 477 w 936338"/>
                <a:gd name="connsiteY1" fmla="*/ 424672 h 764796"/>
                <a:gd name="connsiteX2" fmla="*/ 48146 w 936338"/>
                <a:gd name="connsiteY2" fmla="*/ 177654 h 764796"/>
                <a:gd name="connsiteX3" fmla="*/ 264830 w 936338"/>
                <a:gd name="connsiteY3" fmla="*/ 25976 h 764796"/>
                <a:gd name="connsiteX4" fmla="*/ 470229 w 936338"/>
                <a:gd name="connsiteY4" fmla="*/ 4756 h 764796"/>
                <a:gd name="connsiteX5" fmla="*/ 624522 w 936338"/>
                <a:gd name="connsiteY5" fmla="*/ 77980 h 764796"/>
                <a:gd name="connsiteX6" fmla="*/ 737196 w 936338"/>
                <a:gd name="connsiteY6" fmla="*/ 194989 h 764796"/>
                <a:gd name="connsiteX7" fmla="*/ 936291 w 936338"/>
                <a:gd name="connsiteY7" fmla="*/ 347534 h 764796"/>
                <a:gd name="connsiteX8" fmla="*/ 737752 w 936338"/>
                <a:gd name="connsiteY8" fmla="*/ 712876 h 764796"/>
                <a:gd name="connsiteX9" fmla="*/ 496231 w 936338"/>
                <a:gd name="connsiteY9" fmla="*/ 763984 h 764796"/>
                <a:gd name="connsiteX10" fmla="*/ 243161 w 936338"/>
                <a:gd name="connsiteY10" fmla="*/ 710693 h 764796"/>
                <a:gd name="connsiteX11" fmla="*/ 64838 w 936338"/>
                <a:gd name="connsiteY11" fmla="*/ 590218 h 76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338" h="764796">
                  <a:moveTo>
                    <a:pt x="64838" y="590218"/>
                  </a:moveTo>
                  <a:cubicBezTo>
                    <a:pt x="24391" y="542548"/>
                    <a:pt x="3259" y="493432"/>
                    <a:pt x="477" y="424672"/>
                  </a:cubicBezTo>
                  <a:cubicBezTo>
                    <a:pt x="-2305" y="355912"/>
                    <a:pt x="6254" y="244103"/>
                    <a:pt x="48146" y="177654"/>
                  </a:cubicBezTo>
                  <a:cubicBezTo>
                    <a:pt x="82200" y="88670"/>
                    <a:pt x="194483" y="54792"/>
                    <a:pt x="264830" y="25976"/>
                  </a:cubicBezTo>
                  <a:cubicBezTo>
                    <a:pt x="335177" y="-2840"/>
                    <a:pt x="410280" y="-3911"/>
                    <a:pt x="470229" y="4756"/>
                  </a:cubicBezTo>
                  <a:cubicBezTo>
                    <a:pt x="530178" y="13423"/>
                    <a:pt x="580028" y="46275"/>
                    <a:pt x="624522" y="77980"/>
                  </a:cubicBezTo>
                  <a:cubicBezTo>
                    <a:pt x="669016" y="109685"/>
                    <a:pt x="683790" y="152230"/>
                    <a:pt x="737196" y="194989"/>
                  </a:cubicBezTo>
                  <a:cubicBezTo>
                    <a:pt x="790602" y="237748"/>
                    <a:pt x="937736" y="189356"/>
                    <a:pt x="936291" y="347534"/>
                  </a:cubicBezTo>
                  <a:cubicBezTo>
                    <a:pt x="939180" y="423373"/>
                    <a:pt x="808206" y="651413"/>
                    <a:pt x="737752" y="712876"/>
                  </a:cubicBezTo>
                  <a:cubicBezTo>
                    <a:pt x="667298" y="774339"/>
                    <a:pt x="578663" y="764348"/>
                    <a:pt x="496231" y="763984"/>
                  </a:cubicBezTo>
                  <a:cubicBezTo>
                    <a:pt x="413799" y="763620"/>
                    <a:pt x="315060" y="739654"/>
                    <a:pt x="243161" y="710693"/>
                  </a:cubicBezTo>
                  <a:cubicBezTo>
                    <a:pt x="171262" y="681732"/>
                    <a:pt x="105285" y="637888"/>
                    <a:pt x="64838" y="590218"/>
                  </a:cubicBez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9" name="Szabadkézi sokszög 258"/>
            <p:cNvSpPr/>
            <p:nvPr/>
          </p:nvSpPr>
          <p:spPr>
            <a:xfrm rot="780000">
              <a:off x="2133120" y="2032927"/>
              <a:ext cx="57412" cy="80323"/>
            </a:xfrm>
            <a:custGeom>
              <a:avLst/>
              <a:gdLst>
                <a:gd name="connsiteX0" fmla="*/ 0 w 501161"/>
                <a:gd name="connsiteY0" fmla="*/ 0 h 929031"/>
                <a:gd name="connsiteX1" fmla="*/ 475488 w 501161"/>
                <a:gd name="connsiteY1" fmla="*/ 336500 h 929031"/>
                <a:gd name="connsiteX2" fmla="*/ 395021 w 501161"/>
                <a:gd name="connsiteY2" fmla="*/ 929031 h 92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161" h="929031">
                  <a:moveTo>
                    <a:pt x="0" y="0"/>
                  </a:moveTo>
                  <a:cubicBezTo>
                    <a:pt x="204825" y="90831"/>
                    <a:pt x="409651" y="181662"/>
                    <a:pt x="475488" y="336500"/>
                  </a:cubicBezTo>
                  <a:cubicBezTo>
                    <a:pt x="541325" y="491338"/>
                    <a:pt x="468173" y="710184"/>
                    <a:pt x="395021" y="929031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0" name="Ellipszis 3"/>
            <p:cNvSpPr/>
            <p:nvPr/>
          </p:nvSpPr>
          <p:spPr>
            <a:xfrm rot="731001">
              <a:off x="2106327" y="2076370"/>
              <a:ext cx="1754160" cy="862185"/>
            </a:xfrm>
            <a:custGeom>
              <a:avLst/>
              <a:gdLst>
                <a:gd name="connsiteX0" fmla="*/ 0 w 1632319"/>
                <a:gd name="connsiteY0" fmla="*/ 427575 h 855149"/>
                <a:gd name="connsiteX1" fmla="*/ 816160 w 1632319"/>
                <a:gd name="connsiteY1" fmla="*/ 0 h 855149"/>
                <a:gd name="connsiteX2" fmla="*/ 1632320 w 1632319"/>
                <a:gd name="connsiteY2" fmla="*/ 427575 h 855149"/>
                <a:gd name="connsiteX3" fmla="*/ 816160 w 1632319"/>
                <a:gd name="connsiteY3" fmla="*/ 855150 h 855149"/>
                <a:gd name="connsiteX4" fmla="*/ 0 w 1632319"/>
                <a:gd name="connsiteY4" fmla="*/ 427575 h 855149"/>
                <a:gd name="connsiteX0" fmla="*/ 15256 w 1647576"/>
                <a:gd name="connsiteY0" fmla="*/ 427575 h 855150"/>
                <a:gd name="connsiteX1" fmla="*/ 831416 w 1647576"/>
                <a:gd name="connsiteY1" fmla="*/ 0 h 855150"/>
                <a:gd name="connsiteX2" fmla="*/ 1647576 w 1647576"/>
                <a:gd name="connsiteY2" fmla="*/ 427575 h 855150"/>
                <a:gd name="connsiteX3" fmla="*/ 831416 w 1647576"/>
                <a:gd name="connsiteY3" fmla="*/ 855150 h 855150"/>
                <a:gd name="connsiteX4" fmla="*/ 15256 w 1647576"/>
                <a:gd name="connsiteY4" fmla="*/ 427575 h 855150"/>
                <a:gd name="connsiteX0" fmla="*/ 11890 w 1630316"/>
                <a:gd name="connsiteY0" fmla="*/ 492337 h 856509"/>
                <a:gd name="connsiteX1" fmla="*/ 814156 w 1630316"/>
                <a:gd name="connsiteY1" fmla="*/ 408 h 856509"/>
                <a:gd name="connsiteX2" fmla="*/ 1630316 w 1630316"/>
                <a:gd name="connsiteY2" fmla="*/ 427983 h 856509"/>
                <a:gd name="connsiteX3" fmla="*/ 814156 w 1630316"/>
                <a:gd name="connsiteY3" fmla="*/ 855558 h 856509"/>
                <a:gd name="connsiteX4" fmla="*/ 11890 w 1630316"/>
                <a:gd name="connsiteY4" fmla="*/ 492337 h 856509"/>
                <a:gd name="connsiteX0" fmla="*/ 12226 w 1754160"/>
                <a:gd name="connsiteY0" fmla="*/ 495011 h 862185"/>
                <a:gd name="connsiteX1" fmla="*/ 814492 w 1754160"/>
                <a:gd name="connsiteY1" fmla="*/ 3082 h 862185"/>
                <a:gd name="connsiteX2" fmla="*/ 1754160 w 1754160"/>
                <a:gd name="connsiteY2" fmla="*/ 344121 h 862185"/>
                <a:gd name="connsiteX3" fmla="*/ 814492 w 1754160"/>
                <a:gd name="connsiteY3" fmla="*/ 858232 h 862185"/>
                <a:gd name="connsiteX4" fmla="*/ 12226 w 1754160"/>
                <a:gd name="connsiteY4" fmla="*/ 495011 h 86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160" h="862185">
                  <a:moveTo>
                    <a:pt x="12226" y="495011"/>
                  </a:moveTo>
                  <a:cubicBezTo>
                    <a:pt x="118914" y="198415"/>
                    <a:pt x="524170" y="28230"/>
                    <a:pt x="814492" y="3082"/>
                  </a:cubicBezTo>
                  <a:cubicBezTo>
                    <a:pt x="1104814" y="-22066"/>
                    <a:pt x="1754160" y="107978"/>
                    <a:pt x="1754160" y="344121"/>
                  </a:cubicBezTo>
                  <a:cubicBezTo>
                    <a:pt x="1754160" y="580264"/>
                    <a:pt x="1104814" y="833084"/>
                    <a:pt x="814492" y="858232"/>
                  </a:cubicBezTo>
                  <a:cubicBezTo>
                    <a:pt x="524170" y="883380"/>
                    <a:pt x="-94462" y="791607"/>
                    <a:pt x="12226" y="49501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1" name="Ellipszis 138"/>
            <p:cNvSpPr/>
            <p:nvPr/>
          </p:nvSpPr>
          <p:spPr>
            <a:xfrm>
              <a:off x="1502042" y="1854196"/>
              <a:ext cx="575570" cy="703579"/>
            </a:xfrm>
            <a:custGeom>
              <a:avLst/>
              <a:gdLst>
                <a:gd name="connsiteX0" fmla="*/ 0 w 1105469"/>
                <a:gd name="connsiteY0" fmla="*/ 511791 h 1023582"/>
                <a:gd name="connsiteX1" fmla="*/ 552735 w 1105469"/>
                <a:gd name="connsiteY1" fmla="*/ 0 h 1023582"/>
                <a:gd name="connsiteX2" fmla="*/ 1105470 w 1105469"/>
                <a:gd name="connsiteY2" fmla="*/ 511791 h 1023582"/>
                <a:gd name="connsiteX3" fmla="*/ 552735 w 1105469"/>
                <a:gd name="connsiteY3" fmla="*/ 1023582 h 1023582"/>
                <a:gd name="connsiteX4" fmla="*/ 0 w 1105469"/>
                <a:gd name="connsiteY4" fmla="*/ 511791 h 1023582"/>
                <a:gd name="connsiteX0" fmla="*/ 0 w 1113125"/>
                <a:gd name="connsiteY0" fmla="*/ 520546 h 1032337"/>
                <a:gd name="connsiteX1" fmla="*/ 552735 w 1113125"/>
                <a:gd name="connsiteY1" fmla="*/ 8755 h 1032337"/>
                <a:gd name="connsiteX2" fmla="*/ 802367 w 1113125"/>
                <a:gd name="connsiteY2" fmla="*/ 220657 h 1032337"/>
                <a:gd name="connsiteX3" fmla="*/ 1105470 w 1113125"/>
                <a:gd name="connsiteY3" fmla="*/ 520546 h 1032337"/>
                <a:gd name="connsiteX4" fmla="*/ 552735 w 1113125"/>
                <a:gd name="connsiteY4" fmla="*/ 1032337 h 1032337"/>
                <a:gd name="connsiteX5" fmla="*/ 0 w 1113125"/>
                <a:gd name="connsiteY5" fmla="*/ 520546 h 1032337"/>
                <a:gd name="connsiteX0" fmla="*/ 2243 w 1115368"/>
                <a:gd name="connsiteY0" fmla="*/ 467215 h 979006"/>
                <a:gd name="connsiteX1" fmla="*/ 377298 w 1115368"/>
                <a:gd name="connsiteY1" fmla="*/ 11762 h 979006"/>
                <a:gd name="connsiteX2" fmla="*/ 804610 w 1115368"/>
                <a:gd name="connsiteY2" fmla="*/ 167326 h 979006"/>
                <a:gd name="connsiteX3" fmla="*/ 1107713 w 1115368"/>
                <a:gd name="connsiteY3" fmla="*/ 467215 h 979006"/>
                <a:gd name="connsiteX4" fmla="*/ 554978 w 1115368"/>
                <a:gd name="connsiteY4" fmla="*/ 979006 h 979006"/>
                <a:gd name="connsiteX5" fmla="*/ 2243 w 1115368"/>
                <a:gd name="connsiteY5" fmla="*/ 467215 h 979006"/>
                <a:gd name="connsiteX0" fmla="*/ 22452 w 1135577"/>
                <a:gd name="connsiteY0" fmla="*/ 455546 h 967337"/>
                <a:gd name="connsiteX1" fmla="*/ 135769 w 1135577"/>
                <a:gd name="connsiteY1" fmla="*/ 138322 h 967337"/>
                <a:gd name="connsiteX2" fmla="*/ 397507 w 1135577"/>
                <a:gd name="connsiteY2" fmla="*/ 93 h 967337"/>
                <a:gd name="connsiteX3" fmla="*/ 824819 w 1135577"/>
                <a:gd name="connsiteY3" fmla="*/ 155657 h 967337"/>
                <a:gd name="connsiteX4" fmla="*/ 1127922 w 1135577"/>
                <a:gd name="connsiteY4" fmla="*/ 455546 h 967337"/>
                <a:gd name="connsiteX5" fmla="*/ 575187 w 1135577"/>
                <a:gd name="connsiteY5" fmla="*/ 967337 h 967337"/>
                <a:gd name="connsiteX6" fmla="*/ 22452 w 1135577"/>
                <a:gd name="connsiteY6" fmla="*/ 455546 h 967337"/>
                <a:gd name="connsiteX0" fmla="*/ 59605 w 1042721"/>
                <a:gd name="connsiteY0" fmla="*/ 550886 h 967955"/>
                <a:gd name="connsiteX1" fmla="*/ 42913 w 1042721"/>
                <a:gd name="connsiteY1" fmla="*/ 138322 h 967955"/>
                <a:gd name="connsiteX2" fmla="*/ 304651 w 1042721"/>
                <a:gd name="connsiteY2" fmla="*/ 93 h 967955"/>
                <a:gd name="connsiteX3" fmla="*/ 731963 w 1042721"/>
                <a:gd name="connsiteY3" fmla="*/ 155657 h 967955"/>
                <a:gd name="connsiteX4" fmla="*/ 1035066 w 1042721"/>
                <a:gd name="connsiteY4" fmla="*/ 455546 h 967955"/>
                <a:gd name="connsiteX5" fmla="*/ 482331 w 1042721"/>
                <a:gd name="connsiteY5" fmla="*/ 967337 h 967955"/>
                <a:gd name="connsiteX6" fmla="*/ 59605 w 1042721"/>
                <a:gd name="connsiteY6" fmla="*/ 550886 h 967955"/>
                <a:gd name="connsiteX0" fmla="*/ 60348 w 1043464"/>
                <a:gd name="connsiteY0" fmla="*/ 550886 h 756443"/>
                <a:gd name="connsiteX1" fmla="*/ 43656 w 1043464"/>
                <a:gd name="connsiteY1" fmla="*/ 138322 h 756443"/>
                <a:gd name="connsiteX2" fmla="*/ 305394 w 1043464"/>
                <a:gd name="connsiteY2" fmla="*/ 93 h 756443"/>
                <a:gd name="connsiteX3" fmla="*/ 732706 w 1043464"/>
                <a:gd name="connsiteY3" fmla="*/ 155657 h 756443"/>
                <a:gd name="connsiteX4" fmla="*/ 1035809 w 1043464"/>
                <a:gd name="connsiteY4" fmla="*/ 455546 h 756443"/>
                <a:gd name="connsiteX5" fmla="*/ 496075 w 1043464"/>
                <a:gd name="connsiteY5" fmla="*/ 754988 h 756443"/>
                <a:gd name="connsiteX6" fmla="*/ 60348 w 1043464"/>
                <a:gd name="connsiteY6" fmla="*/ 550886 h 756443"/>
                <a:gd name="connsiteX0" fmla="*/ 60348 w 931004"/>
                <a:gd name="connsiteY0" fmla="*/ 550886 h 758738"/>
                <a:gd name="connsiteX1" fmla="*/ 43656 w 931004"/>
                <a:gd name="connsiteY1" fmla="*/ 138322 h 758738"/>
                <a:gd name="connsiteX2" fmla="*/ 305394 w 931004"/>
                <a:gd name="connsiteY2" fmla="*/ 93 h 758738"/>
                <a:gd name="connsiteX3" fmla="*/ 732706 w 931004"/>
                <a:gd name="connsiteY3" fmla="*/ 155657 h 758738"/>
                <a:gd name="connsiteX4" fmla="*/ 918800 w 931004"/>
                <a:gd name="connsiteY4" fmla="*/ 386208 h 758738"/>
                <a:gd name="connsiteX5" fmla="*/ 496075 w 931004"/>
                <a:gd name="connsiteY5" fmla="*/ 754988 h 758738"/>
                <a:gd name="connsiteX6" fmla="*/ 60348 w 931004"/>
                <a:gd name="connsiteY6" fmla="*/ 550886 h 758738"/>
                <a:gd name="connsiteX0" fmla="*/ 60348 w 918838"/>
                <a:gd name="connsiteY0" fmla="*/ 550886 h 755866"/>
                <a:gd name="connsiteX1" fmla="*/ 43656 w 918838"/>
                <a:gd name="connsiteY1" fmla="*/ 138322 h 755866"/>
                <a:gd name="connsiteX2" fmla="*/ 305394 w 918838"/>
                <a:gd name="connsiteY2" fmla="*/ 93 h 755866"/>
                <a:gd name="connsiteX3" fmla="*/ 732706 w 918838"/>
                <a:gd name="connsiteY3" fmla="*/ 155657 h 755866"/>
                <a:gd name="connsiteX4" fmla="*/ 918800 w 918838"/>
                <a:gd name="connsiteY4" fmla="*/ 386208 h 755866"/>
                <a:gd name="connsiteX5" fmla="*/ 689371 w 918838"/>
                <a:gd name="connsiteY5" fmla="*/ 615022 h 755866"/>
                <a:gd name="connsiteX6" fmla="*/ 496075 w 918838"/>
                <a:gd name="connsiteY6" fmla="*/ 754988 h 755866"/>
                <a:gd name="connsiteX7" fmla="*/ 60348 w 918838"/>
                <a:gd name="connsiteY7" fmla="*/ 550886 h 755866"/>
                <a:gd name="connsiteX0" fmla="*/ 60348 w 918838"/>
                <a:gd name="connsiteY0" fmla="*/ 585523 h 790503"/>
                <a:gd name="connsiteX1" fmla="*/ 43656 w 918838"/>
                <a:gd name="connsiteY1" fmla="*/ 172959 h 790503"/>
                <a:gd name="connsiteX2" fmla="*/ 465739 w 918838"/>
                <a:gd name="connsiteY2" fmla="*/ 61 h 790503"/>
                <a:gd name="connsiteX3" fmla="*/ 732706 w 918838"/>
                <a:gd name="connsiteY3" fmla="*/ 190294 h 790503"/>
                <a:gd name="connsiteX4" fmla="*/ 918800 w 918838"/>
                <a:gd name="connsiteY4" fmla="*/ 420845 h 790503"/>
                <a:gd name="connsiteX5" fmla="*/ 689371 w 918838"/>
                <a:gd name="connsiteY5" fmla="*/ 649659 h 790503"/>
                <a:gd name="connsiteX6" fmla="*/ 496075 w 918838"/>
                <a:gd name="connsiteY6" fmla="*/ 789625 h 790503"/>
                <a:gd name="connsiteX7" fmla="*/ 60348 w 918838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10173"/>
                <a:gd name="connsiteY0" fmla="*/ 585523 h 790503"/>
                <a:gd name="connsiteX1" fmla="*/ 43656 w 910173"/>
                <a:gd name="connsiteY1" fmla="*/ 172959 h 790503"/>
                <a:gd name="connsiteX2" fmla="*/ 465739 w 910173"/>
                <a:gd name="connsiteY2" fmla="*/ 61 h 790503"/>
                <a:gd name="connsiteX3" fmla="*/ 732706 w 910173"/>
                <a:gd name="connsiteY3" fmla="*/ 190294 h 790503"/>
                <a:gd name="connsiteX4" fmla="*/ 910133 w 910173"/>
                <a:gd name="connsiteY4" fmla="*/ 316837 h 790503"/>
                <a:gd name="connsiteX5" fmla="*/ 689371 w 910173"/>
                <a:gd name="connsiteY5" fmla="*/ 649659 h 790503"/>
                <a:gd name="connsiteX6" fmla="*/ 496075 w 910173"/>
                <a:gd name="connsiteY6" fmla="*/ 789625 h 790503"/>
                <a:gd name="connsiteX7" fmla="*/ 60348 w 910173"/>
                <a:gd name="connsiteY7" fmla="*/ 585523 h 790503"/>
                <a:gd name="connsiteX0" fmla="*/ 60348 w 931836"/>
                <a:gd name="connsiteY0" fmla="*/ 585523 h 790503"/>
                <a:gd name="connsiteX1" fmla="*/ 43656 w 931836"/>
                <a:gd name="connsiteY1" fmla="*/ 172959 h 790503"/>
                <a:gd name="connsiteX2" fmla="*/ 465739 w 931836"/>
                <a:gd name="connsiteY2" fmla="*/ 61 h 790503"/>
                <a:gd name="connsiteX3" fmla="*/ 732706 w 931836"/>
                <a:gd name="connsiteY3" fmla="*/ 190294 h 790503"/>
                <a:gd name="connsiteX4" fmla="*/ 931801 w 931836"/>
                <a:gd name="connsiteY4" fmla="*/ 342839 h 790503"/>
                <a:gd name="connsiteX5" fmla="*/ 689371 w 931836"/>
                <a:gd name="connsiteY5" fmla="*/ 649659 h 790503"/>
                <a:gd name="connsiteX6" fmla="*/ 496075 w 931836"/>
                <a:gd name="connsiteY6" fmla="*/ 789625 h 790503"/>
                <a:gd name="connsiteX7" fmla="*/ 60348 w 931836"/>
                <a:gd name="connsiteY7" fmla="*/ 585523 h 790503"/>
                <a:gd name="connsiteX0" fmla="*/ 60100 w 931588"/>
                <a:gd name="connsiteY0" fmla="*/ 585523 h 760553"/>
                <a:gd name="connsiteX1" fmla="*/ 43408 w 931588"/>
                <a:gd name="connsiteY1" fmla="*/ 172959 h 760553"/>
                <a:gd name="connsiteX2" fmla="*/ 465491 w 931588"/>
                <a:gd name="connsiteY2" fmla="*/ 61 h 760553"/>
                <a:gd name="connsiteX3" fmla="*/ 732458 w 931588"/>
                <a:gd name="connsiteY3" fmla="*/ 190294 h 760553"/>
                <a:gd name="connsiteX4" fmla="*/ 931553 w 931588"/>
                <a:gd name="connsiteY4" fmla="*/ 342839 h 760553"/>
                <a:gd name="connsiteX5" fmla="*/ 689123 w 931588"/>
                <a:gd name="connsiteY5" fmla="*/ 649659 h 760553"/>
                <a:gd name="connsiteX6" fmla="*/ 491493 w 931588"/>
                <a:gd name="connsiteY6" fmla="*/ 759289 h 760553"/>
                <a:gd name="connsiteX7" fmla="*/ 60100 w 931588"/>
                <a:gd name="connsiteY7" fmla="*/ 585523 h 760553"/>
                <a:gd name="connsiteX0" fmla="*/ 60100 w 931588"/>
                <a:gd name="connsiteY0" fmla="*/ 598884 h 773914"/>
                <a:gd name="connsiteX1" fmla="*/ 43408 w 931588"/>
                <a:gd name="connsiteY1" fmla="*/ 186320 h 773914"/>
                <a:gd name="connsiteX2" fmla="*/ 260092 w 931588"/>
                <a:gd name="connsiteY2" fmla="*/ 34642 h 773914"/>
                <a:gd name="connsiteX3" fmla="*/ 465491 w 931588"/>
                <a:gd name="connsiteY3" fmla="*/ 13422 h 773914"/>
                <a:gd name="connsiteX4" fmla="*/ 732458 w 931588"/>
                <a:gd name="connsiteY4" fmla="*/ 203655 h 773914"/>
                <a:gd name="connsiteX5" fmla="*/ 931553 w 931588"/>
                <a:gd name="connsiteY5" fmla="*/ 356200 h 773914"/>
                <a:gd name="connsiteX6" fmla="*/ 689123 w 931588"/>
                <a:gd name="connsiteY6" fmla="*/ 663020 h 773914"/>
                <a:gd name="connsiteX7" fmla="*/ 491493 w 931588"/>
                <a:gd name="connsiteY7" fmla="*/ 772650 h 773914"/>
                <a:gd name="connsiteX8" fmla="*/ 60100 w 931588"/>
                <a:gd name="connsiteY8" fmla="*/ 598884 h 773914"/>
                <a:gd name="connsiteX0" fmla="*/ 60100 w 931588"/>
                <a:gd name="connsiteY0" fmla="*/ 590218 h 765248"/>
                <a:gd name="connsiteX1" fmla="*/ 43408 w 931588"/>
                <a:gd name="connsiteY1" fmla="*/ 177654 h 765248"/>
                <a:gd name="connsiteX2" fmla="*/ 260092 w 931588"/>
                <a:gd name="connsiteY2" fmla="*/ 25976 h 765248"/>
                <a:gd name="connsiteX3" fmla="*/ 465491 w 931588"/>
                <a:gd name="connsiteY3" fmla="*/ 4756 h 765248"/>
                <a:gd name="connsiteX4" fmla="*/ 619784 w 931588"/>
                <a:gd name="connsiteY4" fmla="*/ 77980 h 765248"/>
                <a:gd name="connsiteX5" fmla="*/ 732458 w 931588"/>
                <a:gd name="connsiteY5" fmla="*/ 194989 h 765248"/>
                <a:gd name="connsiteX6" fmla="*/ 931553 w 931588"/>
                <a:gd name="connsiteY6" fmla="*/ 347534 h 765248"/>
                <a:gd name="connsiteX7" fmla="*/ 689123 w 931588"/>
                <a:gd name="connsiteY7" fmla="*/ 654354 h 765248"/>
                <a:gd name="connsiteX8" fmla="*/ 491493 w 931588"/>
                <a:gd name="connsiteY8" fmla="*/ 763984 h 765248"/>
                <a:gd name="connsiteX9" fmla="*/ 60100 w 931588"/>
                <a:gd name="connsiteY9" fmla="*/ 590218 h 765248"/>
                <a:gd name="connsiteX0" fmla="*/ 47500 w 918988"/>
                <a:gd name="connsiteY0" fmla="*/ 590218 h 765586"/>
                <a:gd name="connsiteX1" fmla="*/ 30808 w 918988"/>
                <a:gd name="connsiteY1" fmla="*/ 177654 h 765586"/>
                <a:gd name="connsiteX2" fmla="*/ 247492 w 918988"/>
                <a:gd name="connsiteY2" fmla="*/ 25976 h 765586"/>
                <a:gd name="connsiteX3" fmla="*/ 452891 w 918988"/>
                <a:gd name="connsiteY3" fmla="*/ 4756 h 765586"/>
                <a:gd name="connsiteX4" fmla="*/ 607184 w 918988"/>
                <a:gd name="connsiteY4" fmla="*/ 77980 h 765586"/>
                <a:gd name="connsiteX5" fmla="*/ 719858 w 918988"/>
                <a:gd name="connsiteY5" fmla="*/ 194989 h 765586"/>
                <a:gd name="connsiteX6" fmla="*/ 918953 w 918988"/>
                <a:gd name="connsiteY6" fmla="*/ 347534 h 765586"/>
                <a:gd name="connsiteX7" fmla="*/ 676523 w 918988"/>
                <a:gd name="connsiteY7" fmla="*/ 654354 h 765586"/>
                <a:gd name="connsiteX8" fmla="*/ 478893 w 918988"/>
                <a:gd name="connsiteY8" fmla="*/ 763984 h 765586"/>
                <a:gd name="connsiteX9" fmla="*/ 225823 w 918988"/>
                <a:gd name="connsiteY9" fmla="*/ 710693 h 765586"/>
                <a:gd name="connsiteX10" fmla="*/ 47500 w 918988"/>
                <a:gd name="connsiteY10" fmla="*/ 590218 h 765586"/>
                <a:gd name="connsiteX0" fmla="*/ 64838 w 936326"/>
                <a:gd name="connsiteY0" fmla="*/ 590218 h 765586"/>
                <a:gd name="connsiteX1" fmla="*/ 477 w 936326"/>
                <a:gd name="connsiteY1" fmla="*/ 424672 h 765586"/>
                <a:gd name="connsiteX2" fmla="*/ 48146 w 936326"/>
                <a:gd name="connsiteY2" fmla="*/ 177654 h 765586"/>
                <a:gd name="connsiteX3" fmla="*/ 264830 w 936326"/>
                <a:gd name="connsiteY3" fmla="*/ 25976 h 765586"/>
                <a:gd name="connsiteX4" fmla="*/ 470229 w 936326"/>
                <a:gd name="connsiteY4" fmla="*/ 4756 h 765586"/>
                <a:gd name="connsiteX5" fmla="*/ 624522 w 936326"/>
                <a:gd name="connsiteY5" fmla="*/ 77980 h 765586"/>
                <a:gd name="connsiteX6" fmla="*/ 737196 w 936326"/>
                <a:gd name="connsiteY6" fmla="*/ 194989 h 765586"/>
                <a:gd name="connsiteX7" fmla="*/ 936291 w 936326"/>
                <a:gd name="connsiteY7" fmla="*/ 347534 h 765586"/>
                <a:gd name="connsiteX8" fmla="*/ 693861 w 936326"/>
                <a:gd name="connsiteY8" fmla="*/ 654354 h 765586"/>
                <a:gd name="connsiteX9" fmla="*/ 496231 w 936326"/>
                <a:gd name="connsiteY9" fmla="*/ 763984 h 765586"/>
                <a:gd name="connsiteX10" fmla="*/ 243161 w 936326"/>
                <a:gd name="connsiteY10" fmla="*/ 710693 h 765586"/>
                <a:gd name="connsiteX11" fmla="*/ 64838 w 936326"/>
                <a:gd name="connsiteY11" fmla="*/ 590218 h 765586"/>
                <a:gd name="connsiteX0" fmla="*/ 64838 w 936338"/>
                <a:gd name="connsiteY0" fmla="*/ 590218 h 764796"/>
                <a:gd name="connsiteX1" fmla="*/ 477 w 936338"/>
                <a:gd name="connsiteY1" fmla="*/ 424672 h 764796"/>
                <a:gd name="connsiteX2" fmla="*/ 48146 w 936338"/>
                <a:gd name="connsiteY2" fmla="*/ 177654 h 764796"/>
                <a:gd name="connsiteX3" fmla="*/ 264830 w 936338"/>
                <a:gd name="connsiteY3" fmla="*/ 25976 h 764796"/>
                <a:gd name="connsiteX4" fmla="*/ 470229 w 936338"/>
                <a:gd name="connsiteY4" fmla="*/ 4756 h 764796"/>
                <a:gd name="connsiteX5" fmla="*/ 624522 w 936338"/>
                <a:gd name="connsiteY5" fmla="*/ 77980 h 764796"/>
                <a:gd name="connsiteX6" fmla="*/ 737196 w 936338"/>
                <a:gd name="connsiteY6" fmla="*/ 194989 h 764796"/>
                <a:gd name="connsiteX7" fmla="*/ 936291 w 936338"/>
                <a:gd name="connsiteY7" fmla="*/ 347534 h 764796"/>
                <a:gd name="connsiteX8" fmla="*/ 737752 w 936338"/>
                <a:gd name="connsiteY8" fmla="*/ 712876 h 764796"/>
                <a:gd name="connsiteX9" fmla="*/ 496231 w 936338"/>
                <a:gd name="connsiteY9" fmla="*/ 763984 h 764796"/>
                <a:gd name="connsiteX10" fmla="*/ 243161 w 936338"/>
                <a:gd name="connsiteY10" fmla="*/ 710693 h 764796"/>
                <a:gd name="connsiteX11" fmla="*/ 64838 w 936338"/>
                <a:gd name="connsiteY11" fmla="*/ 590218 h 764796"/>
                <a:gd name="connsiteX0" fmla="*/ 64838 w 937949"/>
                <a:gd name="connsiteY0" fmla="*/ 590218 h 764796"/>
                <a:gd name="connsiteX1" fmla="*/ 477 w 937949"/>
                <a:gd name="connsiteY1" fmla="*/ 424672 h 764796"/>
                <a:gd name="connsiteX2" fmla="*/ 48146 w 937949"/>
                <a:gd name="connsiteY2" fmla="*/ 177654 h 764796"/>
                <a:gd name="connsiteX3" fmla="*/ 264830 w 937949"/>
                <a:gd name="connsiteY3" fmla="*/ 25976 h 764796"/>
                <a:gd name="connsiteX4" fmla="*/ 470229 w 937949"/>
                <a:gd name="connsiteY4" fmla="*/ 4756 h 764796"/>
                <a:gd name="connsiteX5" fmla="*/ 624522 w 937949"/>
                <a:gd name="connsiteY5" fmla="*/ 77980 h 764796"/>
                <a:gd name="connsiteX6" fmla="*/ 936291 w 937949"/>
                <a:gd name="connsiteY6" fmla="*/ 347534 h 764796"/>
                <a:gd name="connsiteX7" fmla="*/ 737752 w 937949"/>
                <a:gd name="connsiteY7" fmla="*/ 712876 h 764796"/>
                <a:gd name="connsiteX8" fmla="*/ 496231 w 937949"/>
                <a:gd name="connsiteY8" fmla="*/ 763984 h 764796"/>
                <a:gd name="connsiteX9" fmla="*/ 243161 w 937949"/>
                <a:gd name="connsiteY9" fmla="*/ 710693 h 764796"/>
                <a:gd name="connsiteX10" fmla="*/ 64838 w 937949"/>
                <a:gd name="connsiteY10" fmla="*/ 590218 h 764796"/>
                <a:gd name="connsiteX0" fmla="*/ 64838 w 943544"/>
                <a:gd name="connsiteY0" fmla="*/ 610183 h 784761"/>
                <a:gd name="connsiteX1" fmla="*/ 477 w 943544"/>
                <a:gd name="connsiteY1" fmla="*/ 444637 h 784761"/>
                <a:gd name="connsiteX2" fmla="*/ 48146 w 943544"/>
                <a:gd name="connsiteY2" fmla="*/ 197619 h 784761"/>
                <a:gd name="connsiteX3" fmla="*/ 264830 w 943544"/>
                <a:gd name="connsiteY3" fmla="*/ 45941 h 784761"/>
                <a:gd name="connsiteX4" fmla="*/ 470229 w 943544"/>
                <a:gd name="connsiteY4" fmla="*/ 24721 h 784761"/>
                <a:gd name="connsiteX5" fmla="*/ 936291 w 943544"/>
                <a:gd name="connsiteY5" fmla="*/ 367499 h 784761"/>
                <a:gd name="connsiteX6" fmla="*/ 737752 w 943544"/>
                <a:gd name="connsiteY6" fmla="*/ 732841 h 784761"/>
                <a:gd name="connsiteX7" fmla="*/ 496231 w 943544"/>
                <a:gd name="connsiteY7" fmla="*/ 783949 h 784761"/>
                <a:gd name="connsiteX8" fmla="*/ 243161 w 943544"/>
                <a:gd name="connsiteY8" fmla="*/ 730658 h 784761"/>
                <a:gd name="connsiteX9" fmla="*/ 64838 w 943544"/>
                <a:gd name="connsiteY9" fmla="*/ 610183 h 784761"/>
                <a:gd name="connsiteX0" fmla="*/ 64838 w 953921"/>
                <a:gd name="connsiteY0" fmla="*/ 569505 h 744083"/>
                <a:gd name="connsiteX1" fmla="*/ 477 w 953921"/>
                <a:gd name="connsiteY1" fmla="*/ 403959 h 744083"/>
                <a:gd name="connsiteX2" fmla="*/ 48146 w 953921"/>
                <a:gd name="connsiteY2" fmla="*/ 156941 h 744083"/>
                <a:gd name="connsiteX3" fmla="*/ 264830 w 953921"/>
                <a:gd name="connsiteY3" fmla="*/ 5263 h 744083"/>
                <a:gd name="connsiteX4" fmla="*/ 936291 w 953921"/>
                <a:gd name="connsiteY4" fmla="*/ 326821 h 744083"/>
                <a:gd name="connsiteX5" fmla="*/ 737752 w 953921"/>
                <a:gd name="connsiteY5" fmla="*/ 692163 h 744083"/>
                <a:gd name="connsiteX6" fmla="*/ 496231 w 953921"/>
                <a:gd name="connsiteY6" fmla="*/ 743271 h 744083"/>
                <a:gd name="connsiteX7" fmla="*/ 243161 w 953921"/>
                <a:gd name="connsiteY7" fmla="*/ 689980 h 744083"/>
                <a:gd name="connsiteX8" fmla="*/ 64838 w 953921"/>
                <a:gd name="connsiteY8" fmla="*/ 569505 h 744083"/>
                <a:gd name="connsiteX0" fmla="*/ 64838 w 953921"/>
                <a:gd name="connsiteY0" fmla="*/ 610098 h 784676"/>
                <a:gd name="connsiteX1" fmla="*/ 477 w 953921"/>
                <a:gd name="connsiteY1" fmla="*/ 444552 h 784676"/>
                <a:gd name="connsiteX2" fmla="*/ 48146 w 953921"/>
                <a:gd name="connsiteY2" fmla="*/ 197534 h 784676"/>
                <a:gd name="connsiteX3" fmla="*/ 492417 w 953921"/>
                <a:gd name="connsiteY3" fmla="*/ 3879 h 784676"/>
                <a:gd name="connsiteX4" fmla="*/ 936291 w 953921"/>
                <a:gd name="connsiteY4" fmla="*/ 367414 h 784676"/>
                <a:gd name="connsiteX5" fmla="*/ 737752 w 953921"/>
                <a:gd name="connsiteY5" fmla="*/ 732756 h 784676"/>
                <a:gd name="connsiteX6" fmla="*/ 496231 w 953921"/>
                <a:gd name="connsiteY6" fmla="*/ 783864 h 784676"/>
                <a:gd name="connsiteX7" fmla="*/ 243161 w 953921"/>
                <a:gd name="connsiteY7" fmla="*/ 730573 h 784676"/>
                <a:gd name="connsiteX8" fmla="*/ 64838 w 953921"/>
                <a:gd name="connsiteY8" fmla="*/ 610098 h 784676"/>
                <a:gd name="connsiteX0" fmla="*/ 64838 w 1122823"/>
                <a:gd name="connsiteY0" fmla="*/ 610098 h 822407"/>
                <a:gd name="connsiteX1" fmla="*/ 477 w 1122823"/>
                <a:gd name="connsiteY1" fmla="*/ 444552 h 822407"/>
                <a:gd name="connsiteX2" fmla="*/ 48146 w 1122823"/>
                <a:gd name="connsiteY2" fmla="*/ 197534 h 822407"/>
                <a:gd name="connsiteX3" fmla="*/ 492417 w 1122823"/>
                <a:gd name="connsiteY3" fmla="*/ 3879 h 822407"/>
                <a:gd name="connsiteX4" fmla="*/ 936291 w 1122823"/>
                <a:gd name="connsiteY4" fmla="*/ 367414 h 822407"/>
                <a:gd name="connsiteX5" fmla="*/ 1105395 w 1122823"/>
                <a:gd name="connsiteY5" fmla="*/ 795722 h 822407"/>
                <a:gd name="connsiteX6" fmla="*/ 496231 w 1122823"/>
                <a:gd name="connsiteY6" fmla="*/ 783864 h 822407"/>
                <a:gd name="connsiteX7" fmla="*/ 243161 w 1122823"/>
                <a:gd name="connsiteY7" fmla="*/ 730573 h 822407"/>
                <a:gd name="connsiteX8" fmla="*/ 64838 w 1122823"/>
                <a:gd name="connsiteY8" fmla="*/ 610098 h 822407"/>
                <a:gd name="connsiteX0" fmla="*/ 64838 w 1122823"/>
                <a:gd name="connsiteY0" fmla="*/ 713487 h 925797"/>
                <a:gd name="connsiteX1" fmla="*/ 477 w 1122823"/>
                <a:gd name="connsiteY1" fmla="*/ 547941 h 925797"/>
                <a:gd name="connsiteX2" fmla="*/ 48146 w 1122823"/>
                <a:gd name="connsiteY2" fmla="*/ 300923 h 925797"/>
                <a:gd name="connsiteX3" fmla="*/ 702499 w 1122823"/>
                <a:gd name="connsiteY3" fmla="*/ 2324 h 925797"/>
                <a:gd name="connsiteX4" fmla="*/ 936291 w 1122823"/>
                <a:gd name="connsiteY4" fmla="*/ 470803 h 925797"/>
                <a:gd name="connsiteX5" fmla="*/ 1105395 w 1122823"/>
                <a:gd name="connsiteY5" fmla="*/ 899111 h 925797"/>
                <a:gd name="connsiteX6" fmla="*/ 496231 w 1122823"/>
                <a:gd name="connsiteY6" fmla="*/ 887253 h 925797"/>
                <a:gd name="connsiteX7" fmla="*/ 243161 w 1122823"/>
                <a:gd name="connsiteY7" fmla="*/ 833962 h 925797"/>
                <a:gd name="connsiteX8" fmla="*/ 64838 w 1122823"/>
                <a:gd name="connsiteY8" fmla="*/ 713487 h 925797"/>
                <a:gd name="connsiteX0" fmla="*/ 64838 w 1111843"/>
                <a:gd name="connsiteY0" fmla="*/ 713487 h 925797"/>
                <a:gd name="connsiteX1" fmla="*/ 477 w 1111843"/>
                <a:gd name="connsiteY1" fmla="*/ 547941 h 925797"/>
                <a:gd name="connsiteX2" fmla="*/ 48146 w 1111843"/>
                <a:gd name="connsiteY2" fmla="*/ 300923 h 925797"/>
                <a:gd name="connsiteX3" fmla="*/ 702499 w 1111843"/>
                <a:gd name="connsiteY3" fmla="*/ 2324 h 925797"/>
                <a:gd name="connsiteX4" fmla="*/ 568646 w 1111843"/>
                <a:gd name="connsiteY4" fmla="*/ 544263 h 925797"/>
                <a:gd name="connsiteX5" fmla="*/ 1105395 w 1111843"/>
                <a:gd name="connsiteY5" fmla="*/ 899111 h 925797"/>
                <a:gd name="connsiteX6" fmla="*/ 496231 w 1111843"/>
                <a:gd name="connsiteY6" fmla="*/ 887253 h 925797"/>
                <a:gd name="connsiteX7" fmla="*/ 243161 w 1111843"/>
                <a:gd name="connsiteY7" fmla="*/ 833962 h 925797"/>
                <a:gd name="connsiteX8" fmla="*/ 64838 w 1111843"/>
                <a:gd name="connsiteY8" fmla="*/ 713487 h 92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843" h="925797">
                  <a:moveTo>
                    <a:pt x="64838" y="713487"/>
                  </a:moveTo>
                  <a:cubicBezTo>
                    <a:pt x="24391" y="665817"/>
                    <a:pt x="3259" y="616701"/>
                    <a:pt x="477" y="547941"/>
                  </a:cubicBezTo>
                  <a:cubicBezTo>
                    <a:pt x="-2305" y="479181"/>
                    <a:pt x="6254" y="367372"/>
                    <a:pt x="48146" y="300923"/>
                  </a:cubicBezTo>
                  <a:cubicBezTo>
                    <a:pt x="82200" y="211939"/>
                    <a:pt x="554475" y="-25989"/>
                    <a:pt x="702499" y="2324"/>
                  </a:cubicBezTo>
                  <a:cubicBezTo>
                    <a:pt x="850523" y="30637"/>
                    <a:pt x="489826" y="429780"/>
                    <a:pt x="568646" y="544263"/>
                  </a:cubicBezTo>
                  <a:cubicBezTo>
                    <a:pt x="647466" y="658746"/>
                    <a:pt x="1175849" y="837648"/>
                    <a:pt x="1105395" y="899111"/>
                  </a:cubicBezTo>
                  <a:cubicBezTo>
                    <a:pt x="1034941" y="960574"/>
                    <a:pt x="639937" y="898111"/>
                    <a:pt x="496231" y="887253"/>
                  </a:cubicBezTo>
                  <a:cubicBezTo>
                    <a:pt x="352525" y="876395"/>
                    <a:pt x="315060" y="862923"/>
                    <a:pt x="243161" y="833962"/>
                  </a:cubicBezTo>
                  <a:cubicBezTo>
                    <a:pt x="171262" y="805001"/>
                    <a:pt x="105285" y="761157"/>
                    <a:pt x="64838" y="71348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Szabadkézi sokszög 261"/>
            <p:cNvSpPr/>
            <p:nvPr/>
          </p:nvSpPr>
          <p:spPr>
            <a:xfrm rot="19805575" flipH="1" flipV="1">
              <a:off x="2673063" y="1599525"/>
              <a:ext cx="1241878" cy="1337147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726" h="1297890">
                  <a:moveTo>
                    <a:pt x="369332" y="1295048"/>
                  </a:moveTo>
                  <a:cubicBezTo>
                    <a:pt x="443341" y="1308650"/>
                    <a:pt x="598746" y="1282471"/>
                    <a:pt x="600499" y="1013808"/>
                  </a:cubicBezTo>
                  <a:lnTo>
                    <a:pt x="336416" y="412591"/>
                  </a:lnTo>
                  <a:cubicBezTo>
                    <a:pt x="489665" y="391577"/>
                    <a:pt x="785834" y="581398"/>
                    <a:pt x="906498" y="627586"/>
                  </a:cubicBezTo>
                  <a:cubicBezTo>
                    <a:pt x="1027162" y="673774"/>
                    <a:pt x="1013809" y="693294"/>
                    <a:pt x="1060400" y="689721"/>
                  </a:cubicBezTo>
                  <a:cubicBezTo>
                    <a:pt x="1106991" y="686148"/>
                    <a:pt x="1115200" y="622541"/>
                    <a:pt x="1139193" y="584498"/>
                  </a:cubicBezTo>
                  <a:cubicBezTo>
                    <a:pt x="1163186" y="546455"/>
                    <a:pt x="1225690" y="501953"/>
                    <a:pt x="1204361" y="461463"/>
                  </a:cubicBezTo>
                  <a:cubicBezTo>
                    <a:pt x="1183032" y="420973"/>
                    <a:pt x="1222393" y="440265"/>
                    <a:pt x="1058073" y="363210"/>
                  </a:cubicBezTo>
                  <a:cubicBezTo>
                    <a:pt x="767280" y="243076"/>
                    <a:pt x="300337" y="-30617"/>
                    <a:pt x="185694" y="2808"/>
                  </a:cubicBezTo>
                  <a:cubicBezTo>
                    <a:pt x="81288" y="10815"/>
                    <a:pt x="16517" y="61730"/>
                    <a:pt x="7825" y="147195"/>
                  </a:cubicBezTo>
                  <a:cubicBezTo>
                    <a:pt x="-32985" y="314475"/>
                    <a:pt x="96193" y="740886"/>
                    <a:pt x="156444" y="932195"/>
                  </a:cubicBezTo>
                  <a:cubicBezTo>
                    <a:pt x="216695" y="1123504"/>
                    <a:pt x="295323" y="1281446"/>
                    <a:pt x="369332" y="1295048"/>
                  </a:cubicBezTo>
                  <a:close/>
                </a:path>
              </a:pathLst>
            </a:custGeom>
            <a:solidFill>
              <a:srgbClr val="85C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3" name="Szabadkézi sokszög 262"/>
            <p:cNvSpPr/>
            <p:nvPr/>
          </p:nvSpPr>
          <p:spPr>
            <a:xfrm rot="14540464" flipH="1">
              <a:off x="2177591" y="2451882"/>
              <a:ext cx="454049" cy="60006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264" name="Szabadkézi sokszög 263"/>
            <p:cNvSpPr/>
            <p:nvPr/>
          </p:nvSpPr>
          <p:spPr>
            <a:xfrm rot="8065951">
              <a:off x="2528140" y="2227936"/>
              <a:ext cx="454049" cy="600067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  <a:gd name="connsiteX0" fmla="*/ 23569 w 1067945"/>
                <a:gd name="connsiteY0" fmla="*/ 324795 h 1586401"/>
                <a:gd name="connsiteX1" fmla="*/ 66097 w 1067945"/>
                <a:gd name="connsiteY1" fmla="*/ 140029 h 1586401"/>
                <a:gd name="connsiteX2" fmla="*/ 205746 w 1067945"/>
                <a:gd name="connsiteY2" fmla="*/ 69389 h 1586401"/>
                <a:gd name="connsiteX3" fmla="*/ 504693 w 1067945"/>
                <a:gd name="connsiteY3" fmla="*/ 52978 h 1586401"/>
                <a:gd name="connsiteX4" fmla="*/ 506447 w 1067945"/>
                <a:gd name="connsiteY4" fmla="*/ 70195 h 1586401"/>
                <a:gd name="connsiteX5" fmla="*/ 512127 w 1067945"/>
                <a:gd name="connsiteY5" fmla="*/ 71873 h 1586401"/>
                <a:gd name="connsiteX6" fmla="*/ 754445 w 1067945"/>
                <a:gd name="connsiteY6" fmla="*/ 379378 h 1586401"/>
                <a:gd name="connsiteX7" fmla="*/ 759945 w 1067945"/>
                <a:gd name="connsiteY7" fmla="*/ 439046 h 1586401"/>
                <a:gd name="connsiteX8" fmla="*/ 767367 w 1067945"/>
                <a:gd name="connsiteY8" fmla="*/ 434929 h 1586401"/>
                <a:gd name="connsiteX9" fmla="*/ 771288 w 1067945"/>
                <a:gd name="connsiteY9" fmla="*/ 440884 h 1586401"/>
                <a:gd name="connsiteX10" fmla="*/ 875013 w 1067945"/>
                <a:gd name="connsiteY10" fmla="*/ 614586 h 1586401"/>
                <a:gd name="connsiteX11" fmla="*/ 1055134 w 1067945"/>
                <a:gd name="connsiteY11" fmla="*/ 1108735 h 1586401"/>
                <a:gd name="connsiteX12" fmla="*/ 1007367 w 1067945"/>
                <a:gd name="connsiteY12" fmla="*/ 1088546 h 1586401"/>
                <a:gd name="connsiteX13" fmla="*/ 983959 w 1067945"/>
                <a:gd name="connsiteY13" fmla="*/ 1065349 h 1586401"/>
                <a:gd name="connsiteX14" fmla="*/ 1012480 w 1067945"/>
                <a:gd name="connsiteY14" fmla="*/ 1131490 h 1586401"/>
                <a:gd name="connsiteX15" fmla="*/ 1054440 w 1067945"/>
                <a:gd name="connsiteY15" fmla="*/ 1370129 h 1586401"/>
                <a:gd name="connsiteX16" fmla="*/ 921690 w 1067945"/>
                <a:gd name="connsiteY16" fmla="*/ 1269763 h 1586401"/>
                <a:gd name="connsiteX17" fmla="*/ 914746 w 1067945"/>
                <a:gd name="connsiteY17" fmla="*/ 1260755 h 1586401"/>
                <a:gd name="connsiteX18" fmla="*/ 913684 w 1067945"/>
                <a:gd name="connsiteY18" fmla="*/ 1263994 h 1586401"/>
                <a:gd name="connsiteX19" fmla="*/ 935222 w 1067945"/>
                <a:gd name="connsiteY19" fmla="*/ 1313942 h 1586401"/>
                <a:gd name="connsiteX20" fmla="*/ 977183 w 1067945"/>
                <a:gd name="connsiteY20" fmla="*/ 1552581 h 1586401"/>
                <a:gd name="connsiteX21" fmla="*/ 796961 w 1067945"/>
                <a:gd name="connsiteY21" fmla="*/ 1390627 h 1586401"/>
                <a:gd name="connsiteX22" fmla="*/ 763238 w 1067945"/>
                <a:gd name="connsiteY22" fmla="*/ 1341929 h 1586401"/>
                <a:gd name="connsiteX23" fmla="*/ 755785 w 1067945"/>
                <a:gd name="connsiteY23" fmla="*/ 1340632 h 1586401"/>
                <a:gd name="connsiteX24" fmla="*/ 757833 w 1067945"/>
                <a:gd name="connsiteY24" fmla="*/ 1345381 h 1586401"/>
                <a:gd name="connsiteX25" fmla="*/ 799795 w 1067945"/>
                <a:gd name="connsiteY25" fmla="*/ 1584019 h 1586401"/>
                <a:gd name="connsiteX26" fmla="*/ 464456 w 1067945"/>
                <a:gd name="connsiteY26" fmla="*/ 1175960 h 1586401"/>
                <a:gd name="connsiteX27" fmla="*/ 380801 w 1067945"/>
                <a:gd name="connsiteY27" fmla="*/ 1011013 h 1586401"/>
                <a:gd name="connsiteX28" fmla="*/ 367160 w 1067945"/>
                <a:gd name="connsiteY28" fmla="*/ 993839 h 1586401"/>
                <a:gd name="connsiteX29" fmla="*/ 286567 w 1067945"/>
                <a:gd name="connsiteY29" fmla="*/ 877427 h 1586401"/>
                <a:gd name="connsiteX30" fmla="*/ 277727 w 1067945"/>
                <a:gd name="connsiteY30" fmla="*/ 862684 h 1586401"/>
                <a:gd name="connsiteX31" fmla="*/ 273161 w 1067945"/>
                <a:gd name="connsiteY31" fmla="*/ 861134 h 1586401"/>
                <a:gd name="connsiteX32" fmla="*/ 297316 w 1067945"/>
                <a:gd name="connsiteY32" fmla="*/ 999645 h 1586401"/>
                <a:gd name="connsiteX33" fmla="*/ 277445 w 1067945"/>
                <a:gd name="connsiteY33" fmla="*/ 1328265 h 1586401"/>
                <a:gd name="connsiteX34" fmla="*/ 76064 w 1067945"/>
                <a:gd name="connsiteY34" fmla="*/ 839992 h 1586401"/>
                <a:gd name="connsiteX35" fmla="*/ 43405 w 1067945"/>
                <a:gd name="connsiteY35" fmla="*/ 652722 h 1586401"/>
                <a:gd name="connsiteX36" fmla="*/ 29949 w 1067945"/>
                <a:gd name="connsiteY36" fmla="*/ 625611 h 1586401"/>
                <a:gd name="connsiteX37" fmla="*/ 1 w 1067945"/>
                <a:gd name="connsiteY37" fmla="*/ 463376 h 1586401"/>
                <a:gd name="connsiteX38" fmla="*/ 17134 w 1067945"/>
                <a:gd name="connsiteY38" fmla="*/ 339434 h 1586401"/>
                <a:gd name="connsiteX39" fmla="*/ 23569 w 1067945"/>
                <a:gd name="connsiteY39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7945" h="1586401">
                  <a:moveTo>
                    <a:pt x="23569" y="324795"/>
                  </a:moveTo>
                  <a:cubicBezTo>
                    <a:pt x="31729" y="291561"/>
                    <a:pt x="35734" y="182597"/>
                    <a:pt x="66097" y="140029"/>
                  </a:cubicBezTo>
                  <a:cubicBezTo>
                    <a:pt x="96460" y="97461"/>
                    <a:pt x="132647" y="83898"/>
                    <a:pt x="205746" y="69389"/>
                  </a:cubicBezTo>
                  <a:cubicBezTo>
                    <a:pt x="435041" y="-79541"/>
                    <a:pt x="405044" y="58448"/>
                    <a:pt x="504693" y="52978"/>
                  </a:cubicBezTo>
                  <a:lnTo>
                    <a:pt x="506447" y="70195"/>
                  </a:lnTo>
                  <a:lnTo>
                    <a:pt x="512127" y="71873"/>
                  </a:lnTo>
                  <a:cubicBezTo>
                    <a:pt x="634701" y="120958"/>
                    <a:pt x="727793" y="236933"/>
                    <a:pt x="754445" y="379378"/>
                  </a:cubicBezTo>
                  <a:lnTo>
                    <a:pt x="759945" y="439046"/>
                  </a:lnTo>
                  <a:lnTo>
                    <a:pt x="767367" y="434929"/>
                  </a:lnTo>
                  <a:lnTo>
                    <a:pt x="771288" y="440884"/>
                  </a:lnTo>
                  <a:cubicBezTo>
                    <a:pt x="805069" y="493219"/>
                    <a:pt x="840223" y="551861"/>
                    <a:pt x="875013" y="614586"/>
                  </a:cubicBezTo>
                  <a:cubicBezTo>
                    <a:pt x="1014173" y="865488"/>
                    <a:pt x="1094815" y="1086726"/>
                    <a:pt x="1055134" y="1108735"/>
                  </a:cubicBezTo>
                  <a:cubicBezTo>
                    <a:pt x="1045213" y="1114237"/>
                    <a:pt x="1028712" y="1106767"/>
                    <a:pt x="1007367" y="1088546"/>
                  </a:cubicBezTo>
                  <a:lnTo>
                    <a:pt x="983959" y="1065349"/>
                  </a:lnTo>
                  <a:lnTo>
                    <a:pt x="1012480" y="1131490"/>
                  </a:lnTo>
                  <a:cubicBezTo>
                    <a:pt x="1064522" y="1260644"/>
                    <a:pt x="1083217" y="1354168"/>
                    <a:pt x="1054440" y="1370129"/>
                  </a:cubicBezTo>
                  <a:cubicBezTo>
                    <a:pt x="1031419" y="1382897"/>
                    <a:pt x="982375" y="1343608"/>
                    <a:pt x="921690" y="1269763"/>
                  </a:cubicBezTo>
                  <a:lnTo>
                    <a:pt x="914746" y="1260755"/>
                  </a:lnTo>
                  <a:lnTo>
                    <a:pt x="913684" y="1263994"/>
                  </a:lnTo>
                  <a:lnTo>
                    <a:pt x="935222" y="1313942"/>
                  </a:lnTo>
                  <a:cubicBezTo>
                    <a:pt x="987265" y="1443096"/>
                    <a:pt x="1005960" y="1536620"/>
                    <a:pt x="977183" y="1552581"/>
                  </a:cubicBezTo>
                  <a:cubicBezTo>
                    <a:pt x="948407" y="1568541"/>
                    <a:pt x="878968" y="1503162"/>
                    <a:pt x="796961" y="1390627"/>
                  </a:cubicBezTo>
                  <a:lnTo>
                    <a:pt x="763238" y="1341929"/>
                  </a:lnTo>
                  <a:lnTo>
                    <a:pt x="755785" y="1340632"/>
                  </a:lnTo>
                  <a:lnTo>
                    <a:pt x="757833" y="1345381"/>
                  </a:lnTo>
                  <a:cubicBezTo>
                    <a:pt x="809876" y="1474535"/>
                    <a:pt x="828571" y="1568058"/>
                    <a:pt x="799795" y="1584019"/>
                  </a:cubicBezTo>
                  <a:cubicBezTo>
                    <a:pt x="753751" y="1609556"/>
                    <a:pt x="603615" y="1426862"/>
                    <a:pt x="464456" y="1175960"/>
                  </a:cubicBezTo>
                  <a:lnTo>
                    <a:pt x="380801" y="1011013"/>
                  </a:lnTo>
                  <a:lnTo>
                    <a:pt x="367160" y="993839"/>
                  </a:lnTo>
                  <a:cubicBezTo>
                    <a:pt x="340015" y="957205"/>
                    <a:pt x="313051" y="918309"/>
                    <a:pt x="286567" y="877427"/>
                  </a:cubicBezTo>
                  <a:lnTo>
                    <a:pt x="277727" y="862684"/>
                  </a:lnTo>
                  <a:lnTo>
                    <a:pt x="273161" y="861134"/>
                  </a:lnTo>
                  <a:lnTo>
                    <a:pt x="297316" y="999645"/>
                  </a:lnTo>
                  <a:cubicBezTo>
                    <a:pt x="321973" y="1185029"/>
                    <a:pt x="316068" y="1320045"/>
                    <a:pt x="277445" y="1328265"/>
                  </a:cubicBezTo>
                  <a:cubicBezTo>
                    <a:pt x="225948" y="1339225"/>
                    <a:pt x="135786" y="1120617"/>
                    <a:pt x="76064" y="839992"/>
                  </a:cubicBezTo>
                  <a:lnTo>
                    <a:pt x="43405" y="652722"/>
                  </a:lnTo>
                  <a:lnTo>
                    <a:pt x="29949" y="625611"/>
                  </a:lnTo>
                  <a:cubicBezTo>
                    <a:pt x="10665" y="575746"/>
                    <a:pt x="1" y="520923"/>
                    <a:pt x="1" y="463376"/>
                  </a:cubicBezTo>
                  <a:cubicBezTo>
                    <a:pt x="1" y="420215"/>
                    <a:pt x="5999" y="378587"/>
                    <a:pt x="17134" y="339434"/>
                  </a:cubicBezTo>
                  <a:lnTo>
                    <a:pt x="23569" y="324795"/>
                  </a:ln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6" name="Ellipszis buborék 5"/>
          <p:cNvSpPr/>
          <p:nvPr/>
        </p:nvSpPr>
        <p:spPr>
          <a:xfrm>
            <a:off x="8718330" y="1805270"/>
            <a:ext cx="2364827" cy="2286000"/>
          </a:xfrm>
          <a:prstGeom prst="wedgeEllipseCallout">
            <a:avLst>
              <a:gd name="adj1" fmla="val 82501"/>
              <a:gd name="adj2" fmla="val 2801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F7BF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Mi lesz a kisfiú neve?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3" name="Ellipszis buborék 282"/>
          <p:cNvSpPr/>
          <p:nvPr/>
        </p:nvSpPr>
        <p:spPr>
          <a:xfrm>
            <a:off x="8718330" y="4219109"/>
            <a:ext cx="2364827" cy="2286000"/>
          </a:xfrm>
          <a:prstGeom prst="wedgeEllipseCallout">
            <a:avLst>
              <a:gd name="adj1" fmla="val 85168"/>
              <a:gd name="adj2" fmla="val 549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F7BF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Hogy hívják a gyermeket?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4" name="Ellipszis buborék 283"/>
          <p:cNvSpPr/>
          <p:nvPr/>
        </p:nvSpPr>
        <p:spPr>
          <a:xfrm>
            <a:off x="5264799" y="232177"/>
            <a:ext cx="2364827" cy="2286000"/>
          </a:xfrm>
          <a:prstGeom prst="wedgeEllipseCallout">
            <a:avLst>
              <a:gd name="adj1" fmla="val -89499"/>
              <a:gd name="adj2" fmla="val 1353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F7BF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JÁNOS a  neve.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5" name="Téglalap 284"/>
          <p:cNvSpPr/>
          <p:nvPr/>
        </p:nvSpPr>
        <p:spPr>
          <a:xfrm>
            <a:off x="7774031" y="565591"/>
            <a:ext cx="4417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/>
              <a:t>A szomszédok ezt kérdezgetik:</a:t>
            </a:r>
            <a:endParaRPr lang="hu-HU" sz="2400" dirty="0"/>
          </a:p>
        </p:txBody>
      </p:sp>
      <p:sp>
        <p:nvSpPr>
          <p:cNvPr id="286" name="Ellipszis buborék 285"/>
          <p:cNvSpPr/>
          <p:nvPr/>
        </p:nvSpPr>
        <p:spPr>
          <a:xfrm>
            <a:off x="6209099" y="3039185"/>
            <a:ext cx="3069390" cy="2286000"/>
          </a:xfrm>
          <a:prstGeom prst="wedgeEllipseCallout">
            <a:avLst>
              <a:gd name="adj1" fmla="val 128501"/>
              <a:gd name="adj2" fmla="val -232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F7BF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Dehát</a:t>
            </a:r>
            <a:r>
              <a:rPr lang="hu-HU" dirty="0" smtClean="0">
                <a:solidFill>
                  <a:schemeClr val="tx1"/>
                </a:solidFill>
              </a:rPr>
              <a:t> senkit sem hívnak így a családotokban! Nem ez a szokás!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7" name="Ellipszis buborék 286"/>
          <p:cNvSpPr/>
          <p:nvPr/>
        </p:nvSpPr>
        <p:spPr>
          <a:xfrm>
            <a:off x="5848434" y="4936242"/>
            <a:ext cx="2130455" cy="1635064"/>
          </a:xfrm>
          <a:prstGeom prst="wedgeEllipseCallout">
            <a:avLst>
              <a:gd name="adj1" fmla="val 86321"/>
              <a:gd name="adj2" fmla="val 651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F7BF8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Zakariás, te mit mondasz?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8" name="Téglalap 287"/>
          <p:cNvSpPr/>
          <p:nvPr/>
        </p:nvSpPr>
        <p:spPr>
          <a:xfrm>
            <a:off x="370162" y="4110188"/>
            <a:ext cx="4417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/>
              <a:t>Zakariás még mindig nem tud beszélni. De szerez egy írótáblát, és ráírja a választ: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381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3" grpId="0" animBg="1"/>
      <p:bldP spid="283" grpId="1" animBg="1"/>
      <p:bldP spid="284" grpId="0" animBg="1"/>
      <p:bldP spid="285" grpId="0"/>
      <p:bldP spid="286" grpId="0" animBg="1"/>
      <p:bldP spid="286" grpId="1" animBg="1"/>
      <p:bldP spid="287" grpId="0" animBg="1"/>
      <p:bldP spid="287" grpId="1" animBg="1"/>
      <p:bldP spid="2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soportba foglalás 16"/>
          <p:cNvGrpSpPr/>
          <p:nvPr/>
        </p:nvGrpSpPr>
        <p:grpSpPr>
          <a:xfrm>
            <a:off x="9676672" y="-2532999"/>
            <a:ext cx="5030655" cy="5065998"/>
            <a:chOff x="4673380" y="1564683"/>
            <a:chExt cx="3234556" cy="3373822"/>
          </a:xfrm>
        </p:grpSpPr>
        <p:sp>
          <p:nvSpPr>
            <p:cNvPr id="18" name="Ellipszis 17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3605048" y="457200"/>
            <a:ext cx="4981905" cy="6022429"/>
            <a:chOff x="3279226" y="457200"/>
            <a:chExt cx="4981905" cy="6022429"/>
          </a:xfrm>
        </p:grpSpPr>
        <p:sp>
          <p:nvSpPr>
            <p:cNvPr id="2" name="Lekerekített téglalap 1"/>
            <p:cNvSpPr/>
            <p:nvPr/>
          </p:nvSpPr>
          <p:spPr>
            <a:xfrm>
              <a:off x="3279226" y="567559"/>
              <a:ext cx="4981905" cy="5912070"/>
            </a:xfrm>
            <a:prstGeom prst="roundRect">
              <a:avLst/>
            </a:prstGeom>
            <a:solidFill>
              <a:srgbClr val="F8C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Lekerekített téglalap 81"/>
            <p:cNvSpPr/>
            <p:nvPr/>
          </p:nvSpPr>
          <p:spPr>
            <a:xfrm>
              <a:off x="3468414" y="457200"/>
              <a:ext cx="4792717" cy="5801710"/>
            </a:xfrm>
            <a:prstGeom prst="roundRect">
              <a:avLst/>
            </a:prstGeom>
            <a:solidFill>
              <a:srgbClr val="F7B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68" y="1627573"/>
            <a:ext cx="420660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9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9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Kép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58" y="-1845577"/>
            <a:ext cx="5189789" cy="501227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699790" y="2838942"/>
            <a:ext cx="3374398" cy="4657613"/>
            <a:chOff x="1119790" y="1792254"/>
            <a:chExt cx="3284821" cy="4041601"/>
          </a:xfrm>
        </p:grpSpPr>
        <p:sp>
          <p:nvSpPr>
            <p:cNvPr id="5" name="Ellipszis 205"/>
            <p:cNvSpPr/>
            <p:nvPr/>
          </p:nvSpPr>
          <p:spPr>
            <a:xfrm flipH="1">
              <a:off x="1119790" y="1792254"/>
              <a:ext cx="3284821" cy="3811385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  <a:gd name="connsiteX0" fmla="*/ 60503 w 5812720"/>
                <a:gd name="connsiteY0" fmla="*/ 2863945 h 2971399"/>
                <a:gd name="connsiteX1" fmla="*/ 867907 w 5812720"/>
                <a:gd name="connsiteY1" fmla="*/ 682221 h 2971399"/>
                <a:gd name="connsiteX2" fmla="*/ 2778595 w 5812720"/>
                <a:gd name="connsiteY2" fmla="*/ 796 h 2971399"/>
                <a:gd name="connsiteX3" fmla="*/ 4784814 w 5812720"/>
                <a:gd name="connsiteY3" fmla="*/ 689830 h 2971399"/>
                <a:gd name="connsiteX4" fmla="*/ 5532795 w 5812720"/>
                <a:gd name="connsiteY4" fmla="*/ 2702266 h 2971399"/>
                <a:gd name="connsiteX5" fmla="*/ 60503 w 5812720"/>
                <a:gd name="connsiteY5" fmla="*/ 2863945 h 2971399"/>
                <a:gd name="connsiteX0" fmla="*/ 268169 w 6051155"/>
                <a:gd name="connsiteY0" fmla="*/ 2863958 h 3068359"/>
                <a:gd name="connsiteX1" fmla="*/ 1075573 w 6051155"/>
                <a:gd name="connsiteY1" fmla="*/ 682234 h 3068359"/>
                <a:gd name="connsiteX2" fmla="*/ 2986261 w 6051155"/>
                <a:gd name="connsiteY2" fmla="*/ 809 h 3068359"/>
                <a:gd name="connsiteX3" fmla="*/ 4992480 w 6051155"/>
                <a:gd name="connsiteY3" fmla="*/ 689843 h 3068359"/>
                <a:gd name="connsiteX4" fmla="*/ 5776020 w 6051155"/>
                <a:gd name="connsiteY4" fmla="*/ 2728933 h 3068359"/>
                <a:gd name="connsiteX5" fmla="*/ 268169 w 6051155"/>
                <a:gd name="connsiteY5" fmla="*/ 2863958 h 3068359"/>
                <a:gd name="connsiteX0" fmla="*/ 268169 w 5851201"/>
                <a:gd name="connsiteY0" fmla="*/ 2863958 h 3006730"/>
                <a:gd name="connsiteX1" fmla="*/ 1075573 w 5851201"/>
                <a:gd name="connsiteY1" fmla="*/ 682234 h 3006730"/>
                <a:gd name="connsiteX2" fmla="*/ 2986261 w 5851201"/>
                <a:gd name="connsiteY2" fmla="*/ 809 h 3006730"/>
                <a:gd name="connsiteX3" fmla="*/ 4992480 w 5851201"/>
                <a:gd name="connsiteY3" fmla="*/ 689843 h 3006730"/>
                <a:gd name="connsiteX4" fmla="*/ 5776020 w 5851201"/>
                <a:gd name="connsiteY4" fmla="*/ 2728933 h 3006730"/>
                <a:gd name="connsiteX5" fmla="*/ 268169 w 5851201"/>
                <a:gd name="connsiteY5" fmla="*/ 2863958 h 3006730"/>
                <a:gd name="connsiteX0" fmla="*/ 11710 w 5594742"/>
                <a:gd name="connsiteY0" fmla="*/ 2863958 h 2875819"/>
                <a:gd name="connsiteX1" fmla="*/ 819114 w 5594742"/>
                <a:gd name="connsiteY1" fmla="*/ 682234 h 2875819"/>
                <a:gd name="connsiteX2" fmla="*/ 2729802 w 5594742"/>
                <a:gd name="connsiteY2" fmla="*/ 809 h 2875819"/>
                <a:gd name="connsiteX3" fmla="*/ 4736021 w 5594742"/>
                <a:gd name="connsiteY3" fmla="*/ 689843 h 2875819"/>
                <a:gd name="connsiteX4" fmla="*/ 5519561 w 5594742"/>
                <a:gd name="connsiteY4" fmla="*/ 2728933 h 2875819"/>
                <a:gd name="connsiteX5" fmla="*/ 11710 w 5594742"/>
                <a:gd name="connsiteY5" fmla="*/ 2863958 h 2875819"/>
                <a:gd name="connsiteX0" fmla="*/ 46151 w 5277483"/>
                <a:gd name="connsiteY0" fmla="*/ 2748458 h 2896240"/>
                <a:gd name="connsiteX1" fmla="*/ 337966 w 5277483"/>
                <a:gd name="connsiteY1" fmla="*/ 682234 h 2896240"/>
                <a:gd name="connsiteX2" fmla="*/ 2248654 w 5277483"/>
                <a:gd name="connsiteY2" fmla="*/ 809 h 2896240"/>
                <a:gd name="connsiteX3" fmla="*/ 4254873 w 5277483"/>
                <a:gd name="connsiteY3" fmla="*/ 689843 h 2896240"/>
                <a:gd name="connsiteX4" fmla="*/ 5038413 w 5277483"/>
                <a:gd name="connsiteY4" fmla="*/ 2728933 h 2896240"/>
                <a:gd name="connsiteX5" fmla="*/ 46151 w 5277483"/>
                <a:gd name="connsiteY5" fmla="*/ 2748458 h 2896240"/>
                <a:gd name="connsiteX0" fmla="*/ 305424 w 5002041"/>
                <a:gd name="connsiteY0" fmla="*/ 2748442 h 2976710"/>
                <a:gd name="connsiteX1" fmla="*/ 597239 w 5002041"/>
                <a:gd name="connsiteY1" fmla="*/ 682218 h 2976710"/>
                <a:gd name="connsiteX2" fmla="*/ 2507927 w 5002041"/>
                <a:gd name="connsiteY2" fmla="*/ 793 h 2976710"/>
                <a:gd name="connsiteX3" fmla="*/ 4514146 w 5002041"/>
                <a:gd name="connsiteY3" fmla="*/ 689827 h 2976710"/>
                <a:gd name="connsiteX4" fmla="*/ 4639866 w 5002041"/>
                <a:gd name="connsiteY4" fmla="*/ 2693378 h 2976710"/>
                <a:gd name="connsiteX5" fmla="*/ 305424 w 5002041"/>
                <a:gd name="connsiteY5" fmla="*/ 2748442 h 2976710"/>
                <a:gd name="connsiteX0" fmla="*/ 305424 w 4727433"/>
                <a:gd name="connsiteY0" fmla="*/ 2748442 h 2885414"/>
                <a:gd name="connsiteX1" fmla="*/ 597239 w 4727433"/>
                <a:gd name="connsiteY1" fmla="*/ 682218 h 2885414"/>
                <a:gd name="connsiteX2" fmla="*/ 2507927 w 4727433"/>
                <a:gd name="connsiteY2" fmla="*/ 793 h 2885414"/>
                <a:gd name="connsiteX3" fmla="*/ 4514146 w 4727433"/>
                <a:gd name="connsiteY3" fmla="*/ 689827 h 2885414"/>
                <a:gd name="connsiteX4" fmla="*/ 4639866 w 4727433"/>
                <a:gd name="connsiteY4" fmla="*/ 2693378 h 2885414"/>
                <a:gd name="connsiteX5" fmla="*/ 305424 w 4727433"/>
                <a:gd name="connsiteY5" fmla="*/ 2748442 h 2885414"/>
                <a:gd name="connsiteX0" fmla="*/ 36958 w 4458967"/>
                <a:gd name="connsiteY0" fmla="*/ 2748442 h 2753310"/>
                <a:gd name="connsiteX1" fmla="*/ 328773 w 4458967"/>
                <a:gd name="connsiteY1" fmla="*/ 682218 h 2753310"/>
                <a:gd name="connsiteX2" fmla="*/ 2239461 w 4458967"/>
                <a:gd name="connsiteY2" fmla="*/ 793 h 2753310"/>
                <a:gd name="connsiteX3" fmla="*/ 4245680 w 4458967"/>
                <a:gd name="connsiteY3" fmla="*/ 689827 h 2753310"/>
                <a:gd name="connsiteX4" fmla="*/ 4371400 w 4458967"/>
                <a:gd name="connsiteY4" fmla="*/ 2693378 h 2753310"/>
                <a:gd name="connsiteX5" fmla="*/ 36958 w 4458967"/>
                <a:gd name="connsiteY5" fmla="*/ 2748442 h 2753310"/>
                <a:gd name="connsiteX0" fmla="*/ 104470 w 4591219"/>
                <a:gd name="connsiteY0" fmla="*/ 2757328 h 2871750"/>
                <a:gd name="connsiteX1" fmla="*/ 200717 w 4591219"/>
                <a:gd name="connsiteY1" fmla="*/ 682218 h 2871750"/>
                <a:gd name="connsiteX2" fmla="*/ 2111405 w 4591219"/>
                <a:gd name="connsiteY2" fmla="*/ 793 h 2871750"/>
                <a:gd name="connsiteX3" fmla="*/ 4117624 w 4591219"/>
                <a:gd name="connsiteY3" fmla="*/ 689827 h 2871750"/>
                <a:gd name="connsiteX4" fmla="*/ 4243344 w 4591219"/>
                <a:gd name="connsiteY4" fmla="*/ 2693378 h 2871750"/>
                <a:gd name="connsiteX5" fmla="*/ 104470 w 4591219"/>
                <a:gd name="connsiteY5" fmla="*/ 2757328 h 2871750"/>
                <a:gd name="connsiteX0" fmla="*/ 104470 w 4606556"/>
                <a:gd name="connsiteY0" fmla="*/ 2757236 h 2764432"/>
                <a:gd name="connsiteX1" fmla="*/ 200717 w 4606556"/>
                <a:gd name="connsiteY1" fmla="*/ 682126 h 2764432"/>
                <a:gd name="connsiteX2" fmla="*/ 2111405 w 4606556"/>
                <a:gd name="connsiteY2" fmla="*/ 701 h 2764432"/>
                <a:gd name="connsiteX3" fmla="*/ 4117624 w 4606556"/>
                <a:gd name="connsiteY3" fmla="*/ 689735 h 2764432"/>
                <a:gd name="connsiteX4" fmla="*/ 4382450 w 4606556"/>
                <a:gd name="connsiteY4" fmla="*/ 2473520 h 2764432"/>
                <a:gd name="connsiteX5" fmla="*/ 4243344 w 4606556"/>
                <a:gd name="connsiteY5" fmla="*/ 2693286 h 2764432"/>
                <a:gd name="connsiteX6" fmla="*/ 104470 w 4606556"/>
                <a:gd name="connsiteY6" fmla="*/ 2757236 h 2764432"/>
                <a:gd name="connsiteX0" fmla="*/ 353999 w 4856085"/>
                <a:gd name="connsiteY0" fmla="*/ 2757236 h 2945892"/>
                <a:gd name="connsiteX1" fmla="*/ 450246 w 4856085"/>
                <a:gd name="connsiteY1" fmla="*/ 682126 h 2945892"/>
                <a:gd name="connsiteX2" fmla="*/ 2360934 w 4856085"/>
                <a:gd name="connsiteY2" fmla="*/ 701 h 2945892"/>
                <a:gd name="connsiteX3" fmla="*/ 4367153 w 4856085"/>
                <a:gd name="connsiteY3" fmla="*/ 689735 h 2945892"/>
                <a:gd name="connsiteX4" fmla="*/ 4631979 w 4856085"/>
                <a:gd name="connsiteY4" fmla="*/ 2473520 h 2945892"/>
                <a:gd name="connsiteX5" fmla="*/ 4492873 w 4856085"/>
                <a:gd name="connsiteY5" fmla="*/ 2817672 h 2945892"/>
                <a:gd name="connsiteX6" fmla="*/ 353999 w 4856085"/>
                <a:gd name="connsiteY6" fmla="*/ 2757236 h 2945892"/>
                <a:gd name="connsiteX0" fmla="*/ 353999 w 4638802"/>
                <a:gd name="connsiteY0" fmla="*/ 2757236 h 2928888"/>
                <a:gd name="connsiteX1" fmla="*/ 450246 w 4638802"/>
                <a:gd name="connsiteY1" fmla="*/ 682126 h 2928888"/>
                <a:gd name="connsiteX2" fmla="*/ 2360934 w 4638802"/>
                <a:gd name="connsiteY2" fmla="*/ 701 h 2928888"/>
                <a:gd name="connsiteX3" fmla="*/ 4367153 w 4638802"/>
                <a:gd name="connsiteY3" fmla="*/ 689735 h 2928888"/>
                <a:gd name="connsiteX4" fmla="*/ 4631979 w 4638802"/>
                <a:gd name="connsiteY4" fmla="*/ 2473520 h 2928888"/>
                <a:gd name="connsiteX5" fmla="*/ 4492873 w 4638802"/>
                <a:gd name="connsiteY5" fmla="*/ 2817672 h 2928888"/>
                <a:gd name="connsiteX6" fmla="*/ 353999 w 4638802"/>
                <a:gd name="connsiteY6" fmla="*/ 2757236 h 2928888"/>
                <a:gd name="connsiteX0" fmla="*/ 344152 w 4884377"/>
                <a:gd name="connsiteY0" fmla="*/ 2792775 h 2971098"/>
                <a:gd name="connsiteX1" fmla="*/ 475956 w 4884377"/>
                <a:gd name="connsiteY1" fmla="*/ 682126 h 2971098"/>
                <a:gd name="connsiteX2" fmla="*/ 2386644 w 4884377"/>
                <a:gd name="connsiteY2" fmla="*/ 701 h 2971098"/>
                <a:gd name="connsiteX3" fmla="*/ 4392863 w 4884377"/>
                <a:gd name="connsiteY3" fmla="*/ 689735 h 2971098"/>
                <a:gd name="connsiteX4" fmla="*/ 4657689 w 4884377"/>
                <a:gd name="connsiteY4" fmla="*/ 2473520 h 2971098"/>
                <a:gd name="connsiteX5" fmla="*/ 4518583 w 4884377"/>
                <a:gd name="connsiteY5" fmla="*/ 2817672 h 2971098"/>
                <a:gd name="connsiteX6" fmla="*/ 344152 w 4884377"/>
                <a:gd name="connsiteY6" fmla="*/ 2792775 h 2971098"/>
                <a:gd name="connsiteX0" fmla="*/ 377587 w 4917812"/>
                <a:gd name="connsiteY0" fmla="*/ 2792775 h 2851535"/>
                <a:gd name="connsiteX1" fmla="*/ 210835 w 4917812"/>
                <a:gd name="connsiteY1" fmla="*/ 2411327 h 2851535"/>
                <a:gd name="connsiteX2" fmla="*/ 509391 w 4917812"/>
                <a:gd name="connsiteY2" fmla="*/ 682126 h 2851535"/>
                <a:gd name="connsiteX3" fmla="*/ 2420079 w 4917812"/>
                <a:gd name="connsiteY3" fmla="*/ 701 h 2851535"/>
                <a:gd name="connsiteX4" fmla="*/ 4426298 w 4917812"/>
                <a:gd name="connsiteY4" fmla="*/ 689735 h 2851535"/>
                <a:gd name="connsiteX5" fmla="*/ 4691124 w 4917812"/>
                <a:gd name="connsiteY5" fmla="*/ 2473520 h 2851535"/>
                <a:gd name="connsiteX6" fmla="*/ 4552018 w 4917812"/>
                <a:gd name="connsiteY6" fmla="*/ 2817672 h 2851535"/>
                <a:gd name="connsiteX7" fmla="*/ 377587 w 4917812"/>
                <a:gd name="connsiteY7" fmla="*/ 2792775 h 285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7812" h="2851535">
                  <a:moveTo>
                    <a:pt x="377587" y="2792775"/>
                  </a:moveTo>
                  <a:cubicBezTo>
                    <a:pt x="-345943" y="2725051"/>
                    <a:pt x="188868" y="2763102"/>
                    <a:pt x="210835" y="2411327"/>
                  </a:cubicBezTo>
                  <a:cubicBezTo>
                    <a:pt x="232802" y="2059552"/>
                    <a:pt x="141184" y="1083897"/>
                    <a:pt x="509391" y="682126"/>
                  </a:cubicBezTo>
                  <a:cubicBezTo>
                    <a:pt x="877598" y="280355"/>
                    <a:pt x="1826402" y="18898"/>
                    <a:pt x="2420079" y="701"/>
                  </a:cubicBezTo>
                  <a:cubicBezTo>
                    <a:pt x="3218837" y="-16291"/>
                    <a:pt x="4047791" y="277599"/>
                    <a:pt x="4426298" y="689735"/>
                  </a:cubicBezTo>
                  <a:cubicBezTo>
                    <a:pt x="4804805" y="1101871"/>
                    <a:pt x="4670171" y="2139595"/>
                    <a:pt x="4691124" y="2473520"/>
                  </a:cubicBezTo>
                  <a:cubicBezTo>
                    <a:pt x="4712077" y="2807445"/>
                    <a:pt x="5270941" y="2764463"/>
                    <a:pt x="4552018" y="2817672"/>
                  </a:cubicBezTo>
                  <a:cubicBezTo>
                    <a:pt x="3833095" y="2870881"/>
                    <a:pt x="1101117" y="2860499"/>
                    <a:pt x="377587" y="2792775"/>
                  </a:cubicBezTo>
                  <a:close/>
                </a:path>
              </a:pathLst>
            </a:custGeom>
            <a:solidFill>
              <a:srgbClr val="DA9769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1313312" y="2758522"/>
              <a:ext cx="2806554" cy="2625669"/>
            </a:xfrm>
            <a:custGeom>
              <a:avLst/>
              <a:gdLst>
                <a:gd name="connsiteX0" fmla="*/ 843085 w 1697000"/>
                <a:gd name="connsiteY0" fmla="*/ 0 h 1410685"/>
                <a:gd name="connsiteX1" fmla="*/ 1687394 w 1697000"/>
                <a:gd name="connsiteY1" fmla="*/ 686545 h 1410685"/>
                <a:gd name="connsiteX2" fmla="*/ 1697000 w 1697000"/>
                <a:gd name="connsiteY2" fmla="*/ 727835 h 1410685"/>
                <a:gd name="connsiteX3" fmla="*/ 1668495 w 1697000"/>
                <a:gd name="connsiteY3" fmla="*/ 813912 h 1410685"/>
                <a:gd name="connsiteX4" fmla="*/ 853914 w 1697000"/>
                <a:gd name="connsiteY4" fmla="*/ 1410685 h 1410685"/>
                <a:gd name="connsiteX5" fmla="*/ 9605 w 1697000"/>
                <a:gd name="connsiteY5" fmla="*/ 724140 h 1410685"/>
                <a:gd name="connsiteX6" fmla="*/ 0 w 1697000"/>
                <a:gd name="connsiteY6" fmla="*/ 682850 h 1410685"/>
                <a:gd name="connsiteX7" fmla="*/ 28504 w 1697000"/>
                <a:gd name="connsiteY7" fmla="*/ 596773 h 1410685"/>
                <a:gd name="connsiteX8" fmla="*/ 843085 w 1697000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61325 w 1687395"/>
                <a:gd name="connsiteY6" fmla="*/ 788581 h 1410685"/>
                <a:gd name="connsiteX7" fmla="*/ 18899 w 1687395"/>
                <a:gd name="connsiteY7" fmla="*/ 596773 h 1410685"/>
                <a:gd name="connsiteX8" fmla="*/ 833480 w 1687395"/>
                <a:gd name="connsiteY8" fmla="*/ 0 h 1410685"/>
                <a:gd name="connsiteX0" fmla="*/ 833480 w 1687395"/>
                <a:gd name="connsiteY0" fmla="*/ 0 h 1410685"/>
                <a:gd name="connsiteX1" fmla="*/ 1677789 w 1687395"/>
                <a:gd name="connsiteY1" fmla="*/ 686545 h 1410685"/>
                <a:gd name="connsiteX2" fmla="*/ 1687395 w 1687395"/>
                <a:gd name="connsiteY2" fmla="*/ 727835 h 1410685"/>
                <a:gd name="connsiteX3" fmla="*/ 1658890 w 1687395"/>
                <a:gd name="connsiteY3" fmla="*/ 813912 h 1410685"/>
                <a:gd name="connsiteX4" fmla="*/ 844309 w 1687395"/>
                <a:gd name="connsiteY4" fmla="*/ 1410685 h 1410685"/>
                <a:gd name="connsiteX5" fmla="*/ 0 w 1687395"/>
                <a:gd name="connsiteY5" fmla="*/ 724140 h 1410685"/>
                <a:gd name="connsiteX6" fmla="*/ 18899 w 1687395"/>
                <a:gd name="connsiteY6" fmla="*/ 596773 h 1410685"/>
                <a:gd name="connsiteX7" fmla="*/ 833480 w 1687395"/>
                <a:gd name="connsiteY7" fmla="*/ 0 h 1410685"/>
                <a:gd name="connsiteX0" fmla="*/ 814581 w 1668496"/>
                <a:gd name="connsiteY0" fmla="*/ 0 h 1413817"/>
                <a:gd name="connsiteX1" fmla="*/ 1658890 w 1668496"/>
                <a:gd name="connsiteY1" fmla="*/ 686545 h 1413817"/>
                <a:gd name="connsiteX2" fmla="*/ 1668496 w 1668496"/>
                <a:gd name="connsiteY2" fmla="*/ 727835 h 1413817"/>
                <a:gd name="connsiteX3" fmla="*/ 1639991 w 1668496"/>
                <a:gd name="connsiteY3" fmla="*/ 813912 h 1413817"/>
                <a:gd name="connsiteX4" fmla="*/ 825410 w 1668496"/>
                <a:gd name="connsiteY4" fmla="*/ 1410685 h 1413817"/>
                <a:gd name="connsiteX5" fmla="*/ 0 w 1668496"/>
                <a:gd name="connsiteY5" fmla="*/ 596773 h 1413817"/>
                <a:gd name="connsiteX6" fmla="*/ 814581 w 1668496"/>
                <a:gd name="connsiteY6" fmla="*/ 0 h 1413817"/>
                <a:gd name="connsiteX0" fmla="*/ 708186 w 1562101"/>
                <a:gd name="connsiteY0" fmla="*/ 0 h 1410703"/>
                <a:gd name="connsiteX1" fmla="*/ 1552495 w 1562101"/>
                <a:gd name="connsiteY1" fmla="*/ 686545 h 1410703"/>
                <a:gd name="connsiteX2" fmla="*/ 1562101 w 1562101"/>
                <a:gd name="connsiteY2" fmla="*/ 727835 h 1410703"/>
                <a:gd name="connsiteX3" fmla="*/ 1533596 w 1562101"/>
                <a:gd name="connsiteY3" fmla="*/ 813912 h 1410703"/>
                <a:gd name="connsiteX4" fmla="*/ 719015 w 1562101"/>
                <a:gd name="connsiteY4" fmla="*/ 1410685 h 1410703"/>
                <a:gd name="connsiteX5" fmla="*/ 0 w 1562101"/>
                <a:gd name="connsiteY5" fmla="*/ 831732 h 1410703"/>
                <a:gd name="connsiteX6" fmla="*/ 708186 w 1562101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1583324 w 1611829"/>
                <a:gd name="connsiteY3" fmla="*/ 813912 h 1410703"/>
                <a:gd name="connsiteX4" fmla="*/ 768743 w 1611829"/>
                <a:gd name="connsiteY4" fmla="*/ 1410685 h 1410703"/>
                <a:gd name="connsiteX5" fmla="*/ 49728 w 1611829"/>
                <a:gd name="connsiteY5" fmla="*/ 831732 h 1410703"/>
                <a:gd name="connsiteX6" fmla="*/ 757914 w 1611829"/>
                <a:gd name="connsiteY6" fmla="*/ 0 h 1410703"/>
                <a:gd name="connsiteX0" fmla="*/ 757914 w 1611829"/>
                <a:gd name="connsiteY0" fmla="*/ 0 h 1410703"/>
                <a:gd name="connsiteX1" fmla="*/ 1602223 w 1611829"/>
                <a:gd name="connsiteY1" fmla="*/ 686545 h 1410703"/>
                <a:gd name="connsiteX2" fmla="*/ 1611829 w 1611829"/>
                <a:gd name="connsiteY2" fmla="*/ 727835 h 1410703"/>
                <a:gd name="connsiteX3" fmla="*/ 768743 w 1611829"/>
                <a:gd name="connsiteY3" fmla="*/ 1410685 h 1410703"/>
                <a:gd name="connsiteX4" fmla="*/ 49728 w 1611829"/>
                <a:gd name="connsiteY4" fmla="*/ 831732 h 1410703"/>
                <a:gd name="connsiteX5" fmla="*/ 757914 w 1611829"/>
                <a:gd name="connsiteY5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0703"/>
                <a:gd name="connsiteX1" fmla="*/ 1602223 w 1602223"/>
                <a:gd name="connsiteY1" fmla="*/ 686545 h 1410703"/>
                <a:gd name="connsiteX2" fmla="*/ 768743 w 1602223"/>
                <a:gd name="connsiteY2" fmla="*/ 1410685 h 1410703"/>
                <a:gd name="connsiteX3" fmla="*/ 49728 w 1602223"/>
                <a:gd name="connsiteY3" fmla="*/ 831732 h 1410703"/>
                <a:gd name="connsiteX4" fmla="*/ 757914 w 1602223"/>
                <a:gd name="connsiteY4" fmla="*/ 0 h 1410703"/>
                <a:gd name="connsiteX0" fmla="*/ 757914 w 1602223"/>
                <a:gd name="connsiteY0" fmla="*/ 0 h 1411098"/>
                <a:gd name="connsiteX1" fmla="*/ 1602223 w 1602223"/>
                <a:gd name="connsiteY1" fmla="*/ 686545 h 1411098"/>
                <a:gd name="connsiteX2" fmla="*/ 768743 w 1602223"/>
                <a:gd name="connsiteY2" fmla="*/ 1410685 h 1411098"/>
                <a:gd name="connsiteX3" fmla="*/ 49728 w 1602223"/>
                <a:gd name="connsiteY3" fmla="*/ 831732 h 1411098"/>
                <a:gd name="connsiteX4" fmla="*/ 757914 w 1602223"/>
                <a:gd name="connsiteY4" fmla="*/ 0 h 1411098"/>
                <a:gd name="connsiteX0" fmla="*/ 757914 w 1495828"/>
                <a:gd name="connsiteY0" fmla="*/ 0 h 1412605"/>
                <a:gd name="connsiteX1" fmla="*/ 1495828 w 1495828"/>
                <a:gd name="connsiteY1" fmla="*/ 639553 h 1412605"/>
                <a:gd name="connsiteX2" fmla="*/ 768743 w 1495828"/>
                <a:gd name="connsiteY2" fmla="*/ 1410685 h 1412605"/>
                <a:gd name="connsiteX3" fmla="*/ 49728 w 1495828"/>
                <a:gd name="connsiteY3" fmla="*/ 831732 h 1412605"/>
                <a:gd name="connsiteX4" fmla="*/ 757914 w 1495828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2605"/>
                <a:gd name="connsiteX1" fmla="*/ 1495828 w 1496484"/>
                <a:gd name="connsiteY1" fmla="*/ 639553 h 1412605"/>
                <a:gd name="connsiteX2" fmla="*/ 768743 w 1496484"/>
                <a:gd name="connsiteY2" fmla="*/ 1410685 h 1412605"/>
                <a:gd name="connsiteX3" fmla="*/ 49728 w 1496484"/>
                <a:gd name="connsiteY3" fmla="*/ 831732 h 1412605"/>
                <a:gd name="connsiteX4" fmla="*/ 757914 w 1496484"/>
                <a:gd name="connsiteY4" fmla="*/ 0 h 1412605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3307"/>
                <a:gd name="connsiteX1" fmla="*/ 1495828 w 1496484"/>
                <a:gd name="connsiteY1" fmla="*/ 604309 h 1413307"/>
                <a:gd name="connsiteX2" fmla="*/ 768743 w 1496484"/>
                <a:gd name="connsiteY2" fmla="*/ 1410685 h 1413307"/>
                <a:gd name="connsiteX3" fmla="*/ 49728 w 1496484"/>
                <a:gd name="connsiteY3" fmla="*/ 831732 h 1413307"/>
                <a:gd name="connsiteX4" fmla="*/ 757914 w 1496484"/>
                <a:gd name="connsiteY4" fmla="*/ 0 h 1413307"/>
                <a:gd name="connsiteX0" fmla="*/ 757914 w 1496484"/>
                <a:gd name="connsiteY0" fmla="*/ 0 h 1410895"/>
                <a:gd name="connsiteX1" fmla="*/ 1495828 w 1496484"/>
                <a:gd name="connsiteY1" fmla="*/ 604309 h 1410895"/>
                <a:gd name="connsiteX2" fmla="*/ 768743 w 1496484"/>
                <a:gd name="connsiteY2" fmla="*/ 1410685 h 1410895"/>
                <a:gd name="connsiteX3" fmla="*/ 49728 w 1496484"/>
                <a:gd name="connsiteY3" fmla="*/ 831732 h 1410895"/>
                <a:gd name="connsiteX4" fmla="*/ 757914 w 1496484"/>
                <a:gd name="connsiteY4" fmla="*/ 0 h 1410895"/>
                <a:gd name="connsiteX0" fmla="*/ 757914 w 1496484"/>
                <a:gd name="connsiteY0" fmla="*/ 0 h 1414415"/>
                <a:gd name="connsiteX1" fmla="*/ 1495828 w 1496484"/>
                <a:gd name="connsiteY1" fmla="*/ 604309 h 1414415"/>
                <a:gd name="connsiteX2" fmla="*/ 768743 w 1496484"/>
                <a:gd name="connsiteY2" fmla="*/ 1410685 h 1414415"/>
                <a:gd name="connsiteX3" fmla="*/ 49728 w 1496484"/>
                <a:gd name="connsiteY3" fmla="*/ 831732 h 1414415"/>
                <a:gd name="connsiteX4" fmla="*/ 757914 w 1496484"/>
                <a:gd name="connsiteY4" fmla="*/ 0 h 1414415"/>
                <a:gd name="connsiteX0" fmla="*/ 757914 w 1496484"/>
                <a:gd name="connsiteY0" fmla="*/ 0 h 1417393"/>
                <a:gd name="connsiteX1" fmla="*/ 1495828 w 1496484"/>
                <a:gd name="connsiteY1" fmla="*/ 604309 h 1417393"/>
                <a:gd name="connsiteX2" fmla="*/ 768743 w 1496484"/>
                <a:gd name="connsiteY2" fmla="*/ 1410685 h 1417393"/>
                <a:gd name="connsiteX3" fmla="*/ 49728 w 1496484"/>
                <a:gd name="connsiteY3" fmla="*/ 831732 h 1417393"/>
                <a:gd name="connsiteX4" fmla="*/ 757914 w 1496484"/>
                <a:gd name="connsiteY4" fmla="*/ 0 h 1417393"/>
                <a:gd name="connsiteX0" fmla="*/ 757914 w 1496484"/>
                <a:gd name="connsiteY0" fmla="*/ 0 h 1411394"/>
                <a:gd name="connsiteX1" fmla="*/ 1495828 w 1496484"/>
                <a:gd name="connsiteY1" fmla="*/ 604309 h 1411394"/>
                <a:gd name="connsiteX2" fmla="*/ 768743 w 1496484"/>
                <a:gd name="connsiteY2" fmla="*/ 1410685 h 1411394"/>
                <a:gd name="connsiteX3" fmla="*/ 49728 w 1496484"/>
                <a:gd name="connsiteY3" fmla="*/ 831732 h 1411394"/>
                <a:gd name="connsiteX4" fmla="*/ 757914 w 1496484"/>
                <a:gd name="connsiteY4" fmla="*/ 0 h 1411394"/>
                <a:gd name="connsiteX0" fmla="*/ 757914 w 1496484"/>
                <a:gd name="connsiteY0" fmla="*/ 0 h 1410762"/>
                <a:gd name="connsiteX1" fmla="*/ 1495828 w 1496484"/>
                <a:gd name="connsiteY1" fmla="*/ 604309 h 1410762"/>
                <a:gd name="connsiteX2" fmla="*/ 768743 w 1496484"/>
                <a:gd name="connsiteY2" fmla="*/ 1410685 h 1410762"/>
                <a:gd name="connsiteX3" fmla="*/ 49728 w 1496484"/>
                <a:gd name="connsiteY3" fmla="*/ 831732 h 1410762"/>
                <a:gd name="connsiteX4" fmla="*/ 757914 w 1496484"/>
                <a:gd name="connsiteY4" fmla="*/ 0 h 141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84" h="1410762">
                  <a:moveTo>
                    <a:pt x="757914" y="0"/>
                  </a:moveTo>
                  <a:cubicBezTo>
                    <a:pt x="1154617" y="0"/>
                    <a:pt x="1513936" y="147820"/>
                    <a:pt x="1495828" y="604309"/>
                  </a:cubicBezTo>
                  <a:cubicBezTo>
                    <a:pt x="1514659" y="1247335"/>
                    <a:pt x="1022743" y="1405492"/>
                    <a:pt x="768743" y="1410685"/>
                  </a:cubicBezTo>
                  <a:cubicBezTo>
                    <a:pt x="473113" y="1416729"/>
                    <a:pt x="51533" y="1066846"/>
                    <a:pt x="49728" y="831732"/>
                  </a:cubicBezTo>
                  <a:cubicBezTo>
                    <a:pt x="-170716" y="128596"/>
                    <a:pt x="391727" y="0"/>
                    <a:pt x="75791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 rot="2373318">
              <a:off x="1512647" y="2503975"/>
              <a:ext cx="898455" cy="1462971"/>
            </a:xfrm>
            <a:prstGeom prst="ellipse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 rot="2373318" flipH="1">
              <a:off x="1972663" y="2644684"/>
              <a:ext cx="2243328" cy="1462971"/>
            </a:xfrm>
            <a:prstGeom prst="ellipse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 rot="5400000">
              <a:off x="2107203" y="2165162"/>
              <a:ext cx="1342436" cy="1952512"/>
            </a:xfrm>
            <a:prstGeom prst="ellipse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" name="Lekerekített téglalap 9"/>
            <p:cNvSpPr/>
            <p:nvPr/>
          </p:nvSpPr>
          <p:spPr>
            <a:xfrm>
              <a:off x="1675750" y="2795113"/>
              <a:ext cx="2117597" cy="2135931"/>
            </a:xfrm>
            <a:prstGeom prst="roundRect">
              <a:avLst>
                <a:gd name="adj" fmla="val 50000"/>
              </a:avLst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 rot="10111047">
              <a:off x="3578739" y="3546658"/>
              <a:ext cx="471978" cy="420489"/>
            </a:xfrm>
            <a:prstGeom prst="ellipse">
              <a:avLst/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 rot="10111047">
              <a:off x="3764036" y="3664443"/>
              <a:ext cx="196483" cy="165604"/>
            </a:xfrm>
            <a:prstGeom prst="ellipse">
              <a:avLst/>
            </a:prstGeom>
            <a:solidFill>
              <a:srgbClr val="F6B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2472360" y="4516955"/>
              <a:ext cx="563135" cy="297334"/>
            </a:xfrm>
            <a:custGeom>
              <a:avLst/>
              <a:gdLst>
                <a:gd name="connsiteX0" fmla="*/ 647862 w 1295725"/>
                <a:gd name="connsiteY0" fmla="*/ 0 h 619415"/>
                <a:gd name="connsiteX1" fmla="*/ 1292734 w 1295725"/>
                <a:gd name="connsiteY1" fmla="*/ 251969 h 619415"/>
                <a:gd name="connsiteX2" fmla="*/ 1295725 w 1295725"/>
                <a:gd name="connsiteY2" fmla="*/ 256018 h 619415"/>
                <a:gd name="connsiteX3" fmla="*/ 1292734 w 1295725"/>
                <a:gd name="connsiteY3" fmla="*/ 261765 h 619415"/>
                <a:gd name="connsiteX4" fmla="*/ 647862 w 1295725"/>
                <a:gd name="connsiteY4" fmla="*/ 619415 h 619415"/>
                <a:gd name="connsiteX5" fmla="*/ 2990 w 1295725"/>
                <a:gd name="connsiteY5" fmla="*/ 261765 h 619415"/>
                <a:gd name="connsiteX6" fmla="*/ 0 w 1295725"/>
                <a:gd name="connsiteY6" fmla="*/ 256018 h 619415"/>
                <a:gd name="connsiteX7" fmla="*/ 2990 w 1295725"/>
                <a:gd name="connsiteY7" fmla="*/ 251969 h 619415"/>
                <a:gd name="connsiteX8" fmla="*/ 647862 w 1295725"/>
                <a:gd name="connsiteY8" fmla="*/ 0 h 619415"/>
                <a:gd name="connsiteX0" fmla="*/ 634232 w 1295725"/>
                <a:gd name="connsiteY0" fmla="*/ 569 h 503032"/>
                <a:gd name="connsiteX1" fmla="*/ 1292734 w 1295725"/>
                <a:gd name="connsiteY1" fmla="*/ 135586 h 503032"/>
                <a:gd name="connsiteX2" fmla="*/ 1295725 w 1295725"/>
                <a:gd name="connsiteY2" fmla="*/ 139635 h 503032"/>
                <a:gd name="connsiteX3" fmla="*/ 1292734 w 1295725"/>
                <a:gd name="connsiteY3" fmla="*/ 145382 h 503032"/>
                <a:gd name="connsiteX4" fmla="*/ 647862 w 1295725"/>
                <a:gd name="connsiteY4" fmla="*/ 503032 h 503032"/>
                <a:gd name="connsiteX5" fmla="*/ 2990 w 1295725"/>
                <a:gd name="connsiteY5" fmla="*/ 145382 h 503032"/>
                <a:gd name="connsiteX6" fmla="*/ 0 w 1295725"/>
                <a:gd name="connsiteY6" fmla="*/ 139635 h 503032"/>
                <a:gd name="connsiteX7" fmla="*/ 2990 w 1295725"/>
                <a:gd name="connsiteY7" fmla="*/ 135586 h 503032"/>
                <a:gd name="connsiteX8" fmla="*/ 634232 w 1295725"/>
                <a:gd name="connsiteY8" fmla="*/ 569 h 503032"/>
                <a:gd name="connsiteX0" fmla="*/ 634232 w 1295725"/>
                <a:gd name="connsiteY0" fmla="*/ 569 h 503032"/>
                <a:gd name="connsiteX1" fmla="*/ 1292734 w 1295725"/>
                <a:gd name="connsiteY1" fmla="*/ 135586 h 503032"/>
                <a:gd name="connsiteX2" fmla="*/ 1295725 w 1295725"/>
                <a:gd name="connsiteY2" fmla="*/ 139635 h 503032"/>
                <a:gd name="connsiteX3" fmla="*/ 1292734 w 1295725"/>
                <a:gd name="connsiteY3" fmla="*/ 145382 h 503032"/>
                <a:gd name="connsiteX4" fmla="*/ 647862 w 1295725"/>
                <a:gd name="connsiteY4" fmla="*/ 503032 h 503032"/>
                <a:gd name="connsiteX5" fmla="*/ 2990 w 1295725"/>
                <a:gd name="connsiteY5" fmla="*/ 145382 h 503032"/>
                <a:gd name="connsiteX6" fmla="*/ 0 w 1295725"/>
                <a:gd name="connsiteY6" fmla="*/ 139635 h 503032"/>
                <a:gd name="connsiteX7" fmla="*/ 2990 w 1295725"/>
                <a:gd name="connsiteY7" fmla="*/ 135585 h 503032"/>
                <a:gd name="connsiteX8" fmla="*/ 634232 w 1295725"/>
                <a:gd name="connsiteY8" fmla="*/ 569 h 503032"/>
                <a:gd name="connsiteX0" fmla="*/ 634233 w 1295725"/>
                <a:gd name="connsiteY0" fmla="*/ 0 h 642262"/>
                <a:gd name="connsiteX1" fmla="*/ 1292734 w 1295725"/>
                <a:gd name="connsiteY1" fmla="*/ 274816 h 642262"/>
                <a:gd name="connsiteX2" fmla="*/ 1295725 w 1295725"/>
                <a:gd name="connsiteY2" fmla="*/ 278865 h 642262"/>
                <a:gd name="connsiteX3" fmla="*/ 1292734 w 1295725"/>
                <a:gd name="connsiteY3" fmla="*/ 284612 h 642262"/>
                <a:gd name="connsiteX4" fmla="*/ 647862 w 1295725"/>
                <a:gd name="connsiteY4" fmla="*/ 642262 h 642262"/>
                <a:gd name="connsiteX5" fmla="*/ 2990 w 1295725"/>
                <a:gd name="connsiteY5" fmla="*/ 284612 h 642262"/>
                <a:gd name="connsiteX6" fmla="*/ 0 w 1295725"/>
                <a:gd name="connsiteY6" fmla="*/ 278865 h 642262"/>
                <a:gd name="connsiteX7" fmla="*/ 2990 w 1295725"/>
                <a:gd name="connsiteY7" fmla="*/ 274815 h 642262"/>
                <a:gd name="connsiteX8" fmla="*/ 634233 w 1295725"/>
                <a:gd name="connsiteY8" fmla="*/ 0 h 642262"/>
                <a:gd name="connsiteX0" fmla="*/ 634233 w 1295725"/>
                <a:gd name="connsiteY0" fmla="*/ 0 h 643938"/>
                <a:gd name="connsiteX1" fmla="*/ 1292734 w 1295725"/>
                <a:gd name="connsiteY1" fmla="*/ 274816 h 643938"/>
                <a:gd name="connsiteX2" fmla="*/ 1295725 w 1295725"/>
                <a:gd name="connsiteY2" fmla="*/ 278865 h 643938"/>
                <a:gd name="connsiteX3" fmla="*/ 1277252 w 1295725"/>
                <a:gd name="connsiteY3" fmla="*/ 368492 h 643938"/>
                <a:gd name="connsiteX4" fmla="*/ 647862 w 1295725"/>
                <a:gd name="connsiteY4" fmla="*/ 642262 h 643938"/>
                <a:gd name="connsiteX5" fmla="*/ 2990 w 1295725"/>
                <a:gd name="connsiteY5" fmla="*/ 284612 h 643938"/>
                <a:gd name="connsiteX6" fmla="*/ 0 w 1295725"/>
                <a:gd name="connsiteY6" fmla="*/ 278865 h 643938"/>
                <a:gd name="connsiteX7" fmla="*/ 2990 w 1295725"/>
                <a:gd name="connsiteY7" fmla="*/ 274815 h 643938"/>
                <a:gd name="connsiteX8" fmla="*/ 634233 w 1295725"/>
                <a:gd name="connsiteY8" fmla="*/ 0 h 643938"/>
                <a:gd name="connsiteX0" fmla="*/ 646726 w 1308218"/>
                <a:gd name="connsiteY0" fmla="*/ 387 h 644324"/>
                <a:gd name="connsiteX1" fmla="*/ 1305227 w 1308218"/>
                <a:gd name="connsiteY1" fmla="*/ 275203 h 644324"/>
                <a:gd name="connsiteX2" fmla="*/ 1308218 w 1308218"/>
                <a:gd name="connsiteY2" fmla="*/ 279252 h 644324"/>
                <a:gd name="connsiteX3" fmla="*/ 1289745 w 1308218"/>
                <a:gd name="connsiteY3" fmla="*/ 368879 h 644324"/>
                <a:gd name="connsiteX4" fmla="*/ 660355 w 1308218"/>
                <a:gd name="connsiteY4" fmla="*/ 642649 h 644324"/>
                <a:gd name="connsiteX5" fmla="*/ 15483 w 1308218"/>
                <a:gd name="connsiteY5" fmla="*/ 284999 h 644324"/>
                <a:gd name="connsiteX6" fmla="*/ 12493 w 1308218"/>
                <a:gd name="connsiteY6" fmla="*/ 279252 h 644324"/>
                <a:gd name="connsiteX7" fmla="*/ 0 w 1308218"/>
                <a:gd name="connsiteY7" fmla="*/ 233262 h 644324"/>
                <a:gd name="connsiteX8" fmla="*/ 646726 w 1308218"/>
                <a:gd name="connsiteY8" fmla="*/ 387 h 644324"/>
                <a:gd name="connsiteX0" fmla="*/ 646726 w 1308218"/>
                <a:gd name="connsiteY0" fmla="*/ 387 h 644324"/>
                <a:gd name="connsiteX1" fmla="*/ 1305227 w 1308218"/>
                <a:gd name="connsiteY1" fmla="*/ 275203 h 644324"/>
                <a:gd name="connsiteX2" fmla="*/ 1308218 w 1308218"/>
                <a:gd name="connsiteY2" fmla="*/ 279252 h 644324"/>
                <a:gd name="connsiteX3" fmla="*/ 1289745 w 1308218"/>
                <a:gd name="connsiteY3" fmla="*/ 368879 h 644324"/>
                <a:gd name="connsiteX4" fmla="*/ 660355 w 1308218"/>
                <a:gd name="connsiteY4" fmla="*/ 642649 h 644324"/>
                <a:gd name="connsiteX5" fmla="*/ 15483 w 1308218"/>
                <a:gd name="connsiteY5" fmla="*/ 284999 h 644324"/>
                <a:gd name="connsiteX6" fmla="*/ 12493 w 1308218"/>
                <a:gd name="connsiteY6" fmla="*/ 433032 h 644324"/>
                <a:gd name="connsiteX7" fmla="*/ 0 w 1308218"/>
                <a:gd name="connsiteY7" fmla="*/ 233262 h 644324"/>
                <a:gd name="connsiteX8" fmla="*/ 646726 w 1308218"/>
                <a:gd name="connsiteY8" fmla="*/ 387 h 644324"/>
                <a:gd name="connsiteX0" fmla="*/ 720005 w 1381497"/>
                <a:gd name="connsiteY0" fmla="*/ 186 h 644123"/>
                <a:gd name="connsiteX1" fmla="*/ 1378506 w 1381497"/>
                <a:gd name="connsiteY1" fmla="*/ 275002 h 644123"/>
                <a:gd name="connsiteX2" fmla="*/ 1381497 w 1381497"/>
                <a:gd name="connsiteY2" fmla="*/ 279051 h 644123"/>
                <a:gd name="connsiteX3" fmla="*/ 1363024 w 1381497"/>
                <a:gd name="connsiteY3" fmla="*/ 368678 h 644123"/>
                <a:gd name="connsiteX4" fmla="*/ 733634 w 1381497"/>
                <a:gd name="connsiteY4" fmla="*/ 642448 h 644123"/>
                <a:gd name="connsiteX5" fmla="*/ 88762 w 1381497"/>
                <a:gd name="connsiteY5" fmla="*/ 284798 h 644123"/>
                <a:gd name="connsiteX6" fmla="*/ 73279 w 1381497"/>
                <a:gd name="connsiteY6" fmla="*/ 233061 h 644123"/>
                <a:gd name="connsiteX7" fmla="*/ 720005 w 1381497"/>
                <a:gd name="connsiteY7" fmla="*/ 186 h 644123"/>
                <a:gd name="connsiteX0" fmla="*/ 890328 w 1381497"/>
                <a:gd name="connsiteY0" fmla="*/ 201 h 630157"/>
                <a:gd name="connsiteX1" fmla="*/ 1378506 w 1381497"/>
                <a:gd name="connsiteY1" fmla="*/ 261036 h 630157"/>
                <a:gd name="connsiteX2" fmla="*/ 1381497 w 1381497"/>
                <a:gd name="connsiteY2" fmla="*/ 265085 h 630157"/>
                <a:gd name="connsiteX3" fmla="*/ 1363024 w 1381497"/>
                <a:gd name="connsiteY3" fmla="*/ 354712 h 630157"/>
                <a:gd name="connsiteX4" fmla="*/ 733634 w 1381497"/>
                <a:gd name="connsiteY4" fmla="*/ 628482 h 630157"/>
                <a:gd name="connsiteX5" fmla="*/ 88762 w 1381497"/>
                <a:gd name="connsiteY5" fmla="*/ 270832 h 630157"/>
                <a:gd name="connsiteX6" fmla="*/ 73279 w 1381497"/>
                <a:gd name="connsiteY6" fmla="*/ 219095 h 630157"/>
                <a:gd name="connsiteX7" fmla="*/ 890328 w 1381497"/>
                <a:gd name="connsiteY7" fmla="*/ 201 h 630157"/>
                <a:gd name="connsiteX0" fmla="*/ 890328 w 1381497"/>
                <a:gd name="connsiteY0" fmla="*/ 38473 h 668429"/>
                <a:gd name="connsiteX1" fmla="*/ 1378506 w 1381497"/>
                <a:gd name="connsiteY1" fmla="*/ 299308 h 668429"/>
                <a:gd name="connsiteX2" fmla="*/ 1381497 w 1381497"/>
                <a:gd name="connsiteY2" fmla="*/ 303357 h 668429"/>
                <a:gd name="connsiteX3" fmla="*/ 1363024 w 1381497"/>
                <a:gd name="connsiteY3" fmla="*/ 392984 h 668429"/>
                <a:gd name="connsiteX4" fmla="*/ 733634 w 1381497"/>
                <a:gd name="connsiteY4" fmla="*/ 666754 h 668429"/>
                <a:gd name="connsiteX5" fmla="*/ 88762 w 1381497"/>
                <a:gd name="connsiteY5" fmla="*/ 309104 h 668429"/>
                <a:gd name="connsiteX6" fmla="*/ 73279 w 1381497"/>
                <a:gd name="connsiteY6" fmla="*/ 257367 h 668429"/>
                <a:gd name="connsiteX7" fmla="*/ 890328 w 1381497"/>
                <a:gd name="connsiteY7" fmla="*/ 38473 h 668429"/>
                <a:gd name="connsiteX0" fmla="*/ 890328 w 1381497"/>
                <a:gd name="connsiteY0" fmla="*/ 13342 h 643298"/>
                <a:gd name="connsiteX1" fmla="*/ 1378506 w 1381497"/>
                <a:gd name="connsiteY1" fmla="*/ 274177 h 643298"/>
                <a:gd name="connsiteX2" fmla="*/ 1381497 w 1381497"/>
                <a:gd name="connsiteY2" fmla="*/ 278226 h 643298"/>
                <a:gd name="connsiteX3" fmla="*/ 1363024 w 1381497"/>
                <a:gd name="connsiteY3" fmla="*/ 367853 h 643298"/>
                <a:gd name="connsiteX4" fmla="*/ 733634 w 1381497"/>
                <a:gd name="connsiteY4" fmla="*/ 641623 h 643298"/>
                <a:gd name="connsiteX5" fmla="*/ 88762 w 1381497"/>
                <a:gd name="connsiteY5" fmla="*/ 283973 h 643298"/>
                <a:gd name="connsiteX6" fmla="*/ 73279 w 1381497"/>
                <a:gd name="connsiteY6" fmla="*/ 232236 h 643298"/>
                <a:gd name="connsiteX7" fmla="*/ 890328 w 1381497"/>
                <a:gd name="connsiteY7" fmla="*/ 13342 h 643298"/>
                <a:gd name="connsiteX0" fmla="*/ 812909 w 1381497"/>
                <a:gd name="connsiteY0" fmla="*/ 22474 h 554570"/>
                <a:gd name="connsiteX1" fmla="*/ 1378506 w 1381497"/>
                <a:gd name="connsiteY1" fmla="*/ 185449 h 554570"/>
                <a:gd name="connsiteX2" fmla="*/ 1381497 w 1381497"/>
                <a:gd name="connsiteY2" fmla="*/ 189498 h 554570"/>
                <a:gd name="connsiteX3" fmla="*/ 1363024 w 1381497"/>
                <a:gd name="connsiteY3" fmla="*/ 279125 h 554570"/>
                <a:gd name="connsiteX4" fmla="*/ 733634 w 1381497"/>
                <a:gd name="connsiteY4" fmla="*/ 552895 h 554570"/>
                <a:gd name="connsiteX5" fmla="*/ 88762 w 1381497"/>
                <a:gd name="connsiteY5" fmla="*/ 195245 h 554570"/>
                <a:gd name="connsiteX6" fmla="*/ 73279 w 1381497"/>
                <a:gd name="connsiteY6" fmla="*/ 143508 h 554570"/>
                <a:gd name="connsiteX7" fmla="*/ 812909 w 1381497"/>
                <a:gd name="connsiteY7" fmla="*/ 22474 h 554570"/>
                <a:gd name="connsiteX0" fmla="*/ 868049 w 1436637"/>
                <a:gd name="connsiteY0" fmla="*/ 22474 h 554570"/>
                <a:gd name="connsiteX1" fmla="*/ 1433646 w 1436637"/>
                <a:gd name="connsiteY1" fmla="*/ 185449 h 554570"/>
                <a:gd name="connsiteX2" fmla="*/ 1436637 w 1436637"/>
                <a:gd name="connsiteY2" fmla="*/ 189498 h 554570"/>
                <a:gd name="connsiteX3" fmla="*/ 1418164 w 1436637"/>
                <a:gd name="connsiteY3" fmla="*/ 279125 h 554570"/>
                <a:gd name="connsiteX4" fmla="*/ 788774 w 1436637"/>
                <a:gd name="connsiteY4" fmla="*/ 552895 h 554570"/>
                <a:gd name="connsiteX5" fmla="*/ 143902 w 1436637"/>
                <a:gd name="connsiteY5" fmla="*/ 195245 h 554570"/>
                <a:gd name="connsiteX6" fmla="*/ 128419 w 1436637"/>
                <a:gd name="connsiteY6" fmla="*/ 143508 h 554570"/>
                <a:gd name="connsiteX7" fmla="*/ 868049 w 1436637"/>
                <a:gd name="connsiteY7" fmla="*/ 22474 h 554570"/>
                <a:gd name="connsiteX0" fmla="*/ 777078 w 1385056"/>
                <a:gd name="connsiteY0" fmla="*/ 12247 h 662892"/>
                <a:gd name="connsiteX1" fmla="*/ 1382065 w 1385056"/>
                <a:gd name="connsiteY1" fmla="*/ 293771 h 662892"/>
                <a:gd name="connsiteX2" fmla="*/ 1385056 w 1385056"/>
                <a:gd name="connsiteY2" fmla="*/ 297820 h 662892"/>
                <a:gd name="connsiteX3" fmla="*/ 1366583 w 1385056"/>
                <a:gd name="connsiteY3" fmla="*/ 387447 h 662892"/>
                <a:gd name="connsiteX4" fmla="*/ 737193 w 1385056"/>
                <a:gd name="connsiteY4" fmla="*/ 661217 h 662892"/>
                <a:gd name="connsiteX5" fmla="*/ 92321 w 1385056"/>
                <a:gd name="connsiteY5" fmla="*/ 303567 h 662892"/>
                <a:gd name="connsiteX6" fmla="*/ 76838 w 1385056"/>
                <a:gd name="connsiteY6" fmla="*/ 251830 h 662892"/>
                <a:gd name="connsiteX7" fmla="*/ 777078 w 1385056"/>
                <a:gd name="connsiteY7" fmla="*/ 12247 h 662892"/>
                <a:gd name="connsiteX0" fmla="*/ 777078 w 1385056"/>
                <a:gd name="connsiteY0" fmla="*/ 73 h 650718"/>
                <a:gd name="connsiteX1" fmla="*/ 1382065 w 1385056"/>
                <a:gd name="connsiteY1" fmla="*/ 281597 h 650718"/>
                <a:gd name="connsiteX2" fmla="*/ 1385056 w 1385056"/>
                <a:gd name="connsiteY2" fmla="*/ 285646 h 650718"/>
                <a:gd name="connsiteX3" fmla="*/ 1366583 w 1385056"/>
                <a:gd name="connsiteY3" fmla="*/ 375273 h 650718"/>
                <a:gd name="connsiteX4" fmla="*/ 737193 w 1385056"/>
                <a:gd name="connsiteY4" fmla="*/ 649043 h 650718"/>
                <a:gd name="connsiteX5" fmla="*/ 92321 w 1385056"/>
                <a:gd name="connsiteY5" fmla="*/ 291393 h 650718"/>
                <a:gd name="connsiteX6" fmla="*/ 76838 w 1385056"/>
                <a:gd name="connsiteY6" fmla="*/ 239656 h 650718"/>
                <a:gd name="connsiteX7" fmla="*/ 777078 w 1385056"/>
                <a:gd name="connsiteY7" fmla="*/ 73 h 650718"/>
                <a:gd name="connsiteX0" fmla="*/ 684756 w 1292734"/>
                <a:gd name="connsiteY0" fmla="*/ 73 h 650718"/>
                <a:gd name="connsiteX1" fmla="*/ 1289743 w 1292734"/>
                <a:gd name="connsiteY1" fmla="*/ 281597 h 650718"/>
                <a:gd name="connsiteX2" fmla="*/ 1292734 w 1292734"/>
                <a:gd name="connsiteY2" fmla="*/ 285646 h 650718"/>
                <a:gd name="connsiteX3" fmla="*/ 1274261 w 1292734"/>
                <a:gd name="connsiteY3" fmla="*/ 375273 h 650718"/>
                <a:gd name="connsiteX4" fmla="*/ 644871 w 1292734"/>
                <a:gd name="connsiteY4" fmla="*/ 649043 h 650718"/>
                <a:gd name="connsiteX5" fmla="*/ -1 w 1292734"/>
                <a:gd name="connsiteY5" fmla="*/ 291393 h 650718"/>
                <a:gd name="connsiteX6" fmla="*/ 684756 w 1292734"/>
                <a:gd name="connsiteY6" fmla="*/ 73 h 65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734" h="650718">
                  <a:moveTo>
                    <a:pt x="684756" y="73"/>
                  </a:moveTo>
                  <a:cubicBezTo>
                    <a:pt x="1004983" y="-3563"/>
                    <a:pt x="1149987" y="129577"/>
                    <a:pt x="1289743" y="281597"/>
                  </a:cubicBezTo>
                  <a:lnTo>
                    <a:pt x="1292734" y="285646"/>
                  </a:lnTo>
                  <a:lnTo>
                    <a:pt x="1274261" y="375273"/>
                  </a:lnTo>
                  <a:cubicBezTo>
                    <a:pt x="1134505" y="591053"/>
                    <a:pt x="857248" y="663023"/>
                    <a:pt x="644871" y="649043"/>
                  </a:cubicBezTo>
                  <a:cubicBezTo>
                    <a:pt x="432494" y="635063"/>
                    <a:pt x="139755" y="507173"/>
                    <a:pt x="-1" y="291393"/>
                  </a:cubicBezTo>
                  <a:cubicBezTo>
                    <a:pt x="6646" y="183231"/>
                    <a:pt x="469799" y="1706"/>
                    <a:pt x="684756" y="7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 rot="4589977">
              <a:off x="2080556" y="1883571"/>
              <a:ext cx="760636" cy="1584369"/>
            </a:xfrm>
            <a:prstGeom prst="ellipse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 rot="6674677">
              <a:off x="2609301" y="1892157"/>
              <a:ext cx="760636" cy="1584369"/>
            </a:xfrm>
            <a:prstGeom prst="ellipse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>
            <a:xfrm>
              <a:off x="1497076" y="3528932"/>
              <a:ext cx="471978" cy="420489"/>
            </a:xfrm>
            <a:prstGeom prst="ellipse">
              <a:avLst/>
            </a:pr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1596100" y="3656374"/>
              <a:ext cx="196483" cy="165604"/>
            </a:xfrm>
            <a:prstGeom prst="ellipse">
              <a:avLst/>
            </a:prstGeom>
            <a:solidFill>
              <a:srgbClr val="F6B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2774730" y="3399856"/>
              <a:ext cx="207091" cy="801452"/>
            </a:xfrm>
            <a:custGeom>
              <a:avLst/>
              <a:gdLst>
                <a:gd name="connsiteX0" fmla="*/ 0 w 560090"/>
                <a:gd name="connsiteY0" fmla="*/ 0 h 1216152"/>
                <a:gd name="connsiteX1" fmla="*/ 228600 w 560090"/>
                <a:gd name="connsiteY1" fmla="*/ 0 h 1216152"/>
                <a:gd name="connsiteX2" fmla="*/ 406902 w 560090"/>
                <a:gd name="connsiteY2" fmla="*/ 948564 h 1216152"/>
                <a:gd name="connsiteX3" fmla="*/ 406902 w 560090"/>
                <a:gd name="connsiteY3" fmla="*/ 948565 h 1216152"/>
                <a:gd name="connsiteX4" fmla="*/ 426179 w 560090"/>
                <a:gd name="connsiteY4" fmla="*/ 953909 h 1216152"/>
                <a:gd name="connsiteX5" fmla="*/ 560090 w 560090"/>
                <a:gd name="connsiteY5" fmla="*/ 1062534 h 1216152"/>
                <a:gd name="connsiteX6" fmla="*/ 482008 w 560090"/>
                <a:gd name="connsiteY6" fmla="*/ 1148424 h 1216152"/>
                <a:gd name="connsiteX7" fmla="*/ 447138 w 560090"/>
                <a:gd name="connsiteY7" fmla="*/ 1162624 h 1216152"/>
                <a:gd name="connsiteX8" fmla="*/ 447138 w 560090"/>
                <a:gd name="connsiteY8" fmla="*/ 1162623 h 1216152"/>
                <a:gd name="connsiteX9" fmla="*/ 426179 w 560090"/>
                <a:gd name="connsiteY9" fmla="*/ 1171158 h 1216152"/>
                <a:gd name="connsiteX10" fmla="*/ 102890 w 560090"/>
                <a:gd name="connsiteY10" fmla="*/ 1216152 h 1216152"/>
                <a:gd name="connsiteX11" fmla="*/ 0 w 560090"/>
                <a:gd name="connsiteY11" fmla="*/ 1216152 h 1216152"/>
                <a:gd name="connsiteX12" fmla="*/ 0 w 560090"/>
                <a:gd name="connsiteY12" fmla="*/ 1211910 h 1216152"/>
                <a:gd name="connsiteX13" fmla="*/ 0 w 560090"/>
                <a:gd name="connsiteY13" fmla="*/ 913156 h 121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090" h="1216152">
                  <a:moveTo>
                    <a:pt x="0" y="0"/>
                  </a:moveTo>
                  <a:lnTo>
                    <a:pt x="228600" y="0"/>
                  </a:lnTo>
                  <a:lnTo>
                    <a:pt x="406902" y="948564"/>
                  </a:lnTo>
                  <a:lnTo>
                    <a:pt x="406902" y="948565"/>
                  </a:lnTo>
                  <a:lnTo>
                    <a:pt x="426179" y="953909"/>
                  </a:lnTo>
                  <a:cubicBezTo>
                    <a:pt x="508916" y="981709"/>
                    <a:pt x="560090" y="1020114"/>
                    <a:pt x="560090" y="1062534"/>
                  </a:cubicBezTo>
                  <a:cubicBezTo>
                    <a:pt x="560090" y="1094350"/>
                    <a:pt x="531305" y="1123906"/>
                    <a:pt x="482008" y="1148424"/>
                  </a:cubicBezTo>
                  <a:lnTo>
                    <a:pt x="447138" y="1162624"/>
                  </a:lnTo>
                  <a:lnTo>
                    <a:pt x="447138" y="1162623"/>
                  </a:lnTo>
                  <a:lnTo>
                    <a:pt x="426179" y="1171158"/>
                  </a:lnTo>
                  <a:cubicBezTo>
                    <a:pt x="343443" y="1198958"/>
                    <a:pt x="229143" y="1216152"/>
                    <a:pt x="102890" y="1216152"/>
                  </a:cubicBezTo>
                  <a:lnTo>
                    <a:pt x="0" y="1216152"/>
                  </a:lnTo>
                  <a:lnTo>
                    <a:pt x="0" y="1211910"/>
                  </a:lnTo>
                  <a:lnTo>
                    <a:pt x="0" y="913156"/>
                  </a:lnTo>
                  <a:close/>
                </a:path>
              </a:pathLst>
            </a:custGeom>
            <a:solidFill>
              <a:srgbClr val="FFAA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Szabadkézi sokszög 18"/>
            <p:cNvSpPr/>
            <p:nvPr/>
          </p:nvSpPr>
          <p:spPr>
            <a:xfrm flipH="1">
              <a:off x="2573275" y="3399857"/>
              <a:ext cx="207091" cy="801452"/>
            </a:xfrm>
            <a:custGeom>
              <a:avLst/>
              <a:gdLst>
                <a:gd name="connsiteX0" fmla="*/ 0 w 560090"/>
                <a:gd name="connsiteY0" fmla="*/ 0 h 1216152"/>
                <a:gd name="connsiteX1" fmla="*/ 228600 w 560090"/>
                <a:gd name="connsiteY1" fmla="*/ 0 h 1216152"/>
                <a:gd name="connsiteX2" fmla="*/ 406902 w 560090"/>
                <a:gd name="connsiteY2" fmla="*/ 948564 h 1216152"/>
                <a:gd name="connsiteX3" fmla="*/ 406902 w 560090"/>
                <a:gd name="connsiteY3" fmla="*/ 948565 h 1216152"/>
                <a:gd name="connsiteX4" fmla="*/ 426179 w 560090"/>
                <a:gd name="connsiteY4" fmla="*/ 953909 h 1216152"/>
                <a:gd name="connsiteX5" fmla="*/ 560090 w 560090"/>
                <a:gd name="connsiteY5" fmla="*/ 1062534 h 1216152"/>
                <a:gd name="connsiteX6" fmla="*/ 482008 w 560090"/>
                <a:gd name="connsiteY6" fmla="*/ 1148424 h 1216152"/>
                <a:gd name="connsiteX7" fmla="*/ 447138 w 560090"/>
                <a:gd name="connsiteY7" fmla="*/ 1162624 h 1216152"/>
                <a:gd name="connsiteX8" fmla="*/ 447138 w 560090"/>
                <a:gd name="connsiteY8" fmla="*/ 1162623 h 1216152"/>
                <a:gd name="connsiteX9" fmla="*/ 426179 w 560090"/>
                <a:gd name="connsiteY9" fmla="*/ 1171158 h 1216152"/>
                <a:gd name="connsiteX10" fmla="*/ 102890 w 560090"/>
                <a:gd name="connsiteY10" fmla="*/ 1216152 h 1216152"/>
                <a:gd name="connsiteX11" fmla="*/ 0 w 560090"/>
                <a:gd name="connsiteY11" fmla="*/ 1216152 h 1216152"/>
                <a:gd name="connsiteX12" fmla="*/ 0 w 560090"/>
                <a:gd name="connsiteY12" fmla="*/ 1211910 h 1216152"/>
                <a:gd name="connsiteX13" fmla="*/ 0 w 560090"/>
                <a:gd name="connsiteY13" fmla="*/ 913156 h 121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090" h="1216152">
                  <a:moveTo>
                    <a:pt x="0" y="0"/>
                  </a:moveTo>
                  <a:lnTo>
                    <a:pt x="228600" y="0"/>
                  </a:lnTo>
                  <a:lnTo>
                    <a:pt x="406902" y="948564"/>
                  </a:lnTo>
                  <a:lnTo>
                    <a:pt x="406902" y="948565"/>
                  </a:lnTo>
                  <a:lnTo>
                    <a:pt x="426179" y="953909"/>
                  </a:lnTo>
                  <a:cubicBezTo>
                    <a:pt x="508916" y="981709"/>
                    <a:pt x="560090" y="1020114"/>
                    <a:pt x="560090" y="1062534"/>
                  </a:cubicBezTo>
                  <a:cubicBezTo>
                    <a:pt x="560090" y="1094350"/>
                    <a:pt x="531305" y="1123906"/>
                    <a:pt x="482008" y="1148424"/>
                  </a:cubicBezTo>
                  <a:lnTo>
                    <a:pt x="447138" y="1162624"/>
                  </a:lnTo>
                  <a:lnTo>
                    <a:pt x="447138" y="1162623"/>
                  </a:lnTo>
                  <a:lnTo>
                    <a:pt x="426179" y="1171158"/>
                  </a:lnTo>
                  <a:cubicBezTo>
                    <a:pt x="343443" y="1198958"/>
                    <a:pt x="229143" y="1216152"/>
                    <a:pt x="102890" y="1216152"/>
                  </a:cubicBezTo>
                  <a:lnTo>
                    <a:pt x="0" y="1216152"/>
                  </a:lnTo>
                  <a:lnTo>
                    <a:pt x="0" y="1211910"/>
                  </a:lnTo>
                  <a:lnTo>
                    <a:pt x="0" y="913156"/>
                  </a:lnTo>
                  <a:close/>
                </a:path>
              </a:pathLst>
            </a:custGeom>
            <a:solidFill>
              <a:srgbClr val="FFC789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3135941" y="3398365"/>
              <a:ext cx="493685" cy="384862"/>
              <a:chOff x="4292673" y="3204429"/>
              <a:chExt cx="414861" cy="415607"/>
            </a:xfrm>
          </p:grpSpPr>
          <p:sp>
            <p:nvSpPr>
              <p:cNvPr id="52" name="Szabadkézi sokszög 51"/>
              <p:cNvSpPr/>
              <p:nvPr/>
            </p:nvSpPr>
            <p:spPr>
              <a:xfrm>
                <a:off x="4654779" y="3557771"/>
                <a:ext cx="52729" cy="4073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4639276" y="3561844"/>
                <a:ext cx="15504" cy="2951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Szabadkézi sokszög 53"/>
              <p:cNvSpPr/>
              <p:nvPr/>
            </p:nvSpPr>
            <p:spPr>
              <a:xfrm>
                <a:off x="4605970" y="3564794"/>
                <a:ext cx="33306" cy="8035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Szabadkézi sokszög 54"/>
              <p:cNvSpPr/>
              <p:nvPr/>
            </p:nvSpPr>
            <p:spPr>
              <a:xfrm>
                <a:off x="4590411" y="3572829"/>
                <a:ext cx="15558" cy="517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Szabadkézi sokszög 55"/>
              <p:cNvSpPr/>
              <p:nvPr/>
            </p:nvSpPr>
            <p:spPr>
              <a:xfrm>
                <a:off x="4561630" y="3578007"/>
                <a:ext cx="28782" cy="12541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Szabadkézi sokszög 56"/>
              <p:cNvSpPr/>
              <p:nvPr/>
            </p:nvSpPr>
            <p:spPr>
              <a:xfrm>
                <a:off x="4549538" y="3590546"/>
                <a:ext cx="12092" cy="611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Szabadkézi sokszög 57"/>
              <p:cNvSpPr/>
              <p:nvPr/>
            </p:nvSpPr>
            <p:spPr>
              <a:xfrm>
                <a:off x="4516526" y="3596664"/>
                <a:ext cx="33012" cy="23372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Ellipszis 58"/>
              <p:cNvSpPr/>
              <p:nvPr/>
            </p:nvSpPr>
            <p:spPr>
              <a:xfrm flipH="1">
                <a:off x="4292673" y="3268394"/>
                <a:ext cx="413943" cy="269322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Ellipszis 59"/>
              <p:cNvSpPr/>
              <p:nvPr/>
            </p:nvSpPr>
            <p:spPr>
              <a:xfrm flipH="1">
                <a:off x="4301092" y="3224713"/>
                <a:ext cx="397107" cy="269322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Ellipszis 60"/>
              <p:cNvSpPr/>
              <p:nvPr/>
            </p:nvSpPr>
            <p:spPr>
              <a:xfrm rot="16200000" flipH="1">
                <a:off x="4385756" y="3147252"/>
                <a:ext cx="234585" cy="39710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Ellipszis 61"/>
              <p:cNvSpPr/>
              <p:nvPr/>
            </p:nvSpPr>
            <p:spPr>
              <a:xfrm rot="5400000" flipH="1">
                <a:off x="4403940" y="3255313"/>
                <a:ext cx="191199" cy="259022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2">
                      <a:lumMod val="50000"/>
                    </a:schemeClr>
                  </a:gs>
                  <a:gs pos="31000">
                    <a:schemeClr val="accent2">
                      <a:lumMod val="75000"/>
                    </a:schemeClr>
                  </a:gs>
                  <a:gs pos="0">
                    <a:schemeClr val="tx1"/>
                  </a:gs>
                  <a:gs pos="16000">
                    <a:schemeClr val="tx1"/>
                  </a:gs>
                  <a:gs pos="88000">
                    <a:srgbClr val="00B050"/>
                  </a:gs>
                  <a:gs pos="78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Ellipszis 62"/>
              <p:cNvSpPr/>
              <p:nvPr/>
            </p:nvSpPr>
            <p:spPr>
              <a:xfrm flipH="1">
                <a:off x="4361137" y="3344830"/>
                <a:ext cx="30252" cy="39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Szabadkézi sokszög 63"/>
              <p:cNvSpPr/>
              <p:nvPr/>
            </p:nvSpPr>
            <p:spPr>
              <a:xfrm rot="16200000" flipH="1">
                <a:off x="4433167" y="3133236"/>
                <a:ext cx="139764" cy="397107"/>
              </a:xfrm>
              <a:custGeom>
                <a:avLst/>
                <a:gdLst>
                  <a:gd name="connsiteX0" fmla="*/ 409807 w 488321"/>
                  <a:gd name="connsiteY0" fmla="*/ 0 h 813392"/>
                  <a:gd name="connsiteX1" fmla="*/ 488321 w 488321"/>
                  <a:gd name="connsiteY1" fmla="*/ 7856 h 813392"/>
                  <a:gd name="connsiteX2" fmla="*/ 484236 w 488321"/>
                  <a:gd name="connsiteY2" fmla="*/ 8264 h 813392"/>
                  <a:gd name="connsiteX3" fmla="*/ 157019 w 488321"/>
                  <a:gd name="connsiteY3" fmla="*/ 406697 h 813392"/>
                  <a:gd name="connsiteX4" fmla="*/ 484236 w 488321"/>
                  <a:gd name="connsiteY4" fmla="*/ 805130 h 813392"/>
                  <a:gd name="connsiteX5" fmla="*/ 488312 w 488321"/>
                  <a:gd name="connsiteY5" fmla="*/ 805538 h 813392"/>
                  <a:gd name="connsiteX6" fmla="*/ 409807 w 488321"/>
                  <a:gd name="connsiteY6" fmla="*/ 813392 h 813392"/>
                  <a:gd name="connsiteX7" fmla="*/ 0 w 488321"/>
                  <a:gd name="connsiteY7" fmla="*/ 406696 h 813392"/>
                  <a:gd name="connsiteX8" fmla="*/ 409807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409807" y="0"/>
                    </a:moveTo>
                    <a:lnTo>
                      <a:pt x="488321" y="7856"/>
                    </a:lnTo>
                    <a:lnTo>
                      <a:pt x="484236" y="8264"/>
                    </a:lnTo>
                    <a:cubicBezTo>
                      <a:pt x="297494" y="46187"/>
                      <a:pt x="157019" y="210162"/>
                      <a:pt x="157019" y="406697"/>
                    </a:cubicBezTo>
                    <a:cubicBezTo>
                      <a:pt x="157019" y="603233"/>
                      <a:pt x="297494" y="767208"/>
                      <a:pt x="484236" y="805130"/>
                    </a:cubicBezTo>
                    <a:lnTo>
                      <a:pt x="488312" y="805538"/>
                    </a:lnTo>
                    <a:lnTo>
                      <a:pt x="409807" y="813392"/>
                    </a:lnTo>
                    <a:cubicBezTo>
                      <a:pt x="183477" y="813392"/>
                      <a:pt x="0" y="631308"/>
                      <a:pt x="0" y="406696"/>
                    </a:cubicBezTo>
                    <a:cubicBezTo>
                      <a:pt x="0" y="182084"/>
                      <a:pt x="183477" y="0"/>
                      <a:pt x="409807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Szabadkézi sokszög 64"/>
              <p:cNvSpPr/>
              <p:nvPr/>
            </p:nvSpPr>
            <p:spPr>
              <a:xfrm rot="5400000" flipH="1">
                <a:off x="4401662" y="3101328"/>
                <a:ext cx="202772" cy="408973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Ellipszis 65"/>
              <p:cNvSpPr/>
              <p:nvPr/>
            </p:nvSpPr>
            <p:spPr>
              <a:xfrm flipH="1">
                <a:off x="4427921" y="3374539"/>
                <a:ext cx="36202" cy="38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Szabadkézi sokszög 20"/>
            <p:cNvSpPr/>
            <p:nvPr/>
          </p:nvSpPr>
          <p:spPr>
            <a:xfrm rot="5340000">
              <a:off x="2174363" y="3436411"/>
              <a:ext cx="1113818" cy="2132537"/>
            </a:xfrm>
            <a:custGeom>
              <a:avLst/>
              <a:gdLst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42269 w 1133902"/>
                <a:gd name="connsiteY19" fmla="*/ 1194959 h 2224902"/>
                <a:gd name="connsiteX20" fmla="*/ 342269 w 1133902"/>
                <a:gd name="connsiteY20" fmla="*/ 991465 h 2224902"/>
                <a:gd name="connsiteX21" fmla="*/ 381436 w 1133902"/>
                <a:gd name="connsiteY21" fmla="*/ 888991 h 2224902"/>
                <a:gd name="connsiteX22" fmla="*/ 404258 w 1133902"/>
                <a:gd name="connsiteY22" fmla="*/ 872315 h 2224902"/>
                <a:gd name="connsiteX23" fmla="*/ 409543 w 1133902"/>
                <a:gd name="connsiteY23" fmla="*/ 847292 h 2224902"/>
                <a:gd name="connsiteX24" fmla="*/ 437442 w 1133902"/>
                <a:gd name="connsiteY24" fmla="*/ 805299 h 2224902"/>
                <a:gd name="connsiteX25" fmla="*/ 28674 w 1133902"/>
                <a:gd name="connsiteY2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42269 w 1133902"/>
                <a:gd name="connsiteY19" fmla="*/ 1194959 h 2224902"/>
                <a:gd name="connsiteX20" fmla="*/ 381436 w 1133902"/>
                <a:gd name="connsiteY20" fmla="*/ 888991 h 2224902"/>
                <a:gd name="connsiteX21" fmla="*/ 404258 w 1133902"/>
                <a:gd name="connsiteY21" fmla="*/ 872315 h 2224902"/>
                <a:gd name="connsiteX22" fmla="*/ 409543 w 1133902"/>
                <a:gd name="connsiteY22" fmla="*/ 847292 h 2224902"/>
                <a:gd name="connsiteX23" fmla="*/ 437442 w 1133902"/>
                <a:gd name="connsiteY23" fmla="*/ 805299 h 2224902"/>
                <a:gd name="connsiteX24" fmla="*/ 28674 w 1133902"/>
                <a:gd name="connsiteY24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1297434 h 2224902"/>
                <a:gd name="connsiteX19" fmla="*/ 381436 w 1133902"/>
                <a:gd name="connsiteY19" fmla="*/ 888991 h 2224902"/>
                <a:gd name="connsiteX20" fmla="*/ 404258 w 1133902"/>
                <a:gd name="connsiteY20" fmla="*/ 872315 h 2224902"/>
                <a:gd name="connsiteX21" fmla="*/ 409543 w 1133902"/>
                <a:gd name="connsiteY21" fmla="*/ 847292 h 2224902"/>
                <a:gd name="connsiteX22" fmla="*/ 437442 w 1133902"/>
                <a:gd name="connsiteY22" fmla="*/ 805299 h 2224902"/>
                <a:gd name="connsiteX23" fmla="*/ 28674 w 1133902"/>
                <a:gd name="connsiteY23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04258 w 1133902"/>
                <a:gd name="connsiteY19" fmla="*/ 872315 h 2224902"/>
                <a:gd name="connsiteX20" fmla="*/ 409543 w 1133902"/>
                <a:gd name="connsiteY20" fmla="*/ 847292 h 2224902"/>
                <a:gd name="connsiteX21" fmla="*/ 437442 w 1133902"/>
                <a:gd name="connsiteY21" fmla="*/ 805299 h 2224902"/>
                <a:gd name="connsiteX22" fmla="*/ 28674 w 1133902"/>
                <a:gd name="connsiteY22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04258 w 1133902"/>
                <a:gd name="connsiteY19" fmla="*/ 872315 h 2224902"/>
                <a:gd name="connsiteX20" fmla="*/ 437442 w 1133902"/>
                <a:gd name="connsiteY20" fmla="*/ 805299 h 2224902"/>
                <a:gd name="connsiteX21" fmla="*/ 28674 w 1133902"/>
                <a:gd name="connsiteY21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381436 w 1133902"/>
                <a:gd name="connsiteY18" fmla="*/ 888991 h 2224902"/>
                <a:gd name="connsiteX19" fmla="*/ 437442 w 1133902"/>
                <a:gd name="connsiteY19" fmla="*/ 805299 h 2224902"/>
                <a:gd name="connsiteX20" fmla="*/ 28674 w 1133902"/>
                <a:gd name="connsiteY20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08830 w 1133902"/>
                <a:gd name="connsiteY17" fmla="*/ 1317451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437442 w 1133902"/>
                <a:gd name="connsiteY17" fmla="*/ 805299 h 2224902"/>
                <a:gd name="connsiteX18" fmla="*/ 28674 w 1133902"/>
                <a:gd name="connsiteY18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437442 w 1133902"/>
                <a:gd name="connsiteY18" fmla="*/ 805299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409157 w 1133902"/>
                <a:gd name="connsiteY16" fmla="*/ 1319454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435701 w 1133902"/>
                <a:gd name="connsiteY15" fmla="*/ 1366143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570538 w 1133902"/>
                <a:gd name="connsiteY18" fmla="*/ 665096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35413 w 1133902"/>
                <a:gd name="connsiteY16" fmla="*/ 1571078 h 2224902"/>
                <a:gd name="connsiteX17" fmla="*/ 353140 w 1133902"/>
                <a:gd name="connsiteY17" fmla="*/ 1074807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353140 w 1133902"/>
                <a:gd name="connsiteY17" fmla="*/ 1074807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583529 w 1133902"/>
                <a:gd name="connsiteY16" fmla="*/ 153628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4163 w 1133902"/>
                <a:gd name="connsiteY17" fmla="*/ 1053341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727380 w 1133902"/>
                <a:gd name="connsiteY18" fmla="*/ 525308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86857 w 1133902"/>
                <a:gd name="connsiteY17" fmla="*/ 898984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74241 w 1133902"/>
                <a:gd name="connsiteY17" fmla="*/ 836640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74241 w 1133902"/>
                <a:gd name="connsiteY17" fmla="*/ 836640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767146 w 1133902"/>
                <a:gd name="connsiteY4" fmla="*/ 682660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61152 w 1133902"/>
                <a:gd name="connsiteY17" fmla="*/ 805332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623545 w 1133902"/>
                <a:gd name="connsiteY9" fmla="*/ 1180373 h 2224902"/>
                <a:gd name="connsiteX10" fmla="*/ 761739 w 1133902"/>
                <a:gd name="connsiteY10" fmla="*/ 1512408 h 2224902"/>
                <a:gd name="connsiteX11" fmla="*/ 1084883 w 1133902"/>
                <a:gd name="connsiteY11" fmla="*/ 1728257 h 2224902"/>
                <a:gd name="connsiteX12" fmla="*/ 1082318 w 1133902"/>
                <a:gd name="connsiteY12" fmla="*/ 1918177 h 2224902"/>
                <a:gd name="connsiteX13" fmla="*/ 1071787 w 1133902"/>
                <a:gd name="connsiteY13" fmla="*/ 1928591 h 2224902"/>
                <a:gd name="connsiteX14" fmla="*/ 0 w 1133902"/>
                <a:gd name="connsiteY14" fmla="*/ 2217799 h 2224902"/>
                <a:gd name="connsiteX15" fmla="*/ 665295 w 1133902"/>
                <a:gd name="connsiteY15" fmla="*/ 1821482 h 2224902"/>
                <a:gd name="connsiteX16" fmla="*/ 456443 w 1133902"/>
                <a:gd name="connsiteY16" fmla="*/ 1332156 h 2224902"/>
                <a:gd name="connsiteX17" fmla="*/ 461152 w 1133902"/>
                <a:gd name="connsiteY17" fmla="*/ 805332 h 2224902"/>
                <a:gd name="connsiteX18" fmla="*/ 823818 w 1133902"/>
                <a:gd name="connsiteY18" fmla="*/ 443852 h 2224902"/>
                <a:gd name="connsiteX19" fmla="*/ 28674 w 1133902"/>
                <a:gd name="connsiteY19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609716 w 1133902"/>
                <a:gd name="connsiteY8" fmla="*/ 1169131 h 2224902"/>
                <a:gd name="connsiteX9" fmla="*/ 761739 w 1133902"/>
                <a:gd name="connsiteY9" fmla="*/ 1512408 h 2224902"/>
                <a:gd name="connsiteX10" fmla="*/ 1084883 w 1133902"/>
                <a:gd name="connsiteY10" fmla="*/ 1728257 h 2224902"/>
                <a:gd name="connsiteX11" fmla="*/ 1082318 w 1133902"/>
                <a:gd name="connsiteY11" fmla="*/ 1918177 h 2224902"/>
                <a:gd name="connsiteX12" fmla="*/ 1071787 w 1133902"/>
                <a:gd name="connsiteY12" fmla="*/ 1928591 h 2224902"/>
                <a:gd name="connsiteX13" fmla="*/ 0 w 1133902"/>
                <a:gd name="connsiteY13" fmla="*/ 2217799 h 2224902"/>
                <a:gd name="connsiteX14" fmla="*/ 665295 w 1133902"/>
                <a:gd name="connsiteY14" fmla="*/ 1821482 h 2224902"/>
                <a:gd name="connsiteX15" fmla="*/ 456443 w 1133902"/>
                <a:gd name="connsiteY15" fmla="*/ 1332156 h 2224902"/>
                <a:gd name="connsiteX16" fmla="*/ 461152 w 1133902"/>
                <a:gd name="connsiteY16" fmla="*/ 805332 h 2224902"/>
                <a:gd name="connsiteX17" fmla="*/ 823818 w 1133902"/>
                <a:gd name="connsiteY17" fmla="*/ 443852 h 2224902"/>
                <a:gd name="connsiteX18" fmla="*/ 28674 w 1133902"/>
                <a:gd name="connsiteY18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609717 w 1133902"/>
                <a:gd name="connsiteY7" fmla="*/ 991466 h 2224902"/>
                <a:gd name="connsiteX8" fmla="*/ 761739 w 1133902"/>
                <a:gd name="connsiteY8" fmla="*/ 1512408 h 2224902"/>
                <a:gd name="connsiteX9" fmla="*/ 1084883 w 1133902"/>
                <a:gd name="connsiteY9" fmla="*/ 1728257 h 2224902"/>
                <a:gd name="connsiteX10" fmla="*/ 1082318 w 1133902"/>
                <a:gd name="connsiteY10" fmla="*/ 1918177 h 2224902"/>
                <a:gd name="connsiteX11" fmla="*/ 1071787 w 1133902"/>
                <a:gd name="connsiteY11" fmla="*/ 1928591 h 2224902"/>
                <a:gd name="connsiteX12" fmla="*/ 0 w 1133902"/>
                <a:gd name="connsiteY12" fmla="*/ 2217799 h 2224902"/>
                <a:gd name="connsiteX13" fmla="*/ 665295 w 1133902"/>
                <a:gd name="connsiteY13" fmla="*/ 1821482 h 2224902"/>
                <a:gd name="connsiteX14" fmla="*/ 456443 w 1133902"/>
                <a:gd name="connsiteY14" fmla="*/ 1332156 h 2224902"/>
                <a:gd name="connsiteX15" fmla="*/ 461152 w 1133902"/>
                <a:gd name="connsiteY15" fmla="*/ 805332 h 2224902"/>
                <a:gd name="connsiteX16" fmla="*/ 823818 w 1133902"/>
                <a:gd name="connsiteY16" fmla="*/ 443852 h 2224902"/>
                <a:gd name="connsiteX17" fmla="*/ 28674 w 1133902"/>
                <a:gd name="connsiteY17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609436 w 1133902"/>
                <a:gd name="connsiteY6" fmla="*/ 989954 h 2224902"/>
                <a:gd name="connsiteX7" fmla="*/ 543458 w 1133902"/>
                <a:gd name="connsiteY7" fmla="*/ 1110446 h 2224902"/>
                <a:gd name="connsiteX8" fmla="*/ 761739 w 1133902"/>
                <a:gd name="connsiteY8" fmla="*/ 1512408 h 2224902"/>
                <a:gd name="connsiteX9" fmla="*/ 1084883 w 1133902"/>
                <a:gd name="connsiteY9" fmla="*/ 1728257 h 2224902"/>
                <a:gd name="connsiteX10" fmla="*/ 1082318 w 1133902"/>
                <a:gd name="connsiteY10" fmla="*/ 1918177 h 2224902"/>
                <a:gd name="connsiteX11" fmla="*/ 1071787 w 1133902"/>
                <a:gd name="connsiteY11" fmla="*/ 1928591 h 2224902"/>
                <a:gd name="connsiteX12" fmla="*/ 0 w 1133902"/>
                <a:gd name="connsiteY12" fmla="*/ 2217799 h 2224902"/>
                <a:gd name="connsiteX13" fmla="*/ 665295 w 1133902"/>
                <a:gd name="connsiteY13" fmla="*/ 1821482 h 2224902"/>
                <a:gd name="connsiteX14" fmla="*/ 456443 w 1133902"/>
                <a:gd name="connsiteY14" fmla="*/ 1332156 h 2224902"/>
                <a:gd name="connsiteX15" fmla="*/ 461152 w 1133902"/>
                <a:gd name="connsiteY15" fmla="*/ 805332 h 2224902"/>
                <a:gd name="connsiteX16" fmla="*/ 823818 w 1133902"/>
                <a:gd name="connsiteY16" fmla="*/ 443852 h 2224902"/>
                <a:gd name="connsiteX17" fmla="*/ 28674 w 1133902"/>
                <a:gd name="connsiteY17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619190 w 1133902"/>
                <a:gd name="connsiteY5" fmla="*/ 983166 h 2224902"/>
                <a:gd name="connsiteX6" fmla="*/ 543458 w 1133902"/>
                <a:gd name="connsiteY6" fmla="*/ 1110446 h 2224902"/>
                <a:gd name="connsiteX7" fmla="*/ 761739 w 1133902"/>
                <a:gd name="connsiteY7" fmla="*/ 1512408 h 2224902"/>
                <a:gd name="connsiteX8" fmla="*/ 1084883 w 1133902"/>
                <a:gd name="connsiteY8" fmla="*/ 1728257 h 2224902"/>
                <a:gd name="connsiteX9" fmla="*/ 1082318 w 1133902"/>
                <a:gd name="connsiteY9" fmla="*/ 1918177 h 2224902"/>
                <a:gd name="connsiteX10" fmla="*/ 1071787 w 1133902"/>
                <a:gd name="connsiteY10" fmla="*/ 1928591 h 2224902"/>
                <a:gd name="connsiteX11" fmla="*/ 0 w 1133902"/>
                <a:gd name="connsiteY11" fmla="*/ 2217799 h 2224902"/>
                <a:gd name="connsiteX12" fmla="*/ 665295 w 1133902"/>
                <a:gd name="connsiteY12" fmla="*/ 1821482 h 2224902"/>
                <a:gd name="connsiteX13" fmla="*/ 456443 w 1133902"/>
                <a:gd name="connsiteY13" fmla="*/ 1332156 h 2224902"/>
                <a:gd name="connsiteX14" fmla="*/ 461152 w 1133902"/>
                <a:gd name="connsiteY14" fmla="*/ 805332 h 2224902"/>
                <a:gd name="connsiteX15" fmla="*/ 823818 w 1133902"/>
                <a:gd name="connsiteY15" fmla="*/ 443852 h 2224902"/>
                <a:gd name="connsiteX16" fmla="*/ 28674 w 1133902"/>
                <a:gd name="connsiteY16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43458 w 1133902"/>
                <a:gd name="connsiteY5" fmla="*/ 1110446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61739 w 1133902"/>
                <a:gd name="connsiteY6" fmla="*/ 1512408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56443 w 1133902"/>
                <a:gd name="connsiteY12" fmla="*/ 1332156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23818 w 1133902"/>
                <a:gd name="connsiteY14" fmla="*/ 443852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37500 w 1133902"/>
                <a:gd name="connsiteY14" fmla="*/ 436364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37500 w 1133902"/>
                <a:gd name="connsiteY14" fmla="*/ 436364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65295 w 1133902"/>
                <a:gd name="connsiteY11" fmla="*/ 1821482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42643 w 1133902"/>
                <a:gd name="connsiteY12" fmla="*/ 1347403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61152 w 1133902"/>
                <a:gd name="connsiteY13" fmla="*/ 805332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50980 w 1133902"/>
                <a:gd name="connsiteY13" fmla="*/ 805129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50980 w 1133902"/>
                <a:gd name="connsiteY13" fmla="*/ 805129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84386 w 1133902"/>
                <a:gd name="connsiteY11" fmla="*/ 1796695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37034 w 1133902"/>
                <a:gd name="connsiteY11" fmla="*/ 1787988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813764 w 1133902"/>
                <a:gd name="connsiteY14" fmla="*/ 435890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737034 w 1133902"/>
                <a:gd name="connsiteY11" fmla="*/ 1787988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80093 w 1133902"/>
                <a:gd name="connsiteY14" fmla="*/ 419695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83018 w 1133902"/>
                <a:gd name="connsiteY11" fmla="*/ 1771387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80093 w 1133902"/>
                <a:gd name="connsiteY14" fmla="*/ 419695 h 2224902"/>
                <a:gd name="connsiteX15" fmla="*/ 28674 w 1133902"/>
                <a:gd name="connsiteY15" fmla="*/ 5494 h 2224902"/>
                <a:gd name="connsiteX0" fmla="*/ 28674 w 1133902"/>
                <a:gd name="connsiteY0" fmla="*/ 5494 h 2224902"/>
                <a:gd name="connsiteX1" fmla="*/ 1089103 w 1133902"/>
                <a:gd name="connsiteY1" fmla="*/ 311021 h 2224902"/>
                <a:gd name="connsiteX2" fmla="*/ 1099292 w 1133902"/>
                <a:gd name="connsiteY2" fmla="*/ 320992 h 2224902"/>
                <a:gd name="connsiteX3" fmla="*/ 1096077 w 1133902"/>
                <a:gd name="connsiteY3" fmla="*/ 495876 h 2224902"/>
                <a:gd name="connsiteX4" fmla="*/ 800640 w 1133902"/>
                <a:gd name="connsiteY4" fmla="*/ 710494 h 2224902"/>
                <a:gd name="connsiteX5" fmla="*/ 537387 w 1133902"/>
                <a:gd name="connsiteY5" fmla="*/ 1063755 h 2224902"/>
                <a:gd name="connsiteX6" fmla="*/ 789102 w 1133902"/>
                <a:gd name="connsiteY6" fmla="*/ 1497432 h 2224902"/>
                <a:gd name="connsiteX7" fmla="*/ 1084883 w 1133902"/>
                <a:gd name="connsiteY7" fmla="*/ 1728257 h 2224902"/>
                <a:gd name="connsiteX8" fmla="*/ 1082318 w 1133902"/>
                <a:gd name="connsiteY8" fmla="*/ 1918177 h 2224902"/>
                <a:gd name="connsiteX9" fmla="*/ 1071787 w 1133902"/>
                <a:gd name="connsiteY9" fmla="*/ 1928591 h 2224902"/>
                <a:gd name="connsiteX10" fmla="*/ 0 w 1133902"/>
                <a:gd name="connsiteY10" fmla="*/ 2217799 h 2224902"/>
                <a:gd name="connsiteX11" fmla="*/ 683018 w 1133902"/>
                <a:gd name="connsiteY11" fmla="*/ 1771387 h 2224902"/>
                <a:gd name="connsiteX12" fmla="*/ 412185 w 1133902"/>
                <a:gd name="connsiteY12" fmla="*/ 1342914 h 2224902"/>
                <a:gd name="connsiteX13" fmla="*/ 440808 w 1133902"/>
                <a:gd name="connsiteY13" fmla="*/ 804926 h 2224902"/>
                <a:gd name="connsiteX14" fmla="*/ 739286 w 1133902"/>
                <a:gd name="connsiteY14" fmla="*/ 426642 h 2224902"/>
                <a:gd name="connsiteX15" fmla="*/ 28674 w 1133902"/>
                <a:gd name="connsiteY15" fmla="*/ 5494 h 2224902"/>
                <a:gd name="connsiteX0" fmla="*/ 0 w 1105228"/>
                <a:gd name="connsiteY0" fmla="*/ 5494 h 2144045"/>
                <a:gd name="connsiteX1" fmla="*/ 1060429 w 1105228"/>
                <a:gd name="connsiteY1" fmla="*/ 311021 h 2144045"/>
                <a:gd name="connsiteX2" fmla="*/ 1070618 w 1105228"/>
                <a:gd name="connsiteY2" fmla="*/ 320992 h 2144045"/>
                <a:gd name="connsiteX3" fmla="*/ 1067403 w 1105228"/>
                <a:gd name="connsiteY3" fmla="*/ 495876 h 2144045"/>
                <a:gd name="connsiteX4" fmla="*/ 771966 w 1105228"/>
                <a:gd name="connsiteY4" fmla="*/ 710494 h 2144045"/>
                <a:gd name="connsiteX5" fmla="*/ 508713 w 1105228"/>
                <a:gd name="connsiteY5" fmla="*/ 1063755 h 2144045"/>
                <a:gd name="connsiteX6" fmla="*/ 760428 w 1105228"/>
                <a:gd name="connsiteY6" fmla="*/ 1497432 h 2144045"/>
                <a:gd name="connsiteX7" fmla="*/ 1056209 w 1105228"/>
                <a:gd name="connsiteY7" fmla="*/ 1728257 h 2144045"/>
                <a:gd name="connsiteX8" fmla="*/ 1053644 w 1105228"/>
                <a:gd name="connsiteY8" fmla="*/ 1918177 h 2144045"/>
                <a:gd name="connsiteX9" fmla="*/ 1043113 w 1105228"/>
                <a:gd name="connsiteY9" fmla="*/ 1928591 h 2144045"/>
                <a:gd name="connsiteX10" fmla="*/ 16126 w 1105228"/>
                <a:gd name="connsiteY10" fmla="*/ 2134635 h 2144045"/>
                <a:gd name="connsiteX11" fmla="*/ 654344 w 1105228"/>
                <a:gd name="connsiteY11" fmla="*/ 1771387 h 2144045"/>
                <a:gd name="connsiteX12" fmla="*/ 383511 w 1105228"/>
                <a:gd name="connsiteY12" fmla="*/ 1342914 h 2144045"/>
                <a:gd name="connsiteX13" fmla="*/ 412134 w 1105228"/>
                <a:gd name="connsiteY13" fmla="*/ 804926 h 2144045"/>
                <a:gd name="connsiteX14" fmla="*/ 710612 w 1105228"/>
                <a:gd name="connsiteY14" fmla="*/ 426642 h 2144045"/>
                <a:gd name="connsiteX15" fmla="*/ 0 w 1105228"/>
                <a:gd name="connsiteY15" fmla="*/ 5494 h 2144045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668487 w 1119371"/>
                <a:gd name="connsiteY11" fmla="*/ 1706649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724755 w 1119371"/>
                <a:gd name="connsiteY14" fmla="*/ 361904 h 2079307"/>
                <a:gd name="connsiteX15" fmla="*/ 0 w 1119371"/>
                <a:gd name="connsiteY15" fmla="*/ 6790 h 2079307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668487 w 1119371"/>
                <a:gd name="connsiteY11" fmla="*/ 1706649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651118 w 1119371"/>
                <a:gd name="connsiteY14" fmla="*/ 356174 h 2079307"/>
                <a:gd name="connsiteX15" fmla="*/ 0 w 1119371"/>
                <a:gd name="connsiteY15" fmla="*/ 6790 h 2079307"/>
                <a:gd name="connsiteX0" fmla="*/ 0 w 1119371"/>
                <a:gd name="connsiteY0" fmla="*/ 6790 h 2079307"/>
                <a:gd name="connsiteX1" fmla="*/ 1074572 w 1119371"/>
                <a:gd name="connsiteY1" fmla="*/ 246283 h 2079307"/>
                <a:gd name="connsiteX2" fmla="*/ 1084761 w 1119371"/>
                <a:gd name="connsiteY2" fmla="*/ 256254 h 2079307"/>
                <a:gd name="connsiteX3" fmla="*/ 1081546 w 1119371"/>
                <a:gd name="connsiteY3" fmla="*/ 431138 h 2079307"/>
                <a:gd name="connsiteX4" fmla="*/ 786109 w 1119371"/>
                <a:gd name="connsiteY4" fmla="*/ 645756 h 2079307"/>
                <a:gd name="connsiteX5" fmla="*/ 522856 w 1119371"/>
                <a:gd name="connsiteY5" fmla="*/ 999017 h 2079307"/>
                <a:gd name="connsiteX6" fmla="*/ 774571 w 1119371"/>
                <a:gd name="connsiteY6" fmla="*/ 1432694 h 2079307"/>
                <a:gd name="connsiteX7" fmla="*/ 1070352 w 1119371"/>
                <a:gd name="connsiteY7" fmla="*/ 1663519 h 2079307"/>
                <a:gd name="connsiteX8" fmla="*/ 1067787 w 1119371"/>
                <a:gd name="connsiteY8" fmla="*/ 1853439 h 2079307"/>
                <a:gd name="connsiteX9" fmla="*/ 1057256 w 1119371"/>
                <a:gd name="connsiteY9" fmla="*/ 1863853 h 2079307"/>
                <a:gd name="connsiteX10" fmla="*/ 30269 w 1119371"/>
                <a:gd name="connsiteY10" fmla="*/ 2069897 h 2079307"/>
                <a:gd name="connsiteX11" fmla="*/ 573243 w 1119371"/>
                <a:gd name="connsiteY11" fmla="*/ 1696117 h 2079307"/>
                <a:gd name="connsiteX12" fmla="*/ 397654 w 1119371"/>
                <a:gd name="connsiteY12" fmla="*/ 1278176 h 2079307"/>
                <a:gd name="connsiteX13" fmla="*/ 426277 w 1119371"/>
                <a:gd name="connsiteY13" fmla="*/ 740188 h 2079307"/>
                <a:gd name="connsiteX14" fmla="*/ 651118 w 1119371"/>
                <a:gd name="connsiteY14" fmla="*/ 356174 h 2079307"/>
                <a:gd name="connsiteX15" fmla="*/ 0 w 1119371"/>
                <a:gd name="connsiteY15" fmla="*/ 6790 h 2079307"/>
                <a:gd name="connsiteX0" fmla="*/ 69310 w 1089102"/>
                <a:gd name="connsiteY0" fmla="*/ 7056 h 2068963"/>
                <a:gd name="connsiteX1" fmla="*/ 1044303 w 1089102"/>
                <a:gd name="connsiteY1" fmla="*/ 235939 h 2068963"/>
                <a:gd name="connsiteX2" fmla="*/ 1054492 w 1089102"/>
                <a:gd name="connsiteY2" fmla="*/ 245910 h 2068963"/>
                <a:gd name="connsiteX3" fmla="*/ 1051277 w 1089102"/>
                <a:gd name="connsiteY3" fmla="*/ 420794 h 2068963"/>
                <a:gd name="connsiteX4" fmla="*/ 755840 w 1089102"/>
                <a:gd name="connsiteY4" fmla="*/ 635412 h 2068963"/>
                <a:gd name="connsiteX5" fmla="*/ 492587 w 1089102"/>
                <a:gd name="connsiteY5" fmla="*/ 988673 h 2068963"/>
                <a:gd name="connsiteX6" fmla="*/ 744302 w 1089102"/>
                <a:gd name="connsiteY6" fmla="*/ 1422350 h 2068963"/>
                <a:gd name="connsiteX7" fmla="*/ 1040083 w 1089102"/>
                <a:gd name="connsiteY7" fmla="*/ 1653175 h 2068963"/>
                <a:gd name="connsiteX8" fmla="*/ 1037518 w 1089102"/>
                <a:gd name="connsiteY8" fmla="*/ 1843095 h 2068963"/>
                <a:gd name="connsiteX9" fmla="*/ 1026987 w 1089102"/>
                <a:gd name="connsiteY9" fmla="*/ 1853509 h 2068963"/>
                <a:gd name="connsiteX10" fmla="*/ 0 w 1089102"/>
                <a:gd name="connsiteY10" fmla="*/ 2059553 h 2068963"/>
                <a:gd name="connsiteX11" fmla="*/ 542974 w 1089102"/>
                <a:gd name="connsiteY11" fmla="*/ 1685773 h 2068963"/>
                <a:gd name="connsiteX12" fmla="*/ 367385 w 1089102"/>
                <a:gd name="connsiteY12" fmla="*/ 1267832 h 2068963"/>
                <a:gd name="connsiteX13" fmla="*/ 396008 w 1089102"/>
                <a:gd name="connsiteY13" fmla="*/ 729844 h 2068963"/>
                <a:gd name="connsiteX14" fmla="*/ 620849 w 1089102"/>
                <a:gd name="connsiteY14" fmla="*/ 345830 h 2068963"/>
                <a:gd name="connsiteX15" fmla="*/ 69310 w 1089102"/>
                <a:gd name="connsiteY15" fmla="*/ 7056 h 2068963"/>
                <a:gd name="connsiteX0" fmla="*/ 0 w 1110699"/>
                <a:gd name="connsiteY0" fmla="*/ 6792 h 2079153"/>
                <a:gd name="connsiteX1" fmla="*/ 1065900 w 1110699"/>
                <a:gd name="connsiteY1" fmla="*/ 246129 h 2079153"/>
                <a:gd name="connsiteX2" fmla="*/ 1076089 w 1110699"/>
                <a:gd name="connsiteY2" fmla="*/ 256100 h 2079153"/>
                <a:gd name="connsiteX3" fmla="*/ 1072874 w 1110699"/>
                <a:gd name="connsiteY3" fmla="*/ 430984 h 2079153"/>
                <a:gd name="connsiteX4" fmla="*/ 777437 w 1110699"/>
                <a:gd name="connsiteY4" fmla="*/ 645602 h 2079153"/>
                <a:gd name="connsiteX5" fmla="*/ 514184 w 1110699"/>
                <a:gd name="connsiteY5" fmla="*/ 998863 h 2079153"/>
                <a:gd name="connsiteX6" fmla="*/ 765899 w 1110699"/>
                <a:gd name="connsiteY6" fmla="*/ 1432540 h 2079153"/>
                <a:gd name="connsiteX7" fmla="*/ 1061680 w 1110699"/>
                <a:gd name="connsiteY7" fmla="*/ 1663365 h 2079153"/>
                <a:gd name="connsiteX8" fmla="*/ 1059115 w 1110699"/>
                <a:gd name="connsiteY8" fmla="*/ 1853285 h 2079153"/>
                <a:gd name="connsiteX9" fmla="*/ 1048584 w 1110699"/>
                <a:gd name="connsiteY9" fmla="*/ 1863699 h 2079153"/>
                <a:gd name="connsiteX10" fmla="*/ 21597 w 1110699"/>
                <a:gd name="connsiteY10" fmla="*/ 2069743 h 2079153"/>
                <a:gd name="connsiteX11" fmla="*/ 564571 w 1110699"/>
                <a:gd name="connsiteY11" fmla="*/ 1695963 h 2079153"/>
                <a:gd name="connsiteX12" fmla="*/ 388982 w 1110699"/>
                <a:gd name="connsiteY12" fmla="*/ 1278022 h 2079153"/>
                <a:gd name="connsiteX13" fmla="*/ 417605 w 1110699"/>
                <a:gd name="connsiteY13" fmla="*/ 740034 h 2079153"/>
                <a:gd name="connsiteX14" fmla="*/ 642446 w 1110699"/>
                <a:gd name="connsiteY14" fmla="*/ 356020 h 2079153"/>
                <a:gd name="connsiteX15" fmla="*/ 0 w 1110699"/>
                <a:gd name="connsiteY15" fmla="*/ 6792 h 2079153"/>
                <a:gd name="connsiteX0" fmla="*/ 0 w 1110699"/>
                <a:gd name="connsiteY0" fmla="*/ 6792 h 2069743"/>
                <a:gd name="connsiteX1" fmla="*/ 1065900 w 1110699"/>
                <a:gd name="connsiteY1" fmla="*/ 246129 h 2069743"/>
                <a:gd name="connsiteX2" fmla="*/ 1076089 w 1110699"/>
                <a:gd name="connsiteY2" fmla="*/ 256100 h 2069743"/>
                <a:gd name="connsiteX3" fmla="*/ 1072874 w 1110699"/>
                <a:gd name="connsiteY3" fmla="*/ 430984 h 2069743"/>
                <a:gd name="connsiteX4" fmla="*/ 777437 w 1110699"/>
                <a:gd name="connsiteY4" fmla="*/ 645602 h 2069743"/>
                <a:gd name="connsiteX5" fmla="*/ 514184 w 1110699"/>
                <a:gd name="connsiteY5" fmla="*/ 998863 h 2069743"/>
                <a:gd name="connsiteX6" fmla="*/ 765899 w 1110699"/>
                <a:gd name="connsiteY6" fmla="*/ 1432540 h 2069743"/>
                <a:gd name="connsiteX7" fmla="*/ 1061680 w 1110699"/>
                <a:gd name="connsiteY7" fmla="*/ 1663365 h 2069743"/>
                <a:gd name="connsiteX8" fmla="*/ 1059115 w 1110699"/>
                <a:gd name="connsiteY8" fmla="*/ 1853285 h 2069743"/>
                <a:gd name="connsiteX9" fmla="*/ 21597 w 1110699"/>
                <a:gd name="connsiteY9" fmla="*/ 2069743 h 2069743"/>
                <a:gd name="connsiteX10" fmla="*/ 564571 w 1110699"/>
                <a:gd name="connsiteY10" fmla="*/ 1695963 h 2069743"/>
                <a:gd name="connsiteX11" fmla="*/ 388982 w 1110699"/>
                <a:gd name="connsiteY11" fmla="*/ 1278022 h 2069743"/>
                <a:gd name="connsiteX12" fmla="*/ 417605 w 1110699"/>
                <a:gd name="connsiteY12" fmla="*/ 740034 h 2069743"/>
                <a:gd name="connsiteX13" fmla="*/ 642446 w 1110699"/>
                <a:gd name="connsiteY13" fmla="*/ 356020 h 2069743"/>
                <a:gd name="connsiteX14" fmla="*/ 0 w 1110699"/>
                <a:gd name="connsiteY14" fmla="*/ 6792 h 2069743"/>
                <a:gd name="connsiteX0" fmla="*/ 0 w 1110699"/>
                <a:gd name="connsiteY0" fmla="*/ 6792 h 2069831"/>
                <a:gd name="connsiteX1" fmla="*/ 1065900 w 1110699"/>
                <a:gd name="connsiteY1" fmla="*/ 246129 h 2069831"/>
                <a:gd name="connsiteX2" fmla="*/ 1076089 w 1110699"/>
                <a:gd name="connsiteY2" fmla="*/ 256100 h 2069831"/>
                <a:gd name="connsiteX3" fmla="*/ 1072874 w 1110699"/>
                <a:gd name="connsiteY3" fmla="*/ 430984 h 2069831"/>
                <a:gd name="connsiteX4" fmla="*/ 777437 w 1110699"/>
                <a:gd name="connsiteY4" fmla="*/ 645602 h 2069831"/>
                <a:gd name="connsiteX5" fmla="*/ 514184 w 1110699"/>
                <a:gd name="connsiteY5" fmla="*/ 998863 h 2069831"/>
                <a:gd name="connsiteX6" fmla="*/ 765899 w 1110699"/>
                <a:gd name="connsiteY6" fmla="*/ 1432540 h 2069831"/>
                <a:gd name="connsiteX7" fmla="*/ 1061680 w 1110699"/>
                <a:gd name="connsiteY7" fmla="*/ 1663365 h 2069831"/>
                <a:gd name="connsiteX8" fmla="*/ 21597 w 1110699"/>
                <a:gd name="connsiteY8" fmla="*/ 2069743 h 2069831"/>
                <a:gd name="connsiteX9" fmla="*/ 564571 w 1110699"/>
                <a:gd name="connsiteY9" fmla="*/ 1695963 h 2069831"/>
                <a:gd name="connsiteX10" fmla="*/ 388982 w 1110699"/>
                <a:gd name="connsiteY10" fmla="*/ 1278022 h 2069831"/>
                <a:gd name="connsiteX11" fmla="*/ 417605 w 1110699"/>
                <a:gd name="connsiteY11" fmla="*/ 740034 h 2069831"/>
                <a:gd name="connsiteX12" fmla="*/ 642446 w 1110699"/>
                <a:gd name="connsiteY12" fmla="*/ 356020 h 2069831"/>
                <a:gd name="connsiteX13" fmla="*/ 0 w 1110699"/>
                <a:gd name="connsiteY13" fmla="*/ 6792 h 2069831"/>
                <a:gd name="connsiteX0" fmla="*/ 0 w 1110699"/>
                <a:gd name="connsiteY0" fmla="*/ 6792 h 2105904"/>
                <a:gd name="connsiteX1" fmla="*/ 1065900 w 1110699"/>
                <a:gd name="connsiteY1" fmla="*/ 246129 h 2105904"/>
                <a:gd name="connsiteX2" fmla="*/ 1076089 w 1110699"/>
                <a:gd name="connsiteY2" fmla="*/ 256100 h 2105904"/>
                <a:gd name="connsiteX3" fmla="*/ 1072874 w 1110699"/>
                <a:gd name="connsiteY3" fmla="*/ 430984 h 2105904"/>
                <a:gd name="connsiteX4" fmla="*/ 777437 w 1110699"/>
                <a:gd name="connsiteY4" fmla="*/ 645602 h 2105904"/>
                <a:gd name="connsiteX5" fmla="*/ 514184 w 1110699"/>
                <a:gd name="connsiteY5" fmla="*/ 998863 h 2105904"/>
                <a:gd name="connsiteX6" fmla="*/ 765899 w 1110699"/>
                <a:gd name="connsiteY6" fmla="*/ 1432540 h 2105904"/>
                <a:gd name="connsiteX7" fmla="*/ 1061680 w 1110699"/>
                <a:gd name="connsiteY7" fmla="*/ 1663365 h 2105904"/>
                <a:gd name="connsiteX8" fmla="*/ 596835 w 1110699"/>
                <a:gd name="connsiteY8" fmla="*/ 2067169 h 2105904"/>
                <a:gd name="connsiteX9" fmla="*/ 21597 w 1110699"/>
                <a:gd name="connsiteY9" fmla="*/ 2069743 h 2105904"/>
                <a:gd name="connsiteX10" fmla="*/ 564571 w 1110699"/>
                <a:gd name="connsiteY10" fmla="*/ 1695963 h 2105904"/>
                <a:gd name="connsiteX11" fmla="*/ 388982 w 1110699"/>
                <a:gd name="connsiteY11" fmla="*/ 1278022 h 2105904"/>
                <a:gd name="connsiteX12" fmla="*/ 417605 w 1110699"/>
                <a:gd name="connsiteY12" fmla="*/ 740034 h 2105904"/>
                <a:gd name="connsiteX13" fmla="*/ 642446 w 1110699"/>
                <a:gd name="connsiteY13" fmla="*/ 356020 h 2105904"/>
                <a:gd name="connsiteX14" fmla="*/ 0 w 1110699"/>
                <a:gd name="connsiteY14" fmla="*/ 6792 h 2105904"/>
                <a:gd name="connsiteX0" fmla="*/ 0 w 1110699"/>
                <a:gd name="connsiteY0" fmla="*/ 6792 h 2135904"/>
                <a:gd name="connsiteX1" fmla="*/ 1065900 w 1110699"/>
                <a:gd name="connsiteY1" fmla="*/ 246129 h 2135904"/>
                <a:gd name="connsiteX2" fmla="*/ 1076089 w 1110699"/>
                <a:gd name="connsiteY2" fmla="*/ 256100 h 2135904"/>
                <a:gd name="connsiteX3" fmla="*/ 1072874 w 1110699"/>
                <a:gd name="connsiteY3" fmla="*/ 430984 h 2135904"/>
                <a:gd name="connsiteX4" fmla="*/ 777437 w 1110699"/>
                <a:gd name="connsiteY4" fmla="*/ 645602 h 2135904"/>
                <a:gd name="connsiteX5" fmla="*/ 514184 w 1110699"/>
                <a:gd name="connsiteY5" fmla="*/ 998863 h 2135904"/>
                <a:gd name="connsiteX6" fmla="*/ 765899 w 1110699"/>
                <a:gd name="connsiteY6" fmla="*/ 1432540 h 2135904"/>
                <a:gd name="connsiteX7" fmla="*/ 1061680 w 1110699"/>
                <a:gd name="connsiteY7" fmla="*/ 1663365 h 2135904"/>
                <a:gd name="connsiteX8" fmla="*/ 596835 w 1110699"/>
                <a:gd name="connsiteY8" fmla="*/ 2067169 h 2135904"/>
                <a:gd name="connsiteX9" fmla="*/ 20704 w 1110699"/>
                <a:gd name="connsiteY9" fmla="*/ 2121895 h 2135904"/>
                <a:gd name="connsiteX10" fmla="*/ 564571 w 1110699"/>
                <a:gd name="connsiteY10" fmla="*/ 1695963 h 2135904"/>
                <a:gd name="connsiteX11" fmla="*/ 388982 w 1110699"/>
                <a:gd name="connsiteY11" fmla="*/ 1278022 h 2135904"/>
                <a:gd name="connsiteX12" fmla="*/ 417605 w 1110699"/>
                <a:gd name="connsiteY12" fmla="*/ 740034 h 2135904"/>
                <a:gd name="connsiteX13" fmla="*/ 642446 w 1110699"/>
                <a:gd name="connsiteY13" fmla="*/ 356020 h 2135904"/>
                <a:gd name="connsiteX14" fmla="*/ 0 w 1110699"/>
                <a:gd name="connsiteY14" fmla="*/ 6792 h 2135904"/>
                <a:gd name="connsiteX0" fmla="*/ 0 w 1110699"/>
                <a:gd name="connsiteY0" fmla="*/ 6792 h 2100528"/>
                <a:gd name="connsiteX1" fmla="*/ 1065900 w 1110699"/>
                <a:gd name="connsiteY1" fmla="*/ 246129 h 2100528"/>
                <a:gd name="connsiteX2" fmla="*/ 1076089 w 1110699"/>
                <a:gd name="connsiteY2" fmla="*/ 256100 h 2100528"/>
                <a:gd name="connsiteX3" fmla="*/ 1072874 w 1110699"/>
                <a:gd name="connsiteY3" fmla="*/ 430984 h 2100528"/>
                <a:gd name="connsiteX4" fmla="*/ 777437 w 1110699"/>
                <a:gd name="connsiteY4" fmla="*/ 645602 h 2100528"/>
                <a:gd name="connsiteX5" fmla="*/ 514184 w 1110699"/>
                <a:gd name="connsiteY5" fmla="*/ 998863 h 2100528"/>
                <a:gd name="connsiteX6" fmla="*/ 765899 w 1110699"/>
                <a:gd name="connsiteY6" fmla="*/ 1432540 h 2100528"/>
                <a:gd name="connsiteX7" fmla="*/ 1061680 w 1110699"/>
                <a:gd name="connsiteY7" fmla="*/ 1663365 h 2100528"/>
                <a:gd name="connsiteX8" fmla="*/ 596835 w 1110699"/>
                <a:gd name="connsiteY8" fmla="*/ 2067169 h 2100528"/>
                <a:gd name="connsiteX9" fmla="*/ 27584 w 1110699"/>
                <a:gd name="connsiteY9" fmla="*/ 2053851 h 2100528"/>
                <a:gd name="connsiteX10" fmla="*/ 564571 w 1110699"/>
                <a:gd name="connsiteY10" fmla="*/ 1695963 h 2100528"/>
                <a:gd name="connsiteX11" fmla="*/ 388982 w 1110699"/>
                <a:gd name="connsiteY11" fmla="*/ 1278022 h 2100528"/>
                <a:gd name="connsiteX12" fmla="*/ 417605 w 1110699"/>
                <a:gd name="connsiteY12" fmla="*/ 740034 h 2100528"/>
                <a:gd name="connsiteX13" fmla="*/ 642446 w 1110699"/>
                <a:gd name="connsiteY13" fmla="*/ 356020 h 2100528"/>
                <a:gd name="connsiteX14" fmla="*/ 0 w 1110699"/>
                <a:gd name="connsiteY14" fmla="*/ 6792 h 2100528"/>
                <a:gd name="connsiteX0" fmla="*/ 0 w 1110699"/>
                <a:gd name="connsiteY0" fmla="*/ 6792 h 2100528"/>
                <a:gd name="connsiteX1" fmla="*/ 1065900 w 1110699"/>
                <a:gd name="connsiteY1" fmla="*/ 246129 h 2100528"/>
                <a:gd name="connsiteX2" fmla="*/ 1076089 w 1110699"/>
                <a:gd name="connsiteY2" fmla="*/ 256100 h 2100528"/>
                <a:gd name="connsiteX3" fmla="*/ 1072874 w 1110699"/>
                <a:gd name="connsiteY3" fmla="*/ 430984 h 2100528"/>
                <a:gd name="connsiteX4" fmla="*/ 777437 w 1110699"/>
                <a:gd name="connsiteY4" fmla="*/ 645602 h 2100528"/>
                <a:gd name="connsiteX5" fmla="*/ 514184 w 1110699"/>
                <a:gd name="connsiteY5" fmla="*/ 998863 h 2100528"/>
                <a:gd name="connsiteX6" fmla="*/ 765899 w 1110699"/>
                <a:gd name="connsiteY6" fmla="*/ 1432540 h 2100528"/>
                <a:gd name="connsiteX7" fmla="*/ 1061680 w 1110699"/>
                <a:gd name="connsiteY7" fmla="*/ 1663365 h 2100528"/>
                <a:gd name="connsiteX8" fmla="*/ 596835 w 1110699"/>
                <a:gd name="connsiteY8" fmla="*/ 2067169 h 2100528"/>
                <a:gd name="connsiteX9" fmla="*/ 27584 w 1110699"/>
                <a:gd name="connsiteY9" fmla="*/ 2053851 h 2100528"/>
                <a:gd name="connsiteX10" fmla="*/ 564571 w 1110699"/>
                <a:gd name="connsiteY10" fmla="*/ 1695963 h 2100528"/>
                <a:gd name="connsiteX11" fmla="*/ 388982 w 1110699"/>
                <a:gd name="connsiteY11" fmla="*/ 1278022 h 2100528"/>
                <a:gd name="connsiteX12" fmla="*/ 417605 w 1110699"/>
                <a:gd name="connsiteY12" fmla="*/ 740034 h 2100528"/>
                <a:gd name="connsiteX13" fmla="*/ 562721 w 1110699"/>
                <a:gd name="connsiteY13" fmla="*/ 360311 h 2100528"/>
                <a:gd name="connsiteX14" fmla="*/ 0 w 1110699"/>
                <a:gd name="connsiteY14" fmla="*/ 6792 h 2100528"/>
                <a:gd name="connsiteX0" fmla="*/ 55103 w 1083170"/>
                <a:gd name="connsiteY0" fmla="*/ 6830 h 2099074"/>
                <a:gd name="connsiteX1" fmla="*/ 1038371 w 1083170"/>
                <a:gd name="connsiteY1" fmla="*/ 244675 h 2099074"/>
                <a:gd name="connsiteX2" fmla="*/ 1048560 w 1083170"/>
                <a:gd name="connsiteY2" fmla="*/ 254646 h 2099074"/>
                <a:gd name="connsiteX3" fmla="*/ 1045345 w 1083170"/>
                <a:gd name="connsiteY3" fmla="*/ 429530 h 2099074"/>
                <a:gd name="connsiteX4" fmla="*/ 749908 w 1083170"/>
                <a:gd name="connsiteY4" fmla="*/ 644148 h 2099074"/>
                <a:gd name="connsiteX5" fmla="*/ 486655 w 1083170"/>
                <a:gd name="connsiteY5" fmla="*/ 997409 h 2099074"/>
                <a:gd name="connsiteX6" fmla="*/ 738370 w 1083170"/>
                <a:gd name="connsiteY6" fmla="*/ 1431086 h 2099074"/>
                <a:gd name="connsiteX7" fmla="*/ 1034151 w 1083170"/>
                <a:gd name="connsiteY7" fmla="*/ 1661911 h 2099074"/>
                <a:gd name="connsiteX8" fmla="*/ 569306 w 1083170"/>
                <a:gd name="connsiteY8" fmla="*/ 2065715 h 2099074"/>
                <a:gd name="connsiteX9" fmla="*/ 55 w 1083170"/>
                <a:gd name="connsiteY9" fmla="*/ 2052397 h 2099074"/>
                <a:gd name="connsiteX10" fmla="*/ 537042 w 1083170"/>
                <a:gd name="connsiteY10" fmla="*/ 1694509 h 2099074"/>
                <a:gd name="connsiteX11" fmla="*/ 361453 w 1083170"/>
                <a:gd name="connsiteY11" fmla="*/ 1276568 h 2099074"/>
                <a:gd name="connsiteX12" fmla="*/ 390076 w 1083170"/>
                <a:gd name="connsiteY12" fmla="*/ 738580 h 2099074"/>
                <a:gd name="connsiteX13" fmla="*/ 535192 w 1083170"/>
                <a:gd name="connsiteY13" fmla="*/ 358857 h 2099074"/>
                <a:gd name="connsiteX14" fmla="*/ 55103 w 1083170"/>
                <a:gd name="connsiteY14" fmla="*/ 6830 h 2099074"/>
                <a:gd name="connsiteX0" fmla="*/ 39010 w 1067077"/>
                <a:gd name="connsiteY0" fmla="*/ 6830 h 2109299"/>
                <a:gd name="connsiteX1" fmla="*/ 1022278 w 1067077"/>
                <a:gd name="connsiteY1" fmla="*/ 244675 h 2109299"/>
                <a:gd name="connsiteX2" fmla="*/ 1032467 w 1067077"/>
                <a:gd name="connsiteY2" fmla="*/ 254646 h 2109299"/>
                <a:gd name="connsiteX3" fmla="*/ 1029252 w 1067077"/>
                <a:gd name="connsiteY3" fmla="*/ 429530 h 2109299"/>
                <a:gd name="connsiteX4" fmla="*/ 733815 w 1067077"/>
                <a:gd name="connsiteY4" fmla="*/ 644148 h 2109299"/>
                <a:gd name="connsiteX5" fmla="*/ 470562 w 1067077"/>
                <a:gd name="connsiteY5" fmla="*/ 997409 h 2109299"/>
                <a:gd name="connsiteX6" fmla="*/ 722277 w 1067077"/>
                <a:gd name="connsiteY6" fmla="*/ 1431086 h 2109299"/>
                <a:gd name="connsiteX7" fmla="*/ 1018058 w 1067077"/>
                <a:gd name="connsiteY7" fmla="*/ 1661911 h 2109299"/>
                <a:gd name="connsiteX8" fmla="*/ 553213 w 1067077"/>
                <a:gd name="connsiteY8" fmla="*/ 2065715 h 2109299"/>
                <a:gd name="connsiteX9" fmla="*/ 56 w 1067077"/>
                <a:gd name="connsiteY9" fmla="*/ 2078327 h 2109299"/>
                <a:gd name="connsiteX10" fmla="*/ 520949 w 1067077"/>
                <a:gd name="connsiteY10" fmla="*/ 1694509 h 2109299"/>
                <a:gd name="connsiteX11" fmla="*/ 345360 w 1067077"/>
                <a:gd name="connsiteY11" fmla="*/ 1276568 h 2109299"/>
                <a:gd name="connsiteX12" fmla="*/ 373983 w 1067077"/>
                <a:gd name="connsiteY12" fmla="*/ 738580 h 2109299"/>
                <a:gd name="connsiteX13" fmla="*/ 519099 w 1067077"/>
                <a:gd name="connsiteY13" fmla="*/ 358857 h 2109299"/>
                <a:gd name="connsiteX14" fmla="*/ 39010 w 1067077"/>
                <a:gd name="connsiteY14" fmla="*/ 6830 h 2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077" h="2109299">
                  <a:moveTo>
                    <a:pt x="39010" y="6830"/>
                  </a:moveTo>
                  <a:cubicBezTo>
                    <a:pt x="88160" y="-43392"/>
                    <a:pt x="974903" y="198312"/>
                    <a:pt x="1022278" y="244675"/>
                  </a:cubicBezTo>
                  <a:lnTo>
                    <a:pt x="1032467" y="254646"/>
                  </a:lnTo>
                  <a:cubicBezTo>
                    <a:pt x="1079841" y="301010"/>
                    <a:pt x="1078402" y="379307"/>
                    <a:pt x="1029252" y="429530"/>
                  </a:cubicBezTo>
                  <a:lnTo>
                    <a:pt x="733815" y="644148"/>
                  </a:lnTo>
                  <a:cubicBezTo>
                    <a:pt x="641712" y="746576"/>
                    <a:pt x="467583" y="816999"/>
                    <a:pt x="470562" y="997409"/>
                  </a:cubicBezTo>
                  <a:cubicBezTo>
                    <a:pt x="444019" y="1153302"/>
                    <a:pt x="612566" y="1307679"/>
                    <a:pt x="722277" y="1431086"/>
                  </a:cubicBezTo>
                  <a:lnTo>
                    <a:pt x="1018058" y="1661911"/>
                  </a:lnTo>
                  <a:cubicBezTo>
                    <a:pt x="990436" y="1735286"/>
                    <a:pt x="722880" y="1996312"/>
                    <a:pt x="553213" y="2065715"/>
                  </a:cubicBezTo>
                  <a:cubicBezTo>
                    <a:pt x="383546" y="2135118"/>
                    <a:pt x="5988" y="2107798"/>
                    <a:pt x="56" y="2078327"/>
                  </a:cubicBezTo>
                  <a:cubicBezTo>
                    <a:pt x="-5876" y="2048856"/>
                    <a:pt x="463398" y="1828135"/>
                    <a:pt x="520949" y="1694509"/>
                  </a:cubicBezTo>
                  <a:cubicBezTo>
                    <a:pt x="578500" y="1560883"/>
                    <a:pt x="447494" y="1427107"/>
                    <a:pt x="345360" y="1276568"/>
                  </a:cubicBezTo>
                  <a:cubicBezTo>
                    <a:pt x="259772" y="1135411"/>
                    <a:pt x="255433" y="894603"/>
                    <a:pt x="373983" y="738580"/>
                  </a:cubicBezTo>
                  <a:cubicBezTo>
                    <a:pt x="470236" y="573661"/>
                    <a:pt x="500244" y="458495"/>
                    <a:pt x="519099" y="358857"/>
                  </a:cubicBezTo>
                  <a:cubicBezTo>
                    <a:pt x="492126" y="276252"/>
                    <a:pt x="385022" y="245999"/>
                    <a:pt x="39010" y="6830"/>
                  </a:cubicBezTo>
                  <a:close/>
                </a:path>
              </a:pathLst>
            </a:cu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2094037" y="5164781"/>
              <a:ext cx="1400086" cy="669074"/>
            </a:xfrm>
            <a:custGeom>
              <a:avLst/>
              <a:gdLst>
                <a:gd name="connsiteX0" fmla="*/ 0 w 1507423"/>
                <a:gd name="connsiteY0" fmla="*/ 0 h 774397"/>
                <a:gd name="connsiteX1" fmla="*/ 69055 w 1507423"/>
                <a:gd name="connsiteY1" fmla="*/ 0 h 774397"/>
                <a:gd name="connsiteX2" fmla="*/ 171627 w 1507423"/>
                <a:gd name="connsiteY2" fmla="*/ 58623 h 774397"/>
                <a:gd name="connsiteX3" fmla="*/ 729377 w 1507423"/>
                <a:gd name="connsiteY3" fmla="*/ 215417 h 774397"/>
                <a:gd name="connsiteX4" fmla="*/ 1379478 w 1507423"/>
                <a:gd name="connsiteY4" fmla="*/ 51864 h 774397"/>
                <a:gd name="connsiteX5" fmla="*/ 1471182 w 1507423"/>
                <a:gd name="connsiteY5" fmla="*/ 0 h 774397"/>
                <a:gd name="connsiteX6" fmla="*/ 1507423 w 1507423"/>
                <a:gd name="connsiteY6" fmla="*/ 0 h 774397"/>
                <a:gd name="connsiteX7" fmla="*/ 1507423 w 1507423"/>
                <a:gd name="connsiteY7" fmla="*/ 774397 h 774397"/>
                <a:gd name="connsiteX8" fmla="*/ 0 w 1507423"/>
                <a:gd name="connsiteY8" fmla="*/ 774397 h 774397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86966 w 1514911"/>
                <a:gd name="connsiteY4" fmla="*/ 92098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0 h 814631"/>
                <a:gd name="connsiteX1" fmla="*/ 76543 w 1514911"/>
                <a:gd name="connsiteY1" fmla="*/ 40234 h 814631"/>
                <a:gd name="connsiteX2" fmla="*/ 179115 w 1514911"/>
                <a:gd name="connsiteY2" fmla="*/ 98857 h 814631"/>
                <a:gd name="connsiteX3" fmla="*/ 736865 w 1514911"/>
                <a:gd name="connsiteY3" fmla="*/ 255651 h 814631"/>
                <a:gd name="connsiteX4" fmla="*/ 1390709 w 1514911"/>
                <a:gd name="connsiteY4" fmla="*/ 70152 h 814631"/>
                <a:gd name="connsiteX5" fmla="*/ 1478670 w 1514911"/>
                <a:gd name="connsiteY5" fmla="*/ 40234 h 814631"/>
                <a:gd name="connsiteX6" fmla="*/ 1514911 w 1514911"/>
                <a:gd name="connsiteY6" fmla="*/ 40234 h 814631"/>
                <a:gd name="connsiteX7" fmla="*/ 1514911 w 1514911"/>
                <a:gd name="connsiteY7" fmla="*/ 814631 h 814631"/>
                <a:gd name="connsiteX8" fmla="*/ 7488 w 1514911"/>
                <a:gd name="connsiteY8" fmla="*/ 814631 h 814631"/>
                <a:gd name="connsiteX9" fmla="*/ 0 w 1514911"/>
                <a:gd name="connsiteY9" fmla="*/ 0 h 814631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478670 w 1514911"/>
                <a:gd name="connsiteY5" fmla="*/ 51207 h 825604"/>
                <a:gd name="connsiteX6" fmla="*/ 1514911 w 1514911"/>
                <a:gd name="connsiteY6" fmla="*/ 0 h 825604"/>
                <a:gd name="connsiteX7" fmla="*/ 1514911 w 1514911"/>
                <a:gd name="connsiteY7" fmla="*/ 825604 h 825604"/>
                <a:gd name="connsiteX8" fmla="*/ 7488 w 1514911"/>
                <a:gd name="connsiteY8" fmla="*/ 825604 h 825604"/>
                <a:gd name="connsiteX9" fmla="*/ 0 w 1514911"/>
                <a:gd name="connsiteY9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36865 w 1514911"/>
                <a:gd name="connsiteY3" fmla="*/ 266624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76543 w 1514911"/>
                <a:gd name="connsiteY1" fmla="*/ 51207 h 825604"/>
                <a:gd name="connsiteX2" fmla="*/ 179115 w 1514911"/>
                <a:gd name="connsiteY2" fmla="*/ 109830 h 825604"/>
                <a:gd name="connsiteX3" fmla="*/ 740610 w 1514911"/>
                <a:gd name="connsiteY3" fmla="*/ 259309 h 825604"/>
                <a:gd name="connsiteX4" fmla="*/ 1390709 w 1514911"/>
                <a:gd name="connsiteY4" fmla="*/ 81125 h 825604"/>
                <a:gd name="connsiteX5" fmla="*/ 1514911 w 1514911"/>
                <a:gd name="connsiteY5" fmla="*/ 0 h 825604"/>
                <a:gd name="connsiteX6" fmla="*/ 1514911 w 1514911"/>
                <a:gd name="connsiteY6" fmla="*/ 825604 h 825604"/>
                <a:gd name="connsiteX7" fmla="*/ 7488 w 1514911"/>
                <a:gd name="connsiteY7" fmla="*/ 825604 h 825604"/>
                <a:gd name="connsiteX8" fmla="*/ 0 w 1514911"/>
                <a:gd name="connsiteY8" fmla="*/ 10973 h 825604"/>
                <a:gd name="connsiteX0" fmla="*/ 0 w 1514911"/>
                <a:gd name="connsiteY0" fmla="*/ 10973 h 825604"/>
                <a:gd name="connsiteX1" fmla="*/ 179115 w 1514911"/>
                <a:gd name="connsiteY1" fmla="*/ 109830 h 825604"/>
                <a:gd name="connsiteX2" fmla="*/ 740610 w 1514911"/>
                <a:gd name="connsiteY2" fmla="*/ 259309 h 825604"/>
                <a:gd name="connsiteX3" fmla="*/ 1390709 w 1514911"/>
                <a:gd name="connsiteY3" fmla="*/ 81125 h 825604"/>
                <a:gd name="connsiteX4" fmla="*/ 1514911 w 1514911"/>
                <a:gd name="connsiteY4" fmla="*/ 0 h 825604"/>
                <a:gd name="connsiteX5" fmla="*/ 1514911 w 1514911"/>
                <a:gd name="connsiteY5" fmla="*/ 825604 h 825604"/>
                <a:gd name="connsiteX6" fmla="*/ 7488 w 1514911"/>
                <a:gd name="connsiteY6" fmla="*/ 825604 h 825604"/>
                <a:gd name="connsiteX7" fmla="*/ 0 w 1514911"/>
                <a:gd name="connsiteY7" fmla="*/ 10973 h 825604"/>
                <a:gd name="connsiteX0" fmla="*/ 0 w 1514911"/>
                <a:gd name="connsiteY0" fmla="*/ 10973 h 874826"/>
                <a:gd name="connsiteX1" fmla="*/ 179115 w 1514911"/>
                <a:gd name="connsiteY1" fmla="*/ 109830 h 874826"/>
                <a:gd name="connsiteX2" fmla="*/ 740610 w 1514911"/>
                <a:gd name="connsiteY2" fmla="*/ 259309 h 874826"/>
                <a:gd name="connsiteX3" fmla="*/ 1390709 w 1514911"/>
                <a:gd name="connsiteY3" fmla="*/ 81125 h 874826"/>
                <a:gd name="connsiteX4" fmla="*/ 1514911 w 1514911"/>
                <a:gd name="connsiteY4" fmla="*/ 0 h 874826"/>
                <a:gd name="connsiteX5" fmla="*/ 1514911 w 1514911"/>
                <a:gd name="connsiteY5" fmla="*/ 825604 h 874826"/>
                <a:gd name="connsiteX6" fmla="*/ 759805 w 1514911"/>
                <a:gd name="connsiteY6" fmla="*/ 874820 h 874826"/>
                <a:gd name="connsiteX7" fmla="*/ 7488 w 1514911"/>
                <a:gd name="connsiteY7" fmla="*/ 825604 h 874826"/>
                <a:gd name="connsiteX8" fmla="*/ 0 w 1514911"/>
                <a:gd name="connsiteY8" fmla="*/ 10973 h 874826"/>
                <a:gd name="connsiteX0" fmla="*/ 0 w 1514911"/>
                <a:gd name="connsiteY0" fmla="*/ 10973 h 876121"/>
                <a:gd name="connsiteX1" fmla="*/ 179115 w 1514911"/>
                <a:gd name="connsiteY1" fmla="*/ 109830 h 876121"/>
                <a:gd name="connsiteX2" fmla="*/ 740610 w 1514911"/>
                <a:gd name="connsiteY2" fmla="*/ 259309 h 876121"/>
                <a:gd name="connsiteX3" fmla="*/ 1390709 w 1514911"/>
                <a:gd name="connsiteY3" fmla="*/ 81125 h 876121"/>
                <a:gd name="connsiteX4" fmla="*/ 1514911 w 1514911"/>
                <a:gd name="connsiteY4" fmla="*/ 0 h 876121"/>
                <a:gd name="connsiteX5" fmla="*/ 1514911 w 1514911"/>
                <a:gd name="connsiteY5" fmla="*/ 825604 h 876121"/>
                <a:gd name="connsiteX6" fmla="*/ 759805 w 1514911"/>
                <a:gd name="connsiteY6" fmla="*/ 874820 h 876121"/>
                <a:gd name="connsiteX7" fmla="*/ 7488 w 1514911"/>
                <a:gd name="connsiteY7" fmla="*/ 825604 h 876121"/>
                <a:gd name="connsiteX8" fmla="*/ 0 w 1514911"/>
                <a:gd name="connsiteY8" fmla="*/ 10973 h 876121"/>
                <a:gd name="connsiteX0" fmla="*/ 0 w 1514911"/>
                <a:gd name="connsiteY0" fmla="*/ 10973 h 884082"/>
                <a:gd name="connsiteX1" fmla="*/ 179115 w 1514911"/>
                <a:gd name="connsiteY1" fmla="*/ 109830 h 884082"/>
                <a:gd name="connsiteX2" fmla="*/ 740610 w 1514911"/>
                <a:gd name="connsiteY2" fmla="*/ 259309 h 884082"/>
                <a:gd name="connsiteX3" fmla="*/ 1390709 w 1514911"/>
                <a:gd name="connsiteY3" fmla="*/ 81125 h 884082"/>
                <a:gd name="connsiteX4" fmla="*/ 1514911 w 1514911"/>
                <a:gd name="connsiteY4" fmla="*/ 0 h 884082"/>
                <a:gd name="connsiteX5" fmla="*/ 1514911 w 1514911"/>
                <a:gd name="connsiteY5" fmla="*/ 825604 h 884082"/>
                <a:gd name="connsiteX6" fmla="*/ 759805 w 1514911"/>
                <a:gd name="connsiteY6" fmla="*/ 874820 h 884082"/>
                <a:gd name="connsiteX7" fmla="*/ 7488 w 1514911"/>
                <a:gd name="connsiteY7" fmla="*/ 825604 h 884082"/>
                <a:gd name="connsiteX8" fmla="*/ 0 w 1514911"/>
                <a:gd name="connsiteY8" fmla="*/ 10973 h 884082"/>
                <a:gd name="connsiteX0" fmla="*/ 0 w 1514911"/>
                <a:gd name="connsiteY0" fmla="*/ 10973 h 901076"/>
                <a:gd name="connsiteX1" fmla="*/ 179115 w 1514911"/>
                <a:gd name="connsiteY1" fmla="*/ 109830 h 901076"/>
                <a:gd name="connsiteX2" fmla="*/ 740610 w 1514911"/>
                <a:gd name="connsiteY2" fmla="*/ 259309 h 901076"/>
                <a:gd name="connsiteX3" fmla="*/ 1390709 w 1514911"/>
                <a:gd name="connsiteY3" fmla="*/ 81125 h 901076"/>
                <a:gd name="connsiteX4" fmla="*/ 1514911 w 1514911"/>
                <a:gd name="connsiteY4" fmla="*/ 0 h 901076"/>
                <a:gd name="connsiteX5" fmla="*/ 1514911 w 1514911"/>
                <a:gd name="connsiteY5" fmla="*/ 825604 h 901076"/>
                <a:gd name="connsiteX6" fmla="*/ 699902 w 1514911"/>
                <a:gd name="connsiteY6" fmla="*/ 893108 h 901076"/>
                <a:gd name="connsiteX7" fmla="*/ 7488 w 1514911"/>
                <a:gd name="connsiteY7" fmla="*/ 825604 h 901076"/>
                <a:gd name="connsiteX8" fmla="*/ 0 w 1514911"/>
                <a:gd name="connsiteY8" fmla="*/ 10973 h 901076"/>
                <a:gd name="connsiteX0" fmla="*/ 0 w 1514911"/>
                <a:gd name="connsiteY0" fmla="*/ 10973 h 894057"/>
                <a:gd name="connsiteX1" fmla="*/ 179115 w 1514911"/>
                <a:gd name="connsiteY1" fmla="*/ 109830 h 894057"/>
                <a:gd name="connsiteX2" fmla="*/ 740610 w 1514911"/>
                <a:gd name="connsiteY2" fmla="*/ 259309 h 894057"/>
                <a:gd name="connsiteX3" fmla="*/ 1390709 w 1514911"/>
                <a:gd name="connsiteY3" fmla="*/ 81125 h 894057"/>
                <a:gd name="connsiteX4" fmla="*/ 1514911 w 1514911"/>
                <a:gd name="connsiteY4" fmla="*/ 0 h 894057"/>
                <a:gd name="connsiteX5" fmla="*/ 1514911 w 1514911"/>
                <a:gd name="connsiteY5" fmla="*/ 825604 h 894057"/>
                <a:gd name="connsiteX6" fmla="*/ 699902 w 1514911"/>
                <a:gd name="connsiteY6" fmla="*/ 893108 h 894057"/>
                <a:gd name="connsiteX7" fmla="*/ 7488 w 1514911"/>
                <a:gd name="connsiteY7" fmla="*/ 825604 h 894057"/>
                <a:gd name="connsiteX8" fmla="*/ 0 w 1514911"/>
                <a:gd name="connsiteY8" fmla="*/ 10973 h 894057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12"/>
                <a:gd name="connsiteX1" fmla="*/ 179115 w 1514911"/>
                <a:gd name="connsiteY1" fmla="*/ 109830 h 893112"/>
                <a:gd name="connsiteX2" fmla="*/ 740610 w 1514911"/>
                <a:gd name="connsiteY2" fmla="*/ 259309 h 893112"/>
                <a:gd name="connsiteX3" fmla="*/ 1390709 w 1514911"/>
                <a:gd name="connsiteY3" fmla="*/ 81125 h 893112"/>
                <a:gd name="connsiteX4" fmla="*/ 1514911 w 1514911"/>
                <a:gd name="connsiteY4" fmla="*/ 0 h 893112"/>
                <a:gd name="connsiteX5" fmla="*/ 1514911 w 1514911"/>
                <a:gd name="connsiteY5" fmla="*/ 825604 h 893112"/>
                <a:gd name="connsiteX6" fmla="*/ 699902 w 1514911"/>
                <a:gd name="connsiteY6" fmla="*/ 893108 h 893112"/>
                <a:gd name="connsiteX7" fmla="*/ 7488 w 1514911"/>
                <a:gd name="connsiteY7" fmla="*/ 825604 h 893112"/>
                <a:gd name="connsiteX8" fmla="*/ 0 w 1514911"/>
                <a:gd name="connsiteY8" fmla="*/ 10973 h 893112"/>
                <a:gd name="connsiteX0" fmla="*/ 0 w 1514911"/>
                <a:gd name="connsiteY0" fmla="*/ 10973 h 893175"/>
                <a:gd name="connsiteX1" fmla="*/ 179115 w 1514911"/>
                <a:gd name="connsiteY1" fmla="*/ 109830 h 893175"/>
                <a:gd name="connsiteX2" fmla="*/ 740610 w 1514911"/>
                <a:gd name="connsiteY2" fmla="*/ 259309 h 893175"/>
                <a:gd name="connsiteX3" fmla="*/ 1390709 w 1514911"/>
                <a:gd name="connsiteY3" fmla="*/ 81125 h 893175"/>
                <a:gd name="connsiteX4" fmla="*/ 1514911 w 1514911"/>
                <a:gd name="connsiteY4" fmla="*/ 0 h 893175"/>
                <a:gd name="connsiteX5" fmla="*/ 1514911 w 1514911"/>
                <a:gd name="connsiteY5" fmla="*/ 825604 h 893175"/>
                <a:gd name="connsiteX6" fmla="*/ 699902 w 1514911"/>
                <a:gd name="connsiteY6" fmla="*/ 893108 h 893175"/>
                <a:gd name="connsiteX7" fmla="*/ 7488 w 1514911"/>
                <a:gd name="connsiteY7" fmla="*/ 825604 h 893175"/>
                <a:gd name="connsiteX8" fmla="*/ 0 w 1514911"/>
                <a:gd name="connsiteY8" fmla="*/ 10973 h 893175"/>
                <a:gd name="connsiteX0" fmla="*/ 0 w 1514911"/>
                <a:gd name="connsiteY0" fmla="*/ 10973 h 918722"/>
                <a:gd name="connsiteX1" fmla="*/ 179115 w 1514911"/>
                <a:gd name="connsiteY1" fmla="*/ 109830 h 918722"/>
                <a:gd name="connsiteX2" fmla="*/ 740610 w 1514911"/>
                <a:gd name="connsiteY2" fmla="*/ 259309 h 918722"/>
                <a:gd name="connsiteX3" fmla="*/ 1390709 w 1514911"/>
                <a:gd name="connsiteY3" fmla="*/ 81125 h 918722"/>
                <a:gd name="connsiteX4" fmla="*/ 1514911 w 1514911"/>
                <a:gd name="connsiteY4" fmla="*/ 0 h 918722"/>
                <a:gd name="connsiteX5" fmla="*/ 1514911 w 1514911"/>
                <a:gd name="connsiteY5" fmla="*/ 825604 h 918722"/>
                <a:gd name="connsiteX6" fmla="*/ 681183 w 1514911"/>
                <a:gd name="connsiteY6" fmla="*/ 918711 h 918722"/>
                <a:gd name="connsiteX7" fmla="*/ 7488 w 1514911"/>
                <a:gd name="connsiteY7" fmla="*/ 825604 h 918722"/>
                <a:gd name="connsiteX8" fmla="*/ 0 w 1514911"/>
                <a:gd name="connsiteY8" fmla="*/ 10973 h 9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911" h="918722">
                  <a:moveTo>
                    <a:pt x="0" y="10973"/>
                  </a:moveTo>
                  <a:lnTo>
                    <a:pt x="179115" y="109830"/>
                  </a:lnTo>
                  <a:cubicBezTo>
                    <a:pt x="367277" y="208963"/>
                    <a:pt x="538678" y="264093"/>
                    <a:pt x="740610" y="259309"/>
                  </a:cubicBezTo>
                  <a:cubicBezTo>
                    <a:pt x="942542" y="254525"/>
                    <a:pt x="1160625" y="197395"/>
                    <a:pt x="1390709" y="81125"/>
                  </a:cubicBezTo>
                  <a:lnTo>
                    <a:pt x="1514911" y="0"/>
                  </a:lnTo>
                  <a:lnTo>
                    <a:pt x="1514911" y="825604"/>
                  </a:lnTo>
                  <a:cubicBezTo>
                    <a:pt x="1233257" y="890778"/>
                    <a:pt x="1056434" y="919374"/>
                    <a:pt x="681183" y="918711"/>
                  </a:cubicBezTo>
                  <a:cubicBezTo>
                    <a:pt x="396716" y="905965"/>
                    <a:pt x="269491" y="874927"/>
                    <a:pt x="7488" y="825604"/>
                  </a:cubicBezTo>
                  <a:cubicBezTo>
                    <a:pt x="7488" y="567472"/>
                    <a:pt x="0" y="269105"/>
                    <a:pt x="0" y="10973"/>
                  </a:cubicBezTo>
                  <a:close/>
                </a:path>
              </a:pathLst>
            </a:custGeom>
            <a:solidFill>
              <a:srgbClr val="FA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2351429" y="3707977"/>
              <a:ext cx="62748" cy="3772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2332981" y="3711749"/>
              <a:ext cx="18450" cy="2733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2293347" y="3714481"/>
              <a:ext cx="39634" cy="7441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2274832" y="3721921"/>
              <a:ext cx="18514" cy="4795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2240582" y="3726716"/>
              <a:ext cx="34251" cy="11613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2226193" y="3738328"/>
              <a:ext cx="14389" cy="5665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2186908" y="3743993"/>
              <a:ext cx="39284" cy="21643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0" name="Ellipszis 29"/>
            <p:cNvSpPr/>
            <p:nvPr/>
          </p:nvSpPr>
          <p:spPr>
            <a:xfrm flipH="1">
              <a:off x="1920523" y="3440007"/>
              <a:ext cx="492593" cy="249399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 flipH="1">
              <a:off x="1930542" y="3399557"/>
              <a:ext cx="472558" cy="249399"/>
            </a:xfrm>
            <a:prstGeom prst="ellipse">
              <a:avLst/>
            </a:prstGeom>
            <a:solidFill>
              <a:srgbClr val="F4914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2" name="Ellipszis 31"/>
            <p:cNvSpPr/>
            <p:nvPr/>
          </p:nvSpPr>
          <p:spPr>
            <a:xfrm rot="16200000" flipH="1">
              <a:off x="2062254" y="3275413"/>
              <a:ext cx="217231" cy="4725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3" name="Ellipszis 32"/>
            <p:cNvSpPr/>
            <p:nvPr/>
          </p:nvSpPr>
          <p:spPr>
            <a:xfrm rot="5400000" flipH="1">
              <a:off x="2078167" y="3393706"/>
              <a:ext cx="177055" cy="308236"/>
            </a:xfrm>
            <a:prstGeom prst="ellipse">
              <a:avLst/>
            </a:prstGeom>
            <a:gradFill flip="none" rotWithShape="1">
              <a:gsLst>
                <a:gs pos="55000">
                  <a:schemeClr val="accent2">
                    <a:lumMod val="50000"/>
                  </a:schemeClr>
                </a:gs>
                <a:gs pos="31000">
                  <a:schemeClr val="accent2">
                    <a:lumMod val="75000"/>
                  </a:schemeClr>
                </a:gs>
                <a:gs pos="0">
                  <a:schemeClr val="tx1"/>
                </a:gs>
                <a:gs pos="16000">
                  <a:schemeClr val="tx1"/>
                </a:gs>
                <a:gs pos="88000">
                  <a:srgbClr val="00B050"/>
                </a:gs>
                <a:gs pos="78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4" name="Ellipszis 33"/>
            <p:cNvSpPr/>
            <p:nvPr/>
          </p:nvSpPr>
          <p:spPr>
            <a:xfrm flipH="1">
              <a:off x="2001995" y="3510789"/>
              <a:ext cx="36000" cy="36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5" name="Szabadkézi sokszög 34"/>
            <p:cNvSpPr/>
            <p:nvPr/>
          </p:nvSpPr>
          <p:spPr>
            <a:xfrm rot="16200000" flipH="1">
              <a:off x="2106158" y="3262434"/>
              <a:ext cx="129425" cy="472558"/>
            </a:xfrm>
            <a:custGeom>
              <a:avLst/>
              <a:gdLst>
                <a:gd name="connsiteX0" fmla="*/ 409807 w 488321"/>
                <a:gd name="connsiteY0" fmla="*/ 0 h 813392"/>
                <a:gd name="connsiteX1" fmla="*/ 488321 w 488321"/>
                <a:gd name="connsiteY1" fmla="*/ 7856 h 813392"/>
                <a:gd name="connsiteX2" fmla="*/ 484236 w 488321"/>
                <a:gd name="connsiteY2" fmla="*/ 8264 h 813392"/>
                <a:gd name="connsiteX3" fmla="*/ 157019 w 488321"/>
                <a:gd name="connsiteY3" fmla="*/ 406697 h 813392"/>
                <a:gd name="connsiteX4" fmla="*/ 484236 w 488321"/>
                <a:gd name="connsiteY4" fmla="*/ 805130 h 813392"/>
                <a:gd name="connsiteX5" fmla="*/ 488312 w 488321"/>
                <a:gd name="connsiteY5" fmla="*/ 805538 h 813392"/>
                <a:gd name="connsiteX6" fmla="*/ 409807 w 488321"/>
                <a:gd name="connsiteY6" fmla="*/ 813392 h 813392"/>
                <a:gd name="connsiteX7" fmla="*/ 0 w 488321"/>
                <a:gd name="connsiteY7" fmla="*/ 406696 h 813392"/>
                <a:gd name="connsiteX8" fmla="*/ 409807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409807" y="0"/>
                  </a:moveTo>
                  <a:lnTo>
                    <a:pt x="488321" y="7856"/>
                  </a:lnTo>
                  <a:lnTo>
                    <a:pt x="484236" y="8264"/>
                  </a:lnTo>
                  <a:cubicBezTo>
                    <a:pt x="297494" y="46187"/>
                    <a:pt x="157019" y="210162"/>
                    <a:pt x="157019" y="406697"/>
                  </a:cubicBezTo>
                  <a:cubicBezTo>
                    <a:pt x="157019" y="603233"/>
                    <a:pt x="297494" y="767208"/>
                    <a:pt x="484236" y="805130"/>
                  </a:cubicBezTo>
                  <a:lnTo>
                    <a:pt x="488312" y="805538"/>
                  </a:lnTo>
                  <a:lnTo>
                    <a:pt x="409807" y="813392"/>
                  </a:lnTo>
                  <a:cubicBezTo>
                    <a:pt x="183477" y="813392"/>
                    <a:pt x="0" y="631308"/>
                    <a:pt x="0" y="406696"/>
                  </a:cubicBezTo>
                  <a:cubicBezTo>
                    <a:pt x="0" y="182084"/>
                    <a:pt x="183477" y="0"/>
                    <a:pt x="409807" y="0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5400000" flipH="1">
              <a:off x="2076984" y="3231320"/>
              <a:ext cx="187772" cy="486678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7" name="Ellipszis 36"/>
            <p:cNvSpPr/>
            <p:nvPr/>
          </p:nvSpPr>
          <p:spPr>
            <a:xfrm flipH="1">
              <a:off x="2081468" y="3538300"/>
              <a:ext cx="43080" cy="4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8" name="Szabadkézi sokszög 37"/>
            <p:cNvSpPr/>
            <p:nvPr/>
          </p:nvSpPr>
          <p:spPr>
            <a:xfrm rot="20174919">
              <a:off x="1837275" y="3140408"/>
              <a:ext cx="612005" cy="281498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39" name="Szabadkézi sokszög 38"/>
            <p:cNvSpPr/>
            <p:nvPr/>
          </p:nvSpPr>
          <p:spPr>
            <a:xfrm rot="1425081" flipH="1">
              <a:off x="3043844" y="3179026"/>
              <a:ext cx="612005" cy="281498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40" name="Ellipszis 111"/>
            <p:cNvSpPr/>
            <p:nvPr/>
          </p:nvSpPr>
          <p:spPr>
            <a:xfrm rot="3916926">
              <a:off x="1891094" y="1850775"/>
              <a:ext cx="268746" cy="137774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Ellipszis 111"/>
            <p:cNvSpPr/>
            <p:nvPr/>
          </p:nvSpPr>
          <p:spPr>
            <a:xfrm rot="14840237" flipV="1">
              <a:off x="2278464" y="2170491"/>
              <a:ext cx="140556" cy="1029368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Ellipszis 111"/>
            <p:cNvSpPr/>
            <p:nvPr/>
          </p:nvSpPr>
          <p:spPr>
            <a:xfrm rot="18151343">
              <a:off x="2087154" y="4404939"/>
              <a:ext cx="444669" cy="1127204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Ellipszis 111"/>
            <p:cNvSpPr/>
            <p:nvPr/>
          </p:nvSpPr>
          <p:spPr>
            <a:xfrm rot="14445660">
              <a:off x="3131237" y="4167236"/>
              <a:ext cx="413174" cy="1377741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4" name="Ellipszis 111"/>
            <p:cNvSpPr/>
            <p:nvPr/>
          </p:nvSpPr>
          <p:spPr>
            <a:xfrm rot="16140000" flipH="1">
              <a:off x="2738569" y="1770102"/>
              <a:ext cx="338913" cy="1423739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5" name="Ellipszis 111"/>
            <p:cNvSpPr/>
            <p:nvPr/>
          </p:nvSpPr>
          <p:spPr>
            <a:xfrm rot="19829664">
              <a:off x="1427367" y="3934940"/>
              <a:ext cx="413174" cy="824284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Ellipszis 111"/>
            <p:cNvSpPr/>
            <p:nvPr/>
          </p:nvSpPr>
          <p:spPr>
            <a:xfrm rot="12787484">
              <a:off x="3616137" y="4082517"/>
              <a:ext cx="413174" cy="834944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Ellipszis 111"/>
            <p:cNvSpPr/>
            <p:nvPr/>
          </p:nvSpPr>
          <p:spPr>
            <a:xfrm rot="5400000">
              <a:off x="2567446" y="4033441"/>
              <a:ext cx="413174" cy="834944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Ellipszis 111"/>
            <p:cNvSpPr/>
            <p:nvPr/>
          </p:nvSpPr>
          <p:spPr>
            <a:xfrm rot="16140000" flipV="1">
              <a:off x="3017571" y="2321565"/>
              <a:ext cx="256705" cy="1248285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9" name="Ellipszis 111"/>
            <p:cNvSpPr/>
            <p:nvPr/>
          </p:nvSpPr>
          <p:spPr>
            <a:xfrm rot="15120000" flipV="1">
              <a:off x="2225946" y="2268264"/>
              <a:ext cx="252000" cy="1240097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0" name="Ellipszis 111"/>
            <p:cNvSpPr/>
            <p:nvPr/>
          </p:nvSpPr>
          <p:spPr>
            <a:xfrm rot="13920000" flipV="1">
              <a:off x="1641722" y="2637104"/>
              <a:ext cx="252000" cy="97200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1370268" y="2490427"/>
              <a:ext cx="2720655" cy="867201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67" name="Ellipszis buborék 66"/>
          <p:cNvSpPr/>
          <p:nvPr/>
        </p:nvSpPr>
        <p:spPr>
          <a:xfrm>
            <a:off x="654669" y="1538214"/>
            <a:ext cx="3574936" cy="2855528"/>
          </a:xfrm>
          <a:prstGeom prst="wedgeEllipseCallout">
            <a:avLst>
              <a:gd name="adj1" fmla="val 60502"/>
              <a:gd name="adj2" fmla="val 548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Áldott az Úr! Szabadítót küld népének!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9" name="Ellipszis buborék 68"/>
          <p:cNvSpPr/>
          <p:nvPr/>
        </p:nvSpPr>
        <p:spPr>
          <a:xfrm>
            <a:off x="4463896" y="407063"/>
            <a:ext cx="3612109" cy="2238704"/>
          </a:xfrm>
          <a:prstGeom prst="wedgeEllipseCallout">
            <a:avLst>
              <a:gd name="adj1" fmla="val 787"/>
              <a:gd name="adj2" fmla="val 754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Isten népét fogod tanítani.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 Az Úr előtt jársz.</a:t>
            </a:r>
          </a:p>
        </p:txBody>
      </p:sp>
      <p:sp>
        <p:nvSpPr>
          <p:cNvPr id="70" name="Ellipszis buborék 69"/>
          <p:cNvSpPr/>
          <p:nvPr/>
        </p:nvSpPr>
        <p:spPr>
          <a:xfrm>
            <a:off x="7995281" y="1274164"/>
            <a:ext cx="4039187" cy="2957789"/>
          </a:xfrm>
          <a:prstGeom prst="wedgeEllipseCallout">
            <a:avLst>
              <a:gd name="adj1" fmla="val -49852"/>
              <a:gd name="adj2" fmla="val 593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Te pedig, kisgyermek, Isten prófétája leszel. Te készíted elő az Úr </a:t>
            </a:r>
            <a:r>
              <a:rPr lang="hu-HU" sz="2400" dirty="0" smtClean="0">
                <a:solidFill>
                  <a:schemeClr val="tx1"/>
                </a:solidFill>
              </a:rPr>
              <a:t>útját.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1" name="Szövegdoboz 70"/>
          <p:cNvSpPr txBox="1"/>
          <p:nvPr/>
        </p:nvSpPr>
        <p:spPr>
          <a:xfrm>
            <a:off x="1273225" y="5231170"/>
            <a:ext cx="36010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Ebben a pillanatban megoldódik Zakariás nyelve, és megszólal!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681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1" grpId="1" animBg="1"/>
      <p:bldP spid="7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Kép 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64" y="3963802"/>
            <a:ext cx="1914655" cy="1849164"/>
          </a:xfrm>
          <a:prstGeom prst="rect">
            <a:avLst/>
          </a:prstGeom>
        </p:spPr>
      </p:pic>
      <p:pic>
        <p:nvPicPr>
          <p:cNvPr id="290" name="Kép 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" y="-265294"/>
            <a:ext cx="1914655" cy="1849164"/>
          </a:xfrm>
          <a:prstGeom prst="rect">
            <a:avLst/>
          </a:prstGeom>
        </p:spPr>
      </p:pic>
      <p:grpSp>
        <p:nvGrpSpPr>
          <p:cNvPr id="285" name="Csoportba foglalás 284"/>
          <p:cNvGrpSpPr/>
          <p:nvPr/>
        </p:nvGrpSpPr>
        <p:grpSpPr>
          <a:xfrm>
            <a:off x="8988643" y="30763"/>
            <a:ext cx="6467108" cy="6200804"/>
            <a:chOff x="3036000" y="369000"/>
            <a:chExt cx="6120000" cy="6120000"/>
          </a:xfrm>
        </p:grpSpPr>
        <p:pic>
          <p:nvPicPr>
            <p:cNvPr id="286" name="Kép 2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182" y="895893"/>
              <a:ext cx="5029636" cy="5066215"/>
            </a:xfrm>
            <a:prstGeom prst="rect">
              <a:avLst/>
            </a:prstGeom>
          </p:spPr>
        </p:pic>
        <p:sp>
          <p:nvSpPr>
            <p:cNvPr id="287" name="Nyolcágú csillag 286"/>
            <p:cNvSpPr/>
            <p:nvPr/>
          </p:nvSpPr>
          <p:spPr>
            <a:xfrm>
              <a:off x="3036000" y="369000"/>
              <a:ext cx="6120000" cy="6120000"/>
            </a:xfrm>
            <a:prstGeom prst="star8">
              <a:avLst>
                <a:gd name="adj" fmla="val 14786"/>
              </a:avLst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/>
            </a:p>
          </p:txBody>
        </p:sp>
      </p:grpSp>
      <p:sp>
        <p:nvSpPr>
          <p:cNvPr id="202" name="Szövegdoboz 201"/>
          <p:cNvSpPr txBox="1"/>
          <p:nvPr/>
        </p:nvSpPr>
        <p:spPr>
          <a:xfrm>
            <a:off x="420302" y="3667572"/>
            <a:ext cx="3900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Így született meg Erzsébet és Zakariás gyermeke: </a:t>
            </a:r>
            <a:r>
              <a:rPr lang="hu-HU" sz="2800" b="1" dirty="0" smtClean="0"/>
              <a:t>János</a:t>
            </a:r>
            <a:r>
              <a:rPr lang="hu-HU" sz="2800" dirty="0" smtClean="0"/>
              <a:t>, </a:t>
            </a:r>
          </a:p>
          <a:p>
            <a:r>
              <a:rPr lang="hu-HU" sz="2800" dirty="0" smtClean="0"/>
              <a:t>aki a Megváltó előhírnöke lett.</a:t>
            </a:r>
            <a:endParaRPr lang="hu-HU" sz="2800" dirty="0"/>
          </a:p>
        </p:txBody>
      </p:sp>
      <p:sp>
        <p:nvSpPr>
          <p:cNvPr id="128" name="Szövegdoboz 127"/>
          <p:cNvSpPr txBox="1"/>
          <p:nvPr/>
        </p:nvSpPr>
        <p:spPr>
          <a:xfrm>
            <a:off x="495350" y="342126"/>
            <a:ext cx="7411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Isten</a:t>
            </a:r>
            <a:r>
              <a:rPr lang="hu-HU" sz="2800" dirty="0" smtClean="0"/>
              <a:t> megkönyörült egy idős házaspáron,  mégis születhetett gyermekük.</a:t>
            </a:r>
          </a:p>
          <a:p>
            <a:r>
              <a:rPr lang="hu-HU" sz="2800" dirty="0" smtClean="0"/>
              <a:t>Isten megkönyörült a népén is, mert </a:t>
            </a:r>
            <a:r>
              <a:rPr lang="hu-HU" sz="2800" dirty="0" smtClean="0"/>
              <a:t>Szabadítót </a:t>
            </a:r>
            <a:r>
              <a:rPr lang="hu-HU" sz="2800" dirty="0" smtClean="0"/>
              <a:t>küldött.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580023" y="2516669"/>
            <a:ext cx="2879555" cy="6180578"/>
            <a:chOff x="878339" y="1190977"/>
            <a:chExt cx="3630173" cy="7693388"/>
          </a:xfrm>
        </p:grpSpPr>
        <p:sp>
          <p:nvSpPr>
            <p:cNvPr id="282" name="Szabadkézi sokszög 281"/>
            <p:cNvSpPr/>
            <p:nvPr/>
          </p:nvSpPr>
          <p:spPr>
            <a:xfrm rot="11487842">
              <a:off x="2388299" y="3076914"/>
              <a:ext cx="1128493" cy="2666426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8301"/>
                <a:gd name="connsiteX1" fmla="*/ 600499 w 1208726"/>
                <a:gd name="connsiteY1" fmla="*/ 1013808 h 1298301"/>
                <a:gd name="connsiteX2" fmla="*/ 336416 w 1208726"/>
                <a:gd name="connsiteY2" fmla="*/ 412591 h 1298301"/>
                <a:gd name="connsiteX3" fmla="*/ 906498 w 1208726"/>
                <a:gd name="connsiteY3" fmla="*/ 627586 h 1298301"/>
                <a:gd name="connsiteX4" fmla="*/ 1060400 w 1208726"/>
                <a:gd name="connsiteY4" fmla="*/ 689721 h 1298301"/>
                <a:gd name="connsiteX5" fmla="*/ 1139193 w 1208726"/>
                <a:gd name="connsiteY5" fmla="*/ 584498 h 1298301"/>
                <a:gd name="connsiteX6" fmla="*/ 1204361 w 1208726"/>
                <a:gd name="connsiteY6" fmla="*/ 461463 h 1298301"/>
                <a:gd name="connsiteX7" fmla="*/ 1058073 w 1208726"/>
                <a:gd name="connsiteY7" fmla="*/ 363210 h 1298301"/>
                <a:gd name="connsiteX8" fmla="*/ 185694 w 1208726"/>
                <a:gd name="connsiteY8" fmla="*/ 2808 h 1298301"/>
                <a:gd name="connsiteX9" fmla="*/ 7825 w 1208726"/>
                <a:gd name="connsiteY9" fmla="*/ 147195 h 1298301"/>
                <a:gd name="connsiteX10" fmla="*/ 156444 w 1208726"/>
                <a:gd name="connsiteY10" fmla="*/ 932195 h 1298301"/>
                <a:gd name="connsiteX11" fmla="*/ 369332 w 1208726"/>
                <a:gd name="connsiteY11" fmla="*/ 1295048 h 1298301"/>
                <a:gd name="connsiteX0" fmla="*/ 369332 w 1255060"/>
                <a:gd name="connsiteY0" fmla="*/ 1938618 h 1941871"/>
                <a:gd name="connsiteX1" fmla="*/ 600499 w 1255060"/>
                <a:gd name="connsiteY1" fmla="*/ 1657378 h 1941871"/>
                <a:gd name="connsiteX2" fmla="*/ 336416 w 1255060"/>
                <a:gd name="connsiteY2" fmla="*/ 1056161 h 1941871"/>
                <a:gd name="connsiteX3" fmla="*/ 906498 w 1255060"/>
                <a:gd name="connsiteY3" fmla="*/ 1271156 h 1941871"/>
                <a:gd name="connsiteX4" fmla="*/ 1060400 w 1255060"/>
                <a:gd name="connsiteY4" fmla="*/ 1333291 h 1941871"/>
                <a:gd name="connsiteX5" fmla="*/ 1139193 w 1255060"/>
                <a:gd name="connsiteY5" fmla="*/ 1228068 h 1941871"/>
                <a:gd name="connsiteX6" fmla="*/ 1204361 w 1255060"/>
                <a:gd name="connsiteY6" fmla="*/ 1105033 h 1941871"/>
                <a:gd name="connsiteX7" fmla="*/ 325292 w 1255060"/>
                <a:gd name="connsiteY7" fmla="*/ 13511 h 1941871"/>
                <a:gd name="connsiteX8" fmla="*/ 185694 w 1255060"/>
                <a:gd name="connsiteY8" fmla="*/ 646378 h 1941871"/>
                <a:gd name="connsiteX9" fmla="*/ 7825 w 1255060"/>
                <a:gd name="connsiteY9" fmla="*/ 790765 h 1941871"/>
                <a:gd name="connsiteX10" fmla="*/ 156444 w 1255060"/>
                <a:gd name="connsiteY10" fmla="*/ 1575765 h 1941871"/>
                <a:gd name="connsiteX11" fmla="*/ 369332 w 1255060"/>
                <a:gd name="connsiteY11" fmla="*/ 1938618 h 1941871"/>
                <a:gd name="connsiteX0" fmla="*/ 369332 w 1185389"/>
                <a:gd name="connsiteY0" fmla="*/ 1938618 h 1941871"/>
                <a:gd name="connsiteX1" fmla="*/ 600499 w 1185389"/>
                <a:gd name="connsiteY1" fmla="*/ 1657378 h 1941871"/>
                <a:gd name="connsiteX2" fmla="*/ 336416 w 1185389"/>
                <a:gd name="connsiteY2" fmla="*/ 1056161 h 1941871"/>
                <a:gd name="connsiteX3" fmla="*/ 906498 w 1185389"/>
                <a:gd name="connsiteY3" fmla="*/ 1271156 h 1941871"/>
                <a:gd name="connsiteX4" fmla="*/ 1060400 w 1185389"/>
                <a:gd name="connsiteY4" fmla="*/ 1333291 h 1941871"/>
                <a:gd name="connsiteX5" fmla="*/ 1139193 w 1185389"/>
                <a:gd name="connsiteY5" fmla="*/ 1228068 h 1941871"/>
                <a:gd name="connsiteX6" fmla="*/ 325292 w 1185389"/>
                <a:gd name="connsiteY6" fmla="*/ 13511 h 1941871"/>
                <a:gd name="connsiteX7" fmla="*/ 185694 w 1185389"/>
                <a:gd name="connsiteY7" fmla="*/ 646378 h 1941871"/>
                <a:gd name="connsiteX8" fmla="*/ 7825 w 1185389"/>
                <a:gd name="connsiteY8" fmla="*/ 790765 h 1941871"/>
                <a:gd name="connsiteX9" fmla="*/ 156444 w 1185389"/>
                <a:gd name="connsiteY9" fmla="*/ 1575765 h 1941871"/>
                <a:gd name="connsiteX10" fmla="*/ 369332 w 1185389"/>
                <a:gd name="connsiteY10" fmla="*/ 1938618 h 1941871"/>
                <a:gd name="connsiteX0" fmla="*/ 369332 w 1094202"/>
                <a:gd name="connsiteY0" fmla="*/ 1938618 h 1941871"/>
                <a:gd name="connsiteX1" fmla="*/ 600499 w 1094202"/>
                <a:gd name="connsiteY1" fmla="*/ 1657378 h 1941871"/>
                <a:gd name="connsiteX2" fmla="*/ 336416 w 1094202"/>
                <a:gd name="connsiteY2" fmla="*/ 1056161 h 1941871"/>
                <a:gd name="connsiteX3" fmla="*/ 906498 w 1094202"/>
                <a:gd name="connsiteY3" fmla="*/ 1271156 h 1941871"/>
                <a:gd name="connsiteX4" fmla="*/ 1060400 w 1094202"/>
                <a:gd name="connsiteY4" fmla="*/ 1333291 h 1941871"/>
                <a:gd name="connsiteX5" fmla="*/ 325292 w 1094202"/>
                <a:gd name="connsiteY5" fmla="*/ 13511 h 1941871"/>
                <a:gd name="connsiteX6" fmla="*/ 185694 w 1094202"/>
                <a:gd name="connsiteY6" fmla="*/ 646378 h 1941871"/>
                <a:gd name="connsiteX7" fmla="*/ 7825 w 1094202"/>
                <a:gd name="connsiteY7" fmla="*/ 790765 h 1941871"/>
                <a:gd name="connsiteX8" fmla="*/ 156444 w 1094202"/>
                <a:gd name="connsiteY8" fmla="*/ 1575765 h 1941871"/>
                <a:gd name="connsiteX9" fmla="*/ 369332 w 1094202"/>
                <a:gd name="connsiteY9" fmla="*/ 1938618 h 1941871"/>
                <a:gd name="connsiteX0" fmla="*/ 369332 w 906504"/>
                <a:gd name="connsiteY0" fmla="*/ 1938618 h 1941871"/>
                <a:gd name="connsiteX1" fmla="*/ 600499 w 906504"/>
                <a:gd name="connsiteY1" fmla="*/ 1657378 h 1941871"/>
                <a:gd name="connsiteX2" fmla="*/ 336416 w 906504"/>
                <a:gd name="connsiteY2" fmla="*/ 1056161 h 1941871"/>
                <a:gd name="connsiteX3" fmla="*/ 906498 w 906504"/>
                <a:gd name="connsiteY3" fmla="*/ 1271156 h 1941871"/>
                <a:gd name="connsiteX4" fmla="*/ 325292 w 906504"/>
                <a:gd name="connsiteY4" fmla="*/ 13511 h 1941871"/>
                <a:gd name="connsiteX5" fmla="*/ 185694 w 906504"/>
                <a:gd name="connsiteY5" fmla="*/ 646378 h 1941871"/>
                <a:gd name="connsiteX6" fmla="*/ 7825 w 906504"/>
                <a:gd name="connsiteY6" fmla="*/ 790765 h 1941871"/>
                <a:gd name="connsiteX7" fmla="*/ 156444 w 906504"/>
                <a:gd name="connsiteY7" fmla="*/ 1575765 h 1941871"/>
                <a:gd name="connsiteX8" fmla="*/ 369332 w 906504"/>
                <a:gd name="connsiteY8" fmla="*/ 1938618 h 1941871"/>
                <a:gd name="connsiteX0" fmla="*/ 369332 w 864940"/>
                <a:gd name="connsiteY0" fmla="*/ 1938618 h 1941871"/>
                <a:gd name="connsiteX1" fmla="*/ 600499 w 864940"/>
                <a:gd name="connsiteY1" fmla="*/ 1657378 h 1941871"/>
                <a:gd name="connsiteX2" fmla="*/ 336416 w 864940"/>
                <a:gd name="connsiteY2" fmla="*/ 1056161 h 1941871"/>
                <a:gd name="connsiteX3" fmla="*/ 864934 w 864940"/>
                <a:gd name="connsiteY3" fmla="*/ 610881 h 1941871"/>
                <a:gd name="connsiteX4" fmla="*/ 325292 w 864940"/>
                <a:gd name="connsiteY4" fmla="*/ 13511 h 1941871"/>
                <a:gd name="connsiteX5" fmla="*/ 185694 w 864940"/>
                <a:gd name="connsiteY5" fmla="*/ 646378 h 1941871"/>
                <a:gd name="connsiteX6" fmla="*/ 7825 w 864940"/>
                <a:gd name="connsiteY6" fmla="*/ 790765 h 1941871"/>
                <a:gd name="connsiteX7" fmla="*/ 156444 w 864940"/>
                <a:gd name="connsiteY7" fmla="*/ 1575765 h 1941871"/>
                <a:gd name="connsiteX8" fmla="*/ 369332 w 864940"/>
                <a:gd name="connsiteY8" fmla="*/ 1938618 h 1941871"/>
                <a:gd name="connsiteX0" fmla="*/ 369332 w 864939"/>
                <a:gd name="connsiteY0" fmla="*/ 1938618 h 1941871"/>
                <a:gd name="connsiteX1" fmla="*/ 600499 w 864939"/>
                <a:gd name="connsiteY1" fmla="*/ 1657378 h 1941871"/>
                <a:gd name="connsiteX2" fmla="*/ 336416 w 864939"/>
                <a:gd name="connsiteY2" fmla="*/ 1056161 h 1941871"/>
                <a:gd name="connsiteX3" fmla="*/ 864934 w 864939"/>
                <a:gd name="connsiteY3" fmla="*/ 610881 h 1941871"/>
                <a:gd name="connsiteX4" fmla="*/ 325292 w 864939"/>
                <a:gd name="connsiteY4" fmla="*/ 13511 h 1941871"/>
                <a:gd name="connsiteX5" fmla="*/ 185694 w 864939"/>
                <a:gd name="connsiteY5" fmla="*/ 646378 h 1941871"/>
                <a:gd name="connsiteX6" fmla="*/ 7825 w 864939"/>
                <a:gd name="connsiteY6" fmla="*/ 790765 h 1941871"/>
                <a:gd name="connsiteX7" fmla="*/ 156444 w 864939"/>
                <a:gd name="connsiteY7" fmla="*/ 1575765 h 1941871"/>
                <a:gd name="connsiteX8" fmla="*/ 369332 w 864939"/>
                <a:gd name="connsiteY8" fmla="*/ 1938618 h 1941871"/>
                <a:gd name="connsiteX0" fmla="*/ 369332 w 867570"/>
                <a:gd name="connsiteY0" fmla="*/ 1938618 h 1941871"/>
                <a:gd name="connsiteX1" fmla="*/ 600499 w 867570"/>
                <a:gd name="connsiteY1" fmla="*/ 1657378 h 1941871"/>
                <a:gd name="connsiteX2" fmla="*/ 336416 w 867570"/>
                <a:gd name="connsiteY2" fmla="*/ 1056161 h 1941871"/>
                <a:gd name="connsiteX3" fmla="*/ 864934 w 867570"/>
                <a:gd name="connsiteY3" fmla="*/ 610881 h 1941871"/>
                <a:gd name="connsiteX4" fmla="*/ 531167 w 867570"/>
                <a:gd name="connsiteY4" fmla="*/ 276818 h 1941871"/>
                <a:gd name="connsiteX5" fmla="*/ 325292 w 867570"/>
                <a:gd name="connsiteY5" fmla="*/ 13511 h 1941871"/>
                <a:gd name="connsiteX6" fmla="*/ 185694 w 867570"/>
                <a:gd name="connsiteY6" fmla="*/ 646378 h 1941871"/>
                <a:gd name="connsiteX7" fmla="*/ 7825 w 867570"/>
                <a:gd name="connsiteY7" fmla="*/ 790765 h 1941871"/>
                <a:gd name="connsiteX8" fmla="*/ 156444 w 867570"/>
                <a:gd name="connsiteY8" fmla="*/ 1575765 h 1941871"/>
                <a:gd name="connsiteX9" fmla="*/ 369332 w 867570"/>
                <a:gd name="connsiteY9" fmla="*/ 1938618 h 1941871"/>
                <a:gd name="connsiteX0" fmla="*/ 369332 w 644187"/>
                <a:gd name="connsiteY0" fmla="*/ 1938618 h 1941871"/>
                <a:gd name="connsiteX1" fmla="*/ 600499 w 644187"/>
                <a:gd name="connsiteY1" fmla="*/ 1657378 h 1941871"/>
                <a:gd name="connsiteX2" fmla="*/ 336416 w 644187"/>
                <a:gd name="connsiteY2" fmla="*/ 1056161 h 1941871"/>
                <a:gd name="connsiteX3" fmla="*/ 517023 w 644187"/>
                <a:gd name="connsiteY3" fmla="*/ 467437 h 1941871"/>
                <a:gd name="connsiteX4" fmla="*/ 531167 w 644187"/>
                <a:gd name="connsiteY4" fmla="*/ 276818 h 1941871"/>
                <a:gd name="connsiteX5" fmla="*/ 325292 w 644187"/>
                <a:gd name="connsiteY5" fmla="*/ 13511 h 1941871"/>
                <a:gd name="connsiteX6" fmla="*/ 185694 w 644187"/>
                <a:gd name="connsiteY6" fmla="*/ 646378 h 1941871"/>
                <a:gd name="connsiteX7" fmla="*/ 7825 w 644187"/>
                <a:gd name="connsiteY7" fmla="*/ 790765 h 1941871"/>
                <a:gd name="connsiteX8" fmla="*/ 156444 w 644187"/>
                <a:gd name="connsiteY8" fmla="*/ 1575765 h 1941871"/>
                <a:gd name="connsiteX9" fmla="*/ 369332 w 644187"/>
                <a:gd name="connsiteY9" fmla="*/ 1938618 h 1941871"/>
                <a:gd name="connsiteX0" fmla="*/ 389219 w 664074"/>
                <a:gd name="connsiteY0" fmla="*/ 1943313 h 1946566"/>
                <a:gd name="connsiteX1" fmla="*/ 620386 w 664074"/>
                <a:gd name="connsiteY1" fmla="*/ 1662073 h 1946566"/>
                <a:gd name="connsiteX2" fmla="*/ 356303 w 664074"/>
                <a:gd name="connsiteY2" fmla="*/ 1060856 h 1946566"/>
                <a:gd name="connsiteX3" fmla="*/ 536910 w 664074"/>
                <a:gd name="connsiteY3" fmla="*/ 472132 h 1946566"/>
                <a:gd name="connsiteX4" fmla="*/ 551054 w 664074"/>
                <a:gd name="connsiteY4" fmla="*/ 281513 h 1946566"/>
                <a:gd name="connsiteX5" fmla="*/ 345179 w 664074"/>
                <a:gd name="connsiteY5" fmla="*/ 18206 h 1946566"/>
                <a:gd name="connsiteX6" fmla="*/ 50938 w 664074"/>
                <a:gd name="connsiteY6" fmla="*/ 443956 h 1946566"/>
                <a:gd name="connsiteX7" fmla="*/ 27712 w 664074"/>
                <a:gd name="connsiteY7" fmla="*/ 795460 h 1946566"/>
                <a:gd name="connsiteX8" fmla="*/ 176331 w 664074"/>
                <a:gd name="connsiteY8" fmla="*/ 1580460 h 1946566"/>
                <a:gd name="connsiteX9" fmla="*/ 389219 w 664074"/>
                <a:gd name="connsiteY9" fmla="*/ 1943313 h 1946566"/>
                <a:gd name="connsiteX0" fmla="*/ 365820 w 640675"/>
                <a:gd name="connsiteY0" fmla="*/ 1926177 h 1929430"/>
                <a:gd name="connsiteX1" fmla="*/ 596987 w 640675"/>
                <a:gd name="connsiteY1" fmla="*/ 1644937 h 1929430"/>
                <a:gd name="connsiteX2" fmla="*/ 332904 w 640675"/>
                <a:gd name="connsiteY2" fmla="*/ 1043720 h 1929430"/>
                <a:gd name="connsiteX3" fmla="*/ 513511 w 640675"/>
                <a:gd name="connsiteY3" fmla="*/ 454996 h 1929430"/>
                <a:gd name="connsiteX4" fmla="*/ 527655 w 640675"/>
                <a:gd name="connsiteY4" fmla="*/ 264377 h 1929430"/>
                <a:gd name="connsiteX5" fmla="*/ 321780 w 640675"/>
                <a:gd name="connsiteY5" fmla="*/ 1070 h 1929430"/>
                <a:gd name="connsiteX6" fmla="*/ 4313 w 640675"/>
                <a:gd name="connsiteY6" fmla="*/ 778324 h 1929430"/>
                <a:gd name="connsiteX7" fmla="*/ 152932 w 640675"/>
                <a:gd name="connsiteY7" fmla="*/ 1563324 h 1929430"/>
                <a:gd name="connsiteX8" fmla="*/ 365820 w 640675"/>
                <a:gd name="connsiteY8" fmla="*/ 1926177 h 1929430"/>
                <a:gd name="connsiteX0" fmla="*/ 365820 w 641922"/>
                <a:gd name="connsiteY0" fmla="*/ 1926326 h 1929579"/>
                <a:gd name="connsiteX1" fmla="*/ 596987 w 641922"/>
                <a:gd name="connsiteY1" fmla="*/ 1645086 h 1929579"/>
                <a:gd name="connsiteX2" fmla="*/ 332904 w 641922"/>
                <a:gd name="connsiteY2" fmla="*/ 1043869 h 1929579"/>
                <a:gd name="connsiteX3" fmla="*/ 513511 w 641922"/>
                <a:gd name="connsiteY3" fmla="*/ 455145 h 1929579"/>
                <a:gd name="connsiteX4" fmla="*/ 612764 w 641922"/>
                <a:gd name="connsiteY4" fmla="*/ 240432 h 1929579"/>
                <a:gd name="connsiteX5" fmla="*/ 321780 w 641922"/>
                <a:gd name="connsiteY5" fmla="*/ 1219 h 1929579"/>
                <a:gd name="connsiteX6" fmla="*/ 4313 w 641922"/>
                <a:gd name="connsiteY6" fmla="*/ 778473 h 1929579"/>
                <a:gd name="connsiteX7" fmla="*/ 152932 w 641922"/>
                <a:gd name="connsiteY7" fmla="*/ 1563473 h 1929579"/>
                <a:gd name="connsiteX8" fmla="*/ 365820 w 641922"/>
                <a:gd name="connsiteY8" fmla="*/ 1926326 h 1929579"/>
                <a:gd name="connsiteX0" fmla="*/ 365820 w 641300"/>
                <a:gd name="connsiteY0" fmla="*/ 1926326 h 1929579"/>
                <a:gd name="connsiteX1" fmla="*/ 596987 w 641300"/>
                <a:gd name="connsiteY1" fmla="*/ 1645086 h 1929579"/>
                <a:gd name="connsiteX2" fmla="*/ 363740 w 641300"/>
                <a:gd name="connsiteY2" fmla="*/ 900730 h 1929579"/>
                <a:gd name="connsiteX3" fmla="*/ 513511 w 641300"/>
                <a:gd name="connsiteY3" fmla="*/ 455145 h 1929579"/>
                <a:gd name="connsiteX4" fmla="*/ 612764 w 641300"/>
                <a:gd name="connsiteY4" fmla="*/ 240432 h 1929579"/>
                <a:gd name="connsiteX5" fmla="*/ 321780 w 641300"/>
                <a:gd name="connsiteY5" fmla="*/ 1219 h 1929579"/>
                <a:gd name="connsiteX6" fmla="*/ 4313 w 641300"/>
                <a:gd name="connsiteY6" fmla="*/ 778473 h 1929579"/>
                <a:gd name="connsiteX7" fmla="*/ 152932 w 641300"/>
                <a:gd name="connsiteY7" fmla="*/ 1563473 h 1929579"/>
                <a:gd name="connsiteX8" fmla="*/ 365820 w 641300"/>
                <a:gd name="connsiteY8" fmla="*/ 1926326 h 1929579"/>
                <a:gd name="connsiteX0" fmla="*/ 365820 w 640675"/>
                <a:gd name="connsiteY0" fmla="*/ 1926326 h 1929579"/>
                <a:gd name="connsiteX1" fmla="*/ 596987 w 640675"/>
                <a:gd name="connsiteY1" fmla="*/ 1645086 h 1929579"/>
                <a:gd name="connsiteX2" fmla="*/ 363740 w 640675"/>
                <a:gd name="connsiteY2" fmla="*/ 900730 h 1929579"/>
                <a:gd name="connsiteX3" fmla="*/ 612764 w 640675"/>
                <a:gd name="connsiteY3" fmla="*/ 240432 h 1929579"/>
                <a:gd name="connsiteX4" fmla="*/ 321780 w 640675"/>
                <a:gd name="connsiteY4" fmla="*/ 1219 h 1929579"/>
                <a:gd name="connsiteX5" fmla="*/ 4313 w 640675"/>
                <a:gd name="connsiteY5" fmla="*/ 778473 h 1929579"/>
                <a:gd name="connsiteX6" fmla="*/ 152932 w 640675"/>
                <a:gd name="connsiteY6" fmla="*/ 1563473 h 1929579"/>
                <a:gd name="connsiteX7" fmla="*/ 365820 w 640675"/>
                <a:gd name="connsiteY7" fmla="*/ 1926326 h 1929579"/>
                <a:gd name="connsiteX0" fmla="*/ 365820 w 640675"/>
                <a:gd name="connsiteY0" fmla="*/ 1841500 h 1844753"/>
                <a:gd name="connsiteX1" fmla="*/ 596987 w 640675"/>
                <a:gd name="connsiteY1" fmla="*/ 1560260 h 1844753"/>
                <a:gd name="connsiteX2" fmla="*/ 363740 w 640675"/>
                <a:gd name="connsiteY2" fmla="*/ 815904 h 1844753"/>
                <a:gd name="connsiteX3" fmla="*/ 612764 w 640675"/>
                <a:gd name="connsiteY3" fmla="*/ 155606 h 1844753"/>
                <a:gd name="connsiteX4" fmla="*/ 144473 w 640675"/>
                <a:gd name="connsiteY4" fmla="*/ 2430 h 1844753"/>
                <a:gd name="connsiteX5" fmla="*/ 4313 w 640675"/>
                <a:gd name="connsiteY5" fmla="*/ 693647 h 1844753"/>
                <a:gd name="connsiteX6" fmla="*/ 152932 w 640675"/>
                <a:gd name="connsiteY6" fmla="*/ 1478647 h 1844753"/>
                <a:gd name="connsiteX7" fmla="*/ 365820 w 640675"/>
                <a:gd name="connsiteY7" fmla="*/ 1841500 h 1844753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949877 h 1953130"/>
                <a:gd name="connsiteX1" fmla="*/ 596987 w 640675"/>
                <a:gd name="connsiteY1" fmla="*/ 1668637 h 1953130"/>
                <a:gd name="connsiteX2" fmla="*/ 363740 w 640675"/>
                <a:gd name="connsiteY2" fmla="*/ 924281 h 1953130"/>
                <a:gd name="connsiteX3" fmla="*/ 488283 w 640675"/>
                <a:gd name="connsiteY3" fmla="*/ 218578 h 1953130"/>
                <a:gd name="connsiteX4" fmla="*/ 56157 w 640675"/>
                <a:gd name="connsiteY4" fmla="*/ 1400 h 1953130"/>
                <a:gd name="connsiteX5" fmla="*/ 4313 w 640675"/>
                <a:gd name="connsiteY5" fmla="*/ 802024 h 1953130"/>
                <a:gd name="connsiteX6" fmla="*/ 152932 w 640675"/>
                <a:gd name="connsiteY6" fmla="*/ 1587024 h 1953130"/>
                <a:gd name="connsiteX7" fmla="*/ 365820 w 640675"/>
                <a:gd name="connsiteY7" fmla="*/ 1949877 h 1953130"/>
                <a:gd name="connsiteX0" fmla="*/ 424261 w 699116"/>
                <a:gd name="connsiteY0" fmla="*/ 1949877 h 1953130"/>
                <a:gd name="connsiteX1" fmla="*/ 655428 w 699116"/>
                <a:gd name="connsiteY1" fmla="*/ 1668637 h 1953130"/>
                <a:gd name="connsiteX2" fmla="*/ 422181 w 699116"/>
                <a:gd name="connsiteY2" fmla="*/ 924281 h 1953130"/>
                <a:gd name="connsiteX3" fmla="*/ 546724 w 699116"/>
                <a:gd name="connsiteY3" fmla="*/ 218578 h 1953130"/>
                <a:gd name="connsiteX4" fmla="*/ 114598 w 699116"/>
                <a:gd name="connsiteY4" fmla="*/ 1400 h 1953130"/>
                <a:gd name="connsiteX5" fmla="*/ 3177 w 699116"/>
                <a:gd name="connsiteY5" fmla="*/ 818890 h 1953130"/>
                <a:gd name="connsiteX6" fmla="*/ 211373 w 699116"/>
                <a:gd name="connsiteY6" fmla="*/ 1587024 h 1953130"/>
                <a:gd name="connsiteX7" fmla="*/ 424261 w 699116"/>
                <a:gd name="connsiteY7" fmla="*/ 1949877 h 1953130"/>
                <a:gd name="connsiteX0" fmla="*/ 424261 w 699116"/>
                <a:gd name="connsiteY0" fmla="*/ 1931155 h 1934408"/>
                <a:gd name="connsiteX1" fmla="*/ 655428 w 699116"/>
                <a:gd name="connsiteY1" fmla="*/ 1649915 h 1934408"/>
                <a:gd name="connsiteX2" fmla="*/ 422181 w 699116"/>
                <a:gd name="connsiteY2" fmla="*/ 905559 h 1934408"/>
                <a:gd name="connsiteX3" fmla="*/ 546724 w 699116"/>
                <a:gd name="connsiteY3" fmla="*/ 199856 h 1934408"/>
                <a:gd name="connsiteX4" fmla="*/ 111053 w 699116"/>
                <a:gd name="connsiteY4" fmla="*/ 1603 h 1934408"/>
                <a:gd name="connsiteX5" fmla="*/ 3177 w 699116"/>
                <a:gd name="connsiteY5" fmla="*/ 800168 h 1934408"/>
                <a:gd name="connsiteX6" fmla="*/ 211373 w 699116"/>
                <a:gd name="connsiteY6" fmla="*/ 1568302 h 1934408"/>
                <a:gd name="connsiteX7" fmla="*/ 424261 w 699116"/>
                <a:gd name="connsiteY7" fmla="*/ 1931155 h 1934408"/>
                <a:gd name="connsiteX0" fmla="*/ 456838 w 731693"/>
                <a:gd name="connsiteY0" fmla="*/ 1931155 h 1934408"/>
                <a:gd name="connsiteX1" fmla="*/ 688005 w 731693"/>
                <a:gd name="connsiteY1" fmla="*/ 1649915 h 1934408"/>
                <a:gd name="connsiteX2" fmla="*/ 454758 w 731693"/>
                <a:gd name="connsiteY2" fmla="*/ 905559 h 1934408"/>
                <a:gd name="connsiteX3" fmla="*/ 579301 w 731693"/>
                <a:gd name="connsiteY3" fmla="*/ 199856 h 1934408"/>
                <a:gd name="connsiteX4" fmla="*/ 143630 w 731693"/>
                <a:gd name="connsiteY4" fmla="*/ 1603 h 1934408"/>
                <a:gd name="connsiteX5" fmla="*/ 2771 w 731693"/>
                <a:gd name="connsiteY5" fmla="*/ 782623 h 1934408"/>
                <a:gd name="connsiteX6" fmla="*/ 243950 w 731693"/>
                <a:gd name="connsiteY6" fmla="*/ 1568302 h 1934408"/>
                <a:gd name="connsiteX7" fmla="*/ 456838 w 731693"/>
                <a:gd name="connsiteY7" fmla="*/ 1931155 h 1934408"/>
                <a:gd name="connsiteX0" fmla="*/ 457828 w 733579"/>
                <a:gd name="connsiteY0" fmla="*/ 1931155 h 1933145"/>
                <a:gd name="connsiteX1" fmla="*/ 688995 w 733579"/>
                <a:gd name="connsiteY1" fmla="*/ 1649915 h 1933145"/>
                <a:gd name="connsiteX2" fmla="*/ 455748 w 733579"/>
                <a:gd name="connsiteY2" fmla="*/ 905559 h 1933145"/>
                <a:gd name="connsiteX3" fmla="*/ 580291 w 733579"/>
                <a:gd name="connsiteY3" fmla="*/ 199856 h 1933145"/>
                <a:gd name="connsiteX4" fmla="*/ 144620 w 733579"/>
                <a:gd name="connsiteY4" fmla="*/ 1603 h 1933145"/>
                <a:gd name="connsiteX5" fmla="*/ 3761 w 733579"/>
                <a:gd name="connsiteY5" fmla="*/ 782623 h 1933145"/>
                <a:gd name="connsiteX6" fmla="*/ 187847 w 733579"/>
                <a:gd name="connsiteY6" fmla="*/ 1593425 h 1933145"/>
                <a:gd name="connsiteX7" fmla="*/ 457828 w 733579"/>
                <a:gd name="connsiteY7" fmla="*/ 1931155 h 1933145"/>
                <a:gd name="connsiteX0" fmla="*/ 453205 w 733089"/>
                <a:gd name="connsiteY0" fmla="*/ 1977262 h 1978183"/>
                <a:gd name="connsiteX1" fmla="*/ 688978 w 733089"/>
                <a:gd name="connsiteY1" fmla="*/ 1649915 h 1978183"/>
                <a:gd name="connsiteX2" fmla="*/ 455731 w 733089"/>
                <a:gd name="connsiteY2" fmla="*/ 905559 h 1978183"/>
                <a:gd name="connsiteX3" fmla="*/ 580274 w 733089"/>
                <a:gd name="connsiteY3" fmla="*/ 199856 h 1978183"/>
                <a:gd name="connsiteX4" fmla="*/ 144603 w 733089"/>
                <a:gd name="connsiteY4" fmla="*/ 1603 h 1978183"/>
                <a:gd name="connsiteX5" fmla="*/ 3744 w 733089"/>
                <a:gd name="connsiteY5" fmla="*/ 782623 h 1978183"/>
                <a:gd name="connsiteX6" fmla="*/ 187830 w 733089"/>
                <a:gd name="connsiteY6" fmla="*/ 1593425 h 1978183"/>
                <a:gd name="connsiteX7" fmla="*/ 453205 w 733089"/>
                <a:gd name="connsiteY7" fmla="*/ 1977262 h 197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089" h="1978183">
                  <a:moveTo>
                    <a:pt x="453205" y="1977262"/>
                  </a:moveTo>
                  <a:cubicBezTo>
                    <a:pt x="536730" y="1986677"/>
                    <a:pt x="846811" y="1927164"/>
                    <a:pt x="688978" y="1649915"/>
                  </a:cubicBezTo>
                  <a:lnTo>
                    <a:pt x="455731" y="905559"/>
                  </a:lnTo>
                  <a:cubicBezTo>
                    <a:pt x="458361" y="671450"/>
                    <a:pt x="401087" y="375599"/>
                    <a:pt x="580274" y="199856"/>
                  </a:cubicBezTo>
                  <a:cubicBezTo>
                    <a:pt x="490334" y="100294"/>
                    <a:pt x="254199" y="-14979"/>
                    <a:pt x="144603" y="1603"/>
                  </a:cubicBezTo>
                  <a:cubicBezTo>
                    <a:pt x="57379" y="87261"/>
                    <a:pt x="31885" y="522247"/>
                    <a:pt x="3744" y="782623"/>
                  </a:cubicBezTo>
                  <a:cubicBezTo>
                    <a:pt x="-24397" y="1042999"/>
                    <a:pt x="112920" y="1394319"/>
                    <a:pt x="187830" y="1593425"/>
                  </a:cubicBezTo>
                  <a:cubicBezTo>
                    <a:pt x="262740" y="1792532"/>
                    <a:pt x="369680" y="1967847"/>
                    <a:pt x="453205" y="1977262"/>
                  </a:cubicBezTo>
                  <a:close/>
                </a:path>
              </a:pathLst>
            </a:custGeom>
            <a:solidFill>
              <a:srgbClr val="F8C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878339" y="1190977"/>
              <a:ext cx="2356275" cy="6791555"/>
              <a:chOff x="878339" y="1190977"/>
              <a:chExt cx="2356275" cy="6791555"/>
            </a:xfrm>
          </p:grpSpPr>
          <p:sp>
            <p:nvSpPr>
              <p:cNvPr id="5" name="Téglalap 4"/>
              <p:cNvSpPr/>
              <p:nvPr/>
            </p:nvSpPr>
            <p:spPr>
              <a:xfrm>
                <a:off x="997587" y="2945860"/>
                <a:ext cx="2237027" cy="4902185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68947"/>
                  <a:gd name="connsiteY0" fmla="*/ 303827 h 4886419"/>
                  <a:gd name="connsiteX1" fmla="*/ 2670215 w 2868947"/>
                  <a:gd name="connsiteY1" fmla="*/ 303827 h 4886419"/>
                  <a:gd name="connsiteX2" fmla="*/ 2688915 w 2868947"/>
                  <a:gd name="connsiteY2" fmla="*/ 2285046 h 4886419"/>
                  <a:gd name="connsiteX3" fmla="*/ 2670215 w 2868947"/>
                  <a:gd name="connsiteY3" fmla="*/ 4886419 h 4886419"/>
                  <a:gd name="connsiteX4" fmla="*/ 175172 w 2868947"/>
                  <a:gd name="connsiteY4" fmla="*/ 4886419 h 4886419"/>
                  <a:gd name="connsiteX5" fmla="*/ 175172 w 2868947"/>
                  <a:gd name="connsiteY5" fmla="*/ 303827 h 4886419"/>
                  <a:gd name="connsiteX0" fmla="*/ 202904 w 2896681"/>
                  <a:gd name="connsiteY0" fmla="*/ 303827 h 4886419"/>
                  <a:gd name="connsiteX1" fmla="*/ 2697947 w 2896681"/>
                  <a:gd name="connsiteY1" fmla="*/ 303827 h 4886419"/>
                  <a:gd name="connsiteX2" fmla="*/ 2716647 w 2896681"/>
                  <a:gd name="connsiteY2" fmla="*/ 2285046 h 4886419"/>
                  <a:gd name="connsiteX3" fmla="*/ 2697947 w 2896681"/>
                  <a:gd name="connsiteY3" fmla="*/ 4886419 h 4886419"/>
                  <a:gd name="connsiteX4" fmla="*/ 202904 w 2896681"/>
                  <a:gd name="connsiteY4" fmla="*/ 4886419 h 4886419"/>
                  <a:gd name="connsiteX5" fmla="*/ 185255 w 2896681"/>
                  <a:gd name="connsiteY5" fmla="*/ 2363873 h 4886419"/>
                  <a:gd name="connsiteX6" fmla="*/ 202904 w 2896681"/>
                  <a:gd name="connsiteY6" fmla="*/ 303827 h 4886419"/>
                  <a:gd name="connsiteX0" fmla="*/ 202904 w 3023527"/>
                  <a:gd name="connsiteY0" fmla="*/ 303827 h 4902185"/>
                  <a:gd name="connsiteX1" fmla="*/ 2697947 w 3023527"/>
                  <a:gd name="connsiteY1" fmla="*/ 303827 h 4902185"/>
                  <a:gd name="connsiteX2" fmla="*/ 2716647 w 3023527"/>
                  <a:gd name="connsiteY2" fmla="*/ 2285046 h 4902185"/>
                  <a:gd name="connsiteX3" fmla="*/ 2861262 w 3023527"/>
                  <a:gd name="connsiteY3" fmla="*/ 4902185 h 4902185"/>
                  <a:gd name="connsiteX4" fmla="*/ 202904 w 3023527"/>
                  <a:gd name="connsiteY4" fmla="*/ 4886419 h 4902185"/>
                  <a:gd name="connsiteX5" fmla="*/ 185255 w 3023527"/>
                  <a:gd name="connsiteY5" fmla="*/ 2363873 h 4902185"/>
                  <a:gd name="connsiteX6" fmla="*/ 202904 w 3023527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202904 w 2896681"/>
                  <a:gd name="connsiteY4" fmla="*/ 4886419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  <a:gd name="connsiteX0" fmla="*/ 296756 w 2990531"/>
                  <a:gd name="connsiteY0" fmla="*/ 303827 h 4902185"/>
                  <a:gd name="connsiteX1" fmla="*/ 2791799 w 2990531"/>
                  <a:gd name="connsiteY1" fmla="*/ 303827 h 4902185"/>
                  <a:gd name="connsiteX2" fmla="*/ 2810499 w 2990531"/>
                  <a:gd name="connsiteY2" fmla="*/ 2285046 h 4902185"/>
                  <a:gd name="connsiteX3" fmla="*/ 2955114 w 2990531"/>
                  <a:gd name="connsiteY3" fmla="*/ 4902185 h 4902185"/>
                  <a:gd name="connsiteX4" fmla="*/ 174269 w 2990531"/>
                  <a:gd name="connsiteY4" fmla="*/ 4839122 h 4902185"/>
                  <a:gd name="connsiteX5" fmla="*/ 279107 w 2990531"/>
                  <a:gd name="connsiteY5" fmla="*/ 2363873 h 4902185"/>
                  <a:gd name="connsiteX6" fmla="*/ 296756 w 2990531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80417 w 2896681"/>
                  <a:gd name="connsiteY4" fmla="*/ 4839122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681" h="4902185">
                    <a:moveTo>
                      <a:pt x="202904" y="303827"/>
                    </a:moveTo>
                    <a:cubicBezTo>
                      <a:pt x="340902" y="-27249"/>
                      <a:pt x="2496886" y="-169139"/>
                      <a:pt x="2697947" y="303827"/>
                    </a:cubicBezTo>
                    <a:cubicBezTo>
                      <a:pt x="3133916" y="634030"/>
                      <a:pt x="2716647" y="1521281"/>
                      <a:pt x="2716647" y="2285046"/>
                    </a:cubicBezTo>
                    <a:cubicBezTo>
                      <a:pt x="2716647" y="3048811"/>
                      <a:pt x="2848112" y="4468623"/>
                      <a:pt x="2861262" y="4902185"/>
                    </a:cubicBezTo>
                    <a:lnTo>
                      <a:pt x="80417" y="4839122"/>
                    </a:lnTo>
                    <a:cubicBezTo>
                      <a:pt x="103949" y="4402932"/>
                      <a:pt x="185255" y="3127638"/>
                      <a:pt x="185255" y="2363873"/>
                    </a:cubicBezTo>
                    <a:cubicBezTo>
                      <a:pt x="185255" y="1600108"/>
                      <a:pt x="-243097" y="647168"/>
                      <a:pt x="202904" y="303827"/>
                    </a:cubicBez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3" name="Csoportba foglalás 62"/>
              <p:cNvGrpSpPr/>
              <p:nvPr/>
            </p:nvGrpSpPr>
            <p:grpSpPr>
              <a:xfrm>
                <a:off x="1335440" y="1190977"/>
                <a:ext cx="1550156" cy="2076325"/>
                <a:chOff x="1119790" y="1792254"/>
                <a:chExt cx="3284821" cy="4041601"/>
              </a:xfrm>
            </p:grpSpPr>
            <p:sp>
              <p:nvSpPr>
                <p:cNvPr id="64" name="Ellipszis 205"/>
                <p:cNvSpPr/>
                <p:nvPr/>
              </p:nvSpPr>
              <p:spPr>
                <a:xfrm flipH="1">
                  <a:off x="1119790" y="1792254"/>
                  <a:ext cx="3284821" cy="3811385"/>
                </a:xfrm>
                <a:custGeom>
                  <a:avLst/>
                  <a:gdLst>
                    <a:gd name="connsiteX0" fmla="*/ 0 w 5462179"/>
                    <a:gd name="connsiteY0" fmla="*/ 2591153 h 5182305"/>
                    <a:gd name="connsiteX1" fmla="*/ 2731090 w 5462179"/>
                    <a:gd name="connsiteY1" fmla="*/ 0 h 5182305"/>
                    <a:gd name="connsiteX2" fmla="*/ 5462180 w 5462179"/>
                    <a:gd name="connsiteY2" fmla="*/ 2591153 h 5182305"/>
                    <a:gd name="connsiteX3" fmla="*/ 2731090 w 5462179"/>
                    <a:gd name="connsiteY3" fmla="*/ 5182306 h 5182305"/>
                    <a:gd name="connsiteX4" fmla="*/ 0 w 5462179"/>
                    <a:gd name="connsiteY4" fmla="*/ 2591153 h 5182305"/>
                    <a:gd name="connsiteX0" fmla="*/ 3658 w 5465838"/>
                    <a:gd name="connsiteY0" fmla="*/ 2621696 h 5243392"/>
                    <a:gd name="connsiteX1" fmla="*/ 2734748 w 5465838"/>
                    <a:gd name="connsiteY1" fmla="*/ 30543 h 5243392"/>
                    <a:gd name="connsiteX2" fmla="*/ 5465838 w 5465838"/>
                    <a:gd name="connsiteY2" fmla="*/ 2621696 h 5243392"/>
                    <a:gd name="connsiteX3" fmla="*/ 2734748 w 5465838"/>
                    <a:gd name="connsiteY3" fmla="*/ 5212849 h 5243392"/>
                    <a:gd name="connsiteX4" fmla="*/ 3658 w 5465838"/>
                    <a:gd name="connsiteY4" fmla="*/ 2621696 h 5243392"/>
                    <a:gd name="connsiteX0" fmla="*/ 3658 w 5526352"/>
                    <a:gd name="connsiteY0" fmla="*/ 2621696 h 5271920"/>
                    <a:gd name="connsiteX1" fmla="*/ 2734748 w 5526352"/>
                    <a:gd name="connsiteY1" fmla="*/ 30543 h 5271920"/>
                    <a:gd name="connsiteX2" fmla="*/ 5465838 w 5526352"/>
                    <a:gd name="connsiteY2" fmla="*/ 2621696 h 5271920"/>
                    <a:gd name="connsiteX3" fmla="*/ 2734748 w 5526352"/>
                    <a:gd name="connsiteY3" fmla="*/ 5212849 h 5271920"/>
                    <a:gd name="connsiteX4" fmla="*/ 3658 w 5526352"/>
                    <a:gd name="connsiteY4" fmla="*/ 2621696 h 5271920"/>
                    <a:gd name="connsiteX0" fmla="*/ 3658 w 5526352"/>
                    <a:gd name="connsiteY0" fmla="*/ 2633837 h 5284061"/>
                    <a:gd name="connsiteX1" fmla="*/ 2734748 w 5526352"/>
                    <a:gd name="connsiteY1" fmla="*/ 42684 h 5284061"/>
                    <a:gd name="connsiteX2" fmla="*/ 5465838 w 5526352"/>
                    <a:gd name="connsiteY2" fmla="*/ 2633837 h 5284061"/>
                    <a:gd name="connsiteX3" fmla="*/ 2734748 w 5526352"/>
                    <a:gd name="connsiteY3" fmla="*/ 5224990 h 5284061"/>
                    <a:gd name="connsiteX4" fmla="*/ 3658 w 5526352"/>
                    <a:gd name="connsiteY4" fmla="*/ 2633837 h 5284061"/>
                    <a:gd name="connsiteX0" fmla="*/ 2631 w 5821149"/>
                    <a:gd name="connsiteY0" fmla="*/ 2633837 h 5284061"/>
                    <a:gd name="connsiteX1" fmla="*/ 2733721 w 5821149"/>
                    <a:gd name="connsiteY1" fmla="*/ 42684 h 5284061"/>
                    <a:gd name="connsiteX2" fmla="*/ 5778710 w 5821149"/>
                    <a:gd name="connsiteY2" fmla="*/ 2633837 h 5284061"/>
                    <a:gd name="connsiteX3" fmla="*/ 2733721 w 5821149"/>
                    <a:gd name="connsiteY3" fmla="*/ 5224990 h 5284061"/>
                    <a:gd name="connsiteX4" fmla="*/ 2631 w 5821149"/>
                    <a:gd name="connsiteY4" fmla="*/ 2633837 h 5284061"/>
                    <a:gd name="connsiteX0" fmla="*/ 2631 w 5780970"/>
                    <a:gd name="connsiteY0" fmla="*/ 2633837 h 5276759"/>
                    <a:gd name="connsiteX1" fmla="*/ 2733721 w 5780970"/>
                    <a:gd name="connsiteY1" fmla="*/ 42684 h 5276759"/>
                    <a:gd name="connsiteX2" fmla="*/ 5778710 w 5780970"/>
                    <a:gd name="connsiteY2" fmla="*/ 2633837 h 5276759"/>
                    <a:gd name="connsiteX3" fmla="*/ 2733721 w 5780970"/>
                    <a:gd name="connsiteY3" fmla="*/ 5224990 h 5276759"/>
                    <a:gd name="connsiteX4" fmla="*/ 2631 w 5780970"/>
                    <a:gd name="connsiteY4" fmla="*/ 2633837 h 5276759"/>
                    <a:gd name="connsiteX0" fmla="*/ 2631 w 5778776"/>
                    <a:gd name="connsiteY0" fmla="*/ 2629587 h 5272509"/>
                    <a:gd name="connsiteX1" fmla="*/ 2733721 w 5778776"/>
                    <a:gd name="connsiteY1" fmla="*/ 38434 h 5272509"/>
                    <a:gd name="connsiteX2" fmla="*/ 5778710 w 5778776"/>
                    <a:gd name="connsiteY2" fmla="*/ 2629587 h 5272509"/>
                    <a:gd name="connsiteX3" fmla="*/ 2733721 w 5778776"/>
                    <a:gd name="connsiteY3" fmla="*/ 5220740 h 5272509"/>
                    <a:gd name="connsiteX4" fmla="*/ 2631 w 5778776"/>
                    <a:gd name="connsiteY4" fmla="*/ 2629587 h 5272509"/>
                    <a:gd name="connsiteX0" fmla="*/ 2631 w 5832841"/>
                    <a:gd name="connsiteY0" fmla="*/ 323895 h 2945591"/>
                    <a:gd name="connsiteX1" fmla="*/ 5778710 w 5832841"/>
                    <a:gd name="connsiteY1" fmla="*/ 323895 h 2945591"/>
                    <a:gd name="connsiteX2" fmla="*/ 2733721 w 5832841"/>
                    <a:gd name="connsiteY2" fmla="*/ 2915048 h 2945591"/>
                    <a:gd name="connsiteX3" fmla="*/ 2631 w 5832841"/>
                    <a:gd name="connsiteY3" fmla="*/ 323895 h 2945591"/>
                    <a:gd name="connsiteX0" fmla="*/ 72865 w 5903075"/>
                    <a:gd name="connsiteY0" fmla="*/ 323895 h 2915048"/>
                    <a:gd name="connsiteX1" fmla="*/ 5848944 w 5903075"/>
                    <a:gd name="connsiteY1" fmla="*/ 323895 h 2915048"/>
                    <a:gd name="connsiteX2" fmla="*/ 2803955 w 5903075"/>
                    <a:gd name="connsiteY2" fmla="*/ 2915048 h 2915048"/>
                    <a:gd name="connsiteX3" fmla="*/ 72865 w 5903075"/>
                    <a:gd name="connsiteY3" fmla="*/ 323895 h 2915048"/>
                    <a:gd name="connsiteX0" fmla="*/ 83388 w 5920845"/>
                    <a:gd name="connsiteY0" fmla="*/ 323895 h 2915048"/>
                    <a:gd name="connsiteX1" fmla="*/ 5859467 w 5920845"/>
                    <a:gd name="connsiteY1" fmla="*/ 323895 h 2915048"/>
                    <a:gd name="connsiteX2" fmla="*/ 2814478 w 5920845"/>
                    <a:gd name="connsiteY2" fmla="*/ 2915048 h 2915048"/>
                    <a:gd name="connsiteX3" fmla="*/ 83388 w 5920845"/>
                    <a:gd name="connsiteY3" fmla="*/ 323895 h 2915048"/>
                    <a:gd name="connsiteX0" fmla="*/ 58418 w 5553346"/>
                    <a:gd name="connsiteY0" fmla="*/ 355675 h 2946856"/>
                    <a:gd name="connsiteX1" fmla="*/ 5493303 w 5553346"/>
                    <a:gd name="connsiteY1" fmla="*/ 301084 h 2946856"/>
                    <a:gd name="connsiteX2" fmla="*/ 2789508 w 5553346"/>
                    <a:gd name="connsiteY2" fmla="*/ 2946828 h 2946856"/>
                    <a:gd name="connsiteX3" fmla="*/ 58418 w 5553346"/>
                    <a:gd name="connsiteY3" fmla="*/ 355675 h 2946856"/>
                    <a:gd name="connsiteX0" fmla="*/ 211 w 5435283"/>
                    <a:gd name="connsiteY0" fmla="*/ 2872471 h 5463660"/>
                    <a:gd name="connsiteX1" fmla="*/ 2868427 w 5435283"/>
                    <a:gd name="connsiteY1" fmla="*/ 26 h 5463660"/>
                    <a:gd name="connsiteX2" fmla="*/ 5435096 w 5435283"/>
                    <a:gd name="connsiteY2" fmla="*/ 2817880 h 5463660"/>
                    <a:gd name="connsiteX3" fmla="*/ 2731301 w 5435283"/>
                    <a:gd name="connsiteY3" fmla="*/ 5463624 h 5463660"/>
                    <a:gd name="connsiteX4" fmla="*/ 211 w 5435283"/>
                    <a:gd name="connsiteY4" fmla="*/ 2872471 h 5463660"/>
                    <a:gd name="connsiteX0" fmla="*/ 211 w 5513492"/>
                    <a:gd name="connsiteY0" fmla="*/ 2933993 h 5525182"/>
                    <a:gd name="connsiteX1" fmla="*/ 2868427 w 5513492"/>
                    <a:gd name="connsiteY1" fmla="*/ 61548 h 5525182"/>
                    <a:gd name="connsiteX2" fmla="*/ 4724522 w 5513492"/>
                    <a:gd name="connsiteY2" fmla="*/ 1044187 h 5525182"/>
                    <a:gd name="connsiteX3" fmla="*/ 5435096 w 5513492"/>
                    <a:gd name="connsiteY3" fmla="*/ 2879402 h 5525182"/>
                    <a:gd name="connsiteX4" fmla="*/ 2731301 w 5513492"/>
                    <a:gd name="connsiteY4" fmla="*/ 5525146 h 5525182"/>
                    <a:gd name="connsiteX5" fmla="*/ 211 w 5513492"/>
                    <a:gd name="connsiteY5" fmla="*/ 2933993 h 5525182"/>
                    <a:gd name="connsiteX0" fmla="*/ 9 w 5513290"/>
                    <a:gd name="connsiteY0" fmla="*/ 2731475 h 5322663"/>
                    <a:gd name="connsiteX1" fmla="*/ 2759043 w 5513290"/>
                    <a:gd name="connsiteY1" fmla="*/ 77394 h 5322663"/>
                    <a:gd name="connsiteX2" fmla="*/ 4724320 w 5513290"/>
                    <a:gd name="connsiteY2" fmla="*/ 841669 h 5322663"/>
                    <a:gd name="connsiteX3" fmla="*/ 5434894 w 5513290"/>
                    <a:gd name="connsiteY3" fmla="*/ 2676884 h 5322663"/>
                    <a:gd name="connsiteX4" fmla="*/ 2731099 w 5513290"/>
                    <a:gd name="connsiteY4" fmla="*/ 5322628 h 5322663"/>
                    <a:gd name="connsiteX5" fmla="*/ 9 w 5513290"/>
                    <a:gd name="connsiteY5" fmla="*/ 2731475 h 5322663"/>
                    <a:gd name="connsiteX0" fmla="*/ 9 w 5513290"/>
                    <a:gd name="connsiteY0" fmla="*/ 2654743 h 5245931"/>
                    <a:gd name="connsiteX1" fmla="*/ 2759043 w 5513290"/>
                    <a:gd name="connsiteY1" fmla="*/ 662 h 5245931"/>
                    <a:gd name="connsiteX2" fmla="*/ 4724320 w 5513290"/>
                    <a:gd name="connsiteY2" fmla="*/ 764937 h 5245931"/>
                    <a:gd name="connsiteX3" fmla="*/ 5434894 w 5513290"/>
                    <a:gd name="connsiteY3" fmla="*/ 2600152 h 5245931"/>
                    <a:gd name="connsiteX4" fmla="*/ 2731099 w 5513290"/>
                    <a:gd name="connsiteY4" fmla="*/ 5245896 h 5245931"/>
                    <a:gd name="connsiteX5" fmla="*/ 9 w 5513290"/>
                    <a:gd name="connsiteY5" fmla="*/ 2654743 h 5245931"/>
                    <a:gd name="connsiteX0" fmla="*/ 170 w 5513451"/>
                    <a:gd name="connsiteY0" fmla="*/ 2668364 h 5259552"/>
                    <a:gd name="connsiteX1" fmla="*/ 2854739 w 5513451"/>
                    <a:gd name="connsiteY1" fmla="*/ 635 h 5259552"/>
                    <a:gd name="connsiteX2" fmla="*/ 4724481 w 5513451"/>
                    <a:gd name="connsiteY2" fmla="*/ 778558 h 5259552"/>
                    <a:gd name="connsiteX3" fmla="*/ 5435055 w 5513451"/>
                    <a:gd name="connsiteY3" fmla="*/ 2613773 h 5259552"/>
                    <a:gd name="connsiteX4" fmla="*/ 2731260 w 5513451"/>
                    <a:gd name="connsiteY4" fmla="*/ 5259517 h 5259552"/>
                    <a:gd name="connsiteX5" fmla="*/ 170 w 5513451"/>
                    <a:gd name="connsiteY5" fmla="*/ 2668364 h 5259552"/>
                    <a:gd name="connsiteX0" fmla="*/ 56242 w 5569523"/>
                    <a:gd name="connsiteY0" fmla="*/ 2668364 h 5259550"/>
                    <a:gd name="connsiteX1" fmla="*/ 1095658 w 5569523"/>
                    <a:gd name="connsiteY1" fmla="*/ 737615 h 5259550"/>
                    <a:gd name="connsiteX2" fmla="*/ 2910811 w 5569523"/>
                    <a:gd name="connsiteY2" fmla="*/ 635 h 5259550"/>
                    <a:gd name="connsiteX3" fmla="*/ 4780553 w 5569523"/>
                    <a:gd name="connsiteY3" fmla="*/ 778558 h 5259550"/>
                    <a:gd name="connsiteX4" fmla="*/ 5491127 w 5569523"/>
                    <a:gd name="connsiteY4" fmla="*/ 2613773 h 5259550"/>
                    <a:gd name="connsiteX5" fmla="*/ 2787332 w 5569523"/>
                    <a:gd name="connsiteY5" fmla="*/ 5259517 h 5259550"/>
                    <a:gd name="connsiteX6" fmla="*/ 56242 w 5569523"/>
                    <a:gd name="connsiteY6" fmla="*/ 2668364 h 5259550"/>
                    <a:gd name="connsiteX0" fmla="*/ 16368 w 5529649"/>
                    <a:gd name="connsiteY0" fmla="*/ 2668364 h 5469767"/>
                    <a:gd name="connsiteX1" fmla="*/ 1055784 w 5529649"/>
                    <a:gd name="connsiteY1" fmla="*/ 737615 h 5469767"/>
                    <a:gd name="connsiteX2" fmla="*/ 2870937 w 5529649"/>
                    <a:gd name="connsiteY2" fmla="*/ 635 h 5469767"/>
                    <a:gd name="connsiteX3" fmla="*/ 4740679 w 5529649"/>
                    <a:gd name="connsiteY3" fmla="*/ 778558 h 5469767"/>
                    <a:gd name="connsiteX4" fmla="*/ 5451253 w 5529649"/>
                    <a:gd name="connsiteY4" fmla="*/ 2613773 h 5469767"/>
                    <a:gd name="connsiteX5" fmla="*/ 2747458 w 5529649"/>
                    <a:gd name="connsiteY5" fmla="*/ 5259517 h 5469767"/>
                    <a:gd name="connsiteX6" fmla="*/ 591760 w 5529649"/>
                    <a:gd name="connsiteY6" fmla="*/ 5009364 h 5469767"/>
                    <a:gd name="connsiteX7" fmla="*/ 16368 w 5529649"/>
                    <a:gd name="connsiteY7" fmla="*/ 2668364 h 5469767"/>
                    <a:gd name="connsiteX0" fmla="*/ 16368 w 5825668"/>
                    <a:gd name="connsiteY0" fmla="*/ 2668364 h 5313317"/>
                    <a:gd name="connsiteX1" fmla="*/ 1055784 w 5825668"/>
                    <a:gd name="connsiteY1" fmla="*/ 737615 h 5313317"/>
                    <a:gd name="connsiteX2" fmla="*/ 2870937 w 5825668"/>
                    <a:gd name="connsiteY2" fmla="*/ 635 h 5313317"/>
                    <a:gd name="connsiteX3" fmla="*/ 4740679 w 5825668"/>
                    <a:gd name="connsiteY3" fmla="*/ 778558 h 5313317"/>
                    <a:gd name="connsiteX4" fmla="*/ 5451253 w 5825668"/>
                    <a:gd name="connsiteY4" fmla="*/ 2613773 h 5313317"/>
                    <a:gd name="connsiteX5" fmla="*/ 5682375 w 5825668"/>
                    <a:gd name="connsiteY5" fmla="*/ 4777353 h 5313317"/>
                    <a:gd name="connsiteX6" fmla="*/ 2747458 w 5825668"/>
                    <a:gd name="connsiteY6" fmla="*/ 5259517 h 5313317"/>
                    <a:gd name="connsiteX7" fmla="*/ 591760 w 5825668"/>
                    <a:gd name="connsiteY7" fmla="*/ 5009364 h 5313317"/>
                    <a:gd name="connsiteX8" fmla="*/ 16368 w 5825668"/>
                    <a:gd name="connsiteY8" fmla="*/ 2668364 h 5313317"/>
                    <a:gd name="connsiteX0" fmla="*/ 5588 w 5814888"/>
                    <a:gd name="connsiteY0" fmla="*/ 2668364 h 5313317"/>
                    <a:gd name="connsiteX1" fmla="*/ 812992 w 5814888"/>
                    <a:gd name="connsiteY1" fmla="*/ 770949 h 5313317"/>
                    <a:gd name="connsiteX2" fmla="*/ 2860157 w 5814888"/>
                    <a:gd name="connsiteY2" fmla="*/ 635 h 5313317"/>
                    <a:gd name="connsiteX3" fmla="*/ 4729899 w 5814888"/>
                    <a:gd name="connsiteY3" fmla="*/ 778558 h 5313317"/>
                    <a:gd name="connsiteX4" fmla="*/ 5440473 w 5814888"/>
                    <a:gd name="connsiteY4" fmla="*/ 2613773 h 5313317"/>
                    <a:gd name="connsiteX5" fmla="*/ 5671595 w 5814888"/>
                    <a:gd name="connsiteY5" fmla="*/ 4777353 h 5313317"/>
                    <a:gd name="connsiteX6" fmla="*/ 2736678 w 5814888"/>
                    <a:gd name="connsiteY6" fmla="*/ 5259517 h 5313317"/>
                    <a:gd name="connsiteX7" fmla="*/ 580980 w 5814888"/>
                    <a:gd name="connsiteY7" fmla="*/ 5009364 h 5313317"/>
                    <a:gd name="connsiteX8" fmla="*/ 5588 w 5814888"/>
                    <a:gd name="connsiteY8" fmla="*/ 2668364 h 5313317"/>
                    <a:gd name="connsiteX0" fmla="*/ 5588 w 5814888"/>
                    <a:gd name="connsiteY0" fmla="*/ 2579696 h 5224649"/>
                    <a:gd name="connsiteX1" fmla="*/ 812992 w 5814888"/>
                    <a:gd name="connsiteY1" fmla="*/ 682281 h 5224649"/>
                    <a:gd name="connsiteX2" fmla="*/ 2723680 w 5814888"/>
                    <a:gd name="connsiteY2" fmla="*/ 856 h 5224649"/>
                    <a:gd name="connsiteX3" fmla="*/ 4729899 w 5814888"/>
                    <a:gd name="connsiteY3" fmla="*/ 689890 h 5224649"/>
                    <a:gd name="connsiteX4" fmla="*/ 5440473 w 5814888"/>
                    <a:gd name="connsiteY4" fmla="*/ 2525105 h 5224649"/>
                    <a:gd name="connsiteX5" fmla="*/ 5671595 w 5814888"/>
                    <a:gd name="connsiteY5" fmla="*/ 4688685 h 5224649"/>
                    <a:gd name="connsiteX6" fmla="*/ 2736678 w 5814888"/>
                    <a:gd name="connsiteY6" fmla="*/ 5170849 h 5224649"/>
                    <a:gd name="connsiteX7" fmla="*/ 580980 w 5814888"/>
                    <a:gd name="connsiteY7" fmla="*/ 4920696 h 5224649"/>
                    <a:gd name="connsiteX8" fmla="*/ 5588 w 5814888"/>
                    <a:gd name="connsiteY8" fmla="*/ 2579696 h 5224649"/>
                    <a:gd name="connsiteX0" fmla="*/ 5588 w 5801518"/>
                    <a:gd name="connsiteY0" fmla="*/ 2579696 h 5224649"/>
                    <a:gd name="connsiteX1" fmla="*/ 812992 w 5801518"/>
                    <a:gd name="connsiteY1" fmla="*/ 682281 h 5224649"/>
                    <a:gd name="connsiteX2" fmla="*/ 2723680 w 5801518"/>
                    <a:gd name="connsiteY2" fmla="*/ 856 h 5224649"/>
                    <a:gd name="connsiteX3" fmla="*/ 4729899 w 5801518"/>
                    <a:gd name="connsiteY3" fmla="*/ 689890 h 5224649"/>
                    <a:gd name="connsiteX4" fmla="*/ 5331291 w 5801518"/>
                    <a:gd name="connsiteY4" fmla="*/ 2558438 h 5224649"/>
                    <a:gd name="connsiteX5" fmla="*/ 5671595 w 5801518"/>
                    <a:gd name="connsiteY5" fmla="*/ 4688685 h 5224649"/>
                    <a:gd name="connsiteX6" fmla="*/ 2736678 w 5801518"/>
                    <a:gd name="connsiteY6" fmla="*/ 5170849 h 5224649"/>
                    <a:gd name="connsiteX7" fmla="*/ 580980 w 5801518"/>
                    <a:gd name="connsiteY7" fmla="*/ 4920696 h 5224649"/>
                    <a:gd name="connsiteX8" fmla="*/ 5588 w 5801518"/>
                    <a:gd name="connsiteY8" fmla="*/ 2579696 h 5224649"/>
                    <a:gd name="connsiteX0" fmla="*/ 5588 w 6293186"/>
                    <a:gd name="connsiteY0" fmla="*/ 2579696 h 5227733"/>
                    <a:gd name="connsiteX1" fmla="*/ 812992 w 6293186"/>
                    <a:gd name="connsiteY1" fmla="*/ 682281 h 5227733"/>
                    <a:gd name="connsiteX2" fmla="*/ 2723680 w 6293186"/>
                    <a:gd name="connsiteY2" fmla="*/ 856 h 5227733"/>
                    <a:gd name="connsiteX3" fmla="*/ 4729899 w 6293186"/>
                    <a:gd name="connsiteY3" fmla="*/ 689890 h 5227733"/>
                    <a:gd name="connsiteX4" fmla="*/ 5331291 w 6293186"/>
                    <a:gd name="connsiteY4" fmla="*/ 2558438 h 5227733"/>
                    <a:gd name="connsiteX5" fmla="*/ 6203858 w 6293186"/>
                    <a:gd name="connsiteY5" fmla="*/ 4644241 h 5227733"/>
                    <a:gd name="connsiteX6" fmla="*/ 2736678 w 6293186"/>
                    <a:gd name="connsiteY6" fmla="*/ 5170849 h 5227733"/>
                    <a:gd name="connsiteX7" fmla="*/ 580980 w 6293186"/>
                    <a:gd name="connsiteY7" fmla="*/ 4920696 h 5227733"/>
                    <a:gd name="connsiteX8" fmla="*/ 5588 w 6293186"/>
                    <a:gd name="connsiteY8" fmla="*/ 2579696 h 5227733"/>
                    <a:gd name="connsiteX0" fmla="*/ 6344 w 6293942"/>
                    <a:gd name="connsiteY0" fmla="*/ 2579696 h 5355619"/>
                    <a:gd name="connsiteX1" fmla="*/ 813748 w 6293942"/>
                    <a:gd name="connsiteY1" fmla="*/ 682281 h 5355619"/>
                    <a:gd name="connsiteX2" fmla="*/ 2724436 w 6293942"/>
                    <a:gd name="connsiteY2" fmla="*/ 856 h 5355619"/>
                    <a:gd name="connsiteX3" fmla="*/ 4730655 w 6293942"/>
                    <a:gd name="connsiteY3" fmla="*/ 689890 h 5355619"/>
                    <a:gd name="connsiteX4" fmla="*/ 5332047 w 6293942"/>
                    <a:gd name="connsiteY4" fmla="*/ 2558438 h 5355619"/>
                    <a:gd name="connsiteX5" fmla="*/ 6204614 w 6293942"/>
                    <a:gd name="connsiteY5" fmla="*/ 4644241 h 5355619"/>
                    <a:gd name="connsiteX6" fmla="*/ 2737434 w 6293942"/>
                    <a:gd name="connsiteY6" fmla="*/ 5170849 h 5355619"/>
                    <a:gd name="connsiteX7" fmla="*/ 1182237 w 6293942"/>
                    <a:gd name="connsiteY7" fmla="*/ 5131805 h 5355619"/>
                    <a:gd name="connsiteX8" fmla="*/ 6344 w 6293942"/>
                    <a:gd name="connsiteY8" fmla="*/ 2579696 h 5355619"/>
                    <a:gd name="connsiteX0" fmla="*/ 6344 w 6293942"/>
                    <a:gd name="connsiteY0" fmla="*/ 2579696 h 5351923"/>
                    <a:gd name="connsiteX1" fmla="*/ 813748 w 6293942"/>
                    <a:gd name="connsiteY1" fmla="*/ 682281 h 5351923"/>
                    <a:gd name="connsiteX2" fmla="*/ 2724436 w 6293942"/>
                    <a:gd name="connsiteY2" fmla="*/ 856 h 5351923"/>
                    <a:gd name="connsiteX3" fmla="*/ 4730655 w 6293942"/>
                    <a:gd name="connsiteY3" fmla="*/ 689890 h 5351923"/>
                    <a:gd name="connsiteX4" fmla="*/ 5332047 w 6293942"/>
                    <a:gd name="connsiteY4" fmla="*/ 2558438 h 5351923"/>
                    <a:gd name="connsiteX5" fmla="*/ 6204614 w 6293942"/>
                    <a:gd name="connsiteY5" fmla="*/ 4644241 h 5351923"/>
                    <a:gd name="connsiteX6" fmla="*/ 3569947 w 6293942"/>
                    <a:gd name="connsiteY6" fmla="*/ 5159739 h 5351923"/>
                    <a:gd name="connsiteX7" fmla="*/ 1182237 w 6293942"/>
                    <a:gd name="connsiteY7" fmla="*/ 5131805 h 5351923"/>
                    <a:gd name="connsiteX8" fmla="*/ 6344 w 6293942"/>
                    <a:gd name="connsiteY8" fmla="*/ 2579696 h 5351923"/>
                    <a:gd name="connsiteX0" fmla="*/ 138483 w 6426081"/>
                    <a:gd name="connsiteY0" fmla="*/ 2579696 h 5159739"/>
                    <a:gd name="connsiteX1" fmla="*/ 945887 w 6426081"/>
                    <a:gd name="connsiteY1" fmla="*/ 682281 h 5159739"/>
                    <a:gd name="connsiteX2" fmla="*/ 2856575 w 6426081"/>
                    <a:gd name="connsiteY2" fmla="*/ 856 h 5159739"/>
                    <a:gd name="connsiteX3" fmla="*/ 4862794 w 6426081"/>
                    <a:gd name="connsiteY3" fmla="*/ 689890 h 5159739"/>
                    <a:gd name="connsiteX4" fmla="*/ 5464186 w 6426081"/>
                    <a:gd name="connsiteY4" fmla="*/ 2558438 h 5159739"/>
                    <a:gd name="connsiteX5" fmla="*/ 6336753 w 6426081"/>
                    <a:gd name="connsiteY5" fmla="*/ 4644241 h 5159739"/>
                    <a:gd name="connsiteX6" fmla="*/ 3702086 w 6426081"/>
                    <a:gd name="connsiteY6" fmla="*/ 5159739 h 5159739"/>
                    <a:gd name="connsiteX7" fmla="*/ 138483 w 6426081"/>
                    <a:gd name="connsiteY7" fmla="*/ 2579696 h 5159739"/>
                    <a:gd name="connsiteX0" fmla="*/ 319904 w 6607502"/>
                    <a:gd name="connsiteY0" fmla="*/ 2579696 h 4644248"/>
                    <a:gd name="connsiteX1" fmla="*/ 1127308 w 6607502"/>
                    <a:gd name="connsiteY1" fmla="*/ 682281 h 4644248"/>
                    <a:gd name="connsiteX2" fmla="*/ 3037996 w 6607502"/>
                    <a:gd name="connsiteY2" fmla="*/ 856 h 4644248"/>
                    <a:gd name="connsiteX3" fmla="*/ 5044215 w 6607502"/>
                    <a:gd name="connsiteY3" fmla="*/ 689890 h 4644248"/>
                    <a:gd name="connsiteX4" fmla="*/ 5645607 w 6607502"/>
                    <a:gd name="connsiteY4" fmla="*/ 2558438 h 4644248"/>
                    <a:gd name="connsiteX5" fmla="*/ 6518174 w 6607502"/>
                    <a:gd name="connsiteY5" fmla="*/ 4644241 h 4644248"/>
                    <a:gd name="connsiteX6" fmla="*/ 319904 w 6607502"/>
                    <a:gd name="connsiteY6" fmla="*/ 2579696 h 4644248"/>
                    <a:gd name="connsiteX0" fmla="*/ 258542 w 5599460"/>
                    <a:gd name="connsiteY0" fmla="*/ 2579696 h 2804681"/>
                    <a:gd name="connsiteX1" fmla="*/ 1065946 w 5599460"/>
                    <a:gd name="connsiteY1" fmla="*/ 682281 h 2804681"/>
                    <a:gd name="connsiteX2" fmla="*/ 2976634 w 5599460"/>
                    <a:gd name="connsiteY2" fmla="*/ 856 h 2804681"/>
                    <a:gd name="connsiteX3" fmla="*/ 4982853 w 5599460"/>
                    <a:gd name="connsiteY3" fmla="*/ 689890 h 2804681"/>
                    <a:gd name="connsiteX4" fmla="*/ 5584245 w 5599460"/>
                    <a:gd name="connsiteY4" fmla="*/ 2558438 h 2804681"/>
                    <a:gd name="connsiteX5" fmla="*/ 258542 w 5599460"/>
                    <a:gd name="connsiteY5" fmla="*/ 2579696 h 2804681"/>
                    <a:gd name="connsiteX0" fmla="*/ 268788 w 5752473"/>
                    <a:gd name="connsiteY0" fmla="*/ 2579638 h 2892397"/>
                    <a:gd name="connsiteX1" fmla="*/ 1076192 w 5752473"/>
                    <a:gd name="connsiteY1" fmla="*/ 682223 h 2892397"/>
                    <a:gd name="connsiteX2" fmla="*/ 2986880 w 5752473"/>
                    <a:gd name="connsiteY2" fmla="*/ 798 h 2892397"/>
                    <a:gd name="connsiteX3" fmla="*/ 4993099 w 5752473"/>
                    <a:gd name="connsiteY3" fmla="*/ 689832 h 2892397"/>
                    <a:gd name="connsiteX4" fmla="*/ 5741080 w 5752473"/>
                    <a:gd name="connsiteY4" fmla="*/ 2702268 h 2892397"/>
                    <a:gd name="connsiteX5" fmla="*/ 268788 w 5752473"/>
                    <a:gd name="connsiteY5" fmla="*/ 2579638 h 2892397"/>
                    <a:gd name="connsiteX0" fmla="*/ 62065 w 5545750"/>
                    <a:gd name="connsiteY0" fmla="*/ 2579636 h 2840651"/>
                    <a:gd name="connsiteX1" fmla="*/ 869469 w 5545750"/>
                    <a:gd name="connsiteY1" fmla="*/ 682221 h 2840651"/>
                    <a:gd name="connsiteX2" fmla="*/ 2780157 w 5545750"/>
                    <a:gd name="connsiteY2" fmla="*/ 796 h 2840651"/>
                    <a:gd name="connsiteX3" fmla="*/ 4786376 w 5545750"/>
                    <a:gd name="connsiteY3" fmla="*/ 689830 h 2840651"/>
                    <a:gd name="connsiteX4" fmla="*/ 5534357 w 5545750"/>
                    <a:gd name="connsiteY4" fmla="*/ 2702266 h 2840651"/>
                    <a:gd name="connsiteX5" fmla="*/ 62065 w 5545750"/>
                    <a:gd name="connsiteY5" fmla="*/ 2579636 h 2840651"/>
                    <a:gd name="connsiteX0" fmla="*/ 60503 w 5812720"/>
                    <a:gd name="connsiteY0" fmla="*/ 2863945 h 2971399"/>
                    <a:gd name="connsiteX1" fmla="*/ 867907 w 5812720"/>
                    <a:gd name="connsiteY1" fmla="*/ 682221 h 2971399"/>
                    <a:gd name="connsiteX2" fmla="*/ 2778595 w 5812720"/>
                    <a:gd name="connsiteY2" fmla="*/ 796 h 2971399"/>
                    <a:gd name="connsiteX3" fmla="*/ 4784814 w 5812720"/>
                    <a:gd name="connsiteY3" fmla="*/ 689830 h 2971399"/>
                    <a:gd name="connsiteX4" fmla="*/ 5532795 w 5812720"/>
                    <a:gd name="connsiteY4" fmla="*/ 2702266 h 2971399"/>
                    <a:gd name="connsiteX5" fmla="*/ 60503 w 5812720"/>
                    <a:gd name="connsiteY5" fmla="*/ 2863945 h 2971399"/>
                    <a:gd name="connsiteX0" fmla="*/ 268169 w 6051155"/>
                    <a:gd name="connsiteY0" fmla="*/ 2863958 h 3068359"/>
                    <a:gd name="connsiteX1" fmla="*/ 1075573 w 6051155"/>
                    <a:gd name="connsiteY1" fmla="*/ 682234 h 3068359"/>
                    <a:gd name="connsiteX2" fmla="*/ 2986261 w 6051155"/>
                    <a:gd name="connsiteY2" fmla="*/ 809 h 3068359"/>
                    <a:gd name="connsiteX3" fmla="*/ 4992480 w 6051155"/>
                    <a:gd name="connsiteY3" fmla="*/ 689843 h 3068359"/>
                    <a:gd name="connsiteX4" fmla="*/ 5776020 w 6051155"/>
                    <a:gd name="connsiteY4" fmla="*/ 2728933 h 3068359"/>
                    <a:gd name="connsiteX5" fmla="*/ 268169 w 6051155"/>
                    <a:gd name="connsiteY5" fmla="*/ 2863958 h 3068359"/>
                    <a:gd name="connsiteX0" fmla="*/ 268169 w 5851201"/>
                    <a:gd name="connsiteY0" fmla="*/ 2863958 h 3006730"/>
                    <a:gd name="connsiteX1" fmla="*/ 1075573 w 5851201"/>
                    <a:gd name="connsiteY1" fmla="*/ 682234 h 3006730"/>
                    <a:gd name="connsiteX2" fmla="*/ 2986261 w 5851201"/>
                    <a:gd name="connsiteY2" fmla="*/ 809 h 3006730"/>
                    <a:gd name="connsiteX3" fmla="*/ 4992480 w 5851201"/>
                    <a:gd name="connsiteY3" fmla="*/ 689843 h 3006730"/>
                    <a:gd name="connsiteX4" fmla="*/ 5776020 w 5851201"/>
                    <a:gd name="connsiteY4" fmla="*/ 2728933 h 3006730"/>
                    <a:gd name="connsiteX5" fmla="*/ 268169 w 5851201"/>
                    <a:gd name="connsiteY5" fmla="*/ 2863958 h 3006730"/>
                    <a:gd name="connsiteX0" fmla="*/ 11710 w 5594742"/>
                    <a:gd name="connsiteY0" fmla="*/ 2863958 h 2875819"/>
                    <a:gd name="connsiteX1" fmla="*/ 819114 w 5594742"/>
                    <a:gd name="connsiteY1" fmla="*/ 682234 h 2875819"/>
                    <a:gd name="connsiteX2" fmla="*/ 2729802 w 5594742"/>
                    <a:gd name="connsiteY2" fmla="*/ 809 h 2875819"/>
                    <a:gd name="connsiteX3" fmla="*/ 4736021 w 5594742"/>
                    <a:gd name="connsiteY3" fmla="*/ 689843 h 2875819"/>
                    <a:gd name="connsiteX4" fmla="*/ 5519561 w 5594742"/>
                    <a:gd name="connsiteY4" fmla="*/ 2728933 h 2875819"/>
                    <a:gd name="connsiteX5" fmla="*/ 11710 w 5594742"/>
                    <a:gd name="connsiteY5" fmla="*/ 2863958 h 2875819"/>
                    <a:gd name="connsiteX0" fmla="*/ 46151 w 5277483"/>
                    <a:gd name="connsiteY0" fmla="*/ 2748458 h 2896240"/>
                    <a:gd name="connsiteX1" fmla="*/ 337966 w 5277483"/>
                    <a:gd name="connsiteY1" fmla="*/ 682234 h 2896240"/>
                    <a:gd name="connsiteX2" fmla="*/ 2248654 w 5277483"/>
                    <a:gd name="connsiteY2" fmla="*/ 809 h 2896240"/>
                    <a:gd name="connsiteX3" fmla="*/ 4254873 w 5277483"/>
                    <a:gd name="connsiteY3" fmla="*/ 689843 h 2896240"/>
                    <a:gd name="connsiteX4" fmla="*/ 5038413 w 5277483"/>
                    <a:gd name="connsiteY4" fmla="*/ 2728933 h 2896240"/>
                    <a:gd name="connsiteX5" fmla="*/ 46151 w 5277483"/>
                    <a:gd name="connsiteY5" fmla="*/ 2748458 h 2896240"/>
                    <a:gd name="connsiteX0" fmla="*/ 305424 w 5002041"/>
                    <a:gd name="connsiteY0" fmla="*/ 2748442 h 2976710"/>
                    <a:gd name="connsiteX1" fmla="*/ 597239 w 5002041"/>
                    <a:gd name="connsiteY1" fmla="*/ 682218 h 2976710"/>
                    <a:gd name="connsiteX2" fmla="*/ 2507927 w 5002041"/>
                    <a:gd name="connsiteY2" fmla="*/ 793 h 2976710"/>
                    <a:gd name="connsiteX3" fmla="*/ 4514146 w 5002041"/>
                    <a:gd name="connsiteY3" fmla="*/ 689827 h 2976710"/>
                    <a:gd name="connsiteX4" fmla="*/ 4639866 w 5002041"/>
                    <a:gd name="connsiteY4" fmla="*/ 2693378 h 2976710"/>
                    <a:gd name="connsiteX5" fmla="*/ 305424 w 5002041"/>
                    <a:gd name="connsiteY5" fmla="*/ 2748442 h 2976710"/>
                    <a:gd name="connsiteX0" fmla="*/ 305424 w 4727433"/>
                    <a:gd name="connsiteY0" fmla="*/ 2748442 h 2885414"/>
                    <a:gd name="connsiteX1" fmla="*/ 597239 w 4727433"/>
                    <a:gd name="connsiteY1" fmla="*/ 682218 h 2885414"/>
                    <a:gd name="connsiteX2" fmla="*/ 2507927 w 4727433"/>
                    <a:gd name="connsiteY2" fmla="*/ 793 h 2885414"/>
                    <a:gd name="connsiteX3" fmla="*/ 4514146 w 4727433"/>
                    <a:gd name="connsiteY3" fmla="*/ 689827 h 2885414"/>
                    <a:gd name="connsiteX4" fmla="*/ 4639866 w 4727433"/>
                    <a:gd name="connsiteY4" fmla="*/ 2693378 h 2885414"/>
                    <a:gd name="connsiteX5" fmla="*/ 305424 w 4727433"/>
                    <a:gd name="connsiteY5" fmla="*/ 2748442 h 2885414"/>
                    <a:gd name="connsiteX0" fmla="*/ 36958 w 4458967"/>
                    <a:gd name="connsiteY0" fmla="*/ 2748442 h 2753310"/>
                    <a:gd name="connsiteX1" fmla="*/ 328773 w 4458967"/>
                    <a:gd name="connsiteY1" fmla="*/ 682218 h 2753310"/>
                    <a:gd name="connsiteX2" fmla="*/ 2239461 w 4458967"/>
                    <a:gd name="connsiteY2" fmla="*/ 793 h 2753310"/>
                    <a:gd name="connsiteX3" fmla="*/ 4245680 w 4458967"/>
                    <a:gd name="connsiteY3" fmla="*/ 689827 h 2753310"/>
                    <a:gd name="connsiteX4" fmla="*/ 4371400 w 4458967"/>
                    <a:gd name="connsiteY4" fmla="*/ 2693378 h 2753310"/>
                    <a:gd name="connsiteX5" fmla="*/ 36958 w 4458967"/>
                    <a:gd name="connsiteY5" fmla="*/ 2748442 h 2753310"/>
                    <a:gd name="connsiteX0" fmla="*/ 104470 w 4591219"/>
                    <a:gd name="connsiteY0" fmla="*/ 2757328 h 2871750"/>
                    <a:gd name="connsiteX1" fmla="*/ 200717 w 4591219"/>
                    <a:gd name="connsiteY1" fmla="*/ 682218 h 2871750"/>
                    <a:gd name="connsiteX2" fmla="*/ 2111405 w 4591219"/>
                    <a:gd name="connsiteY2" fmla="*/ 793 h 2871750"/>
                    <a:gd name="connsiteX3" fmla="*/ 4117624 w 4591219"/>
                    <a:gd name="connsiteY3" fmla="*/ 689827 h 2871750"/>
                    <a:gd name="connsiteX4" fmla="*/ 4243344 w 4591219"/>
                    <a:gd name="connsiteY4" fmla="*/ 2693378 h 2871750"/>
                    <a:gd name="connsiteX5" fmla="*/ 104470 w 4591219"/>
                    <a:gd name="connsiteY5" fmla="*/ 2757328 h 2871750"/>
                    <a:gd name="connsiteX0" fmla="*/ 104470 w 4606556"/>
                    <a:gd name="connsiteY0" fmla="*/ 2757236 h 2764432"/>
                    <a:gd name="connsiteX1" fmla="*/ 200717 w 4606556"/>
                    <a:gd name="connsiteY1" fmla="*/ 682126 h 2764432"/>
                    <a:gd name="connsiteX2" fmla="*/ 2111405 w 4606556"/>
                    <a:gd name="connsiteY2" fmla="*/ 701 h 2764432"/>
                    <a:gd name="connsiteX3" fmla="*/ 4117624 w 4606556"/>
                    <a:gd name="connsiteY3" fmla="*/ 689735 h 2764432"/>
                    <a:gd name="connsiteX4" fmla="*/ 4382450 w 4606556"/>
                    <a:gd name="connsiteY4" fmla="*/ 2473520 h 2764432"/>
                    <a:gd name="connsiteX5" fmla="*/ 4243344 w 4606556"/>
                    <a:gd name="connsiteY5" fmla="*/ 2693286 h 2764432"/>
                    <a:gd name="connsiteX6" fmla="*/ 104470 w 4606556"/>
                    <a:gd name="connsiteY6" fmla="*/ 2757236 h 2764432"/>
                    <a:gd name="connsiteX0" fmla="*/ 353999 w 4856085"/>
                    <a:gd name="connsiteY0" fmla="*/ 2757236 h 2945892"/>
                    <a:gd name="connsiteX1" fmla="*/ 450246 w 4856085"/>
                    <a:gd name="connsiteY1" fmla="*/ 682126 h 2945892"/>
                    <a:gd name="connsiteX2" fmla="*/ 2360934 w 4856085"/>
                    <a:gd name="connsiteY2" fmla="*/ 701 h 2945892"/>
                    <a:gd name="connsiteX3" fmla="*/ 4367153 w 4856085"/>
                    <a:gd name="connsiteY3" fmla="*/ 689735 h 2945892"/>
                    <a:gd name="connsiteX4" fmla="*/ 4631979 w 4856085"/>
                    <a:gd name="connsiteY4" fmla="*/ 2473520 h 2945892"/>
                    <a:gd name="connsiteX5" fmla="*/ 4492873 w 4856085"/>
                    <a:gd name="connsiteY5" fmla="*/ 2817672 h 2945892"/>
                    <a:gd name="connsiteX6" fmla="*/ 353999 w 4856085"/>
                    <a:gd name="connsiteY6" fmla="*/ 2757236 h 2945892"/>
                    <a:gd name="connsiteX0" fmla="*/ 353999 w 4638802"/>
                    <a:gd name="connsiteY0" fmla="*/ 2757236 h 2928888"/>
                    <a:gd name="connsiteX1" fmla="*/ 450246 w 4638802"/>
                    <a:gd name="connsiteY1" fmla="*/ 682126 h 2928888"/>
                    <a:gd name="connsiteX2" fmla="*/ 2360934 w 4638802"/>
                    <a:gd name="connsiteY2" fmla="*/ 701 h 2928888"/>
                    <a:gd name="connsiteX3" fmla="*/ 4367153 w 4638802"/>
                    <a:gd name="connsiteY3" fmla="*/ 689735 h 2928888"/>
                    <a:gd name="connsiteX4" fmla="*/ 4631979 w 4638802"/>
                    <a:gd name="connsiteY4" fmla="*/ 2473520 h 2928888"/>
                    <a:gd name="connsiteX5" fmla="*/ 4492873 w 4638802"/>
                    <a:gd name="connsiteY5" fmla="*/ 2817672 h 2928888"/>
                    <a:gd name="connsiteX6" fmla="*/ 353999 w 4638802"/>
                    <a:gd name="connsiteY6" fmla="*/ 2757236 h 2928888"/>
                    <a:gd name="connsiteX0" fmla="*/ 344152 w 4884377"/>
                    <a:gd name="connsiteY0" fmla="*/ 2792775 h 2971098"/>
                    <a:gd name="connsiteX1" fmla="*/ 475956 w 4884377"/>
                    <a:gd name="connsiteY1" fmla="*/ 682126 h 2971098"/>
                    <a:gd name="connsiteX2" fmla="*/ 2386644 w 4884377"/>
                    <a:gd name="connsiteY2" fmla="*/ 701 h 2971098"/>
                    <a:gd name="connsiteX3" fmla="*/ 4392863 w 4884377"/>
                    <a:gd name="connsiteY3" fmla="*/ 689735 h 2971098"/>
                    <a:gd name="connsiteX4" fmla="*/ 4657689 w 4884377"/>
                    <a:gd name="connsiteY4" fmla="*/ 2473520 h 2971098"/>
                    <a:gd name="connsiteX5" fmla="*/ 4518583 w 4884377"/>
                    <a:gd name="connsiteY5" fmla="*/ 2817672 h 2971098"/>
                    <a:gd name="connsiteX6" fmla="*/ 344152 w 4884377"/>
                    <a:gd name="connsiteY6" fmla="*/ 2792775 h 2971098"/>
                    <a:gd name="connsiteX0" fmla="*/ 377587 w 4917812"/>
                    <a:gd name="connsiteY0" fmla="*/ 2792775 h 2851535"/>
                    <a:gd name="connsiteX1" fmla="*/ 210835 w 4917812"/>
                    <a:gd name="connsiteY1" fmla="*/ 2411327 h 2851535"/>
                    <a:gd name="connsiteX2" fmla="*/ 509391 w 4917812"/>
                    <a:gd name="connsiteY2" fmla="*/ 682126 h 2851535"/>
                    <a:gd name="connsiteX3" fmla="*/ 2420079 w 4917812"/>
                    <a:gd name="connsiteY3" fmla="*/ 701 h 2851535"/>
                    <a:gd name="connsiteX4" fmla="*/ 4426298 w 4917812"/>
                    <a:gd name="connsiteY4" fmla="*/ 689735 h 2851535"/>
                    <a:gd name="connsiteX5" fmla="*/ 4691124 w 4917812"/>
                    <a:gd name="connsiteY5" fmla="*/ 2473520 h 2851535"/>
                    <a:gd name="connsiteX6" fmla="*/ 4552018 w 4917812"/>
                    <a:gd name="connsiteY6" fmla="*/ 2817672 h 2851535"/>
                    <a:gd name="connsiteX7" fmla="*/ 377587 w 4917812"/>
                    <a:gd name="connsiteY7" fmla="*/ 2792775 h 28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7812" h="2851535">
                      <a:moveTo>
                        <a:pt x="377587" y="2792775"/>
                      </a:moveTo>
                      <a:cubicBezTo>
                        <a:pt x="-345943" y="2725051"/>
                        <a:pt x="188868" y="2763102"/>
                        <a:pt x="210835" y="2411327"/>
                      </a:cubicBezTo>
                      <a:cubicBezTo>
                        <a:pt x="232802" y="2059552"/>
                        <a:pt x="141184" y="1083897"/>
                        <a:pt x="509391" y="682126"/>
                      </a:cubicBezTo>
                      <a:cubicBezTo>
                        <a:pt x="877598" y="280355"/>
                        <a:pt x="1826402" y="18898"/>
                        <a:pt x="2420079" y="701"/>
                      </a:cubicBezTo>
                      <a:cubicBezTo>
                        <a:pt x="3218837" y="-16291"/>
                        <a:pt x="4047791" y="277599"/>
                        <a:pt x="4426298" y="689735"/>
                      </a:cubicBezTo>
                      <a:cubicBezTo>
                        <a:pt x="4804805" y="1101871"/>
                        <a:pt x="4670171" y="2139595"/>
                        <a:pt x="4691124" y="2473520"/>
                      </a:cubicBezTo>
                      <a:cubicBezTo>
                        <a:pt x="4712077" y="2807445"/>
                        <a:pt x="5270941" y="2764463"/>
                        <a:pt x="4552018" y="2817672"/>
                      </a:cubicBezTo>
                      <a:cubicBezTo>
                        <a:pt x="3833095" y="2870881"/>
                        <a:pt x="1101117" y="2860499"/>
                        <a:pt x="377587" y="2792775"/>
                      </a:cubicBezTo>
                      <a:close/>
                    </a:path>
                  </a:pathLst>
                </a:custGeom>
                <a:solidFill>
                  <a:srgbClr val="DA97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Szabadkézi sokszög 64"/>
                <p:cNvSpPr/>
                <p:nvPr/>
              </p:nvSpPr>
              <p:spPr>
                <a:xfrm>
                  <a:off x="1313312" y="2758522"/>
                  <a:ext cx="2806554" cy="2625669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Ellipszis 65"/>
                <p:cNvSpPr/>
                <p:nvPr/>
              </p:nvSpPr>
              <p:spPr>
                <a:xfrm rot="2373318">
                  <a:off x="1512647" y="2503975"/>
                  <a:ext cx="898455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Ellipszis 66"/>
                <p:cNvSpPr/>
                <p:nvPr/>
              </p:nvSpPr>
              <p:spPr>
                <a:xfrm rot="2373318" flipH="1">
                  <a:off x="1972663" y="2644684"/>
                  <a:ext cx="2243328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Ellipszis 67"/>
                <p:cNvSpPr/>
                <p:nvPr/>
              </p:nvSpPr>
              <p:spPr>
                <a:xfrm rot="5400000">
                  <a:off x="2107203" y="2165162"/>
                  <a:ext cx="1342436" cy="1952512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Lekerekített téglalap 68"/>
                <p:cNvSpPr/>
                <p:nvPr/>
              </p:nvSpPr>
              <p:spPr>
                <a:xfrm>
                  <a:off x="1675750" y="2795113"/>
                  <a:ext cx="2117597" cy="21359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Ellipszis 69"/>
                <p:cNvSpPr/>
                <p:nvPr/>
              </p:nvSpPr>
              <p:spPr>
                <a:xfrm rot="10111047">
                  <a:off x="3578739" y="3546658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Ellipszis 70"/>
                <p:cNvSpPr/>
                <p:nvPr/>
              </p:nvSpPr>
              <p:spPr>
                <a:xfrm rot="10111047">
                  <a:off x="3764036" y="3664443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Szabadkézi sokszög 71"/>
                <p:cNvSpPr/>
                <p:nvPr/>
              </p:nvSpPr>
              <p:spPr>
                <a:xfrm>
                  <a:off x="2504099" y="4500837"/>
                  <a:ext cx="563135" cy="297334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6 h 503032"/>
                    <a:gd name="connsiteX8" fmla="*/ 634232 w 1295725"/>
                    <a:gd name="connsiteY8" fmla="*/ 569 h 503032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5 h 503032"/>
                    <a:gd name="connsiteX8" fmla="*/ 634232 w 1295725"/>
                    <a:gd name="connsiteY8" fmla="*/ 569 h 503032"/>
                    <a:gd name="connsiteX0" fmla="*/ 634233 w 1295725"/>
                    <a:gd name="connsiteY0" fmla="*/ 0 h 642262"/>
                    <a:gd name="connsiteX1" fmla="*/ 1292734 w 1295725"/>
                    <a:gd name="connsiteY1" fmla="*/ 274816 h 642262"/>
                    <a:gd name="connsiteX2" fmla="*/ 1295725 w 1295725"/>
                    <a:gd name="connsiteY2" fmla="*/ 278865 h 642262"/>
                    <a:gd name="connsiteX3" fmla="*/ 1292734 w 1295725"/>
                    <a:gd name="connsiteY3" fmla="*/ 284612 h 642262"/>
                    <a:gd name="connsiteX4" fmla="*/ 647862 w 1295725"/>
                    <a:gd name="connsiteY4" fmla="*/ 642262 h 642262"/>
                    <a:gd name="connsiteX5" fmla="*/ 2990 w 1295725"/>
                    <a:gd name="connsiteY5" fmla="*/ 284612 h 642262"/>
                    <a:gd name="connsiteX6" fmla="*/ 0 w 1295725"/>
                    <a:gd name="connsiteY6" fmla="*/ 278865 h 642262"/>
                    <a:gd name="connsiteX7" fmla="*/ 2990 w 1295725"/>
                    <a:gd name="connsiteY7" fmla="*/ 274815 h 642262"/>
                    <a:gd name="connsiteX8" fmla="*/ 634233 w 1295725"/>
                    <a:gd name="connsiteY8" fmla="*/ 0 h 642262"/>
                    <a:gd name="connsiteX0" fmla="*/ 634233 w 1295725"/>
                    <a:gd name="connsiteY0" fmla="*/ 0 h 643938"/>
                    <a:gd name="connsiteX1" fmla="*/ 1292734 w 1295725"/>
                    <a:gd name="connsiteY1" fmla="*/ 274816 h 643938"/>
                    <a:gd name="connsiteX2" fmla="*/ 1295725 w 1295725"/>
                    <a:gd name="connsiteY2" fmla="*/ 278865 h 643938"/>
                    <a:gd name="connsiteX3" fmla="*/ 1277252 w 1295725"/>
                    <a:gd name="connsiteY3" fmla="*/ 368492 h 643938"/>
                    <a:gd name="connsiteX4" fmla="*/ 647862 w 1295725"/>
                    <a:gd name="connsiteY4" fmla="*/ 642262 h 643938"/>
                    <a:gd name="connsiteX5" fmla="*/ 2990 w 1295725"/>
                    <a:gd name="connsiteY5" fmla="*/ 284612 h 643938"/>
                    <a:gd name="connsiteX6" fmla="*/ 0 w 1295725"/>
                    <a:gd name="connsiteY6" fmla="*/ 278865 h 643938"/>
                    <a:gd name="connsiteX7" fmla="*/ 2990 w 1295725"/>
                    <a:gd name="connsiteY7" fmla="*/ 274815 h 643938"/>
                    <a:gd name="connsiteX8" fmla="*/ 634233 w 1295725"/>
                    <a:gd name="connsiteY8" fmla="*/ 0 h 643938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27925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43303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720005 w 1381497"/>
                    <a:gd name="connsiteY0" fmla="*/ 186 h 644123"/>
                    <a:gd name="connsiteX1" fmla="*/ 1378506 w 1381497"/>
                    <a:gd name="connsiteY1" fmla="*/ 275002 h 644123"/>
                    <a:gd name="connsiteX2" fmla="*/ 1381497 w 1381497"/>
                    <a:gd name="connsiteY2" fmla="*/ 279051 h 644123"/>
                    <a:gd name="connsiteX3" fmla="*/ 1363024 w 1381497"/>
                    <a:gd name="connsiteY3" fmla="*/ 368678 h 644123"/>
                    <a:gd name="connsiteX4" fmla="*/ 733634 w 1381497"/>
                    <a:gd name="connsiteY4" fmla="*/ 642448 h 644123"/>
                    <a:gd name="connsiteX5" fmla="*/ 88762 w 1381497"/>
                    <a:gd name="connsiteY5" fmla="*/ 284798 h 644123"/>
                    <a:gd name="connsiteX6" fmla="*/ 73279 w 1381497"/>
                    <a:gd name="connsiteY6" fmla="*/ 233061 h 644123"/>
                    <a:gd name="connsiteX7" fmla="*/ 720005 w 1381497"/>
                    <a:gd name="connsiteY7" fmla="*/ 186 h 644123"/>
                    <a:gd name="connsiteX0" fmla="*/ 890328 w 1381497"/>
                    <a:gd name="connsiteY0" fmla="*/ 201 h 630157"/>
                    <a:gd name="connsiteX1" fmla="*/ 1378506 w 1381497"/>
                    <a:gd name="connsiteY1" fmla="*/ 261036 h 630157"/>
                    <a:gd name="connsiteX2" fmla="*/ 1381497 w 1381497"/>
                    <a:gd name="connsiteY2" fmla="*/ 265085 h 630157"/>
                    <a:gd name="connsiteX3" fmla="*/ 1363024 w 1381497"/>
                    <a:gd name="connsiteY3" fmla="*/ 354712 h 630157"/>
                    <a:gd name="connsiteX4" fmla="*/ 733634 w 1381497"/>
                    <a:gd name="connsiteY4" fmla="*/ 628482 h 630157"/>
                    <a:gd name="connsiteX5" fmla="*/ 88762 w 1381497"/>
                    <a:gd name="connsiteY5" fmla="*/ 270832 h 630157"/>
                    <a:gd name="connsiteX6" fmla="*/ 73279 w 1381497"/>
                    <a:gd name="connsiteY6" fmla="*/ 219095 h 630157"/>
                    <a:gd name="connsiteX7" fmla="*/ 890328 w 1381497"/>
                    <a:gd name="connsiteY7" fmla="*/ 201 h 630157"/>
                    <a:gd name="connsiteX0" fmla="*/ 890328 w 1381497"/>
                    <a:gd name="connsiteY0" fmla="*/ 38473 h 668429"/>
                    <a:gd name="connsiteX1" fmla="*/ 1378506 w 1381497"/>
                    <a:gd name="connsiteY1" fmla="*/ 299308 h 668429"/>
                    <a:gd name="connsiteX2" fmla="*/ 1381497 w 1381497"/>
                    <a:gd name="connsiteY2" fmla="*/ 303357 h 668429"/>
                    <a:gd name="connsiteX3" fmla="*/ 1363024 w 1381497"/>
                    <a:gd name="connsiteY3" fmla="*/ 392984 h 668429"/>
                    <a:gd name="connsiteX4" fmla="*/ 733634 w 1381497"/>
                    <a:gd name="connsiteY4" fmla="*/ 666754 h 668429"/>
                    <a:gd name="connsiteX5" fmla="*/ 88762 w 1381497"/>
                    <a:gd name="connsiteY5" fmla="*/ 309104 h 668429"/>
                    <a:gd name="connsiteX6" fmla="*/ 73279 w 1381497"/>
                    <a:gd name="connsiteY6" fmla="*/ 257367 h 668429"/>
                    <a:gd name="connsiteX7" fmla="*/ 890328 w 1381497"/>
                    <a:gd name="connsiteY7" fmla="*/ 38473 h 668429"/>
                    <a:gd name="connsiteX0" fmla="*/ 890328 w 1381497"/>
                    <a:gd name="connsiteY0" fmla="*/ 13342 h 643298"/>
                    <a:gd name="connsiteX1" fmla="*/ 1378506 w 1381497"/>
                    <a:gd name="connsiteY1" fmla="*/ 274177 h 643298"/>
                    <a:gd name="connsiteX2" fmla="*/ 1381497 w 1381497"/>
                    <a:gd name="connsiteY2" fmla="*/ 278226 h 643298"/>
                    <a:gd name="connsiteX3" fmla="*/ 1363024 w 1381497"/>
                    <a:gd name="connsiteY3" fmla="*/ 367853 h 643298"/>
                    <a:gd name="connsiteX4" fmla="*/ 733634 w 1381497"/>
                    <a:gd name="connsiteY4" fmla="*/ 641623 h 643298"/>
                    <a:gd name="connsiteX5" fmla="*/ 88762 w 1381497"/>
                    <a:gd name="connsiteY5" fmla="*/ 283973 h 643298"/>
                    <a:gd name="connsiteX6" fmla="*/ 73279 w 1381497"/>
                    <a:gd name="connsiteY6" fmla="*/ 232236 h 643298"/>
                    <a:gd name="connsiteX7" fmla="*/ 890328 w 1381497"/>
                    <a:gd name="connsiteY7" fmla="*/ 13342 h 643298"/>
                    <a:gd name="connsiteX0" fmla="*/ 812909 w 1381497"/>
                    <a:gd name="connsiteY0" fmla="*/ 22474 h 554570"/>
                    <a:gd name="connsiteX1" fmla="*/ 1378506 w 1381497"/>
                    <a:gd name="connsiteY1" fmla="*/ 185449 h 554570"/>
                    <a:gd name="connsiteX2" fmla="*/ 1381497 w 1381497"/>
                    <a:gd name="connsiteY2" fmla="*/ 189498 h 554570"/>
                    <a:gd name="connsiteX3" fmla="*/ 1363024 w 1381497"/>
                    <a:gd name="connsiteY3" fmla="*/ 279125 h 554570"/>
                    <a:gd name="connsiteX4" fmla="*/ 733634 w 1381497"/>
                    <a:gd name="connsiteY4" fmla="*/ 552895 h 554570"/>
                    <a:gd name="connsiteX5" fmla="*/ 88762 w 1381497"/>
                    <a:gd name="connsiteY5" fmla="*/ 195245 h 554570"/>
                    <a:gd name="connsiteX6" fmla="*/ 73279 w 1381497"/>
                    <a:gd name="connsiteY6" fmla="*/ 143508 h 554570"/>
                    <a:gd name="connsiteX7" fmla="*/ 812909 w 1381497"/>
                    <a:gd name="connsiteY7" fmla="*/ 22474 h 554570"/>
                    <a:gd name="connsiteX0" fmla="*/ 868049 w 1436637"/>
                    <a:gd name="connsiteY0" fmla="*/ 22474 h 554570"/>
                    <a:gd name="connsiteX1" fmla="*/ 1433646 w 1436637"/>
                    <a:gd name="connsiteY1" fmla="*/ 185449 h 554570"/>
                    <a:gd name="connsiteX2" fmla="*/ 1436637 w 1436637"/>
                    <a:gd name="connsiteY2" fmla="*/ 189498 h 554570"/>
                    <a:gd name="connsiteX3" fmla="*/ 1418164 w 1436637"/>
                    <a:gd name="connsiteY3" fmla="*/ 279125 h 554570"/>
                    <a:gd name="connsiteX4" fmla="*/ 788774 w 1436637"/>
                    <a:gd name="connsiteY4" fmla="*/ 552895 h 554570"/>
                    <a:gd name="connsiteX5" fmla="*/ 143902 w 1436637"/>
                    <a:gd name="connsiteY5" fmla="*/ 195245 h 554570"/>
                    <a:gd name="connsiteX6" fmla="*/ 128419 w 1436637"/>
                    <a:gd name="connsiteY6" fmla="*/ 143508 h 554570"/>
                    <a:gd name="connsiteX7" fmla="*/ 868049 w 1436637"/>
                    <a:gd name="connsiteY7" fmla="*/ 22474 h 554570"/>
                    <a:gd name="connsiteX0" fmla="*/ 777078 w 1385056"/>
                    <a:gd name="connsiteY0" fmla="*/ 12247 h 662892"/>
                    <a:gd name="connsiteX1" fmla="*/ 1382065 w 1385056"/>
                    <a:gd name="connsiteY1" fmla="*/ 293771 h 662892"/>
                    <a:gd name="connsiteX2" fmla="*/ 1385056 w 1385056"/>
                    <a:gd name="connsiteY2" fmla="*/ 297820 h 662892"/>
                    <a:gd name="connsiteX3" fmla="*/ 1366583 w 1385056"/>
                    <a:gd name="connsiteY3" fmla="*/ 387447 h 662892"/>
                    <a:gd name="connsiteX4" fmla="*/ 737193 w 1385056"/>
                    <a:gd name="connsiteY4" fmla="*/ 661217 h 662892"/>
                    <a:gd name="connsiteX5" fmla="*/ 92321 w 1385056"/>
                    <a:gd name="connsiteY5" fmla="*/ 303567 h 662892"/>
                    <a:gd name="connsiteX6" fmla="*/ 76838 w 1385056"/>
                    <a:gd name="connsiteY6" fmla="*/ 251830 h 662892"/>
                    <a:gd name="connsiteX7" fmla="*/ 777078 w 1385056"/>
                    <a:gd name="connsiteY7" fmla="*/ 12247 h 662892"/>
                    <a:gd name="connsiteX0" fmla="*/ 777078 w 1385056"/>
                    <a:gd name="connsiteY0" fmla="*/ 73 h 650718"/>
                    <a:gd name="connsiteX1" fmla="*/ 1382065 w 1385056"/>
                    <a:gd name="connsiteY1" fmla="*/ 281597 h 650718"/>
                    <a:gd name="connsiteX2" fmla="*/ 1385056 w 1385056"/>
                    <a:gd name="connsiteY2" fmla="*/ 285646 h 650718"/>
                    <a:gd name="connsiteX3" fmla="*/ 1366583 w 1385056"/>
                    <a:gd name="connsiteY3" fmla="*/ 375273 h 650718"/>
                    <a:gd name="connsiteX4" fmla="*/ 737193 w 1385056"/>
                    <a:gd name="connsiteY4" fmla="*/ 649043 h 650718"/>
                    <a:gd name="connsiteX5" fmla="*/ 92321 w 1385056"/>
                    <a:gd name="connsiteY5" fmla="*/ 291393 h 650718"/>
                    <a:gd name="connsiteX6" fmla="*/ 76838 w 1385056"/>
                    <a:gd name="connsiteY6" fmla="*/ 239656 h 650718"/>
                    <a:gd name="connsiteX7" fmla="*/ 777078 w 1385056"/>
                    <a:gd name="connsiteY7" fmla="*/ 73 h 650718"/>
                    <a:gd name="connsiteX0" fmla="*/ 684756 w 1292734"/>
                    <a:gd name="connsiteY0" fmla="*/ 73 h 650718"/>
                    <a:gd name="connsiteX1" fmla="*/ 1289743 w 1292734"/>
                    <a:gd name="connsiteY1" fmla="*/ 281597 h 650718"/>
                    <a:gd name="connsiteX2" fmla="*/ 1292734 w 1292734"/>
                    <a:gd name="connsiteY2" fmla="*/ 285646 h 650718"/>
                    <a:gd name="connsiteX3" fmla="*/ 1274261 w 1292734"/>
                    <a:gd name="connsiteY3" fmla="*/ 375273 h 650718"/>
                    <a:gd name="connsiteX4" fmla="*/ 644871 w 1292734"/>
                    <a:gd name="connsiteY4" fmla="*/ 649043 h 650718"/>
                    <a:gd name="connsiteX5" fmla="*/ -1 w 1292734"/>
                    <a:gd name="connsiteY5" fmla="*/ 291393 h 650718"/>
                    <a:gd name="connsiteX6" fmla="*/ 684756 w 1292734"/>
                    <a:gd name="connsiteY6" fmla="*/ 73 h 650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734" h="650718">
                      <a:moveTo>
                        <a:pt x="684756" y="73"/>
                      </a:moveTo>
                      <a:cubicBezTo>
                        <a:pt x="1004983" y="-3563"/>
                        <a:pt x="1149987" y="129577"/>
                        <a:pt x="1289743" y="281597"/>
                      </a:cubicBezTo>
                      <a:lnTo>
                        <a:pt x="1292734" y="285646"/>
                      </a:lnTo>
                      <a:lnTo>
                        <a:pt x="1274261" y="375273"/>
                      </a:lnTo>
                      <a:cubicBezTo>
                        <a:pt x="1134505" y="591053"/>
                        <a:pt x="857248" y="663023"/>
                        <a:pt x="644871" y="649043"/>
                      </a:cubicBezTo>
                      <a:cubicBezTo>
                        <a:pt x="432494" y="635063"/>
                        <a:pt x="139755" y="507173"/>
                        <a:pt x="-1" y="291393"/>
                      </a:cubicBezTo>
                      <a:cubicBezTo>
                        <a:pt x="6646" y="183231"/>
                        <a:pt x="469799" y="1706"/>
                        <a:pt x="684756" y="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Ellipszis 72"/>
                <p:cNvSpPr/>
                <p:nvPr/>
              </p:nvSpPr>
              <p:spPr>
                <a:xfrm rot="4589977">
                  <a:off x="2080556" y="1883571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Ellipszis 73"/>
                <p:cNvSpPr/>
                <p:nvPr/>
              </p:nvSpPr>
              <p:spPr>
                <a:xfrm rot="6674677">
                  <a:off x="2609301" y="1892157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Ellipszis 74"/>
                <p:cNvSpPr/>
                <p:nvPr/>
              </p:nvSpPr>
              <p:spPr>
                <a:xfrm>
                  <a:off x="1497076" y="3528932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Ellipszis 75"/>
                <p:cNvSpPr/>
                <p:nvPr/>
              </p:nvSpPr>
              <p:spPr>
                <a:xfrm>
                  <a:off x="1596100" y="3656374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Szabadkézi sokszög 76"/>
                <p:cNvSpPr/>
                <p:nvPr/>
              </p:nvSpPr>
              <p:spPr>
                <a:xfrm>
                  <a:off x="2774730" y="3399856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AA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Szabadkézi sokszög 77"/>
                <p:cNvSpPr/>
                <p:nvPr/>
              </p:nvSpPr>
              <p:spPr>
                <a:xfrm flipH="1">
                  <a:off x="2573275" y="3399857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C78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9" name="Csoportba foglalás 78"/>
                <p:cNvGrpSpPr/>
                <p:nvPr/>
              </p:nvGrpSpPr>
              <p:grpSpPr>
                <a:xfrm>
                  <a:off x="3135941" y="3398365"/>
                  <a:ext cx="493685" cy="384862"/>
                  <a:chOff x="4292673" y="3204429"/>
                  <a:chExt cx="414861" cy="415607"/>
                </a:xfrm>
              </p:grpSpPr>
              <p:sp>
                <p:nvSpPr>
                  <p:cNvPr id="111" name="Szabadkézi sokszög 110"/>
                  <p:cNvSpPr/>
                  <p:nvPr/>
                </p:nvSpPr>
                <p:spPr>
                  <a:xfrm>
                    <a:off x="4654779" y="3557771"/>
                    <a:ext cx="52729" cy="407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2" name="Szabadkézi sokszög 111"/>
                  <p:cNvSpPr/>
                  <p:nvPr/>
                </p:nvSpPr>
                <p:spPr>
                  <a:xfrm>
                    <a:off x="4639276" y="3561844"/>
                    <a:ext cx="15504" cy="2951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Szabadkézi sokszög 112"/>
                  <p:cNvSpPr/>
                  <p:nvPr/>
                </p:nvSpPr>
                <p:spPr>
                  <a:xfrm>
                    <a:off x="4605970" y="3564794"/>
                    <a:ext cx="33306" cy="8035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Szabadkézi sokszög 113"/>
                  <p:cNvSpPr/>
                  <p:nvPr/>
                </p:nvSpPr>
                <p:spPr>
                  <a:xfrm>
                    <a:off x="4590411" y="3572829"/>
                    <a:ext cx="15558" cy="5178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5" name="Szabadkézi sokszög 114"/>
                  <p:cNvSpPr/>
                  <p:nvPr/>
                </p:nvSpPr>
                <p:spPr>
                  <a:xfrm>
                    <a:off x="4561630" y="3578007"/>
                    <a:ext cx="28782" cy="12541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6" name="Szabadkézi sokszög 115"/>
                  <p:cNvSpPr/>
                  <p:nvPr/>
                </p:nvSpPr>
                <p:spPr>
                  <a:xfrm>
                    <a:off x="4549538" y="3590546"/>
                    <a:ext cx="12092" cy="6118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7" name="Szabadkézi sokszög 116"/>
                  <p:cNvSpPr/>
                  <p:nvPr/>
                </p:nvSpPr>
                <p:spPr>
                  <a:xfrm>
                    <a:off x="4516526" y="3596664"/>
                    <a:ext cx="33012" cy="23372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8" name="Ellipszis 117"/>
                  <p:cNvSpPr/>
                  <p:nvPr/>
                </p:nvSpPr>
                <p:spPr>
                  <a:xfrm flipH="1">
                    <a:off x="4292673" y="3268394"/>
                    <a:ext cx="413943" cy="269322"/>
                  </a:xfrm>
                  <a:prstGeom prst="ellipse">
                    <a:avLst/>
                  </a:prstGeom>
                  <a:solidFill>
                    <a:srgbClr val="F27D2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" name="Ellipszis 118"/>
                  <p:cNvSpPr/>
                  <p:nvPr/>
                </p:nvSpPr>
                <p:spPr>
                  <a:xfrm flipH="1">
                    <a:off x="4301092" y="3224713"/>
                    <a:ext cx="397107" cy="269322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0" name="Ellipszis 119"/>
                  <p:cNvSpPr/>
                  <p:nvPr/>
                </p:nvSpPr>
                <p:spPr>
                  <a:xfrm rot="16200000" flipH="1">
                    <a:off x="4385756" y="3147252"/>
                    <a:ext cx="234585" cy="397107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1" name="Ellipszis 120"/>
                  <p:cNvSpPr/>
                  <p:nvPr/>
                </p:nvSpPr>
                <p:spPr>
                  <a:xfrm rot="5400000" flipH="1">
                    <a:off x="4403940" y="3255313"/>
                    <a:ext cx="191199" cy="259022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2" name="Ellipszis 121"/>
                  <p:cNvSpPr/>
                  <p:nvPr/>
                </p:nvSpPr>
                <p:spPr>
                  <a:xfrm flipH="1">
                    <a:off x="4361137" y="3344830"/>
                    <a:ext cx="30252" cy="397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3" name="Szabadkézi sokszög 122"/>
                  <p:cNvSpPr/>
                  <p:nvPr/>
                </p:nvSpPr>
                <p:spPr>
                  <a:xfrm rot="16200000" flipH="1">
                    <a:off x="4433167" y="3133236"/>
                    <a:ext cx="139764" cy="397107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4" name="Szabadkézi sokszög 123"/>
                  <p:cNvSpPr/>
                  <p:nvPr/>
                </p:nvSpPr>
                <p:spPr>
                  <a:xfrm rot="5400000" flipH="1">
                    <a:off x="4401662" y="3101328"/>
                    <a:ext cx="202772" cy="408973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5" name="Ellipszis 124"/>
                  <p:cNvSpPr/>
                  <p:nvPr/>
                </p:nvSpPr>
                <p:spPr>
                  <a:xfrm flipH="1">
                    <a:off x="4427921" y="3374539"/>
                    <a:ext cx="36202" cy="388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0" name="Szabadkézi sokszög 79"/>
                <p:cNvSpPr/>
                <p:nvPr/>
              </p:nvSpPr>
              <p:spPr>
                <a:xfrm rot="5340000">
                  <a:off x="2175961" y="3437985"/>
                  <a:ext cx="1113818" cy="2129340"/>
                </a:xfrm>
                <a:custGeom>
                  <a:avLst/>
                  <a:gdLst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42269 w 1133902"/>
                    <a:gd name="connsiteY20" fmla="*/ 991465 h 2224902"/>
                    <a:gd name="connsiteX21" fmla="*/ 381436 w 1133902"/>
                    <a:gd name="connsiteY21" fmla="*/ 888991 h 2224902"/>
                    <a:gd name="connsiteX22" fmla="*/ 404258 w 1133902"/>
                    <a:gd name="connsiteY22" fmla="*/ 872315 h 2224902"/>
                    <a:gd name="connsiteX23" fmla="*/ 409543 w 1133902"/>
                    <a:gd name="connsiteY23" fmla="*/ 847292 h 2224902"/>
                    <a:gd name="connsiteX24" fmla="*/ 437442 w 1133902"/>
                    <a:gd name="connsiteY24" fmla="*/ 805299 h 2224902"/>
                    <a:gd name="connsiteX25" fmla="*/ 28674 w 1133902"/>
                    <a:gd name="connsiteY2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81436 w 1133902"/>
                    <a:gd name="connsiteY20" fmla="*/ 888991 h 2224902"/>
                    <a:gd name="connsiteX21" fmla="*/ 404258 w 1133902"/>
                    <a:gd name="connsiteY21" fmla="*/ 872315 h 2224902"/>
                    <a:gd name="connsiteX22" fmla="*/ 409543 w 1133902"/>
                    <a:gd name="connsiteY22" fmla="*/ 847292 h 2224902"/>
                    <a:gd name="connsiteX23" fmla="*/ 437442 w 1133902"/>
                    <a:gd name="connsiteY23" fmla="*/ 805299 h 2224902"/>
                    <a:gd name="connsiteX24" fmla="*/ 28674 w 1133902"/>
                    <a:gd name="connsiteY24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81436 w 1133902"/>
                    <a:gd name="connsiteY19" fmla="*/ 888991 h 2224902"/>
                    <a:gd name="connsiteX20" fmla="*/ 404258 w 1133902"/>
                    <a:gd name="connsiteY20" fmla="*/ 872315 h 2224902"/>
                    <a:gd name="connsiteX21" fmla="*/ 409543 w 1133902"/>
                    <a:gd name="connsiteY21" fmla="*/ 847292 h 2224902"/>
                    <a:gd name="connsiteX22" fmla="*/ 437442 w 1133902"/>
                    <a:gd name="connsiteY22" fmla="*/ 805299 h 2224902"/>
                    <a:gd name="connsiteX23" fmla="*/ 28674 w 1133902"/>
                    <a:gd name="connsiteY23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09543 w 1133902"/>
                    <a:gd name="connsiteY20" fmla="*/ 847292 h 2224902"/>
                    <a:gd name="connsiteX21" fmla="*/ 437442 w 1133902"/>
                    <a:gd name="connsiteY21" fmla="*/ 805299 h 2224902"/>
                    <a:gd name="connsiteX22" fmla="*/ 28674 w 1133902"/>
                    <a:gd name="connsiteY22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37442 w 1133902"/>
                    <a:gd name="connsiteY20" fmla="*/ 805299 h 2224902"/>
                    <a:gd name="connsiteX21" fmla="*/ 28674 w 1133902"/>
                    <a:gd name="connsiteY21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37442 w 1133902"/>
                    <a:gd name="connsiteY19" fmla="*/ 805299 h 2224902"/>
                    <a:gd name="connsiteX20" fmla="*/ 28674 w 1133902"/>
                    <a:gd name="connsiteY20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37442 w 1133902"/>
                    <a:gd name="connsiteY17" fmla="*/ 805299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761739 w 1133902"/>
                    <a:gd name="connsiteY9" fmla="*/ 1512408 h 2224902"/>
                    <a:gd name="connsiteX10" fmla="*/ 1084883 w 1133902"/>
                    <a:gd name="connsiteY10" fmla="*/ 1728257 h 2224902"/>
                    <a:gd name="connsiteX11" fmla="*/ 1082318 w 1133902"/>
                    <a:gd name="connsiteY11" fmla="*/ 1918177 h 2224902"/>
                    <a:gd name="connsiteX12" fmla="*/ 1071787 w 1133902"/>
                    <a:gd name="connsiteY12" fmla="*/ 1928591 h 2224902"/>
                    <a:gd name="connsiteX13" fmla="*/ 0 w 1133902"/>
                    <a:gd name="connsiteY13" fmla="*/ 2217799 h 2224902"/>
                    <a:gd name="connsiteX14" fmla="*/ 665295 w 1133902"/>
                    <a:gd name="connsiteY14" fmla="*/ 1821482 h 2224902"/>
                    <a:gd name="connsiteX15" fmla="*/ 456443 w 1133902"/>
                    <a:gd name="connsiteY15" fmla="*/ 1332156 h 2224902"/>
                    <a:gd name="connsiteX16" fmla="*/ 461152 w 1133902"/>
                    <a:gd name="connsiteY16" fmla="*/ 805332 h 2224902"/>
                    <a:gd name="connsiteX17" fmla="*/ 823818 w 1133902"/>
                    <a:gd name="connsiteY17" fmla="*/ 443852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543458 w 1133902"/>
                    <a:gd name="connsiteY7" fmla="*/ 111044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543458 w 1133902"/>
                    <a:gd name="connsiteY6" fmla="*/ 1110446 h 2224902"/>
                    <a:gd name="connsiteX7" fmla="*/ 761739 w 1133902"/>
                    <a:gd name="connsiteY7" fmla="*/ 1512408 h 2224902"/>
                    <a:gd name="connsiteX8" fmla="*/ 1084883 w 1133902"/>
                    <a:gd name="connsiteY8" fmla="*/ 1728257 h 2224902"/>
                    <a:gd name="connsiteX9" fmla="*/ 1082318 w 1133902"/>
                    <a:gd name="connsiteY9" fmla="*/ 1918177 h 2224902"/>
                    <a:gd name="connsiteX10" fmla="*/ 1071787 w 1133902"/>
                    <a:gd name="connsiteY10" fmla="*/ 1928591 h 2224902"/>
                    <a:gd name="connsiteX11" fmla="*/ 0 w 1133902"/>
                    <a:gd name="connsiteY11" fmla="*/ 2217799 h 2224902"/>
                    <a:gd name="connsiteX12" fmla="*/ 665295 w 1133902"/>
                    <a:gd name="connsiteY12" fmla="*/ 1821482 h 2224902"/>
                    <a:gd name="connsiteX13" fmla="*/ 456443 w 1133902"/>
                    <a:gd name="connsiteY13" fmla="*/ 1332156 h 2224902"/>
                    <a:gd name="connsiteX14" fmla="*/ 461152 w 1133902"/>
                    <a:gd name="connsiteY14" fmla="*/ 805332 h 2224902"/>
                    <a:gd name="connsiteX15" fmla="*/ 823818 w 1133902"/>
                    <a:gd name="connsiteY15" fmla="*/ 443852 h 2224902"/>
                    <a:gd name="connsiteX16" fmla="*/ 28674 w 1133902"/>
                    <a:gd name="connsiteY16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43458 w 1133902"/>
                    <a:gd name="connsiteY5" fmla="*/ 1110446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39286 w 1133902"/>
                    <a:gd name="connsiteY14" fmla="*/ 426642 h 2224902"/>
                    <a:gd name="connsiteX15" fmla="*/ 28674 w 1133902"/>
                    <a:gd name="connsiteY15" fmla="*/ 5494 h 2224902"/>
                    <a:gd name="connsiteX0" fmla="*/ 0 w 1105228"/>
                    <a:gd name="connsiteY0" fmla="*/ 5494 h 2144045"/>
                    <a:gd name="connsiteX1" fmla="*/ 1060429 w 1105228"/>
                    <a:gd name="connsiteY1" fmla="*/ 311021 h 2144045"/>
                    <a:gd name="connsiteX2" fmla="*/ 1070618 w 1105228"/>
                    <a:gd name="connsiteY2" fmla="*/ 320992 h 2144045"/>
                    <a:gd name="connsiteX3" fmla="*/ 1067403 w 1105228"/>
                    <a:gd name="connsiteY3" fmla="*/ 495876 h 2144045"/>
                    <a:gd name="connsiteX4" fmla="*/ 771966 w 1105228"/>
                    <a:gd name="connsiteY4" fmla="*/ 710494 h 2144045"/>
                    <a:gd name="connsiteX5" fmla="*/ 508713 w 1105228"/>
                    <a:gd name="connsiteY5" fmla="*/ 1063755 h 2144045"/>
                    <a:gd name="connsiteX6" fmla="*/ 760428 w 1105228"/>
                    <a:gd name="connsiteY6" fmla="*/ 1497432 h 2144045"/>
                    <a:gd name="connsiteX7" fmla="*/ 1056209 w 1105228"/>
                    <a:gd name="connsiteY7" fmla="*/ 1728257 h 2144045"/>
                    <a:gd name="connsiteX8" fmla="*/ 1053644 w 1105228"/>
                    <a:gd name="connsiteY8" fmla="*/ 1918177 h 2144045"/>
                    <a:gd name="connsiteX9" fmla="*/ 1043113 w 1105228"/>
                    <a:gd name="connsiteY9" fmla="*/ 1928591 h 2144045"/>
                    <a:gd name="connsiteX10" fmla="*/ 16126 w 1105228"/>
                    <a:gd name="connsiteY10" fmla="*/ 2134635 h 2144045"/>
                    <a:gd name="connsiteX11" fmla="*/ 654344 w 1105228"/>
                    <a:gd name="connsiteY11" fmla="*/ 1771387 h 2144045"/>
                    <a:gd name="connsiteX12" fmla="*/ 383511 w 1105228"/>
                    <a:gd name="connsiteY12" fmla="*/ 1342914 h 2144045"/>
                    <a:gd name="connsiteX13" fmla="*/ 412134 w 1105228"/>
                    <a:gd name="connsiteY13" fmla="*/ 804926 h 2144045"/>
                    <a:gd name="connsiteX14" fmla="*/ 710612 w 1105228"/>
                    <a:gd name="connsiteY14" fmla="*/ 426642 h 2144045"/>
                    <a:gd name="connsiteX15" fmla="*/ 0 w 1105228"/>
                    <a:gd name="connsiteY15" fmla="*/ 5494 h 2144045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724755 w 1119371"/>
                    <a:gd name="connsiteY14" fmla="*/ 36190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573243 w 1119371"/>
                    <a:gd name="connsiteY11" fmla="*/ 1696117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69310 w 1089102"/>
                    <a:gd name="connsiteY0" fmla="*/ 7056 h 2068963"/>
                    <a:gd name="connsiteX1" fmla="*/ 1044303 w 1089102"/>
                    <a:gd name="connsiteY1" fmla="*/ 235939 h 2068963"/>
                    <a:gd name="connsiteX2" fmla="*/ 1054492 w 1089102"/>
                    <a:gd name="connsiteY2" fmla="*/ 245910 h 2068963"/>
                    <a:gd name="connsiteX3" fmla="*/ 1051277 w 1089102"/>
                    <a:gd name="connsiteY3" fmla="*/ 420794 h 2068963"/>
                    <a:gd name="connsiteX4" fmla="*/ 755840 w 1089102"/>
                    <a:gd name="connsiteY4" fmla="*/ 635412 h 2068963"/>
                    <a:gd name="connsiteX5" fmla="*/ 492587 w 1089102"/>
                    <a:gd name="connsiteY5" fmla="*/ 988673 h 2068963"/>
                    <a:gd name="connsiteX6" fmla="*/ 744302 w 1089102"/>
                    <a:gd name="connsiteY6" fmla="*/ 1422350 h 2068963"/>
                    <a:gd name="connsiteX7" fmla="*/ 1040083 w 1089102"/>
                    <a:gd name="connsiteY7" fmla="*/ 1653175 h 2068963"/>
                    <a:gd name="connsiteX8" fmla="*/ 1037518 w 1089102"/>
                    <a:gd name="connsiteY8" fmla="*/ 1843095 h 2068963"/>
                    <a:gd name="connsiteX9" fmla="*/ 1026987 w 1089102"/>
                    <a:gd name="connsiteY9" fmla="*/ 1853509 h 2068963"/>
                    <a:gd name="connsiteX10" fmla="*/ 0 w 1089102"/>
                    <a:gd name="connsiteY10" fmla="*/ 2059553 h 2068963"/>
                    <a:gd name="connsiteX11" fmla="*/ 542974 w 1089102"/>
                    <a:gd name="connsiteY11" fmla="*/ 1685773 h 2068963"/>
                    <a:gd name="connsiteX12" fmla="*/ 367385 w 1089102"/>
                    <a:gd name="connsiteY12" fmla="*/ 1267832 h 2068963"/>
                    <a:gd name="connsiteX13" fmla="*/ 396008 w 1089102"/>
                    <a:gd name="connsiteY13" fmla="*/ 729844 h 2068963"/>
                    <a:gd name="connsiteX14" fmla="*/ 620849 w 1089102"/>
                    <a:gd name="connsiteY14" fmla="*/ 345830 h 2068963"/>
                    <a:gd name="connsiteX15" fmla="*/ 69310 w 1089102"/>
                    <a:gd name="connsiteY15" fmla="*/ 7056 h 2068963"/>
                    <a:gd name="connsiteX0" fmla="*/ 0 w 1110699"/>
                    <a:gd name="connsiteY0" fmla="*/ 6792 h 2079153"/>
                    <a:gd name="connsiteX1" fmla="*/ 1065900 w 1110699"/>
                    <a:gd name="connsiteY1" fmla="*/ 246129 h 2079153"/>
                    <a:gd name="connsiteX2" fmla="*/ 1076089 w 1110699"/>
                    <a:gd name="connsiteY2" fmla="*/ 256100 h 2079153"/>
                    <a:gd name="connsiteX3" fmla="*/ 1072874 w 1110699"/>
                    <a:gd name="connsiteY3" fmla="*/ 430984 h 2079153"/>
                    <a:gd name="connsiteX4" fmla="*/ 777437 w 1110699"/>
                    <a:gd name="connsiteY4" fmla="*/ 645602 h 2079153"/>
                    <a:gd name="connsiteX5" fmla="*/ 514184 w 1110699"/>
                    <a:gd name="connsiteY5" fmla="*/ 998863 h 2079153"/>
                    <a:gd name="connsiteX6" fmla="*/ 765899 w 1110699"/>
                    <a:gd name="connsiteY6" fmla="*/ 1432540 h 2079153"/>
                    <a:gd name="connsiteX7" fmla="*/ 1061680 w 1110699"/>
                    <a:gd name="connsiteY7" fmla="*/ 1663365 h 2079153"/>
                    <a:gd name="connsiteX8" fmla="*/ 1059115 w 1110699"/>
                    <a:gd name="connsiteY8" fmla="*/ 1853285 h 2079153"/>
                    <a:gd name="connsiteX9" fmla="*/ 1048584 w 1110699"/>
                    <a:gd name="connsiteY9" fmla="*/ 1863699 h 2079153"/>
                    <a:gd name="connsiteX10" fmla="*/ 21597 w 1110699"/>
                    <a:gd name="connsiteY10" fmla="*/ 2069743 h 2079153"/>
                    <a:gd name="connsiteX11" fmla="*/ 564571 w 1110699"/>
                    <a:gd name="connsiteY11" fmla="*/ 1695963 h 2079153"/>
                    <a:gd name="connsiteX12" fmla="*/ 388982 w 1110699"/>
                    <a:gd name="connsiteY12" fmla="*/ 1278022 h 2079153"/>
                    <a:gd name="connsiteX13" fmla="*/ 417605 w 1110699"/>
                    <a:gd name="connsiteY13" fmla="*/ 740034 h 2079153"/>
                    <a:gd name="connsiteX14" fmla="*/ 642446 w 1110699"/>
                    <a:gd name="connsiteY14" fmla="*/ 356020 h 2079153"/>
                    <a:gd name="connsiteX15" fmla="*/ 0 w 1110699"/>
                    <a:gd name="connsiteY15" fmla="*/ 6792 h 2079153"/>
                    <a:gd name="connsiteX0" fmla="*/ 0 w 1110699"/>
                    <a:gd name="connsiteY0" fmla="*/ 6792 h 2069743"/>
                    <a:gd name="connsiteX1" fmla="*/ 1065900 w 1110699"/>
                    <a:gd name="connsiteY1" fmla="*/ 246129 h 2069743"/>
                    <a:gd name="connsiteX2" fmla="*/ 1076089 w 1110699"/>
                    <a:gd name="connsiteY2" fmla="*/ 256100 h 2069743"/>
                    <a:gd name="connsiteX3" fmla="*/ 1072874 w 1110699"/>
                    <a:gd name="connsiteY3" fmla="*/ 430984 h 2069743"/>
                    <a:gd name="connsiteX4" fmla="*/ 777437 w 1110699"/>
                    <a:gd name="connsiteY4" fmla="*/ 645602 h 2069743"/>
                    <a:gd name="connsiteX5" fmla="*/ 514184 w 1110699"/>
                    <a:gd name="connsiteY5" fmla="*/ 998863 h 2069743"/>
                    <a:gd name="connsiteX6" fmla="*/ 765899 w 1110699"/>
                    <a:gd name="connsiteY6" fmla="*/ 1432540 h 2069743"/>
                    <a:gd name="connsiteX7" fmla="*/ 1061680 w 1110699"/>
                    <a:gd name="connsiteY7" fmla="*/ 1663365 h 2069743"/>
                    <a:gd name="connsiteX8" fmla="*/ 1059115 w 1110699"/>
                    <a:gd name="connsiteY8" fmla="*/ 1853285 h 2069743"/>
                    <a:gd name="connsiteX9" fmla="*/ 21597 w 1110699"/>
                    <a:gd name="connsiteY9" fmla="*/ 2069743 h 2069743"/>
                    <a:gd name="connsiteX10" fmla="*/ 564571 w 1110699"/>
                    <a:gd name="connsiteY10" fmla="*/ 1695963 h 2069743"/>
                    <a:gd name="connsiteX11" fmla="*/ 388982 w 1110699"/>
                    <a:gd name="connsiteY11" fmla="*/ 1278022 h 2069743"/>
                    <a:gd name="connsiteX12" fmla="*/ 417605 w 1110699"/>
                    <a:gd name="connsiteY12" fmla="*/ 740034 h 2069743"/>
                    <a:gd name="connsiteX13" fmla="*/ 642446 w 1110699"/>
                    <a:gd name="connsiteY13" fmla="*/ 356020 h 2069743"/>
                    <a:gd name="connsiteX14" fmla="*/ 0 w 1110699"/>
                    <a:gd name="connsiteY14" fmla="*/ 6792 h 2069743"/>
                    <a:gd name="connsiteX0" fmla="*/ 0 w 1110699"/>
                    <a:gd name="connsiteY0" fmla="*/ 6792 h 2069831"/>
                    <a:gd name="connsiteX1" fmla="*/ 1065900 w 1110699"/>
                    <a:gd name="connsiteY1" fmla="*/ 246129 h 2069831"/>
                    <a:gd name="connsiteX2" fmla="*/ 1076089 w 1110699"/>
                    <a:gd name="connsiteY2" fmla="*/ 256100 h 2069831"/>
                    <a:gd name="connsiteX3" fmla="*/ 1072874 w 1110699"/>
                    <a:gd name="connsiteY3" fmla="*/ 430984 h 2069831"/>
                    <a:gd name="connsiteX4" fmla="*/ 777437 w 1110699"/>
                    <a:gd name="connsiteY4" fmla="*/ 645602 h 2069831"/>
                    <a:gd name="connsiteX5" fmla="*/ 514184 w 1110699"/>
                    <a:gd name="connsiteY5" fmla="*/ 998863 h 2069831"/>
                    <a:gd name="connsiteX6" fmla="*/ 765899 w 1110699"/>
                    <a:gd name="connsiteY6" fmla="*/ 1432540 h 2069831"/>
                    <a:gd name="connsiteX7" fmla="*/ 1061680 w 1110699"/>
                    <a:gd name="connsiteY7" fmla="*/ 1663365 h 2069831"/>
                    <a:gd name="connsiteX8" fmla="*/ 21597 w 1110699"/>
                    <a:gd name="connsiteY8" fmla="*/ 2069743 h 2069831"/>
                    <a:gd name="connsiteX9" fmla="*/ 564571 w 1110699"/>
                    <a:gd name="connsiteY9" fmla="*/ 1695963 h 2069831"/>
                    <a:gd name="connsiteX10" fmla="*/ 388982 w 1110699"/>
                    <a:gd name="connsiteY10" fmla="*/ 1278022 h 2069831"/>
                    <a:gd name="connsiteX11" fmla="*/ 417605 w 1110699"/>
                    <a:gd name="connsiteY11" fmla="*/ 740034 h 2069831"/>
                    <a:gd name="connsiteX12" fmla="*/ 642446 w 1110699"/>
                    <a:gd name="connsiteY12" fmla="*/ 356020 h 2069831"/>
                    <a:gd name="connsiteX13" fmla="*/ 0 w 1110699"/>
                    <a:gd name="connsiteY13" fmla="*/ 6792 h 2069831"/>
                    <a:gd name="connsiteX0" fmla="*/ 0 w 1110699"/>
                    <a:gd name="connsiteY0" fmla="*/ 6792 h 2105904"/>
                    <a:gd name="connsiteX1" fmla="*/ 1065900 w 1110699"/>
                    <a:gd name="connsiteY1" fmla="*/ 246129 h 2105904"/>
                    <a:gd name="connsiteX2" fmla="*/ 1076089 w 1110699"/>
                    <a:gd name="connsiteY2" fmla="*/ 256100 h 2105904"/>
                    <a:gd name="connsiteX3" fmla="*/ 1072874 w 1110699"/>
                    <a:gd name="connsiteY3" fmla="*/ 430984 h 2105904"/>
                    <a:gd name="connsiteX4" fmla="*/ 777437 w 1110699"/>
                    <a:gd name="connsiteY4" fmla="*/ 645602 h 2105904"/>
                    <a:gd name="connsiteX5" fmla="*/ 514184 w 1110699"/>
                    <a:gd name="connsiteY5" fmla="*/ 998863 h 2105904"/>
                    <a:gd name="connsiteX6" fmla="*/ 765899 w 1110699"/>
                    <a:gd name="connsiteY6" fmla="*/ 1432540 h 2105904"/>
                    <a:gd name="connsiteX7" fmla="*/ 1061680 w 1110699"/>
                    <a:gd name="connsiteY7" fmla="*/ 1663365 h 2105904"/>
                    <a:gd name="connsiteX8" fmla="*/ 596835 w 1110699"/>
                    <a:gd name="connsiteY8" fmla="*/ 2067169 h 2105904"/>
                    <a:gd name="connsiteX9" fmla="*/ 21597 w 1110699"/>
                    <a:gd name="connsiteY9" fmla="*/ 2069743 h 2105904"/>
                    <a:gd name="connsiteX10" fmla="*/ 564571 w 1110699"/>
                    <a:gd name="connsiteY10" fmla="*/ 1695963 h 2105904"/>
                    <a:gd name="connsiteX11" fmla="*/ 388982 w 1110699"/>
                    <a:gd name="connsiteY11" fmla="*/ 1278022 h 2105904"/>
                    <a:gd name="connsiteX12" fmla="*/ 417605 w 1110699"/>
                    <a:gd name="connsiteY12" fmla="*/ 740034 h 2105904"/>
                    <a:gd name="connsiteX13" fmla="*/ 642446 w 1110699"/>
                    <a:gd name="connsiteY13" fmla="*/ 356020 h 2105904"/>
                    <a:gd name="connsiteX14" fmla="*/ 0 w 1110699"/>
                    <a:gd name="connsiteY14" fmla="*/ 6792 h 2105904"/>
                    <a:gd name="connsiteX0" fmla="*/ 0 w 1110699"/>
                    <a:gd name="connsiteY0" fmla="*/ 6792 h 2135904"/>
                    <a:gd name="connsiteX1" fmla="*/ 1065900 w 1110699"/>
                    <a:gd name="connsiteY1" fmla="*/ 246129 h 2135904"/>
                    <a:gd name="connsiteX2" fmla="*/ 1076089 w 1110699"/>
                    <a:gd name="connsiteY2" fmla="*/ 256100 h 2135904"/>
                    <a:gd name="connsiteX3" fmla="*/ 1072874 w 1110699"/>
                    <a:gd name="connsiteY3" fmla="*/ 430984 h 2135904"/>
                    <a:gd name="connsiteX4" fmla="*/ 777437 w 1110699"/>
                    <a:gd name="connsiteY4" fmla="*/ 645602 h 2135904"/>
                    <a:gd name="connsiteX5" fmla="*/ 514184 w 1110699"/>
                    <a:gd name="connsiteY5" fmla="*/ 998863 h 2135904"/>
                    <a:gd name="connsiteX6" fmla="*/ 765899 w 1110699"/>
                    <a:gd name="connsiteY6" fmla="*/ 1432540 h 2135904"/>
                    <a:gd name="connsiteX7" fmla="*/ 1061680 w 1110699"/>
                    <a:gd name="connsiteY7" fmla="*/ 1663365 h 2135904"/>
                    <a:gd name="connsiteX8" fmla="*/ 596835 w 1110699"/>
                    <a:gd name="connsiteY8" fmla="*/ 2067169 h 2135904"/>
                    <a:gd name="connsiteX9" fmla="*/ 20704 w 1110699"/>
                    <a:gd name="connsiteY9" fmla="*/ 2121895 h 2135904"/>
                    <a:gd name="connsiteX10" fmla="*/ 564571 w 1110699"/>
                    <a:gd name="connsiteY10" fmla="*/ 1695963 h 2135904"/>
                    <a:gd name="connsiteX11" fmla="*/ 388982 w 1110699"/>
                    <a:gd name="connsiteY11" fmla="*/ 1278022 h 2135904"/>
                    <a:gd name="connsiteX12" fmla="*/ 417605 w 1110699"/>
                    <a:gd name="connsiteY12" fmla="*/ 740034 h 2135904"/>
                    <a:gd name="connsiteX13" fmla="*/ 642446 w 1110699"/>
                    <a:gd name="connsiteY13" fmla="*/ 356020 h 2135904"/>
                    <a:gd name="connsiteX14" fmla="*/ 0 w 1110699"/>
                    <a:gd name="connsiteY14" fmla="*/ 6792 h 2135904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642446 w 1110699"/>
                    <a:gd name="connsiteY13" fmla="*/ 356020 h 2100528"/>
                    <a:gd name="connsiteX14" fmla="*/ 0 w 1110699"/>
                    <a:gd name="connsiteY14" fmla="*/ 6792 h 2100528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562721 w 1110699"/>
                    <a:gd name="connsiteY13" fmla="*/ 360311 h 2100528"/>
                    <a:gd name="connsiteX14" fmla="*/ 0 w 1110699"/>
                    <a:gd name="connsiteY14" fmla="*/ 6792 h 2100528"/>
                    <a:gd name="connsiteX0" fmla="*/ 55103 w 1083170"/>
                    <a:gd name="connsiteY0" fmla="*/ 6830 h 2099074"/>
                    <a:gd name="connsiteX1" fmla="*/ 1038371 w 1083170"/>
                    <a:gd name="connsiteY1" fmla="*/ 244675 h 2099074"/>
                    <a:gd name="connsiteX2" fmla="*/ 1048560 w 1083170"/>
                    <a:gd name="connsiteY2" fmla="*/ 254646 h 2099074"/>
                    <a:gd name="connsiteX3" fmla="*/ 1045345 w 1083170"/>
                    <a:gd name="connsiteY3" fmla="*/ 429530 h 2099074"/>
                    <a:gd name="connsiteX4" fmla="*/ 749908 w 1083170"/>
                    <a:gd name="connsiteY4" fmla="*/ 644148 h 2099074"/>
                    <a:gd name="connsiteX5" fmla="*/ 486655 w 1083170"/>
                    <a:gd name="connsiteY5" fmla="*/ 997409 h 2099074"/>
                    <a:gd name="connsiteX6" fmla="*/ 738370 w 1083170"/>
                    <a:gd name="connsiteY6" fmla="*/ 1431086 h 2099074"/>
                    <a:gd name="connsiteX7" fmla="*/ 1034151 w 1083170"/>
                    <a:gd name="connsiteY7" fmla="*/ 1661911 h 2099074"/>
                    <a:gd name="connsiteX8" fmla="*/ 569306 w 1083170"/>
                    <a:gd name="connsiteY8" fmla="*/ 2065715 h 2099074"/>
                    <a:gd name="connsiteX9" fmla="*/ 55 w 1083170"/>
                    <a:gd name="connsiteY9" fmla="*/ 2052397 h 2099074"/>
                    <a:gd name="connsiteX10" fmla="*/ 537042 w 1083170"/>
                    <a:gd name="connsiteY10" fmla="*/ 1694509 h 2099074"/>
                    <a:gd name="connsiteX11" fmla="*/ 361453 w 1083170"/>
                    <a:gd name="connsiteY11" fmla="*/ 1276568 h 2099074"/>
                    <a:gd name="connsiteX12" fmla="*/ 390076 w 1083170"/>
                    <a:gd name="connsiteY12" fmla="*/ 738580 h 2099074"/>
                    <a:gd name="connsiteX13" fmla="*/ 535192 w 1083170"/>
                    <a:gd name="connsiteY13" fmla="*/ 358857 h 2099074"/>
                    <a:gd name="connsiteX14" fmla="*/ 55103 w 1083170"/>
                    <a:gd name="connsiteY14" fmla="*/ 6830 h 2099074"/>
                    <a:gd name="connsiteX0" fmla="*/ 39010 w 1067077"/>
                    <a:gd name="connsiteY0" fmla="*/ 6830 h 2109299"/>
                    <a:gd name="connsiteX1" fmla="*/ 1022278 w 1067077"/>
                    <a:gd name="connsiteY1" fmla="*/ 244675 h 2109299"/>
                    <a:gd name="connsiteX2" fmla="*/ 1032467 w 1067077"/>
                    <a:gd name="connsiteY2" fmla="*/ 254646 h 2109299"/>
                    <a:gd name="connsiteX3" fmla="*/ 1029252 w 1067077"/>
                    <a:gd name="connsiteY3" fmla="*/ 429530 h 2109299"/>
                    <a:gd name="connsiteX4" fmla="*/ 733815 w 1067077"/>
                    <a:gd name="connsiteY4" fmla="*/ 644148 h 2109299"/>
                    <a:gd name="connsiteX5" fmla="*/ 470562 w 1067077"/>
                    <a:gd name="connsiteY5" fmla="*/ 997409 h 2109299"/>
                    <a:gd name="connsiteX6" fmla="*/ 722277 w 1067077"/>
                    <a:gd name="connsiteY6" fmla="*/ 1431086 h 2109299"/>
                    <a:gd name="connsiteX7" fmla="*/ 1018058 w 1067077"/>
                    <a:gd name="connsiteY7" fmla="*/ 1661911 h 2109299"/>
                    <a:gd name="connsiteX8" fmla="*/ 553213 w 1067077"/>
                    <a:gd name="connsiteY8" fmla="*/ 2065715 h 2109299"/>
                    <a:gd name="connsiteX9" fmla="*/ 56 w 1067077"/>
                    <a:gd name="connsiteY9" fmla="*/ 2078327 h 2109299"/>
                    <a:gd name="connsiteX10" fmla="*/ 520949 w 1067077"/>
                    <a:gd name="connsiteY10" fmla="*/ 1694509 h 2109299"/>
                    <a:gd name="connsiteX11" fmla="*/ 345360 w 1067077"/>
                    <a:gd name="connsiteY11" fmla="*/ 1276568 h 2109299"/>
                    <a:gd name="connsiteX12" fmla="*/ 373983 w 1067077"/>
                    <a:gd name="connsiteY12" fmla="*/ 738580 h 2109299"/>
                    <a:gd name="connsiteX13" fmla="*/ 519099 w 1067077"/>
                    <a:gd name="connsiteY13" fmla="*/ 358857 h 2109299"/>
                    <a:gd name="connsiteX14" fmla="*/ 39010 w 1067077"/>
                    <a:gd name="connsiteY14" fmla="*/ 6830 h 210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67077" h="2109299">
                      <a:moveTo>
                        <a:pt x="39010" y="6830"/>
                      </a:moveTo>
                      <a:cubicBezTo>
                        <a:pt x="88160" y="-43392"/>
                        <a:pt x="974903" y="198312"/>
                        <a:pt x="1022278" y="244675"/>
                      </a:cubicBezTo>
                      <a:lnTo>
                        <a:pt x="1032467" y="254646"/>
                      </a:lnTo>
                      <a:cubicBezTo>
                        <a:pt x="1079841" y="301010"/>
                        <a:pt x="1078402" y="379307"/>
                        <a:pt x="1029252" y="429530"/>
                      </a:cubicBezTo>
                      <a:lnTo>
                        <a:pt x="733815" y="644148"/>
                      </a:lnTo>
                      <a:cubicBezTo>
                        <a:pt x="641712" y="746576"/>
                        <a:pt x="467583" y="816999"/>
                        <a:pt x="470562" y="997409"/>
                      </a:cubicBezTo>
                      <a:cubicBezTo>
                        <a:pt x="444019" y="1153302"/>
                        <a:pt x="612566" y="1307679"/>
                        <a:pt x="722277" y="1431086"/>
                      </a:cubicBezTo>
                      <a:lnTo>
                        <a:pt x="1018058" y="1661911"/>
                      </a:lnTo>
                      <a:cubicBezTo>
                        <a:pt x="990436" y="1735286"/>
                        <a:pt x="722880" y="1996312"/>
                        <a:pt x="553213" y="2065715"/>
                      </a:cubicBezTo>
                      <a:cubicBezTo>
                        <a:pt x="383546" y="2135118"/>
                        <a:pt x="5988" y="2107798"/>
                        <a:pt x="56" y="2078327"/>
                      </a:cubicBezTo>
                      <a:cubicBezTo>
                        <a:pt x="-5876" y="2048856"/>
                        <a:pt x="463398" y="1828135"/>
                        <a:pt x="520949" y="1694509"/>
                      </a:cubicBezTo>
                      <a:cubicBezTo>
                        <a:pt x="578500" y="1560883"/>
                        <a:pt x="447494" y="1427107"/>
                        <a:pt x="345360" y="1276568"/>
                      </a:cubicBezTo>
                      <a:cubicBezTo>
                        <a:pt x="259772" y="1135411"/>
                        <a:pt x="255433" y="894603"/>
                        <a:pt x="373983" y="738580"/>
                      </a:cubicBezTo>
                      <a:cubicBezTo>
                        <a:pt x="470236" y="573661"/>
                        <a:pt x="500244" y="458495"/>
                        <a:pt x="519099" y="358857"/>
                      </a:cubicBezTo>
                      <a:cubicBezTo>
                        <a:pt x="492126" y="276252"/>
                        <a:pt x="385022" y="245999"/>
                        <a:pt x="39010" y="683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Szabadkézi sokszög 80"/>
                <p:cNvSpPr/>
                <p:nvPr/>
              </p:nvSpPr>
              <p:spPr>
                <a:xfrm>
                  <a:off x="2094037" y="5164781"/>
                  <a:ext cx="1400086" cy="669074"/>
                </a:xfrm>
                <a:custGeom>
                  <a:avLst/>
                  <a:gdLst>
                    <a:gd name="connsiteX0" fmla="*/ 0 w 1507423"/>
                    <a:gd name="connsiteY0" fmla="*/ 0 h 774397"/>
                    <a:gd name="connsiteX1" fmla="*/ 69055 w 1507423"/>
                    <a:gd name="connsiteY1" fmla="*/ 0 h 774397"/>
                    <a:gd name="connsiteX2" fmla="*/ 171627 w 1507423"/>
                    <a:gd name="connsiteY2" fmla="*/ 58623 h 774397"/>
                    <a:gd name="connsiteX3" fmla="*/ 729377 w 1507423"/>
                    <a:gd name="connsiteY3" fmla="*/ 215417 h 774397"/>
                    <a:gd name="connsiteX4" fmla="*/ 1379478 w 1507423"/>
                    <a:gd name="connsiteY4" fmla="*/ 51864 h 774397"/>
                    <a:gd name="connsiteX5" fmla="*/ 1471182 w 1507423"/>
                    <a:gd name="connsiteY5" fmla="*/ 0 h 774397"/>
                    <a:gd name="connsiteX6" fmla="*/ 1507423 w 1507423"/>
                    <a:gd name="connsiteY6" fmla="*/ 0 h 774397"/>
                    <a:gd name="connsiteX7" fmla="*/ 1507423 w 1507423"/>
                    <a:gd name="connsiteY7" fmla="*/ 774397 h 774397"/>
                    <a:gd name="connsiteX8" fmla="*/ 0 w 1507423"/>
                    <a:gd name="connsiteY8" fmla="*/ 774397 h 774397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86966 w 1514911"/>
                    <a:gd name="connsiteY4" fmla="*/ 92098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90709 w 1514911"/>
                    <a:gd name="connsiteY4" fmla="*/ 70152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478670 w 1514911"/>
                    <a:gd name="connsiteY5" fmla="*/ 51207 h 825604"/>
                    <a:gd name="connsiteX6" fmla="*/ 1514911 w 1514911"/>
                    <a:gd name="connsiteY6" fmla="*/ 0 h 825604"/>
                    <a:gd name="connsiteX7" fmla="*/ 1514911 w 1514911"/>
                    <a:gd name="connsiteY7" fmla="*/ 825604 h 825604"/>
                    <a:gd name="connsiteX8" fmla="*/ 7488 w 1514911"/>
                    <a:gd name="connsiteY8" fmla="*/ 825604 h 825604"/>
                    <a:gd name="connsiteX9" fmla="*/ 0 w 1514911"/>
                    <a:gd name="connsiteY9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40610 w 1514911"/>
                    <a:gd name="connsiteY3" fmla="*/ 259309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179115 w 1514911"/>
                    <a:gd name="connsiteY1" fmla="*/ 109830 h 825604"/>
                    <a:gd name="connsiteX2" fmla="*/ 740610 w 1514911"/>
                    <a:gd name="connsiteY2" fmla="*/ 259309 h 825604"/>
                    <a:gd name="connsiteX3" fmla="*/ 1390709 w 1514911"/>
                    <a:gd name="connsiteY3" fmla="*/ 81125 h 825604"/>
                    <a:gd name="connsiteX4" fmla="*/ 1514911 w 1514911"/>
                    <a:gd name="connsiteY4" fmla="*/ 0 h 825604"/>
                    <a:gd name="connsiteX5" fmla="*/ 1514911 w 1514911"/>
                    <a:gd name="connsiteY5" fmla="*/ 825604 h 825604"/>
                    <a:gd name="connsiteX6" fmla="*/ 7488 w 1514911"/>
                    <a:gd name="connsiteY6" fmla="*/ 825604 h 825604"/>
                    <a:gd name="connsiteX7" fmla="*/ 0 w 1514911"/>
                    <a:gd name="connsiteY7" fmla="*/ 10973 h 825604"/>
                    <a:gd name="connsiteX0" fmla="*/ 0 w 1514911"/>
                    <a:gd name="connsiteY0" fmla="*/ 10973 h 874826"/>
                    <a:gd name="connsiteX1" fmla="*/ 179115 w 1514911"/>
                    <a:gd name="connsiteY1" fmla="*/ 109830 h 874826"/>
                    <a:gd name="connsiteX2" fmla="*/ 740610 w 1514911"/>
                    <a:gd name="connsiteY2" fmla="*/ 259309 h 874826"/>
                    <a:gd name="connsiteX3" fmla="*/ 1390709 w 1514911"/>
                    <a:gd name="connsiteY3" fmla="*/ 81125 h 874826"/>
                    <a:gd name="connsiteX4" fmla="*/ 1514911 w 1514911"/>
                    <a:gd name="connsiteY4" fmla="*/ 0 h 874826"/>
                    <a:gd name="connsiteX5" fmla="*/ 1514911 w 1514911"/>
                    <a:gd name="connsiteY5" fmla="*/ 825604 h 874826"/>
                    <a:gd name="connsiteX6" fmla="*/ 759805 w 1514911"/>
                    <a:gd name="connsiteY6" fmla="*/ 874820 h 874826"/>
                    <a:gd name="connsiteX7" fmla="*/ 7488 w 1514911"/>
                    <a:gd name="connsiteY7" fmla="*/ 825604 h 874826"/>
                    <a:gd name="connsiteX8" fmla="*/ 0 w 1514911"/>
                    <a:gd name="connsiteY8" fmla="*/ 10973 h 874826"/>
                    <a:gd name="connsiteX0" fmla="*/ 0 w 1514911"/>
                    <a:gd name="connsiteY0" fmla="*/ 10973 h 876121"/>
                    <a:gd name="connsiteX1" fmla="*/ 179115 w 1514911"/>
                    <a:gd name="connsiteY1" fmla="*/ 109830 h 876121"/>
                    <a:gd name="connsiteX2" fmla="*/ 740610 w 1514911"/>
                    <a:gd name="connsiteY2" fmla="*/ 259309 h 876121"/>
                    <a:gd name="connsiteX3" fmla="*/ 1390709 w 1514911"/>
                    <a:gd name="connsiteY3" fmla="*/ 81125 h 876121"/>
                    <a:gd name="connsiteX4" fmla="*/ 1514911 w 1514911"/>
                    <a:gd name="connsiteY4" fmla="*/ 0 h 876121"/>
                    <a:gd name="connsiteX5" fmla="*/ 1514911 w 1514911"/>
                    <a:gd name="connsiteY5" fmla="*/ 825604 h 876121"/>
                    <a:gd name="connsiteX6" fmla="*/ 759805 w 1514911"/>
                    <a:gd name="connsiteY6" fmla="*/ 874820 h 876121"/>
                    <a:gd name="connsiteX7" fmla="*/ 7488 w 1514911"/>
                    <a:gd name="connsiteY7" fmla="*/ 825604 h 876121"/>
                    <a:gd name="connsiteX8" fmla="*/ 0 w 1514911"/>
                    <a:gd name="connsiteY8" fmla="*/ 10973 h 876121"/>
                    <a:gd name="connsiteX0" fmla="*/ 0 w 1514911"/>
                    <a:gd name="connsiteY0" fmla="*/ 10973 h 884082"/>
                    <a:gd name="connsiteX1" fmla="*/ 179115 w 1514911"/>
                    <a:gd name="connsiteY1" fmla="*/ 109830 h 884082"/>
                    <a:gd name="connsiteX2" fmla="*/ 740610 w 1514911"/>
                    <a:gd name="connsiteY2" fmla="*/ 259309 h 884082"/>
                    <a:gd name="connsiteX3" fmla="*/ 1390709 w 1514911"/>
                    <a:gd name="connsiteY3" fmla="*/ 81125 h 884082"/>
                    <a:gd name="connsiteX4" fmla="*/ 1514911 w 1514911"/>
                    <a:gd name="connsiteY4" fmla="*/ 0 h 884082"/>
                    <a:gd name="connsiteX5" fmla="*/ 1514911 w 1514911"/>
                    <a:gd name="connsiteY5" fmla="*/ 825604 h 884082"/>
                    <a:gd name="connsiteX6" fmla="*/ 759805 w 1514911"/>
                    <a:gd name="connsiteY6" fmla="*/ 874820 h 884082"/>
                    <a:gd name="connsiteX7" fmla="*/ 7488 w 1514911"/>
                    <a:gd name="connsiteY7" fmla="*/ 825604 h 884082"/>
                    <a:gd name="connsiteX8" fmla="*/ 0 w 1514911"/>
                    <a:gd name="connsiteY8" fmla="*/ 10973 h 884082"/>
                    <a:gd name="connsiteX0" fmla="*/ 0 w 1514911"/>
                    <a:gd name="connsiteY0" fmla="*/ 10973 h 901076"/>
                    <a:gd name="connsiteX1" fmla="*/ 179115 w 1514911"/>
                    <a:gd name="connsiteY1" fmla="*/ 109830 h 901076"/>
                    <a:gd name="connsiteX2" fmla="*/ 740610 w 1514911"/>
                    <a:gd name="connsiteY2" fmla="*/ 259309 h 901076"/>
                    <a:gd name="connsiteX3" fmla="*/ 1390709 w 1514911"/>
                    <a:gd name="connsiteY3" fmla="*/ 81125 h 901076"/>
                    <a:gd name="connsiteX4" fmla="*/ 1514911 w 1514911"/>
                    <a:gd name="connsiteY4" fmla="*/ 0 h 901076"/>
                    <a:gd name="connsiteX5" fmla="*/ 1514911 w 1514911"/>
                    <a:gd name="connsiteY5" fmla="*/ 825604 h 901076"/>
                    <a:gd name="connsiteX6" fmla="*/ 699902 w 1514911"/>
                    <a:gd name="connsiteY6" fmla="*/ 893108 h 901076"/>
                    <a:gd name="connsiteX7" fmla="*/ 7488 w 1514911"/>
                    <a:gd name="connsiteY7" fmla="*/ 825604 h 901076"/>
                    <a:gd name="connsiteX8" fmla="*/ 0 w 1514911"/>
                    <a:gd name="connsiteY8" fmla="*/ 10973 h 901076"/>
                    <a:gd name="connsiteX0" fmla="*/ 0 w 1514911"/>
                    <a:gd name="connsiteY0" fmla="*/ 10973 h 894057"/>
                    <a:gd name="connsiteX1" fmla="*/ 179115 w 1514911"/>
                    <a:gd name="connsiteY1" fmla="*/ 109830 h 894057"/>
                    <a:gd name="connsiteX2" fmla="*/ 740610 w 1514911"/>
                    <a:gd name="connsiteY2" fmla="*/ 259309 h 894057"/>
                    <a:gd name="connsiteX3" fmla="*/ 1390709 w 1514911"/>
                    <a:gd name="connsiteY3" fmla="*/ 81125 h 894057"/>
                    <a:gd name="connsiteX4" fmla="*/ 1514911 w 1514911"/>
                    <a:gd name="connsiteY4" fmla="*/ 0 h 894057"/>
                    <a:gd name="connsiteX5" fmla="*/ 1514911 w 1514911"/>
                    <a:gd name="connsiteY5" fmla="*/ 825604 h 894057"/>
                    <a:gd name="connsiteX6" fmla="*/ 699902 w 1514911"/>
                    <a:gd name="connsiteY6" fmla="*/ 893108 h 894057"/>
                    <a:gd name="connsiteX7" fmla="*/ 7488 w 1514911"/>
                    <a:gd name="connsiteY7" fmla="*/ 825604 h 894057"/>
                    <a:gd name="connsiteX8" fmla="*/ 0 w 1514911"/>
                    <a:gd name="connsiteY8" fmla="*/ 10973 h 894057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75"/>
                    <a:gd name="connsiteX1" fmla="*/ 179115 w 1514911"/>
                    <a:gd name="connsiteY1" fmla="*/ 109830 h 893175"/>
                    <a:gd name="connsiteX2" fmla="*/ 740610 w 1514911"/>
                    <a:gd name="connsiteY2" fmla="*/ 259309 h 893175"/>
                    <a:gd name="connsiteX3" fmla="*/ 1390709 w 1514911"/>
                    <a:gd name="connsiteY3" fmla="*/ 81125 h 893175"/>
                    <a:gd name="connsiteX4" fmla="*/ 1514911 w 1514911"/>
                    <a:gd name="connsiteY4" fmla="*/ 0 h 893175"/>
                    <a:gd name="connsiteX5" fmla="*/ 1514911 w 1514911"/>
                    <a:gd name="connsiteY5" fmla="*/ 825604 h 893175"/>
                    <a:gd name="connsiteX6" fmla="*/ 699902 w 1514911"/>
                    <a:gd name="connsiteY6" fmla="*/ 893108 h 893175"/>
                    <a:gd name="connsiteX7" fmla="*/ 7488 w 1514911"/>
                    <a:gd name="connsiteY7" fmla="*/ 825604 h 893175"/>
                    <a:gd name="connsiteX8" fmla="*/ 0 w 1514911"/>
                    <a:gd name="connsiteY8" fmla="*/ 10973 h 893175"/>
                    <a:gd name="connsiteX0" fmla="*/ 0 w 1514911"/>
                    <a:gd name="connsiteY0" fmla="*/ 10973 h 918722"/>
                    <a:gd name="connsiteX1" fmla="*/ 179115 w 1514911"/>
                    <a:gd name="connsiteY1" fmla="*/ 109830 h 918722"/>
                    <a:gd name="connsiteX2" fmla="*/ 740610 w 1514911"/>
                    <a:gd name="connsiteY2" fmla="*/ 259309 h 918722"/>
                    <a:gd name="connsiteX3" fmla="*/ 1390709 w 1514911"/>
                    <a:gd name="connsiteY3" fmla="*/ 81125 h 918722"/>
                    <a:gd name="connsiteX4" fmla="*/ 1514911 w 1514911"/>
                    <a:gd name="connsiteY4" fmla="*/ 0 h 918722"/>
                    <a:gd name="connsiteX5" fmla="*/ 1514911 w 1514911"/>
                    <a:gd name="connsiteY5" fmla="*/ 825604 h 918722"/>
                    <a:gd name="connsiteX6" fmla="*/ 681183 w 1514911"/>
                    <a:gd name="connsiteY6" fmla="*/ 918711 h 918722"/>
                    <a:gd name="connsiteX7" fmla="*/ 7488 w 1514911"/>
                    <a:gd name="connsiteY7" fmla="*/ 825604 h 918722"/>
                    <a:gd name="connsiteX8" fmla="*/ 0 w 1514911"/>
                    <a:gd name="connsiteY8" fmla="*/ 10973 h 9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11" h="918722">
                      <a:moveTo>
                        <a:pt x="0" y="10973"/>
                      </a:moveTo>
                      <a:lnTo>
                        <a:pt x="179115" y="109830"/>
                      </a:lnTo>
                      <a:cubicBezTo>
                        <a:pt x="367277" y="208963"/>
                        <a:pt x="538678" y="264093"/>
                        <a:pt x="740610" y="259309"/>
                      </a:cubicBezTo>
                      <a:cubicBezTo>
                        <a:pt x="942542" y="254525"/>
                        <a:pt x="1160625" y="197395"/>
                        <a:pt x="1390709" y="81125"/>
                      </a:cubicBezTo>
                      <a:lnTo>
                        <a:pt x="1514911" y="0"/>
                      </a:lnTo>
                      <a:lnTo>
                        <a:pt x="1514911" y="825604"/>
                      </a:lnTo>
                      <a:cubicBezTo>
                        <a:pt x="1233257" y="890778"/>
                        <a:pt x="1056434" y="919374"/>
                        <a:pt x="681183" y="918711"/>
                      </a:cubicBezTo>
                      <a:cubicBezTo>
                        <a:pt x="396716" y="905965"/>
                        <a:pt x="269491" y="874927"/>
                        <a:pt x="7488" y="825604"/>
                      </a:cubicBezTo>
                      <a:cubicBezTo>
                        <a:pt x="7488" y="567472"/>
                        <a:pt x="0" y="269105"/>
                        <a:pt x="0" y="10973"/>
                      </a:cubicBezTo>
                      <a:close/>
                    </a:path>
                  </a:pathLst>
                </a:cu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" name="Szabadkézi sokszög 81"/>
                <p:cNvSpPr/>
                <p:nvPr/>
              </p:nvSpPr>
              <p:spPr>
                <a:xfrm>
                  <a:off x="2351429" y="3707977"/>
                  <a:ext cx="62748" cy="3772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Szabadkézi sokszög 82"/>
                <p:cNvSpPr/>
                <p:nvPr/>
              </p:nvSpPr>
              <p:spPr>
                <a:xfrm>
                  <a:off x="2332981" y="3711749"/>
                  <a:ext cx="18450" cy="27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Szabadkézi sokszög 83"/>
                <p:cNvSpPr/>
                <p:nvPr/>
              </p:nvSpPr>
              <p:spPr>
                <a:xfrm>
                  <a:off x="2293347" y="3714481"/>
                  <a:ext cx="39634" cy="7441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Szabadkézi sokszög 84"/>
                <p:cNvSpPr/>
                <p:nvPr/>
              </p:nvSpPr>
              <p:spPr>
                <a:xfrm>
                  <a:off x="2274832" y="3721921"/>
                  <a:ext cx="18514" cy="4795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Szabadkézi sokszög 85"/>
                <p:cNvSpPr/>
                <p:nvPr/>
              </p:nvSpPr>
              <p:spPr>
                <a:xfrm>
                  <a:off x="2240582" y="3726716"/>
                  <a:ext cx="34251" cy="11613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Szabadkézi sokszög 86"/>
                <p:cNvSpPr/>
                <p:nvPr/>
              </p:nvSpPr>
              <p:spPr>
                <a:xfrm>
                  <a:off x="2226193" y="3738328"/>
                  <a:ext cx="14389" cy="5665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Szabadkézi sokszög 87"/>
                <p:cNvSpPr/>
                <p:nvPr/>
              </p:nvSpPr>
              <p:spPr>
                <a:xfrm>
                  <a:off x="2186908" y="3743993"/>
                  <a:ext cx="39284" cy="21643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Ellipszis 88"/>
                <p:cNvSpPr/>
                <p:nvPr/>
              </p:nvSpPr>
              <p:spPr>
                <a:xfrm flipH="1">
                  <a:off x="1920523" y="3440007"/>
                  <a:ext cx="492593" cy="249399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Ellipszis 89"/>
                <p:cNvSpPr/>
                <p:nvPr/>
              </p:nvSpPr>
              <p:spPr>
                <a:xfrm flipH="1">
                  <a:off x="1930542" y="3399557"/>
                  <a:ext cx="472558" cy="249399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Ellipszis 90"/>
                <p:cNvSpPr/>
                <p:nvPr/>
              </p:nvSpPr>
              <p:spPr>
                <a:xfrm rot="16200000" flipH="1">
                  <a:off x="2062254" y="3275413"/>
                  <a:ext cx="217231" cy="47255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Ellipszis 91"/>
                <p:cNvSpPr/>
                <p:nvPr/>
              </p:nvSpPr>
              <p:spPr>
                <a:xfrm rot="5400000" flipH="1">
                  <a:off x="2078167" y="3393706"/>
                  <a:ext cx="177055" cy="308236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Ellipszis 92"/>
                <p:cNvSpPr/>
                <p:nvPr/>
              </p:nvSpPr>
              <p:spPr>
                <a:xfrm flipH="1">
                  <a:off x="2001995" y="3510789"/>
                  <a:ext cx="36000" cy="367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Szabadkézi sokszög 93"/>
                <p:cNvSpPr/>
                <p:nvPr/>
              </p:nvSpPr>
              <p:spPr>
                <a:xfrm rot="16200000" flipH="1">
                  <a:off x="2106158" y="3262434"/>
                  <a:ext cx="129425" cy="472558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Szabadkézi sokszög 94"/>
                <p:cNvSpPr/>
                <p:nvPr/>
              </p:nvSpPr>
              <p:spPr>
                <a:xfrm rot="5400000" flipH="1">
                  <a:off x="2076984" y="3231320"/>
                  <a:ext cx="187772" cy="486678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Ellipszis 95"/>
                <p:cNvSpPr/>
                <p:nvPr/>
              </p:nvSpPr>
              <p:spPr>
                <a:xfrm flipH="1">
                  <a:off x="2081468" y="3538300"/>
                  <a:ext cx="43080" cy="4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Szabadkézi sokszög 96"/>
                <p:cNvSpPr/>
                <p:nvPr/>
              </p:nvSpPr>
              <p:spPr>
                <a:xfrm rot="20174919">
                  <a:off x="1837275" y="3140408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Szabadkézi sokszög 97"/>
                <p:cNvSpPr/>
                <p:nvPr/>
              </p:nvSpPr>
              <p:spPr>
                <a:xfrm rot="1425081" flipH="1">
                  <a:off x="3043844" y="3179026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Ellipszis 111"/>
                <p:cNvSpPr/>
                <p:nvPr/>
              </p:nvSpPr>
              <p:spPr>
                <a:xfrm rot="3916926">
                  <a:off x="1891094" y="1850775"/>
                  <a:ext cx="268746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Ellipszis 111"/>
                <p:cNvSpPr/>
                <p:nvPr/>
              </p:nvSpPr>
              <p:spPr>
                <a:xfrm rot="14840237" flipV="1">
                  <a:off x="2278464" y="2170491"/>
                  <a:ext cx="140556" cy="1029368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Ellipszis 111"/>
                <p:cNvSpPr/>
                <p:nvPr/>
              </p:nvSpPr>
              <p:spPr>
                <a:xfrm rot="18151343">
                  <a:off x="2087154" y="4404939"/>
                  <a:ext cx="444669" cy="112720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Ellipszis 111"/>
                <p:cNvSpPr/>
                <p:nvPr/>
              </p:nvSpPr>
              <p:spPr>
                <a:xfrm rot="14445660">
                  <a:off x="3131237" y="4167236"/>
                  <a:ext cx="413174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Ellipszis 111"/>
                <p:cNvSpPr/>
                <p:nvPr/>
              </p:nvSpPr>
              <p:spPr>
                <a:xfrm rot="16140000" flipH="1">
                  <a:off x="2738569" y="1770102"/>
                  <a:ext cx="338913" cy="1423739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Ellipszis 111"/>
                <p:cNvSpPr/>
                <p:nvPr/>
              </p:nvSpPr>
              <p:spPr>
                <a:xfrm rot="19829664">
                  <a:off x="1427367" y="3934940"/>
                  <a:ext cx="413174" cy="82428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Ellipszis 111"/>
                <p:cNvSpPr/>
                <p:nvPr/>
              </p:nvSpPr>
              <p:spPr>
                <a:xfrm rot="12787484">
                  <a:off x="3616137" y="4082517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Ellipszis 111"/>
                <p:cNvSpPr/>
                <p:nvPr/>
              </p:nvSpPr>
              <p:spPr>
                <a:xfrm rot="5400000">
                  <a:off x="2567446" y="4033441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Ellipszis 111"/>
                <p:cNvSpPr/>
                <p:nvPr/>
              </p:nvSpPr>
              <p:spPr>
                <a:xfrm rot="16140000" flipV="1">
                  <a:off x="3017571" y="2321565"/>
                  <a:ext cx="256705" cy="1248285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Ellipszis 111"/>
                <p:cNvSpPr/>
                <p:nvPr/>
              </p:nvSpPr>
              <p:spPr>
                <a:xfrm rot="15120000" flipV="1">
                  <a:off x="2225946" y="2268264"/>
                  <a:ext cx="252000" cy="1240097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Ellipszis 111"/>
                <p:cNvSpPr/>
                <p:nvPr/>
              </p:nvSpPr>
              <p:spPr>
                <a:xfrm rot="13920000" flipV="1">
                  <a:off x="1641722" y="2637104"/>
                  <a:ext cx="252000" cy="972000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Szabadkézi sokszög 109"/>
                <p:cNvSpPr/>
                <p:nvPr/>
              </p:nvSpPr>
              <p:spPr>
                <a:xfrm>
                  <a:off x="1370268" y="2490427"/>
                  <a:ext cx="2720655" cy="867201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F9D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6" name="Téglalap 4"/>
              <p:cNvSpPr/>
              <p:nvPr/>
            </p:nvSpPr>
            <p:spPr>
              <a:xfrm>
                <a:off x="1494712" y="3188380"/>
                <a:ext cx="1299394" cy="4794152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19138 h 5101730"/>
                  <a:gd name="connsiteX1" fmla="*/ 1382464 w 2803345"/>
                  <a:gd name="connsiteY1" fmla="*/ 116871 h 5101730"/>
                  <a:gd name="connsiteX2" fmla="*/ 2670215 w 2803345"/>
                  <a:gd name="connsiteY2" fmla="*/ 519138 h 5101730"/>
                  <a:gd name="connsiteX3" fmla="*/ 2670215 w 2803345"/>
                  <a:gd name="connsiteY3" fmla="*/ 5101730 h 5101730"/>
                  <a:gd name="connsiteX4" fmla="*/ 175172 w 2803345"/>
                  <a:gd name="connsiteY4" fmla="*/ 5101730 h 5101730"/>
                  <a:gd name="connsiteX5" fmla="*/ 175172 w 2803345"/>
                  <a:gd name="connsiteY5" fmla="*/ 519138 h 51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3345" h="5101730">
                    <a:moveTo>
                      <a:pt x="175172" y="519138"/>
                    </a:moveTo>
                    <a:cubicBezTo>
                      <a:pt x="388604" y="-295154"/>
                      <a:pt x="453498" y="116871"/>
                      <a:pt x="1382464" y="116871"/>
                    </a:cubicBezTo>
                    <a:cubicBezTo>
                      <a:pt x="2348082" y="83317"/>
                      <a:pt x="2467807" y="-295154"/>
                      <a:pt x="2670215" y="519138"/>
                    </a:cubicBezTo>
                    <a:cubicBezTo>
                      <a:pt x="2969759" y="1731359"/>
                      <a:pt x="2670215" y="3574199"/>
                      <a:pt x="2670215" y="5101730"/>
                    </a:cubicBezTo>
                    <a:lnTo>
                      <a:pt x="175172" y="5101730"/>
                    </a:lnTo>
                    <a:cubicBezTo>
                      <a:pt x="175172" y="3574199"/>
                      <a:pt x="-218966" y="1573703"/>
                      <a:pt x="175172" y="519138"/>
                    </a:cubicBezTo>
                    <a:close/>
                  </a:path>
                </a:pathLst>
              </a:custGeom>
              <a:solidFill>
                <a:srgbClr val="FBD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7" name="Téglalap 4"/>
              <p:cNvSpPr/>
              <p:nvPr/>
            </p:nvSpPr>
            <p:spPr>
              <a:xfrm>
                <a:off x="1651755" y="3078569"/>
                <a:ext cx="991705" cy="4653558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6326" h="4951685">
                    <a:moveTo>
                      <a:pt x="72671" y="16776"/>
                    </a:moveTo>
                    <a:cubicBezTo>
                      <a:pt x="899623" y="102933"/>
                      <a:pt x="1735122" y="200651"/>
                      <a:pt x="2476645" y="197855"/>
                    </a:cubicBezTo>
                    <a:cubicBezTo>
                      <a:pt x="3218168" y="195059"/>
                      <a:pt x="2775277" y="187517"/>
                      <a:pt x="4521812" y="0"/>
                    </a:cubicBezTo>
                    <a:cubicBezTo>
                      <a:pt x="4821356" y="1212221"/>
                      <a:pt x="3511070" y="3424154"/>
                      <a:pt x="3511070" y="4951685"/>
                    </a:cubicBezTo>
                    <a:lnTo>
                      <a:pt x="1016027" y="4951685"/>
                    </a:lnTo>
                    <a:cubicBezTo>
                      <a:pt x="1016027" y="3424154"/>
                      <a:pt x="-321467" y="1071341"/>
                      <a:pt x="72671" y="16776"/>
                    </a:cubicBezTo>
                    <a:close/>
                  </a:path>
                </a:pathLst>
              </a:custGeom>
              <a:solidFill>
                <a:srgbClr val="FCE7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1" name="Szabadkézi sokszög 280"/>
              <p:cNvSpPr/>
              <p:nvPr/>
            </p:nvSpPr>
            <p:spPr>
              <a:xfrm rot="17401207" flipH="1">
                <a:off x="1603488" y="5519191"/>
                <a:ext cx="606962" cy="854177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67943" h="1779567">
                    <a:moveTo>
                      <a:pt x="23567" y="517961"/>
                    </a:moveTo>
                    <a:cubicBezTo>
                      <a:pt x="31727" y="484727"/>
                      <a:pt x="-5499" y="418885"/>
                      <a:pt x="66095" y="333195"/>
                    </a:cubicBezTo>
                    <a:cubicBezTo>
                      <a:pt x="137689" y="247505"/>
                      <a:pt x="338405" y="-36070"/>
                      <a:pt x="453130" y="3822"/>
                    </a:cubicBezTo>
                    <a:cubicBezTo>
                      <a:pt x="587949" y="82915"/>
                      <a:pt x="791891" y="535472"/>
                      <a:pt x="892225" y="751818"/>
                    </a:cubicBezTo>
                    <a:cubicBezTo>
                      <a:pt x="992559" y="968164"/>
                      <a:pt x="1035942" y="1213585"/>
                      <a:pt x="1055132" y="1301901"/>
                    </a:cubicBezTo>
                    <a:cubicBezTo>
                      <a:pt x="1074322" y="1390217"/>
                      <a:pt x="1028710" y="1299933"/>
                      <a:pt x="1007365" y="1281712"/>
                    </a:cubicBezTo>
                    <a:lnTo>
                      <a:pt x="983957" y="1258515"/>
                    </a:lnTo>
                    <a:lnTo>
                      <a:pt x="1012478" y="1324656"/>
                    </a:lnTo>
                    <a:cubicBezTo>
                      <a:pt x="1064520" y="1453810"/>
                      <a:pt x="1083215" y="1547334"/>
                      <a:pt x="1054438" y="1563295"/>
                    </a:cubicBezTo>
                    <a:cubicBezTo>
                      <a:pt x="1031417" y="1576063"/>
                      <a:pt x="982373" y="1536774"/>
                      <a:pt x="921688" y="1462929"/>
                    </a:cubicBezTo>
                    <a:lnTo>
                      <a:pt x="914744" y="1453921"/>
                    </a:lnTo>
                    <a:lnTo>
                      <a:pt x="913682" y="1457160"/>
                    </a:lnTo>
                    <a:lnTo>
                      <a:pt x="935220" y="1507108"/>
                    </a:lnTo>
                    <a:cubicBezTo>
                      <a:pt x="987263" y="1636262"/>
                      <a:pt x="1005958" y="1729786"/>
                      <a:pt x="977181" y="1745747"/>
                    </a:cubicBezTo>
                    <a:cubicBezTo>
                      <a:pt x="948405" y="1761707"/>
                      <a:pt x="878966" y="1696328"/>
                      <a:pt x="796959" y="1583793"/>
                    </a:cubicBezTo>
                    <a:lnTo>
                      <a:pt x="763236" y="1535095"/>
                    </a:lnTo>
                    <a:lnTo>
                      <a:pt x="755783" y="1533798"/>
                    </a:lnTo>
                    <a:lnTo>
                      <a:pt x="757831" y="1538547"/>
                    </a:lnTo>
                    <a:cubicBezTo>
                      <a:pt x="809874" y="1667701"/>
                      <a:pt x="828569" y="1761224"/>
                      <a:pt x="799793" y="1777185"/>
                    </a:cubicBezTo>
                    <a:cubicBezTo>
                      <a:pt x="753749" y="1802722"/>
                      <a:pt x="603613" y="1620028"/>
                      <a:pt x="464454" y="1369126"/>
                    </a:cubicBezTo>
                    <a:lnTo>
                      <a:pt x="380799" y="1204179"/>
                    </a:lnTo>
                    <a:lnTo>
                      <a:pt x="367158" y="1187005"/>
                    </a:lnTo>
                    <a:cubicBezTo>
                      <a:pt x="340013" y="1150371"/>
                      <a:pt x="313049" y="1111475"/>
                      <a:pt x="286565" y="1070593"/>
                    </a:cubicBezTo>
                    <a:lnTo>
                      <a:pt x="277725" y="1055850"/>
                    </a:lnTo>
                    <a:lnTo>
                      <a:pt x="273159" y="1054300"/>
                    </a:lnTo>
                    <a:lnTo>
                      <a:pt x="297314" y="1192811"/>
                    </a:lnTo>
                    <a:cubicBezTo>
                      <a:pt x="321971" y="1378195"/>
                      <a:pt x="316066" y="1513211"/>
                      <a:pt x="277443" y="1521431"/>
                    </a:cubicBezTo>
                    <a:cubicBezTo>
                      <a:pt x="225946" y="1532391"/>
                      <a:pt x="135784" y="1313783"/>
                      <a:pt x="76062" y="1033158"/>
                    </a:cubicBezTo>
                    <a:lnTo>
                      <a:pt x="43403" y="845888"/>
                    </a:lnTo>
                    <a:lnTo>
                      <a:pt x="29947" y="818777"/>
                    </a:lnTo>
                    <a:cubicBezTo>
                      <a:pt x="10663" y="768912"/>
                      <a:pt x="-1" y="714089"/>
                      <a:pt x="-1" y="656542"/>
                    </a:cubicBezTo>
                    <a:cubicBezTo>
                      <a:pt x="-1" y="613381"/>
                      <a:pt x="5997" y="571753"/>
                      <a:pt x="17132" y="532600"/>
                    </a:cubicBezTo>
                    <a:lnTo>
                      <a:pt x="23567" y="517961"/>
                    </a:ln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84" name="Téglalap 4"/>
              <p:cNvSpPr/>
              <p:nvPr/>
            </p:nvSpPr>
            <p:spPr>
              <a:xfrm rot="5400000">
                <a:off x="1889739" y="4343914"/>
                <a:ext cx="331237" cy="1508970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442330 h 5377239"/>
                  <a:gd name="connsiteX1" fmla="*/ 4521812 w 4566326"/>
                  <a:gd name="connsiteY1" fmla="*/ 425554 h 5377239"/>
                  <a:gd name="connsiteX2" fmla="*/ 3511070 w 4566326"/>
                  <a:gd name="connsiteY2" fmla="*/ 5377239 h 5377239"/>
                  <a:gd name="connsiteX3" fmla="*/ 1016027 w 4566326"/>
                  <a:gd name="connsiteY3" fmla="*/ 5377239 h 5377239"/>
                  <a:gd name="connsiteX4" fmla="*/ 72671 w 4566326"/>
                  <a:gd name="connsiteY4" fmla="*/ 442330 h 5377239"/>
                  <a:gd name="connsiteX0" fmla="*/ 72671 w 4566326"/>
                  <a:gd name="connsiteY0" fmla="*/ 180991 h 5115900"/>
                  <a:gd name="connsiteX1" fmla="*/ 4521812 w 4566326"/>
                  <a:gd name="connsiteY1" fmla="*/ 164215 h 5115900"/>
                  <a:gd name="connsiteX2" fmla="*/ 3511070 w 4566326"/>
                  <a:gd name="connsiteY2" fmla="*/ 5115900 h 5115900"/>
                  <a:gd name="connsiteX3" fmla="*/ 1016027 w 4566326"/>
                  <a:gd name="connsiteY3" fmla="*/ 5115900 h 5115900"/>
                  <a:gd name="connsiteX4" fmla="*/ 72671 w 4566326"/>
                  <a:gd name="connsiteY4" fmla="*/ 180991 h 51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6326" h="5115900">
                    <a:moveTo>
                      <a:pt x="72671" y="180991"/>
                    </a:moveTo>
                    <a:cubicBezTo>
                      <a:pt x="263079" y="-81535"/>
                      <a:pt x="4999210" y="-32987"/>
                      <a:pt x="4521812" y="164215"/>
                    </a:cubicBezTo>
                    <a:cubicBezTo>
                      <a:pt x="4821356" y="1376436"/>
                      <a:pt x="3511070" y="3588369"/>
                      <a:pt x="3511070" y="5115900"/>
                    </a:cubicBezTo>
                    <a:lnTo>
                      <a:pt x="1016027" y="5115900"/>
                    </a:lnTo>
                    <a:cubicBezTo>
                      <a:pt x="1016027" y="3588369"/>
                      <a:pt x="-321467" y="1235556"/>
                      <a:pt x="72671" y="180991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9" name="Szabadkézi sokszög 278"/>
              <p:cNvSpPr/>
              <p:nvPr/>
            </p:nvSpPr>
            <p:spPr>
              <a:xfrm rot="20624022" flipV="1">
                <a:off x="878339" y="3036998"/>
                <a:ext cx="1128493" cy="2879404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  <a:gd name="connsiteX0" fmla="*/ 369332 w 1208726"/>
                  <a:gd name="connsiteY0" fmla="*/ 1295048 h 1298301"/>
                  <a:gd name="connsiteX1" fmla="*/ 600499 w 1208726"/>
                  <a:gd name="connsiteY1" fmla="*/ 1013808 h 1298301"/>
                  <a:gd name="connsiteX2" fmla="*/ 336416 w 1208726"/>
                  <a:gd name="connsiteY2" fmla="*/ 412591 h 1298301"/>
                  <a:gd name="connsiteX3" fmla="*/ 906498 w 1208726"/>
                  <a:gd name="connsiteY3" fmla="*/ 627586 h 1298301"/>
                  <a:gd name="connsiteX4" fmla="*/ 1060400 w 1208726"/>
                  <a:gd name="connsiteY4" fmla="*/ 689721 h 1298301"/>
                  <a:gd name="connsiteX5" fmla="*/ 1139193 w 1208726"/>
                  <a:gd name="connsiteY5" fmla="*/ 584498 h 1298301"/>
                  <a:gd name="connsiteX6" fmla="*/ 1204361 w 1208726"/>
                  <a:gd name="connsiteY6" fmla="*/ 461463 h 1298301"/>
                  <a:gd name="connsiteX7" fmla="*/ 1058073 w 1208726"/>
                  <a:gd name="connsiteY7" fmla="*/ 363210 h 1298301"/>
                  <a:gd name="connsiteX8" fmla="*/ 185694 w 1208726"/>
                  <a:gd name="connsiteY8" fmla="*/ 2808 h 1298301"/>
                  <a:gd name="connsiteX9" fmla="*/ 7825 w 1208726"/>
                  <a:gd name="connsiteY9" fmla="*/ 147195 h 1298301"/>
                  <a:gd name="connsiteX10" fmla="*/ 156444 w 1208726"/>
                  <a:gd name="connsiteY10" fmla="*/ 932195 h 1298301"/>
                  <a:gd name="connsiteX11" fmla="*/ 369332 w 1208726"/>
                  <a:gd name="connsiteY11" fmla="*/ 1295048 h 1298301"/>
                  <a:gd name="connsiteX0" fmla="*/ 369332 w 1255060"/>
                  <a:gd name="connsiteY0" fmla="*/ 1938618 h 1941871"/>
                  <a:gd name="connsiteX1" fmla="*/ 600499 w 1255060"/>
                  <a:gd name="connsiteY1" fmla="*/ 1657378 h 1941871"/>
                  <a:gd name="connsiteX2" fmla="*/ 336416 w 1255060"/>
                  <a:gd name="connsiteY2" fmla="*/ 1056161 h 1941871"/>
                  <a:gd name="connsiteX3" fmla="*/ 906498 w 1255060"/>
                  <a:gd name="connsiteY3" fmla="*/ 1271156 h 1941871"/>
                  <a:gd name="connsiteX4" fmla="*/ 1060400 w 1255060"/>
                  <a:gd name="connsiteY4" fmla="*/ 1333291 h 1941871"/>
                  <a:gd name="connsiteX5" fmla="*/ 1139193 w 1255060"/>
                  <a:gd name="connsiteY5" fmla="*/ 1228068 h 1941871"/>
                  <a:gd name="connsiteX6" fmla="*/ 1204361 w 1255060"/>
                  <a:gd name="connsiteY6" fmla="*/ 1105033 h 1941871"/>
                  <a:gd name="connsiteX7" fmla="*/ 325292 w 1255060"/>
                  <a:gd name="connsiteY7" fmla="*/ 13511 h 1941871"/>
                  <a:gd name="connsiteX8" fmla="*/ 185694 w 1255060"/>
                  <a:gd name="connsiteY8" fmla="*/ 646378 h 1941871"/>
                  <a:gd name="connsiteX9" fmla="*/ 7825 w 1255060"/>
                  <a:gd name="connsiteY9" fmla="*/ 790765 h 1941871"/>
                  <a:gd name="connsiteX10" fmla="*/ 156444 w 1255060"/>
                  <a:gd name="connsiteY10" fmla="*/ 1575765 h 1941871"/>
                  <a:gd name="connsiteX11" fmla="*/ 369332 w 1255060"/>
                  <a:gd name="connsiteY11" fmla="*/ 1938618 h 1941871"/>
                  <a:gd name="connsiteX0" fmla="*/ 369332 w 1185389"/>
                  <a:gd name="connsiteY0" fmla="*/ 1938618 h 1941871"/>
                  <a:gd name="connsiteX1" fmla="*/ 600499 w 1185389"/>
                  <a:gd name="connsiteY1" fmla="*/ 1657378 h 1941871"/>
                  <a:gd name="connsiteX2" fmla="*/ 336416 w 1185389"/>
                  <a:gd name="connsiteY2" fmla="*/ 1056161 h 1941871"/>
                  <a:gd name="connsiteX3" fmla="*/ 906498 w 1185389"/>
                  <a:gd name="connsiteY3" fmla="*/ 1271156 h 1941871"/>
                  <a:gd name="connsiteX4" fmla="*/ 1060400 w 1185389"/>
                  <a:gd name="connsiteY4" fmla="*/ 1333291 h 1941871"/>
                  <a:gd name="connsiteX5" fmla="*/ 1139193 w 1185389"/>
                  <a:gd name="connsiteY5" fmla="*/ 1228068 h 1941871"/>
                  <a:gd name="connsiteX6" fmla="*/ 325292 w 1185389"/>
                  <a:gd name="connsiteY6" fmla="*/ 13511 h 1941871"/>
                  <a:gd name="connsiteX7" fmla="*/ 185694 w 1185389"/>
                  <a:gd name="connsiteY7" fmla="*/ 646378 h 1941871"/>
                  <a:gd name="connsiteX8" fmla="*/ 7825 w 1185389"/>
                  <a:gd name="connsiteY8" fmla="*/ 790765 h 1941871"/>
                  <a:gd name="connsiteX9" fmla="*/ 156444 w 1185389"/>
                  <a:gd name="connsiteY9" fmla="*/ 1575765 h 1941871"/>
                  <a:gd name="connsiteX10" fmla="*/ 369332 w 1185389"/>
                  <a:gd name="connsiteY10" fmla="*/ 1938618 h 1941871"/>
                  <a:gd name="connsiteX0" fmla="*/ 369332 w 1094202"/>
                  <a:gd name="connsiteY0" fmla="*/ 1938618 h 1941871"/>
                  <a:gd name="connsiteX1" fmla="*/ 600499 w 1094202"/>
                  <a:gd name="connsiteY1" fmla="*/ 1657378 h 1941871"/>
                  <a:gd name="connsiteX2" fmla="*/ 336416 w 1094202"/>
                  <a:gd name="connsiteY2" fmla="*/ 1056161 h 1941871"/>
                  <a:gd name="connsiteX3" fmla="*/ 906498 w 1094202"/>
                  <a:gd name="connsiteY3" fmla="*/ 1271156 h 1941871"/>
                  <a:gd name="connsiteX4" fmla="*/ 1060400 w 1094202"/>
                  <a:gd name="connsiteY4" fmla="*/ 1333291 h 1941871"/>
                  <a:gd name="connsiteX5" fmla="*/ 325292 w 1094202"/>
                  <a:gd name="connsiteY5" fmla="*/ 13511 h 1941871"/>
                  <a:gd name="connsiteX6" fmla="*/ 185694 w 1094202"/>
                  <a:gd name="connsiteY6" fmla="*/ 646378 h 1941871"/>
                  <a:gd name="connsiteX7" fmla="*/ 7825 w 1094202"/>
                  <a:gd name="connsiteY7" fmla="*/ 790765 h 1941871"/>
                  <a:gd name="connsiteX8" fmla="*/ 156444 w 1094202"/>
                  <a:gd name="connsiteY8" fmla="*/ 1575765 h 1941871"/>
                  <a:gd name="connsiteX9" fmla="*/ 369332 w 1094202"/>
                  <a:gd name="connsiteY9" fmla="*/ 1938618 h 1941871"/>
                  <a:gd name="connsiteX0" fmla="*/ 369332 w 906504"/>
                  <a:gd name="connsiteY0" fmla="*/ 1938618 h 1941871"/>
                  <a:gd name="connsiteX1" fmla="*/ 600499 w 906504"/>
                  <a:gd name="connsiteY1" fmla="*/ 1657378 h 1941871"/>
                  <a:gd name="connsiteX2" fmla="*/ 336416 w 906504"/>
                  <a:gd name="connsiteY2" fmla="*/ 1056161 h 1941871"/>
                  <a:gd name="connsiteX3" fmla="*/ 906498 w 906504"/>
                  <a:gd name="connsiteY3" fmla="*/ 1271156 h 1941871"/>
                  <a:gd name="connsiteX4" fmla="*/ 325292 w 906504"/>
                  <a:gd name="connsiteY4" fmla="*/ 13511 h 1941871"/>
                  <a:gd name="connsiteX5" fmla="*/ 185694 w 906504"/>
                  <a:gd name="connsiteY5" fmla="*/ 646378 h 1941871"/>
                  <a:gd name="connsiteX6" fmla="*/ 7825 w 906504"/>
                  <a:gd name="connsiteY6" fmla="*/ 790765 h 1941871"/>
                  <a:gd name="connsiteX7" fmla="*/ 156444 w 906504"/>
                  <a:gd name="connsiteY7" fmla="*/ 1575765 h 1941871"/>
                  <a:gd name="connsiteX8" fmla="*/ 369332 w 906504"/>
                  <a:gd name="connsiteY8" fmla="*/ 1938618 h 1941871"/>
                  <a:gd name="connsiteX0" fmla="*/ 369332 w 864940"/>
                  <a:gd name="connsiteY0" fmla="*/ 1938618 h 1941871"/>
                  <a:gd name="connsiteX1" fmla="*/ 600499 w 864940"/>
                  <a:gd name="connsiteY1" fmla="*/ 1657378 h 1941871"/>
                  <a:gd name="connsiteX2" fmla="*/ 336416 w 864940"/>
                  <a:gd name="connsiteY2" fmla="*/ 1056161 h 1941871"/>
                  <a:gd name="connsiteX3" fmla="*/ 864934 w 864940"/>
                  <a:gd name="connsiteY3" fmla="*/ 610881 h 1941871"/>
                  <a:gd name="connsiteX4" fmla="*/ 325292 w 864940"/>
                  <a:gd name="connsiteY4" fmla="*/ 13511 h 1941871"/>
                  <a:gd name="connsiteX5" fmla="*/ 185694 w 864940"/>
                  <a:gd name="connsiteY5" fmla="*/ 646378 h 1941871"/>
                  <a:gd name="connsiteX6" fmla="*/ 7825 w 864940"/>
                  <a:gd name="connsiteY6" fmla="*/ 790765 h 1941871"/>
                  <a:gd name="connsiteX7" fmla="*/ 156444 w 864940"/>
                  <a:gd name="connsiteY7" fmla="*/ 1575765 h 1941871"/>
                  <a:gd name="connsiteX8" fmla="*/ 369332 w 864940"/>
                  <a:gd name="connsiteY8" fmla="*/ 1938618 h 1941871"/>
                  <a:gd name="connsiteX0" fmla="*/ 369332 w 864939"/>
                  <a:gd name="connsiteY0" fmla="*/ 1938618 h 1941871"/>
                  <a:gd name="connsiteX1" fmla="*/ 600499 w 864939"/>
                  <a:gd name="connsiteY1" fmla="*/ 1657378 h 1941871"/>
                  <a:gd name="connsiteX2" fmla="*/ 336416 w 864939"/>
                  <a:gd name="connsiteY2" fmla="*/ 1056161 h 1941871"/>
                  <a:gd name="connsiteX3" fmla="*/ 864934 w 864939"/>
                  <a:gd name="connsiteY3" fmla="*/ 610881 h 1941871"/>
                  <a:gd name="connsiteX4" fmla="*/ 325292 w 864939"/>
                  <a:gd name="connsiteY4" fmla="*/ 13511 h 1941871"/>
                  <a:gd name="connsiteX5" fmla="*/ 185694 w 864939"/>
                  <a:gd name="connsiteY5" fmla="*/ 646378 h 1941871"/>
                  <a:gd name="connsiteX6" fmla="*/ 7825 w 864939"/>
                  <a:gd name="connsiteY6" fmla="*/ 790765 h 1941871"/>
                  <a:gd name="connsiteX7" fmla="*/ 156444 w 864939"/>
                  <a:gd name="connsiteY7" fmla="*/ 1575765 h 1941871"/>
                  <a:gd name="connsiteX8" fmla="*/ 369332 w 864939"/>
                  <a:gd name="connsiteY8" fmla="*/ 1938618 h 1941871"/>
                  <a:gd name="connsiteX0" fmla="*/ 369332 w 867570"/>
                  <a:gd name="connsiteY0" fmla="*/ 1938618 h 1941871"/>
                  <a:gd name="connsiteX1" fmla="*/ 600499 w 867570"/>
                  <a:gd name="connsiteY1" fmla="*/ 1657378 h 1941871"/>
                  <a:gd name="connsiteX2" fmla="*/ 336416 w 867570"/>
                  <a:gd name="connsiteY2" fmla="*/ 1056161 h 1941871"/>
                  <a:gd name="connsiteX3" fmla="*/ 864934 w 867570"/>
                  <a:gd name="connsiteY3" fmla="*/ 610881 h 1941871"/>
                  <a:gd name="connsiteX4" fmla="*/ 531167 w 867570"/>
                  <a:gd name="connsiteY4" fmla="*/ 276818 h 1941871"/>
                  <a:gd name="connsiteX5" fmla="*/ 325292 w 867570"/>
                  <a:gd name="connsiteY5" fmla="*/ 13511 h 1941871"/>
                  <a:gd name="connsiteX6" fmla="*/ 185694 w 867570"/>
                  <a:gd name="connsiteY6" fmla="*/ 646378 h 1941871"/>
                  <a:gd name="connsiteX7" fmla="*/ 7825 w 867570"/>
                  <a:gd name="connsiteY7" fmla="*/ 790765 h 1941871"/>
                  <a:gd name="connsiteX8" fmla="*/ 156444 w 867570"/>
                  <a:gd name="connsiteY8" fmla="*/ 1575765 h 1941871"/>
                  <a:gd name="connsiteX9" fmla="*/ 369332 w 867570"/>
                  <a:gd name="connsiteY9" fmla="*/ 1938618 h 1941871"/>
                  <a:gd name="connsiteX0" fmla="*/ 369332 w 644187"/>
                  <a:gd name="connsiteY0" fmla="*/ 1938618 h 1941871"/>
                  <a:gd name="connsiteX1" fmla="*/ 600499 w 644187"/>
                  <a:gd name="connsiteY1" fmla="*/ 1657378 h 1941871"/>
                  <a:gd name="connsiteX2" fmla="*/ 336416 w 644187"/>
                  <a:gd name="connsiteY2" fmla="*/ 1056161 h 1941871"/>
                  <a:gd name="connsiteX3" fmla="*/ 517023 w 644187"/>
                  <a:gd name="connsiteY3" fmla="*/ 467437 h 1941871"/>
                  <a:gd name="connsiteX4" fmla="*/ 531167 w 644187"/>
                  <a:gd name="connsiteY4" fmla="*/ 276818 h 1941871"/>
                  <a:gd name="connsiteX5" fmla="*/ 325292 w 644187"/>
                  <a:gd name="connsiteY5" fmla="*/ 13511 h 1941871"/>
                  <a:gd name="connsiteX6" fmla="*/ 185694 w 644187"/>
                  <a:gd name="connsiteY6" fmla="*/ 646378 h 1941871"/>
                  <a:gd name="connsiteX7" fmla="*/ 7825 w 644187"/>
                  <a:gd name="connsiteY7" fmla="*/ 790765 h 1941871"/>
                  <a:gd name="connsiteX8" fmla="*/ 156444 w 644187"/>
                  <a:gd name="connsiteY8" fmla="*/ 1575765 h 1941871"/>
                  <a:gd name="connsiteX9" fmla="*/ 369332 w 644187"/>
                  <a:gd name="connsiteY9" fmla="*/ 1938618 h 1941871"/>
                  <a:gd name="connsiteX0" fmla="*/ 389219 w 664074"/>
                  <a:gd name="connsiteY0" fmla="*/ 1943313 h 1946566"/>
                  <a:gd name="connsiteX1" fmla="*/ 620386 w 664074"/>
                  <a:gd name="connsiteY1" fmla="*/ 1662073 h 1946566"/>
                  <a:gd name="connsiteX2" fmla="*/ 356303 w 664074"/>
                  <a:gd name="connsiteY2" fmla="*/ 1060856 h 1946566"/>
                  <a:gd name="connsiteX3" fmla="*/ 536910 w 664074"/>
                  <a:gd name="connsiteY3" fmla="*/ 472132 h 1946566"/>
                  <a:gd name="connsiteX4" fmla="*/ 551054 w 664074"/>
                  <a:gd name="connsiteY4" fmla="*/ 281513 h 1946566"/>
                  <a:gd name="connsiteX5" fmla="*/ 345179 w 664074"/>
                  <a:gd name="connsiteY5" fmla="*/ 18206 h 1946566"/>
                  <a:gd name="connsiteX6" fmla="*/ 50938 w 664074"/>
                  <a:gd name="connsiteY6" fmla="*/ 443956 h 1946566"/>
                  <a:gd name="connsiteX7" fmla="*/ 27712 w 664074"/>
                  <a:gd name="connsiteY7" fmla="*/ 795460 h 1946566"/>
                  <a:gd name="connsiteX8" fmla="*/ 176331 w 664074"/>
                  <a:gd name="connsiteY8" fmla="*/ 1580460 h 1946566"/>
                  <a:gd name="connsiteX9" fmla="*/ 389219 w 664074"/>
                  <a:gd name="connsiteY9" fmla="*/ 1943313 h 1946566"/>
                  <a:gd name="connsiteX0" fmla="*/ 365820 w 640675"/>
                  <a:gd name="connsiteY0" fmla="*/ 1926177 h 1929430"/>
                  <a:gd name="connsiteX1" fmla="*/ 596987 w 640675"/>
                  <a:gd name="connsiteY1" fmla="*/ 1644937 h 1929430"/>
                  <a:gd name="connsiteX2" fmla="*/ 332904 w 640675"/>
                  <a:gd name="connsiteY2" fmla="*/ 1043720 h 1929430"/>
                  <a:gd name="connsiteX3" fmla="*/ 513511 w 640675"/>
                  <a:gd name="connsiteY3" fmla="*/ 454996 h 1929430"/>
                  <a:gd name="connsiteX4" fmla="*/ 527655 w 640675"/>
                  <a:gd name="connsiteY4" fmla="*/ 264377 h 1929430"/>
                  <a:gd name="connsiteX5" fmla="*/ 321780 w 640675"/>
                  <a:gd name="connsiteY5" fmla="*/ 1070 h 1929430"/>
                  <a:gd name="connsiteX6" fmla="*/ 4313 w 640675"/>
                  <a:gd name="connsiteY6" fmla="*/ 778324 h 1929430"/>
                  <a:gd name="connsiteX7" fmla="*/ 152932 w 640675"/>
                  <a:gd name="connsiteY7" fmla="*/ 1563324 h 1929430"/>
                  <a:gd name="connsiteX8" fmla="*/ 365820 w 640675"/>
                  <a:gd name="connsiteY8" fmla="*/ 1926177 h 1929430"/>
                  <a:gd name="connsiteX0" fmla="*/ 365820 w 641922"/>
                  <a:gd name="connsiteY0" fmla="*/ 1926326 h 1929579"/>
                  <a:gd name="connsiteX1" fmla="*/ 596987 w 641922"/>
                  <a:gd name="connsiteY1" fmla="*/ 1645086 h 1929579"/>
                  <a:gd name="connsiteX2" fmla="*/ 332904 w 641922"/>
                  <a:gd name="connsiteY2" fmla="*/ 1043869 h 1929579"/>
                  <a:gd name="connsiteX3" fmla="*/ 513511 w 641922"/>
                  <a:gd name="connsiteY3" fmla="*/ 455145 h 1929579"/>
                  <a:gd name="connsiteX4" fmla="*/ 612764 w 641922"/>
                  <a:gd name="connsiteY4" fmla="*/ 240432 h 1929579"/>
                  <a:gd name="connsiteX5" fmla="*/ 321780 w 641922"/>
                  <a:gd name="connsiteY5" fmla="*/ 1219 h 1929579"/>
                  <a:gd name="connsiteX6" fmla="*/ 4313 w 641922"/>
                  <a:gd name="connsiteY6" fmla="*/ 778473 h 1929579"/>
                  <a:gd name="connsiteX7" fmla="*/ 152932 w 641922"/>
                  <a:gd name="connsiteY7" fmla="*/ 1563473 h 1929579"/>
                  <a:gd name="connsiteX8" fmla="*/ 365820 w 641922"/>
                  <a:gd name="connsiteY8" fmla="*/ 1926326 h 1929579"/>
                  <a:gd name="connsiteX0" fmla="*/ 365820 w 641300"/>
                  <a:gd name="connsiteY0" fmla="*/ 1926326 h 1929579"/>
                  <a:gd name="connsiteX1" fmla="*/ 596987 w 641300"/>
                  <a:gd name="connsiteY1" fmla="*/ 1645086 h 1929579"/>
                  <a:gd name="connsiteX2" fmla="*/ 363740 w 641300"/>
                  <a:gd name="connsiteY2" fmla="*/ 900730 h 1929579"/>
                  <a:gd name="connsiteX3" fmla="*/ 513511 w 641300"/>
                  <a:gd name="connsiteY3" fmla="*/ 455145 h 1929579"/>
                  <a:gd name="connsiteX4" fmla="*/ 612764 w 641300"/>
                  <a:gd name="connsiteY4" fmla="*/ 240432 h 1929579"/>
                  <a:gd name="connsiteX5" fmla="*/ 321780 w 641300"/>
                  <a:gd name="connsiteY5" fmla="*/ 1219 h 1929579"/>
                  <a:gd name="connsiteX6" fmla="*/ 4313 w 641300"/>
                  <a:gd name="connsiteY6" fmla="*/ 778473 h 1929579"/>
                  <a:gd name="connsiteX7" fmla="*/ 152932 w 641300"/>
                  <a:gd name="connsiteY7" fmla="*/ 1563473 h 1929579"/>
                  <a:gd name="connsiteX8" fmla="*/ 365820 w 641300"/>
                  <a:gd name="connsiteY8" fmla="*/ 1926326 h 1929579"/>
                  <a:gd name="connsiteX0" fmla="*/ 365820 w 640675"/>
                  <a:gd name="connsiteY0" fmla="*/ 1926326 h 1929579"/>
                  <a:gd name="connsiteX1" fmla="*/ 596987 w 640675"/>
                  <a:gd name="connsiteY1" fmla="*/ 1645086 h 1929579"/>
                  <a:gd name="connsiteX2" fmla="*/ 363740 w 640675"/>
                  <a:gd name="connsiteY2" fmla="*/ 900730 h 1929579"/>
                  <a:gd name="connsiteX3" fmla="*/ 612764 w 640675"/>
                  <a:gd name="connsiteY3" fmla="*/ 240432 h 1929579"/>
                  <a:gd name="connsiteX4" fmla="*/ 321780 w 640675"/>
                  <a:gd name="connsiteY4" fmla="*/ 1219 h 1929579"/>
                  <a:gd name="connsiteX5" fmla="*/ 4313 w 640675"/>
                  <a:gd name="connsiteY5" fmla="*/ 778473 h 1929579"/>
                  <a:gd name="connsiteX6" fmla="*/ 152932 w 640675"/>
                  <a:gd name="connsiteY6" fmla="*/ 1563473 h 1929579"/>
                  <a:gd name="connsiteX7" fmla="*/ 365820 w 640675"/>
                  <a:gd name="connsiteY7" fmla="*/ 1926326 h 1929579"/>
                  <a:gd name="connsiteX0" fmla="*/ 365820 w 640675"/>
                  <a:gd name="connsiteY0" fmla="*/ 1841500 h 1844753"/>
                  <a:gd name="connsiteX1" fmla="*/ 596987 w 640675"/>
                  <a:gd name="connsiteY1" fmla="*/ 1560260 h 1844753"/>
                  <a:gd name="connsiteX2" fmla="*/ 363740 w 640675"/>
                  <a:gd name="connsiteY2" fmla="*/ 815904 h 1844753"/>
                  <a:gd name="connsiteX3" fmla="*/ 612764 w 640675"/>
                  <a:gd name="connsiteY3" fmla="*/ 155606 h 1844753"/>
                  <a:gd name="connsiteX4" fmla="*/ 144473 w 640675"/>
                  <a:gd name="connsiteY4" fmla="*/ 2430 h 1844753"/>
                  <a:gd name="connsiteX5" fmla="*/ 4313 w 640675"/>
                  <a:gd name="connsiteY5" fmla="*/ 693647 h 1844753"/>
                  <a:gd name="connsiteX6" fmla="*/ 152932 w 640675"/>
                  <a:gd name="connsiteY6" fmla="*/ 1478647 h 1844753"/>
                  <a:gd name="connsiteX7" fmla="*/ 365820 w 640675"/>
                  <a:gd name="connsiteY7" fmla="*/ 1841500 h 1844753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949877 h 1953130"/>
                  <a:gd name="connsiteX1" fmla="*/ 596987 w 640675"/>
                  <a:gd name="connsiteY1" fmla="*/ 1668637 h 1953130"/>
                  <a:gd name="connsiteX2" fmla="*/ 363740 w 640675"/>
                  <a:gd name="connsiteY2" fmla="*/ 924281 h 1953130"/>
                  <a:gd name="connsiteX3" fmla="*/ 488283 w 640675"/>
                  <a:gd name="connsiteY3" fmla="*/ 218578 h 1953130"/>
                  <a:gd name="connsiteX4" fmla="*/ 56157 w 640675"/>
                  <a:gd name="connsiteY4" fmla="*/ 1400 h 1953130"/>
                  <a:gd name="connsiteX5" fmla="*/ 4313 w 640675"/>
                  <a:gd name="connsiteY5" fmla="*/ 802024 h 1953130"/>
                  <a:gd name="connsiteX6" fmla="*/ 152932 w 640675"/>
                  <a:gd name="connsiteY6" fmla="*/ 1587024 h 1953130"/>
                  <a:gd name="connsiteX7" fmla="*/ 365820 w 640675"/>
                  <a:gd name="connsiteY7" fmla="*/ 1949877 h 1953130"/>
                  <a:gd name="connsiteX0" fmla="*/ 424261 w 699116"/>
                  <a:gd name="connsiteY0" fmla="*/ 1949877 h 1953130"/>
                  <a:gd name="connsiteX1" fmla="*/ 655428 w 699116"/>
                  <a:gd name="connsiteY1" fmla="*/ 1668637 h 1953130"/>
                  <a:gd name="connsiteX2" fmla="*/ 422181 w 699116"/>
                  <a:gd name="connsiteY2" fmla="*/ 924281 h 1953130"/>
                  <a:gd name="connsiteX3" fmla="*/ 546724 w 699116"/>
                  <a:gd name="connsiteY3" fmla="*/ 218578 h 1953130"/>
                  <a:gd name="connsiteX4" fmla="*/ 114598 w 699116"/>
                  <a:gd name="connsiteY4" fmla="*/ 1400 h 1953130"/>
                  <a:gd name="connsiteX5" fmla="*/ 3177 w 699116"/>
                  <a:gd name="connsiteY5" fmla="*/ 818890 h 1953130"/>
                  <a:gd name="connsiteX6" fmla="*/ 211373 w 699116"/>
                  <a:gd name="connsiteY6" fmla="*/ 1587024 h 1953130"/>
                  <a:gd name="connsiteX7" fmla="*/ 424261 w 699116"/>
                  <a:gd name="connsiteY7" fmla="*/ 1949877 h 1953130"/>
                  <a:gd name="connsiteX0" fmla="*/ 424261 w 699116"/>
                  <a:gd name="connsiteY0" fmla="*/ 1931155 h 1934408"/>
                  <a:gd name="connsiteX1" fmla="*/ 655428 w 699116"/>
                  <a:gd name="connsiteY1" fmla="*/ 1649915 h 1934408"/>
                  <a:gd name="connsiteX2" fmla="*/ 422181 w 699116"/>
                  <a:gd name="connsiteY2" fmla="*/ 905559 h 1934408"/>
                  <a:gd name="connsiteX3" fmla="*/ 546724 w 699116"/>
                  <a:gd name="connsiteY3" fmla="*/ 199856 h 1934408"/>
                  <a:gd name="connsiteX4" fmla="*/ 111053 w 699116"/>
                  <a:gd name="connsiteY4" fmla="*/ 1603 h 1934408"/>
                  <a:gd name="connsiteX5" fmla="*/ 3177 w 699116"/>
                  <a:gd name="connsiteY5" fmla="*/ 800168 h 1934408"/>
                  <a:gd name="connsiteX6" fmla="*/ 211373 w 699116"/>
                  <a:gd name="connsiteY6" fmla="*/ 1568302 h 1934408"/>
                  <a:gd name="connsiteX7" fmla="*/ 424261 w 699116"/>
                  <a:gd name="connsiteY7" fmla="*/ 1931155 h 1934408"/>
                  <a:gd name="connsiteX0" fmla="*/ 456838 w 731693"/>
                  <a:gd name="connsiteY0" fmla="*/ 1931155 h 1934408"/>
                  <a:gd name="connsiteX1" fmla="*/ 688005 w 731693"/>
                  <a:gd name="connsiteY1" fmla="*/ 1649915 h 1934408"/>
                  <a:gd name="connsiteX2" fmla="*/ 454758 w 731693"/>
                  <a:gd name="connsiteY2" fmla="*/ 905559 h 1934408"/>
                  <a:gd name="connsiteX3" fmla="*/ 579301 w 731693"/>
                  <a:gd name="connsiteY3" fmla="*/ 199856 h 1934408"/>
                  <a:gd name="connsiteX4" fmla="*/ 143630 w 731693"/>
                  <a:gd name="connsiteY4" fmla="*/ 1603 h 1934408"/>
                  <a:gd name="connsiteX5" fmla="*/ 2771 w 731693"/>
                  <a:gd name="connsiteY5" fmla="*/ 782623 h 1934408"/>
                  <a:gd name="connsiteX6" fmla="*/ 243950 w 731693"/>
                  <a:gd name="connsiteY6" fmla="*/ 1568302 h 1934408"/>
                  <a:gd name="connsiteX7" fmla="*/ 456838 w 731693"/>
                  <a:gd name="connsiteY7" fmla="*/ 1931155 h 1934408"/>
                  <a:gd name="connsiteX0" fmla="*/ 457828 w 733579"/>
                  <a:gd name="connsiteY0" fmla="*/ 1931155 h 1933145"/>
                  <a:gd name="connsiteX1" fmla="*/ 688995 w 733579"/>
                  <a:gd name="connsiteY1" fmla="*/ 1649915 h 1933145"/>
                  <a:gd name="connsiteX2" fmla="*/ 455748 w 733579"/>
                  <a:gd name="connsiteY2" fmla="*/ 905559 h 1933145"/>
                  <a:gd name="connsiteX3" fmla="*/ 580291 w 733579"/>
                  <a:gd name="connsiteY3" fmla="*/ 199856 h 1933145"/>
                  <a:gd name="connsiteX4" fmla="*/ 144620 w 733579"/>
                  <a:gd name="connsiteY4" fmla="*/ 1603 h 1933145"/>
                  <a:gd name="connsiteX5" fmla="*/ 3761 w 733579"/>
                  <a:gd name="connsiteY5" fmla="*/ 782623 h 1933145"/>
                  <a:gd name="connsiteX6" fmla="*/ 187847 w 733579"/>
                  <a:gd name="connsiteY6" fmla="*/ 1593425 h 1933145"/>
                  <a:gd name="connsiteX7" fmla="*/ 457828 w 733579"/>
                  <a:gd name="connsiteY7" fmla="*/ 1931155 h 1933145"/>
                  <a:gd name="connsiteX0" fmla="*/ 453205 w 733089"/>
                  <a:gd name="connsiteY0" fmla="*/ 1977262 h 1978183"/>
                  <a:gd name="connsiteX1" fmla="*/ 688978 w 733089"/>
                  <a:gd name="connsiteY1" fmla="*/ 1649915 h 1978183"/>
                  <a:gd name="connsiteX2" fmla="*/ 455731 w 733089"/>
                  <a:gd name="connsiteY2" fmla="*/ 905559 h 1978183"/>
                  <a:gd name="connsiteX3" fmla="*/ 580274 w 733089"/>
                  <a:gd name="connsiteY3" fmla="*/ 199856 h 1978183"/>
                  <a:gd name="connsiteX4" fmla="*/ 144603 w 733089"/>
                  <a:gd name="connsiteY4" fmla="*/ 1603 h 1978183"/>
                  <a:gd name="connsiteX5" fmla="*/ 3744 w 733089"/>
                  <a:gd name="connsiteY5" fmla="*/ 782623 h 1978183"/>
                  <a:gd name="connsiteX6" fmla="*/ 187830 w 733089"/>
                  <a:gd name="connsiteY6" fmla="*/ 1593425 h 1978183"/>
                  <a:gd name="connsiteX7" fmla="*/ 453205 w 733089"/>
                  <a:gd name="connsiteY7" fmla="*/ 1977262 h 197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089" h="1978183">
                    <a:moveTo>
                      <a:pt x="453205" y="1977262"/>
                    </a:moveTo>
                    <a:cubicBezTo>
                      <a:pt x="536730" y="1986677"/>
                      <a:pt x="846811" y="1927164"/>
                      <a:pt x="688978" y="1649915"/>
                    </a:cubicBezTo>
                    <a:lnTo>
                      <a:pt x="455731" y="905559"/>
                    </a:lnTo>
                    <a:cubicBezTo>
                      <a:pt x="458361" y="671450"/>
                      <a:pt x="401087" y="375599"/>
                      <a:pt x="580274" y="199856"/>
                    </a:cubicBezTo>
                    <a:cubicBezTo>
                      <a:pt x="490334" y="100294"/>
                      <a:pt x="254199" y="-14979"/>
                      <a:pt x="144603" y="1603"/>
                    </a:cubicBezTo>
                    <a:cubicBezTo>
                      <a:pt x="57379" y="87261"/>
                      <a:pt x="31885" y="522247"/>
                      <a:pt x="3744" y="782623"/>
                    </a:cubicBezTo>
                    <a:cubicBezTo>
                      <a:pt x="-24397" y="1042999"/>
                      <a:pt x="112920" y="1394319"/>
                      <a:pt x="187830" y="1593425"/>
                    </a:cubicBezTo>
                    <a:cubicBezTo>
                      <a:pt x="262740" y="1792532"/>
                      <a:pt x="369680" y="1967847"/>
                      <a:pt x="453205" y="1977262"/>
                    </a:cubicBezTo>
                    <a:close/>
                  </a:path>
                </a:pathLst>
              </a:custGeom>
              <a:solidFill>
                <a:srgbClr val="F8C5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" name="Csoportba foglalás 3"/>
            <p:cNvGrpSpPr/>
            <p:nvPr/>
          </p:nvGrpSpPr>
          <p:grpSpPr>
            <a:xfrm>
              <a:off x="1941570" y="2024796"/>
              <a:ext cx="2566942" cy="6859569"/>
              <a:chOff x="3142513" y="106428"/>
              <a:chExt cx="2110645" cy="6123786"/>
            </a:xfrm>
          </p:grpSpPr>
          <p:sp>
            <p:nvSpPr>
              <p:cNvPr id="130" name="Ellipszis 205"/>
              <p:cNvSpPr/>
              <p:nvPr/>
            </p:nvSpPr>
            <p:spPr>
              <a:xfrm>
                <a:off x="3299677" y="106428"/>
                <a:ext cx="1949792" cy="2792669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5750" h="2840651">
                    <a:moveTo>
                      <a:pt x="62065" y="2579636"/>
                    </a:moveTo>
                    <a:cubicBezTo>
                      <a:pt x="-193767" y="2444618"/>
                      <a:pt x="393708" y="1126842"/>
                      <a:pt x="869469" y="682221"/>
                    </a:cubicBezTo>
                    <a:cubicBezTo>
                      <a:pt x="1345230" y="237600"/>
                      <a:pt x="2186480" y="18993"/>
                      <a:pt x="2780157" y="796"/>
                    </a:cubicBezTo>
                    <a:cubicBezTo>
                      <a:pt x="3578915" y="-16196"/>
                      <a:pt x="4327343" y="239585"/>
                      <a:pt x="4786376" y="689830"/>
                    </a:cubicBezTo>
                    <a:cubicBezTo>
                      <a:pt x="5245409" y="1140075"/>
                      <a:pt x="5616243" y="2144982"/>
                      <a:pt x="5534357" y="2702266"/>
                    </a:cubicBezTo>
                    <a:cubicBezTo>
                      <a:pt x="4746972" y="3017234"/>
                      <a:pt x="317897" y="2714654"/>
                      <a:pt x="62065" y="2579636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Szabadkézi sokszög 130"/>
              <p:cNvSpPr>
                <a:spLocks noChangeAspect="1"/>
              </p:cNvSpPr>
              <p:nvPr/>
            </p:nvSpPr>
            <p:spPr>
              <a:xfrm rot="20305699">
                <a:off x="3220523" y="5098997"/>
                <a:ext cx="1140237" cy="1131217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8EB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 rot="20305699">
                <a:off x="3680452" y="5126547"/>
                <a:ext cx="1077362" cy="106883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8EB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3" name="Szabadkézi sokszög 132"/>
              <p:cNvSpPr/>
              <p:nvPr/>
            </p:nvSpPr>
            <p:spPr>
              <a:xfrm flipH="1">
                <a:off x="3709218" y="252306"/>
                <a:ext cx="1214094" cy="1259945"/>
              </a:xfrm>
              <a:custGeom>
                <a:avLst/>
                <a:gdLst>
                  <a:gd name="connsiteX0" fmla="*/ 785044 w 1638668"/>
                  <a:gd name="connsiteY0" fmla="*/ 0 h 1612462"/>
                  <a:gd name="connsiteX1" fmla="*/ 850973 w 1638668"/>
                  <a:gd name="connsiteY1" fmla="*/ 3088 h 1612462"/>
                  <a:gd name="connsiteX2" fmla="*/ 1461695 w 1638668"/>
                  <a:gd name="connsiteY2" fmla="*/ 432645 h 1612462"/>
                  <a:gd name="connsiteX3" fmla="*/ 1489325 w 1638668"/>
                  <a:gd name="connsiteY3" fmla="*/ 520962 h 1612462"/>
                  <a:gd name="connsiteX4" fmla="*/ 1527274 w 1638668"/>
                  <a:gd name="connsiteY4" fmla="*/ 567462 h 1612462"/>
                  <a:gd name="connsiteX5" fmla="*/ 1638668 w 1638668"/>
                  <a:gd name="connsiteY5" fmla="*/ 929074 h 1612462"/>
                  <a:gd name="connsiteX6" fmla="*/ 976809 w 1638668"/>
                  <a:gd name="connsiteY6" fmla="*/ 1609374 h 1612462"/>
                  <a:gd name="connsiteX7" fmla="*/ 910880 w 1638668"/>
                  <a:gd name="connsiteY7" fmla="*/ 1612462 h 1612462"/>
                  <a:gd name="connsiteX8" fmla="*/ 910880 w 1638668"/>
                  <a:gd name="connsiteY8" fmla="*/ 1352713 h 1612462"/>
                  <a:gd name="connsiteX9" fmla="*/ 850973 w 1638668"/>
                  <a:gd name="connsiteY9" fmla="*/ 1363688 h 1612462"/>
                  <a:gd name="connsiteX10" fmla="*/ 817792 w 1638668"/>
                  <a:gd name="connsiteY10" fmla="*/ 1365242 h 1612462"/>
                  <a:gd name="connsiteX11" fmla="*/ 817792 w 1638668"/>
                  <a:gd name="connsiteY11" fmla="*/ 1367694 h 1612462"/>
                  <a:gd name="connsiteX12" fmla="*/ 808582 w 1638668"/>
                  <a:gd name="connsiteY12" fmla="*/ 1368136 h 1612462"/>
                  <a:gd name="connsiteX13" fmla="*/ 791327 w 1638668"/>
                  <a:gd name="connsiteY13" fmla="*/ 1366482 h 1612462"/>
                  <a:gd name="connsiteX14" fmla="*/ 785044 w 1638668"/>
                  <a:gd name="connsiteY14" fmla="*/ 1366776 h 1612462"/>
                  <a:gd name="connsiteX15" fmla="*/ 785044 w 1638668"/>
                  <a:gd name="connsiteY15" fmla="*/ 1365879 h 1612462"/>
                  <a:gd name="connsiteX16" fmla="*/ 727788 w 1638668"/>
                  <a:gd name="connsiteY16" fmla="*/ 1360390 h 1612462"/>
                  <a:gd name="connsiteX17" fmla="*/ 727788 w 1638668"/>
                  <a:gd name="connsiteY17" fmla="*/ 1612018 h 1612462"/>
                  <a:gd name="connsiteX18" fmla="*/ 718578 w 1638668"/>
                  <a:gd name="connsiteY18" fmla="*/ 1612460 h 1612462"/>
                  <a:gd name="connsiteX19" fmla="*/ 0 w 1638668"/>
                  <a:gd name="connsiteY19" fmla="*/ 929073 h 1612462"/>
                  <a:gd name="connsiteX20" fmla="*/ 56470 w 1638668"/>
                  <a:gd name="connsiteY20" fmla="*/ 663068 h 1612462"/>
                  <a:gd name="connsiteX21" fmla="*/ 98916 w 1638668"/>
                  <a:gd name="connsiteY21" fmla="*/ 588697 h 1612462"/>
                  <a:gd name="connsiteX22" fmla="*/ 101228 w 1638668"/>
                  <a:gd name="connsiteY22" fmla="*/ 563778 h 1612462"/>
                  <a:gd name="connsiteX23" fmla="*/ 663763 w 1638668"/>
                  <a:gd name="connsiteY23" fmla="*/ 15246 h 1612462"/>
                  <a:gd name="connsiteX24" fmla="*/ 785044 w 1638668"/>
                  <a:gd name="connsiteY24" fmla="*/ 3619 h 1612462"/>
                  <a:gd name="connsiteX0" fmla="*/ 785044 w 1638668"/>
                  <a:gd name="connsiteY0" fmla="*/ 531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24" fmla="*/ 785044 w 1638668"/>
                  <a:gd name="connsiteY24" fmla="*/ 531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8668" h="1609374">
                    <a:moveTo>
                      <a:pt x="663763" y="12158"/>
                    </a:moveTo>
                    <a:cubicBezTo>
                      <a:pt x="734833" y="-4896"/>
                      <a:pt x="788570" y="4053"/>
                      <a:pt x="850973" y="0"/>
                    </a:cubicBezTo>
                    <a:cubicBezTo>
                      <a:pt x="1129791" y="26264"/>
                      <a:pt x="1362678" y="196640"/>
                      <a:pt x="1461695" y="429557"/>
                    </a:cubicBezTo>
                    <a:lnTo>
                      <a:pt x="1489325" y="517874"/>
                    </a:lnTo>
                    <a:lnTo>
                      <a:pt x="1527274" y="564374"/>
                    </a:lnTo>
                    <a:cubicBezTo>
                      <a:pt x="1597873" y="669276"/>
                      <a:pt x="1638668" y="793212"/>
                      <a:pt x="1638668" y="925986"/>
                    </a:cubicBezTo>
                    <a:cubicBezTo>
                      <a:pt x="1638668" y="1280051"/>
                      <a:pt x="1348566" y="1571267"/>
                      <a:pt x="976809" y="1606286"/>
                    </a:cubicBezTo>
                    <a:lnTo>
                      <a:pt x="910880" y="1609374"/>
                    </a:lnTo>
                    <a:lnTo>
                      <a:pt x="910880" y="1349625"/>
                    </a:lnTo>
                    <a:lnTo>
                      <a:pt x="850973" y="1360600"/>
                    </a:lnTo>
                    <a:lnTo>
                      <a:pt x="817792" y="1362154"/>
                    </a:lnTo>
                    <a:lnTo>
                      <a:pt x="817792" y="1364606"/>
                    </a:lnTo>
                    <a:lnTo>
                      <a:pt x="808582" y="1365048"/>
                    </a:lnTo>
                    <a:lnTo>
                      <a:pt x="791327" y="1363394"/>
                    </a:lnTo>
                    <a:lnTo>
                      <a:pt x="785044" y="1363688"/>
                    </a:lnTo>
                    <a:lnTo>
                      <a:pt x="785044" y="1362791"/>
                    </a:lnTo>
                    <a:lnTo>
                      <a:pt x="727788" y="1357302"/>
                    </a:lnTo>
                    <a:lnTo>
                      <a:pt x="727788" y="1608930"/>
                    </a:lnTo>
                    <a:lnTo>
                      <a:pt x="718578" y="1609372"/>
                    </a:lnTo>
                    <a:cubicBezTo>
                      <a:pt x="321718" y="1609372"/>
                      <a:pt x="0" y="1303409"/>
                      <a:pt x="0" y="925985"/>
                    </a:cubicBezTo>
                    <a:cubicBezTo>
                      <a:pt x="0" y="831629"/>
                      <a:pt x="20108" y="741739"/>
                      <a:pt x="56470" y="659980"/>
                    </a:cubicBezTo>
                    <a:lnTo>
                      <a:pt x="98916" y="585609"/>
                    </a:lnTo>
                    <a:lnTo>
                      <a:pt x="101228" y="560690"/>
                    </a:lnTo>
                    <a:cubicBezTo>
                      <a:pt x="152851" y="285841"/>
                      <a:pt x="377250" y="67916"/>
                      <a:pt x="663763" y="1215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Ellipszis 133"/>
              <p:cNvSpPr/>
              <p:nvPr/>
            </p:nvSpPr>
            <p:spPr>
              <a:xfrm flipH="1">
                <a:off x="3888587" y="958937"/>
                <a:ext cx="118920" cy="120085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Szabadkézi sokszög 134"/>
              <p:cNvSpPr/>
              <p:nvPr/>
            </p:nvSpPr>
            <p:spPr>
              <a:xfrm>
                <a:off x="4347155" y="715428"/>
                <a:ext cx="3664" cy="500697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Szabadkézi sokszög 135"/>
              <p:cNvSpPr/>
              <p:nvPr/>
            </p:nvSpPr>
            <p:spPr>
              <a:xfrm>
                <a:off x="4651948" y="995408"/>
                <a:ext cx="24687" cy="2468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Ellipszis 136"/>
              <p:cNvSpPr/>
              <p:nvPr/>
            </p:nvSpPr>
            <p:spPr>
              <a:xfrm flipH="1">
                <a:off x="4680551" y="952980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4644689" y="997877"/>
                <a:ext cx="7259" cy="1789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Szabadkézi sokszög 138"/>
              <p:cNvSpPr/>
              <p:nvPr/>
            </p:nvSpPr>
            <p:spPr>
              <a:xfrm>
                <a:off x="4331681" y="471714"/>
                <a:ext cx="458999" cy="87797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7646 w 936812"/>
                  <a:gd name="connsiteY0" fmla="*/ 0 h 1682546"/>
                  <a:gd name="connsiteX1" fmla="*/ 936812 w 936812"/>
                  <a:gd name="connsiteY1" fmla="*/ 297499 h 1682546"/>
                  <a:gd name="connsiteX2" fmla="*/ 0 w 936812"/>
                  <a:gd name="connsiteY2" fmla="*/ 1682546 h 1682546"/>
                  <a:gd name="connsiteX3" fmla="*/ 7646 w 936812"/>
                  <a:gd name="connsiteY3" fmla="*/ 0 h 1682546"/>
                  <a:gd name="connsiteX0" fmla="*/ 7646 w 936812"/>
                  <a:gd name="connsiteY0" fmla="*/ 0 h 1715603"/>
                  <a:gd name="connsiteX1" fmla="*/ 936812 w 936812"/>
                  <a:gd name="connsiteY1" fmla="*/ 330556 h 1715603"/>
                  <a:gd name="connsiteX2" fmla="*/ 0 w 936812"/>
                  <a:gd name="connsiteY2" fmla="*/ 1715603 h 1715603"/>
                  <a:gd name="connsiteX3" fmla="*/ 7646 w 936812"/>
                  <a:gd name="connsiteY3" fmla="*/ 0 h 171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715603">
                    <a:moveTo>
                      <a:pt x="7646" y="0"/>
                    </a:moveTo>
                    <a:cubicBezTo>
                      <a:pt x="319917" y="0"/>
                      <a:pt x="624541" y="330556"/>
                      <a:pt x="936812" y="330556"/>
                    </a:cubicBezTo>
                    <a:cubicBezTo>
                      <a:pt x="936812" y="1095496"/>
                      <a:pt x="517387" y="1715603"/>
                      <a:pt x="0" y="1715603"/>
                    </a:cubicBezTo>
                    <a:cubicBezTo>
                      <a:pt x="2549" y="1154754"/>
                      <a:pt x="5097" y="560849"/>
                      <a:pt x="7646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Szabadkézi sokszög 139"/>
              <p:cNvSpPr/>
              <p:nvPr/>
            </p:nvSpPr>
            <p:spPr>
              <a:xfrm flipH="1">
                <a:off x="3887967" y="472819"/>
                <a:ext cx="462747" cy="882198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0 w 936812"/>
                  <a:gd name="connsiteY0" fmla="*/ 0 h 1699074"/>
                  <a:gd name="connsiteX1" fmla="*/ 936812 w 936812"/>
                  <a:gd name="connsiteY1" fmla="*/ 314027 h 1699074"/>
                  <a:gd name="connsiteX2" fmla="*/ 0 w 936812"/>
                  <a:gd name="connsiteY2" fmla="*/ 1699074 h 1699074"/>
                  <a:gd name="connsiteX3" fmla="*/ 0 w 936812"/>
                  <a:gd name="connsiteY3" fmla="*/ 0 h 1699074"/>
                  <a:gd name="connsiteX0" fmla="*/ 0 w 944460"/>
                  <a:gd name="connsiteY0" fmla="*/ 0 h 1723866"/>
                  <a:gd name="connsiteX1" fmla="*/ 944460 w 944460"/>
                  <a:gd name="connsiteY1" fmla="*/ 338819 h 1723866"/>
                  <a:gd name="connsiteX2" fmla="*/ 7648 w 944460"/>
                  <a:gd name="connsiteY2" fmla="*/ 1723866 h 1723866"/>
                  <a:gd name="connsiteX3" fmla="*/ 0 w 944460"/>
                  <a:gd name="connsiteY3" fmla="*/ 0 h 17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460" h="1723866">
                    <a:moveTo>
                      <a:pt x="0" y="0"/>
                    </a:moveTo>
                    <a:cubicBezTo>
                      <a:pt x="312271" y="0"/>
                      <a:pt x="632189" y="338819"/>
                      <a:pt x="944460" y="338819"/>
                    </a:cubicBezTo>
                    <a:cubicBezTo>
                      <a:pt x="944460" y="1103759"/>
                      <a:pt x="525035" y="1723866"/>
                      <a:pt x="7648" y="1723866"/>
                    </a:cubicBezTo>
                    <a:cubicBezTo>
                      <a:pt x="5099" y="1149244"/>
                      <a:pt x="2549" y="574622"/>
                      <a:pt x="0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Szabadkézi sokszög 140"/>
              <p:cNvSpPr/>
              <p:nvPr/>
            </p:nvSpPr>
            <p:spPr>
              <a:xfrm>
                <a:off x="3525413" y="1477899"/>
                <a:ext cx="1525204" cy="4453094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68067 w 2283402"/>
                  <a:gd name="connsiteY3" fmla="*/ 2763723 h 6741081"/>
                  <a:gd name="connsiteX4" fmla="*/ 2217240 w 2283402"/>
                  <a:gd name="connsiteY4" fmla="*/ 4338790 h 6741081"/>
                  <a:gd name="connsiteX5" fmla="*/ 2195611 w 2283402"/>
                  <a:gd name="connsiteY5" fmla="*/ 6621415 h 6741081"/>
                  <a:gd name="connsiteX6" fmla="*/ 404747 w 2283402"/>
                  <a:gd name="connsiteY6" fmla="*/ 6589245 h 6741081"/>
                  <a:gd name="connsiteX7" fmla="*/ 451380 w 2283402"/>
                  <a:gd name="connsiteY7" fmla="*/ 4424036 h 6741081"/>
                  <a:gd name="connsiteX8" fmla="*/ 25850 w 2283402"/>
                  <a:gd name="connsiteY8" fmla="*/ 2281166 h 6741081"/>
                  <a:gd name="connsiteX9" fmla="*/ 407699 w 2283402"/>
                  <a:gd name="connsiteY9" fmla="*/ 1323982 h 6741081"/>
                  <a:gd name="connsiteX10" fmla="*/ 423404 w 2283402"/>
                  <a:gd name="connsiteY10" fmla="*/ 1313156 h 6741081"/>
                  <a:gd name="connsiteX11" fmla="*/ 1168932 w 2283402"/>
                  <a:gd name="connsiteY11" fmla="*/ 1119694 h 6741081"/>
                  <a:gd name="connsiteX12" fmla="*/ 568663 w 2283402"/>
                  <a:gd name="connsiteY12" fmla="*/ 0 h 6741081"/>
                  <a:gd name="connsiteX13" fmla="*/ 1769200 w 2283402"/>
                  <a:gd name="connsiteY13" fmla="*/ 0 h 6741081"/>
                  <a:gd name="connsiteX14" fmla="*/ 1816713 w 2283402"/>
                  <a:gd name="connsiteY14" fmla="*/ 12568 h 6741081"/>
                  <a:gd name="connsiteX15" fmla="*/ 2098595 w 2283402"/>
                  <a:gd name="connsiteY15" fmla="*/ 381480 h 6741081"/>
                  <a:gd name="connsiteX16" fmla="*/ 2098595 w 2283402"/>
                  <a:gd name="connsiteY16" fmla="*/ 580179 h 6741081"/>
                  <a:gd name="connsiteX17" fmla="*/ 1968235 w 2283402"/>
                  <a:gd name="connsiteY17" fmla="*/ 860482 h 6741081"/>
                  <a:gd name="connsiteX18" fmla="*/ 1930167 w 2283402"/>
                  <a:gd name="connsiteY18" fmla="*/ 888455 h 6741081"/>
                  <a:gd name="connsiteX19" fmla="*/ 1930167 w 2283402"/>
                  <a:gd name="connsiteY19" fmla="*/ 1323982 h 6741081"/>
                  <a:gd name="connsiteX20" fmla="*/ 1914460 w 2283402"/>
                  <a:gd name="connsiteY20" fmla="*/ 1313155 h 6741081"/>
                  <a:gd name="connsiteX21" fmla="*/ 1168932 w 2283402"/>
                  <a:gd name="connsiteY21" fmla="*/ 1119693 h 6741081"/>
                  <a:gd name="connsiteX22" fmla="*/ 423404 w 2283402"/>
                  <a:gd name="connsiteY22" fmla="*/ 1313155 h 6741081"/>
                  <a:gd name="connsiteX23" fmla="*/ 407699 w 2283402"/>
                  <a:gd name="connsiteY23" fmla="*/ 1323981 h 6741081"/>
                  <a:gd name="connsiteX24" fmla="*/ 407699 w 2283402"/>
                  <a:gd name="connsiteY24" fmla="*/ 888455 h 6741081"/>
                  <a:gd name="connsiteX25" fmla="*/ 369631 w 2283402"/>
                  <a:gd name="connsiteY25" fmla="*/ 860482 h 6741081"/>
                  <a:gd name="connsiteX26" fmla="*/ 239270 w 2283402"/>
                  <a:gd name="connsiteY26" fmla="*/ 580179 h 6741081"/>
                  <a:gd name="connsiteX27" fmla="*/ 239270 w 2283402"/>
                  <a:gd name="connsiteY27" fmla="*/ 381480 h 6741081"/>
                  <a:gd name="connsiteX28" fmla="*/ 521151 w 2283402"/>
                  <a:gd name="connsiteY28" fmla="*/ 12568 h 6741081"/>
                  <a:gd name="connsiteX29" fmla="*/ 568663 w 2283402"/>
                  <a:gd name="connsiteY29" fmla="*/ 0 h 6741081"/>
                  <a:gd name="connsiteX0" fmla="*/ 1168932 w 2217240"/>
                  <a:gd name="connsiteY0" fmla="*/ 1119694 h 6741081"/>
                  <a:gd name="connsiteX1" fmla="*/ 1914460 w 2217240"/>
                  <a:gd name="connsiteY1" fmla="*/ 1313156 h 6741081"/>
                  <a:gd name="connsiteX2" fmla="*/ 1930167 w 2217240"/>
                  <a:gd name="connsiteY2" fmla="*/ 1323983 h 6741081"/>
                  <a:gd name="connsiteX3" fmla="*/ 2217240 w 2217240"/>
                  <a:gd name="connsiteY3" fmla="*/ 4338790 h 6741081"/>
                  <a:gd name="connsiteX4" fmla="*/ 2195611 w 2217240"/>
                  <a:gd name="connsiteY4" fmla="*/ 6621415 h 6741081"/>
                  <a:gd name="connsiteX5" fmla="*/ 404747 w 2217240"/>
                  <a:gd name="connsiteY5" fmla="*/ 6589245 h 6741081"/>
                  <a:gd name="connsiteX6" fmla="*/ 451380 w 2217240"/>
                  <a:gd name="connsiteY6" fmla="*/ 4424036 h 6741081"/>
                  <a:gd name="connsiteX7" fmla="*/ 25850 w 2217240"/>
                  <a:gd name="connsiteY7" fmla="*/ 2281166 h 6741081"/>
                  <a:gd name="connsiteX8" fmla="*/ 407699 w 2217240"/>
                  <a:gd name="connsiteY8" fmla="*/ 1323982 h 6741081"/>
                  <a:gd name="connsiteX9" fmla="*/ 423404 w 2217240"/>
                  <a:gd name="connsiteY9" fmla="*/ 1313156 h 6741081"/>
                  <a:gd name="connsiteX10" fmla="*/ 1168932 w 2217240"/>
                  <a:gd name="connsiteY10" fmla="*/ 1119694 h 6741081"/>
                  <a:gd name="connsiteX11" fmla="*/ 568663 w 2217240"/>
                  <a:gd name="connsiteY11" fmla="*/ 0 h 6741081"/>
                  <a:gd name="connsiteX12" fmla="*/ 1769200 w 2217240"/>
                  <a:gd name="connsiteY12" fmla="*/ 0 h 6741081"/>
                  <a:gd name="connsiteX13" fmla="*/ 1816713 w 2217240"/>
                  <a:gd name="connsiteY13" fmla="*/ 12568 h 6741081"/>
                  <a:gd name="connsiteX14" fmla="*/ 2098595 w 2217240"/>
                  <a:gd name="connsiteY14" fmla="*/ 381480 h 6741081"/>
                  <a:gd name="connsiteX15" fmla="*/ 2098595 w 2217240"/>
                  <a:gd name="connsiteY15" fmla="*/ 580179 h 6741081"/>
                  <a:gd name="connsiteX16" fmla="*/ 1968235 w 2217240"/>
                  <a:gd name="connsiteY16" fmla="*/ 860482 h 6741081"/>
                  <a:gd name="connsiteX17" fmla="*/ 1930167 w 2217240"/>
                  <a:gd name="connsiteY17" fmla="*/ 888455 h 6741081"/>
                  <a:gd name="connsiteX18" fmla="*/ 1930167 w 2217240"/>
                  <a:gd name="connsiteY18" fmla="*/ 1323982 h 6741081"/>
                  <a:gd name="connsiteX19" fmla="*/ 1914460 w 2217240"/>
                  <a:gd name="connsiteY19" fmla="*/ 1313155 h 6741081"/>
                  <a:gd name="connsiteX20" fmla="*/ 1168932 w 2217240"/>
                  <a:gd name="connsiteY20" fmla="*/ 1119693 h 6741081"/>
                  <a:gd name="connsiteX21" fmla="*/ 423404 w 2217240"/>
                  <a:gd name="connsiteY21" fmla="*/ 1313155 h 6741081"/>
                  <a:gd name="connsiteX22" fmla="*/ 407699 w 2217240"/>
                  <a:gd name="connsiteY22" fmla="*/ 1323981 h 6741081"/>
                  <a:gd name="connsiteX23" fmla="*/ 407699 w 2217240"/>
                  <a:gd name="connsiteY23" fmla="*/ 888455 h 6741081"/>
                  <a:gd name="connsiteX24" fmla="*/ 369631 w 2217240"/>
                  <a:gd name="connsiteY24" fmla="*/ 860482 h 6741081"/>
                  <a:gd name="connsiteX25" fmla="*/ 239270 w 2217240"/>
                  <a:gd name="connsiteY25" fmla="*/ 580179 h 6741081"/>
                  <a:gd name="connsiteX26" fmla="*/ 239270 w 2217240"/>
                  <a:gd name="connsiteY26" fmla="*/ 381480 h 6741081"/>
                  <a:gd name="connsiteX27" fmla="*/ 521151 w 2217240"/>
                  <a:gd name="connsiteY27" fmla="*/ 12568 h 6741081"/>
                  <a:gd name="connsiteX28" fmla="*/ 568663 w 2217240"/>
                  <a:gd name="connsiteY28" fmla="*/ 0 h 6741081"/>
                  <a:gd name="connsiteX0" fmla="*/ 1168932 w 2218990"/>
                  <a:gd name="connsiteY0" fmla="*/ 1119694 h 6741081"/>
                  <a:gd name="connsiteX1" fmla="*/ 1914460 w 2218990"/>
                  <a:gd name="connsiteY1" fmla="*/ 1313156 h 6741081"/>
                  <a:gd name="connsiteX2" fmla="*/ 1930167 w 2218990"/>
                  <a:gd name="connsiteY2" fmla="*/ 1323983 h 6741081"/>
                  <a:gd name="connsiteX3" fmla="*/ 2087869 w 2218990"/>
                  <a:gd name="connsiteY3" fmla="*/ 2458375 h 6741081"/>
                  <a:gd name="connsiteX4" fmla="*/ 2217240 w 2218990"/>
                  <a:gd name="connsiteY4" fmla="*/ 4338790 h 6741081"/>
                  <a:gd name="connsiteX5" fmla="*/ 2195611 w 2218990"/>
                  <a:gd name="connsiteY5" fmla="*/ 6621415 h 6741081"/>
                  <a:gd name="connsiteX6" fmla="*/ 404747 w 2218990"/>
                  <a:gd name="connsiteY6" fmla="*/ 6589245 h 6741081"/>
                  <a:gd name="connsiteX7" fmla="*/ 451380 w 2218990"/>
                  <a:gd name="connsiteY7" fmla="*/ 4424036 h 6741081"/>
                  <a:gd name="connsiteX8" fmla="*/ 25850 w 2218990"/>
                  <a:gd name="connsiteY8" fmla="*/ 2281166 h 6741081"/>
                  <a:gd name="connsiteX9" fmla="*/ 407699 w 2218990"/>
                  <a:gd name="connsiteY9" fmla="*/ 1323982 h 6741081"/>
                  <a:gd name="connsiteX10" fmla="*/ 423404 w 2218990"/>
                  <a:gd name="connsiteY10" fmla="*/ 1313156 h 6741081"/>
                  <a:gd name="connsiteX11" fmla="*/ 1168932 w 2218990"/>
                  <a:gd name="connsiteY11" fmla="*/ 1119694 h 6741081"/>
                  <a:gd name="connsiteX12" fmla="*/ 568663 w 2218990"/>
                  <a:gd name="connsiteY12" fmla="*/ 0 h 6741081"/>
                  <a:gd name="connsiteX13" fmla="*/ 1769200 w 2218990"/>
                  <a:gd name="connsiteY13" fmla="*/ 0 h 6741081"/>
                  <a:gd name="connsiteX14" fmla="*/ 1816713 w 2218990"/>
                  <a:gd name="connsiteY14" fmla="*/ 12568 h 6741081"/>
                  <a:gd name="connsiteX15" fmla="*/ 2098595 w 2218990"/>
                  <a:gd name="connsiteY15" fmla="*/ 381480 h 6741081"/>
                  <a:gd name="connsiteX16" fmla="*/ 2098595 w 2218990"/>
                  <a:gd name="connsiteY16" fmla="*/ 580179 h 6741081"/>
                  <a:gd name="connsiteX17" fmla="*/ 1968235 w 2218990"/>
                  <a:gd name="connsiteY17" fmla="*/ 860482 h 6741081"/>
                  <a:gd name="connsiteX18" fmla="*/ 1930167 w 2218990"/>
                  <a:gd name="connsiteY18" fmla="*/ 888455 h 6741081"/>
                  <a:gd name="connsiteX19" fmla="*/ 1930167 w 2218990"/>
                  <a:gd name="connsiteY19" fmla="*/ 1323982 h 6741081"/>
                  <a:gd name="connsiteX20" fmla="*/ 1914460 w 2218990"/>
                  <a:gd name="connsiteY20" fmla="*/ 1313155 h 6741081"/>
                  <a:gd name="connsiteX21" fmla="*/ 1168932 w 2218990"/>
                  <a:gd name="connsiteY21" fmla="*/ 1119693 h 6741081"/>
                  <a:gd name="connsiteX22" fmla="*/ 423404 w 2218990"/>
                  <a:gd name="connsiteY22" fmla="*/ 1313155 h 6741081"/>
                  <a:gd name="connsiteX23" fmla="*/ 407699 w 2218990"/>
                  <a:gd name="connsiteY23" fmla="*/ 1323981 h 6741081"/>
                  <a:gd name="connsiteX24" fmla="*/ 407699 w 2218990"/>
                  <a:gd name="connsiteY24" fmla="*/ 888455 h 6741081"/>
                  <a:gd name="connsiteX25" fmla="*/ 369631 w 2218990"/>
                  <a:gd name="connsiteY25" fmla="*/ 860482 h 6741081"/>
                  <a:gd name="connsiteX26" fmla="*/ 239270 w 2218990"/>
                  <a:gd name="connsiteY26" fmla="*/ 580179 h 6741081"/>
                  <a:gd name="connsiteX27" fmla="*/ 239270 w 2218990"/>
                  <a:gd name="connsiteY27" fmla="*/ 381480 h 6741081"/>
                  <a:gd name="connsiteX28" fmla="*/ 521151 w 2218990"/>
                  <a:gd name="connsiteY28" fmla="*/ 12568 h 6741081"/>
                  <a:gd name="connsiteX29" fmla="*/ 568663 w 2218990"/>
                  <a:gd name="connsiteY29" fmla="*/ 0 h 6741081"/>
                  <a:gd name="connsiteX0" fmla="*/ 1168932 w 2304668"/>
                  <a:gd name="connsiteY0" fmla="*/ 1119694 h 6992925"/>
                  <a:gd name="connsiteX1" fmla="*/ 1914460 w 2304668"/>
                  <a:gd name="connsiteY1" fmla="*/ 1313156 h 6992925"/>
                  <a:gd name="connsiteX2" fmla="*/ 1930167 w 2304668"/>
                  <a:gd name="connsiteY2" fmla="*/ 1323983 h 6992925"/>
                  <a:gd name="connsiteX3" fmla="*/ 2087869 w 2304668"/>
                  <a:gd name="connsiteY3" fmla="*/ 2458375 h 6992925"/>
                  <a:gd name="connsiteX4" fmla="*/ 2195611 w 2304668"/>
                  <a:gd name="connsiteY4" fmla="*/ 6621415 h 6992925"/>
                  <a:gd name="connsiteX5" fmla="*/ 404747 w 2304668"/>
                  <a:gd name="connsiteY5" fmla="*/ 6589245 h 6992925"/>
                  <a:gd name="connsiteX6" fmla="*/ 451380 w 2304668"/>
                  <a:gd name="connsiteY6" fmla="*/ 4424036 h 6992925"/>
                  <a:gd name="connsiteX7" fmla="*/ 25850 w 2304668"/>
                  <a:gd name="connsiteY7" fmla="*/ 2281166 h 6992925"/>
                  <a:gd name="connsiteX8" fmla="*/ 407699 w 2304668"/>
                  <a:gd name="connsiteY8" fmla="*/ 1323982 h 6992925"/>
                  <a:gd name="connsiteX9" fmla="*/ 423404 w 2304668"/>
                  <a:gd name="connsiteY9" fmla="*/ 1313156 h 6992925"/>
                  <a:gd name="connsiteX10" fmla="*/ 1168932 w 2304668"/>
                  <a:gd name="connsiteY10" fmla="*/ 1119694 h 6992925"/>
                  <a:gd name="connsiteX11" fmla="*/ 568663 w 2304668"/>
                  <a:gd name="connsiteY11" fmla="*/ 0 h 6992925"/>
                  <a:gd name="connsiteX12" fmla="*/ 1769200 w 2304668"/>
                  <a:gd name="connsiteY12" fmla="*/ 0 h 6992925"/>
                  <a:gd name="connsiteX13" fmla="*/ 1816713 w 2304668"/>
                  <a:gd name="connsiteY13" fmla="*/ 12568 h 6992925"/>
                  <a:gd name="connsiteX14" fmla="*/ 2098595 w 2304668"/>
                  <a:gd name="connsiteY14" fmla="*/ 381480 h 6992925"/>
                  <a:gd name="connsiteX15" fmla="*/ 2098595 w 2304668"/>
                  <a:gd name="connsiteY15" fmla="*/ 580179 h 6992925"/>
                  <a:gd name="connsiteX16" fmla="*/ 1968235 w 2304668"/>
                  <a:gd name="connsiteY16" fmla="*/ 860482 h 6992925"/>
                  <a:gd name="connsiteX17" fmla="*/ 1930167 w 2304668"/>
                  <a:gd name="connsiteY17" fmla="*/ 888455 h 6992925"/>
                  <a:gd name="connsiteX18" fmla="*/ 1930167 w 2304668"/>
                  <a:gd name="connsiteY18" fmla="*/ 1323982 h 6992925"/>
                  <a:gd name="connsiteX19" fmla="*/ 1914460 w 2304668"/>
                  <a:gd name="connsiteY19" fmla="*/ 1313155 h 6992925"/>
                  <a:gd name="connsiteX20" fmla="*/ 1168932 w 2304668"/>
                  <a:gd name="connsiteY20" fmla="*/ 1119693 h 6992925"/>
                  <a:gd name="connsiteX21" fmla="*/ 423404 w 2304668"/>
                  <a:gd name="connsiteY21" fmla="*/ 1313155 h 6992925"/>
                  <a:gd name="connsiteX22" fmla="*/ 407699 w 2304668"/>
                  <a:gd name="connsiteY22" fmla="*/ 1323981 h 6992925"/>
                  <a:gd name="connsiteX23" fmla="*/ 407699 w 2304668"/>
                  <a:gd name="connsiteY23" fmla="*/ 888455 h 6992925"/>
                  <a:gd name="connsiteX24" fmla="*/ 369631 w 2304668"/>
                  <a:gd name="connsiteY24" fmla="*/ 860482 h 6992925"/>
                  <a:gd name="connsiteX25" fmla="*/ 239270 w 2304668"/>
                  <a:gd name="connsiteY25" fmla="*/ 580179 h 6992925"/>
                  <a:gd name="connsiteX26" fmla="*/ 239270 w 2304668"/>
                  <a:gd name="connsiteY26" fmla="*/ 381480 h 6992925"/>
                  <a:gd name="connsiteX27" fmla="*/ 521151 w 2304668"/>
                  <a:gd name="connsiteY27" fmla="*/ 12568 h 6992925"/>
                  <a:gd name="connsiteX28" fmla="*/ 568663 w 2304668"/>
                  <a:gd name="connsiteY28" fmla="*/ 0 h 6992925"/>
                  <a:gd name="connsiteX0" fmla="*/ 1168932 w 2304668"/>
                  <a:gd name="connsiteY0" fmla="*/ 1119694 h 6781347"/>
                  <a:gd name="connsiteX1" fmla="*/ 1914460 w 2304668"/>
                  <a:gd name="connsiteY1" fmla="*/ 1313156 h 6781347"/>
                  <a:gd name="connsiteX2" fmla="*/ 1930167 w 2304668"/>
                  <a:gd name="connsiteY2" fmla="*/ 1323983 h 6781347"/>
                  <a:gd name="connsiteX3" fmla="*/ 2087869 w 2304668"/>
                  <a:gd name="connsiteY3" fmla="*/ 2458375 h 6781347"/>
                  <a:gd name="connsiteX4" fmla="*/ 2195611 w 2304668"/>
                  <a:gd name="connsiteY4" fmla="*/ 6621415 h 6781347"/>
                  <a:gd name="connsiteX5" fmla="*/ 404747 w 2304668"/>
                  <a:gd name="connsiteY5" fmla="*/ 6589245 h 6781347"/>
                  <a:gd name="connsiteX6" fmla="*/ 451380 w 2304668"/>
                  <a:gd name="connsiteY6" fmla="*/ 4424036 h 6781347"/>
                  <a:gd name="connsiteX7" fmla="*/ 25850 w 2304668"/>
                  <a:gd name="connsiteY7" fmla="*/ 2281166 h 6781347"/>
                  <a:gd name="connsiteX8" fmla="*/ 407699 w 2304668"/>
                  <a:gd name="connsiteY8" fmla="*/ 1323982 h 6781347"/>
                  <a:gd name="connsiteX9" fmla="*/ 423404 w 2304668"/>
                  <a:gd name="connsiteY9" fmla="*/ 1313156 h 6781347"/>
                  <a:gd name="connsiteX10" fmla="*/ 1168932 w 2304668"/>
                  <a:gd name="connsiteY10" fmla="*/ 1119694 h 6781347"/>
                  <a:gd name="connsiteX11" fmla="*/ 568663 w 2304668"/>
                  <a:gd name="connsiteY11" fmla="*/ 0 h 6781347"/>
                  <a:gd name="connsiteX12" fmla="*/ 1769200 w 2304668"/>
                  <a:gd name="connsiteY12" fmla="*/ 0 h 6781347"/>
                  <a:gd name="connsiteX13" fmla="*/ 1816713 w 2304668"/>
                  <a:gd name="connsiteY13" fmla="*/ 12568 h 6781347"/>
                  <a:gd name="connsiteX14" fmla="*/ 2098595 w 2304668"/>
                  <a:gd name="connsiteY14" fmla="*/ 381480 h 6781347"/>
                  <a:gd name="connsiteX15" fmla="*/ 2098595 w 2304668"/>
                  <a:gd name="connsiteY15" fmla="*/ 580179 h 6781347"/>
                  <a:gd name="connsiteX16" fmla="*/ 1968235 w 2304668"/>
                  <a:gd name="connsiteY16" fmla="*/ 860482 h 6781347"/>
                  <a:gd name="connsiteX17" fmla="*/ 1930167 w 2304668"/>
                  <a:gd name="connsiteY17" fmla="*/ 888455 h 6781347"/>
                  <a:gd name="connsiteX18" fmla="*/ 1930167 w 2304668"/>
                  <a:gd name="connsiteY18" fmla="*/ 1323982 h 6781347"/>
                  <a:gd name="connsiteX19" fmla="*/ 1914460 w 2304668"/>
                  <a:gd name="connsiteY19" fmla="*/ 1313155 h 6781347"/>
                  <a:gd name="connsiteX20" fmla="*/ 1168932 w 2304668"/>
                  <a:gd name="connsiteY20" fmla="*/ 1119693 h 6781347"/>
                  <a:gd name="connsiteX21" fmla="*/ 423404 w 2304668"/>
                  <a:gd name="connsiteY21" fmla="*/ 1313155 h 6781347"/>
                  <a:gd name="connsiteX22" fmla="*/ 407699 w 2304668"/>
                  <a:gd name="connsiteY22" fmla="*/ 1323981 h 6781347"/>
                  <a:gd name="connsiteX23" fmla="*/ 407699 w 2304668"/>
                  <a:gd name="connsiteY23" fmla="*/ 888455 h 6781347"/>
                  <a:gd name="connsiteX24" fmla="*/ 369631 w 2304668"/>
                  <a:gd name="connsiteY24" fmla="*/ 860482 h 6781347"/>
                  <a:gd name="connsiteX25" fmla="*/ 239270 w 2304668"/>
                  <a:gd name="connsiteY25" fmla="*/ 580179 h 6781347"/>
                  <a:gd name="connsiteX26" fmla="*/ 239270 w 2304668"/>
                  <a:gd name="connsiteY26" fmla="*/ 381480 h 6781347"/>
                  <a:gd name="connsiteX27" fmla="*/ 521151 w 2304668"/>
                  <a:gd name="connsiteY27" fmla="*/ 12568 h 6781347"/>
                  <a:gd name="connsiteX28" fmla="*/ 568663 w 2304668"/>
                  <a:gd name="connsiteY28" fmla="*/ 0 h 6781347"/>
                  <a:gd name="connsiteX0" fmla="*/ 929661 w 2065397"/>
                  <a:gd name="connsiteY0" fmla="*/ 1119694 h 6781347"/>
                  <a:gd name="connsiteX1" fmla="*/ 1675189 w 2065397"/>
                  <a:gd name="connsiteY1" fmla="*/ 1313156 h 6781347"/>
                  <a:gd name="connsiteX2" fmla="*/ 1690896 w 2065397"/>
                  <a:gd name="connsiteY2" fmla="*/ 1323983 h 6781347"/>
                  <a:gd name="connsiteX3" fmla="*/ 1848598 w 2065397"/>
                  <a:gd name="connsiteY3" fmla="*/ 2458375 h 6781347"/>
                  <a:gd name="connsiteX4" fmla="*/ 1956340 w 2065397"/>
                  <a:gd name="connsiteY4" fmla="*/ 6621415 h 6781347"/>
                  <a:gd name="connsiteX5" fmla="*/ 165476 w 2065397"/>
                  <a:gd name="connsiteY5" fmla="*/ 6589245 h 6781347"/>
                  <a:gd name="connsiteX6" fmla="*/ 212109 w 2065397"/>
                  <a:gd name="connsiteY6" fmla="*/ 4424036 h 6781347"/>
                  <a:gd name="connsiteX7" fmla="*/ 168428 w 2065397"/>
                  <a:gd name="connsiteY7" fmla="*/ 1323982 h 6781347"/>
                  <a:gd name="connsiteX8" fmla="*/ 184133 w 2065397"/>
                  <a:gd name="connsiteY8" fmla="*/ 1313156 h 6781347"/>
                  <a:gd name="connsiteX9" fmla="*/ 929661 w 2065397"/>
                  <a:gd name="connsiteY9" fmla="*/ 1119694 h 6781347"/>
                  <a:gd name="connsiteX10" fmla="*/ 329392 w 2065397"/>
                  <a:gd name="connsiteY10" fmla="*/ 0 h 6781347"/>
                  <a:gd name="connsiteX11" fmla="*/ 1529929 w 2065397"/>
                  <a:gd name="connsiteY11" fmla="*/ 0 h 6781347"/>
                  <a:gd name="connsiteX12" fmla="*/ 1577442 w 2065397"/>
                  <a:gd name="connsiteY12" fmla="*/ 12568 h 6781347"/>
                  <a:gd name="connsiteX13" fmla="*/ 1859324 w 2065397"/>
                  <a:gd name="connsiteY13" fmla="*/ 381480 h 6781347"/>
                  <a:gd name="connsiteX14" fmla="*/ 1859324 w 2065397"/>
                  <a:gd name="connsiteY14" fmla="*/ 580179 h 6781347"/>
                  <a:gd name="connsiteX15" fmla="*/ 1728964 w 2065397"/>
                  <a:gd name="connsiteY15" fmla="*/ 860482 h 6781347"/>
                  <a:gd name="connsiteX16" fmla="*/ 1690896 w 2065397"/>
                  <a:gd name="connsiteY16" fmla="*/ 888455 h 6781347"/>
                  <a:gd name="connsiteX17" fmla="*/ 1690896 w 2065397"/>
                  <a:gd name="connsiteY17" fmla="*/ 1323982 h 6781347"/>
                  <a:gd name="connsiteX18" fmla="*/ 1675189 w 2065397"/>
                  <a:gd name="connsiteY18" fmla="*/ 1313155 h 6781347"/>
                  <a:gd name="connsiteX19" fmla="*/ 929661 w 2065397"/>
                  <a:gd name="connsiteY19" fmla="*/ 1119693 h 6781347"/>
                  <a:gd name="connsiteX20" fmla="*/ 184133 w 2065397"/>
                  <a:gd name="connsiteY20" fmla="*/ 1313155 h 6781347"/>
                  <a:gd name="connsiteX21" fmla="*/ 168428 w 2065397"/>
                  <a:gd name="connsiteY21" fmla="*/ 1323981 h 6781347"/>
                  <a:gd name="connsiteX22" fmla="*/ 168428 w 2065397"/>
                  <a:gd name="connsiteY22" fmla="*/ 888455 h 6781347"/>
                  <a:gd name="connsiteX23" fmla="*/ 130360 w 2065397"/>
                  <a:gd name="connsiteY23" fmla="*/ 860482 h 6781347"/>
                  <a:gd name="connsiteX24" fmla="*/ -1 w 2065397"/>
                  <a:gd name="connsiteY24" fmla="*/ 580179 h 6781347"/>
                  <a:gd name="connsiteX25" fmla="*/ -1 w 2065397"/>
                  <a:gd name="connsiteY25" fmla="*/ 381480 h 6781347"/>
                  <a:gd name="connsiteX26" fmla="*/ 281880 w 2065397"/>
                  <a:gd name="connsiteY26" fmla="*/ 12568 h 6781347"/>
                  <a:gd name="connsiteX27" fmla="*/ 329392 w 2065397"/>
                  <a:gd name="connsiteY27" fmla="*/ 0 h 6781347"/>
                  <a:gd name="connsiteX0" fmla="*/ 1055279 w 2191015"/>
                  <a:gd name="connsiteY0" fmla="*/ 1119694 h 6781347"/>
                  <a:gd name="connsiteX1" fmla="*/ 1800807 w 2191015"/>
                  <a:gd name="connsiteY1" fmla="*/ 1313156 h 6781347"/>
                  <a:gd name="connsiteX2" fmla="*/ 1816514 w 2191015"/>
                  <a:gd name="connsiteY2" fmla="*/ 1323983 h 6781347"/>
                  <a:gd name="connsiteX3" fmla="*/ 1974216 w 2191015"/>
                  <a:gd name="connsiteY3" fmla="*/ 2458375 h 6781347"/>
                  <a:gd name="connsiteX4" fmla="*/ 2081958 w 2191015"/>
                  <a:gd name="connsiteY4" fmla="*/ 6621415 h 6781347"/>
                  <a:gd name="connsiteX5" fmla="*/ 291094 w 2191015"/>
                  <a:gd name="connsiteY5" fmla="*/ 6589245 h 6781347"/>
                  <a:gd name="connsiteX6" fmla="*/ 36534 w 2191015"/>
                  <a:gd name="connsiteY6" fmla="*/ 4479495 h 6781347"/>
                  <a:gd name="connsiteX7" fmla="*/ 294046 w 2191015"/>
                  <a:gd name="connsiteY7" fmla="*/ 1323982 h 6781347"/>
                  <a:gd name="connsiteX8" fmla="*/ 309751 w 2191015"/>
                  <a:gd name="connsiteY8" fmla="*/ 1313156 h 6781347"/>
                  <a:gd name="connsiteX9" fmla="*/ 1055279 w 2191015"/>
                  <a:gd name="connsiteY9" fmla="*/ 1119694 h 6781347"/>
                  <a:gd name="connsiteX10" fmla="*/ 455010 w 2191015"/>
                  <a:gd name="connsiteY10" fmla="*/ 0 h 6781347"/>
                  <a:gd name="connsiteX11" fmla="*/ 1655547 w 2191015"/>
                  <a:gd name="connsiteY11" fmla="*/ 0 h 6781347"/>
                  <a:gd name="connsiteX12" fmla="*/ 1703060 w 2191015"/>
                  <a:gd name="connsiteY12" fmla="*/ 12568 h 6781347"/>
                  <a:gd name="connsiteX13" fmla="*/ 1984942 w 2191015"/>
                  <a:gd name="connsiteY13" fmla="*/ 381480 h 6781347"/>
                  <a:gd name="connsiteX14" fmla="*/ 1984942 w 2191015"/>
                  <a:gd name="connsiteY14" fmla="*/ 580179 h 6781347"/>
                  <a:gd name="connsiteX15" fmla="*/ 1854582 w 2191015"/>
                  <a:gd name="connsiteY15" fmla="*/ 860482 h 6781347"/>
                  <a:gd name="connsiteX16" fmla="*/ 1816514 w 2191015"/>
                  <a:gd name="connsiteY16" fmla="*/ 888455 h 6781347"/>
                  <a:gd name="connsiteX17" fmla="*/ 1816514 w 2191015"/>
                  <a:gd name="connsiteY17" fmla="*/ 1323982 h 6781347"/>
                  <a:gd name="connsiteX18" fmla="*/ 1800807 w 2191015"/>
                  <a:gd name="connsiteY18" fmla="*/ 1313155 h 6781347"/>
                  <a:gd name="connsiteX19" fmla="*/ 1055279 w 2191015"/>
                  <a:gd name="connsiteY19" fmla="*/ 1119693 h 6781347"/>
                  <a:gd name="connsiteX20" fmla="*/ 309751 w 2191015"/>
                  <a:gd name="connsiteY20" fmla="*/ 1313155 h 6781347"/>
                  <a:gd name="connsiteX21" fmla="*/ 294046 w 2191015"/>
                  <a:gd name="connsiteY21" fmla="*/ 1323981 h 6781347"/>
                  <a:gd name="connsiteX22" fmla="*/ 294046 w 2191015"/>
                  <a:gd name="connsiteY22" fmla="*/ 888455 h 6781347"/>
                  <a:gd name="connsiteX23" fmla="*/ 255978 w 2191015"/>
                  <a:gd name="connsiteY23" fmla="*/ 860482 h 6781347"/>
                  <a:gd name="connsiteX24" fmla="*/ 125617 w 2191015"/>
                  <a:gd name="connsiteY24" fmla="*/ 580179 h 6781347"/>
                  <a:gd name="connsiteX25" fmla="*/ 125617 w 2191015"/>
                  <a:gd name="connsiteY25" fmla="*/ 381480 h 6781347"/>
                  <a:gd name="connsiteX26" fmla="*/ 407498 w 2191015"/>
                  <a:gd name="connsiteY26" fmla="*/ 12568 h 6781347"/>
                  <a:gd name="connsiteX27" fmla="*/ 455010 w 2191015"/>
                  <a:gd name="connsiteY27" fmla="*/ 0 h 678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91015" h="6781347">
                    <a:moveTo>
                      <a:pt x="1055279" y="1119694"/>
                    </a:moveTo>
                    <a:cubicBezTo>
                      <a:pt x="1346426" y="1119694"/>
                      <a:pt x="1610010" y="1193625"/>
                      <a:pt x="1800807" y="1313156"/>
                    </a:cubicBezTo>
                    <a:lnTo>
                      <a:pt x="1816514" y="1323983"/>
                    </a:lnTo>
                    <a:cubicBezTo>
                      <a:pt x="1846771" y="1702114"/>
                      <a:pt x="1943959" y="2080244"/>
                      <a:pt x="1974216" y="2458375"/>
                    </a:cubicBezTo>
                    <a:cubicBezTo>
                      <a:pt x="2018457" y="3341280"/>
                      <a:pt x="2362478" y="5932937"/>
                      <a:pt x="2081958" y="6621415"/>
                    </a:cubicBezTo>
                    <a:cubicBezTo>
                      <a:pt x="1918569" y="6792286"/>
                      <a:pt x="610919" y="6885772"/>
                      <a:pt x="291094" y="6589245"/>
                    </a:cubicBezTo>
                    <a:cubicBezTo>
                      <a:pt x="-28731" y="6292718"/>
                      <a:pt x="-33781" y="5122445"/>
                      <a:pt x="36534" y="4479495"/>
                    </a:cubicBezTo>
                    <a:cubicBezTo>
                      <a:pt x="37026" y="3601951"/>
                      <a:pt x="298709" y="1842462"/>
                      <a:pt x="294046" y="1323982"/>
                    </a:cubicBezTo>
                    <a:lnTo>
                      <a:pt x="309751" y="1313156"/>
                    </a:lnTo>
                    <a:cubicBezTo>
                      <a:pt x="500548" y="1193625"/>
                      <a:pt x="764132" y="1119694"/>
                      <a:pt x="1055279" y="1119694"/>
                    </a:cubicBezTo>
                    <a:close/>
                    <a:moveTo>
                      <a:pt x="455010" y="0"/>
                    </a:moveTo>
                    <a:lnTo>
                      <a:pt x="1655547" y="0"/>
                    </a:lnTo>
                    <a:lnTo>
                      <a:pt x="1703060" y="12568"/>
                    </a:lnTo>
                    <a:cubicBezTo>
                      <a:pt x="1868134" y="70542"/>
                      <a:pt x="1984942" y="213862"/>
                      <a:pt x="1984942" y="381480"/>
                    </a:cubicBezTo>
                    <a:lnTo>
                      <a:pt x="1984942" y="580179"/>
                    </a:lnTo>
                    <a:cubicBezTo>
                      <a:pt x="1984942" y="689644"/>
                      <a:pt x="1935126" y="788746"/>
                      <a:pt x="1854582" y="860482"/>
                    </a:cubicBezTo>
                    <a:lnTo>
                      <a:pt x="1816514" y="888455"/>
                    </a:lnTo>
                    <a:lnTo>
                      <a:pt x="1816514" y="1323982"/>
                    </a:lnTo>
                    <a:lnTo>
                      <a:pt x="1800807" y="1313155"/>
                    </a:lnTo>
                    <a:cubicBezTo>
                      <a:pt x="1610010" y="1193624"/>
                      <a:pt x="1346426" y="1119693"/>
                      <a:pt x="1055279" y="1119693"/>
                    </a:cubicBezTo>
                    <a:cubicBezTo>
                      <a:pt x="764132" y="1119693"/>
                      <a:pt x="500548" y="1193624"/>
                      <a:pt x="309751" y="1313155"/>
                    </a:cubicBezTo>
                    <a:lnTo>
                      <a:pt x="294046" y="1323981"/>
                    </a:lnTo>
                    <a:lnTo>
                      <a:pt x="294046" y="888455"/>
                    </a:lnTo>
                    <a:lnTo>
                      <a:pt x="255978" y="860482"/>
                    </a:lnTo>
                    <a:cubicBezTo>
                      <a:pt x="175435" y="788746"/>
                      <a:pt x="125617" y="689644"/>
                      <a:pt x="125617" y="580179"/>
                    </a:cubicBezTo>
                    <a:lnTo>
                      <a:pt x="125617" y="381480"/>
                    </a:lnTo>
                    <a:cubicBezTo>
                      <a:pt x="125617" y="213862"/>
                      <a:pt x="242424" y="70542"/>
                      <a:pt x="407498" y="12568"/>
                    </a:cubicBezTo>
                    <a:lnTo>
                      <a:pt x="455010" y="0"/>
                    </a:ln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42" name="Szabadkézi sokszög 141"/>
              <p:cNvSpPr/>
              <p:nvPr/>
            </p:nvSpPr>
            <p:spPr>
              <a:xfrm>
                <a:off x="4629096" y="999665"/>
                <a:ext cx="15594" cy="4870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Szabadkézi sokszög 142"/>
              <p:cNvSpPr/>
              <p:nvPr/>
            </p:nvSpPr>
            <p:spPr>
              <a:xfrm>
                <a:off x="4621811" y="1004535"/>
                <a:ext cx="7284" cy="313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4608336" y="1007672"/>
                <a:ext cx="13476" cy="7600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>
                <a:off x="4602675" y="1015272"/>
                <a:ext cx="5661" cy="370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Szabadkézi sokszög 145"/>
              <p:cNvSpPr/>
              <p:nvPr/>
            </p:nvSpPr>
            <p:spPr>
              <a:xfrm>
                <a:off x="4587219" y="1018980"/>
                <a:ext cx="15456" cy="1416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Ellipszis 146"/>
              <p:cNvSpPr/>
              <p:nvPr/>
            </p:nvSpPr>
            <p:spPr>
              <a:xfrm flipH="1">
                <a:off x="4576679" y="1007424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Szabadkézi sokszög 147"/>
              <p:cNvSpPr/>
              <p:nvPr/>
            </p:nvSpPr>
            <p:spPr>
              <a:xfrm rot="20467587">
                <a:off x="3996288" y="739197"/>
                <a:ext cx="227700" cy="56726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Szabadkézi sokszög 148"/>
              <p:cNvSpPr/>
              <p:nvPr/>
            </p:nvSpPr>
            <p:spPr>
              <a:xfrm flipH="1">
                <a:off x="4251029" y="1206123"/>
                <a:ext cx="99568" cy="151564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Szabadkézi sokszög 149"/>
              <p:cNvSpPr/>
              <p:nvPr/>
            </p:nvSpPr>
            <p:spPr>
              <a:xfrm flipH="1">
                <a:off x="4334944" y="1215614"/>
                <a:ext cx="110170" cy="141856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Ellipszis 150"/>
              <p:cNvSpPr/>
              <p:nvPr/>
            </p:nvSpPr>
            <p:spPr>
              <a:xfrm flipH="1">
                <a:off x="4227569" y="1000910"/>
                <a:ext cx="8474" cy="9060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Szabadkézi sokszög 151"/>
              <p:cNvSpPr/>
              <p:nvPr/>
            </p:nvSpPr>
            <p:spPr>
              <a:xfrm rot="844525" flipH="1">
                <a:off x="4505456" y="736720"/>
                <a:ext cx="227700" cy="4967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Szabadkézi sokszög 152"/>
              <p:cNvSpPr/>
              <p:nvPr/>
            </p:nvSpPr>
            <p:spPr>
              <a:xfrm flipH="1">
                <a:off x="3849140" y="169406"/>
                <a:ext cx="957205" cy="273765"/>
              </a:xfrm>
              <a:custGeom>
                <a:avLst/>
                <a:gdLst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0 w 1347663"/>
                  <a:gd name="connsiteY3" fmla="*/ 468634 h 468634"/>
                  <a:gd name="connsiteX4" fmla="*/ 2213 w 1347663"/>
                  <a:gd name="connsiteY4" fmla="*/ 460496 h 468634"/>
                  <a:gd name="connsiteX5" fmla="*/ 537506 w 1347663"/>
                  <a:gd name="connsiteY5" fmla="*/ 12158 h 468634"/>
                  <a:gd name="connsiteX6" fmla="*/ 724716 w 1347663"/>
                  <a:gd name="connsiteY6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7663" h="468634">
                    <a:moveTo>
                      <a:pt x="724716" y="0"/>
                    </a:moveTo>
                    <a:cubicBezTo>
                      <a:pt x="1003534" y="26264"/>
                      <a:pt x="1236421" y="196640"/>
                      <a:pt x="1335438" y="429557"/>
                    </a:cubicBezTo>
                    <a:lnTo>
                      <a:pt x="1347663" y="468634"/>
                    </a:lnTo>
                    <a:cubicBezTo>
                      <a:pt x="1111075" y="465419"/>
                      <a:pt x="820006" y="284621"/>
                      <a:pt x="651520" y="290754"/>
                    </a:cubicBezTo>
                    <a:cubicBezTo>
                      <a:pt x="413915" y="331354"/>
                      <a:pt x="217173" y="428034"/>
                      <a:pt x="0" y="468634"/>
                    </a:cubicBezTo>
                    <a:lnTo>
                      <a:pt x="2213" y="460496"/>
                    </a:lnTo>
                    <a:cubicBezTo>
                      <a:pt x="83665" y="233894"/>
                      <a:pt x="286807" y="60946"/>
                      <a:pt x="537506" y="12158"/>
                    </a:cubicBezTo>
                    <a:cubicBezTo>
                      <a:pt x="608576" y="-4896"/>
                      <a:pt x="662313" y="4053"/>
                      <a:pt x="724716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Szabadkézi sokszög 153"/>
              <p:cNvSpPr/>
              <p:nvPr/>
            </p:nvSpPr>
            <p:spPr>
              <a:xfrm flipH="1">
                <a:off x="3781781" y="325820"/>
                <a:ext cx="1127050" cy="251205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Ellipszis 154"/>
              <p:cNvSpPr/>
              <p:nvPr/>
            </p:nvSpPr>
            <p:spPr>
              <a:xfrm flipH="1">
                <a:off x="4008128" y="1001622"/>
                <a:ext cx="118920" cy="120085"/>
              </a:xfrm>
              <a:prstGeom prst="ellipse">
                <a:avLst/>
              </a:prstGeom>
              <a:solidFill>
                <a:srgbClr val="FFB6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Ellipszis 111"/>
              <p:cNvSpPr/>
              <p:nvPr/>
            </p:nvSpPr>
            <p:spPr>
              <a:xfrm rot="14840237" flipV="1">
                <a:off x="3932977" y="40719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Ellipszis 111"/>
              <p:cNvSpPr/>
              <p:nvPr/>
            </p:nvSpPr>
            <p:spPr>
              <a:xfrm rot="14840237" flipV="1">
                <a:off x="3986386" y="352419"/>
                <a:ext cx="65341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Ellipszis 111"/>
              <p:cNvSpPr/>
              <p:nvPr/>
            </p:nvSpPr>
            <p:spPr>
              <a:xfrm rot="6759763" flipH="1" flipV="1">
                <a:off x="3977472" y="1186133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Ellipszis 111"/>
              <p:cNvSpPr/>
              <p:nvPr/>
            </p:nvSpPr>
            <p:spPr>
              <a:xfrm rot="6759763" flipH="1" flipV="1">
                <a:off x="4542345" y="369193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Ellipszis 111"/>
              <p:cNvSpPr/>
              <p:nvPr/>
            </p:nvSpPr>
            <p:spPr>
              <a:xfrm rot="6759763" flipH="1" flipV="1">
                <a:off x="4674573" y="38738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Ellipszis 111"/>
              <p:cNvSpPr/>
              <p:nvPr/>
            </p:nvSpPr>
            <p:spPr>
              <a:xfrm rot="6759763" flipH="1" flipV="1">
                <a:off x="3845717" y="1060314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Ellipszis 111"/>
              <p:cNvSpPr/>
              <p:nvPr/>
            </p:nvSpPr>
            <p:spPr>
              <a:xfrm rot="10533252" flipH="1" flipV="1">
                <a:off x="3716158" y="751666"/>
                <a:ext cx="138263" cy="49236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  <a:gd name="connsiteX0" fmla="*/ 549 w 82734"/>
                  <a:gd name="connsiteY0" fmla="*/ 789167 h 1631742"/>
                  <a:gd name="connsiteX1" fmla="*/ 45908 w 82734"/>
                  <a:gd name="connsiteY1" fmla="*/ 1 h 1631742"/>
                  <a:gd name="connsiteX2" fmla="*/ 31466 w 82734"/>
                  <a:gd name="connsiteY2" fmla="*/ 795814 h 1631742"/>
                  <a:gd name="connsiteX3" fmla="*/ 82400 w 82734"/>
                  <a:gd name="connsiteY3" fmla="*/ 1631740 h 1631742"/>
                  <a:gd name="connsiteX4" fmla="*/ 549 w 82734"/>
                  <a:gd name="connsiteY4" fmla="*/ 789167 h 163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34" h="1631742">
                    <a:moveTo>
                      <a:pt x="549" y="789167"/>
                    </a:moveTo>
                    <a:cubicBezTo>
                      <a:pt x="-5533" y="517211"/>
                      <a:pt x="40755" y="-1107"/>
                      <a:pt x="45908" y="1"/>
                    </a:cubicBezTo>
                    <a:cubicBezTo>
                      <a:pt x="51061" y="1109"/>
                      <a:pt x="31466" y="358302"/>
                      <a:pt x="31466" y="795814"/>
                    </a:cubicBezTo>
                    <a:cubicBezTo>
                      <a:pt x="31466" y="1233326"/>
                      <a:pt x="87553" y="1632848"/>
                      <a:pt x="82400" y="1631740"/>
                    </a:cubicBezTo>
                    <a:cubicBezTo>
                      <a:pt x="77247" y="1630632"/>
                      <a:pt x="6631" y="1061123"/>
                      <a:pt x="549" y="7891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Ellipszis 111"/>
              <p:cNvSpPr/>
              <p:nvPr/>
            </p:nvSpPr>
            <p:spPr>
              <a:xfrm rot="10408547" flipH="1" flipV="1">
                <a:off x="3747616" y="659776"/>
                <a:ext cx="111667" cy="402356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Ellipszis 111"/>
              <p:cNvSpPr/>
              <p:nvPr/>
            </p:nvSpPr>
            <p:spPr>
              <a:xfrm rot="6759763" flipH="1" flipV="1">
                <a:off x="4617872" y="44695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Ellipszis 111"/>
              <p:cNvSpPr/>
              <p:nvPr/>
            </p:nvSpPr>
            <p:spPr>
              <a:xfrm rot="6759763" flipH="1" flipV="1">
                <a:off x="4689770" y="333724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Ellipszis 111"/>
              <p:cNvSpPr/>
              <p:nvPr/>
            </p:nvSpPr>
            <p:spPr>
              <a:xfrm rot="14840237" flipV="1">
                <a:off x="4583635" y="1202747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Ellipszis 111"/>
              <p:cNvSpPr/>
              <p:nvPr/>
            </p:nvSpPr>
            <p:spPr>
              <a:xfrm rot="14840237" flipV="1">
                <a:off x="4696315" y="1089682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Ellipszis 111"/>
              <p:cNvSpPr/>
              <p:nvPr/>
            </p:nvSpPr>
            <p:spPr>
              <a:xfrm rot="12387675">
                <a:off x="4836276" y="829820"/>
                <a:ext cx="120728" cy="39006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9" name="Csoportba foglalás 168"/>
              <p:cNvGrpSpPr/>
              <p:nvPr/>
            </p:nvGrpSpPr>
            <p:grpSpPr>
              <a:xfrm flipH="1">
                <a:off x="4036306" y="789443"/>
                <a:ext cx="646959" cy="792464"/>
                <a:chOff x="5069109" y="3225863"/>
                <a:chExt cx="2125477" cy="2496671"/>
              </a:xfrm>
            </p:grpSpPr>
            <p:sp>
              <p:nvSpPr>
                <p:cNvPr id="182" name="Szabadkézi sokszög 181"/>
                <p:cNvSpPr/>
                <p:nvPr/>
              </p:nvSpPr>
              <p:spPr>
                <a:xfrm>
                  <a:off x="6135328" y="3607753"/>
                  <a:ext cx="190490" cy="60928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Szabadkézi sokszög 182"/>
                <p:cNvSpPr/>
                <p:nvPr/>
              </p:nvSpPr>
              <p:spPr>
                <a:xfrm flipH="1">
                  <a:off x="5997916" y="3580895"/>
                  <a:ext cx="159845" cy="636143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Ellipszis 183"/>
                <p:cNvSpPr/>
                <p:nvPr/>
              </p:nvSpPr>
              <p:spPr>
                <a:xfrm>
                  <a:off x="6579880" y="3264595"/>
                  <a:ext cx="610815" cy="51423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5" name="Csoportba foglalás 184"/>
                <p:cNvGrpSpPr/>
                <p:nvPr/>
              </p:nvGrpSpPr>
              <p:grpSpPr>
                <a:xfrm>
                  <a:off x="6565521" y="3225863"/>
                  <a:ext cx="629065" cy="493899"/>
                  <a:chOff x="4493581" y="2506367"/>
                  <a:chExt cx="813392" cy="622936"/>
                </a:xfrm>
              </p:grpSpPr>
              <p:sp>
                <p:nvSpPr>
                  <p:cNvPr id="195" name="Ellipszis 19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Ellipszis 19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Ellipszis 19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Szabadkézi sokszög 197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9" name="Ellipszis 198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86" name="Szabadkézi sokszög 185"/>
                <p:cNvSpPr/>
                <p:nvPr/>
              </p:nvSpPr>
              <p:spPr>
                <a:xfrm>
                  <a:off x="6150299" y="4946319"/>
                  <a:ext cx="340776" cy="770084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Szabadkézi sokszög 186"/>
                <p:cNvSpPr/>
                <p:nvPr/>
              </p:nvSpPr>
              <p:spPr>
                <a:xfrm>
                  <a:off x="5850058" y="4952448"/>
                  <a:ext cx="340774" cy="770086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Ellipszis 187"/>
                <p:cNvSpPr/>
                <p:nvPr/>
              </p:nvSpPr>
              <p:spPr>
                <a:xfrm>
                  <a:off x="5083466" y="3334219"/>
                  <a:ext cx="610815" cy="292877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9" name="Csoportba foglalás 188"/>
                <p:cNvGrpSpPr/>
                <p:nvPr/>
              </p:nvGrpSpPr>
              <p:grpSpPr>
                <a:xfrm>
                  <a:off x="5069109" y="3227401"/>
                  <a:ext cx="629065" cy="493902"/>
                  <a:chOff x="4493585" y="2506363"/>
                  <a:chExt cx="813392" cy="622940"/>
                </a:xfrm>
              </p:grpSpPr>
              <p:sp>
                <p:nvSpPr>
                  <p:cNvPr id="190" name="Ellipszis 189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1" name="Ellipszis 190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2" name="Ellipszis 191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3" name="Szabadkézi sokszög 192"/>
                  <p:cNvSpPr/>
                  <p:nvPr/>
                </p:nvSpPr>
                <p:spPr>
                  <a:xfrm rot="16200000">
                    <a:off x="4732191" y="2267757"/>
                    <a:ext cx="336180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4" name="Ellipszis 19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70" name="Szabadkézi sokszög 169"/>
              <p:cNvSpPr/>
              <p:nvPr/>
            </p:nvSpPr>
            <p:spPr>
              <a:xfrm>
                <a:off x="4227846" y="1196535"/>
                <a:ext cx="231112" cy="80412"/>
              </a:xfrm>
              <a:custGeom>
                <a:avLst/>
                <a:gdLst>
                  <a:gd name="connsiteX0" fmla="*/ 1337556 w 2158716"/>
                  <a:gd name="connsiteY0" fmla="*/ 66 h 445380"/>
                  <a:gd name="connsiteX1" fmla="*/ 1099008 w 2158716"/>
                  <a:gd name="connsiteY1" fmla="*/ 168990 h 445380"/>
                  <a:gd name="connsiteX2" fmla="*/ 1079358 w 2158716"/>
                  <a:gd name="connsiteY2" fmla="*/ 263991 h 445380"/>
                  <a:gd name="connsiteX3" fmla="*/ 1059709 w 2158716"/>
                  <a:gd name="connsiteY3" fmla="*/ 168990 h 445380"/>
                  <a:gd name="connsiteX4" fmla="*/ 821160 w 2158716"/>
                  <a:gd name="connsiteY4" fmla="*/ 66 h 445380"/>
                  <a:gd name="connsiteX5" fmla="*/ 0 w 2158716"/>
                  <a:gd name="connsiteY5" fmla="*/ 445380 h 445380"/>
                  <a:gd name="connsiteX6" fmla="*/ 1053682 w 2158716"/>
                  <a:gd name="connsiteY6" fmla="*/ 445380 h 445380"/>
                  <a:gd name="connsiteX7" fmla="*/ 1105034 w 2158716"/>
                  <a:gd name="connsiteY7" fmla="*/ 445380 h 445380"/>
                  <a:gd name="connsiteX8" fmla="*/ 2158716 w 2158716"/>
                  <a:gd name="connsiteY8" fmla="*/ 445380 h 445380"/>
                  <a:gd name="connsiteX9" fmla="*/ 1337556 w 2158716"/>
                  <a:gd name="connsiteY9" fmla="*/ 66 h 445380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533627"/>
                  <a:gd name="connsiteX1" fmla="*/ 1208190 w 2322489"/>
                  <a:gd name="connsiteY1" fmla="*/ 171289 h 533627"/>
                  <a:gd name="connsiteX2" fmla="*/ 1188540 w 2322489"/>
                  <a:gd name="connsiteY2" fmla="*/ 266290 h 533627"/>
                  <a:gd name="connsiteX3" fmla="*/ 1168891 w 2322489"/>
                  <a:gd name="connsiteY3" fmla="*/ 171289 h 533627"/>
                  <a:gd name="connsiteX4" fmla="*/ 930342 w 2322489"/>
                  <a:gd name="connsiteY4" fmla="*/ 2365 h 533627"/>
                  <a:gd name="connsiteX5" fmla="*/ 0 w 2322489"/>
                  <a:gd name="connsiteY5" fmla="*/ 283906 h 533627"/>
                  <a:gd name="connsiteX6" fmla="*/ 1162864 w 2322489"/>
                  <a:gd name="connsiteY6" fmla="*/ 447679 h 533627"/>
                  <a:gd name="connsiteX7" fmla="*/ 1214216 w 2322489"/>
                  <a:gd name="connsiteY7" fmla="*/ 447679 h 533627"/>
                  <a:gd name="connsiteX8" fmla="*/ 2322489 w 2322489"/>
                  <a:gd name="connsiteY8" fmla="*/ 256610 h 533627"/>
                  <a:gd name="connsiteX9" fmla="*/ 1446738 w 2322489"/>
                  <a:gd name="connsiteY9" fmla="*/ 2365 h 533627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162864 w 2322489"/>
                  <a:gd name="connsiteY6" fmla="*/ 447679 h 898056"/>
                  <a:gd name="connsiteX7" fmla="*/ 1077738 w 2322489"/>
                  <a:gd name="connsiteY7" fmla="*/ 898056 h 898056"/>
                  <a:gd name="connsiteX8" fmla="*/ 2322489 w 2322489"/>
                  <a:gd name="connsiteY8" fmla="*/ 256610 h 898056"/>
                  <a:gd name="connsiteX9" fmla="*/ 1446738 w 2322489"/>
                  <a:gd name="connsiteY9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528625 w 2404376"/>
                  <a:gd name="connsiteY0" fmla="*/ 813 h 896504"/>
                  <a:gd name="connsiteX1" fmla="*/ 1290077 w 2404376"/>
                  <a:gd name="connsiteY1" fmla="*/ 169737 h 896504"/>
                  <a:gd name="connsiteX2" fmla="*/ 1270427 w 2404376"/>
                  <a:gd name="connsiteY2" fmla="*/ 264738 h 896504"/>
                  <a:gd name="connsiteX3" fmla="*/ 1250778 w 2404376"/>
                  <a:gd name="connsiteY3" fmla="*/ 169737 h 896504"/>
                  <a:gd name="connsiteX4" fmla="*/ 1012229 w 2404376"/>
                  <a:gd name="connsiteY4" fmla="*/ 813 h 896504"/>
                  <a:gd name="connsiteX5" fmla="*/ 0 w 2404376"/>
                  <a:gd name="connsiteY5" fmla="*/ 104933 h 896504"/>
                  <a:gd name="connsiteX6" fmla="*/ 1159625 w 2404376"/>
                  <a:gd name="connsiteY6" fmla="*/ 896504 h 896504"/>
                  <a:gd name="connsiteX7" fmla="*/ 2404376 w 2404376"/>
                  <a:gd name="connsiteY7" fmla="*/ 255058 h 896504"/>
                  <a:gd name="connsiteX8" fmla="*/ 1528625 w 2404376"/>
                  <a:gd name="connsiteY8" fmla="*/ 813 h 896504"/>
                  <a:gd name="connsiteX0" fmla="*/ 1528625 w 2404376"/>
                  <a:gd name="connsiteY0" fmla="*/ 166 h 895857"/>
                  <a:gd name="connsiteX1" fmla="*/ 1290077 w 2404376"/>
                  <a:gd name="connsiteY1" fmla="*/ 169090 h 895857"/>
                  <a:gd name="connsiteX2" fmla="*/ 1270427 w 2404376"/>
                  <a:gd name="connsiteY2" fmla="*/ 264091 h 895857"/>
                  <a:gd name="connsiteX3" fmla="*/ 1250778 w 2404376"/>
                  <a:gd name="connsiteY3" fmla="*/ 169090 h 895857"/>
                  <a:gd name="connsiteX4" fmla="*/ 1012229 w 2404376"/>
                  <a:gd name="connsiteY4" fmla="*/ 166 h 895857"/>
                  <a:gd name="connsiteX5" fmla="*/ 0 w 2404376"/>
                  <a:gd name="connsiteY5" fmla="*/ 104286 h 895857"/>
                  <a:gd name="connsiteX6" fmla="*/ 1159625 w 2404376"/>
                  <a:gd name="connsiteY6" fmla="*/ 895857 h 895857"/>
                  <a:gd name="connsiteX7" fmla="*/ 2404376 w 2404376"/>
                  <a:gd name="connsiteY7" fmla="*/ 254411 h 895857"/>
                  <a:gd name="connsiteX8" fmla="*/ 1528625 w 2404376"/>
                  <a:gd name="connsiteY8" fmla="*/ 166 h 895857"/>
                  <a:gd name="connsiteX0" fmla="*/ 1528625 w 2431672"/>
                  <a:gd name="connsiteY0" fmla="*/ 309 h 896000"/>
                  <a:gd name="connsiteX1" fmla="*/ 1290077 w 2431672"/>
                  <a:gd name="connsiteY1" fmla="*/ 169233 h 896000"/>
                  <a:gd name="connsiteX2" fmla="*/ 1270427 w 2431672"/>
                  <a:gd name="connsiteY2" fmla="*/ 264234 h 896000"/>
                  <a:gd name="connsiteX3" fmla="*/ 1250778 w 2431672"/>
                  <a:gd name="connsiteY3" fmla="*/ 169233 h 896000"/>
                  <a:gd name="connsiteX4" fmla="*/ 1012229 w 2431672"/>
                  <a:gd name="connsiteY4" fmla="*/ 309 h 896000"/>
                  <a:gd name="connsiteX5" fmla="*/ 0 w 2431672"/>
                  <a:gd name="connsiteY5" fmla="*/ 104429 h 896000"/>
                  <a:gd name="connsiteX6" fmla="*/ 1159625 w 2431672"/>
                  <a:gd name="connsiteY6" fmla="*/ 896000 h 896000"/>
                  <a:gd name="connsiteX7" fmla="*/ 2431672 w 2431672"/>
                  <a:gd name="connsiteY7" fmla="*/ 8894 h 896000"/>
                  <a:gd name="connsiteX8" fmla="*/ 1528625 w 2431672"/>
                  <a:gd name="connsiteY8" fmla="*/ 309 h 896000"/>
                  <a:gd name="connsiteX0" fmla="*/ 1528625 w 2431672"/>
                  <a:gd name="connsiteY0" fmla="*/ 166 h 895857"/>
                  <a:gd name="connsiteX1" fmla="*/ 1290077 w 2431672"/>
                  <a:gd name="connsiteY1" fmla="*/ 169090 h 895857"/>
                  <a:gd name="connsiteX2" fmla="*/ 1270427 w 2431672"/>
                  <a:gd name="connsiteY2" fmla="*/ 264091 h 895857"/>
                  <a:gd name="connsiteX3" fmla="*/ 1250778 w 2431672"/>
                  <a:gd name="connsiteY3" fmla="*/ 169090 h 895857"/>
                  <a:gd name="connsiteX4" fmla="*/ 1012229 w 2431672"/>
                  <a:gd name="connsiteY4" fmla="*/ 166 h 895857"/>
                  <a:gd name="connsiteX5" fmla="*/ 0 w 2431672"/>
                  <a:gd name="connsiteY5" fmla="*/ 104286 h 895857"/>
                  <a:gd name="connsiteX6" fmla="*/ 1159625 w 2431672"/>
                  <a:gd name="connsiteY6" fmla="*/ 895857 h 895857"/>
                  <a:gd name="connsiteX7" fmla="*/ 2431672 w 2431672"/>
                  <a:gd name="connsiteY7" fmla="*/ 8751 h 895857"/>
                  <a:gd name="connsiteX8" fmla="*/ 1528625 w 2431672"/>
                  <a:gd name="connsiteY8" fmla="*/ 166 h 895857"/>
                  <a:gd name="connsiteX0" fmla="*/ 1528625 w 2431672"/>
                  <a:gd name="connsiteY0" fmla="*/ 166 h 691141"/>
                  <a:gd name="connsiteX1" fmla="*/ 1290077 w 2431672"/>
                  <a:gd name="connsiteY1" fmla="*/ 169090 h 691141"/>
                  <a:gd name="connsiteX2" fmla="*/ 1270427 w 2431672"/>
                  <a:gd name="connsiteY2" fmla="*/ 264091 h 691141"/>
                  <a:gd name="connsiteX3" fmla="*/ 1250778 w 2431672"/>
                  <a:gd name="connsiteY3" fmla="*/ 169090 h 691141"/>
                  <a:gd name="connsiteX4" fmla="*/ 1012229 w 2431672"/>
                  <a:gd name="connsiteY4" fmla="*/ 166 h 691141"/>
                  <a:gd name="connsiteX5" fmla="*/ 0 w 2431672"/>
                  <a:gd name="connsiteY5" fmla="*/ 104286 h 691141"/>
                  <a:gd name="connsiteX6" fmla="*/ 1282455 w 2431672"/>
                  <a:gd name="connsiteY6" fmla="*/ 691141 h 691141"/>
                  <a:gd name="connsiteX7" fmla="*/ 2431672 w 2431672"/>
                  <a:gd name="connsiteY7" fmla="*/ 8751 h 691141"/>
                  <a:gd name="connsiteX8" fmla="*/ 1528625 w 2431672"/>
                  <a:gd name="connsiteY8" fmla="*/ 166 h 691141"/>
                  <a:gd name="connsiteX0" fmla="*/ 1310260 w 2213307"/>
                  <a:gd name="connsiteY0" fmla="*/ 166 h 691141"/>
                  <a:gd name="connsiteX1" fmla="*/ 1071712 w 2213307"/>
                  <a:gd name="connsiteY1" fmla="*/ 169090 h 691141"/>
                  <a:gd name="connsiteX2" fmla="*/ 1052062 w 2213307"/>
                  <a:gd name="connsiteY2" fmla="*/ 264091 h 691141"/>
                  <a:gd name="connsiteX3" fmla="*/ 1032413 w 2213307"/>
                  <a:gd name="connsiteY3" fmla="*/ 169090 h 691141"/>
                  <a:gd name="connsiteX4" fmla="*/ 793864 w 2213307"/>
                  <a:gd name="connsiteY4" fmla="*/ 166 h 691141"/>
                  <a:gd name="connsiteX5" fmla="*/ 0 w 2213307"/>
                  <a:gd name="connsiteY5" fmla="*/ 104286 h 691141"/>
                  <a:gd name="connsiteX6" fmla="*/ 1064090 w 2213307"/>
                  <a:gd name="connsiteY6" fmla="*/ 691141 h 691141"/>
                  <a:gd name="connsiteX7" fmla="*/ 2213307 w 2213307"/>
                  <a:gd name="connsiteY7" fmla="*/ 8751 h 691141"/>
                  <a:gd name="connsiteX8" fmla="*/ 1310260 w 2213307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841267"/>
                  <a:gd name="connsiteX1" fmla="*/ 1071712 w 2022238"/>
                  <a:gd name="connsiteY1" fmla="*/ 169090 h 841267"/>
                  <a:gd name="connsiteX2" fmla="*/ 1052062 w 2022238"/>
                  <a:gd name="connsiteY2" fmla="*/ 264091 h 841267"/>
                  <a:gd name="connsiteX3" fmla="*/ 1032413 w 2022238"/>
                  <a:gd name="connsiteY3" fmla="*/ 169090 h 841267"/>
                  <a:gd name="connsiteX4" fmla="*/ 793864 w 2022238"/>
                  <a:gd name="connsiteY4" fmla="*/ 166 h 841267"/>
                  <a:gd name="connsiteX5" fmla="*/ 0 w 2022238"/>
                  <a:gd name="connsiteY5" fmla="*/ 104286 h 841267"/>
                  <a:gd name="connsiteX6" fmla="*/ 1105033 w 2022238"/>
                  <a:gd name="connsiteY6" fmla="*/ 841267 h 841267"/>
                  <a:gd name="connsiteX7" fmla="*/ 2022238 w 2022238"/>
                  <a:gd name="connsiteY7" fmla="*/ 36046 h 841267"/>
                  <a:gd name="connsiteX8" fmla="*/ 1310260 w 2022238"/>
                  <a:gd name="connsiteY8" fmla="*/ 166 h 841267"/>
                  <a:gd name="connsiteX0" fmla="*/ 1310260 w 2410553"/>
                  <a:gd name="connsiteY0" fmla="*/ 133471 h 974572"/>
                  <a:gd name="connsiteX1" fmla="*/ 1071712 w 2410553"/>
                  <a:gd name="connsiteY1" fmla="*/ 302395 h 974572"/>
                  <a:gd name="connsiteX2" fmla="*/ 1052062 w 2410553"/>
                  <a:gd name="connsiteY2" fmla="*/ 397396 h 974572"/>
                  <a:gd name="connsiteX3" fmla="*/ 1032413 w 2410553"/>
                  <a:gd name="connsiteY3" fmla="*/ 302395 h 974572"/>
                  <a:gd name="connsiteX4" fmla="*/ 793864 w 2410553"/>
                  <a:gd name="connsiteY4" fmla="*/ 133471 h 974572"/>
                  <a:gd name="connsiteX5" fmla="*/ 0 w 2410553"/>
                  <a:gd name="connsiteY5" fmla="*/ 237591 h 974572"/>
                  <a:gd name="connsiteX6" fmla="*/ 1105033 w 2410553"/>
                  <a:gd name="connsiteY6" fmla="*/ 974572 h 974572"/>
                  <a:gd name="connsiteX7" fmla="*/ 2410553 w 2410553"/>
                  <a:gd name="connsiteY7" fmla="*/ 0 h 974572"/>
                  <a:gd name="connsiteX8" fmla="*/ 1310260 w 2410553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1789" h="974572">
                    <a:moveTo>
                      <a:pt x="1601496" y="133471"/>
                    </a:moveTo>
                    <a:cubicBezTo>
                      <a:pt x="1459524" y="137541"/>
                      <a:pt x="1395134" y="211012"/>
                      <a:pt x="1362948" y="302395"/>
                    </a:cubicBezTo>
                    <a:lnTo>
                      <a:pt x="1343298" y="397396"/>
                    </a:lnTo>
                    <a:lnTo>
                      <a:pt x="1323649" y="302395"/>
                    </a:lnTo>
                    <a:cubicBezTo>
                      <a:pt x="1291462" y="211012"/>
                      <a:pt x="1305708" y="172497"/>
                      <a:pt x="1085100" y="133471"/>
                    </a:cubicBezTo>
                    <a:cubicBezTo>
                      <a:pt x="864492" y="94445"/>
                      <a:pt x="1189323" y="899985"/>
                      <a:pt x="0" y="68238"/>
                    </a:cubicBezTo>
                    <a:cubicBezTo>
                      <a:pt x="318303" y="423080"/>
                      <a:pt x="859602" y="919980"/>
                      <a:pt x="1396269" y="974572"/>
                    </a:cubicBezTo>
                    <a:cubicBezTo>
                      <a:pt x="1765693" y="910882"/>
                      <a:pt x="2523433" y="555010"/>
                      <a:pt x="2701789" y="0"/>
                    </a:cubicBezTo>
                    <a:cubicBezTo>
                      <a:pt x="2047884" y="544841"/>
                      <a:pt x="1840591" y="664956"/>
                      <a:pt x="1601496" y="133471"/>
                    </a:cubicBezTo>
                    <a:close/>
                  </a:path>
                </a:pathLst>
              </a:custGeom>
              <a:solidFill>
                <a:srgbClr val="CC0000">
                  <a:alpha val="89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Szabadkézi sokszög 171"/>
              <p:cNvSpPr>
                <a:spLocks noChangeAspect="1"/>
              </p:cNvSpPr>
              <p:nvPr/>
            </p:nvSpPr>
            <p:spPr>
              <a:xfrm rot="15780000">
                <a:off x="4096481" y="763831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Szabadkézi sokszög 172"/>
              <p:cNvSpPr/>
              <p:nvPr/>
            </p:nvSpPr>
            <p:spPr>
              <a:xfrm rot="20186566" flipH="1" flipV="1">
                <a:off x="4256786" y="1618938"/>
                <a:ext cx="996372" cy="123198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2111"/>
                  <a:gd name="connsiteY0" fmla="*/ 1339183 h 1344421"/>
                  <a:gd name="connsiteX1" fmla="*/ 412211 w 1272111"/>
                  <a:gd name="connsiteY1" fmla="*/ 1090102 h 1344421"/>
                  <a:gd name="connsiteX2" fmla="*/ 397988 w 1272111"/>
                  <a:gd name="connsiteY2" fmla="*/ 412591 h 1344421"/>
                  <a:gd name="connsiteX3" fmla="*/ 968070 w 1272111"/>
                  <a:gd name="connsiteY3" fmla="*/ 627586 h 1344421"/>
                  <a:gd name="connsiteX4" fmla="*/ 1200765 w 1272111"/>
                  <a:gd name="connsiteY4" fmla="*/ 584498 h 1344421"/>
                  <a:gd name="connsiteX5" fmla="*/ 1265933 w 1272111"/>
                  <a:gd name="connsiteY5" fmla="*/ 461463 h 1344421"/>
                  <a:gd name="connsiteX6" fmla="*/ 1119645 w 1272111"/>
                  <a:gd name="connsiteY6" fmla="*/ 363210 h 1344421"/>
                  <a:gd name="connsiteX7" fmla="*/ 247266 w 1272111"/>
                  <a:gd name="connsiteY7" fmla="*/ 2808 h 1344421"/>
                  <a:gd name="connsiteX8" fmla="*/ 69397 w 1272111"/>
                  <a:gd name="connsiteY8" fmla="*/ 147195 h 1344421"/>
                  <a:gd name="connsiteX9" fmla="*/ 2408 w 1272111"/>
                  <a:gd name="connsiteY9" fmla="*/ 1006488 h 1344421"/>
                  <a:gd name="connsiteX10" fmla="*/ 144784 w 1272111"/>
                  <a:gd name="connsiteY10" fmla="*/ 1339183 h 1344421"/>
                  <a:gd name="connsiteX0" fmla="*/ 144784 w 1265933"/>
                  <a:gd name="connsiteY0" fmla="*/ 1339183 h 1344421"/>
                  <a:gd name="connsiteX1" fmla="*/ 412211 w 1265933"/>
                  <a:gd name="connsiteY1" fmla="*/ 1090102 h 1344421"/>
                  <a:gd name="connsiteX2" fmla="*/ 397988 w 1265933"/>
                  <a:gd name="connsiteY2" fmla="*/ 412591 h 1344421"/>
                  <a:gd name="connsiteX3" fmla="*/ 968070 w 1265933"/>
                  <a:gd name="connsiteY3" fmla="*/ 627586 h 1344421"/>
                  <a:gd name="connsiteX4" fmla="*/ 1265933 w 1265933"/>
                  <a:gd name="connsiteY4" fmla="*/ 461463 h 1344421"/>
                  <a:gd name="connsiteX5" fmla="*/ 1119645 w 1265933"/>
                  <a:gd name="connsiteY5" fmla="*/ 363210 h 1344421"/>
                  <a:gd name="connsiteX6" fmla="*/ 247266 w 1265933"/>
                  <a:gd name="connsiteY6" fmla="*/ 2808 h 1344421"/>
                  <a:gd name="connsiteX7" fmla="*/ 69397 w 1265933"/>
                  <a:gd name="connsiteY7" fmla="*/ 147195 h 1344421"/>
                  <a:gd name="connsiteX8" fmla="*/ 2408 w 1265933"/>
                  <a:gd name="connsiteY8" fmla="*/ 1006488 h 1344421"/>
                  <a:gd name="connsiteX9" fmla="*/ 144784 w 1265933"/>
                  <a:gd name="connsiteY9" fmla="*/ 1339183 h 1344421"/>
                  <a:gd name="connsiteX0" fmla="*/ 144784 w 1163597"/>
                  <a:gd name="connsiteY0" fmla="*/ 1339183 h 1344421"/>
                  <a:gd name="connsiteX1" fmla="*/ 412211 w 1163597"/>
                  <a:gd name="connsiteY1" fmla="*/ 1090102 h 1344421"/>
                  <a:gd name="connsiteX2" fmla="*/ 397988 w 1163597"/>
                  <a:gd name="connsiteY2" fmla="*/ 412591 h 1344421"/>
                  <a:gd name="connsiteX3" fmla="*/ 968070 w 1163597"/>
                  <a:gd name="connsiteY3" fmla="*/ 627586 h 1344421"/>
                  <a:gd name="connsiteX4" fmla="*/ 1119645 w 1163597"/>
                  <a:gd name="connsiteY4" fmla="*/ 363210 h 1344421"/>
                  <a:gd name="connsiteX5" fmla="*/ 247266 w 1163597"/>
                  <a:gd name="connsiteY5" fmla="*/ 2808 h 1344421"/>
                  <a:gd name="connsiteX6" fmla="*/ 69397 w 1163597"/>
                  <a:gd name="connsiteY6" fmla="*/ 147195 h 1344421"/>
                  <a:gd name="connsiteX7" fmla="*/ 2408 w 1163597"/>
                  <a:gd name="connsiteY7" fmla="*/ 1006488 h 1344421"/>
                  <a:gd name="connsiteX8" fmla="*/ 144784 w 1163597"/>
                  <a:gd name="connsiteY8" fmla="*/ 1339183 h 1344421"/>
                  <a:gd name="connsiteX0" fmla="*/ 144784 w 1119645"/>
                  <a:gd name="connsiteY0" fmla="*/ 1339183 h 1344421"/>
                  <a:gd name="connsiteX1" fmla="*/ 412211 w 1119645"/>
                  <a:gd name="connsiteY1" fmla="*/ 1090102 h 1344421"/>
                  <a:gd name="connsiteX2" fmla="*/ 397988 w 1119645"/>
                  <a:gd name="connsiteY2" fmla="*/ 412591 h 1344421"/>
                  <a:gd name="connsiteX3" fmla="*/ 968070 w 1119645"/>
                  <a:gd name="connsiteY3" fmla="*/ 627586 h 1344421"/>
                  <a:gd name="connsiteX4" fmla="*/ 1119645 w 1119645"/>
                  <a:gd name="connsiteY4" fmla="*/ 363210 h 1344421"/>
                  <a:gd name="connsiteX5" fmla="*/ 247266 w 1119645"/>
                  <a:gd name="connsiteY5" fmla="*/ 2808 h 1344421"/>
                  <a:gd name="connsiteX6" fmla="*/ 69397 w 1119645"/>
                  <a:gd name="connsiteY6" fmla="*/ 147195 h 1344421"/>
                  <a:gd name="connsiteX7" fmla="*/ 2408 w 1119645"/>
                  <a:gd name="connsiteY7" fmla="*/ 1006488 h 1344421"/>
                  <a:gd name="connsiteX8" fmla="*/ 144784 w 1119645"/>
                  <a:gd name="connsiteY8" fmla="*/ 1339183 h 13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645" h="1344421">
                    <a:moveTo>
                      <a:pt x="144784" y="1339183"/>
                    </a:moveTo>
                    <a:cubicBezTo>
                      <a:pt x="213085" y="1353118"/>
                      <a:pt x="410458" y="1358765"/>
                      <a:pt x="412211" y="1090102"/>
                    </a:cubicBezTo>
                    <a:lnTo>
                      <a:pt x="397988" y="412591"/>
                    </a:lnTo>
                    <a:cubicBezTo>
                      <a:pt x="551237" y="391577"/>
                      <a:pt x="847794" y="635816"/>
                      <a:pt x="968070" y="627586"/>
                    </a:cubicBezTo>
                    <a:cubicBezTo>
                      <a:pt x="1088346" y="619356"/>
                      <a:pt x="1033522" y="444434"/>
                      <a:pt x="1119645" y="363210"/>
                    </a:cubicBezTo>
                    <a:cubicBezTo>
                      <a:pt x="828852" y="243076"/>
                      <a:pt x="361909" y="-30617"/>
                      <a:pt x="247266" y="2808"/>
                    </a:cubicBezTo>
                    <a:cubicBezTo>
                      <a:pt x="142860" y="10815"/>
                      <a:pt x="78089" y="61730"/>
                      <a:pt x="69397" y="147195"/>
                    </a:cubicBezTo>
                    <a:cubicBezTo>
                      <a:pt x="28587" y="314475"/>
                      <a:pt x="-10157" y="807823"/>
                      <a:pt x="2408" y="1006488"/>
                    </a:cubicBezTo>
                    <a:cubicBezTo>
                      <a:pt x="14973" y="1205153"/>
                      <a:pt x="76485" y="1325247"/>
                      <a:pt x="144784" y="1339183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4" name="Szabadkézi sokszög 173"/>
              <p:cNvSpPr/>
              <p:nvPr/>
            </p:nvSpPr>
            <p:spPr>
              <a:xfrm>
                <a:off x="3698314" y="1430932"/>
                <a:ext cx="1224367" cy="871621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383856"/>
                  <a:gd name="connsiteY0" fmla="*/ 1119694 h 6589245"/>
                  <a:gd name="connsiteX1" fmla="*/ 1914460 w 2383856"/>
                  <a:gd name="connsiteY1" fmla="*/ 1313156 h 6589245"/>
                  <a:gd name="connsiteX2" fmla="*/ 1930167 w 2383856"/>
                  <a:gd name="connsiteY2" fmla="*/ 1323983 h 6589245"/>
                  <a:gd name="connsiteX3" fmla="*/ 2279604 w 2383856"/>
                  <a:gd name="connsiteY3" fmla="*/ 1673463 h 6589245"/>
                  <a:gd name="connsiteX4" fmla="*/ 2268067 w 2383856"/>
                  <a:gd name="connsiteY4" fmla="*/ 2763723 h 6589245"/>
                  <a:gd name="connsiteX5" fmla="*/ 2217240 w 2383856"/>
                  <a:gd name="connsiteY5" fmla="*/ 4338790 h 6589245"/>
                  <a:gd name="connsiteX6" fmla="*/ 404747 w 2383856"/>
                  <a:gd name="connsiteY6" fmla="*/ 6589245 h 6589245"/>
                  <a:gd name="connsiteX7" fmla="*/ 451380 w 2383856"/>
                  <a:gd name="connsiteY7" fmla="*/ 4424036 h 6589245"/>
                  <a:gd name="connsiteX8" fmla="*/ 25850 w 2383856"/>
                  <a:gd name="connsiteY8" fmla="*/ 2281166 h 6589245"/>
                  <a:gd name="connsiteX9" fmla="*/ 407699 w 2383856"/>
                  <a:gd name="connsiteY9" fmla="*/ 1323982 h 6589245"/>
                  <a:gd name="connsiteX10" fmla="*/ 423404 w 2383856"/>
                  <a:gd name="connsiteY10" fmla="*/ 1313156 h 6589245"/>
                  <a:gd name="connsiteX11" fmla="*/ 1168932 w 2383856"/>
                  <a:gd name="connsiteY11" fmla="*/ 1119694 h 6589245"/>
                  <a:gd name="connsiteX12" fmla="*/ 568663 w 2383856"/>
                  <a:gd name="connsiteY12" fmla="*/ 0 h 6589245"/>
                  <a:gd name="connsiteX13" fmla="*/ 1769200 w 2383856"/>
                  <a:gd name="connsiteY13" fmla="*/ 0 h 6589245"/>
                  <a:gd name="connsiteX14" fmla="*/ 1816713 w 2383856"/>
                  <a:gd name="connsiteY14" fmla="*/ 12568 h 6589245"/>
                  <a:gd name="connsiteX15" fmla="*/ 2098595 w 2383856"/>
                  <a:gd name="connsiteY15" fmla="*/ 381480 h 6589245"/>
                  <a:gd name="connsiteX16" fmla="*/ 2098595 w 2383856"/>
                  <a:gd name="connsiteY16" fmla="*/ 580179 h 6589245"/>
                  <a:gd name="connsiteX17" fmla="*/ 1968235 w 2383856"/>
                  <a:gd name="connsiteY17" fmla="*/ 860482 h 6589245"/>
                  <a:gd name="connsiteX18" fmla="*/ 1930167 w 2383856"/>
                  <a:gd name="connsiteY18" fmla="*/ 888455 h 6589245"/>
                  <a:gd name="connsiteX19" fmla="*/ 1930167 w 2383856"/>
                  <a:gd name="connsiteY19" fmla="*/ 1323982 h 6589245"/>
                  <a:gd name="connsiteX20" fmla="*/ 1914460 w 2383856"/>
                  <a:gd name="connsiteY20" fmla="*/ 1313155 h 6589245"/>
                  <a:gd name="connsiteX21" fmla="*/ 1168932 w 2383856"/>
                  <a:gd name="connsiteY21" fmla="*/ 1119693 h 6589245"/>
                  <a:gd name="connsiteX22" fmla="*/ 423404 w 2383856"/>
                  <a:gd name="connsiteY22" fmla="*/ 1313155 h 6589245"/>
                  <a:gd name="connsiteX23" fmla="*/ 407699 w 2383856"/>
                  <a:gd name="connsiteY23" fmla="*/ 1323981 h 6589245"/>
                  <a:gd name="connsiteX24" fmla="*/ 407699 w 2383856"/>
                  <a:gd name="connsiteY24" fmla="*/ 888455 h 6589245"/>
                  <a:gd name="connsiteX25" fmla="*/ 369631 w 2383856"/>
                  <a:gd name="connsiteY25" fmla="*/ 860482 h 6589245"/>
                  <a:gd name="connsiteX26" fmla="*/ 239270 w 2383856"/>
                  <a:gd name="connsiteY26" fmla="*/ 580179 h 6589245"/>
                  <a:gd name="connsiteX27" fmla="*/ 239270 w 2383856"/>
                  <a:gd name="connsiteY27" fmla="*/ 381480 h 6589245"/>
                  <a:gd name="connsiteX28" fmla="*/ 521151 w 2383856"/>
                  <a:gd name="connsiteY28" fmla="*/ 12568 h 6589245"/>
                  <a:gd name="connsiteX29" fmla="*/ 568663 w 2383856"/>
                  <a:gd name="connsiteY29" fmla="*/ 0 h 6589245"/>
                  <a:gd name="connsiteX0" fmla="*/ 1168932 w 2380521"/>
                  <a:gd name="connsiteY0" fmla="*/ 1119694 h 4621963"/>
                  <a:gd name="connsiteX1" fmla="*/ 1914460 w 2380521"/>
                  <a:gd name="connsiteY1" fmla="*/ 1313156 h 4621963"/>
                  <a:gd name="connsiteX2" fmla="*/ 1930167 w 2380521"/>
                  <a:gd name="connsiteY2" fmla="*/ 1323983 h 4621963"/>
                  <a:gd name="connsiteX3" fmla="*/ 2279604 w 2380521"/>
                  <a:gd name="connsiteY3" fmla="*/ 1673463 h 4621963"/>
                  <a:gd name="connsiteX4" fmla="*/ 2268067 w 2380521"/>
                  <a:gd name="connsiteY4" fmla="*/ 2763723 h 4621963"/>
                  <a:gd name="connsiteX5" fmla="*/ 2217240 w 2380521"/>
                  <a:gd name="connsiteY5" fmla="*/ 4338790 h 4621963"/>
                  <a:gd name="connsiteX6" fmla="*/ 451380 w 2380521"/>
                  <a:gd name="connsiteY6" fmla="*/ 4424036 h 4621963"/>
                  <a:gd name="connsiteX7" fmla="*/ 25850 w 2380521"/>
                  <a:gd name="connsiteY7" fmla="*/ 2281166 h 4621963"/>
                  <a:gd name="connsiteX8" fmla="*/ 407699 w 2380521"/>
                  <a:gd name="connsiteY8" fmla="*/ 1323982 h 4621963"/>
                  <a:gd name="connsiteX9" fmla="*/ 423404 w 2380521"/>
                  <a:gd name="connsiteY9" fmla="*/ 1313156 h 4621963"/>
                  <a:gd name="connsiteX10" fmla="*/ 1168932 w 2380521"/>
                  <a:gd name="connsiteY10" fmla="*/ 1119694 h 4621963"/>
                  <a:gd name="connsiteX11" fmla="*/ 568663 w 2380521"/>
                  <a:gd name="connsiteY11" fmla="*/ 0 h 4621963"/>
                  <a:gd name="connsiteX12" fmla="*/ 1769200 w 2380521"/>
                  <a:gd name="connsiteY12" fmla="*/ 0 h 4621963"/>
                  <a:gd name="connsiteX13" fmla="*/ 1816713 w 2380521"/>
                  <a:gd name="connsiteY13" fmla="*/ 12568 h 4621963"/>
                  <a:gd name="connsiteX14" fmla="*/ 2098595 w 2380521"/>
                  <a:gd name="connsiteY14" fmla="*/ 381480 h 4621963"/>
                  <a:gd name="connsiteX15" fmla="*/ 2098595 w 2380521"/>
                  <a:gd name="connsiteY15" fmla="*/ 580179 h 4621963"/>
                  <a:gd name="connsiteX16" fmla="*/ 1968235 w 2380521"/>
                  <a:gd name="connsiteY16" fmla="*/ 860482 h 4621963"/>
                  <a:gd name="connsiteX17" fmla="*/ 1930167 w 2380521"/>
                  <a:gd name="connsiteY17" fmla="*/ 888455 h 4621963"/>
                  <a:gd name="connsiteX18" fmla="*/ 1930167 w 2380521"/>
                  <a:gd name="connsiteY18" fmla="*/ 1323982 h 4621963"/>
                  <a:gd name="connsiteX19" fmla="*/ 1914460 w 2380521"/>
                  <a:gd name="connsiteY19" fmla="*/ 1313155 h 4621963"/>
                  <a:gd name="connsiteX20" fmla="*/ 1168932 w 2380521"/>
                  <a:gd name="connsiteY20" fmla="*/ 1119693 h 4621963"/>
                  <a:gd name="connsiteX21" fmla="*/ 423404 w 2380521"/>
                  <a:gd name="connsiteY21" fmla="*/ 1313155 h 4621963"/>
                  <a:gd name="connsiteX22" fmla="*/ 407699 w 2380521"/>
                  <a:gd name="connsiteY22" fmla="*/ 1323981 h 4621963"/>
                  <a:gd name="connsiteX23" fmla="*/ 407699 w 2380521"/>
                  <a:gd name="connsiteY23" fmla="*/ 888455 h 4621963"/>
                  <a:gd name="connsiteX24" fmla="*/ 369631 w 2380521"/>
                  <a:gd name="connsiteY24" fmla="*/ 860482 h 4621963"/>
                  <a:gd name="connsiteX25" fmla="*/ 239270 w 2380521"/>
                  <a:gd name="connsiteY25" fmla="*/ 580179 h 4621963"/>
                  <a:gd name="connsiteX26" fmla="*/ 239270 w 2380521"/>
                  <a:gd name="connsiteY26" fmla="*/ 381480 h 4621963"/>
                  <a:gd name="connsiteX27" fmla="*/ 521151 w 2380521"/>
                  <a:gd name="connsiteY27" fmla="*/ 12568 h 4621963"/>
                  <a:gd name="connsiteX28" fmla="*/ 568663 w 2380521"/>
                  <a:gd name="connsiteY28" fmla="*/ 0 h 4621963"/>
                  <a:gd name="connsiteX0" fmla="*/ 1143082 w 2385300"/>
                  <a:gd name="connsiteY0" fmla="*/ 1119694 h 4342346"/>
                  <a:gd name="connsiteX1" fmla="*/ 1888610 w 2385300"/>
                  <a:gd name="connsiteY1" fmla="*/ 1313156 h 4342346"/>
                  <a:gd name="connsiteX2" fmla="*/ 1904317 w 2385300"/>
                  <a:gd name="connsiteY2" fmla="*/ 1323983 h 4342346"/>
                  <a:gd name="connsiteX3" fmla="*/ 2253754 w 2385300"/>
                  <a:gd name="connsiteY3" fmla="*/ 1673463 h 4342346"/>
                  <a:gd name="connsiteX4" fmla="*/ 2242217 w 2385300"/>
                  <a:gd name="connsiteY4" fmla="*/ 2763723 h 4342346"/>
                  <a:gd name="connsiteX5" fmla="*/ 2191390 w 2385300"/>
                  <a:gd name="connsiteY5" fmla="*/ 4338790 h 4342346"/>
                  <a:gd name="connsiteX6" fmla="*/ 0 w 2385300"/>
                  <a:gd name="connsiteY6" fmla="*/ 2281166 h 4342346"/>
                  <a:gd name="connsiteX7" fmla="*/ 381849 w 2385300"/>
                  <a:gd name="connsiteY7" fmla="*/ 1323982 h 4342346"/>
                  <a:gd name="connsiteX8" fmla="*/ 397554 w 2385300"/>
                  <a:gd name="connsiteY8" fmla="*/ 1313156 h 4342346"/>
                  <a:gd name="connsiteX9" fmla="*/ 1143082 w 2385300"/>
                  <a:gd name="connsiteY9" fmla="*/ 1119694 h 4342346"/>
                  <a:gd name="connsiteX10" fmla="*/ 542813 w 2385300"/>
                  <a:gd name="connsiteY10" fmla="*/ 0 h 4342346"/>
                  <a:gd name="connsiteX11" fmla="*/ 1743350 w 2385300"/>
                  <a:gd name="connsiteY11" fmla="*/ 0 h 4342346"/>
                  <a:gd name="connsiteX12" fmla="*/ 1790863 w 2385300"/>
                  <a:gd name="connsiteY12" fmla="*/ 12568 h 4342346"/>
                  <a:gd name="connsiteX13" fmla="*/ 2072745 w 2385300"/>
                  <a:gd name="connsiteY13" fmla="*/ 381480 h 4342346"/>
                  <a:gd name="connsiteX14" fmla="*/ 2072745 w 2385300"/>
                  <a:gd name="connsiteY14" fmla="*/ 580179 h 4342346"/>
                  <a:gd name="connsiteX15" fmla="*/ 1942385 w 2385300"/>
                  <a:gd name="connsiteY15" fmla="*/ 860482 h 4342346"/>
                  <a:gd name="connsiteX16" fmla="*/ 1904317 w 2385300"/>
                  <a:gd name="connsiteY16" fmla="*/ 888455 h 4342346"/>
                  <a:gd name="connsiteX17" fmla="*/ 1904317 w 2385300"/>
                  <a:gd name="connsiteY17" fmla="*/ 1323982 h 4342346"/>
                  <a:gd name="connsiteX18" fmla="*/ 1888610 w 2385300"/>
                  <a:gd name="connsiteY18" fmla="*/ 1313155 h 4342346"/>
                  <a:gd name="connsiteX19" fmla="*/ 1143082 w 2385300"/>
                  <a:gd name="connsiteY19" fmla="*/ 1119693 h 4342346"/>
                  <a:gd name="connsiteX20" fmla="*/ 397554 w 2385300"/>
                  <a:gd name="connsiteY20" fmla="*/ 1313155 h 4342346"/>
                  <a:gd name="connsiteX21" fmla="*/ 381849 w 2385300"/>
                  <a:gd name="connsiteY21" fmla="*/ 1323981 h 4342346"/>
                  <a:gd name="connsiteX22" fmla="*/ 381849 w 2385300"/>
                  <a:gd name="connsiteY22" fmla="*/ 888455 h 4342346"/>
                  <a:gd name="connsiteX23" fmla="*/ 343781 w 2385300"/>
                  <a:gd name="connsiteY23" fmla="*/ 860482 h 4342346"/>
                  <a:gd name="connsiteX24" fmla="*/ 213420 w 2385300"/>
                  <a:gd name="connsiteY24" fmla="*/ 580179 h 4342346"/>
                  <a:gd name="connsiteX25" fmla="*/ 213420 w 2385300"/>
                  <a:gd name="connsiteY25" fmla="*/ 381480 h 4342346"/>
                  <a:gd name="connsiteX26" fmla="*/ 495301 w 2385300"/>
                  <a:gd name="connsiteY26" fmla="*/ 12568 h 4342346"/>
                  <a:gd name="connsiteX27" fmla="*/ 542813 w 2385300"/>
                  <a:gd name="connsiteY27" fmla="*/ 0 h 4342346"/>
                  <a:gd name="connsiteX0" fmla="*/ 1143082 w 2253754"/>
                  <a:gd name="connsiteY0" fmla="*/ 1119694 h 2781913"/>
                  <a:gd name="connsiteX1" fmla="*/ 1888610 w 2253754"/>
                  <a:gd name="connsiteY1" fmla="*/ 1313156 h 2781913"/>
                  <a:gd name="connsiteX2" fmla="*/ 1904317 w 2253754"/>
                  <a:gd name="connsiteY2" fmla="*/ 1323983 h 2781913"/>
                  <a:gd name="connsiteX3" fmla="*/ 2253754 w 2253754"/>
                  <a:gd name="connsiteY3" fmla="*/ 1673463 h 2781913"/>
                  <a:gd name="connsiteX4" fmla="*/ 2242217 w 2253754"/>
                  <a:gd name="connsiteY4" fmla="*/ 2763723 h 2781913"/>
                  <a:gd name="connsiteX5" fmla="*/ 0 w 2253754"/>
                  <a:gd name="connsiteY5" fmla="*/ 2281166 h 2781913"/>
                  <a:gd name="connsiteX6" fmla="*/ 381849 w 2253754"/>
                  <a:gd name="connsiteY6" fmla="*/ 1323982 h 2781913"/>
                  <a:gd name="connsiteX7" fmla="*/ 397554 w 2253754"/>
                  <a:gd name="connsiteY7" fmla="*/ 1313156 h 2781913"/>
                  <a:gd name="connsiteX8" fmla="*/ 1143082 w 2253754"/>
                  <a:gd name="connsiteY8" fmla="*/ 1119694 h 2781913"/>
                  <a:gd name="connsiteX9" fmla="*/ 542813 w 2253754"/>
                  <a:gd name="connsiteY9" fmla="*/ 0 h 2781913"/>
                  <a:gd name="connsiteX10" fmla="*/ 1743350 w 2253754"/>
                  <a:gd name="connsiteY10" fmla="*/ 0 h 2781913"/>
                  <a:gd name="connsiteX11" fmla="*/ 1790863 w 2253754"/>
                  <a:gd name="connsiteY11" fmla="*/ 12568 h 2781913"/>
                  <a:gd name="connsiteX12" fmla="*/ 2072745 w 2253754"/>
                  <a:gd name="connsiteY12" fmla="*/ 381480 h 2781913"/>
                  <a:gd name="connsiteX13" fmla="*/ 2072745 w 2253754"/>
                  <a:gd name="connsiteY13" fmla="*/ 580179 h 2781913"/>
                  <a:gd name="connsiteX14" fmla="*/ 1942385 w 2253754"/>
                  <a:gd name="connsiteY14" fmla="*/ 860482 h 2781913"/>
                  <a:gd name="connsiteX15" fmla="*/ 1904317 w 2253754"/>
                  <a:gd name="connsiteY15" fmla="*/ 888455 h 2781913"/>
                  <a:gd name="connsiteX16" fmla="*/ 1904317 w 2253754"/>
                  <a:gd name="connsiteY16" fmla="*/ 1323982 h 2781913"/>
                  <a:gd name="connsiteX17" fmla="*/ 1888610 w 2253754"/>
                  <a:gd name="connsiteY17" fmla="*/ 1313155 h 2781913"/>
                  <a:gd name="connsiteX18" fmla="*/ 1143082 w 2253754"/>
                  <a:gd name="connsiteY18" fmla="*/ 1119693 h 2781913"/>
                  <a:gd name="connsiteX19" fmla="*/ 397554 w 2253754"/>
                  <a:gd name="connsiteY19" fmla="*/ 1313155 h 2781913"/>
                  <a:gd name="connsiteX20" fmla="*/ 381849 w 2253754"/>
                  <a:gd name="connsiteY20" fmla="*/ 1323981 h 2781913"/>
                  <a:gd name="connsiteX21" fmla="*/ 381849 w 2253754"/>
                  <a:gd name="connsiteY21" fmla="*/ 888455 h 2781913"/>
                  <a:gd name="connsiteX22" fmla="*/ 343781 w 2253754"/>
                  <a:gd name="connsiteY22" fmla="*/ 860482 h 2781913"/>
                  <a:gd name="connsiteX23" fmla="*/ 213420 w 2253754"/>
                  <a:gd name="connsiteY23" fmla="*/ 580179 h 2781913"/>
                  <a:gd name="connsiteX24" fmla="*/ 213420 w 2253754"/>
                  <a:gd name="connsiteY24" fmla="*/ 381480 h 2781913"/>
                  <a:gd name="connsiteX25" fmla="*/ 495301 w 2253754"/>
                  <a:gd name="connsiteY25" fmla="*/ 12568 h 2781913"/>
                  <a:gd name="connsiteX26" fmla="*/ 542813 w 2253754"/>
                  <a:gd name="connsiteY26" fmla="*/ 0 h 2781913"/>
                  <a:gd name="connsiteX0" fmla="*/ 1143082 w 2253754"/>
                  <a:gd name="connsiteY0" fmla="*/ 1119694 h 2281166"/>
                  <a:gd name="connsiteX1" fmla="*/ 1888610 w 2253754"/>
                  <a:gd name="connsiteY1" fmla="*/ 1313156 h 2281166"/>
                  <a:gd name="connsiteX2" fmla="*/ 1904317 w 2253754"/>
                  <a:gd name="connsiteY2" fmla="*/ 1323983 h 2281166"/>
                  <a:gd name="connsiteX3" fmla="*/ 2253754 w 2253754"/>
                  <a:gd name="connsiteY3" fmla="*/ 1673463 h 2281166"/>
                  <a:gd name="connsiteX4" fmla="*/ 0 w 2253754"/>
                  <a:gd name="connsiteY4" fmla="*/ 2281166 h 2281166"/>
                  <a:gd name="connsiteX5" fmla="*/ 381849 w 2253754"/>
                  <a:gd name="connsiteY5" fmla="*/ 1323982 h 2281166"/>
                  <a:gd name="connsiteX6" fmla="*/ 397554 w 2253754"/>
                  <a:gd name="connsiteY6" fmla="*/ 1313156 h 2281166"/>
                  <a:gd name="connsiteX7" fmla="*/ 1143082 w 2253754"/>
                  <a:gd name="connsiteY7" fmla="*/ 1119694 h 2281166"/>
                  <a:gd name="connsiteX8" fmla="*/ 542813 w 2253754"/>
                  <a:gd name="connsiteY8" fmla="*/ 0 h 2281166"/>
                  <a:gd name="connsiteX9" fmla="*/ 1743350 w 2253754"/>
                  <a:gd name="connsiteY9" fmla="*/ 0 h 2281166"/>
                  <a:gd name="connsiteX10" fmla="*/ 1790863 w 2253754"/>
                  <a:gd name="connsiteY10" fmla="*/ 12568 h 2281166"/>
                  <a:gd name="connsiteX11" fmla="*/ 2072745 w 2253754"/>
                  <a:gd name="connsiteY11" fmla="*/ 381480 h 2281166"/>
                  <a:gd name="connsiteX12" fmla="*/ 2072745 w 2253754"/>
                  <a:gd name="connsiteY12" fmla="*/ 580179 h 2281166"/>
                  <a:gd name="connsiteX13" fmla="*/ 1942385 w 2253754"/>
                  <a:gd name="connsiteY13" fmla="*/ 860482 h 2281166"/>
                  <a:gd name="connsiteX14" fmla="*/ 1904317 w 2253754"/>
                  <a:gd name="connsiteY14" fmla="*/ 888455 h 2281166"/>
                  <a:gd name="connsiteX15" fmla="*/ 1904317 w 2253754"/>
                  <a:gd name="connsiteY15" fmla="*/ 1323982 h 2281166"/>
                  <a:gd name="connsiteX16" fmla="*/ 1888610 w 2253754"/>
                  <a:gd name="connsiteY16" fmla="*/ 1313155 h 2281166"/>
                  <a:gd name="connsiteX17" fmla="*/ 1143082 w 2253754"/>
                  <a:gd name="connsiteY17" fmla="*/ 1119693 h 2281166"/>
                  <a:gd name="connsiteX18" fmla="*/ 397554 w 2253754"/>
                  <a:gd name="connsiteY18" fmla="*/ 1313155 h 2281166"/>
                  <a:gd name="connsiteX19" fmla="*/ 381849 w 2253754"/>
                  <a:gd name="connsiteY19" fmla="*/ 1323981 h 2281166"/>
                  <a:gd name="connsiteX20" fmla="*/ 381849 w 2253754"/>
                  <a:gd name="connsiteY20" fmla="*/ 888455 h 2281166"/>
                  <a:gd name="connsiteX21" fmla="*/ 343781 w 2253754"/>
                  <a:gd name="connsiteY21" fmla="*/ 860482 h 2281166"/>
                  <a:gd name="connsiteX22" fmla="*/ 213420 w 2253754"/>
                  <a:gd name="connsiteY22" fmla="*/ 580179 h 2281166"/>
                  <a:gd name="connsiteX23" fmla="*/ 213420 w 2253754"/>
                  <a:gd name="connsiteY23" fmla="*/ 381480 h 2281166"/>
                  <a:gd name="connsiteX24" fmla="*/ 495301 w 2253754"/>
                  <a:gd name="connsiteY24" fmla="*/ 12568 h 2281166"/>
                  <a:gd name="connsiteX25" fmla="*/ 542813 w 2253754"/>
                  <a:gd name="connsiteY25" fmla="*/ 0 h 2281166"/>
                  <a:gd name="connsiteX0" fmla="*/ 929662 w 2040334"/>
                  <a:gd name="connsiteY0" fmla="*/ 1119694 h 1673463"/>
                  <a:gd name="connsiteX1" fmla="*/ 1675190 w 2040334"/>
                  <a:gd name="connsiteY1" fmla="*/ 1313156 h 1673463"/>
                  <a:gd name="connsiteX2" fmla="*/ 1690897 w 2040334"/>
                  <a:gd name="connsiteY2" fmla="*/ 1323983 h 1673463"/>
                  <a:gd name="connsiteX3" fmla="*/ 2040334 w 2040334"/>
                  <a:gd name="connsiteY3" fmla="*/ 1673463 h 1673463"/>
                  <a:gd name="connsiteX4" fmla="*/ 168429 w 2040334"/>
                  <a:gd name="connsiteY4" fmla="*/ 1323982 h 1673463"/>
                  <a:gd name="connsiteX5" fmla="*/ 184134 w 2040334"/>
                  <a:gd name="connsiteY5" fmla="*/ 1313156 h 1673463"/>
                  <a:gd name="connsiteX6" fmla="*/ 929662 w 2040334"/>
                  <a:gd name="connsiteY6" fmla="*/ 1119694 h 1673463"/>
                  <a:gd name="connsiteX7" fmla="*/ 329393 w 2040334"/>
                  <a:gd name="connsiteY7" fmla="*/ 0 h 1673463"/>
                  <a:gd name="connsiteX8" fmla="*/ 1529930 w 2040334"/>
                  <a:gd name="connsiteY8" fmla="*/ 0 h 1673463"/>
                  <a:gd name="connsiteX9" fmla="*/ 1577443 w 2040334"/>
                  <a:gd name="connsiteY9" fmla="*/ 12568 h 1673463"/>
                  <a:gd name="connsiteX10" fmla="*/ 1859325 w 2040334"/>
                  <a:gd name="connsiteY10" fmla="*/ 381480 h 1673463"/>
                  <a:gd name="connsiteX11" fmla="*/ 1859325 w 2040334"/>
                  <a:gd name="connsiteY11" fmla="*/ 580179 h 1673463"/>
                  <a:gd name="connsiteX12" fmla="*/ 1728965 w 2040334"/>
                  <a:gd name="connsiteY12" fmla="*/ 860482 h 1673463"/>
                  <a:gd name="connsiteX13" fmla="*/ 1690897 w 2040334"/>
                  <a:gd name="connsiteY13" fmla="*/ 888455 h 1673463"/>
                  <a:gd name="connsiteX14" fmla="*/ 1690897 w 2040334"/>
                  <a:gd name="connsiteY14" fmla="*/ 1323982 h 1673463"/>
                  <a:gd name="connsiteX15" fmla="*/ 1675190 w 2040334"/>
                  <a:gd name="connsiteY15" fmla="*/ 1313155 h 1673463"/>
                  <a:gd name="connsiteX16" fmla="*/ 929662 w 2040334"/>
                  <a:gd name="connsiteY16" fmla="*/ 1119693 h 1673463"/>
                  <a:gd name="connsiteX17" fmla="*/ 184134 w 2040334"/>
                  <a:gd name="connsiteY17" fmla="*/ 1313155 h 1673463"/>
                  <a:gd name="connsiteX18" fmla="*/ 168429 w 2040334"/>
                  <a:gd name="connsiteY18" fmla="*/ 1323981 h 1673463"/>
                  <a:gd name="connsiteX19" fmla="*/ 168429 w 2040334"/>
                  <a:gd name="connsiteY19" fmla="*/ 888455 h 1673463"/>
                  <a:gd name="connsiteX20" fmla="*/ 130361 w 2040334"/>
                  <a:gd name="connsiteY20" fmla="*/ 860482 h 1673463"/>
                  <a:gd name="connsiteX21" fmla="*/ 0 w 2040334"/>
                  <a:gd name="connsiteY21" fmla="*/ 580179 h 1673463"/>
                  <a:gd name="connsiteX22" fmla="*/ 0 w 2040334"/>
                  <a:gd name="connsiteY22" fmla="*/ 381480 h 1673463"/>
                  <a:gd name="connsiteX23" fmla="*/ 281881 w 2040334"/>
                  <a:gd name="connsiteY23" fmla="*/ 12568 h 1673463"/>
                  <a:gd name="connsiteX24" fmla="*/ 329393 w 2040334"/>
                  <a:gd name="connsiteY24" fmla="*/ 0 h 1673463"/>
                  <a:gd name="connsiteX0" fmla="*/ 929662 w 2040334"/>
                  <a:gd name="connsiteY0" fmla="*/ 1119694 h 1767645"/>
                  <a:gd name="connsiteX1" fmla="*/ 1675190 w 2040334"/>
                  <a:gd name="connsiteY1" fmla="*/ 1313156 h 1767645"/>
                  <a:gd name="connsiteX2" fmla="*/ 1690897 w 2040334"/>
                  <a:gd name="connsiteY2" fmla="*/ 1323983 h 1767645"/>
                  <a:gd name="connsiteX3" fmla="*/ 2040334 w 2040334"/>
                  <a:gd name="connsiteY3" fmla="*/ 1673463 h 1767645"/>
                  <a:gd name="connsiteX4" fmla="*/ 168429 w 2040334"/>
                  <a:gd name="connsiteY4" fmla="*/ 1323982 h 1767645"/>
                  <a:gd name="connsiteX5" fmla="*/ 184134 w 2040334"/>
                  <a:gd name="connsiteY5" fmla="*/ 1313156 h 1767645"/>
                  <a:gd name="connsiteX6" fmla="*/ 929662 w 2040334"/>
                  <a:gd name="connsiteY6" fmla="*/ 1119694 h 1767645"/>
                  <a:gd name="connsiteX7" fmla="*/ 329393 w 2040334"/>
                  <a:gd name="connsiteY7" fmla="*/ 0 h 1767645"/>
                  <a:gd name="connsiteX8" fmla="*/ 1529930 w 2040334"/>
                  <a:gd name="connsiteY8" fmla="*/ 0 h 1767645"/>
                  <a:gd name="connsiteX9" fmla="*/ 1577443 w 2040334"/>
                  <a:gd name="connsiteY9" fmla="*/ 12568 h 1767645"/>
                  <a:gd name="connsiteX10" fmla="*/ 1859325 w 2040334"/>
                  <a:gd name="connsiteY10" fmla="*/ 381480 h 1767645"/>
                  <a:gd name="connsiteX11" fmla="*/ 1859325 w 2040334"/>
                  <a:gd name="connsiteY11" fmla="*/ 580179 h 1767645"/>
                  <a:gd name="connsiteX12" fmla="*/ 1728965 w 2040334"/>
                  <a:gd name="connsiteY12" fmla="*/ 860482 h 1767645"/>
                  <a:gd name="connsiteX13" fmla="*/ 1690897 w 2040334"/>
                  <a:gd name="connsiteY13" fmla="*/ 888455 h 1767645"/>
                  <a:gd name="connsiteX14" fmla="*/ 1690897 w 2040334"/>
                  <a:gd name="connsiteY14" fmla="*/ 1323982 h 1767645"/>
                  <a:gd name="connsiteX15" fmla="*/ 1675190 w 2040334"/>
                  <a:gd name="connsiteY15" fmla="*/ 1313155 h 1767645"/>
                  <a:gd name="connsiteX16" fmla="*/ 929662 w 2040334"/>
                  <a:gd name="connsiteY16" fmla="*/ 1119693 h 1767645"/>
                  <a:gd name="connsiteX17" fmla="*/ 184134 w 2040334"/>
                  <a:gd name="connsiteY17" fmla="*/ 1313155 h 1767645"/>
                  <a:gd name="connsiteX18" fmla="*/ 101497 w 2040334"/>
                  <a:gd name="connsiteY18" fmla="*/ 1767645 h 1767645"/>
                  <a:gd name="connsiteX19" fmla="*/ 168429 w 2040334"/>
                  <a:gd name="connsiteY19" fmla="*/ 888455 h 1767645"/>
                  <a:gd name="connsiteX20" fmla="*/ 130361 w 2040334"/>
                  <a:gd name="connsiteY20" fmla="*/ 860482 h 1767645"/>
                  <a:gd name="connsiteX21" fmla="*/ 0 w 2040334"/>
                  <a:gd name="connsiteY21" fmla="*/ 580179 h 1767645"/>
                  <a:gd name="connsiteX22" fmla="*/ 0 w 2040334"/>
                  <a:gd name="connsiteY22" fmla="*/ 381480 h 1767645"/>
                  <a:gd name="connsiteX23" fmla="*/ 281881 w 2040334"/>
                  <a:gd name="connsiteY23" fmla="*/ 12568 h 1767645"/>
                  <a:gd name="connsiteX24" fmla="*/ 329393 w 2040334"/>
                  <a:gd name="connsiteY24" fmla="*/ 0 h 1767645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929662 w 2040334"/>
                  <a:gd name="connsiteY16" fmla="*/ 1119693 h 1849250"/>
                  <a:gd name="connsiteX17" fmla="*/ 686123 w 2040334"/>
                  <a:gd name="connsiteY17" fmla="*/ 1849250 h 1849250"/>
                  <a:gd name="connsiteX18" fmla="*/ 101497 w 2040334"/>
                  <a:gd name="connsiteY18" fmla="*/ 1767645 h 1849250"/>
                  <a:gd name="connsiteX19" fmla="*/ 168429 w 2040334"/>
                  <a:gd name="connsiteY19" fmla="*/ 888455 h 1849250"/>
                  <a:gd name="connsiteX20" fmla="*/ 130361 w 2040334"/>
                  <a:gd name="connsiteY20" fmla="*/ 860482 h 1849250"/>
                  <a:gd name="connsiteX21" fmla="*/ 0 w 2040334"/>
                  <a:gd name="connsiteY21" fmla="*/ 580179 h 1849250"/>
                  <a:gd name="connsiteX22" fmla="*/ 0 w 2040334"/>
                  <a:gd name="connsiteY22" fmla="*/ 381480 h 1849250"/>
                  <a:gd name="connsiteX23" fmla="*/ 281881 w 2040334"/>
                  <a:gd name="connsiteY23" fmla="*/ 12568 h 1849250"/>
                  <a:gd name="connsiteX24" fmla="*/ 329393 w 2040334"/>
                  <a:gd name="connsiteY24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686123 w 2040334"/>
                  <a:gd name="connsiteY16" fmla="*/ 1849250 h 1849250"/>
                  <a:gd name="connsiteX17" fmla="*/ 101497 w 2040334"/>
                  <a:gd name="connsiteY17" fmla="*/ 1767645 h 1849250"/>
                  <a:gd name="connsiteX18" fmla="*/ 168429 w 2040334"/>
                  <a:gd name="connsiteY18" fmla="*/ 888455 h 1849250"/>
                  <a:gd name="connsiteX19" fmla="*/ 130361 w 2040334"/>
                  <a:gd name="connsiteY19" fmla="*/ 860482 h 1849250"/>
                  <a:gd name="connsiteX20" fmla="*/ 0 w 2040334"/>
                  <a:gd name="connsiteY20" fmla="*/ 580179 h 1849250"/>
                  <a:gd name="connsiteX21" fmla="*/ 0 w 2040334"/>
                  <a:gd name="connsiteY21" fmla="*/ 381480 h 1849250"/>
                  <a:gd name="connsiteX22" fmla="*/ 281881 w 2040334"/>
                  <a:gd name="connsiteY22" fmla="*/ 12568 h 1849250"/>
                  <a:gd name="connsiteX23" fmla="*/ 329393 w 2040334"/>
                  <a:gd name="connsiteY23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686123 w 2040334"/>
                  <a:gd name="connsiteY15" fmla="*/ 1849250 h 1849250"/>
                  <a:gd name="connsiteX16" fmla="*/ 101497 w 2040334"/>
                  <a:gd name="connsiteY16" fmla="*/ 1767645 h 1849250"/>
                  <a:gd name="connsiteX17" fmla="*/ 168429 w 2040334"/>
                  <a:gd name="connsiteY17" fmla="*/ 888455 h 1849250"/>
                  <a:gd name="connsiteX18" fmla="*/ 130361 w 2040334"/>
                  <a:gd name="connsiteY18" fmla="*/ 860482 h 1849250"/>
                  <a:gd name="connsiteX19" fmla="*/ 0 w 2040334"/>
                  <a:gd name="connsiteY19" fmla="*/ 580179 h 1849250"/>
                  <a:gd name="connsiteX20" fmla="*/ 0 w 2040334"/>
                  <a:gd name="connsiteY20" fmla="*/ 381480 h 1849250"/>
                  <a:gd name="connsiteX21" fmla="*/ 281881 w 2040334"/>
                  <a:gd name="connsiteY21" fmla="*/ 12568 h 1849250"/>
                  <a:gd name="connsiteX22" fmla="*/ 329393 w 2040334"/>
                  <a:gd name="connsiteY22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686123 w 2040334"/>
                  <a:gd name="connsiteY14" fmla="*/ 1849250 h 1849250"/>
                  <a:gd name="connsiteX15" fmla="*/ 101497 w 2040334"/>
                  <a:gd name="connsiteY15" fmla="*/ 1767645 h 1849250"/>
                  <a:gd name="connsiteX16" fmla="*/ 168429 w 2040334"/>
                  <a:gd name="connsiteY16" fmla="*/ 888455 h 1849250"/>
                  <a:gd name="connsiteX17" fmla="*/ 130361 w 2040334"/>
                  <a:gd name="connsiteY17" fmla="*/ 860482 h 1849250"/>
                  <a:gd name="connsiteX18" fmla="*/ 0 w 2040334"/>
                  <a:gd name="connsiteY18" fmla="*/ 580179 h 1849250"/>
                  <a:gd name="connsiteX19" fmla="*/ 0 w 2040334"/>
                  <a:gd name="connsiteY19" fmla="*/ 381480 h 1849250"/>
                  <a:gd name="connsiteX20" fmla="*/ 281881 w 2040334"/>
                  <a:gd name="connsiteY20" fmla="*/ 12568 h 1849250"/>
                  <a:gd name="connsiteX21" fmla="*/ 329393 w 2040334"/>
                  <a:gd name="connsiteY21" fmla="*/ 0 h 1849250"/>
                  <a:gd name="connsiteX0" fmla="*/ 929662 w 2040334"/>
                  <a:gd name="connsiteY0" fmla="*/ 1119694 h 2071082"/>
                  <a:gd name="connsiteX1" fmla="*/ 1675190 w 2040334"/>
                  <a:gd name="connsiteY1" fmla="*/ 1313156 h 2071082"/>
                  <a:gd name="connsiteX2" fmla="*/ 1690897 w 2040334"/>
                  <a:gd name="connsiteY2" fmla="*/ 1323983 h 2071082"/>
                  <a:gd name="connsiteX3" fmla="*/ 2040334 w 2040334"/>
                  <a:gd name="connsiteY3" fmla="*/ 1673463 h 2071082"/>
                  <a:gd name="connsiteX4" fmla="*/ 168429 w 2040334"/>
                  <a:gd name="connsiteY4" fmla="*/ 1323982 h 2071082"/>
                  <a:gd name="connsiteX5" fmla="*/ 184134 w 2040334"/>
                  <a:gd name="connsiteY5" fmla="*/ 1313156 h 2071082"/>
                  <a:gd name="connsiteX6" fmla="*/ 929662 w 2040334"/>
                  <a:gd name="connsiteY6" fmla="*/ 1119694 h 2071082"/>
                  <a:gd name="connsiteX7" fmla="*/ 329393 w 2040334"/>
                  <a:gd name="connsiteY7" fmla="*/ 0 h 2071082"/>
                  <a:gd name="connsiteX8" fmla="*/ 1529930 w 2040334"/>
                  <a:gd name="connsiteY8" fmla="*/ 0 h 2071082"/>
                  <a:gd name="connsiteX9" fmla="*/ 1577443 w 2040334"/>
                  <a:gd name="connsiteY9" fmla="*/ 12568 h 2071082"/>
                  <a:gd name="connsiteX10" fmla="*/ 1859325 w 2040334"/>
                  <a:gd name="connsiteY10" fmla="*/ 381480 h 2071082"/>
                  <a:gd name="connsiteX11" fmla="*/ 1859325 w 2040334"/>
                  <a:gd name="connsiteY11" fmla="*/ 580179 h 2071082"/>
                  <a:gd name="connsiteX12" fmla="*/ 1728965 w 2040334"/>
                  <a:gd name="connsiteY12" fmla="*/ 860482 h 2071082"/>
                  <a:gd name="connsiteX13" fmla="*/ 1690897 w 2040334"/>
                  <a:gd name="connsiteY13" fmla="*/ 888455 h 2071082"/>
                  <a:gd name="connsiteX14" fmla="*/ 1706836 w 2040334"/>
                  <a:gd name="connsiteY14" fmla="*/ 2071082 h 2071082"/>
                  <a:gd name="connsiteX15" fmla="*/ 101497 w 2040334"/>
                  <a:gd name="connsiteY15" fmla="*/ 1767645 h 2071082"/>
                  <a:gd name="connsiteX16" fmla="*/ 168429 w 2040334"/>
                  <a:gd name="connsiteY16" fmla="*/ 888455 h 2071082"/>
                  <a:gd name="connsiteX17" fmla="*/ 130361 w 2040334"/>
                  <a:gd name="connsiteY17" fmla="*/ 860482 h 2071082"/>
                  <a:gd name="connsiteX18" fmla="*/ 0 w 2040334"/>
                  <a:gd name="connsiteY18" fmla="*/ 580179 h 2071082"/>
                  <a:gd name="connsiteX19" fmla="*/ 0 w 2040334"/>
                  <a:gd name="connsiteY19" fmla="*/ 381480 h 2071082"/>
                  <a:gd name="connsiteX20" fmla="*/ 281881 w 2040334"/>
                  <a:gd name="connsiteY20" fmla="*/ 12568 h 2071082"/>
                  <a:gd name="connsiteX21" fmla="*/ 329393 w 2040334"/>
                  <a:gd name="connsiteY21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184134 w 1859325"/>
                  <a:gd name="connsiteY4" fmla="*/ 1313156 h 2071082"/>
                  <a:gd name="connsiteX5" fmla="*/ 929662 w 1859325"/>
                  <a:gd name="connsiteY5" fmla="*/ 1119694 h 2071082"/>
                  <a:gd name="connsiteX6" fmla="*/ 329393 w 1859325"/>
                  <a:gd name="connsiteY6" fmla="*/ 0 h 2071082"/>
                  <a:gd name="connsiteX7" fmla="*/ 1529930 w 1859325"/>
                  <a:gd name="connsiteY7" fmla="*/ 0 h 2071082"/>
                  <a:gd name="connsiteX8" fmla="*/ 1577443 w 1859325"/>
                  <a:gd name="connsiteY8" fmla="*/ 12568 h 2071082"/>
                  <a:gd name="connsiteX9" fmla="*/ 1859325 w 1859325"/>
                  <a:gd name="connsiteY9" fmla="*/ 381480 h 2071082"/>
                  <a:gd name="connsiteX10" fmla="*/ 1859325 w 1859325"/>
                  <a:gd name="connsiteY10" fmla="*/ 580179 h 2071082"/>
                  <a:gd name="connsiteX11" fmla="*/ 1728965 w 1859325"/>
                  <a:gd name="connsiteY11" fmla="*/ 860482 h 2071082"/>
                  <a:gd name="connsiteX12" fmla="*/ 1690897 w 1859325"/>
                  <a:gd name="connsiteY12" fmla="*/ 888455 h 2071082"/>
                  <a:gd name="connsiteX13" fmla="*/ 1706836 w 1859325"/>
                  <a:gd name="connsiteY13" fmla="*/ 2071082 h 2071082"/>
                  <a:gd name="connsiteX14" fmla="*/ 101497 w 1859325"/>
                  <a:gd name="connsiteY14" fmla="*/ 1767645 h 2071082"/>
                  <a:gd name="connsiteX15" fmla="*/ 168429 w 1859325"/>
                  <a:gd name="connsiteY15" fmla="*/ 888455 h 2071082"/>
                  <a:gd name="connsiteX16" fmla="*/ 130361 w 1859325"/>
                  <a:gd name="connsiteY16" fmla="*/ 860482 h 2071082"/>
                  <a:gd name="connsiteX17" fmla="*/ 0 w 1859325"/>
                  <a:gd name="connsiteY17" fmla="*/ 580179 h 2071082"/>
                  <a:gd name="connsiteX18" fmla="*/ 0 w 1859325"/>
                  <a:gd name="connsiteY18" fmla="*/ 381480 h 2071082"/>
                  <a:gd name="connsiteX19" fmla="*/ 281881 w 1859325"/>
                  <a:gd name="connsiteY19" fmla="*/ 12568 h 2071082"/>
                  <a:gd name="connsiteX20" fmla="*/ 329393 w 1859325"/>
                  <a:gd name="connsiteY20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929662 w 1859325"/>
                  <a:gd name="connsiteY4" fmla="*/ 1119694 h 2071082"/>
                  <a:gd name="connsiteX5" fmla="*/ 329393 w 1859325"/>
                  <a:gd name="connsiteY5" fmla="*/ 0 h 2071082"/>
                  <a:gd name="connsiteX6" fmla="*/ 1529930 w 1859325"/>
                  <a:gd name="connsiteY6" fmla="*/ 0 h 2071082"/>
                  <a:gd name="connsiteX7" fmla="*/ 1577443 w 1859325"/>
                  <a:gd name="connsiteY7" fmla="*/ 12568 h 2071082"/>
                  <a:gd name="connsiteX8" fmla="*/ 1859325 w 1859325"/>
                  <a:gd name="connsiteY8" fmla="*/ 381480 h 2071082"/>
                  <a:gd name="connsiteX9" fmla="*/ 1859325 w 1859325"/>
                  <a:gd name="connsiteY9" fmla="*/ 580179 h 2071082"/>
                  <a:gd name="connsiteX10" fmla="*/ 1728965 w 1859325"/>
                  <a:gd name="connsiteY10" fmla="*/ 860482 h 2071082"/>
                  <a:gd name="connsiteX11" fmla="*/ 1690897 w 1859325"/>
                  <a:gd name="connsiteY11" fmla="*/ 888455 h 2071082"/>
                  <a:gd name="connsiteX12" fmla="*/ 1706836 w 1859325"/>
                  <a:gd name="connsiteY12" fmla="*/ 2071082 h 2071082"/>
                  <a:gd name="connsiteX13" fmla="*/ 101497 w 1859325"/>
                  <a:gd name="connsiteY13" fmla="*/ 1767645 h 2071082"/>
                  <a:gd name="connsiteX14" fmla="*/ 168429 w 1859325"/>
                  <a:gd name="connsiteY14" fmla="*/ 888455 h 2071082"/>
                  <a:gd name="connsiteX15" fmla="*/ 130361 w 1859325"/>
                  <a:gd name="connsiteY15" fmla="*/ 860482 h 2071082"/>
                  <a:gd name="connsiteX16" fmla="*/ 0 w 1859325"/>
                  <a:gd name="connsiteY16" fmla="*/ 580179 h 2071082"/>
                  <a:gd name="connsiteX17" fmla="*/ 0 w 1859325"/>
                  <a:gd name="connsiteY17" fmla="*/ 381480 h 2071082"/>
                  <a:gd name="connsiteX18" fmla="*/ 281881 w 1859325"/>
                  <a:gd name="connsiteY18" fmla="*/ 12568 h 2071082"/>
                  <a:gd name="connsiteX19" fmla="*/ 329393 w 1859325"/>
                  <a:gd name="connsiteY19" fmla="*/ 0 h 2071082"/>
                  <a:gd name="connsiteX0" fmla="*/ 168429 w 1859325"/>
                  <a:gd name="connsiteY0" fmla="*/ 1323982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329393 w 1859325"/>
                  <a:gd name="connsiteY4" fmla="*/ 0 h 2071082"/>
                  <a:gd name="connsiteX5" fmla="*/ 1529930 w 1859325"/>
                  <a:gd name="connsiteY5" fmla="*/ 0 h 2071082"/>
                  <a:gd name="connsiteX6" fmla="*/ 1577443 w 1859325"/>
                  <a:gd name="connsiteY6" fmla="*/ 12568 h 2071082"/>
                  <a:gd name="connsiteX7" fmla="*/ 1859325 w 1859325"/>
                  <a:gd name="connsiteY7" fmla="*/ 381480 h 2071082"/>
                  <a:gd name="connsiteX8" fmla="*/ 1859325 w 1859325"/>
                  <a:gd name="connsiteY8" fmla="*/ 580179 h 2071082"/>
                  <a:gd name="connsiteX9" fmla="*/ 1728965 w 1859325"/>
                  <a:gd name="connsiteY9" fmla="*/ 860482 h 2071082"/>
                  <a:gd name="connsiteX10" fmla="*/ 1690897 w 1859325"/>
                  <a:gd name="connsiteY10" fmla="*/ 888455 h 2071082"/>
                  <a:gd name="connsiteX11" fmla="*/ 1706836 w 1859325"/>
                  <a:gd name="connsiteY11" fmla="*/ 2071082 h 2071082"/>
                  <a:gd name="connsiteX12" fmla="*/ 101497 w 1859325"/>
                  <a:gd name="connsiteY12" fmla="*/ 1767645 h 2071082"/>
                  <a:gd name="connsiteX13" fmla="*/ 168429 w 1859325"/>
                  <a:gd name="connsiteY13" fmla="*/ 888455 h 2071082"/>
                  <a:gd name="connsiteX14" fmla="*/ 130361 w 1859325"/>
                  <a:gd name="connsiteY14" fmla="*/ 860482 h 2071082"/>
                  <a:gd name="connsiteX15" fmla="*/ 0 w 1859325"/>
                  <a:gd name="connsiteY15" fmla="*/ 580179 h 2071082"/>
                  <a:gd name="connsiteX16" fmla="*/ 0 w 1859325"/>
                  <a:gd name="connsiteY16" fmla="*/ 381480 h 2071082"/>
                  <a:gd name="connsiteX17" fmla="*/ 281881 w 1859325"/>
                  <a:gd name="connsiteY17" fmla="*/ 12568 h 2071082"/>
                  <a:gd name="connsiteX18" fmla="*/ 329393 w 1859325"/>
                  <a:gd name="connsiteY18" fmla="*/ 0 h 2071082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706836 w 1859325"/>
                  <a:gd name="connsiteY11" fmla="*/ 2071082 h 2081907"/>
                  <a:gd name="connsiteX12" fmla="*/ 118230 w 1859325"/>
                  <a:gd name="connsiteY12" fmla="*/ 2081907 h 2081907"/>
                  <a:gd name="connsiteX13" fmla="*/ 168429 w 1859325"/>
                  <a:gd name="connsiteY13" fmla="*/ 888455 h 2081907"/>
                  <a:gd name="connsiteX14" fmla="*/ 130361 w 1859325"/>
                  <a:gd name="connsiteY14" fmla="*/ 860482 h 2081907"/>
                  <a:gd name="connsiteX15" fmla="*/ 0 w 1859325"/>
                  <a:gd name="connsiteY15" fmla="*/ 580179 h 2081907"/>
                  <a:gd name="connsiteX16" fmla="*/ 0 w 1859325"/>
                  <a:gd name="connsiteY16" fmla="*/ 381480 h 2081907"/>
                  <a:gd name="connsiteX17" fmla="*/ 281881 w 1859325"/>
                  <a:gd name="connsiteY17" fmla="*/ 12568 h 2081907"/>
                  <a:gd name="connsiteX18" fmla="*/ 329393 w 1859325"/>
                  <a:gd name="connsiteY18" fmla="*/ 0 h 2081907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18230 w 1859325"/>
                  <a:gd name="connsiteY11" fmla="*/ 2081907 h 2081907"/>
                  <a:gd name="connsiteX12" fmla="*/ 168429 w 1859325"/>
                  <a:gd name="connsiteY12" fmla="*/ 888455 h 2081907"/>
                  <a:gd name="connsiteX13" fmla="*/ 130361 w 1859325"/>
                  <a:gd name="connsiteY13" fmla="*/ 860482 h 2081907"/>
                  <a:gd name="connsiteX14" fmla="*/ 0 w 1859325"/>
                  <a:gd name="connsiteY14" fmla="*/ 580179 h 2081907"/>
                  <a:gd name="connsiteX15" fmla="*/ 0 w 1859325"/>
                  <a:gd name="connsiteY15" fmla="*/ 381480 h 2081907"/>
                  <a:gd name="connsiteX16" fmla="*/ 281881 w 1859325"/>
                  <a:gd name="connsiteY16" fmla="*/ 12568 h 2081907"/>
                  <a:gd name="connsiteX17" fmla="*/ 329393 w 1859325"/>
                  <a:gd name="connsiteY17" fmla="*/ 0 h 2081907"/>
                  <a:gd name="connsiteX0" fmla="*/ 168429 w 1859325"/>
                  <a:gd name="connsiteY0" fmla="*/ 1323982 h 1323983"/>
                  <a:gd name="connsiteX1" fmla="*/ 1675190 w 1859325"/>
                  <a:gd name="connsiteY1" fmla="*/ 1313156 h 1323983"/>
                  <a:gd name="connsiteX2" fmla="*/ 1690897 w 1859325"/>
                  <a:gd name="connsiteY2" fmla="*/ 1323983 h 1323983"/>
                  <a:gd name="connsiteX3" fmla="*/ 168429 w 1859325"/>
                  <a:gd name="connsiteY3" fmla="*/ 1323982 h 1323983"/>
                  <a:gd name="connsiteX4" fmla="*/ 329393 w 1859325"/>
                  <a:gd name="connsiteY4" fmla="*/ 0 h 1323983"/>
                  <a:gd name="connsiteX5" fmla="*/ 1529930 w 1859325"/>
                  <a:gd name="connsiteY5" fmla="*/ 0 h 1323983"/>
                  <a:gd name="connsiteX6" fmla="*/ 1577443 w 1859325"/>
                  <a:gd name="connsiteY6" fmla="*/ 12568 h 1323983"/>
                  <a:gd name="connsiteX7" fmla="*/ 1859325 w 1859325"/>
                  <a:gd name="connsiteY7" fmla="*/ 381480 h 1323983"/>
                  <a:gd name="connsiteX8" fmla="*/ 1859325 w 1859325"/>
                  <a:gd name="connsiteY8" fmla="*/ 580179 h 1323983"/>
                  <a:gd name="connsiteX9" fmla="*/ 1728965 w 1859325"/>
                  <a:gd name="connsiteY9" fmla="*/ 860482 h 1323983"/>
                  <a:gd name="connsiteX10" fmla="*/ 1690897 w 1859325"/>
                  <a:gd name="connsiteY10" fmla="*/ 888455 h 1323983"/>
                  <a:gd name="connsiteX11" fmla="*/ 168429 w 1859325"/>
                  <a:gd name="connsiteY11" fmla="*/ 888455 h 1323983"/>
                  <a:gd name="connsiteX12" fmla="*/ 130361 w 1859325"/>
                  <a:gd name="connsiteY12" fmla="*/ 860482 h 1323983"/>
                  <a:gd name="connsiteX13" fmla="*/ 0 w 1859325"/>
                  <a:gd name="connsiteY13" fmla="*/ 580179 h 1323983"/>
                  <a:gd name="connsiteX14" fmla="*/ 0 w 1859325"/>
                  <a:gd name="connsiteY14" fmla="*/ 381480 h 1323983"/>
                  <a:gd name="connsiteX15" fmla="*/ 281881 w 1859325"/>
                  <a:gd name="connsiteY15" fmla="*/ 12568 h 1323983"/>
                  <a:gd name="connsiteX16" fmla="*/ 329393 w 1859325"/>
                  <a:gd name="connsiteY16" fmla="*/ 0 h 1323983"/>
                  <a:gd name="connsiteX0" fmla="*/ 168429 w 1859325"/>
                  <a:gd name="connsiteY0" fmla="*/ 1323982 h 1323982"/>
                  <a:gd name="connsiteX1" fmla="*/ 1675190 w 1859325"/>
                  <a:gd name="connsiteY1" fmla="*/ 1313156 h 1323982"/>
                  <a:gd name="connsiteX2" fmla="*/ 168429 w 1859325"/>
                  <a:gd name="connsiteY2" fmla="*/ 1323982 h 1323982"/>
                  <a:gd name="connsiteX3" fmla="*/ 329393 w 1859325"/>
                  <a:gd name="connsiteY3" fmla="*/ 0 h 1323982"/>
                  <a:gd name="connsiteX4" fmla="*/ 1529930 w 1859325"/>
                  <a:gd name="connsiteY4" fmla="*/ 0 h 1323982"/>
                  <a:gd name="connsiteX5" fmla="*/ 1577443 w 1859325"/>
                  <a:gd name="connsiteY5" fmla="*/ 12568 h 1323982"/>
                  <a:gd name="connsiteX6" fmla="*/ 1859325 w 1859325"/>
                  <a:gd name="connsiteY6" fmla="*/ 381480 h 1323982"/>
                  <a:gd name="connsiteX7" fmla="*/ 1859325 w 1859325"/>
                  <a:gd name="connsiteY7" fmla="*/ 580179 h 1323982"/>
                  <a:gd name="connsiteX8" fmla="*/ 1728965 w 1859325"/>
                  <a:gd name="connsiteY8" fmla="*/ 860482 h 1323982"/>
                  <a:gd name="connsiteX9" fmla="*/ 1690897 w 1859325"/>
                  <a:gd name="connsiteY9" fmla="*/ 888455 h 1323982"/>
                  <a:gd name="connsiteX10" fmla="*/ 168429 w 1859325"/>
                  <a:gd name="connsiteY10" fmla="*/ 888455 h 1323982"/>
                  <a:gd name="connsiteX11" fmla="*/ 130361 w 1859325"/>
                  <a:gd name="connsiteY11" fmla="*/ 860482 h 1323982"/>
                  <a:gd name="connsiteX12" fmla="*/ 0 w 1859325"/>
                  <a:gd name="connsiteY12" fmla="*/ 580179 h 1323982"/>
                  <a:gd name="connsiteX13" fmla="*/ 0 w 1859325"/>
                  <a:gd name="connsiteY13" fmla="*/ 381480 h 1323982"/>
                  <a:gd name="connsiteX14" fmla="*/ 281881 w 1859325"/>
                  <a:gd name="connsiteY14" fmla="*/ 12568 h 1323982"/>
                  <a:gd name="connsiteX15" fmla="*/ 329393 w 1859325"/>
                  <a:gd name="connsiteY15" fmla="*/ 0 h 1323982"/>
                  <a:gd name="connsiteX0" fmla="*/ 329393 w 1859325"/>
                  <a:gd name="connsiteY0" fmla="*/ 0 h 888456"/>
                  <a:gd name="connsiteX1" fmla="*/ 1529930 w 1859325"/>
                  <a:gd name="connsiteY1" fmla="*/ 0 h 888456"/>
                  <a:gd name="connsiteX2" fmla="*/ 1577443 w 1859325"/>
                  <a:gd name="connsiteY2" fmla="*/ 12568 h 888456"/>
                  <a:gd name="connsiteX3" fmla="*/ 1859325 w 1859325"/>
                  <a:gd name="connsiteY3" fmla="*/ 381480 h 888456"/>
                  <a:gd name="connsiteX4" fmla="*/ 1859325 w 1859325"/>
                  <a:gd name="connsiteY4" fmla="*/ 580179 h 888456"/>
                  <a:gd name="connsiteX5" fmla="*/ 1728965 w 1859325"/>
                  <a:gd name="connsiteY5" fmla="*/ 860482 h 888456"/>
                  <a:gd name="connsiteX6" fmla="*/ 1690897 w 1859325"/>
                  <a:gd name="connsiteY6" fmla="*/ 888455 h 888456"/>
                  <a:gd name="connsiteX7" fmla="*/ 168429 w 1859325"/>
                  <a:gd name="connsiteY7" fmla="*/ 888455 h 888456"/>
                  <a:gd name="connsiteX8" fmla="*/ 130361 w 1859325"/>
                  <a:gd name="connsiteY8" fmla="*/ 860482 h 888456"/>
                  <a:gd name="connsiteX9" fmla="*/ 0 w 1859325"/>
                  <a:gd name="connsiteY9" fmla="*/ 580179 h 888456"/>
                  <a:gd name="connsiteX10" fmla="*/ 0 w 1859325"/>
                  <a:gd name="connsiteY10" fmla="*/ 381480 h 888456"/>
                  <a:gd name="connsiteX11" fmla="*/ 281881 w 1859325"/>
                  <a:gd name="connsiteY11" fmla="*/ 12568 h 888456"/>
                  <a:gd name="connsiteX12" fmla="*/ 329393 w 1859325"/>
                  <a:gd name="connsiteY12" fmla="*/ 0 h 888456"/>
                  <a:gd name="connsiteX0" fmla="*/ 329393 w 1914197"/>
                  <a:gd name="connsiteY0" fmla="*/ 0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329393 w 1914197"/>
                  <a:gd name="connsiteY12" fmla="*/ 0 h 888455"/>
                  <a:gd name="connsiteX0" fmla="*/ 201358 w 1914197"/>
                  <a:gd name="connsiteY0" fmla="*/ 12373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201358 w 1914197"/>
                  <a:gd name="connsiteY12" fmla="*/ 12373 h 888455"/>
                  <a:gd name="connsiteX0" fmla="*/ 281881 w 1914197"/>
                  <a:gd name="connsiteY0" fmla="*/ 12568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0" fmla="*/ 290277 w 1922593"/>
                  <a:gd name="connsiteY0" fmla="*/ 12568 h 888455"/>
                  <a:gd name="connsiteX1" fmla="*/ 1538326 w 1922593"/>
                  <a:gd name="connsiteY1" fmla="*/ 0 h 888455"/>
                  <a:gd name="connsiteX2" fmla="*/ 1585839 w 1922593"/>
                  <a:gd name="connsiteY2" fmla="*/ 12568 h 888455"/>
                  <a:gd name="connsiteX3" fmla="*/ 1922593 w 1922593"/>
                  <a:gd name="connsiteY3" fmla="*/ 195876 h 888455"/>
                  <a:gd name="connsiteX4" fmla="*/ 1867721 w 1922593"/>
                  <a:gd name="connsiteY4" fmla="*/ 580179 h 888455"/>
                  <a:gd name="connsiteX5" fmla="*/ 1737361 w 1922593"/>
                  <a:gd name="connsiteY5" fmla="*/ 860482 h 888455"/>
                  <a:gd name="connsiteX6" fmla="*/ 1699293 w 1922593"/>
                  <a:gd name="connsiteY6" fmla="*/ 888455 h 888455"/>
                  <a:gd name="connsiteX7" fmla="*/ 176825 w 1922593"/>
                  <a:gd name="connsiteY7" fmla="*/ 888455 h 888455"/>
                  <a:gd name="connsiteX8" fmla="*/ 138757 w 1922593"/>
                  <a:gd name="connsiteY8" fmla="*/ 860482 h 888455"/>
                  <a:gd name="connsiteX9" fmla="*/ 8396 w 1922593"/>
                  <a:gd name="connsiteY9" fmla="*/ 580179 h 888455"/>
                  <a:gd name="connsiteX10" fmla="*/ 8396 w 1922593"/>
                  <a:gd name="connsiteY10" fmla="*/ 381480 h 888455"/>
                  <a:gd name="connsiteX11" fmla="*/ 290277 w 1922593"/>
                  <a:gd name="connsiteY11" fmla="*/ 12568 h 88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593" h="888455">
                    <a:moveTo>
                      <a:pt x="290277" y="12568"/>
                    </a:moveTo>
                    <a:lnTo>
                      <a:pt x="1538326" y="0"/>
                    </a:lnTo>
                    <a:lnTo>
                      <a:pt x="1585839" y="12568"/>
                    </a:lnTo>
                    <a:cubicBezTo>
                      <a:pt x="1750913" y="70542"/>
                      <a:pt x="1922593" y="28258"/>
                      <a:pt x="1922593" y="195876"/>
                    </a:cubicBezTo>
                    <a:lnTo>
                      <a:pt x="1867721" y="580179"/>
                    </a:lnTo>
                    <a:cubicBezTo>
                      <a:pt x="1867721" y="689644"/>
                      <a:pt x="1817905" y="788746"/>
                      <a:pt x="1737361" y="860482"/>
                    </a:cubicBezTo>
                    <a:lnTo>
                      <a:pt x="1699293" y="888455"/>
                    </a:lnTo>
                    <a:lnTo>
                      <a:pt x="176825" y="888455"/>
                    </a:lnTo>
                    <a:lnTo>
                      <a:pt x="138757" y="860482"/>
                    </a:lnTo>
                    <a:cubicBezTo>
                      <a:pt x="58214" y="788746"/>
                      <a:pt x="8396" y="689644"/>
                      <a:pt x="8396" y="580179"/>
                    </a:cubicBezTo>
                    <a:lnTo>
                      <a:pt x="8396" y="381480"/>
                    </a:lnTo>
                    <a:cubicBezTo>
                      <a:pt x="8396" y="213862"/>
                      <a:pt x="-75995" y="58168"/>
                      <a:pt x="290277" y="12568"/>
                    </a:cubicBez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38"/>
              <p:cNvSpPr/>
              <p:nvPr/>
            </p:nvSpPr>
            <p:spPr>
              <a:xfrm flipH="1">
                <a:off x="4381394" y="1765064"/>
                <a:ext cx="799147" cy="68025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6338" h="764796">
                    <a:moveTo>
                      <a:pt x="64838" y="590218"/>
                    </a:moveTo>
                    <a:cubicBezTo>
                      <a:pt x="24391" y="542548"/>
                      <a:pt x="3259" y="493432"/>
                      <a:pt x="477" y="424672"/>
                    </a:cubicBezTo>
                    <a:cubicBezTo>
                      <a:pt x="-2305" y="355912"/>
                      <a:pt x="6254" y="244103"/>
                      <a:pt x="48146" y="177654"/>
                    </a:cubicBezTo>
                    <a:cubicBezTo>
                      <a:pt x="82200" y="88670"/>
                      <a:pt x="194483" y="54792"/>
                      <a:pt x="264830" y="25976"/>
                    </a:cubicBezTo>
                    <a:cubicBezTo>
                      <a:pt x="335177" y="-2840"/>
                      <a:pt x="410280" y="-3911"/>
                      <a:pt x="470229" y="4756"/>
                    </a:cubicBezTo>
                    <a:cubicBezTo>
                      <a:pt x="530178" y="13423"/>
                      <a:pt x="580028" y="46275"/>
                      <a:pt x="624522" y="77980"/>
                    </a:cubicBezTo>
                    <a:cubicBezTo>
                      <a:pt x="669016" y="109685"/>
                      <a:pt x="683790" y="152230"/>
                      <a:pt x="737196" y="194989"/>
                    </a:cubicBezTo>
                    <a:cubicBezTo>
                      <a:pt x="790602" y="237748"/>
                      <a:pt x="937736" y="189356"/>
                      <a:pt x="936291" y="347534"/>
                    </a:cubicBezTo>
                    <a:cubicBezTo>
                      <a:pt x="939180" y="423373"/>
                      <a:pt x="808206" y="651413"/>
                      <a:pt x="737752" y="712876"/>
                    </a:cubicBezTo>
                    <a:cubicBezTo>
                      <a:pt x="667298" y="774339"/>
                      <a:pt x="578663" y="764348"/>
                      <a:pt x="496231" y="763984"/>
                    </a:cubicBezTo>
                    <a:cubicBezTo>
                      <a:pt x="413799" y="763620"/>
                      <a:pt x="315060" y="739654"/>
                      <a:pt x="243161" y="710693"/>
                    </a:cubicBezTo>
                    <a:cubicBezTo>
                      <a:pt x="171262" y="681732"/>
                      <a:pt x="105285" y="637888"/>
                      <a:pt x="64838" y="590218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Szabadkézi sokszög 175"/>
              <p:cNvSpPr/>
              <p:nvPr/>
            </p:nvSpPr>
            <p:spPr>
              <a:xfrm rot="20820000" flipH="1">
                <a:off x="4614265" y="1938489"/>
                <a:ext cx="49000" cy="71444"/>
              </a:xfrm>
              <a:custGeom>
                <a:avLst/>
                <a:gdLst>
                  <a:gd name="connsiteX0" fmla="*/ 0 w 501161"/>
                  <a:gd name="connsiteY0" fmla="*/ 0 h 929031"/>
                  <a:gd name="connsiteX1" fmla="*/ 475488 w 501161"/>
                  <a:gd name="connsiteY1" fmla="*/ 336500 h 929031"/>
                  <a:gd name="connsiteX2" fmla="*/ 395021 w 501161"/>
                  <a:gd name="connsiteY2" fmla="*/ 929031 h 9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161" h="929031">
                    <a:moveTo>
                      <a:pt x="0" y="0"/>
                    </a:moveTo>
                    <a:cubicBezTo>
                      <a:pt x="204825" y="90831"/>
                      <a:pt x="409651" y="181662"/>
                      <a:pt x="475488" y="336500"/>
                    </a:cubicBezTo>
                    <a:cubicBezTo>
                      <a:pt x="541325" y="491338"/>
                      <a:pt x="468173" y="710184"/>
                      <a:pt x="395021" y="929031"/>
                    </a:cubicBezTo>
                  </a:path>
                </a:pathLst>
              </a:custGeom>
              <a:noFill/>
              <a:ln w="28575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3"/>
              <p:cNvSpPr/>
              <p:nvPr/>
            </p:nvSpPr>
            <p:spPr>
              <a:xfrm rot="20868999" flipH="1">
                <a:off x="3188988" y="1977130"/>
                <a:ext cx="1497144" cy="766882"/>
              </a:xfrm>
              <a:custGeom>
                <a:avLst/>
                <a:gdLst>
                  <a:gd name="connsiteX0" fmla="*/ 0 w 1632319"/>
                  <a:gd name="connsiteY0" fmla="*/ 427575 h 855149"/>
                  <a:gd name="connsiteX1" fmla="*/ 816160 w 1632319"/>
                  <a:gd name="connsiteY1" fmla="*/ 0 h 855149"/>
                  <a:gd name="connsiteX2" fmla="*/ 1632320 w 1632319"/>
                  <a:gd name="connsiteY2" fmla="*/ 427575 h 855149"/>
                  <a:gd name="connsiteX3" fmla="*/ 816160 w 1632319"/>
                  <a:gd name="connsiteY3" fmla="*/ 855150 h 855149"/>
                  <a:gd name="connsiteX4" fmla="*/ 0 w 1632319"/>
                  <a:gd name="connsiteY4" fmla="*/ 427575 h 855149"/>
                  <a:gd name="connsiteX0" fmla="*/ 15256 w 1647576"/>
                  <a:gd name="connsiteY0" fmla="*/ 427575 h 855150"/>
                  <a:gd name="connsiteX1" fmla="*/ 831416 w 1647576"/>
                  <a:gd name="connsiteY1" fmla="*/ 0 h 855150"/>
                  <a:gd name="connsiteX2" fmla="*/ 1647576 w 1647576"/>
                  <a:gd name="connsiteY2" fmla="*/ 427575 h 855150"/>
                  <a:gd name="connsiteX3" fmla="*/ 831416 w 1647576"/>
                  <a:gd name="connsiteY3" fmla="*/ 855150 h 855150"/>
                  <a:gd name="connsiteX4" fmla="*/ 15256 w 1647576"/>
                  <a:gd name="connsiteY4" fmla="*/ 427575 h 855150"/>
                  <a:gd name="connsiteX0" fmla="*/ 11890 w 1630316"/>
                  <a:gd name="connsiteY0" fmla="*/ 492337 h 856509"/>
                  <a:gd name="connsiteX1" fmla="*/ 814156 w 1630316"/>
                  <a:gd name="connsiteY1" fmla="*/ 408 h 856509"/>
                  <a:gd name="connsiteX2" fmla="*/ 1630316 w 1630316"/>
                  <a:gd name="connsiteY2" fmla="*/ 427983 h 856509"/>
                  <a:gd name="connsiteX3" fmla="*/ 814156 w 1630316"/>
                  <a:gd name="connsiteY3" fmla="*/ 855558 h 856509"/>
                  <a:gd name="connsiteX4" fmla="*/ 11890 w 1630316"/>
                  <a:gd name="connsiteY4" fmla="*/ 492337 h 856509"/>
                  <a:gd name="connsiteX0" fmla="*/ 12226 w 1754160"/>
                  <a:gd name="connsiteY0" fmla="*/ 495011 h 862185"/>
                  <a:gd name="connsiteX1" fmla="*/ 814492 w 1754160"/>
                  <a:gd name="connsiteY1" fmla="*/ 3082 h 862185"/>
                  <a:gd name="connsiteX2" fmla="*/ 1754160 w 1754160"/>
                  <a:gd name="connsiteY2" fmla="*/ 344121 h 862185"/>
                  <a:gd name="connsiteX3" fmla="*/ 814492 w 1754160"/>
                  <a:gd name="connsiteY3" fmla="*/ 858232 h 862185"/>
                  <a:gd name="connsiteX4" fmla="*/ 12226 w 1754160"/>
                  <a:gd name="connsiteY4" fmla="*/ 495011 h 86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160" h="862185">
                    <a:moveTo>
                      <a:pt x="12226" y="495011"/>
                    </a:moveTo>
                    <a:cubicBezTo>
                      <a:pt x="118914" y="198415"/>
                      <a:pt x="524170" y="28230"/>
                      <a:pt x="814492" y="3082"/>
                    </a:cubicBezTo>
                    <a:cubicBezTo>
                      <a:pt x="1104814" y="-22066"/>
                      <a:pt x="1754160" y="107978"/>
                      <a:pt x="1754160" y="344121"/>
                    </a:cubicBezTo>
                    <a:cubicBezTo>
                      <a:pt x="1754160" y="580264"/>
                      <a:pt x="1104814" y="833084"/>
                      <a:pt x="814492" y="858232"/>
                    </a:cubicBezTo>
                    <a:cubicBezTo>
                      <a:pt x="524170" y="883380"/>
                      <a:pt x="-94462" y="791607"/>
                      <a:pt x="12226" y="49501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Ellipszis 138"/>
              <p:cNvSpPr/>
              <p:nvPr/>
            </p:nvSpPr>
            <p:spPr>
              <a:xfrm flipH="1">
                <a:off x="4710640" y="1779514"/>
                <a:ext cx="491238" cy="62580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  <a:gd name="connsiteX0" fmla="*/ 64838 w 937949"/>
                  <a:gd name="connsiteY0" fmla="*/ 590218 h 764796"/>
                  <a:gd name="connsiteX1" fmla="*/ 477 w 937949"/>
                  <a:gd name="connsiteY1" fmla="*/ 424672 h 764796"/>
                  <a:gd name="connsiteX2" fmla="*/ 48146 w 937949"/>
                  <a:gd name="connsiteY2" fmla="*/ 177654 h 764796"/>
                  <a:gd name="connsiteX3" fmla="*/ 264830 w 937949"/>
                  <a:gd name="connsiteY3" fmla="*/ 25976 h 764796"/>
                  <a:gd name="connsiteX4" fmla="*/ 470229 w 937949"/>
                  <a:gd name="connsiteY4" fmla="*/ 4756 h 764796"/>
                  <a:gd name="connsiteX5" fmla="*/ 624522 w 937949"/>
                  <a:gd name="connsiteY5" fmla="*/ 77980 h 764796"/>
                  <a:gd name="connsiteX6" fmla="*/ 936291 w 937949"/>
                  <a:gd name="connsiteY6" fmla="*/ 347534 h 764796"/>
                  <a:gd name="connsiteX7" fmla="*/ 737752 w 937949"/>
                  <a:gd name="connsiteY7" fmla="*/ 712876 h 764796"/>
                  <a:gd name="connsiteX8" fmla="*/ 496231 w 937949"/>
                  <a:gd name="connsiteY8" fmla="*/ 763984 h 764796"/>
                  <a:gd name="connsiteX9" fmla="*/ 243161 w 937949"/>
                  <a:gd name="connsiteY9" fmla="*/ 710693 h 764796"/>
                  <a:gd name="connsiteX10" fmla="*/ 64838 w 937949"/>
                  <a:gd name="connsiteY10" fmla="*/ 590218 h 764796"/>
                  <a:gd name="connsiteX0" fmla="*/ 64838 w 943544"/>
                  <a:gd name="connsiteY0" fmla="*/ 610183 h 784761"/>
                  <a:gd name="connsiteX1" fmla="*/ 477 w 943544"/>
                  <a:gd name="connsiteY1" fmla="*/ 444637 h 784761"/>
                  <a:gd name="connsiteX2" fmla="*/ 48146 w 943544"/>
                  <a:gd name="connsiteY2" fmla="*/ 197619 h 784761"/>
                  <a:gd name="connsiteX3" fmla="*/ 264830 w 943544"/>
                  <a:gd name="connsiteY3" fmla="*/ 45941 h 784761"/>
                  <a:gd name="connsiteX4" fmla="*/ 470229 w 943544"/>
                  <a:gd name="connsiteY4" fmla="*/ 24721 h 784761"/>
                  <a:gd name="connsiteX5" fmla="*/ 936291 w 943544"/>
                  <a:gd name="connsiteY5" fmla="*/ 367499 h 784761"/>
                  <a:gd name="connsiteX6" fmla="*/ 737752 w 943544"/>
                  <a:gd name="connsiteY6" fmla="*/ 732841 h 784761"/>
                  <a:gd name="connsiteX7" fmla="*/ 496231 w 943544"/>
                  <a:gd name="connsiteY7" fmla="*/ 783949 h 784761"/>
                  <a:gd name="connsiteX8" fmla="*/ 243161 w 943544"/>
                  <a:gd name="connsiteY8" fmla="*/ 730658 h 784761"/>
                  <a:gd name="connsiteX9" fmla="*/ 64838 w 943544"/>
                  <a:gd name="connsiteY9" fmla="*/ 610183 h 784761"/>
                  <a:gd name="connsiteX0" fmla="*/ 64838 w 953921"/>
                  <a:gd name="connsiteY0" fmla="*/ 569505 h 744083"/>
                  <a:gd name="connsiteX1" fmla="*/ 477 w 953921"/>
                  <a:gd name="connsiteY1" fmla="*/ 403959 h 744083"/>
                  <a:gd name="connsiteX2" fmla="*/ 48146 w 953921"/>
                  <a:gd name="connsiteY2" fmla="*/ 156941 h 744083"/>
                  <a:gd name="connsiteX3" fmla="*/ 264830 w 953921"/>
                  <a:gd name="connsiteY3" fmla="*/ 5263 h 744083"/>
                  <a:gd name="connsiteX4" fmla="*/ 936291 w 953921"/>
                  <a:gd name="connsiteY4" fmla="*/ 326821 h 744083"/>
                  <a:gd name="connsiteX5" fmla="*/ 737752 w 953921"/>
                  <a:gd name="connsiteY5" fmla="*/ 692163 h 744083"/>
                  <a:gd name="connsiteX6" fmla="*/ 496231 w 953921"/>
                  <a:gd name="connsiteY6" fmla="*/ 743271 h 744083"/>
                  <a:gd name="connsiteX7" fmla="*/ 243161 w 953921"/>
                  <a:gd name="connsiteY7" fmla="*/ 689980 h 744083"/>
                  <a:gd name="connsiteX8" fmla="*/ 64838 w 953921"/>
                  <a:gd name="connsiteY8" fmla="*/ 569505 h 744083"/>
                  <a:gd name="connsiteX0" fmla="*/ 64838 w 953921"/>
                  <a:gd name="connsiteY0" fmla="*/ 610098 h 784676"/>
                  <a:gd name="connsiteX1" fmla="*/ 477 w 953921"/>
                  <a:gd name="connsiteY1" fmla="*/ 444552 h 784676"/>
                  <a:gd name="connsiteX2" fmla="*/ 48146 w 953921"/>
                  <a:gd name="connsiteY2" fmla="*/ 197534 h 784676"/>
                  <a:gd name="connsiteX3" fmla="*/ 492417 w 953921"/>
                  <a:gd name="connsiteY3" fmla="*/ 3879 h 784676"/>
                  <a:gd name="connsiteX4" fmla="*/ 936291 w 953921"/>
                  <a:gd name="connsiteY4" fmla="*/ 367414 h 784676"/>
                  <a:gd name="connsiteX5" fmla="*/ 737752 w 953921"/>
                  <a:gd name="connsiteY5" fmla="*/ 732756 h 784676"/>
                  <a:gd name="connsiteX6" fmla="*/ 496231 w 953921"/>
                  <a:gd name="connsiteY6" fmla="*/ 783864 h 784676"/>
                  <a:gd name="connsiteX7" fmla="*/ 243161 w 953921"/>
                  <a:gd name="connsiteY7" fmla="*/ 730573 h 784676"/>
                  <a:gd name="connsiteX8" fmla="*/ 64838 w 953921"/>
                  <a:gd name="connsiteY8" fmla="*/ 610098 h 784676"/>
                  <a:gd name="connsiteX0" fmla="*/ 64838 w 1122823"/>
                  <a:gd name="connsiteY0" fmla="*/ 610098 h 822407"/>
                  <a:gd name="connsiteX1" fmla="*/ 477 w 1122823"/>
                  <a:gd name="connsiteY1" fmla="*/ 444552 h 822407"/>
                  <a:gd name="connsiteX2" fmla="*/ 48146 w 1122823"/>
                  <a:gd name="connsiteY2" fmla="*/ 197534 h 822407"/>
                  <a:gd name="connsiteX3" fmla="*/ 492417 w 1122823"/>
                  <a:gd name="connsiteY3" fmla="*/ 3879 h 822407"/>
                  <a:gd name="connsiteX4" fmla="*/ 936291 w 1122823"/>
                  <a:gd name="connsiteY4" fmla="*/ 367414 h 822407"/>
                  <a:gd name="connsiteX5" fmla="*/ 1105395 w 1122823"/>
                  <a:gd name="connsiteY5" fmla="*/ 795722 h 822407"/>
                  <a:gd name="connsiteX6" fmla="*/ 496231 w 1122823"/>
                  <a:gd name="connsiteY6" fmla="*/ 783864 h 822407"/>
                  <a:gd name="connsiteX7" fmla="*/ 243161 w 1122823"/>
                  <a:gd name="connsiteY7" fmla="*/ 730573 h 822407"/>
                  <a:gd name="connsiteX8" fmla="*/ 64838 w 1122823"/>
                  <a:gd name="connsiteY8" fmla="*/ 610098 h 822407"/>
                  <a:gd name="connsiteX0" fmla="*/ 64838 w 1122823"/>
                  <a:gd name="connsiteY0" fmla="*/ 713487 h 925797"/>
                  <a:gd name="connsiteX1" fmla="*/ 477 w 1122823"/>
                  <a:gd name="connsiteY1" fmla="*/ 547941 h 925797"/>
                  <a:gd name="connsiteX2" fmla="*/ 48146 w 1122823"/>
                  <a:gd name="connsiteY2" fmla="*/ 300923 h 925797"/>
                  <a:gd name="connsiteX3" fmla="*/ 702499 w 1122823"/>
                  <a:gd name="connsiteY3" fmla="*/ 2324 h 925797"/>
                  <a:gd name="connsiteX4" fmla="*/ 936291 w 1122823"/>
                  <a:gd name="connsiteY4" fmla="*/ 470803 h 925797"/>
                  <a:gd name="connsiteX5" fmla="*/ 1105395 w 1122823"/>
                  <a:gd name="connsiteY5" fmla="*/ 899111 h 925797"/>
                  <a:gd name="connsiteX6" fmla="*/ 496231 w 1122823"/>
                  <a:gd name="connsiteY6" fmla="*/ 887253 h 925797"/>
                  <a:gd name="connsiteX7" fmla="*/ 243161 w 1122823"/>
                  <a:gd name="connsiteY7" fmla="*/ 833962 h 925797"/>
                  <a:gd name="connsiteX8" fmla="*/ 64838 w 1122823"/>
                  <a:gd name="connsiteY8" fmla="*/ 713487 h 925797"/>
                  <a:gd name="connsiteX0" fmla="*/ 64838 w 1111843"/>
                  <a:gd name="connsiteY0" fmla="*/ 713487 h 925797"/>
                  <a:gd name="connsiteX1" fmla="*/ 477 w 1111843"/>
                  <a:gd name="connsiteY1" fmla="*/ 547941 h 925797"/>
                  <a:gd name="connsiteX2" fmla="*/ 48146 w 1111843"/>
                  <a:gd name="connsiteY2" fmla="*/ 300923 h 925797"/>
                  <a:gd name="connsiteX3" fmla="*/ 702499 w 1111843"/>
                  <a:gd name="connsiteY3" fmla="*/ 2324 h 925797"/>
                  <a:gd name="connsiteX4" fmla="*/ 568646 w 1111843"/>
                  <a:gd name="connsiteY4" fmla="*/ 544263 h 925797"/>
                  <a:gd name="connsiteX5" fmla="*/ 1105395 w 1111843"/>
                  <a:gd name="connsiteY5" fmla="*/ 899111 h 925797"/>
                  <a:gd name="connsiteX6" fmla="*/ 496231 w 1111843"/>
                  <a:gd name="connsiteY6" fmla="*/ 887253 h 925797"/>
                  <a:gd name="connsiteX7" fmla="*/ 243161 w 1111843"/>
                  <a:gd name="connsiteY7" fmla="*/ 833962 h 925797"/>
                  <a:gd name="connsiteX8" fmla="*/ 64838 w 1111843"/>
                  <a:gd name="connsiteY8" fmla="*/ 713487 h 9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1843" h="925797">
                    <a:moveTo>
                      <a:pt x="64838" y="713487"/>
                    </a:moveTo>
                    <a:cubicBezTo>
                      <a:pt x="24391" y="665817"/>
                      <a:pt x="3259" y="616701"/>
                      <a:pt x="477" y="547941"/>
                    </a:cubicBezTo>
                    <a:cubicBezTo>
                      <a:pt x="-2305" y="479181"/>
                      <a:pt x="6254" y="367372"/>
                      <a:pt x="48146" y="300923"/>
                    </a:cubicBezTo>
                    <a:cubicBezTo>
                      <a:pt x="82200" y="211939"/>
                      <a:pt x="554475" y="-25989"/>
                      <a:pt x="702499" y="2324"/>
                    </a:cubicBezTo>
                    <a:cubicBezTo>
                      <a:pt x="850523" y="30637"/>
                      <a:pt x="489826" y="429780"/>
                      <a:pt x="568646" y="544263"/>
                    </a:cubicBezTo>
                    <a:cubicBezTo>
                      <a:pt x="647466" y="658746"/>
                      <a:pt x="1175849" y="837648"/>
                      <a:pt x="1105395" y="899111"/>
                    </a:cubicBezTo>
                    <a:cubicBezTo>
                      <a:pt x="1034941" y="960574"/>
                      <a:pt x="639937" y="898111"/>
                      <a:pt x="496231" y="887253"/>
                    </a:cubicBezTo>
                    <a:cubicBezTo>
                      <a:pt x="352525" y="876395"/>
                      <a:pt x="315060" y="862923"/>
                      <a:pt x="243161" y="833962"/>
                    </a:cubicBezTo>
                    <a:cubicBezTo>
                      <a:pt x="171262" y="805001"/>
                      <a:pt x="105285" y="761157"/>
                      <a:pt x="64838" y="71348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rot="1794425" flipV="1">
                <a:off x="3142513" y="1552994"/>
                <a:ext cx="1059920" cy="118934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726" h="1297890">
                    <a:moveTo>
                      <a:pt x="369332" y="1295048"/>
                    </a:moveTo>
                    <a:cubicBezTo>
                      <a:pt x="443341" y="1308650"/>
                      <a:pt x="598746" y="1282471"/>
                      <a:pt x="600499" y="1013808"/>
                    </a:cubicBezTo>
                    <a:lnTo>
                      <a:pt x="336416" y="412591"/>
                    </a:lnTo>
                    <a:cubicBezTo>
                      <a:pt x="489665" y="391577"/>
                      <a:pt x="785834" y="581398"/>
                      <a:pt x="906498" y="627586"/>
                    </a:cubicBezTo>
                    <a:cubicBezTo>
                      <a:pt x="1027162" y="673774"/>
                      <a:pt x="1013809" y="693294"/>
                      <a:pt x="1060400" y="689721"/>
                    </a:cubicBezTo>
                    <a:cubicBezTo>
                      <a:pt x="1106991" y="686148"/>
                      <a:pt x="1115200" y="622541"/>
                      <a:pt x="1139193" y="584498"/>
                    </a:cubicBezTo>
                    <a:cubicBezTo>
                      <a:pt x="1163186" y="546455"/>
                      <a:pt x="1225690" y="501953"/>
                      <a:pt x="1204361" y="461463"/>
                    </a:cubicBezTo>
                    <a:cubicBezTo>
                      <a:pt x="1183032" y="420973"/>
                      <a:pt x="1222393" y="440265"/>
                      <a:pt x="1058073" y="363210"/>
                    </a:cubicBezTo>
                    <a:cubicBezTo>
                      <a:pt x="767280" y="243076"/>
                      <a:pt x="300337" y="-30617"/>
                      <a:pt x="185694" y="2808"/>
                    </a:cubicBezTo>
                    <a:cubicBezTo>
                      <a:pt x="81288" y="10815"/>
                      <a:pt x="16517" y="61730"/>
                      <a:pt x="7825" y="147195"/>
                    </a:cubicBezTo>
                    <a:cubicBezTo>
                      <a:pt x="-32985" y="314475"/>
                      <a:pt x="96193" y="740886"/>
                      <a:pt x="156444" y="932195"/>
                    </a:cubicBezTo>
                    <a:cubicBezTo>
                      <a:pt x="216695" y="1123504"/>
                      <a:pt x="295323" y="1281446"/>
                      <a:pt x="369332" y="1295048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0" name="Szabadkézi sokszög 179"/>
              <p:cNvSpPr/>
              <p:nvPr/>
            </p:nvSpPr>
            <p:spPr>
              <a:xfrm rot="7059536">
                <a:off x="4229618" y="2321930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81" name="Szabadkézi sokszög 180"/>
              <p:cNvSpPr/>
              <p:nvPr/>
            </p:nvSpPr>
            <p:spPr>
              <a:xfrm rot="13534049" flipH="1">
                <a:off x="3930431" y="2122738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75" name="Szabadkézi sokszög 274"/>
              <p:cNvSpPr>
                <a:spLocks noChangeAspect="1"/>
              </p:cNvSpPr>
              <p:nvPr/>
            </p:nvSpPr>
            <p:spPr>
              <a:xfrm rot="5820000" flipH="1">
                <a:off x="4571677" y="749267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8" name="Szövegdoboz 287"/>
          <p:cNvSpPr txBox="1"/>
          <p:nvPr/>
        </p:nvSpPr>
        <p:spPr>
          <a:xfrm>
            <a:off x="7776271" y="2598575"/>
            <a:ext cx="439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János neve azt jelenti:</a:t>
            </a:r>
          </a:p>
          <a:p>
            <a:r>
              <a:rPr lang="hu-HU" sz="3200" b="1" dirty="0" smtClean="0">
                <a:solidFill>
                  <a:schemeClr val="bg1"/>
                </a:solidFill>
              </a:rPr>
              <a:t>Isten megkönyörül.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128" grpId="0"/>
      <p:bldP spid="2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146412" y="888987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Tudod-e?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-14324" y="888987"/>
            <a:ext cx="1160736" cy="647700"/>
          </a:xfrm>
          <a:prstGeom prst="rect">
            <a:avLst/>
          </a:prstGeom>
          <a:solidFill>
            <a:srgbClr val="097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409752" y="760313"/>
            <a:ext cx="778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Amikor felnőtt a gyermek, próféta lett belőle. János az emberek szívét Jézus fogadására készítette elő.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17054" y="3244151"/>
            <a:ext cx="11557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</a:t>
            </a:r>
            <a:r>
              <a:rPr lang="hu-HU" sz="2800" dirty="0" smtClean="0">
                <a:solidFill>
                  <a:schemeClr val="bg1"/>
                </a:solidFill>
              </a:rPr>
              <a:t>kik megbánták a bűneiket, azokat megkeresztelte a Jordán folyóban.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Ő keresztelte meg Jézust is. Ezért hívják őt Keresztelő Jánosnak.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240927" y="5297102"/>
            <a:ext cx="971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Jézus eljövetelére készítette fel az embereket, ezért idézzük fel advent idején Keresztelő János történetét.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50985" y="6869522"/>
            <a:ext cx="55179" cy="117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221 -0.925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zabadkézi sokszög 71"/>
          <p:cNvSpPr/>
          <p:nvPr/>
        </p:nvSpPr>
        <p:spPr>
          <a:xfrm>
            <a:off x="-102478" y="773248"/>
            <a:ext cx="12230985" cy="6155190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Szabadkézi sokszög 74"/>
          <p:cNvSpPr/>
          <p:nvPr/>
        </p:nvSpPr>
        <p:spPr>
          <a:xfrm>
            <a:off x="-25559" y="1862419"/>
            <a:ext cx="12230988" cy="4438001"/>
          </a:xfrm>
          <a:custGeom>
            <a:avLst/>
            <a:gdLst>
              <a:gd name="connsiteX0" fmla="*/ 5749492 w 12230988"/>
              <a:gd name="connsiteY0" fmla="*/ 0 h 6155190"/>
              <a:gd name="connsiteX1" fmla="*/ 6558238 w 12230988"/>
              <a:gd name="connsiteY1" fmla="*/ 61116 h 6155190"/>
              <a:gd name="connsiteX2" fmla="*/ 6737958 w 12230988"/>
              <a:gd name="connsiteY2" fmla="*/ 152789 h 6155190"/>
              <a:gd name="connsiteX3" fmla="*/ 7007537 w 12230988"/>
              <a:gd name="connsiteY3" fmla="*/ 305577 h 6155190"/>
              <a:gd name="connsiteX4" fmla="*/ 7546700 w 12230988"/>
              <a:gd name="connsiteY4" fmla="*/ 397249 h 6155190"/>
              <a:gd name="connsiteX5" fmla="*/ 7666514 w 12230988"/>
              <a:gd name="connsiteY5" fmla="*/ 427807 h 6155190"/>
              <a:gd name="connsiteX6" fmla="*/ 7786327 w 12230988"/>
              <a:gd name="connsiteY6" fmla="*/ 488923 h 6155190"/>
              <a:gd name="connsiteX7" fmla="*/ 8145770 w 12230988"/>
              <a:gd name="connsiteY7" fmla="*/ 519480 h 6155190"/>
              <a:gd name="connsiteX8" fmla="*/ 8804746 w 12230988"/>
              <a:gd name="connsiteY8" fmla="*/ 611154 h 6155190"/>
              <a:gd name="connsiteX9" fmla="*/ 8954513 w 12230988"/>
              <a:gd name="connsiteY9" fmla="*/ 641712 h 6155190"/>
              <a:gd name="connsiteX10" fmla="*/ 9134233 w 12230988"/>
              <a:gd name="connsiteY10" fmla="*/ 733384 h 6155190"/>
              <a:gd name="connsiteX11" fmla="*/ 9343907 w 12230988"/>
              <a:gd name="connsiteY11" fmla="*/ 855615 h 6155190"/>
              <a:gd name="connsiteX12" fmla="*/ 9613489 w 12230988"/>
              <a:gd name="connsiteY12" fmla="*/ 916729 h 6155190"/>
              <a:gd name="connsiteX13" fmla="*/ 9703349 w 12230988"/>
              <a:gd name="connsiteY13" fmla="*/ 977845 h 6155190"/>
              <a:gd name="connsiteX14" fmla="*/ 10092744 w 12230988"/>
              <a:gd name="connsiteY14" fmla="*/ 1161191 h 6155190"/>
              <a:gd name="connsiteX15" fmla="*/ 10212559 w 12230988"/>
              <a:gd name="connsiteY15" fmla="*/ 1191748 h 6155190"/>
              <a:gd name="connsiteX16" fmla="*/ 11081209 w 12230988"/>
              <a:gd name="connsiteY16" fmla="*/ 1161191 h 6155190"/>
              <a:gd name="connsiteX17" fmla="*/ 11171069 w 12230988"/>
              <a:gd name="connsiteY17" fmla="*/ 1130634 h 6155190"/>
              <a:gd name="connsiteX18" fmla="*/ 11380743 w 12230988"/>
              <a:gd name="connsiteY18" fmla="*/ 1100076 h 6155190"/>
              <a:gd name="connsiteX19" fmla="*/ 11905056 w 12230988"/>
              <a:gd name="connsiteY19" fmla="*/ 1112145 h 6155190"/>
              <a:gd name="connsiteX20" fmla="*/ 12230988 w 12230988"/>
              <a:gd name="connsiteY20" fmla="*/ 1123643 h 6155190"/>
              <a:gd name="connsiteX21" fmla="*/ 12230988 w 12230988"/>
              <a:gd name="connsiteY21" fmla="*/ 6155190 h 6155190"/>
              <a:gd name="connsiteX22" fmla="*/ 0 w 12230988"/>
              <a:gd name="connsiteY22" fmla="*/ 6155190 h 6155190"/>
              <a:gd name="connsiteX23" fmla="*/ 0 w 12230988"/>
              <a:gd name="connsiteY23" fmla="*/ 1150534 h 6155190"/>
              <a:gd name="connsiteX24" fmla="*/ 28382 w 12230988"/>
              <a:gd name="connsiteY24" fmla="*/ 1161191 h 6155190"/>
              <a:gd name="connsiteX25" fmla="*/ 178149 w 12230988"/>
              <a:gd name="connsiteY25" fmla="*/ 1252864 h 6155190"/>
              <a:gd name="connsiteX26" fmla="*/ 507638 w 12230988"/>
              <a:gd name="connsiteY26" fmla="*/ 1375094 h 6155190"/>
              <a:gd name="connsiteX27" fmla="*/ 1016847 w 12230988"/>
              <a:gd name="connsiteY27" fmla="*/ 1466767 h 6155190"/>
              <a:gd name="connsiteX28" fmla="*/ 1286428 w 12230988"/>
              <a:gd name="connsiteY28" fmla="*/ 1527883 h 6155190"/>
              <a:gd name="connsiteX29" fmla="*/ 1406241 w 12230988"/>
              <a:gd name="connsiteY29" fmla="*/ 1497325 h 6155190"/>
              <a:gd name="connsiteX30" fmla="*/ 1675822 w 12230988"/>
              <a:gd name="connsiteY30" fmla="*/ 1283422 h 6155190"/>
              <a:gd name="connsiteX31" fmla="*/ 2214985 w 12230988"/>
              <a:gd name="connsiteY31" fmla="*/ 1038960 h 6155190"/>
              <a:gd name="connsiteX32" fmla="*/ 2364752 w 12230988"/>
              <a:gd name="connsiteY32" fmla="*/ 947287 h 6155190"/>
              <a:gd name="connsiteX33" fmla="*/ 2754146 w 12230988"/>
              <a:gd name="connsiteY33" fmla="*/ 641712 h 6155190"/>
              <a:gd name="connsiteX34" fmla="*/ 3113588 w 12230988"/>
              <a:gd name="connsiteY34" fmla="*/ 488923 h 6155190"/>
              <a:gd name="connsiteX35" fmla="*/ 3592844 w 12230988"/>
              <a:gd name="connsiteY35" fmla="*/ 366693 h 6155190"/>
              <a:gd name="connsiteX36" fmla="*/ 4012193 w 12230988"/>
              <a:gd name="connsiteY36" fmla="*/ 244461 h 6155190"/>
              <a:gd name="connsiteX37" fmla="*/ 4671169 w 12230988"/>
              <a:gd name="connsiteY37" fmla="*/ 183346 h 6155190"/>
              <a:gd name="connsiteX38" fmla="*/ 5300191 w 12230988"/>
              <a:gd name="connsiteY38" fmla="*/ 91674 h 6155190"/>
              <a:gd name="connsiteX39" fmla="*/ 5539819 w 12230988"/>
              <a:gd name="connsiteY39" fmla="*/ 61116 h 6155190"/>
              <a:gd name="connsiteX40" fmla="*/ 5749492 w 12230988"/>
              <a:gd name="connsiteY40" fmla="*/ 0 h 61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30988" h="6155190">
                <a:moveTo>
                  <a:pt x="5749492" y="0"/>
                </a:moveTo>
                <a:cubicBezTo>
                  <a:pt x="6019074" y="20373"/>
                  <a:pt x="6290968" y="19805"/>
                  <a:pt x="6558238" y="61116"/>
                </a:cubicBezTo>
                <a:cubicBezTo>
                  <a:pt x="6624457" y="71351"/>
                  <a:pt x="6679406" y="119605"/>
                  <a:pt x="6737958" y="152789"/>
                </a:cubicBezTo>
                <a:cubicBezTo>
                  <a:pt x="6855723" y="219535"/>
                  <a:pt x="6847383" y="257522"/>
                  <a:pt x="7007537" y="305577"/>
                </a:cubicBezTo>
                <a:cubicBezTo>
                  <a:pt x="7183176" y="358277"/>
                  <a:pt x="7367753" y="364058"/>
                  <a:pt x="7546700" y="397249"/>
                </a:cubicBezTo>
                <a:cubicBezTo>
                  <a:pt x="7587202" y="404764"/>
                  <a:pt x="7627968" y="413062"/>
                  <a:pt x="7666514" y="427807"/>
                </a:cubicBezTo>
                <a:cubicBezTo>
                  <a:pt x="7708323" y="443802"/>
                  <a:pt x="7742439" y="480529"/>
                  <a:pt x="7786327" y="488923"/>
                </a:cubicBezTo>
                <a:cubicBezTo>
                  <a:pt x="7904496" y="511526"/>
                  <a:pt x="8026081" y="507853"/>
                  <a:pt x="8145770" y="519480"/>
                </a:cubicBezTo>
                <a:cubicBezTo>
                  <a:pt x="8366420" y="540919"/>
                  <a:pt x="8586634" y="570697"/>
                  <a:pt x="8804746" y="611154"/>
                </a:cubicBezTo>
                <a:cubicBezTo>
                  <a:pt x="8854836" y="620444"/>
                  <a:pt x="8904590" y="631525"/>
                  <a:pt x="8954513" y="641712"/>
                </a:cubicBezTo>
                <a:cubicBezTo>
                  <a:pt x="9014420" y="672268"/>
                  <a:pt x="9075684" y="700201"/>
                  <a:pt x="9134233" y="733384"/>
                </a:cubicBezTo>
                <a:cubicBezTo>
                  <a:pt x="9220556" y="782308"/>
                  <a:pt x="9242366" y="824537"/>
                  <a:pt x="9343907" y="855615"/>
                </a:cubicBezTo>
                <a:cubicBezTo>
                  <a:pt x="9458951" y="890824"/>
                  <a:pt x="9515826" y="866914"/>
                  <a:pt x="9613489" y="916729"/>
                </a:cubicBezTo>
                <a:cubicBezTo>
                  <a:pt x="9645688" y="933154"/>
                  <a:pt x="9671744" y="960259"/>
                  <a:pt x="9703349" y="977845"/>
                </a:cubicBezTo>
                <a:cubicBezTo>
                  <a:pt x="9807953" y="1036052"/>
                  <a:pt x="9970310" y="1119558"/>
                  <a:pt x="10092744" y="1161191"/>
                </a:cubicBezTo>
                <a:cubicBezTo>
                  <a:pt x="10131798" y="1174471"/>
                  <a:pt x="10172620" y="1181563"/>
                  <a:pt x="10212559" y="1191748"/>
                </a:cubicBezTo>
                <a:cubicBezTo>
                  <a:pt x="10502108" y="1181563"/>
                  <a:pt x="10792049" y="1179628"/>
                  <a:pt x="11081209" y="1161191"/>
                </a:cubicBezTo>
                <a:cubicBezTo>
                  <a:pt x="11112720" y="1159181"/>
                  <a:pt x="11140107" y="1136950"/>
                  <a:pt x="11171069" y="1130634"/>
                </a:cubicBezTo>
                <a:cubicBezTo>
                  <a:pt x="11240298" y="1116508"/>
                  <a:pt x="11310851" y="1110262"/>
                  <a:pt x="11380743" y="1100076"/>
                </a:cubicBezTo>
                <a:cubicBezTo>
                  <a:pt x="11555472" y="1105169"/>
                  <a:pt x="11730286" y="1108121"/>
                  <a:pt x="11905056" y="1112145"/>
                </a:cubicBezTo>
                <a:lnTo>
                  <a:pt x="12230988" y="1123643"/>
                </a:lnTo>
                <a:lnTo>
                  <a:pt x="12230988" y="6155190"/>
                </a:lnTo>
                <a:lnTo>
                  <a:pt x="0" y="6155190"/>
                </a:lnTo>
                <a:lnTo>
                  <a:pt x="0" y="1150534"/>
                </a:lnTo>
                <a:lnTo>
                  <a:pt x="28382" y="1161191"/>
                </a:lnTo>
                <a:cubicBezTo>
                  <a:pt x="81894" y="1184586"/>
                  <a:pt x="126077" y="1226302"/>
                  <a:pt x="178149" y="1252864"/>
                </a:cubicBezTo>
                <a:cubicBezTo>
                  <a:pt x="241103" y="1284976"/>
                  <a:pt x="447724" y="1358795"/>
                  <a:pt x="507638" y="1375094"/>
                </a:cubicBezTo>
                <a:cubicBezTo>
                  <a:pt x="815414" y="1458824"/>
                  <a:pt x="721192" y="1420365"/>
                  <a:pt x="1016847" y="1466767"/>
                </a:cubicBezTo>
                <a:cubicBezTo>
                  <a:pt x="1115716" y="1482285"/>
                  <a:pt x="1191021" y="1503551"/>
                  <a:pt x="1286428" y="1527883"/>
                </a:cubicBezTo>
                <a:cubicBezTo>
                  <a:pt x="1326366" y="1517697"/>
                  <a:pt x="1371181" y="1519336"/>
                  <a:pt x="1406241" y="1497325"/>
                </a:cubicBezTo>
                <a:cubicBezTo>
                  <a:pt x="1503195" y="1436458"/>
                  <a:pt x="1570738" y="1328090"/>
                  <a:pt x="1675822" y="1283422"/>
                </a:cubicBezTo>
                <a:cubicBezTo>
                  <a:pt x="1894760" y="1190358"/>
                  <a:pt x="2023575" y="1145472"/>
                  <a:pt x="2214985" y="1038960"/>
                </a:cubicBezTo>
                <a:cubicBezTo>
                  <a:pt x="2266094" y="1010520"/>
                  <a:pt x="2317667" y="982221"/>
                  <a:pt x="2364752" y="947287"/>
                </a:cubicBezTo>
                <a:cubicBezTo>
                  <a:pt x="2508176" y="840874"/>
                  <a:pt x="2593667" y="727878"/>
                  <a:pt x="2754146" y="641712"/>
                </a:cubicBezTo>
                <a:cubicBezTo>
                  <a:pt x="2869008" y="580039"/>
                  <a:pt x="2990016" y="529443"/>
                  <a:pt x="3113588" y="488923"/>
                </a:cubicBezTo>
                <a:cubicBezTo>
                  <a:pt x="3270357" y="437517"/>
                  <a:pt x="3433735" y="409976"/>
                  <a:pt x="3592844" y="366693"/>
                </a:cubicBezTo>
                <a:cubicBezTo>
                  <a:pt x="3733313" y="328478"/>
                  <a:pt x="3868794" y="268844"/>
                  <a:pt x="4012193" y="244461"/>
                </a:cubicBezTo>
                <a:cubicBezTo>
                  <a:pt x="4229755" y="207470"/>
                  <a:pt x="4452080" y="209336"/>
                  <a:pt x="4671169" y="183346"/>
                </a:cubicBezTo>
                <a:cubicBezTo>
                  <a:pt x="4881553" y="158390"/>
                  <a:pt x="5090375" y="121198"/>
                  <a:pt x="5300191" y="91674"/>
                </a:cubicBezTo>
                <a:cubicBezTo>
                  <a:pt x="5379933" y="80453"/>
                  <a:pt x="5460416" y="74616"/>
                  <a:pt x="5539819" y="61116"/>
                </a:cubicBezTo>
                <a:cubicBezTo>
                  <a:pt x="5615041" y="48326"/>
                  <a:pt x="5678271" y="24221"/>
                  <a:pt x="574949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4" name="Szabadkézi sokszög 163"/>
          <p:cNvSpPr/>
          <p:nvPr/>
        </p:nvSpPr>
        <p:spPr>
          <a:xfrm flipH="1">
            <a:off x="-179397" y="2664372"/>
            <a:ext cx="12384825" cy="3701957"/>
          </a:xfrm>
          <a:custGeom>
            <a:avLst/>
            <a:gdLst>
              <a:gd name="connsiteX0" fmla="*/ 9142490 w 12191999"/>
              <a:gd name="connsiteY0" fmla="*/ 1341133 h 2991373"/>
              <a:gd name="connsiteX1" fmla="*/ 9142490 w 12191999"/>
              <a:gd name="connsiteY1" fmla="*/ 1630809 h 2991373"/>
              <a:gd name="connsiteX2" fmla="*/ 8936421 w 12191999"/>
              <a:gd name="connsiteY2" fmla="*/ 1630809 h 2991373"/>
              <a:gd name="connsiteX3" fmla="*/ 8936421 w 12191999"/>
              <a:gd name="connsiteY3" fmla="*/ 1341133 h 2991373"/>
              <a:gd name="connsiteX4" fmla="*/ 10744199 w 12191999"/>
              <a:gd name="connsiteY4" fmla="*/ 1173609 h 2991373"/>
              <a:gd name="connsiteX5" fmla="*/ 10744199 w 12191999"/>
              <a:gd name="connsiteY5" fmla="*/ 1630809 h 2991373"/>
              <a:gd name="connsiteX6" fmla="*/ 10382249 w 12191999"/>
              <a:gd name="connsiteY6" fmla="*/ 1630809 h 2991373"/>
              <a:gd name="connsiteX7" fmla="*/ 10382249 w 12191999"/>
              <a:gd name="connsiteY7" fmla="*/ 1173609 h 2991373"/>
              <a:gd name="connsiteX8" fmla="*/ 8764490 w 12191999"/>
              <a:gd name="connsiteY8" fmla="*/ 624094 h 2991373"/>
              <a:gd name="connsiteX9" fmla="*/ 8764490 w 12191999"/>
              <a:gd name="connsiteY9" fmla="*/ 1081294 h 2991373"/>
              <a:gd name="connsiteX10" fmla="*/ 8402540 w 12191999"/>
              <a:gd name="connsiteY10" fmla="*/ 1081294 h 2991373"/>
              <a:gd name="connsiteX11" fmla="*/ 8402540 w 12191999"/>
              <a:gd name="connsiteY11" fmla="*/ 624094 h 2991373"/>
              <a:gd name="connsiteX12" fmla="*/ 9533801 w 12191999"/>
              <a:gd name="connsiteY12" fmla="*/ 602096 h 2991373"/>
              <a:gd name="connsiteX13" fmla="*/ 9533801 w 12191999"/>
              <a:gd name="connsiteY13" fmla="*/ 1059296 h 2991373"/>
              <a:gd name="connsiteX14" fmla="*/ 9171852 w 12191999"/>
              <a:gd name="connsiteY14" fmla="*/ 1059296 h 2991373"/>
              <a:gd name="connsiteX15" fmla="*/ 9171852 w 12191999"/>
              <a:gd name="connsiteY15" fmla="*/ 602096 h 2991373"/>
              <a:gd name="connsiteX16" fmla="*/ 8971737 w 12191999"/>
              <a:gd name="connsiteY16" fmla="*/ 769 h 2991373"/>
              <a:gd name="connsiteX17" fmla="*/ 8821610 w 12191999"/>
              <a:gd name="connsiteY17" fmla="*/ 12328 h 2991373"/>
              <a:gd name="connsiteX18" fmla="*/ 8015176 w 12191999"/>
              <a:gd name="connsiteY18" fmla="*/ 24026 h 2991373"/>
              <a:gd name="connsiteX19" fmla="*/ 7554356 w 12191999"/>
              <a:gd name="connsiteY19" fmla="*/ 47425 h 2991373"/>
              <a:gd name="connsiteX20" fmla="*/ 7291031 w 12191999"/>
              <a:gd name="connsiteY20" fmla="*/ 59124 h 2991373"/>
              <a:gd name="connsiteX21" fmla="*/ 7192283 w 12191999"/>
              <a:gd name="connsiteY21" fmla="*/ 538794 h 2991373"/>
              <a:gd name="connsiteX22" fmla="*/ 7175826 w 12191999"/>
              <a:gd name="connsiteY22" fmla="*/ 749380 h 2991373"/>
              <a:gd name="connsiteX23" fmla="*/ 6254186 w 12191999"/>
              <a:gd name="connsiteY23" fmla="*/ 784478 h 2991373"/>
              <a:gd name="connsiteX24" fmla="*/ 5826282 w 12191999"/>
              <a:gd name="connsiteY24" fmla="*/ 796177 h 2991373"/>
              <a:gd name="connsiteX25" fmla="*/ 5628788 w 12191999"/>
              <a:gd name="connsiteY25" fmla="*/ 807876 h 2991373"/>
              <a:gd name="connsiteX26" fmla="*/ 5200884 w 12191999"/>
              <a:gd name="connsiteY26" fmla="*/ 831275 h 2991373"/>
              <a:gd name="connsiteX27" fmla="*/ 5052763 w 12191999"/>
              <a:gd name="connsiteY27" fmla="*/ 842974 h 2991373"/>
              <a:gd name="connsiteX28" fmla="*/ 5008672 w 12191999"/>
              <a:gd name="connsiteY28" fmla="*/ 303781 h 2991373"/>
              <a:gd name="connsiteX29" fmla="*/ 3472809 w 12191999"/>
              <a:gd name="connsiteY29" fmla="*/ 328207 h 2991373"/>
              <a:gd name="connsiteX30" fmla="*/ 3489266 w 12191999"/>
              <a:gd name="connsiteY30" fmla="*/ 398403 h 2991373"/>
              <a:gd name="connsiteX31" fmla="*/ 3522182 w 12191999"/>
              <a:gd name="connsiteY31" fmla="*/ 924869 h 2991373"/>
              <a:gd name="connsiteX32" fmla="*/ 3489266 w 12191999"/>
              <a:gd name="connsiteY32" fmla="*/ 1041861 h 2991373"/>
              <a:gd name="connsiteX33" fmla="*/ 3472809 w 12191999"/>
              <a:gd name="connsiteY33" fmla="*/ 1088658 h 2991373"/>
              <a:gd name="connsiteX34" fmla="*/ 3341146 w 12191999"/>
              <a:gd name="connsiteY34" fmla="*/ 1076959 h 2991373"/>
              <a:gd name="connsiteX35" fmla="*/ 2718753 w 12191999"/>
              <a:gd name="connsiteY35" fmla="*/ 1095056 h 2991373"/>
              <a:gd name="connsiteX36" fmla="*/ 2765121 w 12191999"/>
              <a:gd name="connsiteY36" fmla="*/ 141019 h 2991373"/>
              <a:gd name="connsiteX37" fmla="*/ 1250997 w 12191999"/>
              <a:gd name="connsiteY37" fmla="*/ 129320 h 2991373"/>
              <a:gd name="connsiteX38" fmla="*/ 1151006 w 12191999"/>
              <a:gd name="connsiteY38" fmla="*/ 127265 h 2991373"/>
              <a:gd name="connsiteX39" fmla="*/ 1137028 w 12191999"/>
              <a:gd name="connsiteY39" fmla="*/ 126685 h 2991373"/>
              <a:gd name="connsiteX40" fmla="*/ 1135792 w 12191999"/>
              <a:gd name="connsiteY40" fmla="*/ 129320 h 2991373"/>
              <a:gd name="connsiteX41" fmla="*/ 1102877 w 12191999"/>
              <a:gd name="connsiteY41" fmla="*/ 176117 h 2991373"/>
              <a:gd name="connsiteX42" fmla="*/ 1086420 w 12191999"/>
              <a:gd name="connsiteY42" fmla="*/ 246312 h 2991373"/>
              <a:gd name="connsiteX43" fmla="*/ 872466 w 12191999"/>
              <a:gd name="connsiteY43" fmla="*/ 1182252 h 2991373"/>
              <a:gd name="connsiteX44" fmla="*/ 559768 w 12191999"/>
              <a:gd name="connsiteY44" fmla="*/ 1170553 h 2991373"/>
              <a:gd name="connsiteX45" fmla="*/ 345815 w 12191999"/>
              <a:gd name="connsiteY45" fmla="*/ 1158854 h 2991373"/>
              <a:gd name="connsiteX46" fmla="*/ 33116 w 12191999"/>
              <a:gd name="connsiteY46" fmla="*/ 1147155 h 2991373"/>
              <a:gd name="connsiteX47" fmla="*/ 0 w 12191999"/>
              <a:gd name="connsiteY47" fmla="*/ 1145473 h 2991373"/>
              <a:gd name="connsiteX48" fmla="*/ 0 w 12191999"/>
              <a:gd name="connsiteY48" fmla="*/ 2991373 h 2991373"/>
              <a:gd name="connsiteX49" fmla="*/ 10302235 w 12191999"/>
              <a:gd name="connsiteY49" fmla="*/ 2991373 h 2991373"/>
              <a:gd name="connsiteX50" fmla="*/ 10302817 w 12191999"/>
              <a:gd name="connsiteY50" fmla="*/ 2972238 h 2991373"/>
              <a:gd name="connsiteX51" fmla="*/ 10356653 w 12191999"/>
              <a:gd name="connsiteY51" fmla="*/ 2991373 h 2991373"/>
              <a:gd name="connsiteX52" fmla="*/ 12191999 w 12191999"/>
              <a:gd name="connsiteY52" fmla="*/ 2991373 h 2991373"/>
              <a:gd name="connsiteX53" fmla="*/ 12191999 w 12191999"/>
              <a:gd name="connsiteY53" fmla="*/ 452177 h 2991373"/>
              <a:gd name="connsiteX54" fmla="*/ 12162555 w 12191999"/>
              <a:gd name="connsiteY54" fmla="*/ 445200 h 2991373"/>
              <a:gd name="connsiteX55" fmla="*/ 11586531 w 12191999"/>
              <a:gd name="connsiteY55" fmla="*/ 445200 h 2991373"/>
              <a:gd name="connsiteX56" fmla="*/ 11537156 w 12191999"/>
              <a:gd name="connsiteY56" fmla="*/ 468598 h 2991373"/>
              <a:gd name="connsiteX57" fmla="*/ 11570072 w 12191999"/>
              <a:gd name="connsiteY57" fmla="*/ 597290 h 2991373"/>
              <a:gd name="connsiteX58" fmla="*/ 11586531 w 12191999"/>
              <a:gd name="connsiteY58" fmla="*/ 679185 h 2991373"/>
              <a:gd name="connsiteX59" fmla="*/ 11635903 w 12191999"/>
              <a:gd name="connsiteY59" fmla="*/ 1088658 h 2991373"/>
              <a:gd name="connsiteX60" fmla="*/ 11339662 w 12191999"/>
              <a:gd name="connsiteY60" fmla="*/ 1100358 h 2991373"/>
              <a:gd name="connsiteX61" fmla="*/ 11273831 w 12191999"/>
              <a:gd name="connsiteY61" fmla="*/ 1076959 h 2991373"/>
              <a:gd name="connsiteX62" fmla="*/ 11257372 w 12191999"/>
              <a:gd name="connsiteY62" fmla="*/ 1041861 h 2991373"/>
              <a:gd name="connsiteX63" fmla="*/ 11240915 w 12191999"/>
              <a:gd name="connsiteY63" fmla="*/ 983365 h 2991373"/>
              <a:gd name="connsiteX64" fmla="*/ 11224457 w 12191999"/>
              <a:gd name="connsiteY64" fmla="*/ 772778 h 2991373"/>
              <a:gd name="connsiteX65" fmla="*/ 11208000 w 12191999"/>
              <a:gd name="connsiteY65" fmla="*/ 679185 h 2991373"/>
              <a:gd name="connsiteX66" fmla="*/ 11191541 w 12191999"/>
              <a:gd name="connsiteY66" fmla="*/ 632388 h 2991373"/>
              <a:gd name="connsiteX67" fmla="*/ 10977590 w 12191999"/>
              <a:gd name="connsiteY67" fmla="*/ 597290 h 2991373"/>
              <a:gd name="connsiteX68" fmla="*/ 10780094 w 12191999"/>
              <a:gd name="connsiteY68" fmla="*/ 632388 h 2991373"/>
              <a:gd name="connsiteX69" fmla="*/ 10697806 w 12191999"/>
              <a:gd name="connsiteY69" fmla="*/ 644087 h 2991373"/>
              <a:gd name="connsiteX70" fmla="*/ 10516769 w 12191999"/>
              <a:gd name="connsiteY70" fmla="*/ 667486 h 2991373"/>
              <a:gd name="connsiteX71" fmla="*/ 10401565 w 12191999"/>
              <a:gd name="connsiteY71" fmla="*/ 679185 h 2991373"/>
              <a:gd name="connsiteX72" fmla="*/ 10335733 w 12191999"/>
              <a:gd name="connsiteY72" fmla="*/ 690884 h 2991373"/>
              <a:gd name="connsiteX73" fmla="*/ 10121781 w 12191999"/>
              <a:gd name="connsiteY73" fmla="*/ 702583 h 2991373"/>
              <a:gd name="connsiteX74" fmla="*/ 10039491 w 12191999"/>
              <a:gd name="connsiteY74" fmla="*/ 386703 h 2991373"/>
              <a:gd name="connsiteX75" fmla="*/ 10023034 w 12191999"/>
              <a:gd name="connsiteY75" fmla="*/ 269711 h 2991373"/>
              <a:gd name="connsiteX76" fmla="*/ 9792623 w 12191999"/>
              <a:gd name="connsiteY76" fmla="*/ 258012 h 2991373"/>
              <a:gd name="connsiteX77" fmla="*/ 9710335 w 12191999"/>
              <a:gd name="connsiteY77" fmla="*/ 246312 h 2991373"/>
              <a:gd name="connsiteX78" fmla="*/ 9693876 w 12191999"/>
              <a:gd name="connsiteY78" fmla="*/ 152718 h 2991373"/>
              <a:gd name="connsiteX79" fmla="*/ 9677419 w 12191999"/>
              <a:gd name="connsiteY79" fmla="*/ 117620 h 2991373"/>
              <a:gd name="connsiteX80" fmla="*/ 9414092 w 12191999"/>
              <a:gd name="connsiteY80" fmla="*/ 105921 h 2991373"/>
              <a:gd name="connsiteX81" fmla="*/ 9397635 w 12191999"/>
              <a:gd name="connsiteY81" fmla="*/ 234613 h 2991373"/>
              <a:gd name="connsiteX82" fmla="*/ 9150767 w 12191999"/>
              <a:gd name="connsiteY82" fmla="*/ 246312 h 2991373"/>
              <a:gd name="connsiteX83" fmla="*/ 9101394 w 12191999"/>
              <a:gd name="connsiteY83" fmla="*/ 222914 h 2991373"/>
              <a:gd name="connsiteX84" fmla="*/ 9084936 w 12191999"/>
              <a:gd name="connsiteY84" fmla="*/ 187816 h 2991373"/>
              <a:gd name="connsiteX85" fmla="*/ 9052020 w 12191999"/>
              <a:gd name="connsiteY85" fmla="*/ 47425 h 2991373"/>
              <a:gd name="connsiteX86" fmla="*/ 9019104 w 12191999"/>
              <a:gd name="connsiteY86" fmla="*/ 12328 h 2991373"/>
              <a:gd name="connsiteX87" fmla="*/ 8971737 w 12191999"/>
              <a:gd name="connsiteY87" fmla="*/ 769 h 2991373"/>
              <a:gd name="connsiteX0" fmla="*/ 9142490 w 12191999"/>
              <a:gd name="connsiteY0" fmla="*/ 1340364 h 2990604"/>
              <a:gd name="connsiteX1" fmla="*/ 9142490 w 12191999"/>
              <a:gd name="connsiteY1" fmla="*/ 1630040 h 2990604"/>
              <a:gd name="connsiteX2" fmla="*/ 8936421 w 12191999"/>
              <a:gd name="connsiteY2" fmla="*/ 1630040 h 2990604"/>
              <a:gd name="connsiteX3" fmla="*/ 8936421 w 12191999"/>
              <a:gd name="connsiteY3" fmla="*/ 1340364 h 2990604"/>
              <a:gd name="connsiteX4" fmla="*/ 9142490 w 12191999"/>
              <a:gd name="connsiteY4" fmla="*/ 1340364 h 2990604"/>
              <a:gd name="connsiteX5" fmla="*/ 10744199 w 12191999"/>
              <a:gd name="connsiteY5" fmla="*/ 1172840 h 2990604"/>
              <a:gd name="connsiteX6" fmla="*/ 10744199 w 12191999"/>
              <a:gd name="connsiteY6" fmla="*/ 1630040 h 2990604"/>
              <a:gd name="connsiteX7" fmla="*/ 10382249 w 12191999"/>
              <a:gd name="connsiteY7" fmla="*/ 1630040 h 2990604"/>
              <a:gd name="connsiteX8" fmla="*/ 10382249 w 12191999"/>
              <a:gd name="connsiteY8" fmla="*/ 1172840 h 2990604"/>
              <a:gd name="connsiteX9" fmla="*/ 10744199 w 12191999"/>
              <a:gd name="connsiteY9" fmla="*/ 1172840 h 2990604"/>
              <a:gd name="connsiteX10" fmla="*/ 8764490 w 12191999"/>
              <a:gd name="connsiteY10" fmla="*/ 623325 h 2990604"/>
              <a:gd name="connsiteX11" fmla="*/ 8764490 w 12191999"/>
              <a:gd name="connsiteY11" fmla="*/ 1080525 h 2990604"/>
              <a:gd name="connsiteX12" fmla="*/ 8402540 w 12191999"/>
              <a:gd name="connsiteY12" fmla="*/ 1080525 h 2990604"/>
              <a:gd name="connsiteX13" fmla="*/ 8402540 w 12191999"/>
              <a:gd name="connsiteY13" fmla="*/ 623325 h 2990604"/>
              <a:gd name="connsiteX14" fmla="*/ 8764490 w 12191999"/>
              <a:gd name="connsiteY14" fmla="*/ 623325 h 2990604"/>
              <a:gd name="connsiteX15" fmla="*/ 9533801 w 12191999"/>
              <a:gd name="connsiteY15" fmla="*/ 601327 h 2990604"/>
              <a:gd name="connsiteX16" fmla="*/ 9533801 w 12191999"/>
              <a:gd name="connsiteY16" fmla="*/ 1058527 h 2990604"/>
              <a:gd name="connsiteX17" fmla="*/ 9171852 w 12191999"/>
              <a:gd name="connsiteY17" fmla="*/ 1058527 h 2990604"/>
              <a:gd name="connsiteX18" fmla="*/ 9171852 w 12191999"/>
              <a:gd name="connsiteY18" fmla="*/ 601327 h 2990604"/>
              <a:gd name="connsiteX19" fmla="*/ 9533801 w 12191999"/>
              <a:gd name="connsiteY19" fmla="*/ 601327 h 2990604"/>
              <a:gd name="connsiteX20" fmla="*/ 8971737 w 12191999"/>
              <a:gd name="connsiteY20" fmla="*/ 0 h 2990604"/>
              <a:gd name="connsiteX21" fmla="*/ 8821610 w 12191999"/>
              <a:gd name="connsiteY21" fmla="*/ 11559 h 2990604"/>
              <a:gd name="connsiteX22" fmla="*/ 8015176 w 12191999"/>
              <a:gd name="connsiteY22" fmla="*/ 23257 h 2990604"/>
              <a:gd name="connsiteX23" fmla="*/ 7554356 w 12191999"/>
              <a:gd name="connsiteY23" fmla="*/ 46656 h 2990604"/>
              <a:gd name="connsiteX24" fmla="*/ 7192283 w 12191999"/>
              <a:gd name="connsiteY24" fmla="*/ 538025 h 2990604"/>
              <a:gd name="connsiteX25" fmla="*/ 7175826 w 12191999"/>
              <a:gd name="connsiteY25" fmla="*/ 748611 h 2990604"/>
              <a:gd name="connsiteX26" fmla="*/ 6254186 w 12191999"/>
              <a:gd name="connsiteY26" fmla="*/ 783709 h 2990604"/>
              <a:gd name="connsiteX27" fmla="*/ 5826282 w 12191999"/>
              <a:gd name="connsiteY27" fmla="*/ 795408 h 2990604"/>
              <a:gd name="connsiteX28" fmla="*/ 5628788 w 12191999"/>
              <a:gd name="connsiteY28" fmla="*/ 807107 h 2990604"/>
              <a:gd name="connsiteX29" fmla="*/ 5200884 w 12191999"/>
              <a:gd name="connsiteY29" fmla="*/ 830506 h 2990604"/>
              <a:gd name="connsiteX30" fmla="*/ 5052763 w 12191999"/>
              <a:gd name="connsiteY30" fmla="*/ 842205 h 2990604"/>
              <a:gd name="connsiteX31" fmla="*/ 5008672 w 12191999"/>
              <a:gd name="connsiteY31" fmla="*/ 303012 h 2990604"/>
              <a:gd name="connsiteX32" fmla="*/ 3472809 w 12191999"/>
              <a:gd name="connsiteY32" fmla="*/ 327438 h 2990604"/>
              <a:gd name="connsiteX33" fmla="*/ 3489266 w 12191999"/>
              <a:gd name="connsiteY33" fmla="*/ 397634 h 2990604"/>
              <a:gd name="connsiteX34" fmla="*/ 3522182 w 12191999"/>
              <a:gd name="connsiteY34" fmla="*/ 924100 h 2990604"/>
              <a:gd name="connsiteX35" fmla="*/ 3489266 w 12191999"/>
              <a:gd name="connsiteY35" fmla="*/ 1041092 h 2990604"/>
              <a:gd name="connsiteX36" fmla="*/ 3472809 w 12191999"/>
              <a:gd name="connsiteY36" fmla="*/ 1087889 h 2990604"/>
              <a:gd name="connsiteX37" fmla="*/ 3341146 w 12191999"/>
              <a:gd name="connsiteY37" fmla="*/ 1076190 h 2990604"/>
              <a:gd name="connsiteX38" fmla="*/ 2718753 w 12191999"/>
              <a:gd name="connsiteY38" fmla="*/ 1094287 h 2990604"/>
              <a:gd name="connsiteX39" fmla="*/ 2765121 w 12191999"/>
              <a:gd name="connsiteY39" fmla="*/ 140250 h 2990604"/>
              <a:gd name="connsiteX40" fmla="*/ 1250997 w 12191999"/>
              <a:gd name="connsiteY40" fmla="*/ 128551 h 2990604"/>
              <a:gd name="connsiteX41" fmla="*/ 1151006 w 12191999"/>
              <a:gd name="connsiteY41" fmla="*/ 126496 h 2990604"/>
              <a:gd name="connsiteX42" fmla="*/ 1137028 w 12191999"/>
              <a:gd name="connsiteY42" fmla="*/ 125916 h 2990604"/>
              <a:gd name="connsiteX43" fmla="*/ 1135792 w 12191999"/>
              <a:gd name="connsiteY43" fmla="*/ 128551 h 2990604"/>
              <a:gd name="connsiteX44" fmla="*/ 1102877 w 12191999"/>
              <a:gd name="connsiteY44" fmla="*/ 175348 h 2990604"/>
              <a:gd name="connsiteX45" fmla="*/ 1086420 w 12191999"/>
              <a:gd name="connsiteY45" fmla="*/ 245543 h 2990604"/>
              <a:gd name="connsiteX46" fmla="*/ 872466 w 12191999"/>
              <a:gd name="connsiteY46" fmla="*/ 1181483 h 2990604"/>
              <a:gd name="connsiteX47" fmla="*/ 559768 w 12191999"/>
              <a:gd name="connsiteY47" fmla="*/ 1169784 h 2990604"/>
              <a:gd name="connsiteX48" fmla="*/ 345815 w 12191999"/>
              <a:gd name="connsiteY48" fmla="*/ 1158085 h 2990604"/>
              <a:gd name="connsiteX49" fmla="*/ 33116 w 12191999"/>
              <a:gd name="connsiteY49" fmla="*/ 1146386 h 2990604"/>
              <a:gd name="connsiteX50" fmla="*/ 0 w 12191999"/>
              <a:gd name="connsiteY50" fmla="*/ 1144704 h 2990604"/>
              <a:gd name="connsiteX51" fmla="*/ 0 w 12191999"/>
              <a:gd name="connsiteY51" fmla="*/ 2990604 h 2990604"/>
              <a:gd name="connsiteX52" fmla="*/ 10302235 w 12191999"/>
              <a:gd name="connsiteY52" fmla="*/ 2990604 h 2990604"/>
              <a:gd name="connsiteX53" fmla="*/ 10302817 w 12191999"/>
              <a:gd name="connsiteY53" fmla="*/ 2971469 h 2990604"/>
              <a:gd name="connsiteX54" fmla="*/ 10356653 w 12191999"/>
              <a:gd name="connsiteY54" fmla="*/ 2990604 h 2990604"/>
              <a:gd name="connsiteX55" fmla="*/ 12191999 w 12191999"/>
              <a:gd name="connsiteY55" fmla="*/ 2990604 h 2990604"/>
              <a:gd name="connsiteX56" fmla="*/ 12191999 w 12191999"/>
              <a:gd name="connsiteY56" fmla="*/ 451408 h 2990604"/>
              <a:gd name="connsiteX57" fmla="*/ 12162555 w 12191999"/>
              <a:gd name="connsiteY57" fmla="*/ 444431 h 2990604"/>
              <a:gd name="connsiteX58" fmla="*/ 11586531 w 12191999"/>
              <a:gd name="connsiteY58" fmla="*/ 444431 h 2990604"/>
              <a:gd name="connsiteX59" fmla="*/ 11537156 w 12191999"/>
              <a:gd name="connsiteY59" fmla="*/ 467829 h 2990604"/>
              <a:gd name="connsiteX60" fmla="*/ 11570072 w 12191999"/>
              <a:gd name="connsiteY60" fmla="*/ 596521 h 2990604"/>
              <a:gd name="connsiteX61" fmla="*/ 11586531 w 12191999"/>
              <a:gd name="connsiteY61" fmla="*/ 678416 h 2990604"/>
              <a:gd name="connsiteX62" fmla="*/ 11635903 w 12191999"/>
              <a:gd name="connsiteY62" fmla="*/ 1087889 h 2990604"/>
              <a:gd name="connsiteX63" fmla="*/ 11339662 w 12191999"/>
              <a:gd name="connsiteY63" fmla="*/ 1099589 h 2990604"/>
              <a:gd name="connsiteX64" fmla="*/ 11273831 w 12191999"/>
              <a:gd name="connsiteY64" fmla="*/ 1076190 h 2990604"/>
              <a:gd name="connsiteX65" fmla="*/ 11257372 w 12191999"/>
              <a:gd name="connsiteY65" fmla="*/ 1041092 h 2990604"/>
              <a:gd name="connsiteX66" fmla="*/ 11240915 w 12191999"/>
              <a:gd name="connsiteY66" fmla="*/ 982596 h 2990604"/>
              <a:gd name="connsiteX67" fmla="*/ 11224457 w 12191999"/>
              <a:gd name="connsiteY67" fmla="*/ 772009 h 2990604"/>
              <a:gd name="connsiteX68" fmla="*/ 11208000 w 12191999"/>
              <a:gd name="connsiteY68" fmla="*/ 678416 h 2990604"/>
              <a:gd name="connsiteX69" fmla="*/ 11191541 w 12191999"/>
              <a:gd name="connsiteY69" fmla="*/ 631619 h 2990604"/>
              <a:gd name="connsiteX70" fmla="*/ 10977590 w 12191999"/>
              <a:gd name="connsiteY70" fmla="*/ 596521 h 2990604"/>
              <a:gd name="connsiteX71" fmla="*/ 10780094 w 12191999"/>
              <a:gd name="connsiteY71" fmla="*/ 631619 h 2990604"/>
              <a:gd name="connsiteX72" fmla="*/ 10697806 w 12191999"/>
              <a:gd name="connsiteY72" fmla="*/ 643318 h 2990604"/>
              <a:gd name="connsiteX73" fmla="*/ 10516769 w 12191999"/>
              <a:gd name="connsiteY73" fmla="*/ 666717 h 2990604"/>
              <a:gd name="connsiteX74" fmla="*/ 10401565 w 12191999"/>
              <a:gd name="connsiteY74" fmla="*/ 678416 h 2990604"/>
              <a:gd name="connsiteX75" fmla="*/ 10335733 w 12191999"/>
              <a:gd name="connsiteY75" fmla="*/ 690115 h 2990604"/>
              <a:gd name="connsiteX76" fmla="*/ 10121781 w 12191999"/>
              <a:gd name="connsiteY76" fmla="*/ 701814 h 2990604"/>
              <a:gd name="connsiteX77" fmla="*/ 10039491 w 12191999"/>
              <a:gd name="connsiteY77" fmla="*/ 385934 h 2990604"/>
              <a:gd name="connsiteX78" fmla="*/ 10023034 w 12191999"/>
              <a:gd name="connsiteY78" fmla="*/ 268942 h 2990604"/>
              <a:gd name="connsiteX79" fmla="*/ 9792623 w 12191999"/>
              <a:gd name="connsiteY79" fmla="*/ 257243 h 2990604"/>
              <a:gd name="connsiteX80" fmla="*/ 9710335 w 12191999"/>
              <a:gd name="connsiteY80" fmla="*/ 245543 h 2990604"/>
              <a:gd name="connsiteX81" fmla="*/ 9693876 w 12191999"/>
              <a:gd name="connsiteY81" fmla="*/ 151949 h 2990604"/>
              <a:gd name="connsiteX82" fmla="*/ 9677419 w 12191999"/>
              <a:gd name="connsiteY82" fmla="*/ 116851 h 2990604"/>
              <a:gd name="connsiteX83" fmla="*/ 9414092 w 12191999"/>
              <a:gd name="connsiteY83" fmla="*/ 105152 h 2990604"/>
              <a:gd name="connsiteX84" fmla="*/ 9397635 w 12191999"/>
              <a:gd name="connsiteY84" fmla="*/ 233844 h 2990604"/>
              <a:gd name="connsiteX85" fmla="*/ 9150767 w 12191999"/>
              <a:gd name="connsiteY85" fmla="*/ 245543 h 2990604"/>
              <a:gd name="connsiteX86" fmla="*/ 9101394 w 12191999"/>
              <a:gd name="connsiteY86" fmla="*/ 222145 h 2990604"/>
              <a:gd name="connsiteX87" fmla="*/ 9084936 w 12191999"/>
              <a:gd name="connsiteY87" fmla="*/ 187047 h 2990604"/>
              <a:gd name="connsiteX88" fmla="*/ 9052020 w 12191999"/>
              <a:gd name="connsiteY88" fmla="*/ 46656 h 2990604"/>
              <a:gd name="connsiteX89" fmla="*/ 9019104 w 12191999"/>
              <a:gd name="connsiteY89" fmla="*/ 11559 h 2990604"/>
              <a:gd name="connsiteX90" fmla="*/ 8971737 w 12191999"/>
              <a:gd name="connsiteY90" fmla="*/ 0 h 2990604"/>
              <a:gd name="connsiteX0" fmla="*/ 9142490 w 12191999"/>
              <a:gd name="connsiteY0" fmla="*/ 1340364 h 2990604"/>
              <a:gd name="connsiteX1" fmla="*/ 9142490 w 12191999"/>
              <a:gd name="connsiteY1" fmla="*/ 1630040 h 2990604"/>
              <a:gd name="connsiteX2" fmla="*/ 8936421 w 12191999"/>
              <a:gd name="connsiteY2" fmla="*/ 1630040 h 2990604"/>
              <a:gd name="connsiteX3" fmla="*/ 8936421 w 12191999"/>
              <a:gd name="connsiteY3" fmla="*/ 1340364 h 2990604"/>
              <a:gd name="connsiteX4" fmla="*/ 9142490 w 12191999"/>
              <a:gd name="connsiteY4" fmla="*/ 1340364 h 2990604"/>
              <a:gd name="connsiteX5" fmla="*/ 10744199 w 12191999"/>
              <a:gd name="connsiteY5" fmla="*/ 1172840 h 2990604"/>
              <a:gd name="connsiteX6" fmla="*/ 10744199 w 12191999"/>
              <a:gd name="connsiteY6" fmla="*/ 1630040 h 2990604"/>
              <a:gd name="connsiteX7" fmla="*/ 10382249 w 12191999"/>
              <a:gd name="connsiteY7" fmla="*/ 1630040 h 2990604"/>
              <a:gd name="connsiteX8" fmla="*/ 10382249 w 12191999"/>
              <a:gd name="connsiteY8" fmla="*/ 1172840 h 2990604"/>
              <a:gd name="connsiteX9" fmla="*/ 10744199 w 12191999"/>
              <a:gd name="connsiteY9" fmla="*/ 1172840 h 2990604"/>
              <a:gd name="connsiteX10" fmla="*/ 8764490 w 12191999"/>
              <a:gd name="connsiteY10" fmla="*/ 623325 h 2990604"/>
              <a:gd name="connsiteX11" fmla="*/ 8764490 w 12191999"/>
              <a:gd name="connsiteY11" fmla="*/ 1080525 h 2990604"/>
              <a:gd name="connsiteX12" fmla="*/ 8402540 w 12191999"/>
              <a:gd name="connsiteY12" fmla="*/ 1080525 h 2990604"/>
              <a:gd name="connsiteX13" fmla="*/ 8402540 w 12191999"/>
              <a:gd name="connsiteY13" fmla="*/ 623325 h 2990604"/>
              <a:gd name="connsiteX14" fmla="*/ 8764490 w 12191999"/>
              <a:gd name="connsiteY14" fmla="*/ 623325 h 2990604"/>
              <a:gd name="connsiteX15" fmla="*/ 9533801 w 12191999"/>
              <a:gd name="connsiteY15" fmla="*/ 601327 h 2990604"/>
              <a:gd name="connsiteX16" fmla="*/ 9533801 w 12191999"/>
              <a:gd name="connsiteY16" fmla="*/ 1058527 h 2990604"/>
              <a:gd name="connsiteX17" fmla="*/ 9171852 w 12191999"/>
              <a:gd name="connsiteY17" fmla="*/ 1058527 h 2990604"/>
              <a:gd name="connsiteX18" fmla="*/ 9171852 w 12191999"/>
              <a:gd name="connsiteY18" fmla="*/ 601327 h 2990604"/>
              <a:gd name="connsiteX19" fmla="*/ 9533801 w 12191999"/>
              <a:gd name="connsiteY19" fmla="*/ 601327 h 2990604"/>
              <a:gd name="connsiteX20" fmla="*/ 8971737 w 12191999"/>
              <a:gd name="connsiteY20" fmla="*/ 0 h 2990604"/>
              <a:gd name="connsiteX21" fmla="*/ 8821610 w 12191999"/>
              <a:gd name="connsiteY21" fmla="*/ 11559 h 2990604"/>
              <a:gd name="connsiteX22" fmla="*/ 8015176 w 12191999"/>
              <a:gd name="connsiteY22" fmla="*/ 23257 h 2990604"/>
              <a:gd name="connsiteX23" fmla="*/ 7230506 w 12191999"/>
              <a:gd name="connsiteY23" fmla="*/ 8556 h 2990604"/>
              <a:gd name="connsiteX24" fmla="*/ 7192283 w 12191999"/>
              <a:gd name="connsiteY24" fmla="*/ 538025 h 2990604"/>
              <a:gd name="connsiteX25" fmla="*/ 7175826 w 12191999"/>
              <a:gd name="connsiteY25" fmla="*/ 748611 h 2990604"/>
              <a:gd name="connsiteX26" fmla="*/ 6254186 w 12191999"/>
              <a:gd name="connsiteY26" fmla="*/ 783709 h 2990604"/>
              <a:gd name="connsiteX27" fmla="*/ 5826282 w 12191999"/>
              <a:gd name="connsiteY27" fmla="*/ 795408 h 2990604"/>
              <a:gd name="connsiteX28" fmla="*/ 5628788 w 12191999"/>
              <a:gd name="connsiteY28" fmla="*/ 807107 h 2990604"/>
              <a:gd name="connsiteX29" fmla="*/ 5200884 w 12191999"/>
              <a:gd name="connsiteY29" fmla="*/ 830506 h 2990604"/>
              <a:gd name="connsiteX30" fmla="*/ 5052763 w 12191999"/>
              <a:gd name="connsiteY30" fmla="*/ 842205 h 2990604"/>
              <a:gd name="connsiteX31" fmla="*/ 5008672 w 12191999"/>
              <a:gd name="connsiteY31" fmla="*/ 303012 h 2990604"/>
              <a:gd name="connsiteX32" fmla="*/ 3472809 w 12191999"/>
              <a:gd name="connsiteY32" fmla="*/ 327438 h 2990604"/>
              <a:gd name="connsiteX33" fmla="*/ 3489266 w 12191999"/>
              <a:gd name="connsiteY33" fmla="*/ 397634 h 2990604"/>
              <a:gd name="connsiteX34" fmla="*/ 3522182 w 12191999"/>
              <a:gd name="connsiteY34" fmla="*/ 924100 h 2990604"/>
              <a:gd name="connsiteX35" fmla="*/ 3489266 w 12191999"/>
              <a:gd name="connsiteY35" fmla="*/ 1041092 h 2990604"/>
              <a:gd name="connsiteX36" fmla="*/ 3472809 w 12191999"/>
              <a:gd name="connsiteY36" fmla="*/ 1087889 h 2990604"/>
              <a:gd name="connsiteX37" fmla="*/ 3341146 w 12191999"/>
              <a:gd name="connsiteY37" fmla="*/ 1076190 h 2990604"/>
              <a:gd name="connsiteX38" fmla="*/ 2718753 w 12191999"/>
              <a:gd name="connsiteY38" fmla="*/ 1094287 h 2990604"/>
              <a:gd name="connsiteX39" fmla="*/ 2765121 w 12191999"/>
              <a:gd name="connsiteY39" fmla="*/ 140250 h 2990604"/>
              <a:gd name="connsiteX40" fmla="*/ 1250997 w 12191999"/>
              <a:gd name="connsiteY40" fmla="*/ 128551 h 2990604"/>
              <a:gd name="connsiteX41" fmla="*/ 1151006 w 12191999"/>
              <a:gd name="connsiteY41" fmla="*/ 126496 h 2990604"/>
              <a:gd name="connsiteX42" fmla="*/ 1137028 w 12191999"/>
              <a:gd name="connsiteY42" fmla="*/ 125916 h 2990604"/>
              <a:gd name="connsiteX43" fmla="*/ 1135792 w 12191999"/>
              <a:gd name="connsiteY43" fmla="*/ 128551 h 2990604"/>
              <a:gd name="connsiteX44" fmla="*/ 1102877 w 12191999"/>
              <a:gd name="connsiteY44" fmla="*/ 175348 h 2990604"/>
              <a:gd name="connsiteX45" fmla="*/ 1086420 w 12191999"/>
              <a:gd name="connsiteY45" fmla="*/ 245543 h 2990604"/>
              <a:gd name="connsiteX46" fmla="*/ 872466 w 12191999"/>
              <a:gd name="connsiteY46" fmla="*/ 1181483 h 2990604"/>
              <a:gd name="connsiteX47" fmla="*/ 559768 w 12191999"/>
              <a:gd name="connsiteY47" fmla="*/ 1169784 h 2990604"/>
              <a:gd name="connsiteX48" fmla="*/ 345815 w 12191999"/>
              <a:gd name="connsiteY48" fmla="*/ 1158085 h 2990604"/>
              <a:gd name="connsiteX49" fmla="*/ 33116 w 12191999"/>
              <a:gd name="connsiteY49" fmla="*/ 1146386 h 2990604"/>
              <a:gd name="connsiteX50" fmla="*/ 0 w 12191999"/>
              <a:gd name="connsiteY50" fmla="*/ 1144704 h 2990604"/>
              <a:gd name="connsiteX51" fmla="*/ 0 w 12191999"/>
              <a:gd name="connsiteY51" fmla="*/ 2990604 h 2990604"/>
              <a:gd name="connsiteX52" fmla="*/ 10302235 w 12191999"/>
              <a:gd name="connsiteY52" fmla="*/ 2990604 h 2990604"/>
              <a:gd name="connsiteX53" fmla="*/ 10302817 w 12191999"/>
              <a:gd name="connsiteY53" fmla="*/ 2971469 h 2990604"/>
              <a:gd name="connsiteX54" fmla="*/ 10356653 w 12191999"/>
              <a:gd name="connsiteY54" fmla="*/ 2990604 h 2990604"/>
              <a:gd name="connsiteX55" fmla="*/ 12191999 w 12191999"/>
              <a:gd name="connsiteY55" fmla="*/ 2990604 h 2990604"/>
              <a:gd name="connsiteX56" fmla="*/ 12191999 w 12191999"/>
              <a:gd name="connsiteY56" fmla="*/ 451408 h 2990604"/>
              <a:gd name="connsiteX57" fmla="*/ 12162555 w 12191999"/>
              <a:gd name="connsiteY57" fmla="*/ 444431 h 2990604"/>
              <a:gd name="connsiteX58" fmla="*/ 11586531 w 12191999"/>
              <a:gd name="connsiteY58" fmla="*/ 444431 h 2990604"/>
              <a:gd name="connsiteX59" fmla="*/ 11537156 w 12191999"/>
              <a:gd name="connsiteY59" fmla="*/ 467829 h 2990604"/>
              <a:gd name="connsiteX60" fmla="*/ 11570072 w 12191999"/>
              <a:gd name="connsiteY60" fmla="*/ 596521 h 2990604"/>
              <a:gd name="connsiteX61" fmla="*/ 11586531 w 12191999"/>
              <a:gd name="connsiteY61" fmla="*/ 678416 h 2990604"/>
              <a:gd name="connsiteX62" fmla="*/ 11635903 w 12191999"/>
              <a:gd name="connsiteY62" fmla="*/ 1087889 h 2990604"/>
              <a:gd name="connsiteX63" fmla="*/ 11339662 w 12191999"/>
              <a:gd name="connsiteY63" fmla="*/ 1099589 h 2990604"/>
              <a:gd name="connsiteX64" fmla="*/ 11273831 w 12191999"/>
              <a:gd name="connsiteY64" fmla="*/ 1076190 h 2990604"/>
              <a:gd name="connsiteX65" fmla="*/ 11257372 w 12191999"/>
              <a:gd name="connsiteY65" fmla="*/ 1041092 h 2990604"/>
              <a:gd name="connsiteX66" fmla="*/ 11240915 w 12191999"/>
              <a:gd name="connsiteY66" fmla="*/ 982596 h 2990604"/>
              <a:gd name="connsiteX67" fmla="*/ 11224457 w 12191999"/>
              <a:gd name="connsiteY67" fmla="*/ 772009 h 2990604"/>
              <a:gd name="connsiteX68" fmla="*/ 11208000 w 12191999"/>
              <a:gd name="connsiteY68" fmla="*/ 678416 h 2990604"/>
              <a:gd name="connsiteX69" fmla="*/ 11191541 w 12191999"/>
              <a:gd name="connsiteY69" fmla="*/ 631619 h 2990604"/>
              <a:gd name="connsiteX70" fmla="*/ 10977590 w 12191999"/>
              <a:gd name="connsiteY70" fmla="*/ 596521 h 2990604"/>
              <a:gd name="connsiteX71" fmla="*/ 10780094 w 12191999"/>
              <a:gd name="connsiteY71" fmla="*/ 631619 h 2990604"/>
              <a:gd name="connsiteX72" fmla="*/ 10697806 w 12191999"/>
              <a:gd name="connsiteY72" fmla="*/ 643318 h 2990604"/>
              <a:gd name="connsiteX73" fmla="*/ 10516769 w 12191999"/>
              <a:gd name="connsiteY73" fmla="*/ 666717 h 2990604"/>
              <a:gd name="connsiteX74" fmla="*/ 10401565 w 12191999"/>
              <a:gd name="connsiteY74" fmla="*/ 678416 h 2990604"/>
              <a:gd name="connsiteX75" fmla="*/ 10335733 w 12191999"/>
              <a:gd name="connsiteY75" fmla="*/ 690115 h 2990604"/>
              <a:gd name="connsiteX76" fmla="*/ 10121781 w 12191999"/>
              <a:gd name="connsiteY76" fmla="*/ 701814 h 2990604"/>
              <a:gd name="connsiteX77" fmla="*/ 10039491 w 12191999"/>
              <a:gd name="connsiteY77" fmla="*/ 385934 h 2990604"/>
              <a:gd name="connsiteX78" fmla="*/ 10023034 w 12191999"/>
              <a:gd name="connsiteY78" fmla="*/ 268942 h 2990604"/>
              <a:gd name="connsiteX79" fmla="*/ 9792623 w 12191999"/>
              <a:gd name="connsiteY79" fmla="*/ 257243 h 2990604"/>
              <a:gd name="connsiteX80" fmla="*/ 9710335 w 12191999"/>
              <a:gd name="connsiteY80" fmla="*/ 245543 h 2990604"/>
              <a:gd name="connsiteX81" fmla="*/ 9693876 w 12191999"/>
              <a:gd name="connsiteY81" fmla="*/ 151949 h 2990604"/>
              <a:gd name="connsiteX82" fmla="*/ 9677419 w 12191999"/>
              <a:gd name="connsiteY82" fmla="*/ 116851 h 2990604"/>
              <a:gd name="connsiteX83" fmla="*/ 9414092 w 12191999"/>
              <a:gd name="connsiteY83" fmla="*/ 105152 h 2990604"/>
              <a:gd name="connsiteX84" fmla="*/ 9397635 w 12191999"/>
              <a:gd name="connsiteY84" fmla="*/ 233844 h 2990604"/>
              <a:gd name="connsiteX85" fmla="*/ 9150767 w 12191999"/>
              <a:gd name="connsiteY85" fmla="*/ 245543 h 2990604"/>
              <a:gd name="connsiteX86" fmla="*/ 9101394 w 12191999"/>
              <a:gd name="connsiteY86" fmla="*/ 222145 h 2990604"/>
              <a:gd name="connsiteX87" fmla="*/ 9084936 w 12191999"/>
              <a:gd name="connsiteY87" fmla="*/ 187047 h 2990604"/>
              <a:gd name="connsiteX88" fmla="*/ 9052020 w 12191999"/>
              <a:gd name="connsiteY88" fmla="*/ 46656 h 2990604"/>
              <a:gd name="connsiteX89" fmla="*/ 9019104 w 12191999"/>
              <a:gd name="connsiteY89" fmla="*/ 11559 h 2990604"/>
              <a:gd name="connsiteX90" fmla="*/ 8971737 w 12191999"/>
              <a:gd name="connsiteY90" fmla="*/ 0 h 29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9" h="2990604">
                <a:moveTo>
                  <a:pt x="9142490" y="1340364"/>
                </a:moveTo>
                <a:lnTo>
                  <a:pt x="9142490" y="1630040"/>
                </a:lnTo>
                <a:lnTo>
                  <a:pt x="8936421" y="1630040"/>
                </a:lnTo>
                <a:lnTo>
                  <a:pt x="8936421" y="1340364"/>
                </a:lnTo>
                <a:lnTo>
                  <a:pt x="9142490" y="1340364"/>
                </a:lnTo>
                <a:close/>
                <a:moveTo>
                  <a:pt x="10744199" y="1172840"/>
                </a:moveTo>
                <a:lnTo>
                  <a:pt x="10744199" y="1630040"/>
                </a:lnTo>
                <a:lnTo>
                  <a:pt x="10382249" y="1630040"/>
                </a:lnTo>
                <a:lnTo>
                  <a:pt x="10382249" y="1172840"/>
                </a:lnTo>
                <a:lnTo>
                  <a:pt x="10744199" y="1172840"/>
                </a:lnTo>
                <a:close/>
                <a:moveTo>
                  <a:pt x="8764490" y="623325"/>
                </a:moveTo>
                <a:lnTo>
                  <a:pt x="8764490" y="1080525"/>
                </a:lnTo>
                <a:lnTo>
                  <a:pt x="8402540" y="1080525"/>
                </a:lnTo>
                <a:lnTo>
                  <a:pt x="8402540" y="623325"/>
                </a:lnTo>
                <a:lnTo>
                  <a:pt x="8764490" y="623325"/>
                </a:lnTo>
                <a:close/>
                <a:moveTo>
                  <a:pt x="9533801" y="601327"/>
                </a:moveTo>
                <a:lnTo>
                  <a:pt x="9533801" y="1058527"/>
                </a:lnTo>
                <a:lnTo>
                  <a:pt x="9171852" y="1058527"/>
                </a:lnTo>
                <a:lnTo>
                  <a:pt x="9171852" y="601327"/>
                </a:lnTo>
                <a:lnTo>
                  <a:pt x="9533801" y="601327"/>
                </a:lnTo>
                <a:close/>
                <a:moveTo>
                  <a:pt x="8971737" y="0"/>
                </a:moveTo>
                <a:lnTo>
                  <a:pt x="8821610" y="11559"/>
                </a:lnTo>
                <a:lnTo>
                  <a:pt x="8015176" y="23257"/>
                </a:lnTo>
                <a:cubicBezTo>
                  <a:pt x="7734140" y="29311"/>
                  <a:pt x="7466160" y="-3853"/>
                  <a:pt x="7230506" y="8556"/>
                </a:cubicBezTo>
                <a:cubicBezTo>
                  <a:pt x="7217765" y="185046"/>
                  <a:pt x="7201396" y="414683"/>
                  <a:pt x="7192283" y="538025"/>
                </a:cubicBezTo>
                <a:cubicBezTo>
                  <a:pt x="7183170" y="661367"/>
                  <a:pt x="7181312" y="678416"/>
                  <a:pt x="7175826" y="748611"/>
                </a:cubicBezTo>
                <a:lnTo>
                  <a:pt x="6254186" y="783709"/>
                </a:lnTo>
                <a:lnTo>
                  <a:pt x="5826282" y="795408"/>
                </a:lnTo>
                <a:cubicBezTo>
                  <a:pt x="5760314" y="797876"/>
                  <a:pt x="5694667" y="803638"/>
                  <a:pt x="5628788" y="807107"/>
                </a:cubicBezTo>
                <a:cubicBezTo>
                  <a:pt x="5359183" y="821304"/>
                  <a:pt x="5436336" y="813768"/>
                  <a:pt x="5200884" y="830506"/>
                </a:cubicBezTo>
                <a:cubicBezTo>
                  <a:pt x="5151452" y="834020"/>
                  <a:pt x="5084798" y="930120"/>
                  <a:pt x="5052763" y="842205"/>
                </a:cubicBezTo>
                <a:cubicBezTo>
                  <a:pt x="5020727" y="754289"/>
                  <a:pt x="5042806" y="299778"/>
                  <a:pt x="5008672" y="303012"/>
                </a:cubicBezTo>
                <a:cubicBezTo>
                  <a:pt x="4723291" y="330050"/>
                  <a:pt x="3726044" y="311668"/>
                  <a:pt x="3472809" y="327438"/>
                </a:cubicBezTo>
                <a:cubicBezTo>
                  <a:pt x="3219574" y="343208"/>
                  <a:pt x="3487306" y="373953"/>
                  <a:pt x="3489266" y="397634"/>
                </a:cubicBezTo>
                <a:cubicBezTo>
                  <a:pt x="3503776" y="572993"/>
                  <a:pt x="3511210" y="748611"/>
                  <a:pt x="3522182" y="924100"/>
                </a:cubicBezTo>
                <a:cubicBezTo>
                  <a:pt x="3483956" y="1032797"/>
                  <a:pt x="3529619" y="897666"/>
                  <a:pt x="3489266" y="1041092"/>
                </a:cubicBezTo>
                <a:cubicBezTo>
                  <a:pt x="3484830" y="1056859"/>
                  <a:pt x="3494268" y="1082804"/>
                  <a:pt x="3472809" y="1087889"/>
                </a:cubicBezTo>
                <a:cubicBezTo>
                  <a:pt x="3430850" y="1097832"/>
                  <a:pt x="3385034" y="1080090"/>
                  <a:pt x="3341146" y="1076190"/>
                </a:cubicBezTo>
                <a:cubicBezTo>
                  <a:pt x="3225020" y="1041645"/>
                  <a:pt x="2681063" y="1125636"/>
                  <a:pt x="2718753" y="1094287"/>
                </a:cubicBezTo>
                <a:cubicBezTo>
                  <a:pt x="2718246" y="938297"/>
                  <a:pt x="2723258" y="185468"/>
                  <a:pt x="2765121" y="140250"/>
                </a:cubicBezTo>
                <a:cubicBezTo>
                  <a:pt x="2806984" y="95031"/>
                  <a:pt x="1511581" y="132451"/>
                  <a:pt x="1250997" y="128551"/>
                </a:cubicBezTo>
                <a:lnTo>
                  <a:pt x="1151006" y="126496"/>
                </a:lnTo>
                <a:lnTo>
                  <a:pt x="1137028" y="125916"/>
                </a:lnTo>
                <a:lnTo>
                  <a:pt x="1135792" y="128551"/>
                </a:lnTo>
                <a:cubicBezTo>
                  <a:pt x="1126128" y="144581"/>
                  <a:pt x="1109926" y="158643"/>
                  <a:pt x="1102877" y="175348"/>
                </a:cubicBezTo>
                <a:cubicBezTo>
                  <a:pt x="1093288" y="198069"/>
                  <a:pt x="1087195" y="221829"/>
                  <a:pt x="1086420" y="245543"/>
                </a:cubicBezTo>
                <a:cubicBezTo>
                  <a:pt x="1048018" y="413232"/>
                  <a:pt x="960242" y="1027443"/>
                  <a:pt x="872466" y="1181483"/>
                </a:cubicBezTo>
                <a:lnTo>
                  <a:pt x="559768" y="1169784"/>
                </a:lnTo>
                <a:cubicBezTo>
                  <a:pt x="488378" y="1166613"/>
                  <a:pt x="417205" y="1161256"/>
                  <a:pt x="345815" y="1158085"/>
                </a:cubicBezTo>
                <a:lnTo>
                  <a:pt x="33116" y="1146386"/>
                </a:lnTo>
                <a:lnTo>
                  <a:pt x="0" y="1144704"/>
                </a:lnTo>
                <a:lnTo>
                  <a:pt x="0" y="2990604"/>
                </a:lnTo>
                <a:lnTo>
                  <a:pt x="10302235" y="2990604"/>
                </a:lnTo>
                <a:lnTo>
                  <a:pt x="10302817" y="2971469"/>
                </a:lnTo>
                <a:lnTo>
                  <a:pt x="10356653" y="2990604"/>
                </a:lnTo>
                <a:lnTo>
                  <a:pt x="12191999" y="2990604"/>
                </a:lnTo>
                <a:lnTo>
                  <a:pt x="12191999" y="451408"/>
                </a:lnTo>
                <a:lnTo>
                  <a:pt x="12162555" y="444431"/>
                </a:lnTo>
                <a:cubicBezTo>
                  <a:pt x="11959661" y="436839"/>
                  <a:pt x="11787510" y="421872"/>
                  <a:pt x="11586531" y="444431"/>
                </a:cubicBezTo>
                <a:cubicBezTo>
                  <a:pt x="11566992" y="446624"/>
                  <a:pt x="11553615" y="460030"/>
                  <a:pt x="11537156" y="467829"/>
                </a:cubicBezTo>
                <a:cubicBezTo>
                  <a:pt x="11568413" y="534484"/>
                  <a:pt x="11549394" y="486278"/>
                  <a:pt x="11570072" y="596521"/>
                </a:cubicBezTo>
                <a:cubicBezTo>
                  <a:pt x="11575198" y="623855"/>
                  <a:pt x="11580632" y="651161"/>
                  <a:pt x="11586531" y="678416"/>
                </a:cubicBezTo>
                <a:cubicBezTo>
                  <a:pt x="11612250" y="797259"/>
                  <a:pt x="11681708" y="1026837"/>
                  <a:pt x="11635903" y="1087889"/>
                </a:cubicBezTo>
                <a:cubicBezTo>
                  <a:pt x="11589362" y="1149922"/>
                  <a:pt x="11438409" y="1095689"/>
                  <a:pt x="11339662" y="1099589"/>
                </a:cubicBezTo>
                <a:cubicBezTo>
                  <a:pt x="11317718" y="1091790"/>
                  <a:pt x="11291178" y="1088522"/>
                  <a:pt x="11273831" y="1076190"/>
                </a:cubicBezTo>
                <a:cubicBezTo>
                  <a:pt x="11261564" y="1067470"/>
                  <a:pt x="11261580" y="1053056"/>
                  <a:pt x="11257372" y="1041092"/>
                </a:cubicBezTo>
                <a:cubicBezTo>
                  <a:pt x="11250588" y="1021801"/>
                  <a:pt x="11243338" y="1002406"/>
                  <a:pt x="11240915" y="982596"/>
                </a:cubicBezTo>
                <a:cubicBezTo>
                  <a:pt x="11232347" y="912557"/>
                  <a:pt x="11229942" y="842205"/>
                  <a:pt x="11224457" y="772009"/>
                </a:cubicBezTo>
                <a:cubicBezTo>
                  <a:pt x="11218971" y="740812"/>
                  <a:pt x="11215270" y="709428"/>
                  <a:pt x="11208000" y="678416"/>
                </a:cubicBezTo>
                <a:cubicBezTo>
                  <a:pt x="11204281" y="662555"/>
                  <a:pt x="11211772" y="638809"/>
                  <a:pt x="11191541" y="631619"/>
                </a:cubicBezTo>
                <a:cubicBezTo>
                  <a:pt x="11126076" y="608351"/>
                  <a:pt x="11048907" y="608220"/>
                  <a:pt x="10977590" y="596521"/>
                </a:cubicBezTo>
                <a:cubicBezTo>
                  <a:pt x="10785067" y="623891"/>
                  <a:pt x="11023666" y="588332"/>
                  <a:pt x="10780094" y="631619"/>
                </a:cubicBezTo>
                <a:cubicBezTo>
                  <a:pt x="10752957" y="636441"/>
                  <a:pt x="10725299" y="639654"/>
                  <a:pt x="10697806" y="643318"/>
                </a:cubicBezTo>
                <a:lnTo>
                  <a:pt x="10516769" y="666717"/>
                </a:lnTo>
                <a:cubicBezTo>
                  <a:pt x="10478505" y="671250"/>
                  <a:pt x="10439730" y="673483"/>
                  <a:pt x="10401565" y="678416"/>
                </a:cubicBezTo>
                <a:cubicBezTo>
                  <a:pt x="10379310" y="681292"/>
                  <a:pt x="10358198" y="688236"/>
                  <a:pt x="10335733" y="690115"/>
                </a:cubicBezTo>
                <a:cubicBezTo>
                  <a:pt x="10264694" y="696056"/>
                  <a:pt x="10193099" y="697914"/>
                  <a:pt x="10121781" y="701814"/>
                </a:cubicBezTo>
                <a:cubicBezTo>
                  <a:pt x="9916233" y="665286"/>
                  <a:pt x="10064628" y="707570"/>
                  <a:pt x="10039491" y="385934"/>
                </a:cubicBezTo>
                <a:cubicBezTo>
                  <a:pt x="10036432" y="346803"/>
                  <a:pt x="10028520" y="307939"/>
                  <a:pt x="10023034" y="268942"/>
                </a:cubicBezTo>
                <a:cubicBezTo>
                  <a:pt x="9946231" y="265042"/>
                  <a:pt x="9869200" y="262973"/>
                  <a:pt x="9792623" y="257243"/>
                </a:cubicBezTo>
                <a:cubicBezTo>
                  <a:pt x="9764804" y="255161"/>
                  <a:pt x="9725851" y="262089"/>
                  <a:pt x="9710335" y="245543"/>
                </a:cubicBezTo>
                <a:cubicBezTo>
                  <a:pt x="9685800" y="219383"/>
                  <a:pt x="9701788" y="182883"/>
                  <a:pt x="9693876" y="151949"/>
                </a:cubicBezTo>
                <a:cubicBezTo>
                  <a:pt x="9690772" y="139816"/>
                  <a:pt x="9682905" y="128551"/>
                  <a:pt x="9677419" y="116851"/>
                </a:cubicBezTo>
                <a:cubicBezTo>
                  <a:pt x="9589643" y="112952"/>
                  <a:pt x="9489896" y="73455"/>
                  <a:pt x="9414092" y="105152"/>
                </a:cubicBezTo>
                <a:cubicBezTo>
                  <a:pt x="9361864" y="126992"/>
                  <a:pt x="9446110" y="207999"/>
                  <a:pt x="9397635" y="233844"/>
                </a:cubicBezTo>
                <a:cubicBezTo>
                  <a:pt x="9331658" y="269020"/>
                  <a:pt x="9233058" y="241644"/>
                  <a:pt x="9150767" y="245543"/>
                </a:cubicBezTo>
                <a:cubicBezTo>
                  <a:pt x="9134309" y="237744"/>
                  <a:pt x="9113750" y="233125"/>
                  <a:pt x="9101394" y="222145"/>
                </a:cubicBezTo>
                <a:cubicBezTo>
                  <a:pt x="9090557" y="212515"/>
                  <a:pt x="9088039" y="199180"/>
                  <a:pt x="9084936" y="187047"/>
                </a:cubicBezTo>
                <a:cubicBezTo>
                  <a:pt x="9033568" y="-13787"/>
                  <a:pt x="9095624" y="170639"/>
                  <a:pt x="9052020" y="46656"/>
                </a:cubicBezTo>
                <a:cubicBezTo>
                  <a:pt x="9041049" y="34957"/>
                  <a:pt x="9034550" y="20343"/>
                  <a:pt x="9019104" y="11559"/>
                </a:cubicBezTo>
                <a:cubicBezTo>
                  <a:pt x="9007336" y="4866"/>
                  <a:pt x="8990596" y="1402"/>
                  <a:pt x="8971737" y="0"/>
                </a:cubicBezTo>
                <a:close/>
              </a:path>
            </a:pathLst>
          </a:custGeom>
          <a:solidFill>
            <a:srgbClr val="F7BF81">
              <a:alpha val="69000"/>
            </a:srgbClr>
          </a:solidFill>
          <a:ln>
            <a:noFill/>
          </a:ln>
          <a:effectLst>
            <a:outerShdw blurRad="50800" dist="1270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Szabadkézi sokszög 78"/>
          <p:cNvSpPr/>
          <p:nvPr/>
        </p:nvSpPr>
        <p:spPr>
          <a:xfrm>
            <a:off x="-19492" y="5544139"/>
            <a:ext cx="12230985" cy="1313861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D2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Szövegdoboz 89">
            <a:hlinkClick r:id="rId2"/>
          </p:cNvPr>
          <p:cNvSpPr txBox="1"/>
          <p:nvPr/>
        </p:nvSpPr>
        <p:spPr>
          <a:xfrm>
            <a:off x="4896053" y="4232705"/>
            <a:ext cx="600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hlinkClick r:id="rId2"/>
              </a:rPr>
              <a:t>Kattints ide, és oldd meg </a:t>
            </a:r>
          </a:p>
          <a:p>
            <a:r>
              <a:rPr lang="hu-HU" sz="3600" dirty="0" smtClean="0">
                <a:hlinkClick r:id="rId2"/>
              </a:rPr>
              <a:t>a feladatokat!</a:t>
            </a:r>
            <a:endParaRPr lang="hu-HU" sz="3600" dirty="0"/>
          </a:p>
        </p:txBody>
      </p:sp>
      <p:grpSp>
        <p:nvGrpSpPr>
          <p:cNvPr id="78" name="Csoportba foglalás 77"/>
          <p:cNvGrpSpPr/>
          <p:nvPr/>
        </p:nvGrpSpPr>
        <p:grpSpPr>
          <a:xfrm>
            <a:off x="941473" y="2919344"/>
            <a:ext cx="2220827" cy="4811047"/>
            <a:chOff x="878339" y="1190977"/>
            <a:chExt cx="3630173" cy="7693388"/>
          </a:xfrm>
        </p:grpSpPr>
        <p:sp>
          <p:nvSpPr>
            <p:cNvPr id="80" name="Szabadkézi sokszög 79"/>
            <p:cNvSpPr/>
            <p:nvPr/>
          </p:nvSpPr>
          <p:spPr>
            <a:xfrm rot="11487842">
              <a:off x="2388299" y="3076914"/>
              <a:ext cx="1128493" cy="2666426"/>
            </a:xfrm>
            <a:custGeom>
              <a:avLst/>
              <a:gdLst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513675 w 1310445"/>
                <a:gd name="connsiteY3" fmla="*/ 548152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10445"/>
                <a:gd name="connsiteY0" fmla="*/ 1336375 h 1338181"/>
                <a:gd name="connsiteX1" fmla="*/ 417636 w 1310445"/>
                <a:gd name="connsiteY1" fmla="*/ 1087294 h 1338181"/>
                <a:gd name="connsiteX2" fmla="*/ 487599 w 1310445"/>
                <a:gd name="connsiteY2" fmla="*/ 538999 h 1338181"/>
                <a:gd name="connsiteX3" fmla="*/ 448764 w 1310445"/>
                <a:gd name="connsiteY3" fmla="*/ 440361 h 1338181"/>
                <a:gd name="connsiteX4" fmla="*/ 947381 w 1310445"/>
                <a:gd name="connsiteY4" fmla="*/ 670880 h 1338181"/>
                <a:gd name="connsiteX5" fmla="*/ 1300606 w 1310445"/>
                <a:gd name="connsiteY5" fmla="*/ 648061 h 1338181"/>
                <a:gd name="connsiteX6" fmla="*/ 1125070 w 1310445"/>
                <a:gd name="connsiteY6" fmla="*/ 360402 h 1338181"/>
                <a:gd name="connsiteX7" fmla="*/ 510257 w 1310445"/>
                <a:gd name="connsiteY7" fmla="*/ 106407 h 1338181"/>
                <a:gd name="connsiteX8" fmla="*/ 504718 w 1310445"/>
                <a:gd name="connsiteY8" fmla="*/ 97732 h 1338181"/>
                <a:gd name="connsiteX9" fmla="*/ 389185 w 1310445"/>
                <a:gd name="connsiteY9" fmla="*/ 40840 h 1338181"/>
                <a:gd name="connsiteX10" fmla="*/ 340789 w 1310445"/>
                <a:gd name="connsiteY10" fmla="*/ 36396 h 1338181"/>
                <a:gd name="connsiteX11" fmla="*/ 252691 w 1310445"/>
                <a:gd name="connsiteY11" fmla="*/ 0 h 1338181"/>
                <a:gd name="connsiteX12" fmla="*/ 113738 w 1310445"/>
                <a:gd name="connsiteY12" fmla="*/ 90481 h 1338181"/>
                <a:gd name="connsiteX13" fmla="*/ 105336 w 1310445"/>
                <a:gd name="connsiteY13" fmla="*/ 110825 h 1338181"/>
                <a:gd name="connsiteX14" fmla="*/ 74822 w 1310445"/>
                <a:gd name="connsiteY14" fmla="*/ 144387 h 1338181"/>
                <a:gd name="connsiteX15" fmla="*/ 7833 w 1310445"/>
                <a:gd name="connsiteY15" fmla="*/ 1003680 h 1338181"/>
                <a:gd name="connsiteX16" fmla="*/ 150209 w 1310445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89185 w 1329063"/>
                <a:gd name="connsiteY9" fmla="*/ 40840 h 1338181"/>
                <a:gd name="connsiteX10" fmla="*/ 340789 w 1329063"/>
                <a:gd name="connsiteY10" fmla="*/ 36396 h 1338181"/>
                <a:gd name="connsiteX11" fmla="*/ 252691 w 1329063"/>
                <a:gd name="connsiteY11" fmla="*/ 0 h 1338181"/>
                <a:gd name="connsiteX12" fmla="*/ 113738 w 1329063"/>
                <a:gd name="connsiteY12" fmla="*/ 90481 h 1338181"/>
                <a:gd name="connsiteX13" fmla="*/ 105336 w 1329063"/>
                <a:gd name="connsiteY13" fmla="*/ 110825 h 1338181"/>
                <a:gd name="connsiteX14" fmla="*/ 74822 w 1329063"/>
                <a:gd name="connsiteY14" fmla="*/ 144387 h 1338181"/>
                <a:gd name="connsiteX15" fmla="*/ 7833 w 1329063"/>
                <a:gd name="connsiteY15" fmla="*/ 1003680 h 1338181"/>
                <a:gd name="connsiteX16" fmla="*/ 150209 w 1329063"/>
                <a:gd name="connsiteY16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340789 w 1329063"/>
                <a:gd name="connsiteY9" fmla="*/ 36396 h 1338181"/>
                <a:gd name="connsiteX10" fmla="*/ 252691 w 1329063"/>
                <a:gd name="connsiteY10" fmla="*/ 0 h 1338181"/>
                <a:gd name="connsiteX11" fmla="*/ 113738 w 1329063"/>
                <a:gd name="connsiteY11" fmla="*/ 90481 h 1338181"/>
                <a:gd name="connsiteX12" fmla="*/ 105336 w 1329063"/>
                <a:gd name="connsiteY12" fmla="*/ 110825 h 1338181"/>
                <a:gd name="connsiteX13" fmla="*/ 74822 w 1329063"/>
                <a:gd name="connsiteY13" fmla="*/ 144387 h 1338181"/>
                <a:gd name="connsiteX14" fmla="*/ 7833 w 1329063"/>
                <a:gd name="connsiteY14" fmla="*/ 1003680 h 1338181"/>
                <a:gd name="connsiteX15" fmla="*/ 150209 w 1329063"/>
                <a:gd name="connsiteY15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504718 w 1329063"/>
                <a:gd name="connsiteY8" fmla="*/ 97732 h 1338181"/>
                <a:gd name="connsiteX9" fmla="*/ 252691 w 1329063"/>
                <a:gd name="connsiteY9" fmla="*/ 0 h 1338181"/>
                <a:gd name="connsiteX10" fmla="*/ 113738 w 1329063"/>
                <a:gd name="connsiteY10" fmla="*/ 90481 h 1338181"/>
                <a:gd name="connsiteX11" fmla="*/ 105336 w 1329063"/>
                <a:gd name="connsiteY11" fmla="*/ 110825 h 1338181"/>
                <a:gd name="connsiteX12" fmla="*/ 74822 w 1329063"/>
                <a:gd name="connsiteY12" fmla="*/ 144387 h 1338181"/>
                <a:gd name="connsiteX13" fmla="*/ 7833 w 1329063"/>
                <a:gd name="connsiteY13" fmla="*/ 1003680 h 1338181"/>
                <a:gd name="connsiteX14" fmla="*/ 150209 w 1329063"/>
                <a:gd name="connsiteY14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510257 w 1329063"/>
                <a:gd name="connsiteY7" fmla="*/ 106407 h 1338181"/>
                <a:gd name="connsiteX8" fmla="*/ 252691 w 1329063"/>
                <a:gd name="connsiteY8" fmla="*/ 0 h 1338181"/>
                <a:gd name="connsiteX9" fmla="*/ 113738 w 1329063"/>
                <a:gd name="connsiteY9" fmla="*/ 90481 h 1338181"/>
                <a:gd name="connsiteX10" fmla="*/ 105336 w 1329063"/>
                <a:gd name="connsiteY10" fmla="*/ 110825 h 1338181"/>
                <a:gd name="connsiteX11" fmla="*/ 74822 w 1329063"/>
                <a:gd name="connsiteY11" fmla="*/ 144387 h 1338181"/>
                <a:gd name="connsiteX12" fmla="*/ 7833 w 1329063"/>
                <a:gd name="connsiteY12" fmla="*/ 1003680 h 1338181"/>
                <a:gd name="connsiteX13" fmla="*/ 150209 w 1329063"/>
                <a:gd name="connsiteY13" fmla="*/ 1336375 h 1338181"/>
                <a:gd name="connsiteX0" fmla="*/ 150209 w 1329063"/>
                <a:gd name="connsiteY0" fmla="*/ 1336375 h 1338181"/>
                <a:gd name="connsiteX1" fmla="*/ 417636 w 1329063"/>
                <a:gd name="connsiteY1" fmla="*/ 1087294 h 1338181"/>
                <a:gd name="connsiteX2" fmla="*/ 487599 w 1329063"/>
                <a:gd name="connsiteY2" fmla="*/ 538999 h 1338181"/>
                <a:gd name="connsiteX3" fmla="*/ 448764 w 1329063"/>
                <a:gd name="connsiteY3" fmla="*/ 440361 h 1338181"/>
                <a:gd name="connsiteX4" fmla="*/ 947381 w 1329063"/>
                <a:gd name="connsiteY4" fmla="*/ 670880 h 1338181"/>
                <a:gd name="connsiteX5" fmla="*/ 1300606 w 1329063"/>
                <a:gd name="connsiteY5" fmla="*/ 648061 h 1338181"/>
                <a:gd name="connsiteX6" fmla="*/ 1125070 w 1329063"/>
                <a:gd name="connsiteY6" fmla="*/ 360402 h 1338181"/>
                <a:gd name="connsiteX7" fmla="*/ 252691 w 1329063"/>
                <a:gd name="connsiteY7" fmla="*/ 0 h 1338181"/>
                <a:gd name="connsiteX8" fmla="*/ 113738 w 1329063"/>
                <a:gd name="connsiteY8" fmla="*/ 90481 h 1338181"/>
                <a:gd name="connsiteX9" fmla="*/ 105336 w 1329063"/>
                <a:gd name="connsiteY9" fmla="*/ 110825 h 1338181"/>
                <a:gd name="connsiteX10" fmla="*/ 74822 w 1329063"/>
                <a:gd name="connsiteY10" fmla="*/ 144387 h 1338181"/>
                <a:gd name="connsiteX11" fmla="*/ 7833 w 1329063"/>
                <a:gd name="connsiteY11" fmla="*/ 1003680 h 1338181"/>
                <a:gd name="connsiteX12" fmla="*/ 150209 w 1329063"/>
                <a:gd name="connsiteY12" fmla="*/ 1336375 h 1338181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87599 w 1329063"/>
                <a:gd name="connsiteY2" fmla="*/ 541806 h 1340988"/>
                <a:gd name="connsiteX3" fmla="*/ 448764 w 1329063"/>
                <a:gd name="connsiteY3" fmla="*/ 443168 h 1340988"/>
                <a:gd name="connsiteX4" fmla="*/ 947381 w 1329063"/>
                <a:gd name="connsiteY4" fmla="*/ 673687 h 1340988"/>
                <a:gd name="connsiteX5" fmla="*/ 1300606 w 1329063"/>
                <a:gd name="connsiteY5" fmla="*/ 650868 h 1340988"/>
                <a:gd name="connsiteX6" fmla="*/ 1125070 w 1329063"/>
                <a:gd name="connsiteY6" fmla="*/ 363209 h 1340988"/>
                <a:gd name="connsiteX7" fmla="*/ 252691 w 1329063"/>
                <a:gd name="connsiteY7" fmla="*/ 2807 h 1340988"/>
                <a:gd name="connsiteX8" fmla="*/ 113738 w 1329063"/>
                <a:gd name="connsiteY8" fmla="*/ 93288 h 1340988"/>
                <a:gd name="connsiteX9" fmla="*/ 105336 w 1329063"/>
                <a:gd name="connsiteY9" fmla="*/ 113632 h 1340988"/>
                <a:gd name="connsiteX10" fmla="*/ 74822 w 1329063"/>
                <a:gd name="connsiteY10" fmla="*/ 147194 h 1340988"/>
                <a:gd name="connsiteX11" fmla="*/ 7833 w 1329063"/>
                <a:gd name="connsiteY11" fmla="*/ 1006487 h 1340988"/>
                <a:gd name="connsiteX12" fmla="*/ 150209 w 1329063"/>
                <a:gd name="connsiteY12" fmla="*/ 1339182 h 1340988"/>
                <a:gd name="connsiteX0" fmla="*/ 150209 w 1329063"/>
                <a:gd name="connsiteY0" fmla="*/ 1339182 h 1340988"/>
                <a:gd name="connsiteX1" fmla="*/ 417636 w 1329063"/>
                <a:gd name="connsiteY1" fmla="*/ 1090101 h 1340988"/>
                <a:gd name="connsiteX2" fmla="*/ 448764 w 1329063"/>
                <a:gd name="connsiteY2" fmla="*/ 443168 h 1340988"/>
                <a:gd name="connsiteX3" fmla="*/ 947381 w 1329063"/>
                <a:gd name="connsiteY3" fmla="*/ 673687 h 1340988"/>
                <a:gd name="connsiteX4" fmla="*/ 1300606 w 1329063"/>
                <a:gd name="connsiteY4" fmla="*/ 650868 h 1340988"/>
                <a:gd name="connsiteX5" fmla="*/ 1125070 w 1329063"/>
                <a:gd name="connsiteY5" fmla="*/ 363209 h 1340988"/>
                <a:gd name="connsiteX6" fmla="*/ 252691 w 1329063"/>
                <a:gd name="connsiteY6" fmla="*/ 2807 h 1340988"/>
                <a:gd name="connsiteX7" fmla="*/ 113738 w 1329063"/>
                <a:gd name="connsiteY7" fmla="*/ 93288 h 1340988"/>
                <a:gd name="connsiteX8" fmla="*/ 105336 w 1329063"/>
                <a:gd name="connsiteY8" fmla="*/ 113632 h 1340988"/>
                <a:gd name="connsiteX9" fmla="*/ 74822 w 1329063"/>
                <a:gd name="connsiteY9" fmla="*/ 147194 h 1340988"/>
                <a:gd name="connsiteX10" fmla="*/ 7833 w 1329063"/>
                <a:gd name="connsiteY10" fmla="*/ 1006487 h 1340988"/>
                <a:gd name="connsiteX11" fmla="*/ 150209 w 1329063"/>
                <a:gd name="connsiteY11" fmla="*/ 1339182 h 1340988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48764 w 1329063"/>
                <a:gd name="connsiteY2" fmla="*/ 443168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329063"/>
                <a:gd name="connsiteY0" fmla="*/ 1339182 h 1344420"/>
                <a:gd name="connsiteX1" fmla="*/ 417636 w 1329063"/>
                <a:gd name="connsiteY1" fmla="*/ 1090101 h 1344420"/>
                <a:gd name="connsiteX2" fmla="*/ 403413 w 1329063"/>
                <a:gd name="connsiteY2" fmla="*/ 412590 h 1344420"/>
                <a:gd name="connsiteX3" fmla="*/ 947381 w 1329063"/>
                <a:gd name="connsiteY3" fmla="*/ 673687 h 1344420"/>
                <a:gd name="connsiteX4" fmla="*/ 1300606 w 1329063"/>
                <a:gd name="connsiteY4" fmla="*/ 650868 h 1344420"/>
                <a:gd name="connsiteX5" fmla="*/ 1125070 w 1329063"/>
                <a:gd name="connsiteY5" fmla="*/ 363209 h 1344420"/>
                <a:gd name="connsiteX6" fmla="*/ 252691 w 1329063"/>
                <a:gd name="connsiteY6" fmla="*/ 2807 h 1344420"/>
                <a:gd name="connsiteX7" fmla="*/ 113738 w 1329063"/>
                <a:gd name="connsiteY7" fmla="*/ 93288 h 1344420"/>
                <a:gd name="connsiteX8" fmla="*/ 105336 w 1329063"/>
                <a:gd name="connsiteY8" fmla="*/ 113632 h 1344420"/>
                <a:gd name="connsiteX9" fmla="*/ 74822 w 1329063"/>
                <a:gd name="connsiteY9" fmla="*/ 147194 h 1344420"/>
                <a:gd name="connsiteX10" fmla="*/ 7833 w 1329063"/>
                <a:gd name="connsiteY10" fmla="*/ 1006487 h 1344420"/>
                <a:gd name="connsiteX11" fmla="*/ 150209 w 1329063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105336 w 1291587"/>
                <a:gd name="connsiteY8" fmla="*/ 113632 h 1344420"/>
                <a:gd name="connsiteX9" fmla="*/ 74822 w 1291587"/>
                <a:gd name="connsiteY9" fmla="*/ 147194 h 1344420"/>
                <a:gd name="connsiteX10" fmla="*/ 7833 w 1291587"/>
                <a:gd name="connsiteY10" fmla="*/ 1006487 h 1344420"/>
                <a:gd name="connsiteX11" fmla="*/ 150209 w 1291587"/>
                <a:gd name="connsiteY11" fmla="*/ 1339182 h 1344420"/>
                <a:gd name="connsiteX0" fmla="*/ 150209 w 1291587"/>
                <a:gd name="connsiteY0" fmla="*/ 1339182 h 1344420"/>
                <a:gd name="connsiteX1" fmla="*/ 417636 w 1291587"/>
                <a:gd name="connsiteY1" fmla="*/ 1090101 h 1344420"/>
                <a:gd name="connsiteX2" fmla="*/ 403413 w 1291587"/>
                <a:gd name="connsiteY2" fmla="*/ 412590 h 1344420"/>
                <a:gd name="connsiteX3" fmla="*/ 947381 w 1291587"/>
                <a:gd name="connsiteY3" fmla="*/ 673687 h 1344420"/>
                <a:gd name="connsiteX4" fmla="*/ 1253043 w 1291587"/>
                <a:gd name="connsiteY4" fmla="*/ 606147 h 1344420"/>
                <a:gd name="connsiteX5" fmla="*/ 1125070 w 1291587"/>
                <a:gd name="connsiteY5" fmla="*/ 363209 h 1344420"/>
                <a:gd name="connsiteX6" fmla="*/ 252691 w 1291587"/>
                <a:gd name="connsiteY6" fmla="*/ 2807 h 1344420"/>
                <a:gd name="connsiteX7" fmla="*/ 113738 w 1291587"/>
                <a:gd name="connsiteY7" fmla="*/ 93288 h 1344420"/>
                <a:gd name="connsiteX8" fmla="*/ 74822 w 1291587"/>
                <a:gd name="connsiteY8" fmla="*/ 147194 h 1344420"/>
                <a:gd name="connsiteX9" fmla="*/ 7833 w 1291587"/>
                <a:gd name="connsiteY9" fmla="*/ 1006487 h 1344420"/>
                <a:gd name="connsiteX10" fmla="*/ 150209 w 1291587"/>
                <a:gd name="connsiteY10" fmla="*/ 1339182 h 1344420"/>
                <a:gd name="connsiteX0" fmla="*/ 144784 w 1286162"/>
                <a:gd name="connsiteY0" fmla="*/ 1352760 h 1357998"/>
                <a:gd name="connsiteX1" fmla="*/ 412211 w 1286162"/>
                <a:gd name="connsiteY1" fmla="*/ 1103679 h 1357998"/>
                <a:gd name="connsiteX2" fmla="*/ 397988 w 1286162"/>
                <a:gd name="connsiteY2" fmla="*/ 426168 h 1357998"/>
                <a:gd name="connsiteX3" fmla="*/ 941956 w 1286162"/>
                <a:gd name="connsiteY3" fmla="*/ 687265 h 1357998"/>
                <a:gd name="connsiteX4" fmla="*/ 1247618 w 1286162"/>
                <a:gd name="connsiteY4" fmla="*/ 619725 h 1357998"/>
                <a:gd name="connsiteX5" fmla="*/ 1119645 w 1286162"/>
                <a:gd name="connsiteY5" fmla="*/ 376787 h 1357998"/>
                <a:gd name="connsiteX6" fmla="*/ 247266 w 1286162"/>
                <a:gd name="connsiteY6" fmla="*/ 16385 h 1357998"/>
                <a:gd name="connsiteX7" fmla="*/ 69397 w 1286162"/>
                <a:gd name="connsiteY7" fmla="*/ 160772 h 1357998"/>
                <a:gd name="connsiteX8" fmla="*/ 2408 w 1286162"/>
                <a:gd name="connsiteY8" fmla="*/ 1020065 h 1357998"/>
                <a:gd name="connsiteX9" fmla="*/ 144784 w 1286162"/>
                <a:gd name="connsiteY9" fmla="*/ 1352760 h 1357998"/>
                <a:gd name="connsiteX0" fmla="*/ 144784 w 1286162"/>
                <a:gd name="connsiteY0" fmla="*/ 1345044 h 1350282"/>
                <a:gd name="connsiteX1" fmla="*/ 412211 w 1286162"/>
                <a:gd name="connsiteY1" fmla="*/ 1095963 h 1350282"/>
                <a:gd name="connsiteX2" fmla="*/ 397988 w 1286162"/>
                <a:gd name="connsiteY2" fmla="*/ 418452 h 1350282"/>
                <a:gd name="connsiteX3" fmla="*/ 941956 w 1286162"/>
                <a:gd name="connsiteY3" fmla="*/ 679549 h 1350282"/>
                <a:gd name="connsiteX4" fmla="*/ 1247618 w 1286162"/>
                <a:gd name="connsiteY4" fmla="*/ 612009 h 1350282"/>
                <a:gd name="connsiteX5" fmla="*/ 1119645 w 1286162"/>
                <a:gd name="connsiteY5" fmla="*/ 369071 h 1350282"/>
                <a:gd name="connsiteX6" fmla="*/ 247266 w 1286162"/>
                <a:gd name="connsiteY6" fmla="*/ 8669 h 1350282"/>
                <a:gd name="connsiteX7" fmla="*/ 69397 w 1286162"/>
                <a:gd name="connsiteY7" fmla="*/ 153056 h 1350282"/>
                <a:gd name="connsiteX8" fmla="*/ 2408 w 1286162"/>
                <a:gd name="connsiteY8" fmla="*/ 1012349 h 1350282"/>
                <a:gd name="connsiteX9" fmla="*/ 144784 w 1286162"/>
                <a:gd name="connsiteY9" fmla="*/ 1345044 h 1350282"/>
                <a:gd name="connsiteX0" fmla="*/ 144784 w 1286162"/>
                <a:gd name="connsiteY0" fmla="*/ 1344213 h 1349451"/>
                <a:gd name="connsiteX1" fmla="*/ 412211 w 1286162"/>
                <a:gd name="connsiteY1" fmla="*/ 1095132 h 1349451"/>
                <a:gd name="connsiteX2" fmla="*/ 397988 w 1286162"/>
                <a:gd name="connsiteY2" fmla="*/ 417621 h 1349451"/>
                <a:gd name="connsiteX3" fmla="*/ 941956 w 1286162"/>
                <a:gd name="connsiteY3" fmla="*/ 678718 h 1349451"/>
                <a:gd name="connsiteX4" fmla="*/ 1247618 w 1286162"/>
                <a:gd name="connsiteY4" fmla="*/ 611178 h 1349451"/>
                <a:gd name="connsiteX5" fmla="*/ 1119645 w 1286162"/>
                <a:gd name="connsiteY5" fmla="*/ 368240 h 1349451"/>
                <a:gd name="connsiteX6" fmla="*/ 247266 w 1286162"/>
                <a:gd name="connsiteY6" fmla="*/ 7838 h 1349451"/>
                <a:gd name="connsiteX7" fmla="*/ 69397 w 1286162"/>
                <a:gd name="connsiteY7" fmla="*/ 152225 h 1349451"/>
                <a:gd name="connsiteX8" fmla="*/ 2408 w 1286162"/>
                <a:gd name="connsiteY8" fmla="*/ 1011518 h 1349451"/>
                <a:gd name="connsiteX9" fmla="*/ 144784 w 1286162"/>
                <a:gd name="connsiteY9" fmla="*/ 1344213 h 1349451"/>
                <a:gd name="connsiteX0" fmla="*/ 144784 w 1286162"/>
                <a:gd name="connsiteY0" fmla="*/ 1339183 h 1344421"/>
                <a:gd name="connsiteX1" fmla="*/ 412211 w 1286162"/>
                <a:gd name="connsiteY1" fmla="*/ 1090102 h 1344421"/>
                <a:gd name="connsiteX2" fmla="*/ 397988 w 1286162"/>
                <a:gd name="connsiteY2" fmla="*/ 412591 h 1344421"/>
                <a:gd name="connsiteX3" fmla="*/ 941956 w 1286162"/>
                <a:gd name="connsiteY3" fmla="*/ 673688 h 1344421"/>
                <a:gd name="connsiteX4" fmla="*/ 1247618 w 1286162"/>
                <a:gd name="connsiteY4" fmla="*/ 606148 h 1344421"/>
                <a:gd name="connsiteX5" fmla="*/ 1119645 w 1286162"/>
                <a:gd name="connsiteY5" fmla="*/ 363210 h 1344421"/>
                <a:gd name="connsiteX6" fmla="*/ 247266 w 1286162"/>
                <a:gd name="connsiteY6" fmla="*/ 2808 h 1344421"/>
                <a:gd name="connsiteX7" fmla="*/ 69397 w 1286162"/>
                <a:gd name="connsiteY7" fmla="*/ 147195 h 1344421"/>
                <a:gd name="connsiteX8" fmla="*/ 2408 w 1286162"/>
                <a:gd name="connsiteY8" fmla="*/ 1006488 h 1344421"/>
                <a:gd name="connsiteX9" fmla="*/ 144784 w 1286162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64304"/>
                <a:gd name="connsiteY0" fmla="*/ 1339183 h 1344421"/>
                <a:gd name="connsiteX1" fmla="*/ 412211 w 1264304"/>
                <a:gd name="connsiteY1" fmla="*/ 1090102 h 1344421"/>
                <a:gd name="connsiteX2" fmla="*/ 397988 w 1264304"/>
                <a:gd name="connsiteY2" fmla="*/ 412591 h 1344421"/>
                <a:gd name="connsiteX3" fmla="*/ 968070 w 1264304"/>
                <a:gd name="connsiteY3" fmla="*/ 627586 h 1344421"/>
                <a:gd name="connsiteX4" fmla="*/ 1247618 w 1264304"/>
                <a:gd name="connsiteY4" fmla="*/ 606148 h 1344421"/>
                <a:gd name="connsiteX5" fmla="*/ 1119645 w 1264304"/>
                <a:gd name="connsiteY5" fmla="*/ 363210 h 1344421"/>
                <a:gd name="connsiteX6" fmla="*/ 247266 w 1264304"/>
                <a:gd name="connsiteY6" fmla="*/ 2808 h 1344421"/>
                <a:gd name="connsiteX7" fmla="*/ 69397 w 1264304"/>
                <a:gd name="connsiteY7" fmla="*/ 147195 h 1344421"/>
                <a:gd name="connsiteX8" fmla="*/ 2408 w 1264304"/>
                <a:gd name="connsiteY8" fmla="*/ 1006488 h 1344421"/>
                <a:gd name="connsiteX9" fmla="*/ 144784 w 1264304"/>
                <a:gd name="connsiteY9" fmla="*/ 1339183 h 1344421"/>
                <a:gd name="connsiteX0" fmla="*/ 144784 w 1252689"/>
                <a:gd name="connsiteY0" fmla="*/ 1339183 h 1344421"/>
                <a:gd name="connsiteX1" fmla="*/ 412211 w 1252689"/>
                <a:gd name="connsiteY1" fmla="*/ 1090102 h 1344421"/>
                <a:gd name="connsiteX2" fmla="*/ 397988 w 1252689"/>
                <a:gd name="connsiteY2" fmla="*/ 412591 h 1344421"/>
                <a:gd name="connsiteX3" fmla="*/ 968070 w 1252689"/>
                <a:gd name="connsiteY3" fmla="*/ 627586 h 1344421"/>
                <a:gd name="connsiteX4" fmla="*/ 1124975 w 1252689"/>
                <a:gd name="connsiteY4" fmla="*/ 671865 h 1344421"/>
                <a:gd name="connsiteX5" fmla="*/ 1247618 w 1252689"/>
                <a:gd name="connsiteY5" fmla="*/ 606148 h 1344421"/>
                <a:gd name="connsiteX6" fmla="*/ 1119645 w 1252689"/>
                <a:gd name="connsiteY6" fmla="*/ 363210 h 1344421"/>
                <a:gd name="connsiteX7" fmla="*/ 247266 w 1252689"/>
                <a:gd name="connsiteY7" fmla="*/ 2808 h 1344421"/>
                <a:gd name="connsiteX8" fmla="*/ 69397 w 1252689"/>
                <a:gd name="connsiteY8" fmla="*/ 147195 h 1344421"/>
                <a:gd name="connsiteX9" fmla="*/ 2408 w 1252689"/>
                <a:gd name="connsiteY9" fmla="*/ 1006488 h 1344421"/>
                <a:gd name="connsiteX10" fmla="*/ 144784 w 1252689"/>
                <a:gd name="connsiteY10" fmla="*/ 1339183 h 1344421"/>
                <a:gd name="connsiteX0" fmla="*/ 144784 w 1252911"/>
                <a:gd name="connsiteY0" fmla="*/ 1339183 h 1344421"/>
                <a:gd name="connsiteX1" fmla="*/ 412211 w 1252911"/>
                <a:gd name="connsiteY1" fmla="*/ 1090102 h 1344421"/>
                <a:gd name="connsiteX2" fmla="*/ 397988 w 1252911"/>
                <a:gd name="connsiteY2" fmla="*/ 412591 h 1344421"/>
                <a:gd name="connsiteX3" fmla="*/ 968070 w 1252911"/>
                <a:gd name="connsiteY3" fmla="*/ 627586 h 1344421"/>
                <a:gd name="connsiteX4" fmla="*/ 1121972 w 1252911"/>
                <a:gd name="connsiteY4" fmla="*/ 689721 h 1344421"/>
                <a:gd name="connsiteX5" fmla="*/ 1247618 w 1252911"/>
                <a:gd name="connsiteY5" fmla="*/ 606148 h 1344421"/>
                <a:gd name="connsiteX6" fmla="*/ 1119645 w 1252911"/>
                <a:gd name="connsiteY6" fmla="*/ 363210 h 1344421"/>
                <a:gd name="connsiteX7" fmla="*/ 247266 w 1252911"/>
                <a:gd name="connsiteY7" fmla="*/ 2808 h 1344421"/>
                <a:gd name="connsiteX8" fmla="*/ 69397 w 1252911"/>
                <a:gd name="connsiteY8" fmla="*/ 147195 h 1344421"/>
                <a:gd name="connsiteX9" fmla="*/ 2408 w 1252911"/>
                <a:gd name="connsiteY9" fmla="*/ 1006488 h 1344421"/>
                <a:gd name="connsiteX10" fmla="*/ 144784 w 1252911"/>
                <a:gd name="connsiteY10" fmla="*/ 1339183 h 1344421"/>
                <a:gd name="connsiteX0" fmla="*/ 144784 w 1256868"/>
                <a:gd name="connsiteY0" fmla="*/ 1339183 h 1344421"/>
                <a:gd name="connsiteX1" fmla="*/ 412211 w 1256868"/>
                <a:gd name="connsiteY1" fmla="*/ 1090102 h 1344421"/>
                <a:gd name="connsiteX2" fmla="*/ 397988 w 1256868"/>
                <a:gd name="connsiteY2" fmla="*/ 412591 h 1344421"/>
                <a:gd name="connsiteX3" fmla="*/ 968070 w 1256868"/>
                <a:gd name="connsiteY3" fmla="*/ 627586 h 1344421"/>
                <a:gd name="connsiteX4" fmla="*/ 1121972 w 1256868"/>
                <a:gd name="connsiteY4" fmla="*/ 689721 h 1344421"/>
                <a:gd name="connsiteX5" fmla="*/ 1247618 w 1256868"/>
                <a:gd name="connsiteY5" fmla="*/ 606148 h 1344421"/>
                <a:gd name="connsiteX6" fmla="*/ 1233183 w 1256868"/>
                <a:gd name="connsiteY6" fmla="*/ 465136 h 1344421"/>
                <a:gd name="connsiteX7" fmla="*/ 1119645 w 1256868"/>
                <a:gd name="connsiteY7" fmla="*/ 363210 h 1344421"/>
                <a:gd name="connsiteX8" fmla="*/ 247266 w 1256868"/>
                <a:gd name="connsiteY8" fmla="*/ 2808 h 1344421"/>
                <a:gd name="connsiteX9" fmla="*/ 69397 w 1256868"/>
                <a:gd name="connsiteY9" fmla="*/ 147195 h 1344421"/>
                <a:gd name="connsiteX10" fmla="*/ 2408 w 1256868"/>
                <a:gd name="connsiteY10" fmla="*/ 1006488 h 1344421"/>
                <a:gd name="connsiteX11" fmla="*/ 144784 w 1256868"/>
                <a:gd name="connsiteY11" fmla="*/ 1339183 h 1344421"/>
                <a:gd name="connsiteX0" fmla="*/ 144784 w 1275996"/>
                <a:gd name="connsiteY0" fmla="*/ 1339183 h 1344421"/>
                <a:gd name="connsiteX1" fmla="*/ 412211 w 1275996"/>
                <a:gd name="connsiteY1" fmla="*/ 1090102 h 1344421"/>
                <a:gd name="connsiteX2" fmla="*/ 397988 w 1275996"/>
                <a:gd name="connsiteY2" fmla="*/ 412591 h 1344421"/>
                <a:gd name="connsiteX3" fmla="*/ 968070 w 1275996"/>
                <a:gd name="connsiteY3" fmla="*/ 627586 h 1344421"/>
                <a:gd name="connsiteX4" fmla="*/ 1121972 w 1275996"/>
                <a:gd name="connsiteY4" fmla="*/ 689721 h 1344421"/>
                <a:gd name="connsiteX5" fmla="*/ 1247618 w 1275996"/>
                <a:gd name="connsiteY5" fmla="*/ 606148 h 1344421"/>
                <a:gd name="connsiteX6" fmla="*/ 1265933 w 1275996"/>
                <a:gd name="connsiteY6" fmla="*/ 461463 h 1344421"/>
                <a:gd name="connsiteX7" fmla="*/ 1119645 w 1275996"/>
                <a:gd name="connsiteY7" fmla="*/ 363210 h 1344421"/>
                <a:gd name="connsiteX8" fmla="*/ 247266 w 1275996"/>
                <a:gd name="connsiteY8" fmla="*/ 2808 h 1344421"/>
                <a:gd name="connsiteX9" fmla="*/ 69397 w 1275996"/>
                <a:gd name="connsiteY9" fmla="*/ 147195 h 1344421"/>
                <a:gd name="connsiteX10" fmla="*/ 2408 w 1275996"/>
                <a:gd name="connsiteY10" fmla="*/ 1006488 h 1344421"/>
                <a:gd name="connsiteX11" fmla="*/ 144784 w 1275996"/>
                <a:gd name="connsiteY11" fmla="*/ 1339183 h 1344421"/>
                <a:gd name="connsiteX0" fmla="*/ 144784 w 1270298"/>
                <a:gd name="connsiteY0" fmla="*/ 1339183 h 1344421"/>
                <a:gd name="connsiteX1" fmla="*/ 412211 w 1270298"/>
                <a:gd name="connsiteY1" fmla="*/ 1090102 h 1344421"/>
                <a:gd name="connsiteX2" fmla="*/ 397988 w 1270298"/>
                <a:gd name="connsiteY2" fmla="*/ 412591 h 1344421"/>
                <a:gd name="connsiteX3" fmla="*/ 968070 w 1270298"/>
                <a:gd name="connsiteY3" fmla="*/ 627586 h 1344421"/>
                <a:gd name="connsiteX4" fmla="*/ 1121972 w 1270298"/>
                <a:gd name="connsiteY4" fmla="*/ 689721 h 1344421"/>
                <a:gd name="connsiteX5" fmla="*/ 1200765 w 1270298"/>
                <a:gd name="connsiteY5" fmla="*/ 584498 h 1344421"/>
                <a:gd name="connsiteX6" fmla="*/ 1265933 w 1270298"/>
                <a:gd name="connsiteY6" fmla="*/ 461463 h 1344421"/>
                <a:gd name="connsiteX7" fmla="*/ 1119645 w 1270298"/>
                <a:gd name="connsiteY7" fmla="*/ 363210 h 1344421"/>
                <a:gd name="connsiteX8" fmla="*/ 247266 w 1270298"/>
                <a:gd name="connsiteY8" fmla="*/ 2808 h 1344421"/>
                <a:gd name="connsiteX9" fmla="*/ 69397 w 1270298"/>
                <a:gd name="connsiteY9" fmla="*/ 147195 h 1344421"/>
                <a:gd name="connsiteX10" fmla="*/ 2408 w 1270298"/>
                <a:gd name="connsiteY10" fmla="*/ 1006488 h 1344421"/>
                <a:gd name="connsiteX11" fmla="*/ 144784 w 1270298"/>
                <a:gd name="connsiteY11" fmla="*/ 1339183 h 1344421"/>
                <a:gd name="connsiteX0" fmla="*/ 144784 w 1270298"/>
                <a:gd name="connsiteY0" fmla="*/ 1339183 h 1339201"/>
                <a:gd name="connsiteX1" fmla="*/ 662071 w 1270298"/>
                <a:gd name="connsiteY1" fmla="*/ 1013808 h 1339201"/>
                <a:gd name="connsiteX2" fmla="*/ 397988 w 1270298"/>
                <a:gd name="connsiteY2" fmla="*/ 412591 h 1339201"/>
                <a:gd name="connsiteX3" fmla="*/ 968070 w 1270298"/>
                <a:gd name="connsiteY3" fmla="*/ 627586 h 1339201"/>
                <a:gd name="connsiteX4" fmla="*/ 1121972 w 1270298"/>
                <a:gd name="connsiteY4" fmla="*/ 689721 h 1339201"/>
                <a:gd name="connsiteX5" fmla="*/ 1200765 w 1270298"/>
                <a:gd name="connsiteY5" fmla="*/ 584498 h 1339201"/>
                <a:gd name="connsiteX6" fmla="*/ 1265933 w 1270298"/>
                <a:gd name="connsiteY6" fmla="*/ 461463 h 1339201"/>
                <a:gd name="connsiteX7" fmla="*/ 1119645 w 1270298"/>
                <a:gd name="connsiteY7" fmla="*/ 363210 h 1339201"/>
                <a:gd name="connsiteX8" fmla="*/ 247266 w 1270298"/>
                <a:gd name="connsiteY8" fmla="*/ 2808 h 1339201"/>
                <a:gd name="connsiteX9" fmla="*/ 69397 w 1270298"/>
                <a:gd name="connsiteY9" fmla="*/ 147195 h 1339201"/>
                <a:gd name="connsiteX10" fmla="*/ 2408 w 1270298"/>
                <a:gd name="connsiteY10" fmla="*/ 1006488 h 1339201"/>
                <a:gd name="connsiteX11" fmla="*/ 144784 w 1270298"/>
                <a:gd name="connsiteY11" fmla="*/ 1339183 h 1339201"/>
                <a:gd name="connsiteX0" fmla="*/ 449194 w 1288588"/>
                <a:gd name="connsiteY0" fmla="*/ 1295048 h 1295111"/>
                <a:gd name="connsiteX1" fmla="*/ 680361 w 1288588"/>
                <a:gd name="connsiteY1" fmla="*/ 1013808 h 1295111"/>
                <a:gd name="connsiteX2" fmla="*/ 416278 w 1288588"/>
                <a:gd name="connsiteY2" fmla="*/ 412591 h 1295111"/>
                <a:gd name="connsiteX3" fmla="*/ 986360 w 1288588"/>
                <a:gd name="connsiteY3" fmla="*/ 627586 h 1295111"/>
                <a:gd name="connsiteX4" fmla="*/ 1140262 w 1288588"/>
                <a:gd name="connsiteY4" fmla="*/ 689721 h 1295111"/>
                <a:gd name="connsiteX5" fmla="*/ 1219055 w 1288588"/>
                <a:gd name="connsiteY5" fmla="*/ 584498 h 1295111"/>
                <a:gd name="connsiteX6" fmla="*/ 1284223 w 1288588"/>
                <a:gd name="connsiteY6" fmla="*/ 461463 h 1295111"/>
                <a:gd name="connsiteX7" fmla="*/ 1137935 w 1288588"/>
                <a:gd name="connsiteY7" fmla="*/ 363210 h 1295111"/>
                <a:gd name="connsiteX8" fmla="*/ 265556 w 1288588"/>
                <a:gd name="connsiteY8" fmla="*/ 2808 h 1295111"/>
                <a:gd name="connsiteX9" fmla="*/ 87687 w 1288588"/>
                <a:gd name="connsiteY9" fmla="*/ 147195 h 1295111"/>
                <a:gd name="connsiteX10" fmla="*/ 20698 w 1288588"/>
                <a:gd name="connsiteY10" fmla="*/ 1006488 h 1295111"/>
                <a:gd name="connsiteX11" fmla="*/ 449194 w 1288588"/>
                <a:gd name="connsiteY11" fmla="*/ 1295048 h 1295111"/>
                <a:gd name="connsiteX0" fmla="*/ 369332 w 1208726"/>
                <a:gd name="connsiteY0" fmla="*/ 1295048 h 1297890"/>
                <a:gd name="connsiteX1" fmla="*/ 600499 w 1208726"/>
                <a:gd name="connsiteY1" fmla="*/ 1013808 h 1297890"/>
                <a:gd name="connsiteX2" fmla="*/ 336416 w 1208726"/>
                <a:gd name="connsiteY2" fmla="*/ 412591 h 1297890"/>
                <a:gd name="connsiteX3" fmla="*/ 906498 w 1208726"/>
                <a:gd name="connsiteY3" fmla="*/ 627586 h 1297890"/>
                <a:gd name="connsiteX4" fmla="*/ 1060400 w 1208726"/>
                <a:gd name="connsiteY4" fmla="*/ 689721 h 1297890"/>
                <a:gd name="connsiteX5" fmla="*/ 1139193 w 1208726"/>
                <a:gd name="connsiteY5" fmla="*/ 584498 h 1297890"/>
                <a:gd name="connsiteX6" fmla="*/ 1204361 w 1208726"/>
                <a:gd name="connsiteY6" fmla="*/ 461463 h 1297890"/>
                <a:gd name="connsiteX7" fmla="*/ 1058073 w 1208726"/>
                <a:gd name="connsiteY7" fmla="*/ 363210 h 1297890"/>
                <a:gd name="connsiteX8" fmla="*/ 185694 w 1208726"/>
                <a:gd name="connsiteY8" fmla="*/ 2808 h 1297890"/>
                <a:gd name="connsiteX9" fmla="*/ 7825 w 1208726"/>
                <a:gd name="connsiteY9" fmla="*/ 147195 h 1297890"/>
                <a:gd name="connsiteX10" fmla="*/ 156444 w 1208726"/>
                <a:gd name="connsiteY10" fmla="*/ 932195 h 1297890"/>
                <a:gd name="connsiteX11" fmla="*/ 369332 w 1208726"/>
                <a:gd name="connsiteY11" fmla="*/ 1295048 h 1297890"/>
                <a:gd name="connsiteX0" fmla="*/ 369332 w 1208726"/>
                <a:gd name="connsiteY0" fmla="*/ 1295048 h 1298301"/>
                <a:gd name="connsiteX1" fmla="*/ 600499 w 1208726"/>
                <a:gd name="connsiteY1" fmla="*/ 1013808 h 1298301"/>
                <a:gd name="connsiteX2" fmla="*/ 336416 w 1208726"/>
                <a:gd name="connsiteY2" fmla="*/ 412591 h 1298301"/>
                <a:gd name="connsiteX3" fmla="*/ 906498 w 1208726"/>
                <a:gd name="connsiteY3" fmla="*/ 627586 h 1298301"/>
                <a:gd name="connsiteX4" fmla="*/ 1060400 w 1208726"/>
                <a:gd name="connsiteY4" fmla="*/ 689721 h 1298301"/>
                <a:gd name="connsiteX5" fmla="*/ 1139193 w 1208726"/>
                <a:gd name="connsiteY5" fmla="*/ 584498 h 1298301"/>
                <a:gd name="connsiteX6" fmla="*/ 1204361 w 1208726"/>
                <a:gd name="connsiteY6" fmla="*/ 461463 h 1298301"/>
                <a:gd name="connsiteX7" fmla="*/ 1058073 w 1208726"/>
                <a:gd name="connsiteY7" fmla="*/ 363210 h 1298301"/>
                <a:gd name="connsiteX8" fmla="*/ 185694 w 1208726"/>
                <a:gd name="connsiteY8" fmla="*/ 2808 h 1298301"/>
                <a:gd name="connsiteX9" fmla="*/ 7825 w 1208726"/>
                <a:gd name="connsiteY9" fmla="*/ 147195 h 1298301"/>
                <a:gd name="connsiteX10" fmla="*/ 156444 w 1208726"/>
                <a:gd name="connsiteY10" fmla="*/ 932195 h 1298301"/>
                <a:gd name="connsiteX11" fmla="*/ 369332 w 1208726"/>
                <a:gd name="connsiteY11" fmla="*/ 1295048 h 1298301"/>
                <a:gd name="connsiteX0" fmla="*/ 369332 w 1255060"/>
                <a:gd name="connsiteY0" fmla="*/ 1938618 h 1941871"/>
                <a:gd name="connsiteX1" fmla="*/ 600499 w 1255060"/>
                <a:gd name="connsiteY1" fmla="*/ 1657378 h 1941871"/>
                <a:gd name="connsiteX2" fmla="*/ 336416 w 1255060"/>
                <a:gd name="connsiteY2" fmla="*/ 1056161 h 1941871"/>
                <a:gd name="connsiteX3" fmla="*/ 906498 w 1255060"/>
                <a:gd name="connsiteY3" fmla="*/ 1271156 h 1941871"/>
                <a:gd name="connsiteX4" fmla="*/ 1060400 w 1255060"/>
                <a:gd name="connsiteY4" fmla="*/ 1333291 h 1941871"/>
                <a:gd name="connsiteX5" fmla="*/ 1139193 w 1255060"/>
                <a:gd name="connsiteY5" fmla="*/ 1228068 h 1941871"/>
                <a:gd name="connsiteX6" fmla="*/ 1204361 w 1255060"/>
                <a:gd name="connsiteY6" fmla="*/ 1105033 h 1941871"/>
                <a:gd name="connsiteX7" fmla="*/ 325292 w 1255060"/>
                <a:gd name="connsiteY7" fmla="*/ 13511 h 1941871"/>
                <a:gd name="connsiteX8" fmla="*/ 185694 w 1255060"/>
                <a:gd name="connsiteY8" fmla="*/ 646378 h 1941871"/>
                <a:gd name="connsiteX9" fmla="*/ 7825 w 1255060"/>
                <a:gd name="connsiteY9" fmla="*/ 790765 h 1941871"/>
                <a:gd name="connsiteX10" fmla="*/ 156444 w 1255060"/>
                <a:gd name="connsiteY10" fmla="*/ 1575765 h 1941871"/>
                <a:gd name="connsiteX11" fmla="*/ 369332 w 1255060"/>
                <a:gd name="connsiteY11" fmla="*/ 1938618 h 1941871"/>
                <a:gd name="connsiteX0" fmla="*/ 369332 w 1185389"/>
                <a:gd name="connsiteY0" fmla="*/ 1938618 h 1941871"/>
                <a:gd name="connsiteX1" fmla="*/ 600499 w 1185389"/>
                <a:gd name="connsiteY1" fmla="*/ 1657378 h 1941871"/>
                <a:gd name="connsiteX2" fmla="*/ 336416 w 1185389"/>
                <a:gd name="connsiteY2" fmla="*/ 1056161 h 1941871"/>
                <a:gd name="connsiteX3" fmla="*/ 906498 w 1185389"/>
                <a:gd name="connsiteY3" fmla="*/ 1271156 h 1941871"/>
                <a:gd name="connsiteX4" fmla="*/ 1060400 w 1185389"/>
                <a:gd name="connsiteY4" fmla="*/ 1333291 h 1941871"/>
                <a:gd name="connsiteX5" fmla="*/ 1139193 w 1185389"/>
                <a:gd name="connsiteY5" fmla="*/ 1228068 h 1941871"/>
                <a:gd name="connsiteX6" fmla="*/ 325292 w 1185389"/>
                <a:gd name="connsiteY6" fmla="*/ 13511 h 1941871"/>
                <a:gd name="connsiteX7" fmla="*/ 185694 w 1185389"/>
                <a:gd name="connsiteY7" fmla="*/ 646378 h 1941871"/>
                <a:gd name="connsiteX8" fmla="*/ 7825 w 1185389"/>
                <a:gd name="connsiteY8" fmla="*/ 790765 h 1941871"/>
                <a:gd name="connsiteX9" fmla="*/ 156444 w 1185389"/>
                <a:gd name="connsiteY9" fmla="*/ 1575765 h 1941871"/>
                <a:gd name="connsiteX10" fmla="*/ 369332 w 1185389"/>
                <a:gd name="connsiteY10" fmla="*/ 1938618 h 1941871"/>
                <a:gd name="connsiteX0" fmla="*/ 369332 w 1094202"/>
                <a:gd name="connsiteY0" fmla="*/ 1938618 h 1941871"/>
                <a:gd name="connsiteX1" fmla="*/ 600499 w 1094202"/>
                <a:gd name="connsiteY1" fmla="*/ 1657378 h 1941871"/>
                <a:gd name="connsiteX2" fmla="*/ 336416 w 1094202"/>
                <a:gd name="connsiteY2" fmla="*/ 1056161 h 1941871"/>
                <a:gd name="connsiteX3" fmla="*/ 906498 w 1094202"/>
                <a:gd name="connsiteY3" fmla="*/ 1271156 h 1941871"/>
                <a:gd name="connsiteX4" fmla="*/ 1060400 w 1094202"/>
                <a:gd name="connsiteY4" fmla="*/ 1333291 h 1941871"/>
                <a:gd name="connsiteX5" fmla="*/ 325292 w 1094202"/>
                <a:gd name="connsiteY5" fmla="*/ 13511 h 1941871"/>
                <a:gd name="connsiteX6" fmla="*/ 185694 w 1094202"/>
                <a:gd name="connsiteY6" fmla="*/ 646378 h 1941871"/>
                <a:gd name="connsiteX7" fmla="*/ 7825 w 1094202"/>
                <a:gd name="connsiteY7" fmla="*/ 790765 h 1941871"/>
                <a:gd name="connsiteX8" fmla="*/ 156444 w 1094202"/>
                <a:gd name="connsiteY8" fmla="*/ 1575765 h 1941871"/>
                <a:gd name="connsiteX9" fmla="*/ 369332 w 1094202"/>
                <a:gd name="connsiteY9" fmla="*/ 1938618 h 1941871"/>
                <a:gd name="connsiteX0" fmla="*/ 369332 w 906504"/>
                <a:gd name="connsiteY0" fmla="*/ 1938618 h 1941871"/>
                <a:gd name="connsiteX1" fmla="*/ 600499 w 906504"/>
                <a:gd name="connsiteY1" fmla="*/ 1657378 h 1941871"/>
                <a:gd name="connsiteX2" fmla="*/ 336416 w 906504"/>
                <a:gd name="connsiteY2" fmla="*/ 1056161 h 1941871"/>
                <a:gd name="connsiteX3" fmla="*/ 906498 w 906504"/>
                <a:gd name="connsiteY3" fmla="*/ 1271156 h 1941871"/>
                <a:gd name="connsiteX4" fmla="*/ 325292 w 906504"/>
                <a:gd name="connsiteY4" fmla="*/ 13511 h 1941871"/>
                <a:gd name="connsiteX5" fmla="*/ 185694 w 906504"/>
                <a:gd name="connsiteY5" fmla="*/ 646378 h 1941871"/>
                <a:gd name="connsiteX6" fmla="*/ 7825 w 906504"/>
                <a:gd name="connsiteY6" fmla="*/ 790765 h 1941871"/>
                <a:gd name="connsiteX7" fmla="*/ 156444 w 906504"/>
                <a:gd name="connsiteY7" fmla="*/ 1575765 h 1941871"/>
                <a:gd name="connsiteX8" fmla="*/ 369332 w 906504"/>
                <a:gd name="connsiteY8" fmla="*/ 1938618 h 1941871"/>
                <a:gd name="connsiteX0" fmla="*/ 369332 w 864940"/>
                <a:gd name="connsiteY0" fmla="*/ 1938618 h 1941871"/>
                <a:gd name="connsiteX1" fmla="*/ 600499 w 864940"/>
                <a:gd name="connsiteY1" fmla="*/ 1657378 h 1941871"/>
                <a:gd name="connsiteX2" fmla="*/ 336416 w 864940"/>
                <a:gd name="connsiteY2" fmla="*/ 1056161 h 1941871"/>
                <a:gd name="connsiteX3" fmla="*/ 864934 w 864940"/>
                <a:gd name="connsiteY3" fmla="*/ 610881 h 1941871"/>
                <a:gd name="connsiteX4" fmla="*/ 325292 w 864940"/>
                <a:gd name="connsiteY4" fmla="*/ 13511 h 1941871"/>
                <a:gd name="connsiteX5" fmla="*/ 185694 w 864940"/>
                <a:gd name="connsiteY5" fmla="*/ 646378 h 1941871"/>
                <a:gd name="connsiteX6" fmla="*/ 7825 w 864940"/>
                <a:gd name="connsiteY6" fmla="*/ 790765 h 1941871"/>
                <a:gd name="connsiteX7" fmla="*/ 156444 w 864940"/>
                <a:gd name="connsiteY7" fmla="*/ 1575765 h 1941871"/>
                <a:gd name="connsiteX8" fmla="*/ 369332 w 864940"/>
                <a:gd name="connsiteY8" fmla="*/ 1938618 h 1941871"/>
                <a:gd name="connsiteX0" fmla="*/ 369332 w 864939"/>
                <a:gd name="connsiteY0" fmla="*/ 1938618 h 1941871"/>
                <a:gd name="connsiteX1" fmla="*/ 600499 w 864939"/>
                <a:gd name="connsiteY1" fmla="*/ 1657378 h 1941871"/>
                <a:gd name="connsiteX2" fmla="*/ 336416 w 864939"/>
                <a:gd name="connsiteY2" fmla="*/ 1056161 h 1941871"/>
                <a:gd name="connsiteX3" fmla="*/ 864934 w 864939"/>
                <a:gd name="connsiteY3" fmla="*/ 610881 h 1941871"/>
                <a:gd name="connsiteX4" fmla="*/ 325292 w 864939"/>
                <a:gd name="connsiteY4" fmla="*/ 13511 h 1941871"/>
                <a:gd name="connsiteX5" fmla="*/ 185694 w 864939"/>
                <a:gd name="connsiteY5" fmla="*/ 646378 h 1941871"/>
                <a:gd name="connsiteX6" fmla="*/ 7825 w 864939"/>
                <a:gd name="connsiteY6" fmla="*/ 790765 h 1941871"/>
                <a:gd name="connsiteX7" fmla="*/ 156444 w 864939"/>
                <a:gd name="connsiteY7" fmla="*/ 1575765 h 1941871"/>
                <a:gd name="connsiteX8" fmla="*/ 369332 w 864939"/>
                <a:gd name="connsiteY8" fmla="*/ 1938618 h 1941871"/>
                <a:gd name="connsiteX0" fmla="*/ 369332 w 867570"/>
                <a:gd name="connsiteY0" fmla="*/ 1938618 h 1941871"/>
                <a:gd name="connsiteX1" fmla="*/ 600499 w 867570"/>
                <a:gd name="connsiteY1" fmla="*/ 1657378 h 1941871"/>
                <a:gd name="connsiteX2" fmla="*/ 336416 w 867570"/>
                <a:gd name="connsiteY2" fmla="*/ 1056161 h 1941871"/>
                <a:gd name="connsiteX3" fmla="*/ 864934 w 867570"/>
                <a:gd name="connsiteY3" fmla="*/ 610881 h 1941871"/>
                <a:gd name="connsiteX4" fmla="*/ 531167 w 867570"/>
                <a:gd name="connsiteY4" fmla="*/ 276818 h 1941871"/>
                <a:gd name="connsiteX5" fmla="*/ 325292 w 867570"/>
                <a:gd name="connsiteY5" fmla="*/ 13511 h 1941871"/>
                <a:gd name="connsiteX6" fmla="*/ 185694 w 867570"/>
                <a:gd name="connsiteY6" fmla="*/ 646378 h 1941871"/>
                <a:gd name="connsiteX7" fmla="*/ 7825 w 867570"/>
                <a:gd name="connsiteY7" fmla="*/ 790765 h 1941871"/>
                <a:gd name="connsiteX8" fmla="*/ 156444 w 867570"/>
                <a:gd name="connsiteY8" fmla="*/ 1575765 h 1941871"/>
                <a:gd name="connsiteX9" fmla="*/ 369332 w 867570"/>
                <a:gd name="connsiteY9" fmla="*/ 1938618 h 1941871"/>
                <a:gd name="connsiteX0" fmla="*/ 369332 w 644187"/>
                <a:gd name="connsiteY0" fmla="*/ 1938618 h 1941871"/>
                <a:gd name="connsiteX1" fmla="*/ 600499 w 644187"/>
                <a:gd name="connsiteY1" fmla="*/ 1657378 h 1941871"/>
                <a:gd name="connsiteX2" fmla="*/ 336416 w 644187"/>
                <a:gd name="connsiteY2" fmla="*/ 1056161 h 1941871"/>
                <a:gd name="connsiteX3" fmla="*/ 517023 w 644187"/>
                <a:gd name="connsiteY3" fmla="*/ 467437 h 1941871"/>
                <a:gd name="connsiteX4" fmla="*/ 531167 w 644187"/>
                <a:gd name="connsiteY4" fmla="*/ 276818 h 1941871"/>
                <a:gd name="connsiteX5" fmla="*/ 325292 w 644187"/>
                <a:gd name="connsiteY5" fmla="*/ 13511 h 1941871"/>
                <a:gd name="connsiteX6" fmla="*/ 185694 w 644187"/>
                <a:gd name="connsiteY6" fmla="*/ 646378 h 1941871"/>
                <a:gd name="connsiteX7" fmla="*/ 7825 w 644187"/>
                <a:gd name="connsiteY7" fmla="*/ 790765 h 1941871"/>
                <a:gd name="connsiteX8" fmla="*/ 156444 w 644187"/>
                <a:gd name="connsiteY8" fmla="*/ 1575765 h 1941871"/>
                <a:gd name="connsiteX9" fmla="*/ 369332 w 644187"/>
                <a:gd name="connsiteY9" fmla="*/ 1938618 h 1941871"/>
                <a:gd name="connsiteX0" fmla="*/ 389219 w 664074"/>
                <a:gd name="connsiteY0" fmla="*/ 1943313 h 1946566"/>
                <a:gd name="connsiteX1" fmla="*/ 620386 w 664074"/>
                <a:gd name="connsiteY1" fmla="*/ 1662073 h 1946566"/>
                <a:gd name="connsiteX2" fmla="*/ 356303 w 664074"/>
                <a:gd name="connsiteY2" fmla="*/ 1060856 h 1946566"/>
                <a:gd name="connsiteX3" fmla="*/ 536910 w 664074"/>
                <a:gd name="connsiteY3" fmla="*/ 472132 h 1946566"/>
                <a:gd name="connsiteX4" fmla="*/ 551054 w 664074"/>
                <a:gd name="connsiteY4" fmla="*/ 281513 h 1946566"/>
                <a:gd name="connsiteX5" fmla="*/ 345179 w 664074"/>
                <a:gd name="connsiteY5" fmla="*/ 18206 h 1946566"/>
                <a:gd name="connsiteX6" fmla="*/ 50938 w 664074"/>
                <a:gd name="connsiteY6" fmla="*/ 443956 h 1946566"/>
                <a:gd name="connsiteX7" fmla="*/ 27712 w 664074"/>
                <a:gd name="connsiteY7" fmla="*/ 795460 h 1946566"/>
                <a:gd name="connsiteX8" fmla="*/ 176331 w 664074"/>
                <a:gd name="connsiteY8" fmla="*/ 1580460 h 1946566"/>
                <a:gd name="connsiteX9" fmla="*/ 389219 w 664074"/>
                <a:gd name="connsiteY9" fmla="*/ 1943313 h 1946566"/>
                <a:gd name="connsiteX0" fmla="*/ 365820 w 640675"/>
                <a:gd name="connsiteY0" fmla="*/ 1926177 h 1929430"/>
                <a:gd name="connsiteX1" fmla="*/ 596987 w 640675"/>
                <a:gd name="connsiteY1" fmla="*/ 1644937 h 1929430"/>
                <a:gd name="connsiteX2" fmla="*/ 332904 w 640675"/>
                <a:gd name="connsiteY2" fmla="*/ 1043720 h 1929430"/>
                <a:gd name="connsiteX3" fmla="*/ 513511 w 640675"/>
                <a:gd name="connsiteY3" fmla="*/ 454996 h 1929430"/>
                <a:gd name="connsiteX4" fmla="*/ 527655 w 640675"/>
                <a:gd name="connsiteY4" fmla="*/ 264377 h 1929430"/>
                <a:gd name="connsiteX5" fmla="*/ 321780 w 640675"/>
                <a:gd name="connsiteY5" fmla="*/ 1070 h 1929430"/>
                <a:gd name="connsiteX6" fmla="*/ 4313 w 640675"/>
                <a:gd name="connsiteY6" fmla="*/ 778324 h 1929430"/>
                <a:gd name="connsiteX7" fmla="*/ 152932 w 640675"/>
                <a:gd name="connsiteY7" fmla="*/ 1563324 h 1929430"/>
                <a:gd name="connsiteX8" fmla="*/ 365820 w 640675"/>
                <a:gd name="connsiteY8" fmla="*/ 1926177 h 1929430"/>
                <a:gd name="connsiteX0" fmla="*/ 365820 w 641922"/>
                <a:gd name="connsiteY0" fmla="*/ 1926326 h 1929579"/>
                <a:gd name="connsiteX1" fmla="*/ 596987 w 641922"/>
                <a:gd name="connsiteY1" fmla="*/ 1645086 h 1929579"/>
                <a:gd name="connsiteX2" fmla="*/ 332904 w 641922"/>
                <a:gd name="connsiteY2" fmla="*/ 1043869 h 1929579"/>
                <a:gd name="connsiteX3" fmla="*/ 513511 w 641922"/>
                <a:gd name="connsiteY3" fmla="*/ 455145 h 1929579"/>
                <a:gd name="connsiteX4" fmla="*/ 612764 w 641922"/>
                <a:gd name="connsiteY4" fmla="*/ 240432 h 1929579"/>
                <a:gd name="connsiteX5" fmla="*/ 321780 w 641922"/>
                <a:gd name="connsiteY5" fmla="*/ 1219 h 1929579"/>
                <a:gd name="connsiteX6" fmla="*/ 4313 w 641922"/>
                <a:gd name="connsiteY6" fmla="*/ 778473 h 1929579"/>
                <a:gd name="connsiteX7" fmla="*/ 152932 w 641922"/>
                <a:gd name="connsiteY7" fmla="*/ 1563473 h 1929579"/>
                <a:gd name="connsiteX8" fmla="*/ 365820 w 641922"/>
                <a:gd name="connsiteY8" fmla="*/ 1926326 h 1929579"/>
                <a:gd name="connsiteX0" fmla="*/ 365820 w 641300"/>
                <a:gd name="connsiteY0" fmla="*/ 1926326 h 1929579"/>
                <a:gd name="connsiteX1" fmla="*/ 596987 w 641300"/>
                <a:gd name="connsiteY1" fmla="*/ 1645086 h 1929579"/>
                <a:gd name="connsiteX2" fmla="*/ 363740 w 641300"/>
                <a:gd name="connsiteY2" fmla="*/ 900730 h 1929579"/>
                <a:gd name="connsiteX3" fmla="*/ 513511 w 641300"/>
                <a:gd name="connsiteY3" fmla="*/ 455145 h 1929579"/>
                <a:gd name="connsiteX4" fmla="*/ 612764 w 641300"/>
                <a:gd name="connsiteY4" fmla="*/ 240432 h 1929579"/>
                <a:gd name="connsiteX5" fmla="*/ 321780 w 641300"/>
                <a:gd name="connsiteY5" fmla="*/ 1219 h 1929579"/>
                <a:gd name="connsiteX6" fmla="*/ 4313 w 641300"/>
                <a:gd name="connsiteY6" fmla="*/ 778473 h 1929579"/>
                <a:gd name="connsiteX7" fmla="*/ 152932 w 641300"/>
                <a:gd name="connsiteY7" fmla="*/ 1563473 h 1929579"/>
                <a:gd name="connsiteX8" fmla="*/ 365820 w 641300"/>
                <a:gd name="connsiteY8" fmla="*/ 1926326 h 1929579"/>
                <a:gd name="connsiteX0" fmla="*/ 365820 w 640675"/>
                <a:gd name="connsiteY0" fmla="*/ 1926326 h 1929579"/>
                <a:gd name="connsiteX1" fmla="*/ 596987 w 640675"/>
                <a:gd name="connsiteY1" fmla="*/ 1645086 h 1929579"/>
                <a:gd name="connsiteX2" fmla="*/ 363740 w 640675"/>
                <a:gd name="connsiteY2" fmla="*/ 900730 h 1929579"/>
                <a:gd name="connsiteX3" fmla="*/ 612764 w 640675"/>
                <a:gd name="connsiteY3" fmla="*/ 240432 h 1929579"/>
                <a:gd name="connsiteX4" fmla="*/ 321780 w 640675"/>
                <a:gd name="connsiteY4" fmla="*/ 1219 h 1929579"/>
                <a:gd name="connsiteX5" fmla="*/ 4313 w 640675"/>
                <a:gd name="connsiteY5" fmla="*/ 778473 h 1929579"/>
                <a:gd name="connsiteX6" fmla="*/ 152932 w 640675"/>
                <a:gd name="connsiteY6" fmla="*/ 1563473 h 1929579"/>
                <a:gd name="connsiteX7" fmla="*/ 365820 w 640675"/>
                <a:gd name="connsiteY7" fmla="*/ 1926326 h 1929579"/>
                <a:gd name="connsiteX0" fmla="*/ 365820 w 640675"/>
                <a:gd name="connsiteY0" fmla="*/ 1841500 h 1844753"/>
                <a:gd name="connsiteX1" fmla="*/ 596987 w 640675"/>
                <a:gd name="connsiteY1" fmla="*/ 1560260 h 1844753"/>
                <a:gd name="connsiteX2" fmla="*/ 363740 w 640675"/>
                <a:gd name="connsiteY2" fmla="*/ 815904 h 1844753"/>
                <a:gd name="connsiteX3" fmla="*/ 612764 w 640675"/>
                <a:gd name="connsiteY3" fmla="*/ 155606 h 1844753"/>
                <a:gd name="connsiteX4" fmla="*/ 144473 w 640675"/>
                <a:gd name="connsiteY4" fmla="*/ 2430 h 1844753"/>
                <a:gd name="connsiteX5" fmla="*/ 4313 w 640675"/>
                <a:gd name="connsiteY5" fmla="*/ 693647 h 1844753"/>
                <a:gd name="connsiteX6" fmla="*/ 152932 w 640675"/>
                <a:gd name="connsiteY6" fmla="*/ 1478647 h 1844753"/>
                <a:gd name="connsiteX7" fmla="*/ 365820 w 640675"/>
                <a:gd name="connsiteY7" fmla="*/ 1841500 h 1844753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843813 h 1847066"/>
                <a:gd name="connsiteX1" fmla="*/ 596987 w 640675"/>
                <a:gd name="connsiteY1" fmla="*/ 1562573 h 1847066"/>
                <a:gd name="connsiteX2" fmla="*/ 363740 w 640675"/>
                <a:gd name="connsiteY2" fmla="*/ 818217 h 1847066"/>
                <a:gd name="connsiteX3" fmla="*/ 488283 w 640675"/>
                <a:gd name="connsiteY3" fmla="*/ 112514 h 1847066"/>
                <a:gd name="connsiteX4" fmla="*/ 144473 w 640675"/>
                <a:gd name="connsiteY4" fmla="*/ 4743 h 1847066"/>
                <a:gd name="connsiteX5" fmla="*/ 4313 w 640675"/>
                <a:gd name="connsiteY5" fmla="*/ 695960 h 1847066"/>
                <a:gd name="connsiteX6" fmla="*/ 152932 w 640675"/>
                <a:gd name="connsiteY6" fmla="*/ 1480960 h 1847066"/>
                <a:gd name="connsiteX7" fmla="*/ 365820 w 640675"/>
                <a:gd name="connsiteY7" fmla="*/ 1843813 h 1847066"/>
                <a:gd name="connsiteX0" fmla="*/ 365820 w 640675"/>
                <a:gd name="connsiteY0" fmla="*/ 1949877 h 1953130"/>
                <a:gd name="connsiteX1" fmla="*/ 596987 w 640675"/>
                <a:gd name="connsiteY1" fmla="*/ 1668637 h 1953130"/>
                <a:gd name="connsiteX2" fmla="*/ 363740 w 640675"/>
                <a:gd name="connsiteY2" fmla="*/ 924281 h 1953130"/>
                <a:gd name="connsiteX3" fmla="*/ 488283 w 640675"/>
                <a:gd name="connsiteY3" fmla="*/ 218578 h 1953130"/>
                <a:gd name="connsiteX4" fmla="*/ 56157 w 640675"/>
                <a:gd name="connsiteY4" fmla="*/ 1400 h 1953130"/>
                <a:gd name="connsiteX5" fmla="*/ 4313 w 640675"/>
                <a:gd name="connsiteY5" fmla="*/ 802024 h 1953130"/>
                <a:gd name="connsiteX6" fmla="*/ 152932 w 640675"/>
                <a:gd name="connsiteY6" fmla="*/ 1587024 h 1953130"/>
                <a:gd name="connsiteX7" fmla="*/ 365820 w 640675"/>
                <a:gd name="connsiteY7" fmla="*/ 1949877 h 1953130"/>
                <a:gd name="connsiteX0" fmla="*/ 424261 w 699116"/>
                <a:gd name="connsiteY0" fmla="*/ 1949877 h 1953130"/>
                <a:gd name="connsiteX1" fmla="*/ 655428 w 699116"/>
                <a:gd name="connsiteY1" fmla="*/ 1668637 h 1953130"/>
                <a:gd name="connsiteX2" fmla="*/ 422181 w 699116"/>
                <a:gd name="connsiteY2" fmla="*/ 924281 h 1953130"/>
                <a:gd name="connsiteX3" fmla="*/ 546724 w 699116"/>
                <a:gd name="connsiteY3" fmla="*/ 218578 h 1953130"/>
                <a:gd name="connsiteX4" fmla="*/ 114598 w 699116"/>
                <a:gd name="connsiteY4" fmla="*/ 1400 h 1953130"/>
                <a:gd name="connsiteX5" fmla="*/ 3177 w 699116"/>
                <a:gd name="connsiteY5" fmla="*/ 818890 h 1953130"/>
                <a:gd name="connsiteX6" fmla="*/ 211373 w 699116"/>
                <a:gd name="connsiteY6" fmla="*/ 1587024 h 1953130"/>
                <a:gd name="connsiteX7" fmla="*/ 424261 w 699116"/>
                <a:gd name="connsiteY7" fmla="*/ 1949877 h 1953130"/>
                <a:gd name="connsiteX0" fmla="*/ 424261 w 699116"/>
                <a:gd name="connsiteY0" fmla="*/ 1931155 h 1934408"/>
                <a:gd name="connsiteX1" fmla="*/ 655428 w 699116"/>
                <a:gd name="connsiteY1" fmla="*/ 1649915 h 1934408"/>
                <a:gd name="connsiteX2" fmla="*/ 422181 w 699116"/>
                <a:gd name="connsiteY2" fmla="*/ 905559 h 1934408"/>
                <a:gd name="connsiteX3" fmla="*/ 546724 w 699116"/>
                <a:gd name="connsiteY3" fmla="*/ 199856 h 1934408"/>
                <a:gd name="connsiteX4" fmla="*/ 111053 w 699116"/>
                <a:gd name="connsiteY4" fmla="*/ 1603 h 1934408"/>
                <a:gd name="connsiteX5" fmla="*/ 3177 w 699116"/>
                <a:gd name="connsiteY5" fmla="*/ 800168 h 1934408"/>
                <a:gd name="connsiteX6" fmla="*/ 211373 w 699116"/>
                <a:gd name="connsiteY6" fmla="*/ 1568302 h 1934408"/>
                <a:gd name="connsiteX7" fmla="*/ 424261 w 699116"/>
                <a:gd name="connsiteY7" fmla="*/ 1931155 h 1934408"/>
                <a:gd name="connsiteX0" fmla="*/ 456838 w 731693"/>
                <a:gd name="connsiteY0" fmla="*/ 1931155 h 1934408"/>
                <a:gd name="connsiteX1" fmla="*/ 688005 w 731693"/>
                <a:gd name="connsiteY1" fmla="*/ 1649915 h 1934408"/>
                <a:gd name="connsiteX2" fmla="*/ 454758 w 731693"/>
                <a:gd name="connsiteY2" fmla="*/ 905559 h 1934408"/>
                <a:gd name="connsiteX3" fmla="*/ 579301 w 731693"/>
                <a:gd name="connsiteY3" fmla="*/ 199856 h 1934408"/>
                <a:gd name="connsiteX4" fmla="*/ 143630 w 731693"/>
                <a:gd name="connsiteY4" fmla="*/ 1603 h 1934408"/>
                <a:gd name="connsiteX5" fmla="*/ 2771 w 731693"/>
                <a:gd name="connsiteY5" fmla="*/ 782623 h 1934408"/>
                <a:gd name="connsiteX6" fmla="*/ 243950 w 731693"/>
                <a:gd name="connsiteY6" fmla="*/ 1568302 h 1934408"/>
                <a:gd name="connsiteX7" fmla="*/ 456838 w 731693"/>
                <a:gd name="connsiteY7" fmla="*/ 1931155 h 1934408"/>
                <a:gd name="connsiteX0" fmla="*/ 457828 w 733579"/>
                <a:gd name="connsiteY0" fmla="*/ 1931155 h 1933145"/>
                <a:gd name="connsiteX1" fmla="*/ 688995 w 733579"/>
                <a:gd name="connsiteY1" fmla="*/ 1649915 h 1933145"/>
                <a:gd name="connsiteX2" fmla="*/ 455748 w 733579"/>
                <a:gd name="connsiteY2" fmla="*/ 905559 h 1933145"/>
                <a:gd name="connsiteX3" fmla="*/ 580291 w 733579"/>
                <a:gd name="connsiteY3" fmla="*/ 199856 h 1933145"/>
                <a:gd name="connsiteX4" fmla="*/ 144620 w 733579"/>
                <a:gd name="connsiteY4" fmla="*/ 1603 h 1933145"/>
                <a:gd name="connsiteX5" fmla="*/ 3761 w 733579"/>
                <a:gd name="connsiteY5" fmla="*/ 782623 h 1933145"/>
                <a:gd name="connsiteX6" fmla="*/ 187847 w 733579"/>
                <a:gd name="connsiteY6" fmla="*/ 1593425 h 1933145"/>
                <a:gd name="connsiteX7" fmla="*/ 457828 w 733579"/>
                <a:gd name="connsiteY7" fmla="*/ 1931155 h 1933145"/>
                <a:gd name="connsiteX0" fmla="*/ 453205 w 733089"/>
                <a:gd name="connsiteY0" fmla="*/ 1977262 h 1978183"/>
                <a:gd name="connsiteX1" fmla="*/ 688978 w 733089"/>
                <a:gd name="connsiteY1" fmla="*/ 1649915 h 1978183"/>
                <a:gd name="connsiteX2" fmla="*/ 455731 w 733089"/>
                <a:gd name="connsiteY2" fmla="*/ 905559 h 1978183"/>
                <a:gd name="connsiteX3" fmla="*/ 580274 w 733089"/>
                <a:gd name="connsiteY3" fmla="*/ 199856 h 1978183"/>
                <a:gd name="connsiteX4" fmla="*/ 144603 w 733089"/>
                <a:gd name="connsiteY4" fmla="*/ 1603 h 1978183"/>
                <a:gd name="connsiteX5" fmla="*/ 3744 w 733089"/>
                <a:gd name="connsiteY5" fmla="*/ 782623 h 1978183"/>
                <a:gd name="connsiteX6" fmla="*/ 187830 w 733089"/>
                <a:gd name="connsiteY6" fmla="*/ 1593425 h 1978183"/>
                <a:gd name="connsiteX7" fmla="*/ 453205 w 733089"/>
                <a:gd name="connsiteY7" fmla="*/ 1977262 h 197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089" h="1978183">
                  <a:moveTo>
                    <a:pt x="453205" y="1977262"/>
                  </a:moveTo>
                  <a:cubicBezTo>
                    <a:pt x="536730" y="1986677"/>
                    <a:pt x="846811" y="1927164"/>
                    <a:pt x="688978" y="1649915"/>
                  </a:cubicBezTo>
                  <a:lnTo>
                    <a:pt x="455731" y="905559"/>
                  </a:lnTo>
                  <a:cubicBezTo>
                    <a:pt x="458361" y="671450"/>
                    <a:pt x="401087" y="375599"/>
                    <a:pt x="580274" y="199856"/>
                  </a:cubicBezTo>
                  <a:cubicBezTo>
                    <a:pt x="490334" y="100294"/>
                    <a:pt x="254199" y="-14979"/>
                    <a:pt x="144603" y="1603"/>
                  </a:cubicBezTo>
                  <a:cubicBezTo>
                    <a:pt x="57379" y="87261"/>
                    <a:pt x="31885" y="522247"/>
                    <a:pt x="3744" y="782623"/>
                  </a:cubicBezTo>
                  <a:cubicBezTo>
                    <a:pt x="-24397" y="1042999"/>
                    <a:pt x="112920" y="1394319"/>
                    <a:pt x="187830" y="1593425"/>
                  </a:cubicBezTo>
                  <a:cubicBezTo>
                    <a:pt x="262740" y="1792532"/>
                    <a:pt x="369680" y="1967847"/>
                    <a:pt x="453205" y="1977262"/>
                  </a:cubicBezTo>
                  <a:close/>
                </a:path>
              </a:pathLst>
            </a:custGeom>
            <a:solidFill>
              <a:srgbClr val="F8C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81" name="Csoportba foglalás 80"/>
            <p:cNvGrpSpPr/>
            <p:nvPr/>
          </p:nvGrpSpPr>
          <p:grpSpPr>
            <a:xfrm>
              <a:off x="878339" y="1190977"/>
              <a:ext cx="2356275" cy="6791555"/>
              <a:chOff x="878339" y="1190977"/>
              <a:chExt cx="2356275" cy="6791555"/>
            </a:xfrm>
          </p:grpSpPr>
          <p:sp>
            <p:nvSpPr>
              <p:cNvPr id="226" name="Téglalap 4"/>
              <p:cNvSpPr/>
              <p:nvPr/>
            </p:nvSpPr>
            <p:spPr>
              <a:xfrm>
                <a:off x="997587" y="2945860"/>
                <a:ext cx="2237027" cy="4902185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68947"/>
                  <a:gd name="connsiteY0" fmla="*/ 303827 h 4886419"/>
                  <a:gd name="connsiteX1" fmla="*/ 2670215 w 2868947"/>
                  <a:gd name="connsiteY1" fmla="*/ 303827 h 4886419"/>
                  <a:gd name="connsiteX2" fmla="*/ 2688915 w 2868947"/>
                  <a:gd name="connsiteY2" fmla="*/ 2285046 h 4886419"/>
                  <a:gd name="connsiteX3" fmla="*/ 2670215 w 2868947"/>
                  <a:gd name="connsiteY3" fmla="*/ 4886419 h 4886419"/>
                  <a:gd name="connsiteX4" fmla="*/ 175172 w 2868947"/>
                  <a:gd name="connsiteY4" fmla="*/ 4886419 h 4886419"/>
                  <a:gd name="connsiteX5" fmla="*/ 175172 w 2868947"/>
                  <a:gd name="connsiteY5" fmla="*/ 303827 h 4886419"/>
                  <a:gd name="connsiteX0" fmla="*/ 202904 w 2896681"/>
                  <a:gd name="connsiteY0" fmla="*/ 303827 h 4886419"/>
                  <a:gd name="connsiteX1" fmla="*/ 2697947 w 2896681"/>
                  <a:gd name="connsiteY1" fmla="*/ 303827 h 4886419"/>
                  <a:gd name="connsiteX2" fmla="*/ 2716647 w 2896681"/>
                  <a:gd name="connsiteY2" fmla="*/ 2285046 h 4886419"/>
                  <a:gd name="connsiteX3" fmla="*/ 2697947 w 2896681"/>
                  <a:gd name="connsiteY3" fmla="*/ 4886419 h 4886419"/>
                  <a:gd name="connsiteX4" fmla="*/ 202904 w 2896681"/>
                  <a:gd name="connsiteY4" fmla="*/ 4886419 h 4886419"/>
                  <a:gd name="connsiteX5" fmla="*/ 185255 w 2896681"/>
                  <a:gd name="connsiteY5" fmla="*/ 2363873 h 4886419"/>
                  <a:gd name="connsiteX6" fmla="*/ 202904 w 2896681"/>
                  <a:gd name="connsiteY6" fmla="*/ 303827 h 4886419"/>
                  <a:gd name="connsiteX0" fmla="*/ 202904 w 3023527"/>
                  <a:gd name="connsiteY0" fmla="*/ 303827 h 4902185"/>
                  <a:gd name="connsiteX1" fmla="*/ 2697947 w 3023527"/>
                  <a:gd name="connsiteY1" fmla="*/ 303827 h 4902185"/>
                  <a:gd name="connsiteX2" fmla="*/ 2716647 w 3023527"/>
                  <a:gd name="connsiteY2" fmla="*/ 2285046 h 4902185"/>
                  <a:gd name="connsiteX3" fmla="*/ 2861262 w 3023527"/>
                  <a:gd name="connsiteY3" fmla="*/ 4902185 h 4902185"/>
                  <a:gd name="connsiteX4" fmla="*/ 202904 w 3023527"/>
                  <a:gd name="connsiteY4" fmla="*/ 4886419 h 4902185"/>
                  <a:gd name="connsiteX5" fmla="*/ 185255 w 3023527"/>
                  <a:gd name="connsiteY5" fmla="*/ 2363873 h 4902185"/>
                  <a:gd name="connsiteX6" fmla="*/ 202904 w 3023527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202904 w 2896681"/>
                  <a:gd name="connsiteY4" fmla="*/ 4886419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  <a:gd name="connsiteX0" fmla="*/ 296756 w 2990531"/>
                  <a:gd name="connsiteY0" fmla="*/ 303827 h 4902185"/>
                  <a:gd name="connsiteX1" fmla="*/ 2791799 w 2990531"/>
                  <a:gd name="connsiteY1" fmla="*/ 303827 h 4902185"/>
                  <a:gd name="connsiteX2" fmla="*/ 2810499 w 2990531"/>
                  <a:gd name="connsiteY2" fmla="*/ 2285046 h 4902185"/>
                  <a:gd name="connsiteX3" fmla="*/ 2955114 w 2990531"/>
                  <a:gd name="connsiteY3" fmla="*/ 4902185 h 4902185"/>
                  <a:gd name="connsiteX4" fmla="*/ 174269 w 2990531"/>
                  <a:gd name="connsiteY4" fmla="*/ 4839122 h 4902185"/>
                  <a:gd name="connsiteX5" fmla="*/ 279107 w 2990531"/>
                  <a:gd name="connsiteY5" fmla="*/ 2363873 h 4902185"/>
                  <a:gd name="connsiteX6" fmla="*/ 296756 w 2990531"/>
                  <a:gd name="connsiteY6" fmla="*/ 303827 h 4902185"/>
                  <a:gd name="connsiteX0" fmla="*/ 202904 w 2896681"/>
                  <a:gd name="connsiteY0" fmla="*/ 303827 h 4902185"/>
                  <a:gd name="connsiteX1" fmla="*/ 2697947 w 2896681"/>
                  <a:gd name="connsiteY1" fmla="*/ 303827 h 4902185"/>
                  <a:gd name="connsiteX2" fmla="*/ 2716647 w 2896681"/>
                  <a:gd name="connsiteY2" fmla="*/ 2285046 h 4902185"/>
                  <a:gd name="connsiteX3" fmla="*/ 2861262 w 2896681"/>
                  <a:gd name="connsiteY3" fmla="*/ 4902185 h 4902185"/>
                  <a:gd name="connsiteX4" fmla="*/ 80417 w 2896681"/>
                  <a:gd name="connsiteY4" fmla="*/ 4839122 h 4902185"/>
                  <a:gd name="connsiteX5" fmla="*/ 185255 w 2896681"/>
                  <a:gd name="connsiteY5" fmla="*/ 2363873 h 4902185"/>
                  <a:gd name="connsiteX6" fmla="*/ 202904 w 2896681"/>
                  <a:gd name="connsiteY6" fmla="*/ 303827 h 490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681" h="4902185">
                    <a:moveTo>
                      <a:pt x="202904" y="303827"/>
                    </a:moveTo>
                    <a:cubicBezTo>
                      <a:pt x="340902" y="-27249"/>
                      <a:pt x="2496886" y="-169139"/>
                      <a:pt x="2697947" y="303827"/>
                    </a:cubicBezTo>
                    <a:cubicBezTo>
                      <a:pt x="3133916" y="634030"/>
                      <a:pt x="2716647" y="1521281"/>
                      <a:pt x="2716647" y="2285046"/>
                    </a:cubicBezTo>
                    <a:cubicBezTo>
                      <a:pt x="2716647" y="3048811"/>
                      <a:pt x="2848112" y="4468623"/>
                      <a:pt x="2861262" y="4902185"/>
                    </a:cubicBezTo>
                    <a:lnTo>
                      <a:pt x="80417" y="4839122"/>
                    </a:lnTo>
                    <a:cubicBezTo>
                      <a:pt x="103949" y="4402932"/>
                      <a:pt x="185255" y="3127638"/>
                      <a:pt x="185255" y="2363873"/>
                    </a:cubicBezTo>
                    <a:cubicBezTo>
                      <a:pt x="185255" y="1600108"/>
                      <a:pt x="-243097" y="647168"/>
                      <a:pt x="202904" y="303827"/>
                    </a:cubicBez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27" name="Csoportba foglalás 226"/>
              <p:cNvGrpSpPr/>
              <p:nvPr/>
            </p:nvGrpSpPr>
            <p:grpSpPr>
              <a:xfrm>
                <a:off x="1335440" y="1190977"/>
                <a:ext cx="1550156" cy="2076325"/>
                <a:chOff x="1119790" y="1792254"/>
                <a:chExt cx="3284821" cy="4041601"/>
              </a:xfrm>
            </p:grpSpPr>
            <p:sp>
              <p:nvSpPr>
                <p:cNvPr id="233" name="Ellipszis 205"/>
                <p:cNvSpPr/>
                <p:nvPr/>
              </p:nvSpPr>
              <p:spPr>
                <a:xfrm flipH="1">
                  <a:off x="1119790" y="1792254"/>
                  <a:ext cx="3284821" cy="3811385"/>
                </a:xfrm>
                <a:custGeom>
                  <a:avLst/>
                  <a:gdLst>
                    <a:gd name="connsiteX0" fmla="*/ 0 w 5462179"/>
                    <a:gd name="connsiteY0" fmla="*/ 2591153 h 5182305"/>
                    <a:gd name="connsiteX1" fmla="*/ 2731090 w 5462179"/>
                    <a:gd name="connsiteY1" fmla="*/ 0 h 5182305"/>
                    <a:gd name="connsiteX2" fmla="*/ 5462180 w 5462179"/>
                    <a:gd name="connsiteY2" fmla="*/ 2591153 h 5182305"/>
                    <a:gd name="connsiteX3" fmla="*/ 2731090 w 5462179"/>
                    <a:gd name="connsiteY3" fmla="*/ 5182306 h 5182305"/>
                    <a:gd name="connsiteX4" fmla="*/ 0 w 5462179"/>
                    <a:gd name="connsiteY4" fmla="*/ 2591153 h 5182305"/>
                    <a:gd name="connsiteX0" fmla="*/ 3658 w 5465838"/>
                    <a:gd name="connsiteY0" fmla="*/ 2621696 h 5243392"/>
                    <a:gd name="connsiteX1" fmla="*/ 2734748 w 5465838"/>
                    <a:gd name="connsiteY1" fmla="*/ 30543 h 5243392"/>
                    <a:gd name="connsiteX2" fmla="*/ 5465838 w 5465838"/>
                    <a:gd name="connsiteY2" fmla="*/ 2621696 h 5243392"/>
                    <a:gd name="connsiteX3" fmla="*/ 2734748 w 5465838"/>
                    <a:gd name="connsiteY3" fmla="*/ 5212849 h 5243392"/>
                    <a:gd name="connsiteX4" fmla="*/ 3658 w 5465838"/>
                    <a:gd name="connsiteY4" fmla="*/ 2621696 h 5243392"/>
                    <a:gd name="connsiteX0" fmla="*/ 3658 w 5526352"/>
                    <a:gd name="connsiteY0" fmla="*/ 2621696 h 5271920"/>
                    <a:gd name="connsiteX1" fmla="*/ 2734748 w 5526352"/>
                    <a:gd name="connsiteY1" fmla="*/ 30543 h 5271920"/>
                    <a:gd name="connsiteX2" fmla="*/ 5465838 w 5526352"/>
                    <a:gd name="connsiteY2" fmla="*/ 2621696 h 5271920"/>
                    <a:gd name="connsiteX3" fmla="*/ 2734748 w 5526352"/>
                    <a:gd name="connsiteY3" fmla="*/ 5212849 h 5271920"/>
                    <a:gd name="connsiteX4" fmla="*/ 3658 w 5526352"/>
                    <a:gd name="connsiteY4" fmla="*/ 2621696 h 5271920"/>
                    <a:gd name="connsiteX0" fmla="*/ 3658 w 5526352"/>
                    <a:gd name="connsiteY0" fmla="*/ 2633837 h 5284061"/>
                    <a:gd name="connsiteX1" fmla="*/ 2734748 w 5526352"/>
                    <a:gd name="connsiteY1" fmla="*/ 42684 h 5284061"/>
                    <a:gd name="connsiteX2" fmla="*/ 5465838 w 5526352"/>
                    <a:gd name="connsiteY2" fmla="*/ 2633837 h 5284061"/>
                    <a:gd name="connsiteX3" fmla="*/ 2734748 w 5526352"/>
                    <a:gd name="connsiteY3" fmla="*/ 5224990 h 5284061"/>
                    <a:gd name="connsiteX4" fmla="*/ 3658 w 5526352"/>
                    <a:gd name="connsiteY4" fmla="*/ 2633837 h 5284061"/>
                    <a:gd name="connsiteX0" fmla="*/ 2631 w 5821149"/>
                    <a:gd name="connsiteY0" fmla="*/ 2633837 h 5284061"/>
                    <a:gd name="connsiteX1" fmla="*/ 2733721 w 5821149"/>
                    <a:gd name="connsiteY1" fmla="*/ 42684 h 5284061"/>
                    <a:gd name="connsiteX2" fmla="*/ 5778710 w 5821149"/>
                    <a:gd name="connsiteY2" fmla="*/ 2633837 h 5284061"/>
                    <a:gd name="connsiteX3" fmla="*/ 2733721 w 5821149"/>
                    <a:gd name="connsiteY3" fmla="*/ 5224990 h 5284061"/>
                    <a:gd name="connsiteX4" fmla="*/ 2631 w 5821149"/>
                    <a:gd name="connsiteY4" fmla="*/ 2633837 h 5284061"/>
                    <a:gd name="connsiteX0" fmla="*/ 2631 w 5780970"/>
                    <a:gd name="connsiteY0" fmla="*/ 2633837 h 5276759"/>
                    <a:gd name="connsiteX1" fmla="*/ 2733721 w 5780970"/>
                    <a:gd name="connsiteY1" fmla="*/ 42684 h 5276759"/>
                    <a:gd name="connsiteX2" fmla="*/ 5778710 w 5780970"/>
                    <a:gd name="connsiteY2" fmla="*/ 2633837 h 5276759"/>
                    <a:gd name="connsiteX3" fmla="*/ 2733721 w 5780970"/>
                    <a:gd name="connsiteY3" fmla="*/ 5224990 h 5276759"/>
                    <a:gd name="connsiteX4" fmla="*/ 2631 w 5780970"/>
                    <a:gd name="connsiteY4" fmla="*/ 2633837 h 5276759"/>
                    <a:gd name="connsiteX0" fmla="*/ 2631 w 5778776"/>
                    <a:gd name="connsiteY0" fmla="*/ 2629587 h 5272509"/>
                    <a:gd name="connsiteX1" fmla="*/ 2733721 w 5778776"/>
                    <a:gd name="connsiteY1" fmla="*/ 38434 h 5272509"/>
                    <a:gd name="connsiteX2" fmla="*/ 5778710 w 5778776"/>
                    <a:gd name="connsiteY2" fmla="*/ 2629587 h 5272509"/>
                    <a:gd name="connsiteX3" fmla="*/ 2733721 w 5778776"/>
                    <a:gd name="connsiteY3" fmla="*/ 5220740 h 5272509"/>
                    <a:gd name="connsiteX4" fmla="*/ 2631 w 5778776"/>
                    <a:gd name="connsiteY4" fmla="*/ 2629587 h 5272509"/>
                    <a:gd name="connsiteX0" fmla="*/ 2631 w 5832841"/>
                    <a:gd name="connsiteY0" fmla="*/ 323895 h 2945591"/>
                    <a:gd name="connsiteX1" fmla="*/ 5778710 w 5832841"/>
                    <a:gd name="connsiteY1" fmla="*/ 323895 h 2945591"/>
                    <a:gd name="connsiteX2" fmla="*/ 2733721 w 5832841"/>
                    <a:gd name="connsiteY2" fmla="*/ 2915048 h 2945591"/>
                    <a:gd name="connsiteX3" fmla="*/ 2631 w 5832841"/>
                    <a:gd name="connsiteY3" fmla="*/ 323895 h 2945591"/>
                    <a:gd name="connsiteX0" fmla="*/ 72865 w 5903075"/>
                    <a:gd name="connsiteY0" fmla="*/ 323895 h 2915048"/>
                    <a:gd name="connsiteX1" fmla="*/ 5848944 w 5903075"/>
                    <a:gd name="connsiteY1" fmla="*/ 323895 h 2915048"/>
                    <a:gd name="connsiteX2" fmla="*/ 2803955 w 5903075"/>
                    <a:gd name="connsiteY2" fmla="*/ 2915048 h 2915048"/>
                    <a:gd name="connsiteX3" fmla="*/ 72865 w 5903075"/>
                    <a:gd name="connsiteY3" fmla="*/ 323895 h 2915048"/>
                    <a:gd name="connsiteX0" fmla="*/ 83388 w 5920845"/>
                    <a:gd name="connsiteY0" fmla="*/ 323895 h 2915048"/>
                    <a:gd name="connsiteX1" fmla="*/ 5859467 w 5920845"/>
                    <a:gd name="connsiteY1" fmla="*/ 323895 h 2915048"/>
                    <a:gd name="connsiteX2" fmla="*/ 2814478 w 5920845"/>
                    <a:gd name="connsiteY2" fmla="*/ 2915048 h 2915048"/>
                    <a:gd name="connsiteX3" fmla="*/ 83388 w 5920845"/>
                    <a:gd name="connsiteY3" fmla="*/ 323895 h 2915048"/>
                    <a:gd name="connsiteX0" fmla="*/ 58418 w 5553346"/>
                    <a:gd name="connsiteY0" fmla="*/ 355675 h 2946856"/>
                    <a:gd name="connsiteX1" fmla="*/ 5493303 w 5553346"/>
                    <a:gd name="connsiteY1" fmla="*/ 301084 h 2946856"/>
                    <a:gd name="connsiteX2" fmla="*/ 2789508 w 5553346"/>
                    <a:gd name="connsiteY2" fmla="*/ 2946828 h 2946856"/>
                    <a:gd name="connsiteX3" fmla="*/ 58418 w 5553346"/>
                    <a:gd name="connsiteY3" fmla="*/ 355675 h 2946856"/>
                    <a:gd name="connsiteX0" fmla="*/ 211 w 5435283"/>
                    <a:gd name="connsiteY0" fmla="*/ 2872471 h 5463660"/>
                    <a:gd name="connsiteX1" fmla="*/ 2868427 w 5435283"/>
                    <a:gd name="connsiteY1" fmla="*/ 26 h 5463660"/>
                    <a:gd name="connsiteX2" fmla="*/ 5435096 w 5435283"/>
                    <a:gd name="connsiteY2" fmla="*/ 2817880 h 5463660"/>
                    <a:gd name="connsiteX3" fmla="*/ 2731301 w 5435283"/>
                    <a:gd name="connsiteY3" fmla="*/ 5463624 h 5463660"/>
                    <a:gd name="connsiteX4" fmla="*/ 211 w 5435283"/>
                    <a:gd name="connsiteY4" fmla="*/ 2872471 h 5463660"/>
                    <a:gd name="connsiteX0" fmla="*/ 211 w 5513492"/>
                    <a:gd name="connsiteY0" fmla="*/ 2933993 h 5525182"/>
                    <a:gd name="connsiteX1" fmla="*/ 2868427 w 5513492"/>
                    <a:gd name="connsiteY1" fmla="*/ 61548 h 5525182"/>
                    <a:gd name="connsiteX2" fmla="*/ 4724522 w 5513492"/>
                    <a:gd name="connsiteY2" fmla="*/ 1044187 h 5525182"/>
                    <a:gd name="connsiteX3" fmla="*/ 5435096 w 5513492"/>
                    <a:gd name="connsiteY3" fmla="*/ 2879402 h 5525182"/>
                    <a:gd name="connsiteX4" fmla="*/ 2731301 w 5513492"/>
                    <a:gd name="connsiteY4" fmla="*/ 5525146 h 5525182"/>
                    <a:gd name="connsiteX5" fmla="*/ 211 w 5513492"/>
                    <a:gd name="connsiteY5" fmla="*/ 2933993 h 5525182"/>
                    <a:gd name="connsiteX0" fmla="*/ 9 w 5513290"/>
                    <a:gd name="connsiteY0" fmla="*/ 2731475 h 5322663"/>
                    <a:gd name="connsiteX1" fmla="*/ 2759043 w 5513290"/>
                    <a:gd name="connsiteY1" fmla="*/ 77394 h 5322663"/>
                    <a:gd name="connsiteX2" fmla="*/ 4724320 w 5513290"/>
                    <a:gd name="connsiteY2" fmla="*/ 841669 h 5322663"/>
                    <a:gd name="connsiteX3" fmla="*/ 5434894 w 5513290"/>
                    <a:gd name="connsiteY3" fmla="*/ 2676884 h 5322663"/>
                    <a:gd name="connsiteX4" fmla="*/ 2731099 w 5513290"/>
                    <a:gd name="connsiteY4" fmla="*/ 5322628 h 5322663"/>
                    <a:gd name="connsiteX5" fmla="*/ 9 w 5513290"/>
                    <a:gd name="connsiteY5" fmla="*/ 2731475 h 5322663"/>
                    <a:gd name="connsiteX0" fmla="*/ 9 w 5513290"/>
                    <a:gd name="connsiteY0" fmla="*/ 2654743 h 5245931"/>
                    <a:gd name="connsiteX1" fmla="*/ 2759043 w 5513290"/>
                    <a:gd name="connsiteY1" fmla="*/ 662 h 5245931"/>
                    <a:gd name="connsiteX2" fmla="*/ 4724320 w 5513290"/>
                    <a:gd name="connsiteY2" fmla="*/ 764937 h 5245931"/>
                    <a:gd name="connsiteX3" fmla="*/ 5434894 w 5513290"/>
                    <a:gd name="connsiteY3" fmla="*/ 2600152 h 5245931"/>
                    <a:gd name="connsiteX4" fmla="*/ 2731099 w 5513290"/>
                    <a:gd name="connsiteY4" fmla="*/ 5245896 h 5245931"/>
                    <a:gd name="connsiteX5" fmla="*/ 9 w 5513290"/>
                    <a:gd name="connsiteY5" fmla="*/ 2654743 h 5245931"/>
                    <a:gd name="connsiteX0" fmla="*/ 170 w 5513451"/>
                    <a:gd name="connsiteY0" fmla="*/ 2668364 h 5259552"/>
                    <a:gd name="connsiteX1" fmla="*/ 2854739 w 5513451"/>
                    <a:gd name="connsiteY1" fmla="*/ 635 h 5259552"/>
                    <a:gd name="connsiteX2" fmla="*/ 4724481 w 5513451"/>
                    <a:gd name="connsiteY2" fmla="*/ 778558 h 5259552"/>
                    <a:gd name="connsiteX3" fmla="*/ 5435055 w 5513451"/>
                    <a:gd name="connsiteY3" fmla="*/ 2613773 h 5259552"/>
                    <a:gd name="connsiteX4" fmla="*/ 2731260 w 5513451"/>
                    <a:gd name="connsiteY4" fmla="*/ 5259517 h 5259552"/>
                    <a:gd name="connsiteX5" fmla="*/ 170 w 5513451"/>
                    <a:gd name="connsiteY5" fmla="*/ 2668364 h 5259552"/>
                    <a:gd name="connsiteX0" fmla="*/ 56242 w 5569523"/>
                    <a:gd name="connsiteY0" fmla="*/ 2668364 h 5259550"/>
                    <a:gd name="connsiteX1" fmla="*/ 1095658 w 5569523"/>
                    <a:gd name="connsiteY1" fmla="*/ 737615 h 5259550"/>
                    <a:gd name="connsiteX2" fmla="*/ 2910811 w 5569523"/>
                    <a:gd name="connsiteY2" fmla="*/ 635 h 5259550"/>
                    <a:gd name="connsiteX3" fmla="*/ 4780553 w 5569523"/>
                    <a:gd name="connsiteY3" fmla="*/ 778558 h 5259550"/>
                    <a:gd name="connsiteX4" fmla="*/ 5491127 w 5569523"/>
                    <a:gd name="connsiteY4" fmla="*/ 2613773 h 5259550"/>
                    <a:gd name="connsiteX5" fmla="*/ 2787332 w 5569523"/>
                    <a:gd name="connsiteY5" fmla="*/ 5259517 h 5259550"/>
                    <a:gd name="connsiteX6" fmla="*/ 56242 w 5569523"/>
                    <a:gd name="connsiteY6" fmla="*/ 2668364 h 5259550"/>
                    <a:gd name="connsiteX0" fmla="*/ 16368 w 5529649"/>
                    <a:gd name="connsiteY0" fmla="*/ 2668364 h 5469767"/>
                    <a:gd name="connsiteX1" fmla="*/ 1055784 w 5529649"/>
                    <a:gd name="connsiteY1" fmla="*/ 737615 h 5469767"/>
                    <a:gd name="connsiteX2" fmla="*/ 2870937 w 5529649"/>
                    <a:gd name="connsiteY2" fmla="*/ 635 h 5469767"/>
                    <a:gd name="connsiteX3" fmla="*/ 4740679 w 5529649"/>
                    <a:gd name="connsiteY3" fmla="*/ 778558 h 5469767"/>
                    <a:gd name="connsiteX4" fmla="*/ 5451253 w 5529649"/>
                    <a:gd name="connsiteY4" fmla="*/ 2613773 h 5469767"/>
                    <a:gd name="connsiteX5" fmla="*/ 2747458 w 5529649"/>
                    <a:gd name="connsiteY5" fmla="*/ 5259517 h 5469767"/>
                    <a:gd name="connsiteX6" fmla="*/ 591760 w 5529649"/>
                    <a:gd name="connsiteY6" fmla="*/ 5009364 h 5469767"/>
                    <a:gd name="connsiteX7" fmla="*/ 16368 w 5529649"/>
                    <a:gd name="connsiteY7" fmla="*/ 2668364 h 5469767"/>
                    <a:gd name="connsiteX0" fmla="*/ 16368 w 5825668"/>
                    <a:gd name="connsiteY0" fmla="*/ 2668364 h 5313317"/>
                    <a:gd name="connsiteX1" fmla="*/ 1055784 w 5825668"/>
                    <a:gd name="connsiteY1" fmla="*/ 737615 h 5313317"/>
                    <a:gd name="connsiteX2" fmla="*/ 2870937 w 5825668"/>
                    <a:gd name="connsiteY2" fmla="*/ 635 h 5313317"/>
                    <a:gd name="connsiteX3" fmla="*/ 4740679 w 5825668"/>
                    <a:gd name="connsiteY3" fmla="*/ 778558 h 5313317"/>
                    <a:gd name="connsiteX4" fmla="*/ 5451253 w 5825668"/>
                    <a:gd name="connsiteY4" fmla="*/ 2613773 h 5313317"/>
                    <a:gd name="connsiteX5" fmla="*/ 5682375 w 5825668"/>
                    <a:gd name="connsiteY5" fmla="*/ 4777353 h 5313317"/>
                    <a:gd name="connsiteX6" fmla="*/ 2747458 w 5825668"/>
                    <a:gd name="connsiteY6" fmla="*/ 5259517 h 5313317"/>
                    <a:gd name="connsiteX7" fmla="*/ 591760 w 5825668"/>
                    <a:gd name="connsiteY7" fmla="*/ 5009364 h 5313317"/>
                    <a:gd name="connsiteX8" fmla="*/ 16368 w 5825668"/>
                    <a:gd name="connsiteY8" fmla="*/ 2668364 h 5313317"/>
                    <a:gd name="connsiteX0" fmla="*/ 5588 w 5814888"/>
                    <a:gd name="connsiteY0" fmla="*/ 2668364 h 5313317"/>
                    <a:gd name="connsiteX1" fmla="*/ 812992 w 5814888"/>
                    <a:gd name="connsiteY1" fmla="*/ 770949 h 5313317"/>
                    <a:gd name="connsiteX2" fmla="*/ 2860157 w 5814888"/>
                    <a:gd name="connsiteY2" fmla="*/ 635 h 5313317"/>
                    <a:gd name="connsiteX3" fmla="*/ 4729899 w 5814888"/>
                    <a:gd name="connsiteY3" fmla="*/ 778558 h 5313317"/>
                    <a:gd name="connsiteX4" fmla="*/ 5440473 w 5814888"/>
                    <a:gd name="connsiteY4" fmla="*/ 2613773 h 5313317"/>
                    <a:gd name="connsiteX5" fmla="*/ 5671595 w 5814888"/>
                    <a:gd name="connsiteY5" fmla="*/ 4777353 h 5313317"/>
                    <a:gd name="connsiteX6" fmla="*/ 2736678 w 5814888"/>
                    <a:gd name="connsiteY6" fmla="*/ 5259517 h 5313317"/>
                    <a:gd name="connsiteX7" fmla="*/ 580980 w 5814888"/>
                    <a:gd name="connsiteY7" fmla="*/ 5009364 h 5313317"/>
                    <a:gd name="connsiteX8" fmla="*/ 5588 w 5814888"/>
                    <a:gd name="connsiteY8" fmla="*/ 2668364 h 5313317"/>
                    <a:gd name="connsiteX0" fmla="*/ 5588 w 5814888"/>
                    <a:gd name="connsiteY0" fmla="*/ 2579696 h 5224649"/>
                    <a:gd name="connsiteX1" fmla="*/ 812992 w 5814888"/>
                    <a:gd name="connsiteY1" fmla="*/ 682281 h 5224649"/>
                    <a:gd name="connsiteX2" fmla="*/ 2723680 w 5814888"/>
                    <a:gd name="connsiteY2" fmla="*/ 856 h 5224649"/>
                    <a:gd name="connsiteX3" fmla="*/ 4729899 w 5814888"/>
                    <a:gd name="connsiteY3" fmla="*/ 689890 h 5224649"/>
                    <a:gd name="connsiteX4" fmla="*/ 5440473 w 5814888"/>
                    <a:gd name="connsiteY4" fmla="*/ 2525105 h 5224649"/>
                    <a:gd name="connsiteX5" fmla="*/ 5671595 w 5814888"/>
                    <a:gd name="connsiteY5" fmla="*/ 4688685 h 5224649"/>
                    <a:gd name="connsiteX6" fmla="*/ 2736678 w 5814888"/>
                    <a:gd name="connsiteY6" fmla="*/ 5170849 h 5224649"/>
                    <a:gd name="connsiteX7" fmla="*/ 580980 w 5814888"/>
                    <a:gd name="connsiteY7" fmla="*/ 4920696 h 5224649"/>
                    <a:gd name="connsiteX8" fmla="*/ 5588 w 5814888"/>
                    <a:gd name="connsiteY8" fmla="*/ 2579696 h 5224649"/>
                    <a:gd name="connsiteX0" fmla="*/ 5588 w 5801518"/>
                    <a:gd name="connsiteY0" fmla="*/ 2579696 h 5224649"/>
                    <a:gd name="connsiteX1" fmla="*/ 812992 w 5801518"/>
                    <a:gd name="connsiteY1" fmla="*/ 682281 h 5224649"/>
                    <a:gd name="connsiteX2" fmla="*/ 2723680 w 5801518"/>
                    <a:gd name="connsiteY2" fmla="*/ 856 h 5224649"/>
                    <a:gd name="connsiteX3" fmla="*/ 4729899 w 5801518"/>
                    <a:gd name="connsiteY3" fmla="*/ 689890 h 5224649"/>
                    <a:gd name="connsiteX4" fmla="*/ 5331291 w 5801518"/>
                    <a:gd name="connsiteY4" fmla="*/ 2558438 h 5224649"/>
                    <a:gd name="connsiteX5" fmla="*/ 5671595 w 5801518"/>
                    <a:gd name="connsiteY5" fmla="*/ 4688685 h 5224649"/>
                    <a:gd name="connsiteX6" fmla="*/ 2736678 w 5801518"/>
                    <a:gd name="connsiteY6" fmla="*/ 5170849 h 5224649"/>
                    <a:gd name="connsiteX7" fmla="*/ 580980 w 5801518"/>
                    <a:gd name="connsiteY7" fmla="*/ 4920696 h 5224649"/>
                    <a:gd name="connsiteX8" fmla="*/ 5588 w 5801518"/>
                    <a:gd name="connsiteY8" fmla="*/ 2579696 h 5224649"/>
                    <a:gd name="connsiteX0" fmla="*/ 5588 w 6293186"/>
                    <a:gd name="connsiteY0" fmla="*/ 2579696 h 5227733"/>
                    <a:gd name="connsiteX1" fmla="*/ 812992 w 6293186"/>
                    <a:gd name="connsiteY1" fmla="*/ 682281 h 5227733"/>
                    <a:gd name="connsiteX2" fmla="*/ 2723680 w 6293186"/>
                    <a:gd name="connsiteY2" fmla="*/ 856 h 5227733"/>
                    <a:gd name="connsiteX3" fmla="*/ 4729899 w 6293186"/>
                    <a:gd name="connsiteY3" fmla="*/ 689890 h 5227733"/>
                    <a:gd name="connsiteX4" fmla="*/ 5331291 w 6293186"/>
                    <a:gd name="connsiteY4" fmla="*/ 2558438 h 5227733"/>
                    <a:gd name="connsiteX5" fmla="*/ 6203858 w 6293186"/>
                    <a:gd name="connsiteY5" fmla="*/ 4644241 h 5227733"/>
                    <a:gd name="connsiteX6" fmla="*/ 2736678 w 6293186"/>
                    <a:gd name="connsiteY6" fmla="*/ 5170849 h 5227733"/>
                    <a:gd name="connsiteX7" fmla="*/ 580980 w 6293186"/>
                    <a:gd name="connsiteY7" fmla="*/ 4920696 h 5227733"/>
                    <a:gd name="connsiteX8" fmla="*/ 5588 w 6293186"/>
                    <a:gd name="connsiteY8" fmla="*/ 2579696 h 5227733"/>
                    <a:gd name="connsiteX0" fmla="*/ 6344 w 6293942"/>
                    <a:gd name="connsiteY0" fmla="*/ 2579696 h 5355619"/>
                    <a:gd name="connsiteX1" fmla="*/ 813748 w 6293942"/>
                    <a:gd name="connsiteY1" fmla="*/ 682281 h 5355619"/>
                    <a:gd name="connsiteX2" fmla="*/ 2724436 w 6293942"/>
                    <a:gd name="connsiteY2" fmla="*/ 856 h 5355619"/>
                    <a:gd name="connsiteX3" fmla="*/ 4730655 w 6293942"/>
                    <a:gd name="connsiteY3" fmla="*/ 689890 h 5355619"/>
                    <a:gd name="connsiteX4" fmla="*/ 5332047 w 6293942"/>
                    <a:gd name="connsiteY4" fmla="*/ 2558438 h 5355619"/>
                    <a:gd name="connsiteX5" fmla="*/ 6204614 w 6293942"/>
                    <a:gd name="connsiteY5" fmla="*/ 4644241 h 5355619"/>
                    <a:gd name="connsiteX6" fmla="*/ 2737434 w 6293942"/>
                    <a:gd name="connsiteY6" fmla="*/ 5170849 h 5355619"/>
                    <a:gd name="connsiteX7" fmla="*/ 1182237 w 6293942"/>
                    <a:gd name="connsiteY7" fmla="*/ 5131805 h 5355619"/>
                    <a:gd name="connsiteX8" fmla="*/ 6344 w 6293942"/>
                    <a:gd name="connsiteY8" fmla="*/ 2579696 h 5355619"/>
                    <a:gd name="connsiteX0" fmla="*/ 6344 w 6293942"/>
                    <a:gd name="connsiteY0" fmla="*/ 2579696 h 5351923"/>
                    <a:gd name="connsiteX1" fmla="*/ 813748 w 6293942"/>
                    <a:gd name="connsiteY1" fmla="*/ 682281 h 5351923"/>
                    <a:gd name="connsiteX2" fmla="*/ 2724436 w 6293942"/>
                    <a:gd name="connsiteY2" fmla="*/ 856 h 5351923"/>
                    <a:gd name="connsiteX3" fmla="*/ 4730655 w 6293942"/>
                    <a:gd name="connsiteY3" fmla="*/ 689890 h 5351923"/>
                    <a:gd name="connsiteX4" fmla="*/ 5332047 w 6293942"/>
                    <a:gd name="connsiteY4" fmla="*/ 2558438 h 5351923"/>
                    <a:gd name="connsiteX5" fmla="*/ 6204614 w 6293942"/>
                    <a:gd name="connsiteY5" fmla="*/ 4644241 h 5351923"/>
                    <a:gd name="connsiteX6" fmla="*/ 3569947 w 6293942"/>
                    <a:gd name="connsiteY6" fmla="*/ 5159739 h 5351923"/>
                    <a:gd name="connsiteX7" fmla="*/ 1182237 w 6293942"/>
                    <a:gd name="connsiteY7" fmla="*/ 5131805 h 5351923"/>
                    <a:gd name="connsiteX8" fmla="*/ 6344 w 6293942"/>
                    <a:gd name="connsiteY8" fmla="*/ 2579696 h 5351923"/>
                    <a:gd name="connsiteX0" fmla="*/ 138483 w 6426081"/>
                    <a:gd name="connsiteY0" fmla="*/ 2579696 h 5159739"/>
                    <a:gd name="connsiteX1" fmla="*/ 945887 w 6426081"/>
                    <a:gd name="connsiteY1" fmla="*/ 682281 h 5159739"/>
                    <a:gd name="connsiteX2" fmla="*/ 2856575 w 6426081"/>
                    <a:gd name="connsiteY2" fmla="*/ 856 h 5159739"/>
                    <a:gd name="connsiteX3" fmla="*/ 4862794 w 6426081"/>
                    <a:gd name="connsiteY3" fmla="*/ 689890 h 5159739"/>
                    <a:gd name="connsiteX4" fmla="*/ 5464186 w 6426081"/>
                    <a:gd name="connsiteY4" fmla="*/ 2558438 h 5159739"/>
                    <a:gd name="connsiteX5" fmla="*/ 6336753 w 6426081"/>
                    <a:gd name="connsiteY5" fmla="*/ 4644241 h 5159739"/>
                    <a:gd name="connsiteX6" fmla="*/ 3702086 w 6426081"/>
                    <a:gd name="connsiteY6" fmla="*/ 5159739 h 5159739"/>
                    <a:gd name="connsiteX7" fmla="*/ 138483 w 6426081"/>
                    <a:gd name="connsiteY7" fmla="*/ 2579696 h 5159739"/>
                    <a:gd name="connsiteX0" fmla="*/ 319904 w 6607502"/>
                    <a:gd name="connsiteY0" fmla="*/ 2579696 h 4644248"/>
                    <a:gd name="connsiteX1" fmla="*/ 1127308 w 6607502"/>
                    <a:gd name="connsiteY1" fmla="*/ 682281 h 4644248"/>
                    <a:gd name="connsiteX2" fmla="*/ 3037996 w 6607502"/>
                    <a:gd name="connsiteY2" fmla="*/ 856 h 4644248"/>
                    <a:gd name="connsiteX3" fmla="*/ 5044215 w 6607502"/>
                    <a:gd name="connsiteY3" fmla="*/ 689890 h 4644248"/>
                    <a:gd name="connsiteX4" fmla="*/ 5645607 w 6607502"/>
                    <a:gd name="connsiteY4" fmla="*/ 2558438 h 4644248"/>
                    <a:gd name="connsiteX5" fmla="*/ 6518174 w 6607502"/>
                    <a:gd name="connsiteY5" fmla="*/ 4644241 h 4644248"/>
                    <a:gd name="connsiteX6" fmla="*/ 319904 w 6607502"/>
                    <a:gd name="connsiteY6" fmla="*/ 2579696 h 4644248"/>
                    <a:gd name="connsiteX0" fmla="*/ 258542 w 5599460"/>
                    <a:gd name="connsiteY0" fmla="*/ 2579696 h 2804681"/>
                    <a:gd name="connsiteX1" fmla="*/ 1065946 w 5599460"/>
                    <a:gd name="connsiteY1" fmla="*/ 682281 h 2804681"/>
                    <a:gd name="connsiteX2" fmla="*/ 2976634 w 5599460"/>
                    <a:gd name="connsiteY2" fmla="*/ 856 h 2804681"/>
                    <a:gd name="connsiteX3" fmla="*/ 4982853 w 5599460"/>
                    <a:gd name="connsiteY3" fmla="*/ 689890 h 2804681"/>
                    <a:gd name="connsiteX4" fmla="*/ 5584245 w 5599460"/>
                    <a:gd name="connsiteY4" fmla="*/ 2558438 h 2804681"/>
                    <a:gd name="connsiteX5" fmla="*/ 258542 w 5599460"/>
                    <a:gd name="connsiteY5" fmla="*/ 2579696 h 2804681"/>
                    <a:gd name="connsiteX0" fmla="*/ 268788 w 5752473"/>
                    <a:gd name="connsiteY0" fmla="*/ 2579638 h 2892397"/>
                    <a:gd name="connsiteX1" fmla="*/ 1076192 w 5752473"/>
                    <a:gd name="connsiteY1" fmla="*/ 682223 h 2892397"/>
                    <a:gd name="connsiteX2" fmla="*/ 2986880 w 5752473"/>
                    <a:gd name="connsiteY2" fmla="*/ 798 h 2892397"/>
                    <a:gd name="connsiteX3" fmla="*/ 4993099 w 5752473"/>
                    <a:gd name="connsiteY3" fmla="*/ 689832 h 2892397"/>
                    <a:gd name="connsiteX4" fmla="*/ 5741080 w 5752473"/>
                    <a:gd name="connsiteY4" fmla="*/ 2702268 h 2892397"/>
                    <a:gd name="connsiteX5" fmla="*/ 268788 w 5752473"/>
                    <a:gd name="connsiteY5" fmla="*/ 2579638 h 2892397"/>
                    <a:gd name="connsiteX0" fmla="*/ 62065 w 5545750"/>
                    <a:gd name="connsiteY0" fmla="*/ 2579636 h 2840651"/>
                    <a:gd name="connsiteX1" fmla="*/ 869469 w 5545750"/>
                    <a:gd name="connsiteY1" fmla="*/ 682221 h 2840651"/>
                    <a:gd name="connsiteX2" fmla="*/ 2780157 w 5545750"/>
                    <a:gd name="connsiteY2" fmla="*/ 796 h 2840651"/>
                    <a:gd name="connsiteX3" fmla="*/ 4786376 w 5545750"/>
                    <a:gd name="connsiteY3" fmla="*/ 689830 h 2840651"/>
                    <a:gd name="connsiteX4" fmla="*/ 5534357 w 5545750"/>
                    <a:gd name="connsiteY4" fmla="*/ 2702266 h 2840651"/>
                    <a:gd name="connsiteX5" fmla="*/ 62065 w 5545750"/>
                    <a:gd name="connsiteY5" fmla="*/ 2579636 h 2840651"/>
                    <a:gd name="connsiteX0" fmla="*/ 60503 w 5812720"/>
                    <a:gd name="connsiteY0" fmla="*/ 2863945 h 2971399"/>
                    <a:gd name="connsiteX1" fmla="*/ 867907 w 5812720"/>
                    <a:gd name="connsiteY1" fmla="*/ 682221 h 2971399"/>
                    <a:gd name="connsiteX2" fmla="*/ 2778595 w 5812720"/>
                    <a:gd name="connsiteY2" fmla="*/ 796 h 2971399"/>
                    <a:gd name="connsiteX3" fmla="*/ 4784814 w 5812720"/>
                    <a:gd name="connsiteY3" fmla="*/ 689830 h 2971399"/>
                    <a:gd name="connsiteX4" fmla="*/ 5532795 w 5812720"/>
                    <a:gd name="connsiteY4" fmla="*/ 2702266 h 2971399"/>
                    <a:gd name="connsiteX5" fmla="*/ 60503 w 5812720"/>
                    <a:gd name="connsiteY5" fmla="*/ 2863945 h 2971399"/>
                    <a:gd name="connsiteX0" fmla="*/ 268169 w 6051155"/>
                    <a:gd name="connsiteY0" fmla="*/ 2863958 h 3068359"/>
                    <a:gd name="connsiteX1" fmla="*/ 1075573 w 6051155"/>
                    <a:gd name="connsiteY1" fmla="*/ 682234 h 3068359"/>
                    <a:gd name="connsiteX2" fmla="*/ 2986261 w 6051155"/>
                    <a:gd name="connsiteY2" fmla="*/ 809 h 3068359"/>
                    <a:gd name="connsiteX3" fmla="*/ 4992480 w 6051155"/>
                    <a:gd name="connsiteY3" fmla="*/ 689843 h 3068359"/>
                    <a:gd name="connsiteX4" fmla="*/ 5776020 w 6051155"/>
                    <a:gd name="connsiteY4" fmla="*/ 2728933 h 3068359"/>
                    <a:gd name="connsiteX5" fmla="*/ 268169 w 6051155"/>
                    <a:gd name="connsiteY5" fmla="*/ 2863958 h 3068359"/>
                    <a:gd name="connsiteX0" fmla="*/ 268169 w 5851201"/>
                    <a:gd name="connsiteY0" fmla="*/ 2863958 h 3006730"/>
                    <a:gd name="connsiteX1" fmla="*/ 1075573 w 5851201"/>
                    <a:gd name="connsiteY1" fmla="*/ 682234 h 3006730"/>
                    <a:gd name="connsiteX2" fmla="*/ 2986261 w 5851201"/>
                    <a:gd name="connsiteY2" fmla="*/ 809 h 3006730"/>
                    <a:gd name="connsiteX3" fmla="*/ 4992480 w 5851201"/>
                    <a:gd name="connsiteY3" fmla="*/ 689843 h 3006730"/>
                    <a:gd name="connsiteX4" fmla="*/ 5776020 w 5851201"/>
                    <a:gd name="connsiteY4" fmla="*/ 2728933 h 3006730"/>
                    <a:gd name="connsiteX5" fmla="*/ 268169 w 5851201"/>
                    <a:gd name="connsiteY5" fmla="*/ 2863958 h 3006730"/>
                    <a:gd name="connsiteX0" fmla="*/ 11710 w 5594742"/>
                    <a:gd name="connsiteY0" fmla="*/ 2863958 h 2875819"/>
                    <a:gd name="connsiteX1" fmla="*/ 819114 w 5594742"/>
                    <a:gd name="connsiteY1" fmla="*/ 682234 h 2875819"/>
                    <a:gd name="connsiteX2" fmla="*/ 2729802 w 5594742"/>
                    <a:gd name="connsiteY2" fmla="*/ 809 h 2875819"/>
                    <a:gd name="connsiteX3" fmla="*/ 4736021 w 5594742"/>
                    <a:gd name="connsiteY3" fmla="*/ 689843 h 2875819"/>
                    <a:gd name="connsiteX4" fmla="*/ 5519561 w 5594742"/>
                    <a:gd name="connsiteY4" fmla="*/ 2728933 h 2875819"/>
                    <a:gd name="connsiteX5" fmla="*/ 11710 w 5594742"/>
                    <a:gd name="connsiteY5" fmla="*/ 2863958 h 2875819"/>
                    <a:gd name="connsiteX0" fmla="*/ 46151 w 5277483"/>
                    <a:gd name="connsiteY0" fmla="*/ 2748458 h 2896240"/>
                    <a:gd name="connsiteX1" fmla="*/ 337966 w 5277483"/>
                    <a:gd name="connsiteY1" fmla="*/ 682234 h 2896240"/>
                    <a:gd name="connsiteX2" fmla="*/ 2248654 w 5277483"/>
                    <a:gd name="connsiteY2" fmla="*/ 809 h 2896240"/>
                    <a:gd name="connsiteX3" fmla="*/ 4254873 w 5277483"/>
                    <a:gd name="connsiteY3" fmla="*/ 689843 h 2896240"/>
                    <a:gd name="connsiteX4" fmla="*/ 5038413 w 5277483"/>
                    <a:gd name="connsiteY4" fmla="*/ 2728933 h 2896240"/>
                    <a:gd name="connsiteX5" fmla="*/ 46151 w 5277483"/>
                    <a:gd name="connsiteY5" fmla="*/ 2748458 h 2896240"/>
                    <a:gd name="connsiteX0" fmla="*/ 305424 w 5002041"/>
                    <a:gd name="connsiteY0" fmla="*/ 2748442 h 2976710"/>
                    <a:gd name="connsiteX1" fmla="*/ 597239 w 5002041"/>
                    <a:gd name="connsiteY1" fmla="*/ 682218 h 2976710"/>
                    <a:gd name="connsiteX2" fmla="*/ 2507927 w 5002041"/>
                    <a:gd name="connsiteY2" fmla="*/ 793 h 2976710"/>
                    <a:gd name="connsiteX3" fmla="*/ 4514146 w 5002041"/>
                    <a:gd name="connsiteY3" fmla="*/ 689827 h 2976710"/>
                    <a:gd name="connsiteX4" fmla="*/ 4639866 w 5002041"/>
                    <a:gd name="connsiteY4" fmla="*/ 2693378 h 2976710"/>
                    <a:gd name="connsiteX5" fmla="*/ 305424 w 5002041"/>
                    <a:gd name="connsiteY5" fmla="*/ 2748442 h 2976710"/>
                    <a:gd name="connsiteX0" fmla="*/ 305424 w 4727433"/>
                    <a:gd name="connsiteY0" fmla="*/ 2748442 h 2885414"/>
                    <a:gd name="connsiteX1" fmla="*/ 597239 w 4727433"/>
                    <a:gd name="connsiteY1" fmla="*/ 682218 h 2885414"/>
                    <a:gd name="connsiteX2" fmla="*/ 2507927 w 4727433"/>
                    <a:gd name="connsiteY2" fmla="*/ 793 h 2885414"/>
                    <a:gd name="connsiteX3" fmla="*/ 4514146 w 4727433"/>
                    <a:gd name="connsiteY3" fmla="*/ 689827 h 2885414"/>
                    <a:gd name="connsiteX4" fmla="*/ 4639866 w 4727433"/>
                    <a:gd name="connsiteY4" fmla="*/ 2693378 h 2885414"/>
                    <a:gd name="connsiteX5" fmla="*/ 305424 w 4727433"/>
                    <a:gd name="connsiteY5" fmla="*/ 2748442 h 2885414"/>
                    <a:gd name="connsiteX0" fmla="*/ 36958 w 4458967"/>
                    <a:gd name="connsiteY0" fmla="*/ 2748442 h 2753310"/>
                    <a:gd name="connsiteX1" fmla="*/ 328773 w 4458967"/>
                    <a:gd name="connsiteY1" fmla="*/ 682218 h 2753310"/>
                    <a:gd name="connsiteX2" fmla="*/ 2239461 w 4458967"/>
                    <a:gd name="connsiteY2" fmla="*/ 793 h 2753310"/>
                    <a:gd name="connsiteX3" fmla="*/ 4245680 w 4458967"/>
                    <a:gd name="connsiteY3" fmla="*/ 689827 h 2753310"/>
                    <a:gd name="connsiteX4" fmla="*/ 4371400 w 4458967"/>
                    <a:gd name="connsiteY4" fmla="*/ 2693378 h 2753310"/>
                    <a:gd name="connsiteX5" fmla="*/ 36958 w 4458967"/>
                    <a:gd name="connsiteY5" fmla="*/ 2748442 h 2753310"/>
                    <a:gd name="connsiteX0" fmla="*/ 104470 w 4591219"/>
                    <a:gd name="connsiteY0" fmla="*/ 2757328 h 2871750"/>
                    <a:gd name="connsiteX1" fmla="*/ 200717 w 4591219"/>
                    <a:gd name="connsiteY1" fmla="*/ 682218 h 2871750"/>
                    <a:gd name="connsiteX2" fmla="*/ 2111405 w 4591219"/>
                    <a:gd name="connsiteY2" fmla="*/ 793 h 2871750"/>
                    <a:gd name="connsiteX3" fmla="*/ 4117624 w 4591219"/>
                    <a:gd name="connsiteY3" fmla="*/ 689827 h 2871750"/>
                    <a:gd name="connsiteX4" fmla="*/ 4243344 w 4591219"/>
                    <a:gd name="connsiteY4" fmla="*/ 2693378 h 2871750"/>
                    <a:gd name="connsiteX5" fmla="*/ 104470 w 4591219"/>
                    <a:gd name="connsiteY5" fmla="*/ 2757328 h 2871750"/>
                    <a:gd name="connsiteX0" fmla="*/ 104470 w 4606556"/>
                    <a:gd name="connsiteY0" fmla="*/ 2757236 h 2764432"/>
                    <a:gd name="connsiteX1" fmla="*/ 200717 w 4606556"/>
                    <a:gd name="connsiteY1" fmla="*/ 682126 h 2764432"/>
                    <a:gd name="connsiteX2" fmla="*/ 2111405 w 4606556"/>
                    <a:gd name="connsiteY2" fmla="*/ 701 h 2764432"/>
                    <a:gd name="connsiteX3" fmla="*/ 4117624 w 4606556"/>
                    <a:gd name="connsiteY3" fmla="*/ 689735 h 2764432"/>
                    <a:gd name="connsiteX4" fmla="*/ 4382450 w 4606556"/>
                    <a:gd name="connsiteY4" fmla="*/ 2473520 h 2764432"/>
                    <a:gd name="connsiteX5" fmla="*/ 4243344 w 4606556"/>
                    <a:gd name="connsiteY5" fmla="*/ 2693286 h 2764432"/>
                    <a:gd name="connsiteX6" fmla="*/ 104470 w 4606556"/>
                    <a:gd name="connsiteY6" fmla="*/ 2757236 h 2764432"/>
                    <a:gd name="connsiteX0" fmla="*/ 353999 w 4856085"/>
                    <a:gd name="connsiteY0" fmla="*/ 2757236 h 2945892"/>
                    <a:gd name="connsiteX1" fmla="*/ 450246 w 4856085"/>
                    <a:gd name="connsiteY1" fmla="*/ 682126 h 2945892"/>
                    <a:gd name="connsiteX2" fmla="*/ 2360934 w 4856085"/>
                    <a:gd name="connsiteY2" fmla="*/ 701 h 2945892"/>
                    <a:gd name="connsiteX3" fmla="*/ 4367153 w 4856085"/>
                    <a:gd name="connsiteY3" fmla="*/ 689735 h 2945892"/>
                    <a:gd name="connsiteX4" fmla="*/ 4631979 w 4856085"/>
                    <a:gd name="connsiteY4" fmla="*/ 2473520 h 2945892"/>
                    <a:gd name="connsiteX5" fmla="*/ 4492873 w 4856085"/>
                    <a:gd name="connsiteY5" fmla="*/ 2817672 h 2945892"/>
                    <a:gd name="connsiteX6" fmla="*/ 353999 w 4856085"/>
                    <a:gd name="connsiteY6" fmla="*/ 2757236 h 2945892"/>
                    <a:gd name="connsiteX0" fmla="*/ 353999 w 4638802"/>
                    <a:gd name="connsiteY0" fmla="*/ 2757236 h 2928888"/>
                    <a:gd name="connsiteX1" fmla="*/ 450246 w 4638802"/>
                    <a:gd name="connsiteY1" fmla="*/ 682126 h 2928888"/>
                    <a:gd name="connsiteX2" fmla="*/ 2360934 w 4638802"/>
                    <a:gd name="connsiteY2" fmla="*/ 701 h 2928888"/>
                    <a:gd name="connsiteX3" fmla="*/ 4367153 w 4638802"/>
                    <a:gd name="connsiteY3" fmla="*/ 689735 h 2928888"/>
                    <a:gd name="connsiteX4" fmla="*/ 4631979 w 4638802"/>
                    <a:gd name="connsiteY4" fmla="*/ 2473520 h 2928888"/>
                    <a:gd name="connsiteX5" fmla="*/ 4492873 w 4638802"/>
                    <a:gd name="connsiteY5" fmla="*/ 2817672 h 2928888"/>
                    <a:gd name="connsiteX6" fmla="*/ 353999 w 4638802"/>
                    <a:gd name="connsiteY6" fmla="*/ 2757236 h 2928888"/>
                    <a:gd name="connsiteX0" fmla="*/ 344152 w 4884377"/>
                    <a:gd name="connsiteY0" fmla="*/ 2792775 h 2971098"/>
                    <a:gd name="connsiteX1" fmla="*/ 475956 w 4884377"/>
                    <a:gd name="connsiteY1" fmla="*/ 682126 h 2971098"/>
                    <a:gd name="connsiteX2" fmla="*/ 2386644 w 4884377"/>
                    <a:gd name="connsiteY2" fmla="*/ 701 h 2971098"/>
                    <a:gd name="connsiteX3" fmla="*/ 4392863 w 4884377"/>
                    <a:gd name="connsiteY3" fmla="*/ 689735 h 2971098"/>
                    <a:gd name="connsiteX4" fmla="*/ 4657689 w 4884377"/>
                    <a:gd name="connsiteY4" fmla="*/ 2473520 h 2971098"/>
                    <a:gd name="connsiteX5" fmla="*/ 4518583 w 4884377"/>
                    <a:gd name="connsiteY5" fmla="*/ 2817672 h 2971098"/>
                    <a:gd name="connsiteX6" fmla="*/ 344152 w 4884377"/>
                    <a:gd name="connsiteY6" fmla="*/ 2792775 h 2971098"/>
                    <a:gd name="connsiteX0" fmla="*/ 377587 w 4917812"/>
                    <a:gd name="connsiteY0" fmla="*/ 2792775 h 2851535"/>
                    <a:gd name="connsiteX1" fmla="*/ 210835 w 4917812"/>
                    <a:gd name="connsiteY1" fmla="*/ 2411327 h 2851535"/>
                    <a:gd name="connsiteX2" fmla="*/ 509391 w 4917812"/>
                    <a:gd name="connsiteY2" fmla="*/ 682126 h 2851535"/>
                    <a:gd name="connsiteX3" fmla="*/ 2420079 w 4917812"/>
                    <a:gd name="connsiteY3" fmla="*/ 701 h 2851535"/>
                    <a:gd name="connsiteX4" fmla="*/ 4426298 w 4917812"/>
                    <a:gd name="connsiteY4" fmla="*/ 689735 h 2851535"/>
                    <a:gd name="connsiteX5" fmla="*/ 4691124 w 4917812"/>
                    <a:gd name="connsiteY5" fmla="*/ 2473520 h 2851535"/>
                    <a:gd name="connsiteX6" fmla="*/ 4552018 w 4917812"/>
                    <a:gd name="connsiteY6" fmla="*/ 2817672 h 2851535"/>
                    <a:gd name="connsiteX7" fmla="*/ 377587 w 4917812"/>
                    <a:gd name="connsiteY7" fmla="*/ 2792775 h 28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17812" h="2851535">
                      <a:moveTo>
                        <a:pt x="377587" y="2792775"/>
                      </a:moveTo>
                      <a:cubicBezTo>
                        <a:pt x="-345943" y="2725051"/>
                        <a:pt x="188868" y="2763102"/>
                        <a:pt x="210835" y="2411327"/>
                      </a:cubicBezTo>
                      <a:cubicBezTo>
                        <a:pt x="232802" y="2059552"/>
                        <a:pt x="141184" y="1083897"/>
                        <a:pt x="509391" y="682126"/>
                      </a:cubicBezTo>
                      <a:cubicBezTo>
                        <a:pt x="877598" y="280355"/>
                        <a:pt x="1826402" y="18898"/>
                        <a:pt x="2420079" y="701"/>
                      </a:cubicBezTo>
                      <a:cubicBezTo>
                        <a:pt x="3218837" y="-16291"/>
                        <a:pt x="4047791" y="277599"/>
                        <a:pt x="4426298" y="689735"/>
                      </a:cubicBezTo>
                      <a:cubicBezTo>
                        <a:pt x="4804805" y="1101871"/>
                        <a:pt x="4670171" y="2139595"/>
                        <a:pt x="4691124" y="2473520"/>
                      </a:cubicBezTo>
                      <a:cubicBezTo>
                        <a:pt x="4712077" y="2807445"/>
                        <a:pt x="5270941" y="2764463"/>
                        <a:pt x="4552018" y="2817672"/>
                      </a:cubicBezTo>
                      <a:cubicBezTo>
                        <a:pt x="3833095" y="2870881"/>
                        <a:pt x="1101117" y="2860499"/>
                        <a:pt x="377587" y="2792775"/>
                      </a:cubicBezTo>
                      <a:close/>
                    </a:path>
                  </a:pathLst>
                </a:custGeom>
                <a:solidFill>
                  <a:srgbClr val="DA97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Szabadkézi sokszög 233"/>
                <p:cNvSpPr/>
                <p:nvPr/>
              </p:nvSpPr>
              <p:spPr>
                <a:xfrm>
                  <a:off x="1313312" y="2758522"/>
                  <a:ext cx="2806554" cy="2625669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Ellipszis 234"/>
                <p:cNvSpPr/>
                <p:nvPr/>
              </p:nvSpPr>
              <p:spPr>
                <a:xfrm rot="2373318">
                  <a:off x="1512647" y="2503975"/>
                  <a:ext cx="898455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Ellipszis 235"/>
                <p:cNvSpPr/>
                <p:nvPr/>
              </p:nvSpPr>
              <p:spPr>
                <a:xfrm rot="2373318" flipH="1">
                  <a:off x="1972663" y="2644684"/>
                  <a:ext cx="2243328" cy="1462971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Ellipszis 236"/>
                <p:cNvSpPr/>
                <p:nvPr/>
              </p:nvSpPr>
              <p:spPr>
                <a:xfrm rot="5400000">
                  <a:off x="2107203" y="2165162"/>
                  <a:ext cx="1342436" cy="1952512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Lekerekített téglalap 237"/>
                <p:cNvSpPr/>
                <p:nvPr/>
              </p:nvSpPr>
              <p:spPr>
                <a:xfrm>
                  <a:off x="1675750" y="2795113"/>
                  <a:ext cx="2117597" cy="21359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Ellipszis 238"/>
                <p:cNvSpPr/>
                <p:nvPr/>
              </p:nvSpPr>
              <p:spPr>
                <a:xfrm rot="10111047">
                  <a:off x="3578739" y="3546658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Ellipszis 239"/>
                <p:cNvSpPr/>
                <p:nvPr/>
              </p:nvSpPr>
              <p:spPr>
                <a:xfrm rot="10111047">
                  <a:off x="3764036" y="3664443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Szabadkézi sokszög 240"/>
                <p:cNvSpPr/>
                <p:nvPr/>
              </p:nvSpPr>
              <p:spPr>
                <a:xfrm>
                  <a:off x="2504099" y="4500837"/>
                  <a:ext cx="563135" cy="297334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6 h 503032"/>
                    <a:gd name="connsiteX8" fmla="*/ 634232 w 1295725"/>
                    <a:gd name="connsiteY8" fmla="*/ 569 h 503032"/>
                    <a:gd name="connsiteX0" fmla="*/ 634232 w 1295725"/>
                    <a:gd name="connsiteY0" fmla="*/ 569 h 503032"/>
                    <a:gd name="connsiteX1" fmla="*/ 1292734 w 1295725"/>
                    <a:gd name="connsiteY1" fmla="*/ 135586 h 503032"/>
                    <a:gd name="connsiteX2" fmla="*/ 1295725 w 1295725"/>
                    <a:gd name="connsiteY2" fmla="*/ 139635 h 503032"/>
                    <a:gd name="connsiteX3" fmla="*/ 1292734 w 1295725"/>
                    <a:gd name="connsiteY3" fmla="*/ 145382 h 503032"/>
                    <a:gd name="connsiteX4" fmla="*/ 647862 w 1295725"/>
                    <a:gd name="connsiteY4" fmla="*/ 503032 h 503032"/>
                    <a:gd name="connsiteX5" fmla="*/ 2990 w 1295725"/>
                    <a:gd name="connsiteY5" fmla="*/ 145382 h 503032"/>
                    <a:gd name="connsiteX6" fmla="*/ 0 w 1295725"/>
                    <a:gd name="connsiteY6" fmla="*/ 139635 h 503032"/>
                    <a:gd name="connsiteX7" fmla="*/ 2990 w 1295725"/>
                    <a:gd name="connsiteY7" fmla="*/ 135585 h 503032"/>
                    <a:gd name="connsiteX8" fmla="*/ 634232 w 1295725"/>
                    <a:gd name="connsiteY8" fmla="*/ 569 h 503032"/>
                    <a:gd name="connsiteX0" fmla="*/ 634233 w 1295725"/>
                    <a:gd name="connsiteY0" fmla="*/ 0 h 642262"/>
                    <a:gd name="connsiteX1" fmla="*/ 1292734 w 1295725"/>
                    <a:gd name="connsiteY1" fmla="*/ 274816 h 642262"/>
                    <a:gd name="connsiteX2" fmla="*/ 1295725 w 1295725"/>
                    <a:gd name="connsiteY2" fmla="*/ 278865 h 642262"/>
                    <a:gd name="connsiteX3" fmla="*/ 1292734 w 1295725"/>
                    <a:gd name="connsiteY3" fmla="*/ 284612 h 642262"/>
                    <a:gd name="connsiteX4" fmla="*/ 647862 w 1295725"/>
                    <a:gd name="connsiteY4" fmla="*/ 642262 h 642262"/>
                    <a:gd name="connsiteX5" fmla="*/ 2990 w 1295725"/>
                    <a:gd name="connsiteY5" fmla="*/ 284612 h 642262"/>
                    <a:gd name="connsiteX6" fmla="*/ 0 w 1295725"/>
                    <a:gd name="connsiteY6" fmla="*/ 278865 h 642262"/>
                    <a:gd name="connsiteX7" fmla="*/ 2990 w 1295725"/>
                    <a:gd name="connsiteY7" fmla="*/ 274815 h 642262"/>
                    <a:gd name="connsiteX8" fmla="*/ 634233 w 1295725"/>
                    <a:gd name="connsiteY8" fmla="*/ 0 h 642262"/>
                    <a:gd name="connsiteX0" fmla="*/ 634233 w 1295725"/>
                    <a:gd name="connsiteY0" fmla="*/ 0 h 643938"/>
                    <a:gd name="connsiteX1" fmla="*/ 1292734 w 1295725"/>
                    <a:gd name="connsiteY1" fmla="*/ 274816 h 643938"/>
                    <a:gd name="connsiteX2" fmla="*/ 1295725 w 1295725"/>
                    <a:gd name="connsiteY2" fmla="*/ 278865 h 643938"/>
                    <a:gd name="connsiteX3" fmla="*/ 1277252 w 1295725"/>
                    <a:gd name="connsiteY3" fmla="*/ 368492 h 643938"/>
                    <a:gd name="connsiteX4" fmla="*/ 647862 w 1295725"/>
                    <a:gd name="connsiteY4" fmla="*/ 642262 h 643938"/>
                    <a:gd name="connsiteX5" fmla="*/ 2990 w 1295725"/>
                    <a:gd name="connsiteY5" fmla="*/ 284612 h 643938"/>
                    <a:gd name="connsiteX6" fmla="*/ 0 w 1295725"/>
                    <a:gd name="connsiteY6" fmla="*/ 278865 h 643938"/>
                    <a:gd name="connsiteX7" fmla="*/ 2990 w 1295725"/>
                    <a:gd name="connsiteY7" fmla="*/ 274815 h 643938"/>
                    <a:gd name="connsiteX8" fmla="*/ 634233 w 1295725"/>
                    <a:gd name="connsiteY8" fmla="*/ 0 h 643938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27925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646726 w 1308218"/>
                    <a:gd name="connsiteY0" fmla="*/ 387 h 644324"/>
                    <a:gd name="connsiteX1" fmla="*/ 1305227 w 1308218"/>
                    <a:gd name="connsiteY1" fmla="*/ 275203 h 644324"/>
                    <a:gd name="connsiteX2" fmla="*/ 1308218 w 1308218"/>
                    <a:gd name="connsiteY2" fmla="*/ 279252 h 644324"/>
                    <a:gd name="connsiteX3" fmla="*/ 1289745 w 1308218"/>
                    <a:gd name="connsiteY3" fmla="*/ 368879 h 644324"/>
                    <a:gd name="connsiteX4" fmla="*/ 660355 w 1308218"/>
                    <a:gd name="connsiteY4" fmla="*/ 642649 h 644324"/>
                    <a:gd name="connsiteX5" fmla="*/ 15483 w 1308218"/>
                    <a:gd name="connsiteY5" fmla="*/ 284999 h 644324"/>
                    <a:gd name="connsiteX6" fmla="*/ 12493 w 1308218"/>
                    <a:gd name="connsiteY6" fmla="*/ 433032 h 644324"/>
                    <a:gd name="connsiteX7" fmla="*/ 0 w 1308218"/>
                    <a:gd name="connsiteY7" fmla="*/ 233262 h 644324"/>
                    <a:gd name="connsiteX8" fmla="*/ 646726 w 1308218"/>
                    <a:gd name="connsiteY8" fmla="*/ 387 h 644324"/>
                    <a:gd name="connsiteX0" fmla="*/ 720005 w 1381497"/>
                    <a:gd name="connsiteY0" fmla="*/ 186 h 644123"/>
                    <a:gd name="connsiteX1" fmla="*/ 1378506 w 1381497"/>
                    <a:gd name="connsiteY1" fmla="*/ 275002 h 644123"/>
                    <a:gd name="connsiteX2" fmla="*/ 1381497 w 1381497"/>
                    <a:gd name="connsiteY2" fmla="*/ 279051 h 644123"/>
                    <a:gd name="connsiteX3" fmla="*/ 1363024 w 1381497"/>
                    <a:gd name="connsiteY3" fmla="*/ 368678 h 644123"/>
                    <a:gd name="connsiteX4" fmla="*/ 733634 w 1381497"/>
                    <a:gd name="connsiteY4" fmla="*/ 642448 h 644123"/>
                    <a:gd name="connsiteX5" fmla="*/ 88762 w 1381497"/>
                    <a:gd name="connsiteY5" fmla="*/ 284798 h 644123"/>
                    <a:gd name="connsiteX6" fmla="*/ 73279 w 1381497"/>
                    <a:gd name="connsiteY6" fmla="*/ 233061 h 644123"/>
                    <a:gd name="connsiteX7" fmla="*/ 720005 w 1381497"/>
                    <a:gd name="connsiteY7" fmla="*/ 186 h 644123"/>
                    <a:gd name="connsiteX0" fmla="*/ 890328 w 1381497"/>
                    <a:gd name="connsiteY0" fmla="*/ 201 h 630157"/>
                    <a:gd name="connsiteX1" fmla="*/ 1378506 w 1381497"/>
                    <a:gd name="connsiteY1" fmla="*/ 261036 h 630157"/>
                    <a:gd name="connsiteX2" fmla="*/ 1381497 w 1381497"/>
                    <a:gd name="connsiteY2" fmla="*/ 265085 h 630157"/>
                    <a:gd name="connsiteX3" fmla="*/ 1363024 w 1381497"/>
                    <a:gd name="connsiteY3" fmla="*/ 354712 h 630157"/>
                    <a:gd name="connsiteX4" fmla="*/ 733634 w 1381497"/>
                    <a:gd name="connsiteY4" fmla="*/ 628482 h 630157"/>
                    <a:gd name="connsiteX5" fmla="*/ 88762 w 1381497"/>
                    <a:gd name="connsiteY5" fmla="*/ 270832 h 630157"/>
                    <a:gd name="connsiteX6" fmla="*/ 73279 w 1381497"/>
                    <a:gd name="connsiteY6" fmla="*/ 219095 h 630157"/>
                    <a:gd name="connsiteX7" fmla="*/ 890328 w 1381497"/>
                    <a:gd name="connsiteY7" fmla="*/ 201 h 630157"/>
                    <a:gd name="connsiteX0" fmla="*/ 890328 w 1381497"/>
                    <a:gd name="connsiteY0" fmla="*/ 38473 h 668429"/>
                    <a:gd name="connsiteX1" fmla="*/ 1378506 w 1381497"/>
                    <a:gd name="connsiteY1" fmla="*/ 299308 h 668429"/>
                    <a:gd name="connsiteX2" fmla="*/ 1381497 w 1381497"/>
                    <a:gd name="connsiteY2" fmla="*/ 303357 h 668429"/>
                    <a:gd name="connsiteX3" fmla="*/ 1363024 w 1381497"/>
                    <a:gd name="connsiteY3" fmla="*/ 392984 h 668429"/>
                    <a:gd name="connsiteX4" fmla="*/ 733634 w 1381497"/>
                    <a:gd name="connsiteY4" fmla="*/ 666754 h 668429"/>
                    <a:gd name="connsiteX5" fmla="*/ 88762 w 1381497"/>
                    <a:gd name="connsiteY5" fmla="*/ 309104 h 668429"/>
                    <a:gd name="connsiteX6" fmla="*/ 73279 w 1381497"/>
                    <a:gd name="connsiteY6" fmla="*/ 257367 h 668429"/>
                    <a:gd name="connsiteX7" fmla="*/ 890328 w 1381497"/>
                    <a:gd name="connsiteY7" fmla="*/ 38473 h 668429"/>
                    <a:gd name="connsiteX0" fmla="*/ 890328 w 1381497"/>
                    <a:gd name="connsiteY0" fmla="*/ 13342 h 643298"/>
                    <a:gd name="connsiteX1" fmla="*/ 1378506 w 1381497"/>
                    <a:gd name="connsiteY1" fmla="*/ 274177 h 643298"/>
                    <a:gd name="connsiteX2" fmla="*/ 1381497 w 1381497"/>
                    <a:gd name="connsiteY2" fmla="*/ 278226 h 643298"/>
                    <a:gd name="connsiteX3" fmla="*/ 1363024 w 1381497"/>
                    <a:gd name="connsiteY3" fmla="*/ 367853 h 643298"/>
                    <a:gd name="connsiteX4" fmla="*/ 733634 w 1381497"/>
                    <a:gd name="connsiteY4" fmla="*/ 641623 h 643298"/>
                    <a:gd name="connsiteX5" fmla="*/ 88762 w 1381497"/>
                    <a:gd name="connsiteY5" fmla="*/ 283973 h 643298"/>
                    <a:gd name="connsiteX6" fmla="*/ 73279 w 1381497"/>
                    <a:gd name="connsiteY6" fmla="*/ 232236 h 643298"/>
                    <a:gd name="connsiteX7" fmla="*/ 890328 w 1381497"/>
                    <a:gd name="connsiteY7" fmla="*/ 13342 h 643298"/>
                    <a:gd name="connsiteX0" fmla="*/ 812909 w 1381497"/>
                    <a:gd name="connsiteY0" fmla="*/ 22474 h 554570"/>
                    <a:gd name="connsiteX1" fmla="*/ 1378506 w 1381497"/>
                    <a:gd name="connsiteY1" fmla="*/ 185449 h 554570"/>
                    <a:gd name="connsiteX2" fmla="*/ 1381497 w 1381497"/>
                    <a:gd name="connsiteY2" fmla="*/ 189498 h 554570"/>
                    <a:gd name="connsiteX3" fmla="*/ 1363024 w 1381497"/>
                    <a:gd name="connsiteY3" fmla="*/ 279125 h 554570"/>
                    <a:gd name="connsiteX4" fmla="*/ 733634 w 1381497"/>
                    <a:gd name="connsiteY4" fmla="*/ 552895 h 554570"/>
                    <a:gd name="connsiteX5" fmla="*/ 88762 w 1381497"/>
                    <a:gd name="connsiteY5" fmla="*/ 195245 h 554570"/>
                    <a:gd name="connsiteX6" fmla="*/ 73279 w 1381497"/>
                    <a:gd name="connsiteY6" fmla="*/ 143508 h 554570"/>
                    <a:gd name="connsiteX7" fmla="*/ 812909 w 1381497"/>
                    <a:gd name="connsiteY7" fmla="*/ 22474 h 554570"/>
                    <a:gd name="connsiteX0" fmla="*/ 868049 w 1436637"/>
                    <a:gd name="connsiteY0" fmla="*/ 22474 h 554570"/>
                    <a:gd name="connsiteX1" fmla="*/ 1433646 w 1436637"/>
                    <a:gd name="connsiteY1" fmla="*/ 185449 h 554570"/>
                    <a:gd name="connsiteX2" fmla="*/ 1436637 w 1436637"/>
                    <a:gd name="connsiteY2" fmla="*/ 189498 h 554570"/>
                    <a:gd name="connsiteX3" fmla="*/ 1418164 w 1436637"/>
                    <a:gd name="connsiteY3" fmla="*/ 279125 h 554570"/>
                    <a:gd name="connsiteX4" fmla="*/ 788774 w 1436637"/>
                    <a:gd name="connsiteY4" fmla="*/ 552895 h 554570"/>
                    <a:gd name="connsiteX5" fmla="*/ 143902 w 1436637"/>
                    <a:gd name="connsiteY5" fmla="*/ 195245 h 554570"/>
                    <a:gd name="connsiteX6" fmla="*/ 128419 w 1436637"/>
                    <a:gd name="connsiteY6" fmla="*/ 143508 h 554570"/>
                    <a:gd name="connsiteX7" fmla="*/ 868049 w 1436637"/>
                    <a:gd name="connsiteY7" fmla="*/ 22474 h 554570"/>
                    <a:gd name="connsiteX0" fmla="*/ 777078 w 1385056"/>
                    <a:gd name="connsiteY0" fmla="*/ 12247 h 662892"/>
                    <a:gd name="connsiteX1" fmla="*/ 1382065 w 1385056"/>
                    <a:gd name="connsiteY1" fmla="*/ 293771 h 662892"/>
                    <a:gd name="connsiteX2" fmla="*/ 1385056 w 1385056"/>
                    <a:gd name="connsiteY2" fmla="*/ 297820 h 662892"/>
                    <a:gd name="connsiteX3" fmla="*/ 1366583 w 1385056"/>
                    <a:gd name="connsiteY3" fmla="*/ 387447 h 662892"/>
                    <a:gd name="connsiteX4" fmla="*/ 737193 w 1385056"/>
                    <a:gd name="connsiteY4" fmla="*/ 661217 h 662892"/>
                    <a:gd name="connsiteX5" fmla="*/ 92321 w 1385056"/>
                    <a:gd name="connsiteY5" fmla="*/ 303567 h 662892"/>
                    <a:gd name="connsiteX6" fmla="*/ 76838 w 1385056"/>
                    <a:gd name="connsiteY6" fmla="*/ 251830 h 662892"/>
                    <a:gd name="connsiteX7" fmla="*/ 777078 w 1385056"/>
                    <a:gd name="connsiteY7" fmla="*/ 12247 h 662892"/>
                    <a:gd name="connsiteX0" fmla="*/ 777078 w 1385056"/>
                    <a:gd name="connsiteY0" fmla="*/ 73 h 650718"/>
                    <a:gd name="connsiteX1" fmla="*/ 1382065 w 1385056"/>
                    <a:gd name="connsiteY1" fmla="*/ 281597 h 650718"/>
                    <a:gd name="connsiteX2" fmla="*/ 1385056 w 1385056"/>
                    <a:gd name="connsiteY2" fmla="*/ 285646 h 650718"/>
                    <a:gd name="connsiteX3" fmla="*/ 1366583 w 1385056"/>
                    <a:gd name="connsiteY3" fmla="*/ 375273 h 650718"/>
                    <a:gd name="connsiteX4" fmla="*/ 737193 w 1385056"/>
                    <a:gd name="connsiteY4" fmla="*/ 649043 h 650718"/>
                    <a:gd name="connsiteX5" fmla="*/ 92321 w 1385056"/>
                    <a:gd name="connsiteY5" fmla="*/ 291393 h 650718"/>
                    <a:gd name="connsiteX6" fmla="*/ 76838 w 1385056"/>
                    <a:gd name="connsiteY6" fmla="*/ 239656 h 650718"/>
                    <a:gd name="connsiteX7" fmla="*/ 777078 w 1385056"/>
                    <a:gd name="connsiteY7" fmla="*/ 73 h 650718"/>
                    <a:gd name="connsiteX0" fmla="*/ 684756 w 1292734"/>
                    <a:gd name="connsiteY0" fmla="*/ 73 h 650718"/>
                    <a:gd name="connsiteX1" fmla="*/ 1289743 w 1292734"/>
                    <a:gd name="connsiteY1" fmla="*/ 281597 h 650718"/>
                    <a:gd name="connsiteX2" fmla="*/ 1292734 w 1292734"/>
                    <a:gd name="connsiteY2" fmla="*/ 285646 h 650718"/>
                    <a:gd name="connsiteX3" fmla="*/ 1274261 w 1292734"/>
                    <a:gd name="connsiteY3" fmla="*/ 375273 h 650718"/>
                    <a:gd name="connsiteX4" fmla="*/ 644871 w 1292734"/>
                    <a:gd name="connsiteY4" fmla="*/ 649043 h 650718"/>
                    <a:gd name="connsiteX5" fmla="*/ -1 w 1292734"/>
                    <a:gd name="connsiteY5" fmla="*/ 291393 h 650718"/>
                    <a:gd name="connsiteX6" fmla="*/ 684756 w 1292734"/>
                    <a:gd name="connsiteY6" fmla="*/ 73 h 650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734" h="650718">
                      <a:moveTo>
                        <a:pt x="684756" y="73"/>
                      </a:moveTo>
                      <a:cubicBezTo>
                        <a:pt x="1004983" y="-3563"/>
                        <a:pt x="1149987" y="129577"/>
                        <a:pt x="1289743" y="281597"/>
                      </a:cubicBezTo>
                      <a:lnTo>
                        <a:pt x="1292734" y="285646"/>
                      </a:lnTo>
                      <a:lnTo>
                        <a:pt x="1274261" y="375273"/>
                      </a:lnTo>
                      <a:cubicBezTo>
                        <a:pt x="1134505" y="591053"/>
                        <a:pt x="857248" y="663023"/>
                        <a:pt x="644871" y="649043"/>
                      </a:cubicBezTo>
                      <a:cubicBezTo>
                        <a:pt x="432494" y="635063"/>
                        <a:pt x="139755" y="507173"/>
                        <a:pt x="-1" y="291393"/>
                      </a:cubicBezTo>
                      <a:cubicBezTo>
                        <a:pt x="6646" y="183231"/>
                        <a:pt x="469799" y="1706"/>
                        <a:pt x="684756" y="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2" name="Ellipszis 241"/>
                <p:cNvSpPr/>
                <p:nvPr/>
              </p:nvSpPr>
              <p:spPr>
                <a:xfrm rot="4589977">
                  <a:off x="2080556" y="1883571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Ellipszis 242"/>
                <p:cNvSpPr/>
                <p:nvPr/>
              </p:nvSpPr>
              <p:spPr>
                <a:xfrm rot="6674677">
                  <a:off x="2609301" y="1892157"/>
                  <a:ext cx="760636" cy="1584369"/>
                </a:xfrm>
                <a:prstGeom prst="ellipse">
                  <a:avLst/>
                </a:pr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Ellipszis 243"/>
                <p:cNvSpPr/>
                <p:nvPr/>
              </p:nvSpPr>
              <p:spPr>
                <a:xfrm>
                  <a:off x="1497076" y="3528932"/>
                  <a:ext cx="471978" cy="420489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Ellipszis 244"/>
                <p:cNvSpPr/>
                <p:nvPr/>
              </p:nvSpPr>
              <p:spPr>
                <a:xfrm>
                  <a:off x="1596100" y="3656374"/>
                  <a:ext cx="196483" cy="165604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Szabadkézi sokszög 245"/>
                <p:cNvSpPr/>
                <p:nvPr/>
              </p:nvSpPr>
              <p:spPr>
                <a:xfrm>
                  <a:off x="2774730" y="3399856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AA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Szabadkézi sokszög 246"/>
                <p:cNvSpPr/>
                <p:nvPr/>
              </p:nvSpPr>
              <p:spPr>
                <a:xfrm flipH="1">
                  <a:off x="2573275" y="3399857"/>
                  <a:ext cx="207091" cy="80145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C78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8" name="Csoportba foglalás 247"/>
                <p:cNvGrpSpPr/>
                <p:nvPr/>
              </p:nvGrpSpPr>
              <p:grpSpPr>
                <a:xfrm>
                  <a:off x="3135941" y="3398365"/>
                  <a:ext cx="493685" cy="384862"/>
                  <a:chOff x="4292673" y="3204429"/>
                  <a:chExt cx="414861" cy="415607"/>
                </a:xfrm>
              </p:grpSpPr>
              <p:sp>
                <p:nvSpPr>
                  <p:cNvPr id="280" name="Szabadkézi sokszög 279"/>
                  <p:cNvSpPr/>
                  <p:nvPr/>
                </p:nvSpPr>
                <p:spPr>
                  <a:xfrm>
                    <a:off x="4654779" y="3557771"/>
                    <a:ext cx="52729" cy="4073"/>
                  </a:xfrm>
                  <a:custGeom>
                    <a:avLst/>
                    <a:gdLst>
                      <a:gd name="connsiteX0" fmla="*/ 104871 w 104871"/>
                      <a:gd name="connsiteY0" fmla="*/ 0 h 9808"/>
                      <a:gd name="connsiteX1" fmla="*/ 12591 w 104871"/>
                      <a:gd name="connsiteY1" fmla="*/ 6906 h 9808"/>
                      <a:gd name="connsiteX2" fmla="*/ 0 w 104871"/>
                      <a:gd name="connsiteY2" fmla="*/ 9808 h 9808"/>
                      <a:gd name="connsiteX3" fmla="*/ 104871 w 104871"/>
                      <a:gd name="connsiteY3" fmla="*/ 0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871" h="9808">
                        <a:moveTo>
                          <a:pt x="104871" y="0"/>
                        </a:moveTo>
                        <a:lnTo>
                          <a:pt x="12591" y="6906"/>
                        </a:lnTo>
                        <a:lnTo>
                          <a:pt x="0" y="9808"/>
                        </a:lnTo>
                        <a:lnTo>
                          <a:pt x="104871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1" name="Szabadkézi sokszög 280"/>
                  <p:cNvSpPr/>
                  <p:nvPr/>
                </p:nvSpPr>
                <p:spPr>
                  <a:xfrm>
                    <a:off x="4639276" y="3561844"/>
                    <a:ext cx="15504" cy="2951"/>
                  </a:xfrm>
                  <a:custGeom>
                    <a:avLst/>
                    <a:gdLst>
                      <a:gd name="connsiteX0" fmla="*/ 30834 w 30834"/>
                      <a:gd name="connsiteY0" fmla="*/ 0 h 7106"/>
                      <a:gd name="connsiteX1" fmla="*/ 21261 w 30834"/>
                      <a:gd name="connsiteY1" fmla="*/ 895 h 7106"/>
                      <a:gd name="connsiteX2" fmla="*/ 0 w 30834"/>
                      <a:gd name="connsiteY2" fmla="*/ 7106 h 7106"/>
                      <a:gd name="connsiteX3" fmla="*/ 30834 w 30834"/>
                      <a:gd name="connsiteY3" fmla="*/ 0 h 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34" h="7106">
                        <a:moveTo>
                          <a:pt x="30834" y="0"/>
                        </a:moveTo>
                        <a:lnTo>
                          <a:pt x="21261" y="895"/>
                        </a:lnTo>
                        <a:lnTo>
                          <a:pt x="0" y="7106"/>
                        </a:lnTo>
                        <a:lnTo>
                          <a:pt x="30834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2" name="Szabadkézi sokszög 281"/>
                  <p:cNvSpPr/>
                  <p:nvPr/>
                </p:nvSpPr>
                <p:spPr>
                  <a:xfrm>
                    <a:off x="4605970" y="3564794"/>
                    <a:ext cx="33306" cy="8035"/>
                  </a:xfrm>
                  <a:custGeom>
                    <a:avLst/>
                    <a:gdLst>
                      <a:gd name="connsiteX0" fmla="*/ 66242 w 66242"/>
                      <a:gd name="connsiteY0" fmla="*/ 0 h 19349"/>
                      <a:gd name="connsiteX1" fmla="*/ 23671 w 66242"/>
                      <a:gd name="connsiteY1" fmla="*/ 9810 h 19349"/>
                      <a:gd name="connsiteX2" fmla="*/ 0 w 66242"/>
                      <a:gd name="connsiteY2" fmla="*/ 19349 h 19349"/>
                      <a:gd name="connsiteX3" fmla="*/ 66242 w 66242"/>
                      <a:gd name="connsiteY3" fmla="*/ 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2" h="19349">
                        <a:moveTo>
                          <a:pt x="66242" y="0"/>
                        </a:moveTo>
                        <a:lnTo>
                          <a:pt x="23671" y="9810"/>
                        </a:lnTo>
                        <a:lnTo>
                          <a:pt x="0" y="19349"/>
                        </a:lnTo>
                        <a:lnTo>
                          <a:pt x="66242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3" name="Szabadkézi sokszög 282"/>
                  <p:cNvSpPr/>
                  <p:nvPr/>
                </p:nvSpPr>
                <p:spPr>
                  <a:xfrm>
                    <a:off x="4590411" y="3572829"/>
                    <a:ext cx="15558" cy="5178"/>
                  </a:xfrm>
                  <a:custGeom>
                    <a:avLst/>
                    <a:gdLst>
                      <a:gd name="connsiteX0" fmla="*/ 30943 w 30943"/>
                      <a:gd name="connsiteY0" fmla="*/ 0 h 12469"/>
                      <a:gd name="connsiteX1" fmla="*/ 14568 w 30943"/>
                      <a:gd name="connsiteY1" fmla="*/ 4783 h 12469"/>
                      <a:gd name="connsiteX2" fmla="*/ 0 w 30943"/>
                      <a:gd name="connsiteY2" fmla="*/ 12469 h 12469"/>
                      <a:gd name="connsiteX3" fmla="*/ 30943 w 30943"/>
                      <a:gd name="connsiteY3" fmla="*/ 0 h 1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43" h="12469">
                        <a:moveTo>
                          <a:pt x="30943" y="0"/>
                        </a:moveTo>
                        <a:lnTo>
                          <a:pt x="14568" y="4783"/>
                        </a:lnTo>
                        <a:lnTo>
                          <a:pt x="0" y="12469"/>
                        </a:lnTo>
                        <a:lnTo>
                          <a:pt x="309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4" name="Szabadkézi sokszög 283"/>
                  <p:cNvSpPr/>
                  <p:nvPr/>
                </p:nvSpPr>
                <p:spPr>
                  <a:xfrm>
                    <a:off x="4561630" y="3578007"/>
                    <a:ext cx="28782" cy="12541"/>
                  </a:xfrm>
                  <a:custGeom>
                    <a:avLst/>
                    <a:gdLst>
                      <a:gd name="connsiteX0" fmla="*/ 57243 w 57243"/>
                      <a:gd name="connsiteY0" fmla="*/ 0 h 30201"/>
                      <a:gd name="connsiteX1" fmla="*/ 34038 w 57243"/>
                      <a:gd name="connsiteY1" fmla="*/ 9351 h 30201"/>
                      <a:gd name="connsiteX2" fmla="*/ 0 w 57243"/>
                      <a:gd name="connsiteY2" fmla="*/ 30201 h 30201"/>
                      <a:gd name="connsiteX3" fmla="*/ 57243 w 57243"/>
                      <a:gd name="connsiteY3" fmla="*/ 0 h 3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43" h="30201">
                        <a:moveTo>
                          <a:pt x="57243" y="0"/>
                        </a:moveTo>
                        <a:lnTo>
                          <a:pt x="34038" y="9351"/>
                        </a:lnTo>
                        <a:lnTo>
                          <a:pt x="0" y="30201"/>
                        </a:lnTo>
                        <a:lnTo>
                          <a:pt x="57243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5" name="Szabadkézi sokszög 284"/>
                  <p:cNvSpPr/>
                  <p:nvPr/>
                </p:nvSpPr>
                <p:spPr>
                  <a:xfrm>
                    <a:off x="4549538" y="3590546"/>
                    <a:ext cx="12092" cy="6118"/>
                  </a:xfrm>
                  <a:custGeom>
                    <a:avLst/>
                    <a:gdLst>
                      <a:gd name="connsiteX0" fmla="*/ 24050 w 24050"/>
                      <a:gd name="connsiteY0" fmla="*/ 0 h 14732"/>
                      <a:gd name="connsiteX1" fmla="*/ 6197 w 24050"/>
                      <a:gd name="connsiteY1" fmla="*/ 9419 h 14732"/>
                      <a:gd name="connsiteX2" fmla="*/ 0 w 24050"/>
                      <a:gd name="connsiteY2" fmla="*/ 14732 h 14732"/>
                      <a:gd name="connsiteX3" fmla="*/ 24050 w 24050"/>
                      <a:gd name="connsiteY3" fmla="*/ 0 h 1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50" h="14732">
                        <a:moveTo>
                          <a:pt x="24050" y="0"/>
                        </a:moveTo>
                        <a:lnTo>
                          <a:pt x="6197" y="9419"/>
                        </a:lnTo>
                        <a:lnTo>
                          <a:pt x="0" y="14732"/>
                        </a:lnTo>
                        <a:lnTo>
                          <a:pt x="2405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6" name="Szabadkézi sokszög 285"/>
                  <p:cNvSpPr/>
                  <p:nvPr/>
                </p:nvSpPr>
                <p:spPr>
                  <a:xfrm>
                    <a:off x="4516526" y="3596664"/>
                    <a:ext cx="33012" cy="23372"/>
                  </a:xfrm>
                  <a:custGeom>
                    <a:avLst/>
                    <a:gdLst>
                      <a:gd name="connsiteX0" fmla="*/ 65655 w 65655"/>
                      <a:gd name="connsiteY0" fmla="*/ 0 h 56286"/>
                      <a:gd name="connsiteX1" fmla="*/ 55941 w 65655"/>
                      <a:gd name="connsiteY1" fmla="*/ 5950 h 56286"/>
                      <a:gd name="connsiteX2" fmla="*/ 0 w 65655"/>
                      <a:gd name="connsiteY2" fmla="*/ 56286 h 56286"/>
                      <a:gd name="connsiteX3" fmla="*/ 65655 w 65655"/>
                      <a:gd name="connsiteY3" fmla="*/ 0 h 5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5" h="56286">
                        <a:moveTo>
                          <a:pt x="65655" y="0"/>
                        </a:moveTo>
                        <a:lnTo>
                          <a:pt x="55941" y="5950"/>
                        </a:lnTo>
                        <a:lnTo>
                          <a:pt x="0" y="56286"/>
                        </a:lnTo>
                        <a:lnTo>
                          <a:pt x="65655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7" name="Ellipszis 286"/>
                  <p:cNvSpPr/>
                  <p:nvPr/>
                </p:nvSpPr>
                <p:spPr>
                  <a:xfrm flipH="1">
                    <a:off x="4292673" y="3268394"/>
                    <a:ext cx="413943" cy="269322"/>
                  </a:xfrm>
                  <a:prstGeom prst="ellipse">
                    <a:avLst/>
                  </a:prstGeom>
                  <a:solidFill>
                    <a:srgbClr val="F27D2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8" name="Ellipszis 287"/>
                  <p:cNvSpPr/>
                  <p:nvPr/>
                </p:nvSpPr>
                <p:spPr>
                  <a:xfrm flipH="1">
                    <a:off x="4301092" y="3224713"/>
                    <a:ext cx="397107" cy="269322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9" name="Ellipszis 288"/>
                  <p:cNvSpPr/>
                  <p:nvPr/>
                </p:nvSpPr>
                <p:spPr>
                  <a:xfrm rot="16200000" flipH="1">
                    <a:off x="4385756" y="3147252"/>
                    <a:ext cx="234585" cy="397107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0" name="Ellipszis 289"/>
                  <p:cNvSpPr/>
                  <p:nvPr/>
                </p:nvSpPr>
                <p:spPr>
                  <a:xfrm rot="5400000" flipH="1">
                    <a:off x="4403940" y="3255313"/>
                    <a:ext cx="191199" cy="259022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1" name="Ellipszis 290"/>
                  <p:cNvSpPr/>
                  <p:nvPr/>
                </p:nvSpPr>
                <p:spPr>
                  <a:xfrm flipH="1">
                    <a:off x="4361137" y="3344830"/>
                    <a:ext cx="30252" cy="397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2" name="Szabadkézi sokszög 291"/>
                  <p:cNvSpPr/>
                  <p:nvPr/>
                </p:nvSpPr>
                <p:spPr>
                  <a:xfrm rot="16200000" flipH="1">
                    <a:off x="4433167" y="3133236"/>
                    <a:ext cx="139764" cy="397107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B183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3" name="Szabadkézi sokszög 292"/>
                  <p:cNvSpPr/>
                  <p:nvPr/>
                </p:nvSpPr>
                <p:spPr>
                  <a:xfrm rot="5400000" flipH="1">
                    <a:off x="4401662" y="3101328"/>
                    <a:ext cx="202772" cy="408973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4" name="Ellipszis 293"/>
                  <p:cNvSpPr/>
                  <p:nvPr/>
                </p:nvSpPr>
                <p:spPr>
                  <a:xfrm flipH="1">
                    <a:off x="4427921" y="3374539"/>
                    <a:ext cx="36202" cy="388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9" name="Szabadkézi sokszög 248"/>
                <p:cNvSpPr/>
                <p:nvPr/>
              </p:nvSpPr>
              <p:spPr>
                <a:xfrm rot="5340000">
                  <a:off x="2175961" y="3437985"/>
                  <a:ext cx="1113818" cy="2129340"/>
                </a:xfrm>
                <a:custGeom>
                  <a:avLst/>
                  <a:gdLst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42269 w 1133902"/>
                    <a:gd name="connsiteY20" fmla="*/ 991465 h 2224902"/>
                    <a:gd name="connsiteX21" fmla="*/ 381436 w 1133902"/>
                    <a:gd name="connsiteY21" fmla="*/ 888991 h 2224902"/>
                    <a:gd name="connsiteX22" fmla="*/ 404258 w 1133902"/>
                    <a:gd name="connsiteY22" fmla="*/ 872315 h 2224902"/>
                    <a:gd name="connsiteX23" fmla="*/ 409543 w 1133902"/>
                    <a:gd name="connsiteY23" fmla="*/ 847292 h 2224902"/>
                    <a:gd name="connsiteX24" fmla="*/ 437442 w 1133902"/>
                    <a:gd name="connsiteY24" fmla="*/ 805299 h 2224902"/>
                    <a:gd name="connsiteX25" fmla="*/ 28674 w 1133902"/>
                    <a:gd name="connsiteY2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42269 w 1133902"/>
                    <a:gd name="connsiteY19" fmla="*/ 1194959 h 2224902"/>
                    <a:gd name="connsiteX20" fmla="*/ 381436 w 1133902"/>
                    <a:gd name="connsiteY20" fmla="*/ 888991 h 2224902"/>
                    <a:gd name="connsiteX21" fmla="*/ 404258 w 1133902"/>
                    <a:gd name="connsiteY21" fmla="*/ 872315 h 2224902"/>
                    <a:gd name="connsiteX22" fmla="*/ 409543 w 1133902"/>
                    <a:gd name="connsiteY22" fmla="*/ 847292 h 2224902"/>
                    <a:gd name="connsiteX23" fmla="*/ 437442 w 1133902"/>
                    <a:gd name="connsiteY23" fmla="*/ 805299 h 2224902"/>
                    <a:gd name="connsiteX24" fmla="*/ 28674 w 1133902"/>
                    <a:gd name="connsiteY24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1297434 h 2224902"/>
                    <a:gd name="connsiteX19" fmla="*/ 381436 w 1133902"/>
                    <a:gd name="connsiteY19" fmla="*/ 888991 h 2224902"/>
                    <a:gd name="connsiteX20" fmla="*/ 404258 w 1133902"/>
                    <a:gd name="connsiteY20" fmla="*/ 872315 h 2224902"/>
                    <a:gd name="connsiteX21" fmla="*/ 409543 w 1133902"/>
                    <a:gd name="connsiteY21" fmla="*/ 847292 h 2224902"/>
                    <a:gd name="connsiteX22" fmla="*/ 437442 w 1133902"/>
                    <a:gd name="connsiteY22" fmla="*/ 805299 h 2224902"/>
                    <a:gd name="connsiteX23" fmla="*/ 28674 w 1133902"/>
                    <a:gd name="connsiteY23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09543 w 1133902"/>
                    <a:gd name="connsiteY20" fmla="*/ 847292 h 2224902"/>
                    <a:gd name="connsiteX21" fmla="*/ 437442 w 1133902"/>
                    <a:gd name="connsiteY21" fmla="*/ 805299 h 2224902"/>
                    <a:gd name="connsiteX22" fmla="*/ 28674 w 1133902"/>
                    <a:gd name="connsiteY22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04258 w 1133902"/>
                    <a:gd name="connsiteY19" fmla="*/ 872315 h 2224902"/>
                    <a:gd name="connsiteX20" fmla="*/ 437442 w 1133902"/>
                    <a:gd name="connsiteY20" fmla="*/ 805299 h 2224902"/>
                    <a:gd name="connsiteX21" fmla="*/ 28674 w 1133902"/>
                    <a:gd name="connsiteY21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381436 w 1133902"/>
                    <a:gd name="connsiteY18" fmla="*/ 888991 h 2224902"/>
                    <a:gd name="connsiteX19" fmla="*/ 437442 w 1133902"/>
                    <a:gd name="connsiteY19" fmla="*/ 805299 h 2224902"/>
                    <a:gd name="connsiteX20" fmla="*/ 28674 w 1133902"/>
                    <a:gd name="connsiteY20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08830 w 1133902"/>
                    <a:gd name="connsiteY17" fmla="*/ 1317451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437442 w 1133902"/>
                    <a:gd name="connsiteY17" fmla="*/ 805299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437442 w 1133902"/>
                    <a:gd name="connsiteY18" fmla="*/ 805299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409157 w 1133902"/>
                    <a:gd name="connsiteY16" fmla="*/ 1319454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435701 w 1133902"/>
                    <a:gd name="connsiteY15" fmla="*/ 1366143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570538 w 1133902"/>
                    <a:gd name="connsiteY18" fmla="*/ 665096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35413 w 1133902"/>
                    <a:gd name="connsiteY16" fmla="*/ 1571078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353140 w 1133902"/>
                    <a:gd name="connsiteY17" fmla="*/ 1074807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583529 w 1133902"/>
                    <a:gd name="connsiteY16" fmla="*/ 153628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4163 w 1133902"/>
                    <a:gd name="connsiteY17" fmla="*/ 1053341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727380 w 1133902"/>
                    <a:gd name="connsiteY18" fmla="*/ 525308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86857 w 1133902"/>
                    <a:gd name="connsiteY17" fmla="*/ 898984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74241 w 1133902"/>
                    <a:gd name="connsiteY17" fmla="*/ 836640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767146 w 1133902"/>
                    <a:gd name="connsiteY4" fmla="*/ 682660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623545 w 1133902"/>
                    <a:gd name="connsiteY9" fmla="*/ 1180373 h 2224902"/>
                    <a:gd name="connsiteX10" fmla="*/ 761739 w 1133902"/>
                    <a:gd name="connsiteY10" fmla="*/ 1512408 h 2224902"/>
                    <a:gd name="connsiteX11" fmla="*/ 1084883 w 1133902"/>
                    <a:gd name="connsiteY11" fmla="*/ 1728257 h 2224902"/>
                    <a:gd name="connsiteX12" fmla="*/ 1082318 w 1133902"/>
                    <a:gd name="connsiteY12" fmla="*/ 1918177 h 2224902"/>
                    <a:gd name="connsiteX13" fmla="*/ 1071787 w 1133902"/>
                    <a:gd name="connsiteY13" fmla="*/ 1928591 h 2224902"/>
                    <a:gd name="connsiteX14" fmla="*/ 0 w 1133902"/>
                    <a:gd name="connsiteY14" fmla="*/ 2217799 h 2224902"/>
                    <a:gd name="connsiteX15" fmla="*/ 665295 w 1133902"/>
                    <a:gd name="connsiteY15" fmla="*/ 1821482 h 2224902"/>
                    <a:gd name="connsiteX16" fmla="*/ 456443 w 1133902"/>
                    <a:gd name="connsiteY16" fmla="*/ 1332156 h 2224902"/>
                    <a:gd name="connsiteX17" fmla="*/ 461152 w 1133902"/>
                    <a:gd name="connsiteY17" fmla="*/ 805332 h 2224902"/>
                    <a:gd name="connsiteX18" fmla="*/ 823818 w 1133902"/>
                    <a:gd name="connsiteY18" fmla="*/ 443852 h 2224902"/>
                    <a:gd name="connsiteX19" fmla="*/ 28674 w 1133902"/>
                    <a:gd name="connsiteY19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609716 w 1133902"/>
                    <a:gd name="connsiteY8" fmla="*/ 1169131 h 2224902"/>
                    <a:gd name="connsiteX9" fmla="*/ 761739 w 1133902"/>
                    <a:gd name="connsiteY9" fmla="*/ 1512408 h 2224902"/>
                    <a:gd name="connsiteX10" fmla="*/ 1084883 w 1133902"/>
                    <a:gd name="connsiteY10" fmla="*/ 1728257 h 2224902"/>
                    <a:gd name="connsiteX11" fmla="*/ 1082318 w 1133902"/>
                    <a:gd name="connsiteY11" fmla="*/ 1918177 h 2224902"/>
                    <a:gd name="connsiteX12" fmla="*/ 1071787 w 1133902"/>
                    <a:gd name="connsiteY12" fmla="*/ 1928591 h 2224902"/>
                    <a:gd name="connsiteX13" fmla="*/ 0 w 1133902"/>
                    <a:gd name="connsiteY13" fmla="*/ 2217799 h 2224902"/>
                    <a:gd name="connsiteX14" fmla="*/ 665295 w 1133902"/>
                    <a:gd name="connsiteY14" fmla="*/ 1821482 h 2224902"/>
                    <a:gd name="connsiteX15" fmla="*/ 456443 w 1133902"/>
                    <a:gd name="connsiteY15" fmla="*/ 1332156 h 2224902"/>
                    <a:gd name="connsiteX16" fmla="*/ 461152 w 1133902"/>
                    <a:gd name="connsiteY16" fmla="*/ 805332 h 2224902"/>
                    <a:gd name="connsiteX17" fmla="*/ 823818 w 1133902"/>
                    <a:gd name="connsiteY17" fmla="*/ 443852 h 2224902"/>
                    <a:gd name="connsiteX18" fmla="*/ 28674 w 1133902"/>
                    <a:gd name="connsiteY18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609717 w 1133902"/>
                    <a:gd name="connsiteY7" fmla="*/ 99146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609436 w 1133902"/>
                    <a:gd name="connsiteY6" fmla="*/ 989954 h 2224902"/>
                    <a:gd name="connsiteX7" fmla="*/ 543458 w 1133902"/>
                    <a:gd name="connsiteY7" fmla="*/ 1110446 h 2224902"/>
                    <a:gd name="connsiteX8" fmla="*/ 761739 w 1133902"/>
                    <a:gd name="connsiteY8" fmla="*/ 1512408 h 2224902"/>
                    <a:gd name="connsiteX9" fmla="*/ 1084883 w 1133902"/>
                    <a:gd name="connsiteY9" fmla="*/ 1728257 h 2224902"/>
                    <a:gd name="connsiteX10" fmla="*/ 1082318 w 1133902"/>
                    <a:gd name="connsiteY10" fmla="*/ 1918177 h 2224902"/>
                    <a:gd name="connsiteX11" fmla="*/ 1071787 w 1133902"/>
                    <a:gd name="connsiteY11" fmla="*/ 1928591 h 2224902"/>
                    <a:gd name="connsiteX12" fmla="*/ 0 w 1133902"/>
                    <a:gd name="connsiteY12" fmla="*/ 2217799 h 2224902"/>
                    <a:gd name="connsiteX13" fmla="*/ 665295 w 1133902"/>
                    <a:gd name="connsiteY13" fmla="*/ 1821482 h 2224902"/>
                    <a:gd name="connsiteX14" fmla="*/ 456443 w 1133902"/>
                    <a:gd name="connsiteY14" fmla="*/ 1332156 h 2224902"/>
                    <a:gd name="connsiteX15" fmla="*/ 461152 w 1133902"/>
                    <a:gd name="connsiteY15" fmla="*/ 805332 h 2224902"/>
                    <a:gd name="connsiteX16" fmla="*/ 823818 w 1133902"/>
                    <a:gd name="connsiteY16" fmla="*/ 443852 h 2224902"/>
                    <a:gd name="connsiteX17" fmla="*/ 28674 w 1133902"/>
                    <a:gd name="connsiteY17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619190 w 1133902"/>
                    <a:gd name="connsiteY5" fmla="*/ 983166 h 2224902"/>
                    <a:gd name="connsiteX6" fmla="*/ 543458 w 1133902"/>
                    <a:gd name="connsiteY6" fmla="*/ 1110446 h 2224902"/>
                    <a:gd name="connsiteX7" fmla="*/ 761739 w 1133902"/>
                    <a:gd name="connsiteY7" fmla="*/ 1512408 h 2224902"/>
                    <a:gd name="connsiteX8" fmla="*/ 1084883 w 1133902"/>
                    <a:gd name="connsiteY8" fmla="*/ 1728257 h 2224902"/>
                    <a:gd name="connsiteX9" fmla="*/ 1082318 w 1133902"/>
                    <a:gd name="connsiteY9" fmla="*/ 1918177 h 2224902"/>
                    <a:gd name="connsiteX10" fmla="*/ 1071787 w 1133902"/>
                    <a:gd name="connsiteY10" fmla="*/ 1928591 h 2224902"/>
                    <a:gd name="connsiteX11" fmla="*/ 0 w 1133902"/>
                    <a:gd name="connsiteY11" fmla="*/ 2217799 h 2224902"/>
                    <a:gd name="connsiteX12" fmla="*/ 665295 w 1133902"/>
                    <a:gd name="connsiteY12" fmla="*/ 1821482 h 2224902"/>
                    <a:gd name="connsiteX13" fmla="*/ 456443 w 1133902"/>
                    <a:gd name="connsiteY13" fmla="*/ 1332156 h 2224902"/>
                    <a:gd name="connsiteX14" fmla="*/ 461152 w 1133902"/>
                    <a:gd name="connsiteY14" fmla="*/ 805332 h 2224902"/>
                    <a:gd name="connsiteX15" fmla="*/ 823818 w 1133902"/>
                    <a:gd name="connsiteY15" fmla="*/ 443852 h 2224902"/>
                    <a:gd name="connsiteX16" fmla="*/ 28674 w 1133902"/>
                    <a:gd name="connsiteY16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43458 w 1133902"/>
                    <a:gd name="connsiteY5" fmla="*/ 1110446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61739 w 1133902"/>
                    <a:gd name="connsiteY6" fmla="*/ 1512408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56443 w 1133902"/>
                    <a:gd name="connsiteY12" fmla="*/ 1332156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23818 w 1133902"/>
                    <a:gd name="connsiteY14" fmla="*/ 443852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37500 w 1133902"/>
                    <a:gd name="connsiteY14" fmla="*/ 436364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65295 w 1133902"/>
                    <a:gd name="connsiteY11" fmla="*/ 1821482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42643 w 1133902"/>
                    <a:gd name="connsiteY12" fmla="*/ 1347403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61152 w 1133902"/>
                    <a:gd name="connsiteY13" fmla="*/ 805332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50980 w 1133902"/>
                    <a:gd name="connsiteY13" fmla="*/ 805129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84386 w 1133902"/>
                    <a:gd name="connsiteY11" fmla="*/ 1796695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813764 w 1133902"/>
                    <a:gd name="connsiteY14" fmla="*/ 435890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737034 w 1133902"/>
                    <a:gd name="connsiteY11" fmla="*/ 1787988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80093 w 1133902"/>
                    <a:gd name="connsiteY14" fmla="*/ 419695 h 2224902"/>
                    <a:gd name="connsiteX15" fmla="*/ 28674 w 1133902"/>
                    <a:gd name="connsiteY15" fmla="*/ 5494 h 2224902"/>
                    <a:gd name="connsiteX0" fmla="*/ 28674 w 1133902"/>
                    <a:gd name="connsiteY0" fmla="*/ 5494 h 2224902"/>
                    <a:gd name="connsiteX1" fmla="*/ 1089103 w 1133902"/>
                    <a:gd name="connsiteY1" fmla="*/ 311021 h 2224902"/>
                    <a:gd name="connsiteX2" fmla="*/ 1099292 w 1133902"/>
                    <a:gd name="connsiteY2" fmla="*/ 320992 h 2224902"/>
                    <a:gd name="connsiteX3" fmla="*/ 1096077 w 1133902"/>
                    <a:gd name="connsiteY3" fmla="*/ 495876 h 2224902"/>
                    <a:gd name="connsiteX4" fmla="*/ 800640 w 1133902"/>
                    <a:gd name="connsiteY4" fmla="*/ 710494 h 2224902"/>
                    <a:gd name="connsiteX5" fmla="*/ 537387 w 1133902"/>
                    <a:gd name="connsiteY5" fmla="*/ 1063755 h 2224902"/>
                    <a:gd name="connsiteX6" fmla="*/ 789102 w 1133902"/>
                    <a:gd name="connsiteY6" fmla="*/ 1497432 h 2224902"/>
                    <a:gd name="connsiteX7" fmla="*/ 1084883 w 1133902"/>
                    <a:gd name="connsiteY7" fmla="*/ 1728257 h 2224902"/>
                    <a:gd name="connsiteX8" fmla="*/ 1082318 w 1133902"/>
                    <a:gd name="connsiteY8" fmla="*/ 1918177 h 2224902"/>
                    <a:gd name="connsiteX9" fmla="*/ 1071787 w 1133902"/>
                    <a:gd name="connsiteY9" fmla="*/ 1928591 h 2224902"/>
                    <a:gd name="connsiteX10" fmla="*/ 0 w 1133902"/>
                    <a:gd name="connsiteY10" fmla="*/ 2217799 h 2224902"/>
                    <a:gd name="connsiteX11" fmla="*/ 683018 w 1133902"/>
                    <a:gd name="connsiteY11" fmla="*/ 1771387 h 2224902"/>
                    <a:gd name="connsiteX12" fmla="*/ 412185 w 1133902"/>
                    <a:gd name="connsiteY12" fmla="*/ 1342914 h 2224902"/>
                    <a:gd name="connsiteX13" fmla="*/ 440808 w 1133902"/>
                    <a:gd name="connsiteY13" fmla="*/ 804926 h 2224902"/>
                    <a:gd name="connsiteX14" fmla="*/ 739286 w 1133902"/>
                    <a:gd name="connsiteY14" fmla="*/ 426642 h 2224902"/>
                    <a:gd name="connsiteX15" fmla="*/ 28674 w 1133902"/>
                    <a:gd name="connsiteY15" fmla="*/ 5494 h 2224902"/>
                    <a:gd name="connsiteX0" fmla="*/ 0 w 1105228"/>
                    <a:gd name="connsiteY0" fmla="*/ 5494 h 2144045"/>
                    <a:gd name="connsiteX1" fmla="*/ 1060429 w 1105228"/>
                    <a:gd name="connsiteY1" fmla="*/ 311021 h 2144045"/>
                    <a:gd name="connsiteX2" fmla="*/ 1070618 w 1105228"/>
                    <a:gd name="connsiteY2" fmla="*/ 320992 h 2144045"/>
                    <a:gd name="connsiteX3" fmla="*/ 1067403 w 1105228"/>
                    <a:gd name="connsiteY3" fmla="*/ 495876 h 2144045"/>
                    <a:gd name="connsiteX4" fmla="*/ 771966 w 1105228"/>
                    <a:gd name="connsiteY4" fmla="*/ 710494 h 2144045"/>
                    <a:gd name="connsiteX5" fmla="*/ 508713 w 1105228"/>
                    <a:gd name="connsiteY5" fmla="*/ 1063755 h 2144045"/>
                    <a:gd name="connsiteX6" fmla="*/ 760428 w 1105228"/>
                    <a:gd name="connsiteY6" fmla="*/ 1497432 h 2144045"/>
                    <a:gd name="connsiteX7" fmla="*/ 1056209 w 1105228"/>
                    <a:gd name="connsiteY7" fmla="*/ 1728257 h 2144045"/>
                    <a:gd name="connsiteX8" fmla="*/ 1053644 w 1105228"/>
                    <a:gd name="connsiteY8" fmla="*/ 1918177 h 2144045"/>
                    <a:gd name="connsiteX9" fmla="*/ 1043113 w 1105228"/>
                    <a:gd name="connsiteY9" fmla="*/ 1928591 h 2144045"/>
                    <a:gd name="connsiteX10" fmla="*/ 16126 w 1105228"/>
                    <a:gd name="connsiteY10" fmla="*/ 2134635 h 2144045"/>
                    <a:gd name="connsiteX11" fmla="*/ 654344 w 1105228"/>
                    <a:gd name="connsiteY11" fmla="*/ 1771387 h 2144045"/>
                    <a:gd name="connsiteX12" fmla="*/ 383511 w 1105228"/>
                    <a:gd name="connsiteY12" fmla="*/ 1342914 h 2144045"/>
                    <a:gd name="connsiteX13" fmla="*/ 412134 w 1105228"/>
                    <a:gd name="connsiteY13" fmla="*/ 804926 h 2144045"/>
                    <a:gd name="connsiteX14" fmla="*/ 710612 w 1105228"/>
                    <a:gd name="connsiteY14" fmla="*/ 426642 h 2144045"/>
                    <a:gd name="connsiteX15" fmla="*/ 0 w 1105228"/>
                    <a:gd name="connsiteY15" fmla="*/ 5494 h 2144045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724755 w 1119371"/>
                    <a:gd name="connsiteY14" fmla="*/ 36190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668487 w 1119371"/>
                    <a:gd name="connsiteY11" fmla="*/ 1706649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0 w 1119371"/>
                    <a:gd name="connsiteY0" fmla="*/ 6790 h 2079307"/>
                    <a:gd name="connsiteX1" fmla="*/ 1074572 w 1119371"/>
                    <a:gd name="connsiteY1" fmla="*/ 246283 h 2079307"/>
                    <a:gd name="connsiteX2" fmla="*/ 1084761 w 1119371"/>
                    <a:gd name="connsiteY2" fmla="*/ 256254 h 2079307"/>
                    <a:gd name="connsiteX3" fmla="*/ 1081546 w 1119371"/>
                    <a:gd name="connsiteY3" fmla="*/ 431138 h 2079307"/>
                    <a:gd name="connsiteX4" fmla="*/ 786109 w 1119371"/>
                    <a:gd name="connsiteY4" fmla="*/ 645756 h 2079307"/>
                    <a:gd name="connsiteX5" fmla="*/ 522856 w 1119371"/>
                    <a:gd name="connsiteY5" fmla="*/ 999017 h 2079307"/>
                    <a:gd name="connsiteX6" fmla="*/ 774571 w 1119371"/>
                    <a:gd name="connsiteY6" fmla="*/ 1432694 h 2079307"/>
                    <a:gd name="connsiteX7" fmla="*/ 1070352 w 1119371"/>
                    <a:gd name="connsiteY7" fmla="*/ 1663519 h 2079307"/>
                    <a:gd name="connsiteX8" fmla="*/ 1067787 w 1119371"/>
                    <a:gd name="connsiteY8" fmla="*/ 1853439 h 2079307"/>
                    <a:gd name="connsiteX9" fmla="*/ 1057256 w 1119371"/>
                    <a:gd name="connsiteY9" fmla="*/ 1863853 h 2079307"/>
                    <a:gd name="connsiteX10" fmla="*/ 30269 w 1119371"/>
                    <a:gd name="connsiteY10" fmla="*/ 2069897 h 2079307"/>
                    <a:gd name="connsiteX11" fmla="*/ 573243 w 1119371"/>
                    <a:gd name="connsiteY11" fmla="*/ 1696117 h 2079307"/>
                    <a:gd name="connsiteX12" fmla="*/ 397654 w 1119371"/>
                    <a:gd name="connsiteY12" fmla="*/ 1278176 h 2079307"/>
                    <a:gd name="connsiteX13" fmla="*/ 426277 w 1119371"/>
                    <a:gd name="connsiteY13" fmla="*/ 740188 h 2079307"/>
                    <a:gd name="connsiteX14" fmla="*/ 651118 w 1119371"/>
                    <a:gd name="connsiteY14" fmla="*/ 356174 h 2079307"/>
                    <a:gd name="connsiteX15" fmla="*/ 0 w 1119371"/>
                    <a:gd name="connsiteY15" fmla="*/ 6790 h 2079307"/>
                    <a:gd name="connsiteX0" fmla="*/ 69310 w 1089102"/>
                    <a:gd name="connsiteY0" fmla="*/ 7056 h 2068963"/>
                    <a:gd name="connsiteX1" fmla="*/ 1044303 w 1089102"/>
                    <a:gd name="connsiteY1" fmla="*/ 235939 h 2068963"/>
                    <a:gd name="connsiteX2" fmla="*/ 1054492 w 1089102"/>
                    <a:gd name="connsiteY2" fmla="*/ 245910 h 2068963"/>
                    <a:gd name="connsiteX3" fmla="*/ 1051277 w 1089102"/>
                    <a:gd name="connsiteY3" fmla="*/ 420794 h 2068963"/>
                    <a:gd name="connsiteX4" fmla="*/ 755840 w 1089102"/>
                    <a:gd name="connsiteY4" fmla="*/ 635412 h 2068963"/>
                    <a:gd name="connsiteX5" fmla="*/ 492587 w 1089102"/>
                    <a:gd name="connsiteY5" fmla="*/ 988673 h 2068963"/>
                    <a:gd name="connsiteX6" fmla="*/ 744302 w 1089102"/>
                    <a:gd name="connsiteY6" fmla="*/ 1422350 h 2068963"/>
                    <a:gd name="connsiteX7" fmla="*/ 1040083 w 1089102"/>
                    <a:gd name="connsiteY7" fmla="*/ 1653175 h 2068963"/>
                    <a:gd name="connsiteX8" fmla="*/ 1037518 w 1089102"/>
                    <a:gd name="connsiteY8" fmla="*/ 1843095 h 2068963"/>
                    <a:gd name="connsiteX9" fmla="*/ 1026987 w 1089102"/>
                    <a:gd name="connsiteY9" fmla="*/ 1853509 h 2068963"/>
                    <a:gd name="connsiteX10" fmla="*/ 0 w 1089102"/>
                    <a:gd name="connsiteY10" fmla="*/ 2059553 h 2068963"/>
                    <a:gd name="connsiteX11" fmla="*/ 542974 w 1089102"/>
                    <a:gd name="connsiteY11" fmla="*/ 1685773 h 2068963"/>
                    <a:gd name="connsiteX12" fmla="*/ 367385 w 1089102"/>
                    <a:gd name="connsiteY12" fmla="*/ 1267832 h 2068963"/>
                    <a:gd name="connsiteX13" fmla="*/ 396008 w 1089102"/>
                    <a:gd name="connsiteY13" fmla="*/ 729844 h 2068963"/>
                    <a:gd name="connsiteX14" fmla="*/ 620849 w 1089102"/>
                    <a:gd name="connsiteY14" fmla="*/ 345830 h 2068963"/>
                    <a:gd name="connsiteX15" fmla="*/ 69310 w 1089102"/>
                    <a:gd name="connsiteY15" fmla="*/ 7056 h 2068963"/>
                    <a:gd name="connsiteX0" fmla="*/ 0 w 1110699"/>
                    <a:gd name="connsiteY0" fmla="*/ 6792 h 2079153"/>
                    <a:gd name="connsiteX1" fmla="*/ 1065900 w 1110699"/>
                    <a:gd name="connsiteY1" fmla="*/ 246129 h 2079153"/>
                    <a:gd name="connsiteX2" fmla="*/ 1076089 w 1110699"/>
                    <a:gd name="connsiteY2" fmla="*/ 256100 h 2079153"/>
                    <a:gd name="connsiteX3" fmla="*/ 1072874 w 1110699"/>
                    <a:gd name="connsiteY3" fmla="*/ 430984 h 2079153"/>
                    <a:gd name="connsiteX4" fmla="*/ 777437 w 1110699"/>
                    <a:gd name="connsiteY4" fmla="*/ 645602 h 2079153"/>
                    <a:gd name="connsiteX5" fmla="*/ 514184 w 1110699"/>
                    <a:gd name="connsiteY5" fmla="*/ 998863 h 2079153"/>
                    <a:gd name="connsiteX6" fmla="*/ 765899 w 1110699"/>
                    <a:gd name="connsiteY6" fmla="*/ 1432540 h 2079153"/>
                    <a:gd name="connsiteX7" fmla="*/ 1061680 w 1110699"/>
                    <a:gd name="connsiteY7" fmla="*/ 1663365 h 2079153"/>
                    <a:gd name="connsiteX8" fmla="*/ 1059115 w 1110699"/>
                    <a:gd name="connsiteY8" fmla="*/ 1853285 h 2079153"/>
                    <a:gd name="connsiteX9" fmla="*/ 1048584 w 1110699"/>
                    <a:gd name="connsiteY9" fmla="*/ 1863699 h 2079153"/>
                    <a:gd name="connsiteX10" fmla="*/ 21597 w 1110699"/>
                    <a:gd name="connsiteY10" fmla="*/ 2069743 h 2079153"/>
                    <a:gd name="connsiteX11" fmla="*/ 564571 w 1110699"/>
                    <a:gd name="connsiteY11" fmla="*/ 1695963 h 2079153"/>
                    <a:gd name="connsiteX12" fmla="*/ 388982 w 1110699"/>
                    <a:gd name="connsiteY12" fmla="*/ 1278022 h 2079153"/>
                    <a:gd name="connsiteX13" fmla="*/ 417605 w 1110699"/>
                    <a:gd name="connsiteY13" fmla="*/ 740034 h 2079153"/>
                    <a:gd name="connsiteX14" fmla="*/ 642446 w 1110699"/>
                    <a:gd name="connsiteY14" fmla="*/ 356020 h 2079153"/>
                    <a:gd name="connsiteX15" fmla="*/ 0 w 1110699"/>
                    <a:gd name="connsiteY15" fmla="*/ 6792 h 2079153"/>
                    <a:gd name="connsiteX0" fmla="*/ 0 w 1110699"/>
                    <a:gd name="connsiteY0" fmla="*/ 6792 h 2069743"/>
                    <a:gd name="connsiteX1" fmla="*/ 1065900 w 1110699"/>
                    <a:gd name="connsiteY1" fmla="*/ 246129 h 2069743"/>
                    <a:gd name="connsiteX2" fmla="*/ 1076089 w 1110699"/>
                    <a:gd name="connsiteY2" fmla="*/ 256100 h 2069743"/>
                    <a:gd name="connsiteX3" fmla="*/ 1072874 w 1110699"/>
                    <a:gd name="connsiteY3" fmla="*/ 430984 h 2069743"/>
                    <a:gd name="connsiteX4" fmla="*/ 777437 w 1110699"/>
                    <a:gd name="connsiteY4" fmla="*/ 645602 h 2069743"/>
                    <a:gd name="connsiteX5" fmla="*/ 514184 w 1110699"/>
                    <a:gd name="connsiteY5" fmla="*/ 998863 h 2069743"/>
                    <a:gd name="connsiteX6" fmla="*/ 765899 w 1110699"/>
                    <a:gd name="connsiteY6" fmla="*/ 1432540 h 2069743"/>
                    <a:gd name="connsiteX7" fmla="*/ 1061680 w 1110699"/>
                    <a:gd name="connsiteY7" fmla="*/ 1663365 h 2069743"/>
                    <a:gd name="connsiteX8" fmla="*/ 1059115 w 1110699"/>
                    <a:gd name="connsiteY8" fmla="*/ 1853285 h 2069743"/>
                    <a:gd name="connsiteX9" fmla="*/ 21597 w 1110699"/>
                    <a:gd name="connsiteY9" fmla="*/ 2069743 h 2069743"/>
                    <a:gd name="connsiteX10" fmla="*/ 564571 w 1110699"/>
                    <a:gd name="connsiteY10" fmla="*/ 1695963 h 2069743"/>
                    <a:gd name="connsiteX11" fmla="*/ 388982 w 1110699"/>
                    <a:gd name="connsiteY11" fmla="*/ 1278022 h 2069743"/>
                    <a:gd name="connsiteX12" fmla="*/ 417605 w 1110699"/>
                    <a:gd name="connsiteY12" fmla="*/ 740034 h 2069743"/>
                    <a:gd name="connsiteX13" fmla="*/ 642446 w 1110699"/>
                    <a:gd name="connsiteY13" fmla="*/ 356020 h 2069743"/>
                    <a:gd name="connsiteX14" fmla="*/ 0 w 1110699"/>
                    <a:gd name="connsiteY14" fmla="*/ 6792 h 2069743"/>
                    <a:gd name="connsiteX0" fmla="*/ 0 w 1110699"/>
                    <a:gd name="connsiteY0" fmla="*/ 6792 h 2069831"/>
                    <a:gd name="connsiteX1" fmla="*/ 1065900 w 1110699"/>
                    <a:gd name="connsiteY1" fmla="*/ 246129 h 2069831"/>
                    <a:gd name="connsiteX2" fmla="*/ 1076089 w 1110699"/>
                    <a:gd name="connsiteY2" fmla="*/ 256100 h 2069831"/>
                    <a:gd name="connsiteX3" fmla="*/ 1072874 w 1110699"/>
                    <a:gd name="connsiteY3" fmla="*/ 430984 h 2069831"/>
                    <a:gd name="connsiteX4" fmla="*/ 777437 w 1110699"/>
                    <a:gd name="connsiteY4" fmla="*/ 645602 h 2069831"/>
                    <a:gd name="connsiteX5" fmla="*/ 514184 w 1110699"/>
                    <a:gd name="connsiteY5" fmla="*/ 998863 h 2069831"/>
                    <a:gd name="connsiteX6" fmla="*/ 765899 w 1110699"/>
                    <a:gd name="connsiteY6" fmla="*/ 1432540 h 2069831"/>
                    <a:gd name="connsiteX7" fmla="*/ 1061680 w 1110699"/>
                    <a:gd name="connsiteY7" fmla="*/ 1663365 h 2069831"/>
                    <a:gd name="connsiteX8" fmla="*/ 21597 w 1110699"/>
                    <a:gd name="connsiteY8" fmla="*/ 2069743 h 2069831"/>
                    <a:gd name="connsiteX9" fmla="*/ 564571 w 1110699"/>
                    <a:gd name="connsiteY9" fmla="*/ 1695963 h 2069831"/>
                    <a:gd name="connsiteX10" fmla="*/ 388982 w 1110699"/>
                    <a:gd name="connsiteY10" fmla="*/ 1278022 h 2069831"/>
                    <a:gd name="connsiteX11" fmla="*/ 417605 w 1110699"/>
                    <a:gd name="connsiteY11" fmla="*/ 740034 h 2069831"/>
                    <a:gd name="connsiteX12" fmla="*/ 642446 w 1110699"/>
                    <a:gd name="connsiteY12" fmla="*/ 356020 h 2069831"/>
                    <a:gd name="connsiteX13" fmla="*/ 0 w 1110699"/>
                    <a:gd name="connsiteY13" fmla="*/ 6792 h 2069831"/>
                    <a:gd name="connsiteX0" fmla="*/ 0 w 1110699"/>
                    <a:gd name="connsiteY0" fmla="*/ 6792 h 2105904"/>
                    <a:gd name="connsiteX1" fmla="*/ 1065900 w 1110699"/>
                    <a:gd name="connsiteY1" fmla="*/ 246129 h 2105904"/>
                    <a:gd name="connsiteX2" fmla="*/ 1076089 w 1110699"/>
                    <a:gd name="connsiteY2" fmla="*/ 256100 h 2105904"/>
                    <a:gd name="connsiteX3" fmla="*/ 1072874 w 1110699"/>
                    <a:gd name="connsiteY3" fmla="*/ 430984 h 2105904"/>
                    <a:gd name="connsiteX4" fmla="*/ 777437 w 1110699"/>
                    <a:gd name="connsiteY4" fmla="*/ 645602 h 2105904"/>
                    <a:gd name="connsiteX5" fmla="*/ 514184 w 1110699"/>
                    <a:gd name="connsiteY5" fmla="*/ 998863 h 2105904"/>
                    <a:gd name="connsiteX6" fmla="*/ 765899 w 1110699"/>
                    <a:gd name="connsiteY6" fmla="*/ 1432540 h 2105904"/>
                    <a:gd name="connsiteX7" fmla="*/ 1061680 w 1110699"/>
                    <a:gd name="connsiteY7" fmla="*/ 1663365 h 2105904"/>
                    <a:gd name="connsiteX8" fmla="*/ 596835 w 1110699"/>
                    <a:gd name="connsiteY8" fmla="*/ 2067169 h 2105904"/>
                    <a:gd name="connsiteX9" fmla="*/ 21597 w 1110699"/>
                    <a:gd name="connsiteY9" fmla="*/ 2069743 h 2105904"/>
                    <a:gd name="connsiteX10" fmla="*/ 564571 w 1110699"/>
                    <a:gd name="connsiteY10" fmla="*/ 1695963 h 2105904"/>
                    <a:gd name="connsiteX11" fmla="*/ 388982 w 1110699"/>
                    <a:gd name="connsiteY11" fmla="*/ 1278022 h 2105904"/>
                    <a:gd name="connsiteX12" fmla="*/ 417605 w 1110699"/>
                    <a:gd name="connsiteY12" fmla="*/ 740034 h 2105904"/>
                    <a:gd name="connsiteX13" fmla="*/ 642446 w 1110699"/>
                    <a:gd name="connsiteY13" fmla="*/ 356020 h 2105904"/>
                    <a:gd name="connsiteX14" fmla="*/ 0 w 1110699"/>
                    <a:gd name="connsiteY14" fmla="*/ 6792 h 2105904"/>
                    <a:gd name="connsiteX0" fmla="*/ 0 w 1110699"/>
                    <a:gd name="connsiteY0" fmla="*/ 6792 h 2135904"/>
                    <a:gd name="connsiteX1" fmla="*/ 1065900 w 1110699"/>
                    <a:gd name="connsiteY1" fmla="*/ 246129 h 2135904"/>
                    <a:gd name="connsiteX2" fmla="*/ 1076089 w 1110699"/>
                    <a:gd name="connsiteY2" fmla="*/ 256100 h 2135904"/>
                    <a:gd name="connsiteX3" fmla="*/ 1072874 w 1110699"/>
                    <a:gd name="connsiteY3" fmla="*/ 430984 h 2135904"/>
                    <a:gd name="connsiteX4" fmla="*/ 777437 w 1110699"/>
                    <a:gd name="connsiteY4" fmla="*/ 645602 h 2135904"/>
                    <a:gd name="connsiteX5" fmla="*/ 514184 w 1110699"/>
                    <a:gd name="connsiteY5" fmla="*/ 998863 h 2135904"/>
                    <a:gd name="connsiteX6" fmla="*/ 765899 w 1110699"/>
                    <a:gd name="connsiteY6" fmla="*/ 1432540 h 2135904"/>
                    <a:gd name="connsiteX7" fmla="*/ 1061680 w 1110699"/>
                    <a:gd name="connsiteY7" fmla="*/ 1663365 h 2135904"/>
                    <a:gd name="connsiteX8" fmla="*/ 596835 w 1110699"/>
                    <a:gd name="connsiteY8" fmla="*/ 2067169 h 2135904"/>
                    <a:gd name="connsiteX9" fmla="*/ 20704 w 1110699"/>
                    <a:gd name="connsiteY9" fmla="*/ 2121895 h 2135904"/>
                    <a:gd name="connsiteX10" fmla="*/ 564571 w 1110699"/>
                    <a:gd name="connsiteY10" fmla="*/ 1695963 h 2135904"/>
                    <a:gd name="connsiteX11" fmla="*/ 388982 w 1110699"/>
                    <a:gd name="connsiteY11" fmla="*/ 1278022 h 2135904"/>
                    <a:gd name="connsiteX12" fmla="*/ 417605 w 1110699"/>
                    <a:gd name="connsiteY12" fmla="*/ 740034 h 2135904"/>
                    <a:gd name="connsiteX13" fmla="*/ 642446 w 1110699"/>
                    <a:gd name="connsiteY13" fmla="*/ 356020 h 2135904"/>
                    <a:gd name="connsiteX14" fmla="*/ 0 w 1110699"/>
                    <a:gd name="connsiteY14" fmla="*/ 6792 h 2135904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642446 w 1110699"/>
                    <a:gd name="connsiteY13" fmla="*/ 356020 h 2100528"/>
                    <a:gd name="connsiteX14" fmla="*/ 0 w 1110699"/>
                    <a:gd name="connsiteY14" fmla="*/ 6792 h 2100528"/>
                    <a:gd name="connsiteX0" fmla="*/ 0 w 1110699"/>
                    <a:gd name="connsiteY0" fmla="*/ 6792 h 2100528"/>
                    <a:gd name="connsiteX1" fmla="*/ 1065900 w 1110699"/>
                    <a:gd name="connsiteY1" fmla="*/ 246129 h 2100528"/>
                    <a:gd name="connsiteX2" fmla="*/ 1076089 w 1110699"/>
                    <a:gd name="connsiteY2" fmla="*/ 256100 h 2100528"/>
                    <a:gd name="connsiteX3" fmla="*/ 1072874 w 1110699"/>
                    <a:gd name="connsiteY3" fmla="*/ 430984 h 2100528"/>
                    <a:gd name="connsiteX4" fmla="*/ 777437 w 1110699"/>
                    <a:gd name="connsiteY4" fmla="*/ 645602 h 2100528"/>
                    <a:gd name="connsiteX5" fmla="*/ 514184 w 1110699"/>
                    <a:gd name="connsiteY5" fmla="*/ 998863 h 2100528"/>
                    <a:gd name="connsiteX6" fmla="*/ 765899 w 1110699"/>
                    <a:gd name="connsiteY6" fmla="*/ 1432540 h 2100528"/>
                    <a:gd name="connsiteX7" fmla="*/ 1061680 w 1110699"/>
                    <a:gd name="connsiteY7" fmla="*/ 1663365 h 2100528"/>
                    <a:gd name="connsiteX8" fmla="*/ 596835 w 1110699"/>
                    <a:gd name="connsiteY8" fmla="*/ 2067169 h 2100528"/>
                    <a:gd name="connsiteX9" fmla="*/ 27584 w 1110699"/>
                    <a:gd name="connsiteY9" fmla="*/ 2053851 h 2100528"/>
                    <a:gd name="connsiteX10" fmla="*/ 564571 w 1110699"/>
                    <a:gd name="connsiteY10" fmla="*/ 1695963 h 2100528"/>
                    <a:gd name="connsiteX11" fmla="*/ 388982 w 1110699"/>
                    <a:gd name="connsiteY11" fmla="*/ 1278022 h 2100528"/>
                    <a:gd name="connsiteX12" fmla="*/ 417605 w 1110699"/>
                    <a:gd name="connsiteY12" fmla="*/ 740034 h 2100528"/>
                    <a:gd name="connsiteX13" fmla="*/ 562721 w 1110699"/>
                    <a:gd name="connsiteY13" fmla="*/ 360311 h 2100528"/>
                    <a:gd name="connsiteX14" fmla="*/ 0 w 1110699"/>
                    <a:gd name="connsiteY14" fmla="*/ 6792 h 2100528"/>
                    <a:gd name="connsiteX0" fmla="*/ 55103 w 1083170"/>
                    <a:gd name="connsiteY0" fmla="*/ 6830 h 2099074"/>
                    <a:gd name="connsiteX1" fmla="*/ 1038371 w 1083170"/>
                    <a:gd name="connsiteY1" fmla="*/ 244675 h 2099074"/>
                    <a:gd name="connsiteX2" fmla="*/ 1048560 w 1083170"/>
                    <a:gd name="connsiteY2" fmla="*/ 254646 h 2099074"/>
                    <a:gd name="connsiteX3" fmla="*/ 1045345 w 1083170"/>
                    <a:gd name="connsiteY3" fmla="*/ 429530 h 2099074"/>
                    <a:gd name="connsiteX4" fmla="*/ 749908 w 1083170"/>
                    <a:gd name="connsiteY4" fmla="*/ 644148 h 2099074"/>
                    <a:gd name="connsiteX5" fmla="*/ 486655 w 1083170"/>
                    <a:gd name="connsiteY5" fmla="*/ 997409 h 2099074"/>
                    <a:gd name="connsiteX6" fmla="*/ 738370 w 1083170"/>
                    <a:gd name="connsiteY6" fmla="*/ 1431086 h 2099074"/>
                    <a:gd name="connsiteX7" fmla="*/ 1034151 w 1083170"/>
                    <a:gd name="connsiteY7" fmla="*/ 1661911 h 2099074"/>
                    <a:gd name="connsiteX8" fmla="*/ 569306 w 1083170"/>
                    <a:gd name="connsiteY8" fmla="*/ 2065715 h 2099074"/>
                    <a:gd name="connsiteX9" fmla="*/ 55 w 1083170"/>
                    <a:gd name="connsiteY9" fmla="*/ 2052397 h 2099074"/>
                    <a:gd name="connsiteX10" fmla="*/ 537042 w 1083170"/>
                    <a:gd name="connsiteY10" fmla="*/ 1694509 h 2099074"/>
                    <a:gd name="connsiteX11" fmla="*/ 361453 w 1083170"/>
                    <a:gd name="connsiteY11" fmla="*/ 1276568 h 2099074"/>
                    <a:gd name="connsiteX12" fmla="*/ 390076 w 1083170"/>
                    <a:gd name="connsiteY12" fmla="*/ 738580 h 2099074"/>
                    <a:gd name="connsiteX13" fmla="*/ 535192 w 1083170"/>
                    <a:gd name="connsiteY13" fmla="*/ 358857 h 2099074"/>
                    <a:gd name="connsiteX14" fmla="*/ 55103 w 1083170"/>
                    <a:gd name="connsiteY14" fmla="*/ 6830 h 2099074"/>
                    <a:gd name="connsiteX0" fmla="*/ 39010 w 1067077"/>
                    <a:gd name="connsiteY0" fmla="*/ 6830 h 2109299"/>
                    <a:gd name="connsiteX1" fmla="*/ 1022278 w 1067077"/>
                    <a:gd name="connsiteY1" fmla="*/ 244675 h 2109299"/>
                    <a:gd name="connsiteX2" fmla="*/ 1032467 w 1067077"/>
                    <a:gd name="connsiteY2" fmla="*/ 254646 h 2109299"/>
                    <a:gd name="connsiteX3" fmla="*/ 1029252 w 1067077"/>
                    <a:gd name="connsiteY3" fmla="*/ 429530 h 2109299"/>
                    <a:gd name="connsiteX4" fmla="*/ 733815 w 1067077"/>
                    <a:gd name="connsiteY4" fmla="*/ 644148 h 2109299"/>
                    <a:gd name="connsiteX5" fmla="*/ 470562 w 1067077"/>
                    <a:gd name="connsiteY5" fmla="*/ 997409 h 2109299"/>
                    <a:gd name="connsiteX6" fmla="*/ 722277 w 1067077"/>
                    <a:gd name="connsiteY6" fmla="*/ 1431086 h 2109299"/>
                    <a:gd name="connsiteX7" fmla="*/ 1018058 w 1067077"/>
                    <a:gd name="connsiteY7" fmla="*/ 1661911 h 2109299"/>
                    <a:gd name="connsiteX8" fmla="*/ 553213 w 1067077"/>
                    <a:gd name="connsiteY8" fmla="*/ 2065715 h 2109299"/>
                    <a:gd name="connsiteX9" fmla="*/ 56 w 1067077"/>
                    <a:gd name="connsiteY9" fmla="*/ 2078327 h 2109299"/>
                    <a:gd name="connsiteX10" fmla="*/ 520949 w 1067077"/>
                    <a:gd name="connsiteY10" fmla="*/ 1694509 h 2109299"/>
                    <a:gd name="connsiteX11" fmla="*/ 345360 w 1067077"/>
                    <a:gd name="connsiteY11" fmla="*/ 1276568 h 2109299"/>
                    <a:gd name="connsiteX12" fmla="*/ 373983 w 1067077"/>
                    <a:gd name="connsiteY12" fmla="*/ 738580 h 2109299"/>
                    <a:gd name="connsiteX13" fmla="*/ 519099 w 1067077"/>
                    <a:gd name="connsiteY13" fmla="*/ 358857 h 2109299"/>
                    <a:gd name="connsiteX14" fmla="*/ 39010 w 1067077"/>
                    <a:gd name="connsiteY14" fmla="*/ 6830 h 210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67077" h="2109299">
                      <a:moveTo>
                        <a:pt x="39010" y="6830"/>
                      </a:moveTo>
                      <a:cubicBezTo>
                        <a:pt x="88160" y="-43392"/>
                        <a:pt x="974903" y="198312"/>
                        <a:pt x="1022278" y="244675"/>
                      </a:cubicBezTo>
                      <a:lnTo>
                        <a:pt x="1032467" y="254646"/>
                      </a:lnTo>
                      <a:cubicBezTo>
                        <a:pt x="1079841" y="301010"/>
                        <a:pt x="1078402" y="379307"/>
                        <a:pt x="1029252" y="429530"/>
                      </a:cubicBezTo>
                      <a:lnTo>
                        <a:pt x="733815" y="644148"/>
                      </a:lnTo>
                      <a:cubicBezTo>
                        <a:pt x="641712" y="746576"/>
                        <a:pt x="467583" y="816999"/>
                        <a:pt x="470562" y="997409"/>
                      </a:cubicBezTo>
                      <a:cubicBezTo>
                        <a:pt x="444019" y="1153302"/>
                        <a:pt x="612566" y="1307679"/>
                        <a:pt x="722277" y="1431086"/>
                      </a:cubicBezTo>
                      <a:lnTo>
                        <a:pt x="1018058" y="1661911"/>
                      </a:lnTo>
                      <a:cubicBezTo>
                        <a:pt x="990436" y="1735286"/>
                        <a:pt x="722880" y="1996312"/>
                        <a:pt x="553213" y="2065715"/>
                      </a:cubicBezTo>
                      <a:cubicBezTo>
                        <a:pt x="383546" y="2135118"/>
                        <a:pt x="5988" y="2107798"/>
                        <a:pt x="56" y="2078327"/>
                      </a:cubicBezTo>
                      <a:cubicBezTo>
                        <a:pt x="-5876" y="2048856"/>
                        <a:pt x="463398" y="1828135"/>
                        <a:pt x="520949" y="1694509"/>
                      </a:cubicBezTo>
                      <a:cubicBezTo>
                        <a:pt x="578500" y="1560883"/>
                        <a:pt x="447494" y="1427107"/>
                        <a:pt x="345360" y="1276568"/>
                      </a:cubicBezTo>
                      <a:cubicBezTo>
                        <a:pt x="259772" y="1135411"/>
                        <a:pt x="255433" y="894603"/>
                        <a:pt x="373983" y="738580"/>
                      </a:cubicBezTo>
                      <a:cubicBezTo>
                        <a:pt x="470236" y="573661"/>
                        <a:pt x="500244" y="458495"/>
                        <a:pt x="519099" y="358857"/>
                      </a:cubicBezTo>
                      <a:cubicBezTo>
                        <a:pt x="492126" y="276252"/>
                        <a:pt x="385022" y="245999"/>
                        <a:pt x="39010" y="683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Szabadkézi sokszög 249"/>
                <p:cNvSpPr/>
                <p:nvPr/>
              </p:nvSpPr>
              <p:spPr>
                <a:xfrm>
                  <a:off x="2094037" y="5164781"/>
                  <a:ext cx="1400086" cy="669074"/>
                </a:xfrm>
                <a:custGeom>
                  <a:avLst/>
                  <a:gdLst>
                    <a:gd name="connsiteX0" fmla="*/ 0 w 1507423"/>
                    <a:gd name="connsiteY0" fmla="*/ 0 h 774397"/>
                    <a:gd name="connsiteX1" fmla="*/ 69055 w 1507423"/>
                    <a:gd name="connsiteY1" fmla="*/ 0 h 774397"/>
                    <a:gd name="connsiteX2" fmla="*/ 171627 w 1507423"/>
                    <a:gd name="connsiteY2" fmla="*/ 58623 h 774397"/>
                    <a:gd name="connsiteX3" fmla="*/ 729377 w 1507423"/>
                    <a:gd name="connsiteY3" fmla="*/ 215417 h 774397"/>
                    <a:gd name="connsiteX4" fmla="*/ 1379478 w 1507423"/>
                    <a:gd name="connsiteY4" fmla="*/ 51864 h 774397"/>
                    <a:gd name="connsiteX5" fmla="*/ 1471182 w 1507423"/>
                    <a:gd name="connsiteY5" fmla="*/ 0 h 774397"/>
                    <a:gd name="connsiteX6" fmla="*/ 1507423 w 1507423"/>
                    <a:gd name="connsiteY6" fmla="*/ 0 h 774397"/>
                    <a:gd name="connsiteX7" fmla="*/ 1507423 w 1507423"/>
                    <a:gd name="connsiteY7" fmla="*/ 774397 h 774397"/>
                    <a:gd name="connsiteX8" fmla="*/ 0 w 1507423"/>
                    <a:gd name="connsiteY8" fmla="*/ 774397 h 774397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86966 w 1514911"/>
                    <a:gd name="connsiteY4" fmla="*/ 92098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0 h 814631"/>
                    <a:gd name="connsiteX1" fmla="*/ 76543 w 1514911"/>
                    <a:gd name="connsiteY1" fmla="*/ 40234 h 814631"/>
                    <a:gd name="connsiteX2" fmla="*/ 179115 w 1514911"/>
                    <a:gd name="connsiteY2" fmla="*/ 98857 h 814631"/>
                    <a:gd name="connsiteX3" fmla="*/ 736865 w 1514911"/>
                    <a:gd name="connsiteY3" fmla="*/ 255651 h 814631"/>
                    <a:gd name="connsiteX4" fmla="*/ 1390709 w 1514911"/>
                    <a:gd name="connsiteY4" fmla="*/ 70152 h 814631"/>
                    <a:gd name="connsiteX5" fmla="*/ 1478670 w 1514911"/>
                    <a:gd name="connsiteY5" fmla="*/ 40234 h 814631"/>
                    <a:gd name="connsiteX6" fmla="*/ 1514911 w 1514911"/>
                    <a:gd name="connsiteY6" fmla="*/ 40234 h 814631"/>
                    <a:gd name="connsiteX7" fmla="*/ 1514911 w 1514911"/>
                    <a:gd name="connsiteY7" fmla="*/ 814631 h 814631"/>
                    <a:gd name="connsiteX8" fmla="*/ 7488 w 1514911"/>
                    <a:gd name="connsiteY8" fmla="*/ 814631 h 814631"/>
                    <a:gd name="connsiteX9" fmla="*/ 0 w 1514911"/>
                    <a:gd name="connsiteY9" fmla="*/ 0 h 814631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478670 w 1514911"/>
                    <a:gd name="connsiteY5" fmla="*/ 51207 h 825604"/>
                    <a:gd name="connsiteX6" fmla="*/ 1514911 w 1514911"/>
                    <a:gd name="connsiteY6" fmla="*/ 0 h 825604"/>
                    <a:gd name="connsiteX7" fmla="*/ 1514911 w 1514911"/>
                    <a:gd name="connsiteY7" fmla="*/ 825604 h 825604"/>
                    <a:gd name="connsiteX8" fmla="*/ 7488 w 1514911"/>
                    <a:gd name="connsiteY8" fmla="*/ 825604 h 825604"/>
                    <a:gd name="connsiteX9" fmla="*/ 0 w 1514911"/>
                    <a:gd name="connsiteY9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36865 w 1514911"/>
                    <a:gd name="connsiteY3" fmla="*/ 266624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76543 w 1514911"/>
                    <a:gd name="connsiteY1" fmla="*/ 51207 h 825604"/>
                    <a:gd name="connsiteX2" fmla="*/ 179115 w 1514911"/>
                    <a:gd name="connsiteY2" fmla="*/ 109830 h 825604"/>
                    <a:gd name="connsiteX3" fmla="*/ 740610 w 1514911"/>
                    <a:gd name="connsiteY3" fmla="*/ 259309 h 825604"/>
                    <a:gd name="connsiteX4" fmla="*/ 1390709 w 1514911"/>
                    <a:gd name="connsiteY4" fmla="*/ 81125 h 825604"/>
                    <a:gd name="connsiteX5" fmla="*/ 1514911 w 1514911"/>
                    <a:gd name="connsiteY5" fmla="*/ 0 h 825604"/>
                    <a:gd name="connsiteX6" fmla="*/ 1514911 w 1514911"/>
                    <a:gd name="connsiteY6" fmla="*/ 825604 h 825604"/>
                    <a:gd name="connsiteX7" fmla="*/ 7488 w 1514911"/>
                    <a:gd name="connsiteY7" fmla="*/ 825604 h 825604"/>
                    <a:gd name="connsiteX8" fmla="*/ 0 w 1514911"/>
                    <a:gd name="connsiteY8" fmla="*/ 10973 h 825604"/>
                    <a:gd name="connsiteX0" fmla="*/ 0 w 1514911"/>
                    <a:gd name="connsiteY0" fmla="*/ 10973 h 825604"/>
                    <a:gd name="connsiteX1" fmla="*/ 179115 w 1514911"/>
                    <a:gd name="connsiteY1" fmla="*/ 109830 h 825604"/>
                    <a:gd name="connsiteX2" fmla="*/ 740610 w 1514911"/>
                    <a:gd name="connsiteY2" fmla="*/ 259309 h 825604"/>
                    <a:gd name="connsiteX3" fmla="*/ 1390709 w 1514911"/>
                    <a:gd name="connsiteY3" fmla="*/ 81125 h 825604"/>
                    <a:gd name="connsiteX4" fmla="*/ 1514911 w 1514911"/>
                    <a:gd name="connsiteY4" fmla="*/ 0 h 825604"/>
                    <a:gd name="connsiteX5" fmla="*/ 1514911 w 1514911"/>
                    <a:gd name="connsiteY5" fmla="*/ 825604 h 825604"/>
                    <a:gd name="connsiteX6" fmla="*/ 7488 w 1514911"/>
                    <a:gd name="connsiteY6" fmla="*/ 825604 h 825604"/>
                    <a:gd name="connsiteX7" fmla="*/ 0 w 1514911"/>
                    <a:gd name="connsiteY7" fmla="*/ 10973 h 825604"/>
                    <a:gd name="connsiteX0" fmla="*/ 0 w 1514911"/>
                    <a:gd name="connsiteY0" fmla="*/ 10973 h 874826"/>
                    <a:gd name="connsiteX1" fmla="*/ 179115 w 1514911"/>
                    <a:gd name="connsiteY1" fmla="*/ 109830 h 874826"/>
                    <a:gd name="connsiteX2" fmla="*/ 740610 w 1514911"/>
                    <a:gd name="connsiteY2" fmla="*/ 259309 h 874826"/>
                    <a:gd name="connsiteX3" fmla="*/ 1390709 w 1514911"/>
                    <a:gd name="connsiteY3" fmla="*/ 81125 h 874826"/>
                    <a:gd name="connsiteX4" fmla="*/ 1514911 w 1514911"/>
                    <a:gd name="connsiteY4" fmla="*/ 0 h 874826"/>
                    <a:gd name="connsiteX5" fmla="*/ 1514911 w 1514911"/>
                    <a:gd name="connsiteY5" fmla="*/ 825604 h 874826"/>
                    <a:gd name="connsiteX6" fmla="*/ 759805 w 1514911"/>
                    <a:gd name="connsiteY6" fmla="*/ 874820 h 874826"/>
                    <a:gd name="connsiteX7" fmla="*/ 7488 w 1514911"/>
                    <a:gd name="connsiteY7" fmla="*/ 825604 h 874826"/>
                    <a:gd name="connsiteX8" fmla="*/ 0 w 1514911"/>
                    <a:gd name="connsiteY8" fmla="*/ 10973 h 874826"/>
                    <a:gd name="connsiteX0" fmla="*/ 0 w 1514911"/>
                    <a:gd name="connsiteY0" fmla="*/ 10973 h 876121"/>
                    <a:gd name="connsiteX1" fmla="*/ 179115 w 1514911"/>
                    <a:gd name="connsiteY1" fmla="*/ 109830 h 876121"/>
                    <a:gd name="connsiteX2" fmla="*/ 740610 w 1514911"/>
                    <a:gd name="connsiteY2" fmla="*/ 259309 h 876121"/>
                    <a:gd name="connsiteX3" fmla="*/ 1390709 w 1514911"/>
                    <a:gd name="connsiteY3" fmla="*/ 81125 h 876121"/>
                    <a:gd name="connsiteX4" fmla="*/ 1514911 w 1514911"/>
                    <a:gd name="connsiteY4" fmla="*/ 0 h 876121"/>
                    <a:gd name="connsiteX5" fmla="*/ 1514911 w 1514911"/>
                    <a:gd name="connsiteY5" fmla="*/ 825604 h 876121"/>
                    <a:gd name="connsiteX6" fmla="*/ 759805 w 1514911"/>
                    <a:gd name="connsiteY6" fmla="*/ 874820 h 876121"/>
                    <a:gd name="connsiteX7" fmla="*/ 7488 w 1514911"/>
                    <a:gd name="connsiteY7" fmla="*/ 825604 h 876121"/>
                    <a:gd name="connsiteX8" fmla="*/ 0 w 1514911"/>
                    <a:gd name="connsiteY8" fmla="*/ 10973 h 876121"/>
                    <a:gd name="connsiteX0" fmla="*/ 0 w 1514911"/>
                    <a:gd name="connsiteY0" fmla="*/ 10973 h 884082"/>
                    <a:gd name="connsiteX1" fmla="*/ 179115 w 1514911"/>
                    <a:gd name="connsiteY1" fmla="*/ 109830 h 884082"/>
                    <a:gd name="connsiteX2" fmla="*/ 740610 w 1514911"/>
                    <a:gd name="connsiteY2" fmla="*/ 259309 h 884082"/>
                    <a:gd name="connsiteX3" fmla="*/ 1390709 w 1514911"/>
                    <a:gd name="connsiteY3" fmla="*/ 81125 h 884082"/>
                    <a:gd name="connsiteX4" fmla="*/ 1514911 w 1514911"/>
                    <a:gd name="connsiteY4" fmla="*/ 0 h 884082"/>
                    <a:gd name="connsiteX5" fmla="*/ 1514911 w 1514911"/>
                    <a:gd name="connsiteY5" fmla="*/ 825604 h 884082"/>
                    <a:gd name="connsiteX6" fmla="*/ 759805 w 1514911"/>
                    <a:gd name="connsiteY6" fmla="*/ 874820 h 884082"/>
                    <a:gd name="connsiteX7" fmla="*/ 7488 w 1514911"/>
                    <a:gd name="connsiteY7" fmla="*/ 825604 h 884082"/>
                    <a:gd name="connsiteX8" fmla="*/ 0 w 1514911"/>
                    <a:gd name="connsiteY8" fmla="*/ 10973 h 884082"/>
                    <a:gd name="connsiteX0" fmla="*/ 0 w 1514911"/>
                    <a:gd name="connsiteY0" fmla="*/ 10973 h 901076"/>
                    <a:gd name="connsiteX1" fmla="*/ 179115 w 1514911"/>
                    <a:gd name="connsiteY1" fmla="*/ 109830 h 901076"/>
                    <a:gd name="connsiteX2" fmla="*/ 740610 w 1514911"/>
                    <a:gd name="connsiteY2" fmla="*/ 259309 h 901076"/>
                    <a:gd name="connsiteX3" fmla="*/ 1390709 w 1514911"/>
                    <a:gd name="connsiteY3" fmla="*/ 81125 h 901076"/>
                    <a:gd name="connsiteX4" fmla="*/ 1514911 w 1514911"/>
                    <a:gd name="connsiteY4" fmla="*/ 0 h 901076"/>
                    <a:gd name="connsiteX5" fmla="*/ 1514911 w 1514911"/>
                    <a:gd name="connsiteY5" fmla="*/ 825604 h 901076"/>
                    <a:gd name="connsiteX6" fmla="*/ 699902 w 1514911"/>
                    <a:gd name="connsiteY6" fmla="*/ 893108 h 901076"/>
                    <a:gd name="connsiteX7" fmla="*/ 7488 w 1514911"/>
                    <a:gd name="connsiteY7" fmla="*/ 825604 h 901076"/>
                    <a:gd name="connsiteX8" fmla="*/ 0 w 1514911"/>
                    <a:gd name="connsiteY8" fmla="*/ 10973 h 901076"/>
                    <a:gd name="connsiteX0" fmla="*/ 0 w 1514911"/>
                    <a:gd name="connsiteY0" fmla="*/ 10973 h 894057"/>
                    <a:gd name="connsiteX1" fmla="*/ 179115 w 1514911"/>
                    <a:gd name="connsiteY1" fmla="*/ 109830 h 894057"/>
                    <a:gd name="connsiteX2" fmla="*/ 740610 w 1514911"/>
                    <a:gd name="connsiteY2" fmla="*/ 259309 h 894057"/>
                    <a:gd name="connsiteX3" fmla="*/ 1390709 w 1514911"/>
                    <a:gd name="connsiteY3" fmla="*/ 81125 h 894057"/>
                    <a:gd name="connsiteX4" fmla="*/ 1514911 w 1514911"/>
                    <a:gd name="connsiteY4" fmla="*/ 0 h 894057"/>
                    <a:gd name="connsiteX5" fmla="*/ 1514911 w 1514911"/>
                    <a:gd name="connsiteY5" fmla="*/ 825604 h 894057"/>
                    <a:gd name="connsiteX6" fmla="*/ 699902 w 1514911"/>
                    <a:gd name="connsiteY6" fmla="*/ 893108 h 894057"/>
                    <a:gd name="connsiteX7" fmla="*/ 7488 w 1514911"/>
                    <a:gd name="connsiteY7" fmla="*/ 825604 h 894057"/>
                    <a:gd name="connsiteX8" fmla="*/ 0 w 1514911"/>
                    <a:gd name="connsiteY8" fmla="*/ 10973 h 894057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12"/>
                    <a:gd name="connsiteX1" fmla="*/ 179115 w 1514911"/>
                    <a:gd name="connsiteY1" fmla="*/ 109830 h 893112"/>
                    <a:gd name="connsiteX2" fmla="*/ 740610 w 1514911"/>
                    <a:gd name="connsiteY2" fmla="*/ 259309 h 893112"/>
                    <a:gd name="connsiteX3" fmla="*/ 1390709 w 1514911"/>
                    <a:gd name="connsiteY3" fmla="*/ 81125 h 893112"/>
                    <a:gd name="connsiteX4" fmla="*/ 1514911 w 1514911"/>
                    <a:gd name="connsiteY4" fmla="*/ 0 h 893112"/>
                    <a:gd name="connsiteX5" fmla="*/ 1514911 w 1514911"/>
                    <a:gd name="connsiteY5" fmla="*/ 825604 h 893112"/>
                    <a:gd name="connsiteX6" fmla="*/ 699902 w 1514911"/>
                    <a:gd name="connsiteY6" fmla="*/ 893108 h 893112"/>
                    <a:gd name="connsiteX7" fmla="*/ 7488 w 1514911"/>
                    <a:gd name="connsiteY7" fmla="*/ 825604 h 893112"/>
                    <a:gd name="connsiteX8" fmla="*/ 0 w 1514911"/>
                    <a:gd name="connsiteY8" fmla="*/ 10973 h 893112"/>
                    <a:gd name="connsiteX0" fmla="*/ 0 w 1514911"/>
                    <a:gd name="connsiteY0" fmla="*/ 10973 h 893175"/>
                    <a:gd name="connsiteX1" fmla="*/ 179115 w 1514911"/>
                    <a:gd name="connsiteY1" fmla="*/ 109830 h 893175"/>
                    <a:gd name="connsiteX2" fmla="*/ 740610 w 1514911"/>
                    <a:gd name="connsiteY2" fmla="*/ 259309 h 893175"/>
                    <a:gd name="connsiteX3" fmla="*/ 1390709 w 1514911"/>
                    <a:gd name="connsiteY3" fmla="*/ 81125 h 893175"/>
                    <a:gd name="connsiteX4" fmla="*/ 1514911 w 1514911"/>
                    <a:gd name="connsiteY4" fmla="*/ 0 h 893175"/>
                    <a:gd name="connsiteX5" fmla="*/ 1514911 w 1514911"/>
                    <a:gd name="connsiteY5" fmla="*/ 825604 h 893175"/>
                    <a:gd name="connsiteX6" fmla="*/ 699902 w 1514911"/>
                    <a:gd name="connsiteY6" fmla="*/ 893108 h 893175"/>
                    <a:gd name="connsiteX7" fmla="*/ 7488 w 1514911"/>
                    <a:gd name="connsiteY7" fmla="*/ 825604 h 893175"/>
                    <a:gd name="connsiteX8" fmla="*/ 0 w 1514911"/>
                    <a:gd name="connsiteY8" fmla="*/ 10973 h 893175"/>
                    <a:gd name="connsiteX0" fmla="*/ 0 w 1514911"/>
                    <a:gd name="connsiteY0" fmla="*/ 10973 h 918722"/>
                    <a:gd name="connsiteX1" fmla="*/ 179115 w 1514911"/>
                    <a:gd name="connsiteY1" fmla="*/ 109830 h 918722"/>
                    <a:gd name="connsiteX2" fmla="*/ 740610 w 1514911"/>
                    <a:gd name="connsiteY2" fmla="*/ 259309 h 918722"/>
                    <a:gd name="connsiteX3" fmla="*/ 1390709 w 1514911"/>
                    <a:gd name="connsiteY3" fmla="*/ 81125 h 918722"/>
                    <a:gd name="connsiteX4" fmla="*/ 1514911 w 1514911"/>
                    <a:gd name="connsiteY4" fmla="*/ 0 h 918722"/>
                    <a:gd name="connsiteX5" fmla="*/ 1514911 w 1514911"/>
                    <a:gd name="connsiteY5" fmla="*/ 825604 h 918722"/>
                    <a:gd name="connsiteX6" fmla="*/ 681183 w 1514911"/>
                    <a:gd name="connsiteY6" fmla="*/ 918711 h 918722"/>
                    <a:gd name="connsiteX7" fmla="*/ 7488 w 1514911"/>
                    <a:gd name="connsiteY7" fmla="*/ 825604 h 918722"/>
                    <a:gd name="connsiteX8" fmla="*/ 0 w 1514911"/>
                    <a:gd name="connsiteY8" fmla="*/ 10973 h 9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4911" h="918722">
                      <a:moveTo>
                        <a:pt x="0" y="10973"/>
                      </a:moveTo>
                      <a:lnTo>
                        <a:pt x="179115" y="109830"/>
                      </a:lnTo>
                      <a:cubicBezTo>
                        <a:pt x="367277" y="208963"/>
                        <a:pt x="538678" y="264093"/>
                        <a:pt x="740610" y="259309"/>
                      </a:cubicBezTo>
                      <a:cubicBezTo>
                        <a:pt x="942542" y="254525"/>
                        <a:pt x="1160625" y="197395"/>
                        <a:pt x="1390709" y="81125"/>
                      </a:cubicBezTo>
                      <a:lnTo>
                        <a:pt x="1514911" y="0"/>
                      </a:lnTo>
                      <a:lnTo>
                        <a:pt x="1514911" y="825604"/>
                      </a:lnTo>
                      <a:cubicBezTo>
                        <a:pt x="1233257" y="890778"/>
                        <a:pt x="1056434" y="919374"/>
                        <a:pt x="681183" y="918711"/>
                      </a:cubicBezTo>
                      <a:cubicBezTo>
                        <a:pt x="396716" y="905965"/>
                        <a:pt x="269491" y="874927"/>
                        <a:pt x="7488" y="825604"/>
                      </a:cubicBezTo>
                      <a:cubicBezTo>
                        <a:pt x="7488" y="567472"/>
                        <a:pt x="0" y="269105"/>
                        <a:pt x="0" y="10973"/>
                      </a:cubicBezTo>
                      <a:close/>
                    </a:path>
                  </a:pathLst>
                </a:cu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1" name="Szabadkézi sokszög 250"/>
                <p:cNvSpPr/>
                <p:nvPr/>
              </p:nvSpPr>
              <p:spPr>
                <a:xfrm>
                  <a:off x="2351429" y="3707977"/>
                  <a:ext cx="62748" cy="3772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Szabadkézi sokszög 251"/>
                <p:cNvSpPr/>
                <p:nvPr/>
              </p:nvSpPr>
              <p:spPr>
                <a:xfrm>
                  <a:off x="2332981" y="3711749"/>
                  <a:ext cx="18450" cy="27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Szabadkézi sokszög 252"/>
                <p:cNvSpPr/>
                <p:nvPr/>
              </p:nvSpPr>
              <p:spPr>
                <a:xfrm>
                  <a:off x="2293347" y="3714481"/>
                  <a:ext cx="39634" cy="7441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Szabadkézi sokszög 253"/>
                <p:cNvSpPr/>
                <p:nvPr/>
              </p:nvSpPr>
              <p:spPr>
                <a:xfrm>
                  <a:off x="2274832" y="3721921"/>
                  <a:ext cx="18514" cy="4795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Szabadkézi sokszög 254"/>
                <p:cNvSpPr/>
                <p:nvPr/>
              </p:nvSpPr>
              <p:spPr>
                <a:xfrm>
                  <a:off x="2240582" y="3726716"/>
                  <a:ext cx="34251" cy="11613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Szabadkézi sokszög 255"/>
                <p:cNvSpPr/>
                <p:nvPr/>
              </p:nvSpPr>
              <p:spPr>
                <a:xfrm>
                  <a:off x="2226193" y="3738328"/>
                  <a:ext cx="14389" cy="5665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Szabadkézi sokszög 256"/>
                <p:cNvSpPr/>
                <p:nvPr/>
              </p:nvSpPr>
              <p:spPr>
                <a:xfrm>
                  <a:off x="2186908" y="3743993"/>
                  <a:ext cx="39284" cy="21643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Ellipszis 257"/>
                <p:cNvSpPr/>
                <p:nvPr/>
              </p:nvSpPr>
              <p:spPr>
                <a:xfrm flipH="1">
                  <a:off x="1920523" y="3440007"/>
                  <a:ext cx="492593" cy="249399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Ellipszis 258"/>
                <p:cNvSpPr/>
                <p:nvPr/>
              </p:nvSpPr>
              <p:spPr>
                <a:xfrm flipH="1">
                  <a:off x="1930542" y="3399557"/>
                  <a:ext cx="472558" cy="249399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Ellipszis 259"/>
                <p:cNvSpPr/>
                <p:nvPr/>
              </p:nvSpPr>
              <p:spPr>
                <a:xfrm rot="16200000" flipH="1">
                  <a:off x="2062254" y="3275413"/>
                  <a:ext cx="217231" cy="47255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Ellipszis 260"/>
                <p:cNvSpPr/>
                <p:nvPr/>
              </p:nvSpPr>
              <p:spPr>
                <a:xfrm rot="5400000" flipH="1">
                  <a:off x="2078167" y="3393706"/>
                  <a:ext cx="177055" cy="308236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Ellipszis 261"/>
                <p:cNvSpPr/>
                <p:nvPr/>
              </p:nvSpPr>
              <p:spPr>
                <a:xfrm flipH="1">
                  <a:off x="2001995" y="3510789"/>
                  <a:ext cx="36000" cy="367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Szabadkézi sokszög 262"/>
                <p:cNvSpPr/>
                <p:nvPr/>
              </p:nvSpPr>
              <p:spPr>
                <a:xfrm rot="16200000" flipH="1">
                  <a:off x="2106158" y="3262434"/>
                  <a:ext cx="129425" cy="472558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Szabadkézi sokszög 263"/>
                <p:cNvSpPr/>
                <p:nvPr/>
              </p:nvSpPr>
              <p:spPr>
                <a:xfrm rot="5400000" flipH="1">
                  <a:off x="2076984" y="3231320"/>
                  <a:ext cx="187772" cy="486678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Ellipszis 264"/>
                <p:cNvSpPr/>
                <p:nvPr/>
              </p:nvSpPr>
              <p:spPr>
                <a:xfrm flipH="1">
                  <a:off x="2081468" y="3538300"/>
                  <a:ext cx="43080" cy="4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Szabadkézi sokszög 265"/>
                <p:cNvSpPr/>
                <p:nvPr/>
              </p:nvSpPr>
              <p:spPr>
                <a:xfrm rot="20174919">
                  <a:off x="1837275" y="3140408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Szabadkézi sokszög 266"/>
                <p:cNvSpPr/>
                <p:nvPr/>
              </p:nvSpPr>
              <p:spPr>
                <a:xfrm rot="1425081" flipH="1">
                  <a:off x="3043844" y="3179026"/>
                  <a:ext cx="612005" cy="281498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Ellipszis 111"/>
                <p:cNvSpPr/>
                <p:nvPr/>
              </p:nvSpPr>
              <p:spPr>
                <a:xfrm rot="3916926">
                  <a:off x="1891094" y="1850775"/>
                  <a:ext cx="268746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9" name="Ellipszis 111"/>
                <p:cNvSpPr/>
                <p:nvPr/>
              </p:nvSpPr>
              <p:spPr>
                <a:xfrm rot="14840237" flipV="1">
                  <a:off x="2278464" y="2170491"/>
                  <a:ext cx="140556" cy="1029368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Ellipszis 111"/>
                <p:cNvSpPr/>
                <p:nvPr/>
              </p:nvSpPr>
              <p:spPr>
                <a:xfrm rot="18151343">
                  <a:off x="2087154" y="4404939"/>
                  <a:ext cx="444669" cy="112720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Ellipszis 111"/>
                <p:cNvSpPr/>
                <p:nvPr/>
              </p:nvSpPr>
              <p:spPr>
                <a:xfrm rot="14445660">
                  <a:off x="3131237" y="4167236"/>
                  <a:ext cx="413174" cy="1377741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2" name="Ellipszis 111"/>
                <p:cNvSpPr/>
                <p:nvPr/>
              </p:nvSpPr>
              <p:spPr>
                <a:xfrm rot="16140000" flipH="1">
                  <a:off x="2738569" y="1770102"/>
                  <a:ext cx="338913" cy="1423739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Ellipszis 111"/>
                <p:cNvSpPr/>
                <p:nvPr/>
              </p:nvSpPr>
              <p:spPr>
                <a:xfrm rot="19829664">
                  <a:off x="1427367" y="3934940"/>
                  <a:ext cx="413174" cy="82428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4" name="Ellipszis 111"/>
                <p:cNvSpPr/>
                <p:nvPr/>
              </p:nvSpPr>
              <p:spPr>
                <a:xfrm rot="12787484">
                  <a:off x="3616137" y="4082517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5" name="Ellipszis 111"/>
                <p:cNvSpPr/>
                <p:nvPr/>
              </p:nvSpPr>
              <p:spPr>
                <a:xfrm rot="5400000">
                  <a:off x="2567446" y="4033441"/>
                  <a:ext cx="413174" cy="834944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Ellipszis 111"/>
                <p:cNvSpPr/>
                <p:nvPr/>
              </p:nvSpPr>
              <p:spPr>
                <a:xfrm rot="16140000" flipV="1">
                  <a:off x="3017571" y="2321565"/>
                  <a:ext cx="256705" cy="1248285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Ellipszis 111"/>
                <p:cNvSpPr/>
                <p:nvPr/>
              </p:nvSpPr>
              <p:spPr>
                <a:xfrm rot="15120000" flipV="1">
                  <a:off x="2225946" y="2268264"/>
                  <a:ext cx="252000" cy="1240097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Ellipszis 111"/>
                <p:cNvSpPr/>
                <p:nvPr/>
              </p:nvSpPr>
              <p:spPr>
                <a:xfrm rot="13920000" flipV="1">
                  <a:off x="1641722" y="2637104"/>
                  <a:ext cx="252000" cy="972000"/>
                </a:xfrm>
                <a:custGeom>
                  <a:avLst/>
                  <a:gdLst>
                    <a:gd name="connsiteX0" fmla="*/ 0 w 46835"/>
                    <a:gd name="connsiteY0" fmla="*/ 792185 h 1584369"/>
                    <a:gd name="connsiteX1" fmla="*/ 23418 w 46835"/>
                    <a:gd name="connsiteY1" fmla="*/ 0 h 1584369"/>
                    <a:gd name="connsiteX2" fmla="*/ 46836 w 46835"/>
                    <a:gd name="connsiteY2" fmla="*/ 792185 h 1584369"/>
                    <a:gd name="connsiteX3" fmla="*/ 23418 w 46835"/>
                    <a:gd name="connsiteY3" fmla="*/ 1584370 h 1584369"/>
                    <a:gd name="connsiteX4" fmla="*/ 0 w 46835"/>
                    <a:gd name="connsiteY4" fmla="*/ 792185 h 1584369"/>
                    <a:gd name="connsiteX0" fmla="*/ 0 w 105269"/>
                    <a:gd name="connsiteY0" fmla="*/ 741962 h 1584677"/>
                    <a:gd name="connsiteX1" fmla="*/ 81851 w 105269"/>
                    <a:gd name="connsiteY1" fmla="*/ 165 h 1584677"/>
                    <a:gd name="connsiteX2" fmla="*/ 105269 w 105269"/>
                    <a:gd name="connsiteY2" fmla="*/ 792350 h 1584677"/>
                    <a:gd name="connsiteX3" fmla="*/ 81851 w 105269"/>
                    <a:gd name="connsiteY3" fmla="*/ 1584535 h 1584677"/>
                    <a:gd name="connsiteX4" fmla="*/ 0 w 105269"/>
                    <a:gd name="connsiteY4" fmla="*/ 741962 h 1584677"/>
                    <a:gd name="connsiteX0" fmla="*/ 0 w 82185"/>
                    <a:gd name="connsiteY0" fmla="*/ 741801 h 1584376"/>
                    <a:gd name="connsiteX1" fmla="*/ 81851 w 82185"/>
                    <a:gd name="connsiteY1" fmla="*/ 4 h 1584376"/>
                    <a:gd name="connsiteX2" fmla="*/ 30917 w 82185"/>
                    <a:gd name="connsiteY2" fmla="*/ 748448 h 1584376"/>
                    <a:gd name="connsiteX3" fmla="*/ 81851 w 82185"/>
                    <a:gd name="connsiteY3" fmla="*/ 1584374 h 1584376"/>
                    <a:gd name="connsiteX4" fmla="*/ 0 w 82185"/>
                    <a:gd name="connsiteY4" fmla="*/ 741801 h 158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" h="1584376">
                      <a:moveTo>
                        <a:pt x="0" y="741801"/>
                      </a:moveTo>
                      <a:cubicBezTo>
                        <a:pt x="0" y="304289"/>
                        <a:pt x="76698" y="-1104"/>
                        <a:pt x="81851" y="4"/>
                      </a:cubicBezTo>
                      <a:cubicBezTo>
                        <a:pt x="87004" y="1112"/>
                        <a:pt x="30917" y="310936"/>
                        <a:pt x="30917" y="748448"/>
                      </a:cubicBezTo>
                      <a:cubicBezTo>
                        <a:pt x="30917" y="1185960"/>
                        <a:pt x="87004" y="1585482"/>
                        <a:pt x="81851" y="1584374"/>
                      </a:cubicBezTo>
                      <a:cubicBezTo>
                        <a:pt x="76698" y="1583266"/>
                        <a:pt x="0" y="1179313"/>
                        <a:pt x="0" y="7418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Szabadkézi sokszög 278"/>
                <p:cNvSpPr/>
                <p:nvPr/>
              </p:nvSpPr>
              <p:spPr>
                <a:xfrm>
                  <a:off x="1370268" y="2490427"/>
                  <a:ext cx="2720655" cy="867201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F9D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8" name="Téglalap 4"/>
              <p:cNvSpPr/>
              <p:nvPr/>
            </p:nvSpPr>
            <p:spPr>
              <a:xfrm>
                <a:off x="1494712" y="3188380"/>
                <a:ext cx="1299394" cy="4794152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06503 h 5089095"/>
                  <a:gd name="connsiteX1" fmla="*/ 1382464 w 2803345"/>
                  <a:gd name="connsiteY1" fmla="*/ 104236 h 5089095"/>
                  <a:gd name="connsiteX2" fmla="*/ 2670215 w 2803345"/>
                  <a:gd name="connsiteY2" fmla="*/ 506503 h 5089095"/>
                  <a:gd name="connsiteX3" fmla="*/ 2670215 w 2803345"/>
                  <a:gd name="connsiteY3" fmla="*/ 5089095 h 5089095"/>
                  <a:gd name="connsiteX4" fmla="*/ 175172 w 2803345"/>
                  <a:gd name="connsiteY4" fmla="*/ 5089095 h 5089095"/>
                  <a:gd name="connsiteX5" fmla="*/ 175172 w 2803345"/>
                  <a:gd name="connsiteY5" fmla="*/ 506503 h 5089095"/>
                  <a:gd name="connsiteX0" fmla="*/ 175172 w 2803345"/>
                  <a:gd name="connsiteY0" fmla="*/ 519138 h 5101730"/>
                  <a:gd name="connsiteX1" fmla="*/ 1382464 w 2803345"/>
                  <a:gd name="connsiteY1" fmla="*/ 116871 h 5101730"/>
                  <a:gd name="connsiteX2" fmla="*/ 2670215 w 2803345"/>
                  <a:gd name="connsiteY2" fmla="*/ 519138 h 5101730"/>
                  <a:gd name="connsiteX3" fmla="*/ 2670215 w 2803345"/>
                  <a:gd name="connsiteY3" fmla="*/ 5101730 h 5101730"/>
                  <a:gd name="connsiteX4" fmla="*/ 175172 w 2803345"/>
                  <a:gd name="connsiteY4" fmla="*/ 5101730 h 5101730"/>
                  <a:gd name="connsiteX5" fmla="*/ 175172 w 2803345"/>
                  <a:gd name="connsiteY5" fmla="*/ 519138 h 510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3345" h="5101730">
                    <a:moveTo>
                      <a:pt x="175172" y="519138"/>
                    </a:moveTo>
                    <a:cubicBezTo>
                      <a:pt x="388604" y="-295154"/>
                      <a:pt x="453498" y="116871"/>
                      <a:pt x="1382464" y="116871"/>
                    </a:cubicBezTo>
                    <a:cubicBezTo>
                      <a:pt x="2348082" y="83317"/>
                      <a:pt x="2467807" y="-295154"/>
                      <a:pt x="2670215" y="519138"/>
                    </a:cubicBezTo>
                    <a:cubicBezTo>
                      <a:pt x="2969759" y="1731359"/>
                      <a:pt x="2670215" y="3574199"/>
                      <a:pt x="2670215" y="5101730"/>
                    </a:cubicBezTo>
                    <a:lnTo>
                      <a:pt x="175172" y="5101730"/>
                    </a:lnTo>
                    <a:cubicBezTo>
                      <a:pt x="175172" y="3574199"/>
                      <a:pt x="-218966" y="1573703"/>
                      <a:pt x="175172" y="519138"/>
                    </a:cubicBezTo>
                    <a:close/>
                  </a:path>
                </a:pathLst>
              </a:custGeom>
              <a:solidFill>
                <a:srgbClr val="FBDC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9" name="Téglalap 4"/>
              <p:cNvSpPr/>
              <p:nvPr/>
            </p:nvSpPr>
            <p:spPr>
              <a:xfrm>
                <a:off x="1651755" y="3078569"/>
                <a:ext cx="991705" cy="4653558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6326" h="4951685">
                    <a:moveTo>
                      <a:pt x="72671" y="16776"/>
                    </a:moveTo>
                    <a:cubicBezTo>
                      <a:pt x="899623" y="102933"/>
                      <a:pt x="1735122" y="200651"/>
                      <a:pt x="2476645" y="197855"/>
                    </a:cubicBezTo>
                    <a:cubicBezTo>
                      <a:pt x="3218168" y="195059"/>
                      <a:pt x="2775277" y="187517"/>
                      <a:pt x="4521812" y="0"/>
                    </a:cubicBezTo>
                    <a:cubicBezTo>
                      <a:pt x="4821356" y="1212221"/>
                      <a:pt x="3511070" y="3424154"/>
                      <a:pt x="3511070" y="4951685"/>
                    </a:cubicBezTo>
                    <a:lnTo>
                      <a:pt x="1016027" y="4951685"/>
                    </a:lnTo>
                    <a:cubicBezTo>
                      <a:pt x="1016027" y="3424154"/>
                      <a:pt x="-321467" y="1071341"/>
                      <a:pt x="72671" y="16776"/>
                    </a:cubicBezTo>
                    <a:close/>
                  </a:path>
                </a:pathLst>
              </a:custGeom>
              <a:solidFill>
                <a:srgbClr val="FCE7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Szabadkézi sokszög 229"/>
              <p:cNvSpPr/>
              <p:nvPr/>
            </p:nvSpPr>
            <p:spPr>
              <a:xfrm rot="17401207" flipH="1">
                <a:off x="1603488" y="5519191"/>
                <a:ext cx="606962" cy="854177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  <a:gd name="connsiteX0" fmla="*/ 23567 w 1067943"/>
                  <a:gd name="connsiteY0" fmla="*/ 271817 h 1533423"/>
                  <a:gd name="connsiteX1" fmla="*/ 66095 w 1067943"/>
                  <a:gd name="connsiteY1" fmla="*/ 87051 h 1533423"/>
                  <a:gd name="connsiteX2" fmla="*/ 504691 w 1067943"/>
                  <a:gd name="connsiteY2" fmla="*/ 0 h 1533423"/>
                  <a:gd name="connsiteX3" fmla="*/ 506445 w 1067943"/>
                  <a:gd name="connsiteY3" fmla="*/ 17217 h 1533423"/>
                  <a:gd name="connsiteX4" fmla="*/ 512125 w 1067943"/>
                  <a:gd name="connsiteY4" fmla="*/ 18895 h 1533423"/>
                  <a:gd name="connsiteX5" fmla="*/ 754443 w 1067943"/>
                  <a:gd name="connsiteY5" fmla="*/ 326400 h 1533423"/>
                  <a:gd name="connsiteX6" fmla="*/ 759943 w 1067943"/>
                  <a:gd name="connsiteY6" fmla="*/ 386068 h 1533423"/>
                  <a:gd name="connsiteX7" fmla="*/ 767365 w 1067943"/>
                  <a:gd name="connsiteY7" fmla="*/ 381951 h 1533423"/>
                  <a:gd name="connsiteX8" fmla="*/ 771286 w 1067943"/>
                  <a:gd name="connsiteY8" fmla="*/ 387906 h 1533423"/>
                  <a:gd name="connsiteX9" fmla="*/ 875011 w 1067943"/>
                  <a:gd name="connsiteY9" fmla="*/ 561608 h 1533423"/>
                  <a:gd name="connsiteX10" fmla="*/ 1055132 w 1067943"/>
                  <a:gd name="connsiteY10" fmla="*/ 1055757 h 1533423"/>
                  <a:gd name="connsiteX11" fmla="*/ 1007365 w 1067943"/>
                  <a:gd name="connsiteY11" fmla="*/ 1035568 h 1533423"/>
                  <a:gd name="connsiteX12" fmla="*/ 983957 w 1067943"/>
                  <a:gd name="connsiteY12" fmla="*/ 1012371 h 1533423"/>
                  <a:gd name="connsiteX13" fmla="*/ 1012478 w 1067943"/>
                  <a:gd name="connsiteY13" fmla="*/ 1078512 h 1533423"/>
                  <a:gd name="connsiteX14" fmla="*/ 1054438 w 1067943"/>
                  <a:gd name="connsiteY14" fmla="*/ 1317151 h 1533423"/>
                  <a:gd name="connsiteX15" fmla="*/ 921688 w 1067943"/>
                  <a:gd name="connsiteY15" fmla="*/ 1216785 h 1533423"/>
                  <a:gd name="connsiteX16" fmla="*/ 914744 w 1067943"/>
                  <a:gd name="connsiteY16" fmla="*/ 1207777 h 1533423"/>
                  <a:gd name="connsiteX17" fmla="*/ 913682 w 1067943"/>
                  <a:gd name="connsiteY17" fmla="*/ 1211016 h 1533423"/>
                  <a:gd name="connsiteX18" fmla="*/ 935220 w 1067943"/>
                  <a:gd name="connsiteY18" fmla="*/ 1260964 h 1533423"/>
                  <a:gd name="connsiteX19" fmla="*/ 977181 w 1067943"/>
                  <a:gd name="connsiteY19" fmla="*/ 1499603 h 1533423"/>
                  <a:gd name="connsiteX20" fmla="*/ 796959 w 1067943"/>
                  <a:gd name="connsiteY20" fmla="*/ 1337649 h 1533423"/>
                  <a:gd name="connsiteX21" fmla="*/ 763236 w 1067943"/>
                  <a:gd name="connsiteY21" fmla="*/ 1288951 h 1533423"/>
                  <a:gd name="connsiteX22" fmla="*/ 755783 w 1067943"/>
                  <a:gd name="connsiteY22" fmla="*/ 1287654 h 1533423"/>
                  <a:gd name="connsiteX23" fmla="*/ 757831 w 1067943"/>
                  <a:gd name="connsiteY23" fmla="*/ 1292403 h 1533423"/>
                  <a:gd name="connsiteX24" fmla="*/ 799793 w 1067943"/>
                  <a:gd name="connsiteY24" fmla="*/ 1531041 h 1533423"/>
                  <a:gd name="connsiteX25" fmla="*/ 464454 w 1067943"/>
                  <a:gd name="connsiteY25" fmla="*/ 1122982 h 1533423"/>
                  <a:gd name="connsiteX26" fmla="*/ 380799 w 1067943"/>
                  <a:gd name="connsiteY26" fmla="*/ 958035 h 1533423"/>
                  <a:gd name="connsiteX27" fmla="*/ 367158 w 1067943"/>
                  <a:gd name="connsiteY27" fmla="*/ 940861 h 1533423"/>
                  <a:gd name="connsiteX28" fmla="*/ 286565 w 1067943"/>
                  <a:gd name="connsiteY28" fmla="*/ 824449 h 1533423"/>
                  <a:gd name="connsiteX29" fmla="*/ 277725 w 1067943"/>
                  <a:gd name="connsiteY29" fmla="*/ 809706 h 1533423"/>
                  <a:gd name="connsiteX30" fmla="*/ 273159 w 1067943"/>
                  <a:gd name="connsiteY30" fmla="*/ 808156 h 1533423"/>
                  <a:gd name="connsiteX31" fmla="*/ 297314 w 1067943"/>
                  <a:gd name="connsiteY31" fmla="*/ 946667 h 1533423"/>
                  <a:gd name="connsiteX32" fmla="*/ 277443 w 1067943"/>
                  <a:gd name="connsiteY32" fmla="*/ 1275287 h 1533423"/>
                  <a:gd name="connsiteX33" fmla="*/ 76062 w 1067943"/>
                  <a:gd name="connsiteY33" fmla="*/ 787014 h 1533423"/>
                  <a:gd name="connsiteX34" fmla="*/ 43403 w 1067943"/>
                  <a:gd name="connsiteY34" fmla="*/ 599744 h 1533423"/>
                  <a:gd name="connsiteX35" fmla="*/ 29947 w 1067943"/>
                  <a:gd name="connsiteY35" fmla="*/ 572633 h 1533423"/>
                  <a:gd name="connsiteX36" fmla="*/ -1 w 1067943"/>
                  <a:gd name="connsiteY36" fmla="*/ 410398 h 1533423"/>
                  <a:gd name="connsiteX37" fmla="*/ 17132 w 1067943"/>
                  <a:gd name="connsiteY37" fmla="*/ 286456 h 1533423"/>
                  <a:gd name="connsiteX38" fmla="*/ 23567 w 1067943"/>
                  <a:gd name="connsiteY38" fmla="*/ 271817 h 1533423"/>
                  <a:gd name="connsiteX0" fmla="*/ 23569 w 1067945"/>
                  <a:gd name="connsiteY0" fmla="*/ 514138 h 1775744"/>
                  <a:gd name="connsiteX1" fmla="*/ 66097 w 1067945"/>
                  <a:gd name="connsiteY1" fmla="*/ 329372 h 1775744"/>
                  <a:gd name="connsiteX2" fmla="*/ 504693 w 1067945"/>
                  <a:gd name="connsiteY2" fmla="*/ 242321 h 1775744"/>
                  <a:gd name="connsiteX3" fmla="*/ 506447 w 1067945"/>
                  <a:gd name="connsiteY3" fmla="*/ 259538 h 1775744"/>
                  <a:gd name="connsiteX4" fmla="*/ 453132 w 1067945"/>
                  <a:gd name="connsiteY4" fmla="*/ -1 h 1775744"/>
                  <a:gd name="connsiteX5" fmla="*/ 754445 w 1067945"/>
                  <a:gd name="connsiteY5" fmla="*/ 568721 h 1775744"/>
                  <a:gd name="connsiteX6" fmla="*/ 759945 w 1067945"/>
                  <a:gd name="connsiteY6" fmla="*/ 628389 h 1775744"/>
                  <a:gd name="connsiteX7" fmla="*/ 767367 w 1067945"/>
                  <a:gd name="connsiteY7" fmla="*/ 624272 h 1775744"/>
                  <a:gd name="connsiteX8" fmla="*/ 771288 w 1067945"/>
                  <a:gd name="connsiteY8" fmla="*/ 630227 h 1775744"/>
                  <a:gd name="connsiteX9" fmla="*/ 875013 w 1067945"/>
                  <a:gd name="connsiteY9" fmla="*/ 803929 h 1775744"/>
                  <a:gd name="connsiteX10" fmla="*/ 1055134 w 1067945"/>
                  <a:gd name="connsiteY10" fmla="*/ 1298078 h 1775744"/>
                  <a:gd name="connsiteX11" fmla="*/ 1007367 w 1067945"/>
                  <a:gd name="connsiteY11" fmla="*/ 1277889 h 1775744"/>
                  <a:gd name="connsiteX12" fmla="*/ 983959 w 1067945"/>
                  <a:gd name="connsiteY12" fmla="*/ 1254692 h 1775744"/>
                  <a:gd name="connsiteX13" fmla="*/ 1012480 w 1067945"/>
                  <a:gd name="connsiteY13" fmla="*/ 1320833 h 1775744"/>
                  <a:gd name="connsiteX14" fmla="*/ 1054440 w 1067945"/>
                  <a:gd name="connsiteY14" fmla="*/ 1559472 h 1775744"/>
                  <a:gd name="connsiteX15" fmla="*/ 921690 w 1067945"/>
                  <a:gd name="connsiteY15" fmla="*/ 1459106 h 1775744"/>
                  <a:gd name="connsiteX16" fmla="*/ 914746 w 1067945"/>
                  <a:gd name="connsiteY16" fmla="*/ 1450098 h 1775744"/>
                  <a:gd name="connsiteX17" fmla="*/ 913684 w 1067945"/>
                  <a:gd name="connsiteY17" fmla="*/ 1453337 h 1775744"/>
                  <a:gd name="connsiteX18" fmla="*/ 935222 w 1067945"/>
                  <a:gd name="connsiteY18" fmla="*/ 1503285 h 1775744"/>
                  <a:gd name="connsiteX19" fmla="*/ 977183 w 1067945"/>
                  <a:gd name="connsiteY19" fmla="*/ 1741924 h 1775744"/>
                  <a:gd name="connsiteX20" fmla="*/ 796961 w 1067945"/>
                  <a:gd name="connsiteY20" fmla="*/ 1579970 h 1775744"/>
                  <a:gd name="connsiteX21" fmla="*/ 763238 w 1067945"/>
                  <a:gd name="connsiteY21" fmla="*/ 1531272 h 1775744"/>
                  <a:gd name="connsiteX22" fmla="*/ 755785 w 1067945"/>
                  <a:gd name="connsiteY22" fmla="*/ 1529975 h 1775744"/>
                  <a:gd name="connsiteX23" fmla="*/ 757833 w 1067945"/>
                  <a:gd name="connsiteY23" fmla="*/ 1534724 h 1775744"/>
                  <a:gd name="connsiteX24" fmla="*/ 799795 w 1067945"/>
                  <a:gd name="connsiteY24" fmla="*/ 1773362 h 1775744"/>
                  <a:gd name="connsiteX25" fmla="*/ 464456 w 1067945"/>
                  <a:gd name="connsiteY25" fmla="*/ 1365303 h 1775744"/>
                  <a:gd name="connsiteX26" fmla="*/ 380801 w 1067945"/>
                  <a:gd name="connsiteY26" fmla="*/ 1200356 h 1775744"/>
                  <a:gd name="connsiteX27" fmla="*/ 367160 w 1067945"/>
                  <a:gd name="connsiteY27" fmla="*/ 1183182 h 1775744"/>
                  <a:gd name="connsiteX28" fmla="*/ 286567 w 1067945"/>
                  <a:gd name="connsiteY28" fmla="*/ 1066770 h 1775744"/>
                  <a:gd name="connsiteX29" fmla="*/ 277727 w 1067945"/>
                  <a:gd name="connsiteY29" fmla="*/ 1052027 h 1775744"/>
                  <a:gd name="connsiteX30" fmla="*/ 273161 w 1067945"/>
                  <a:gd name="connsiteY30" fmla="*/ 1050477 h 1775744"/>
                  <a:gd name="connsiteX31" fmla="*/ 297316 w 1067945"/>
                  <a:gd name="connsiteY31" fmla="*/ 1188988 h 1775744"/>
                  <a:gd name="connsiteX32" fmla="*/ 277445 w 1067945"/>
                  <a:gd name="connsiteY32" fmla="*/ 1517608 h 1775744"/>
                  <a:gd name="connsiteX33" fmla="*/ 76064 w 1067945"/>
                  <a:gd name="connsiteY33" fmla="*/ 1029335 h 1775744"/>
                  <a:gd name="connsiteX34" fmla="*/ 43405 w 1067945"/>
                  <a:gd name="connsiteY34" fmla="*/ 842065 h 1775744"/>
                  <a:gd name="connsiteX35" fmla="*/ 29949 w 1067945"/>
                  <a:gd name="connsiteY35" fmla="*/ 814954 h 1775744"/>
                  <a:gd name="connsiteX36" fmla="*/ 1 w 1067945"/>
                  <a:gd name="connsiteY36" fmla="*/ 652719 h 1775744"/>
                  <a:gd name="connsiteX37" fmla="*/ 17134 w 1067945"/>
                  <a:gd name="connsiteY37" fmla="*/ 528777 h 1775744"/>
                  <a:gd name="connsiteX38" fmla="*/ 23569 w 1067945"/>
                  <a:gd name="connsiteY38" fmla="*/ 514138 h 1775744"/>
                  <a:gd name="connsiteX0" fmla="*/ 23567 w 1067943"/>
                  <a:gd name="connsiteY0" fmla="*/ 514138 h 1775744"/>
                  <a:gd name="connsiteX1" fmla="*/ 66095 w 1067943"/>
                  <a:gd name="connsiteY1" fmla="*/ 329372 h 1775744"/>
                  <a:gd name="connsiteX2" fmla="*/ 504691 w 1067943"/>
                  <a:gd name="connsiteY2" fmla="*/ 242321 h 1775744"/>
                  <a:gd name="connsiteX3" fmla="*/ 453130 w 1067943"/>
                  <a:gd name="connsiteY3" fmla="*/ -1 h 1775744"/>
                  <a:gd name="connsiteX4" fmla="*/ 754443 w 1067943"/>
                  <a:gd name="connsiteY4" fmla="*/ 568721 h 1775744"/>
                  <a:gd name="connsiteX5" fmla="*/ 759943 w 1067943"/>
                  <a:gd name="connsiteY5" fmla="*/ 628389 h 1775744"/>
                  <a:gd name="connsiteX6" fmla="*/ 767365 w 1067943"/>
                  <a:gd name="connsiteY6" fmla="*/ 624272 h 1775744"/>
                  <a:gd name="connsiteX7" fmla="*/ 771286 w 1067943"/>
                  <a:gd name="connsiteY7" fmla="*/ 630227 h 1775744"/>
                  <a:gd name="connsiteX8" fmla="*/ 875011 w 1067943"/>
                  <a:gd name="connsiteY8" fmla="*/ 803929 h 1775744"/>
                  <a:gd name="connsiteX9" fmla="*/ 1055132 w 1067943"/>
                  <a:gd name="connsiteY9" fmla="*/ 1298078 h 1775744"/>
                  <a:gd name="connsiteX10" fmla="*/ 1007365 w 1067943"/>
                  <a:gd name="connsiteY10" fmla="*/ 1277889 h 1775744"/>
                  <a:gd name="connsiteX11" fmla="*/ 983957 w 1067943"/>
                  <a:gd name="connsiteY11" fmla="*/ 1254692 h 1775744"/>
                  <a:gd name="connsiteX12" fmla="*/ 1012478 w 1067943"/>
                  <a:gd name="connsiteY12" fmla="*/ 1320833 h 1775744"/>
                  <a:gd name="connsiteX13" fmla="*/ 1054438 w 1067943"/>
                  <a:gd name="connsiteY13" fmla="*/ 1559472 h 1775744"/>
                  <a:gd name="connsiteX14" fmla="*/ 921688 w 1067943"/>
                  <a:gd name="connsiteY14" fmla="*/ 1459106 h 1775744"/>
                  <a:gd name="connsiteX15" fmla="*/ 914744 w 1067943"/>
                  <a:gd name="connsiteY15" fmla="*/ 1450098 h 1775744"/>
                  <a:gd name="connsiteX16" fmla="*/ 913682 w 1067943"/>
                  <a:gd name="connsiteY16" fmla="*/ 1453337 h 1775744"/>
                  <a:gd name="connsiteX17" fmla="*/ 935220 w 1067943"/>
                  <a:gd name="connsiteY17" fmla="*/ 1503285 h 1775744"/>
                  <a:gd name="connsiteX18" fmla="*/ 977181 w 1067943"/>
                  <a:gd name="connsiteY18" fmla="*/ 1741924 h 1775744"/>
                  <a:gd name="connsiteX19" fmla="*/ 796959 w 1067943"/>
                  <a:gd name="connsiteY19" fmla="*/ 1579970 h 1775744"/>
                  <a:gd name="connsiteX20" fmla="*/ 763236 w 1067943"/>
                  <a:gd name="connsiteY20" fmla="*/ 1531272 h 1775744"/>
                  <a:gd name="connsiteX21" fmla="*/ 755783 w 1067943"/>
                  <a:gd name="connsiteY21" fmla="*/ 1529975 h 1775744"/>
                  <a:gd name="connsiteX22" fmla="*/ 757831 w 1067943"/>
                  <a:gd name="connsiteY22" fmla="*/ 1534724 h 1775744"/>
                  <a:gd name="connsiteX23" fmla="*/ 799793 w 1067943"/>
                  <a:gd name="connsiteY23" fmla="*/ 1773362 h 1775744"/>
                  <a:gd name="connsiteX24" fmla="*/ 464454 w 1067943"/>
                  <a:gd name="connsiteY24" fmla="*/ 1365303 h 1775744"/>
                  <a:gd name="connsiteX25" fmla="*/ 380799 w 1067943"/>
                  <a:gd name="connsiteY25" fmla="*/ 1200356 h 1775744"/>
                  <a:gd name="connsiteX26" fmla="*/ 367158 w 1067943"/>
                  <a:gd name="connsiteY26" fmla="*/ 1183182 h 1775744"/>
                  <a:gd name="connsiteX27" fmla="*/ 286565 w 1067943"/>
                  <a:gd name="connsiteY27" fmla="*/ 1066770 h 1775744"/>
                  <a:gd name="connsiteX28" fmla="*/ 277725 w 1067943"/>
                  <a:gd name="connsiteY28" fmla="*/ 1052027 h 1775744"/>
                  <a:gd name="connsiteX29" fmla="*/ 273159 w 1067943"/>
                  <a:gd name="connsiteY29" fmla="*/ 1050477 h 1775744"/>
                  <a:gd name="connsiteX30" fmla="*/ 297314 w 1067943"/>
                  <a:gd name="connsiteY30" fmla="*/ 1188988 h 1775744"/>
                  <a:gd name="connsiteX31" fmla="*/ 277443 w 1067943"/>
                  <a:gd name="connsiteY31" fmla="*/ 1517608 h 1775744"/>
                  <a:gd name="connsiteX32" fmla="*/ 76062 w 1067943"/>
                  <a:gd name="connsiteY32" fmla="*/ 1029335 h 1775744"/>
                  <a:gd name="connsiteX33" fmla="*/ 43403 w 1067943"/>
                  <a:gd name="connsiteY33" fmla="*/ 842065 h 1775744"/>
                  <a:gd name="connsiteX34" fmla="*/ 29947 w 1067943"/>
                  <a:gd name="connsiteY34" fmla="*/ 814954 h 1775744"/>
                  <a:gd name="connsiteX35" fmla="*/ -1 w 1067943"/>
                  <a:gd name="connsiteY35" fmla="*/ 652719 h 1775744"/>
                  <a:gd name="connsiteX36" fmla="*/ 17132 w 1067943"/>
                  <a:gd name="connsiteY36" fmla="*/ 528777 h 1775744"/>
                  <a:gd name="connsiteX37" fmla="*/ 23567 w 1067943"/>
                  <a:gd name="connsiteY37" fmla="*/ 514138 h 1775744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767367 w 1067945"/>
                  <a:gd name="connsiteY5" fmla="*/ 628095 h 1779567"/>
                  <a:gd name="connsiteX6" fmla="*/ 771288 w 1067945"/>
                  <a:gd name="connsiteY6" fmla="*/ 634050 h 1779567"/>
                  <a:gd name="connsiteX7" fmla="*/ 875013 w 1067945"/>
                  <a:gd name="connsiteY7" fmla="*/ 807752 h 1779567"/>
                  <a:gd name="connsiteX8" fmla="*/ 1055134 w 1067945"/>
                  <a:gd name="connsiteY8" fmla="*/ 1301901 h 1779567"/>
                  <a:gd name="connsiteX9" fmla="*/ 1007367 w 1067945"/>
                  <a:gd name="connsiteY9" fmla="*/ 1281712 h 1779567"/>
                  <a:gd name="connsiteX10" fmla="*/ 983959 w 1067945"/>
                  <a:gd name="connsiteY10" fmla="*/ 1258515 h 1779567"/>
                  <a:gd name="connsiteX11" fmla="*/ 1012480 w 1067945"/>
                  <a:gd name="connsiteY11" fmla="*/ 1324656 h 1779567"/>
                  <a:gd name="connsiteX12" fmla="*/ 1054440 w 1067945"/>
                  <a:gd name="connsiteY12" fmla="*/ 1563295 h 1779567"/>
                  <a:gd name="connsiteX13" fmla="*/ 921690 w 1067945"/>
                  <a:gd name="connsiteY13" fmla="*/ 1462929 h 1779567"/>
                  <a:gd name="connsiteX14" fmla="*/ 914746 w 1067945"/>
                  <a:gd name="connsiteY14" fmla="*/ 1453921 h 1779567"/>
                  <a:gd name="connsiteX15" fmla="*/ 913684 w 1067945"/>
                  <a:gd name="connsiteY15" fmla="*/ 1457160 h 1779567"/>
                  <a:gd name="connsiteX16" fmla="*/ 935222 w 1067945"/>
                  <a:gd name="connsiteY16" fmla="*/ 1507108 h 1779567"/>
                  <a:gd name="connsiteX17" fmla="*/ 977183 w 1067945"/>
                  <a:gd name="connsiteY17" fmla="*/ 1745747 h 1779567"/>
                  <a:gd name="connsiteX18" fmla="*/ 796961 w 1067945"/>
                  <a:gd name="connsiteY18" fmla="*/ 1583793 h 1779567"/>
                  <a:gd name="connsiteX19" fmla="*/ 763238 w 1067945"/>
                  <a:gd name="connsiteY19" fmla="*/ 1535095 h 1779567"/>
                  <a:gd name="connsiteX20" fmla="*/ 755785 w 1067945"/>
                  <a:gd name="connsiteY20" fmla="*/ 1533798 h 1779567"/>
                  <a:gd name="connsiteX21" fmla="*/ 757833 w 1067945"/>
                  <a:gd name="connsiteY21" fmla="*/ 1538547 h 1779567"/>
                  <a:gd name="connsiteX22" fmla="*/ 799795 w 1067945"/>
                  <a:gd name="connsiteY22" fmla="*/ 1777185 h 1779567"/>
                  <a:gd name="connsiteX23" fmla="*/ 464456 w 1067945"/>
                  <a:gd name="connsiteY23" fmla="*/ 1369126 h 1779567"/>
                  <a:gd name="connsiteX24" fmla="*/ 380801 w 1067945"/>
                  <a:gd name="connsiteY24" fmla="*/ 1204179 h 1779567"/>
                  <a:gd name="connsiteX25" fmla="*/ 367160 w 1067945"/>
                  <a:gd name="connsiteY25" fmla="*/ 1187005 h 1779567"/>
                  <a:gd name="connsiteX26" fmla="*/ 286567 w 1067945"/>
                  <a:gd name="connsiteY26" fmla="*/ 1070593 h 1779567"/>
                  <a:gd name="connsiteX27" fmla="*/ 277727 w 1067945"/>
                  <a:gd name="connsiteY27" fmla="*/ 1055850 h 1779567"/>
                  <a:gd name="connsiteX28" fmla="*/ 273161 w 1067945"/>
                  <a:gd name="connsiteY28" fmla="*/ 1054300 h 1779567"/>
                  <a:gd name="connsiteX29" fmla="*/ 297316 w 1067945"/>
                  <a:gd name="connsiteY29" fmla="*/ 1192811 h 1779567"/>
                  <a:gd name="connsiteX30" fmla="*/ 277445 w 1067945"/>
                  <a:gd name="connsiteY30" fmla="*/ 1521431 h 1779567"/>
                  <a:gd name="connsiteX31" fmla="*/ 76064 w 1067945"/>
                  <a:gd name="connsiteY31" fmla="*/ 1033158 h 1779567"/>
                  <a:gd name="connsiteX32" fmla="*/ 43405 w 1067945"/>
                  <a:gd name="connsiteY32" fmla="*/ 845888 h 1779567"/>
                  <a:gd name="connsiteX33" fmla="*/ 29949 w 1067945"/>
                  <a:gd name="connsiteY33" fmla="*/ 818777 h 1779567"/>
                  <a:gd name="connsiteX34" fmla="*/ 1 w 1067945"/>
                  <a:gd name="connsiteY34" fmla="*/ 656542 h 1779567"/>
                  <a:gd name="connsiteX35" fmla="*/ 17134 w 1067945"/>
                  <a:gd name="connsiteY35" fmla="*/ 532600 h 1779567"/>
                  <a:gd name="connsiteX36" fmla="*/ 23569 w 1067945"/>
                  <a:gd name="connsiteY36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759943 w 1067943"/>
                  <a:gd name="connsiteY4" fmla="*/ 632212 h 1779567"/>
                  <a:gd name="connsiteX5" fmla="*/ 767365 w 1067943"/>
                  <a:gd name="connsiteY5" fmla="*/ 628095 h 1779567"/>
                  <a:gd name="connsiteX6" fmla="*/ 875011 w 1067943"/>
                  <a:gd name="connsiteY6" fmla="*/ 807752 h 1779567"/>
                  <a:gd name="connsiteX7" fmla="*/ 1055132 w 1067943"/>
                  <a:gd name="connsiteY7" fmla="*/ 1301901 h 1779567"/>
                  <a:gd name="connsiteX8" fmla="*/ 1007365 w 1067943"/>
                  <a:gd name="connsiteY8" fmla="*/ 1281712 h 1779567"/>
                  <a:gd name="connsiteX9" fmla="*/ 983957 w 1067943"/>
                  <a:gd name="connsiteY9" fmla="*/ 1258515 h 1779567"/>
                  <a:gd name="connsiteX10" fmla="*/ 1012478 w 1067943"/>
                  <a:gd name="connsiteY10" fmla="*/ 1324656 h 1779567"/>
                  <a:gd name="connsiteX11" fmla="*/ 1054438 w 1067943"/>
                  <a:gd name="connsiteY11" fmla="*/ 1563295 h 1779567"/>
                  <a:gd name="connsiteX12" fmla="*/ 921688 w 1067943"/>
                  <a:gd name="connsiteY12" fmla="*/ 1462929 h 1779567"/>
                  <a:gd name="connsiteX13" fmla="*/ 914744 w 1067943"/>
                  <a:gd name="connsiteY13" fmla="*/ 1453921 h 1779567"/>
                  <a:gd name="connsiteX14" fmla="*/ 913682 w 1067943"/>
                  <a:gd name="connsiteY14" fmla="*/ 1457160 h 1779567"/>
                  <a:gd name="connsiteX15" fmla="*/ 935220 w 1067943"/>
                  <a:gd name="connsiteY15" fmla="*/ 1507108 h 1779567"/>
                  <a:gd name="connsiteX16" fmla="*/ 977181 w 1067943"/>
                  <a:gd name="connsiteY16" fmla="*/ 1745747 h 1779567"/>
                  <a:gd name="connsiteX17" fmla="*/ 796959 w 1067943"/>
                  <a:gd name="connsiteY17" fmla="*/ 1583793 h 1779567"/>
                  <a:gd name="connsiteX18" fmla="*/ 763236 w 1067943"/>
                  <a:gd name="connsiteY18" fmla="*/ 1535095 h 1779567"/>
                  <a:gd name="connsiteX19" fmla="*/ 755783 w 1067943"/>
                  <a:gd name="connsiteY19" fmla="*/ 1533798 h 1779567"/>
                  <a:gd name="connsiteX20" fmla="*/ 757831 w 1067943"/>
                  <a:gd name="connsiteY20" fmla="*/ 1538547 h 1779567"/>
                  <a:gd name="connsiteX21" fmla="*/ 799793 w 1067943"/>
                  <a:gd name="connsiteY21" fmla="*/ 1777185 h 1779567"/>
                  <a:gd name="connsiteX22" fmla="*/ 464454 w 1067943"/>
                  <a:gd name="connsiteY22" fmla="*/ 1369126 h 1779567"/>
                  <a:gd name="connsiteX23" fmla="*/ 380799 w 1067943"/>
                  <a:gd name="connsiteY23" fmla="*/ 1204179 h 1779567"/>
                  <a:gd name="connsiteX24" fmla="*/ 367158 w 1067943"/>
                  <a:gd name="connsiteY24" fmla="*/ 1187005 h 1779567"/>
                  <a:gd name="connsiteX25" fmla="*/ 286565 w 1067943"/>
                  <a:gd name="connsiteY25" fmla="*/ 1070593 h 1779567"/>
                  <a:gd name="connsiteX26" fmla="*/ 277725 w 1067943"/>
                  <a:gd name="connsiteY26" fmla="*/ 1055850 h 1779567"/>
                  <a:gd name="connsiteX27" fmla="*/ 273159 w 1067943"/>
                  <a:gd name="connsiteY27" fmla="*/ 1054300 h 1779567"/>
                  <a:gd name="connsiteX28" fmla="*/ 297314 w 1067943"/>
                  <a:gd name="connsiteY28" fmla="*/ 1192811 h 1779567"/>
                  <a:gd name="connsiteX29" fmla="*/ 277443 w 1067943"/>
                  <a:gd name="connsiteY29" fmla="*/ 1521431 h 1779567"/>
                  <a:gd name="connsiteX30" fmla="*/ 76062 w 1067943"/>
                  <a:gd name="connsiteY30" fmla="*/ 1033158 h 1779567"/>
                  <a:gd name="connsiteX31" fmla="*/ 43403 w 1067943"/>
                  <a:gd name="connsiteY31" fmla="*/ 845888 h 1779567"/>
                  <a:gd name="connsiteX32" fmla="*/ 29947 w 1067943"/>
                  <a:gd name="connsiteY32" fmla="*/ 818777 h 1779567"/>
                  <a:gd name="connsiteX33" fmla="*/ -1 w 1067943"/>
                  <a:gd name="connsiteY33" fmla="*/ 656542 h 1779567"/>
                  <a:gd name="connsiteX34" fmla="*/ 17132 w 1067943"/>
                  <a:gd name="connsiteY34" fmla="*/ 532600 h 1779567"/>
                  <a:gd name="connsiteX35" fmla="*/ 23567 w 1067943"/>
                  <a:gd name="connsiteY35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754445 w 1067945"/>
                  <a:gd name="connsiteY3" fmla="*/ 572544 h 1779567"/>
                  <a:gd name="connsiteX4" fmla="*/ 759945 w 1067945"/>
                  <a:gd name="connsiteY4" fmla="*/ 632212 h 1779567"/>
                  <a:gd name="connsiteX5" fmla="*/ 875013 w 1067945"/>
                  <a:gd name="connsiteY5" fmla="*/ 807752 h 1779567"/>
                  <a:gd name="connsiteX6" fmla="*/ 1055134 w 1067945"/>
                  <a:gd name="connsiteY6" fmla="*/ 1301901 h 1779567"/>
                  <a:gd name="connsiteX7" fmla="*/ 1007367 w 1067945"/>
                  <a:gd name="connsiteY7" fmla="*/ 1281712 h 1779567"/>
                  <a:gd name="connsiteX8" fmla="*/ 983959 w 1067945"/>
                  <a:gd name="connsiteY8" fmla="*/ 1258515 h 1779567"/>
                  <a:gd name="connsiteX9" fmla="*/ 1012480 w 1067945"/>
                  <a:gd name="connsiteY9" fmla="*/ 1324656 h 1779567"/>
                  <a:gd name="connsiteX10" fmla="*/ 1054440 w 1067945"/>
                  <a:gd name="connsiteY10" fmla="*/ 1563295 h 1779567"/>
                  <a:gd name="connsiteX11" fmla="*/ 921690 w 1067945"/>
                  <a:gd name="connsiteY11" fmla="*/ 1462929 h 1779567"/>
                  <a:gd name="connsiteX12" fmla="*/ 914746 w 1067945"/>
                  <a:gd name="connsiteY12" fmla="*/ 1453921 h 1779567"/>
                  <a:gd name="connsiteX13" fmla="*/ 913684 w 1067945"/>
                  <a:gd name="connsiteY13" fmla="*/ 1457160 h 1779567"/>
                  <a:gd name="connsiteX14" fmla="*/ 935222 w 1067945"/>
                  <a:gd name="connsiteY14" fmla="*/ 1507108 h 1779567"/>
                  <a:gd name="connsiteX15" fmla="*/ 977183 w 1067945"/>
                  <a:gd name="connsiteY15" fmla="*/ 1745747 h 1779567"/>
                  <a:gd name="connsiteX16" fmla="*/ 796961 w 1067945"/>
                  <a:gd name="connsiteY16" fmla="*/ 1583793 h 1779567"/>
                  <a:gd name="connsiteX17" fmla="*/ 763238 w 1067945"/>
                  <a:gd name="connsiteY17" fmla="*/ 1535095 h 1779567"/>
                  <a:gd name="connsiteX18" fmla="*/ 755785 w 1067945"/>
                  <a:gd name="connsiteY18" fmla="*/ 1533798 h 1779567"/>
                  <a:gd name="connsiteX19" fmla="*/ 757833 w 1067945"/>
                  <a:gd name="connsiteY19" fmla="*/ 1538547 h 1779567"/>
                  <a:gd name="connsiteX20" fmla="*/ 799795 w 1067945"/>
                  <a:gd name="connsiteY20" fmla="*/ 1777185 h 1779567"/>
                  <a:gd name="connsiteX21" fmla="*/ 464456 w 1067945"/>
                  <a:gd name="connsiteY21" fmla="*/ 1369126 h 1779567"/>
                  <a:gd name="connsiteX22" fmla="*/ 380801 w 1067945"/>
                  <a:gd name="connsiteY22" fmla="*/ 1204179 h 1779567"/>
                  <a:gd name="connsiteX23" fmla="*/ 367160 w 1067945"/>
                  <a:gd name="connsiteY23" fmla="*/ 1187005 h 1779567"/>
                  <a:gd name="connsiteX24" fmla="*/ 286567 w 1067945"/>
                  <a:gd name="connsiteY24" fmla="*/ 1070593 h 1779567"/>
                  <a:gd name="connsiteX25" fmla="*/ 277727 w 1067945"/>
                  <a:gd name="connsiteY25" fmla="*/ 1055850 h 1779567"/>
                  <a:gd name="connsiteX26" fmla="*/ 273161 w 1067945"/>
                  <a:gd name="connsiteY26" fmla="*/ 1054300 h 1779567"/>
                  <a:gd name="connsiteX27" fmla="*/ 297316 w 1067945"/>
                  <a:gd name="connsiteY27" fmla="*/ 1192811 h 1779567"/>
                  <a:gd name="connsiteX28" fmla="*/ 277445 w 1067945"/>
                  <a:gd name="connsiteY28" fmla="*/ 1521431 h 1779567"/>
                  <a:gd name="connsiteX29" fmla="*/ 76064 w 1067945"/>
                  <a:gd name="connsiteY29" fmla="*/ 1033158 h 1779567"/>
                  <a:gd name="connsiteX30" fmla="*/ 43405 w 1067945"/>
                  <a:gd name="connsiteY30" fmla="*/ 845888 h 1779567"/>
                  <a:gd name="connsiteX31" fmla="*/ 29949 w 1067945"/>
                  <a:gd name="connsiteY31" fmla="*/ 818777 h 1779567"/>
                  <a:gd name="connsiteX32" fmla="*/ 1 w 1067945"/>
                  <a:gd name="connsiteY32" fmla="*/ 656542 h 1779567"/>
                  <a:gd name="connsiteX33" fmla="*/ 17134 w 1067945"/>
                  <a:gd name="connsiteY33" fmla="*/ 532600 h 1779567"/>
                  <a:gd name="connsiteX34" fmla="*/ 23569 w 1067945"/>
                  <a:gd name="connsiteY34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754443 w 1067943"/>
                  <a:gd name="connsiteY3" fmla="*/ 572544 h 1779567"/>
                  <a:gd name="connsiteX4" fmla="*/ 875011 w 1067943"/>
                  <a:gd name="connsiteY4" fmla="*/ 807752 h 1779567"/>
                  <a:gd name="connsiteX5" fmla="*/ 1055132 w 1067943"/>
                  <a:gd name="connsiteY5" fmla="*/ 1301901 h 1779567"/>
                  <a:gd name="connsiteX6" fmla="*/ 1007365 w 1067943"/>
                  <a:gd name="connsiteY6" fmla="*/ 1281712 h 1779567"/>
                  <a:gd name="connsiteX7" fmla="*/ 983957 w 1067943"/>
                  <a:gd name="connsiteY7" fmla="*/ 1258515 h 1779567"/>
                  <a:gd name="connsiteX8" fmla="*/ 1012478 w 1067943"/>
                  <a:gd name="connsiteY8" fmla="*/ 1324656 h 1779567"/>
                  <a:gd name="connsiteX9" fmla="*/ 1054438 w 1067943"/>
                  <a:gd name="connsiteY9" fmla="*/ 1563295 h 1779567"/>
                  <a:gd name="connsiteX10" fmla="*/ 921688 w 1067943"/>
                  <a:gd name="connsiteY10" fmla="*/ 1462929 h 1779567"/>
                  <a:gd name="connsiteX11" fmla="*/ 914744 w 1067943"/>
                  <a:gd name="connsiteY11" fmla="*/ 1453921 h 1779567"/>
                  <a:gd name="connsiteX12" fmla="*/ 913682 w 1067943"/>
                  <a:gd name="connsiteY12" fmla="*/ 1457160 h 1779567"/>
                  <a:gd name="connsiteX13" fmla="*/ 935220 w 1067943"/>
                  <a:gd name="connsiteY13" fmla="*/ 1507108 h 1779567"/>
                  <a:gd name="connsiteX14" fmla="*/ 977181 w 1067943"/>
                  <a:gd name="connsiteY14" fmla="*/ 1745747 h 1779567"/>
                  <a:gd name="connsiteX15" fmla="*/ 796959 w 1067943"/>
                  <a:gd name="connsiteY15" fmla="*/ 1583793 h 1779567"/>
                  <a:gd name="connsiteX16" fmla="*/ 763236 w 1067943"/>
                  <a:gd name="connsiteY16" fmla="*/ 1535095 h 1779567"/>
                  <a:gd name="connsiteX17" fmla="*/ 755783 w 1067943"/>
                  <a:gd name="connsiteY17" fmla="*/ 1533798 h 1779567"/>
                  <a:gd name="connsiteX18" fmla="*/ 757831 w 1067943"/>
                  <a:gd name="connsiteY18" fmla="*/ 1538547 h 1779567"/>
                  <a:gd name="connsiteX19" fmla="*/ 799793 w 1067943"/>
                  <a:gd name="connsiteY19" fmla="*/ 1777185 h 1779567"/>
                  <a:gd name="connsiteX20" fmla="*/ 464454 w 1067943"/>
                  <a:gd name="connsiteY20" fmla="*/ 1369126 h 1779567"/>
                  <a:gd name="connsiteX21" fmla="*/ 380799 w 1067943"/>
                  <a:gd name="connsiteY21" fmla="*/ 1204179 h 1779567"/>
                  <a:gd name="connsiteX22" fmla="*/ 367158 w 1067943"/>
                  <a:gd name="connsiteY22" fmla="*/ 1187005 h 1779567"/>
                  <a:gd name="connsiteX23" fmla="*/ 286565 w 1067943"/>
                  <a:gd name="connsiteY23" fmla="*/ 1070593 h 1779567"/>
                  <a:gd name="connsiteX24" fmla="*/ 277725 w 1067943"/>
                  <a:gd name="connsiteY24" fmla="*/ 1055850 h 1779567"/>
                  <a:gd name="connsiteX25" fmla="*/ 273159 w 1067943"/>
                  <a:gd name="connsiteY25" fmla="*/ 1054300 h 1779567"/>
                  <a:gd name="connsiteX26" fmla="*/ 297314 w 1067943"/>
                  <a:gd name="connsiteY26" fmla="*/ 1192811 h 1779567"/>
                  <a:gd name="connsiteX27" fmla="*/ 277443 w 1067943"/>
                  <a:gd name="connsiteY27" fmla="*/ 1521431 h 1779567"/>
                  <a:gd name="connsiteX28" fmla="*/ 76062 w 1067943"/>
                  <a:gd name="connsiteY28" fmla="*/ 1033158 h 1779567"/>
                  <a:gd name="connsiteX29" fmla="*/ 43403 w 1067943"/>
                  <a:gd name="connsiteY29" fmla="*/ 845888 h 1779567"/>
                  <a:gd name="connsiteX30" fmla="*/ 29947 w 1067943"/>
                  <a:gd name="connsiteY30" fmla="*/ 818777 h 1779567"/>
                  <a:gd name="connsiteX31" fmla="*/ -1 w 1067943"/>
                  <a:gd name="connsiteY31" fmla="*/ 656542 h 1779567"/>
                  <a:gd name="connsiteX32" fmla="*/ 17132 w 1067943"/>
                  <a:gd name="connsiteY32" fmla="*/ 532600 h 1779567"/>
                  <a:gd name="connsiteX33" fmla="*/ 23567 w 1067943"/>
                  <a:gd name="connsiteY33" fmla="*/ 517961 h 1779567"/>
                  <a:gd name="connsiteX0" fmla="*/ 23569 w 1067945"/>
                  <a:gd name="connsiteY0" fmla="*/ 517961 h 1779567"/>
                  <a:gd name="connsiteX1" fmla="*/ 66097 w 1067945"/>
                  <a:gd name="connsiteY1" fmla="*/ 333195 h 1779567"/>
                  <a:gd name="connsiteX2" fmla="*/ 453132 w 1067945"/>
                  <a:gd name="connsiteY2" fmla="*/ 3822 h 1779567"/>
                  <a:gd name="connsiteX3" fmla="*/ 875013 w 1067945"/>
                  <a:gd name="connsiteY3" fmla="*/ 807752 h 1779567"/>
                  <a:gd name="connsiteX4" fmla="*/ 1055134 w 1067945"/>
                  <a:gd name="connsiteY4" fmla="*/ 1301901 h 1779567"/>
                  <a:gd name="connsiteX5" fmla="*/ 1007367 w 1067945"/>
                  <a:gd name="connsiteY5" fmla="*/ 1281712 h 1779567"/>
                  <a:gd name="connsiteX6" fmla="*/ 983959 w 1067945"/>
                  <a:gd name="connsiteY6" fmla="*/ 1258515 h 1779567"/>
                  <a:gd name="connsiteX7" fmla="*/ 1012480 w 1067945"/>
                  <a:gd name="connsiteY7" fmla="*/ 1324656 h 1779567"/>
                  <a:gd name="connsiteX8" fmla="*/ 1054440 w 1067945"/>
                  <a:gd name="connsiteY8" fmla="*/ 1563295 h 1779567"/>
                  <a:gd name="connsiteX9" fmla="*/ 921690 w 1067945"/>
                  <a:gd name="connsiteY9" fmla="*/ 1462929 h 1779567"/>
                  <a:gd name="connsiteX10" fmla="*/ 914746 w 1067945"/>
                  <a:gd name="connsiteY10" fmla="*/ 1453921 h 1779567"/>
                  <a:gd name="connsiteX11" fmla="*/ 913684 w 1067945"/>
                  <a:gd name="connsiteY11" fmla="*/ 1457160 h 1779567"/>
                  <a:gd name="connsiteX12" fmla="*/ 935222 w 1067945"/>
                  <a:gd name="connsiteY12" fmla="*/ 1507108 h 1779567"/>
                  <a:gd name="connsiteX13" fmla="*/ 977183 w 1067945"/>
                  <a:gd name="connsiteY13" fmla="*/ 1745747 h 1779567"/>
                  <a:gd name="connsiteX14" fmla="*/ 796961 w 1067945"/>
                  <a:gd name="connsiteY14" fmla="*/ 1583793 h 1779567"/>
                  <a:gd name="connsiteX15" fmla="*/ 763238 w 1067945"/>
                  <a:gd name="connsiteY15" fmla="*/ 1535095 h 1779567"/>
                  <a:gd name="connsiteX16" fmla="*/ 755785 w 1067945"/>
                  <a:gd name="connsiteY16" fmla="*/ 1533798 h 1779567"/>
                  <a:gd name="connsiteX17" fmla="*/ 757833 w 1067945"/>
                  <a:gd name="connsiteY17" fmla="*/ 1538547 h 1779567"/>
                  <a:gd name="connsiteX18" fmla="*/ 799795 w 1067945"/>
                  <a:gd name="connsiteY18" fmla="*/ 1777185 h 1779567"/>
                  <a:gd name="connsiteX19" fmla="*/ 464456 w 1067945"/>
                  <a:gd name="connsiteY19" fmla="*/ 1369126 h 1779567"/>
                  <a:gd name="connsiteX20" fmla="*/ 380801 w 1067945"/>
                  <a:gd name="connsiteY20" fmla="*/ 1204179 h 1779567"/>
                  <a:gd name="connsiteX21" fmla="*/ 367160 w 1067945"/>
                  <a:gd name="connsiteY21" fmla="*/ 1187005 h 1779567"/>
                  <a:gd name="connsiteX22" fmla="*/ 286567 w 1067945"/>
                  <a:gd name="connsiteY22" fmla="*/ 1070593 h 1779567"/>
                  <a:gd name="connsiteX23" fmla="*/ 277727 w 1067945"/>
                  <a:gd name="connsiteY23" fmla="*/ 1055850 h 1779567"/>
                  <a:gd name="connsiteX24" fmla="*/ 273161 w 1067945"/>
                  <a:gd name="connsiteY24" fmla="*/ 1054300 h 1779567"/>
                  <a:gd name="connsiteX25" fmla="*/ 297316 w 1067945"/>
                  <a:gd name="connsiteY25" fmla="*/ 1192811 h 1779567"/>
                  <a:gd name="connsiteX26" fmla="*/ 277445 w 1067945"/>
                  <a:gd name="connsiteY26" fmla="*/ 1521431 h 1779567"/>
                  <a:gd name="connsiteX27" fmla="*/ 76064 w 1067945"/>
                  <a:gd name="connsiteY27" fmla="*/ 1033158 h 1779567"/>
                  <a:gd name="connsiteX28" fmla="*/ 43405 w 1067945"/>
                  <a:gd name="connsiteY28" fmla="*/ 845888 h 1779567"/>
                  <a:gd name="connsiteX29" fmla="*/ 29949 w 1067945"/>
                  <a:gd name="connsiteY29" fmla="*/ 818777 h 1779567"/>
                  <a:gd name="connsiteX30" fmla="*/ 1 w 1067945"/>
                  <a:gd name="connsiteY30" fmla="*/ 656542 h 1779567"/>
                  <a:gd name="connsiteX31" fmla="*/ 17134 w 1067945"/>
                  <a:gd name="connsiteY31" fmla="*/ 532600 h 1779567"/>
                  <a:gd name="connsiteX32" fmla="*/ 23569 w 1067945"/>
                  <a:gd name="connsiteY32" fmla="*/ 517961 h 1779567"/>
                  <a:gd name="connsiteX0" fmla="*/ 23567 w 1067943"/>
                  <a:gd name="connsiteY0" fmla="*/ 517961 h 1779567"/>
                  <a:gd name="connsiteX1" fmla="*/ 66095 w 1067943"/>
                  <a:gd name="connsiteY1" fmla="*/ 333195 h 1779567"/>
                  <a:gd name="connsiteX2" fmla="*/ 453130 w 1067943"/>
                  <a:gd name="connsiteY2" fmla="*/ 3822 h 1779567"/>
                  <a:gd name="connsiteX3" fmla="*/ 892225 w 1067943"/>
                  <a:gd name="connsiteY3" fmla="*/ 751818 h 1779567"/>
                  <a:gd name="connsiteX4" fmla="*/ 1055132 w 1067943"/>
                  <a:gd name="connsiteY4" fmla="*/ 1301901 h 1779567"/>
                  <a:gd name="connsiteX5" fmla="*/ 1007365 w 1067943"/>
                  <a:gd name="connsiteY5" fmla="*/ 1281712 h 1779567"/>
                  <a:gd name="connsiteX6" fmla="*/ 983957 w 1067943"/>
                  <a:gd name="connsiteY6" fmla="*/ 1258515 h 1779567"/>
                  <a:gd name="connsiteX7" fmla="*/ 1012478 w 1067943"/>
                  <a:gd name="connsiteY7" fmla="*/ 1324656 h 1779567"/>
                  <a:gd name="connsiteX8" fmla="*/ 1054438 w 1067943"/>
                  <a:gd name="connsiteY8" fmla="*/ 1563295 h 1779567"/>
                  <a:gd name="connsiteX9" fmla="*/ 921688 w 1067943"/>
                  <a:gd name="connsiteY9" fmla="*/ 1462929 h 1779567"/>
                  <a:gd name="connsiteX10" fmla="*/ 914744 w 1067943"/>
                  <a:gd name="connsiteY10" fmla="*/ 1453921 h 1779567"/>
                  <a:gd name="connsiteX11" fmla="*/ 913682 w 1067943"/>
                  <a:gd name="connsiteY11" fmla="*/ 1457160 h 1779567"/>
                  <a:gd name="connsiteX12" fmla="*/ 935220 w 1067943"/>
                  <a:gd name="connsiteY12" fmla="*/ 1507108 h 1779567"/>
                  <a:gd name="connsiteX13" fmla="*/ 977181 w 1067943"/>
                  <a:gd name="connsiteY13" fmla="*/ 1745747 h 1779567"/>
                  <a:gd name="connsiteX14" fmla="*/ 796959 w 1067943"/>
                  <a:gd name="connsiteY14" fmla="*/ 1583793 h 1779567"/>
                  <a:gd name="connsiteX15" fmla="*/ 763236 w 1067943"/>
                  <a:gd name="connsiteY15" fmla="*/ 1535095 h 1779567"/>
                  <a:gd name="connsiteX16" fmla="*/ 755783 w 1067943"/>
                  <a:gd name="connsiteY16" fmla="*/ 1533798 h 1779567"/>
                  <a:gd name="connsiteX17" fmla="*/ 757831 w 1067943"/>
                  <a:gd name="connsiteY17" fmla="*/ 1538547 h 1779567"/>
                  <a:gd name="connsiteX18" fmla="*/ 799793 w 1067943"/>
                  <a:gd name="connsiteY18" fmla="*/ 1777185 h 1779567"/>
                  <a:gd name="connsiteX19" fmla="*/ 464454 w 1067943"/>
                  <a:gd name="connsiteY19" fmla="*/ 1369126 h 1779567"/>
                  <a:gd name="connsiteX20" fmla="*/ 380799 w 1067943"/>
                  <a:gd name="connsiteY20" fmla="*/ 1204179 h 1779567"/>
                  <a:gd name="connsiteX21" fmla="*/ 367158 w 1067943"/>
                  <a:gd name="connsiteY21" fmla="*/ 1187005 h 1779567"/>
                  <a:gd name="connsiteX22" fmla="*/ 286565 w 1067943"/>
                  <a:gd name="connsiteY22" fmla="*/ 1070593 h 1779567"/>
                  <a:gd name="connsiteX23" fmla="*/ 277725 w 1067943"/>
                  <a:gd name="connsiteY23" fmla="*/ 1055850 h 1779567"/>
                  <a:gd name="connsiteX24" fmla="*/ 273159 w 1067943"/>
                  <a:gd name="connsiteY24" fmla="*/ 1054300 h 1779567"/>
                  <a:gd name="connsiteX25" fmla="*/ 297314 w 1067943"/>
                  <a:gd name="connsiteY25" fmla="*/ 1192811 h 1779567"/>
                  <a:gd name="connsiteX26" fmla="*/ 277443 w 1067943"/>
                  <a:gd name="connsiteY26" fmla="*/ 1521431 h 1779567"/>
                  <a:gd name="connsiteX27" fmla="*/ 76062 w 1067943"/>
                  <a:gd name="connsiteY27" fmla="*/ 1033158 h 1779567"/>
                  <a:gd name="connsiteX28" fmla="*/ 43403 w 1067943"/>
                  <a:gd name="connsiteY28" fmla="*/ 845888 h 1779567"/>
                  <a:gd name="connsiteX29" fmla="*/ 29947 w 1067943"/>
                  <a:gd name="connsiteY29" fmla="*/ 818777 h 1779567"/>
                  <a:gd name="connsiteX30" fmla="*/ -1 w 1067943"/>
                  <a:gd name="connsiteY30" fmla="*/ 656542 h 1779567"/>
                  <a:gd name="connsiteX31" fmla="*/ 17132 w 1067943"/>
                  <a:gd name="connsiteY31" fmla="*/ 532600 h 1779567"/>
                  <a:gd name="connsiteX32" fmla="*/ 23567 w 1067943"/>
                  <a:gd name="connsiteY32" fmla="*/ 517961 h 177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67943" h="1779567">
                    <a:moveTo>
                      <a:pt x="23567" y="517961"/>
                    </a:moveTo>
                    <a:cubicBezTo>
                      <a:pt x="31727" y="484727"/>
                      <a:pt x="-5499" y="418885"/>
                      <a:pt x="66095" y="333195"/>
                    </a:cubicBezTo>
                    <a:cubicBezTo>
                      <a:pt x="137689" y="247505"/>
                      <a:pt x="338405" y="-36070"/>
                      <a:pt x="453130" y="3822"/>
                    </a:cubicBezTo>
                    <a:cubicBezTo>
                      <a:pt x="587949" y="82915"/>
                      <a:pt x="791891" y="535472"/>
                      <a:pt x="892225" y="751818"/>
                    </a:cubicBezTo>
                    <a:cubicBezTo>
                      <a:pt x="992559" y="968164"/>
                      <a:pt x="1035942" y="1213585"/>
                      <a:pt x="1055132" y="1301901"/>
                    </a:cubicBezTo>
                    <a:cubicBezTo>
                      <a:pt x="1074322" y="1390217"/>
                      <a:pt x="1028710" y="1299933"/>
                      <a:pt x="1007365" y="1281712"/>
                    </a:cubicBezTo>
                    <a:lnTo>
                      <a:pt x="983957" y="1258515"/>
                    </a:lnTo>
                    <a:lnTo>
                      <a:pt x="1012478" y="1324656"/>
                    </a:lnTo>
                    <a:cubicBezTo>
                      <a:pt x="1064520" y="1453810"/>
                      <a:pt x="1083215" y="1547334"/>
                      <a:pt x="1054438" y="1563295"/>
                    </a:cubicBezTo>
                    <a:cubicBezTo>
                      <a:pt x="1031417" y="1576063"/>
                      <a:pt x="982373" y="1536774"/>
                      <a:pt x="921688" y="1462929"/>
                    </a:cubicBezTo>
                    <a:lnTo>
                      <a:pt x="914744" y="1453921"/>
                    </a:lnTo>
                    <a:lnTo>
                      <a:pt x="913682" y="1457160"/>
                    </a:lnTo>
                    <a:lnTo>
                      <a:pt x="935220" y="1507108"/>
                    </a:lnTo>
                    <a:cubicBezTo>
                      <a:pt x="987263" y="1636262"/>
                      <a:pt x="1005958" y="1729786"/>
                      <a:pt x="977181" y="1745747"/>
                    </a:cubicBezTo>
                    <a:cubicBezTo>
                      <a:pt x="948405" y="1761707"/>
                      <a:pt x="878966" y="1696328"/>
                      <a:pt x="796959" y="1583793"/>
                    </a:cubicBezTo>
                    <a:lnTo>
                      <a:pt x="763236" y="1535095"/>
                    </a:lnTo>
                    <a:lnTo>
                      <a:pt x="755783" y="1533798"/>
                    </a:lnTo>
                    <a:lnTo>
                      <a:pt x="757831" y="1538547"/>
                    </a:lnTo>
                    <a:cubicBezTo>
                      <a:pt x="809874" y="1667701"/>
                      <a:pt x="828569" y="1761224"/>
                      <a:pt x="799793" y="1777185"/>
                    </a:cubicBezTo>
                    <a:cubicBezTo>
                      <a:pt x="753749" y="1802722"/>
                      <a:pt x="603613" y="1620028"/>
                      <a:pt x="464454" y="1369126"/>
                    </a:cubicBezTo>
                    <a:lnTo>
                      <a:pt x="380799" y="1204179"/>
                    </a:lnTo>
                    <a:lnTo>
                      <a:pt x="367158" y="1187005"/>
                    </a:lnTo>
                    <a:cubicBezTo>
                      <a:pt x="340013" y="1150371"/>
                      <a:pt x="313049" y="1111475"/>
                      <a:pt x="286565" y="1070593"/>
                    </a:cubicBezTo>
                    <a:lnTo>
                      <a:pt x="277725" y="1055850"/>
                    </a:lnTo>
                    <a:lnTo>
                      <a:pt x="273159" y="1054300"/>
                    </a:lnTo>
                    <a:lnTo>
                      <a:pt x="297314" y="1192811"/>
                    </a:lnTo>
                    <a:cubicBezTo>
                      <a:pt x="321971" y="1378195"/>
                      <a:pt x="316066" y="1513211"/>
                      <a:pt x="277443" y="1521431"/>
                    </a:cubicBezTo>
                    <a:cubicBezTo>
                      <a:pt x="225946" y="1532391"/>
                      <a:pt x="135784" y="1313783"/>
                      <a:pt x="76062" y="1033158"/>
                    </a:cubicBezTo>
                    <a:lnTo>
                      <a:pt x="43403" y="845888"/>
                    </a:lnTo>
                    <a:lnTo>
                      <a:pt x="29947" y="818777"/>
                    </a:lnTo>
                    <a:cubicBezTo>
                      <a:pt x="10663" y="768912"/>
                      <a:pt x="-1" y="714089"/>
                      <a:pt x="-1" y="656542"/>
                    </a:cubicBezTo>
                    <a:cubicBezTo>
                      <a:pt x="-1" y="613381"/>
                      <a:pt x="5997" y="571753"/>
                      <a:pt x="17132" y="532600"/>
                    </a:cubicBezTo>
                    <a:lnTo>
                      <a:pt x="23567" y="517961"/>
                    </a:lnTo>
                    <a:close/>
                  </a:path>
                </a:pathLst>
              </a:custGeom>
              <a:solidFill>
                <a:srgbClr val="F7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31" name="Téglalap 4"/>
              <p:cNvSpPr/>
              <p:nvPr/>
            </p:nvSpPr>
            <p:spPr>
              <a:xfrm rot="5400000">
                <a:off x="1889739" y="4343914"/>
                <a:ext cx="331237" cy="1508970"/>
              </a:xfrm>
              <a:custGeom>
                <a:avLst/>
                <a:gdLst>
                  <a:gd name="connsiteX0" fmla="*/ 0 w 2495043"/>
                  <a:gd name="connsiteY0" fmla="*/ 0 h 4582592"/>
                  <a:gd name="connsiteX1" fmla="*/ 2495043 w 2495043"/>
                  <a:gd name="connsiteY1" fmla="*/ 0 h 4582592"/>
                  <a:gd name="connsiteX2" fmla="*/ 2495043 w 2495043"/>
                  <a:gd name="connsiteY2" fmla="*/ 4582592 h 4582592"/>
                  <a:gd name="connsiteX3" fmla="*/ 0 w 2495043"/>
                  <a:gd name="connsiteY3" fmla="*/ 4582592 h 4582592"/>
                  <a:gd name="connsiteX4" fmla="*/ 0 w 2495043"/>
                  <a:gd name="connsiteY4" fmla="*/ 0 h 4582592"/>
                  <a:gd name="connsiteX0" fmla="*/ 0 w 2495043"/>
                  <a:gd name="connsiteY0" fmla="*/ 154151 h 4736743"/>
                  <a:gd name="connsiteX1" fmla="*/ 2495043 w 2495043"/>
                  <a:gd name="connsiteY1" fmla="*/ 154151 h 4736743"/>
                  <a:gd name="connsiteX2" fmla="*/ 2495043 w 2495043"/>
                  <a:gd name="connsiteY2" fmla="*/ 4736743 h 4736743"/>
                  <a:gd name="connsiteX3" fmla="*/ 0 w 2495043"/>
                  <a:gd name="connsiteY3" fmla="*/ 4736743 h 4736743"/>
                  <a:gd name="connsiteX4" fmla="*/ 0 w 2495043"/>
                  <a:gd name="connsiteY4" fmla="*/ 154151 h 4736743"/>
                  <a:gd name="connsiteX0" fmla="*/ 0 w 2495043"/>
                  <a:gd name="connsiteY0" fmla="*/ 242718 h 4825310"/>
                  <a:gd name="connsiteX1" fmla="*/ 2495043 w 2495043"/>
                  <a:gd name="connsiteY1" fmla="*/ 242718 h 4825310"/>
                  <a:gd name="connsiteX2" fmla="*/ 2495043 w 2495043"/>
                  <a:gd name="connsiteY2" fmla="*/ 4825310 h 4825310"/>
                  <a:gd name="connsiteX3" fmla="*/ 0 w 2495043"/>
                  <a:gd name="connsiteY3" fmla="*/ 4825310 h 4825310"/>
                  <a:gd name="connsiteX4" fmla="*/ 0 w 2495043"/>
                  <a:gd name="connsiteY4" fmla="*/ 242718 h 4825310"/>
                  <a:gd name="connsiteX0" fmla="*/ 175172 w 2670215"/>
                  <a:gd name="connsiteY0" fmla="*/ 242718 h 4825310"/>
                  <a:gd name="connsiteX1" fmla="*/ 2670215 w 2670215"/>
                  <a:gd name="connsiteY1" fmla="*/ 242718 h 4825310"/>
                  <a:gd name="connsiteX2" fmla="*/ 2670215 w 2670215"/>
                  <a:gd name="connsiteY2" fmla="*/ 4825310 h 4825310"/>
                  <a:gd name="connsiteX3" fmla="*/ 175172 w 2670215"/>
                  <a:gd name="connsiteY3" fmla="*/ 4825310 h 4825310"/>
                  <a:gd name="connsiteX4" fmla="*/ 175172 w 2670215"/>
                  <a:gd name="connsiteY4" fmla="*/ 242718 h 4825310"/>
                  <a:gd name="connsiteX0" fmla="*/ 175172 w 2803345"/>
                  <a:gd name="connsiteY0" fmla="*/ 242718 h 4825310"/>
                  <a:gd name="connsiteX1" fmla="*/ 2670215 w 2803345"/>
                  <a:gd name="connsiteY1" fmla="*/ 242718 h 4825310"/>
                  <a:gd name="connsiteX2" fmla="*/ 2670215 w 2803345"/>
                  <a:gd name="connsiteY2" fmla="*/ 4825310 h 4825310"/>
                  <a:gd name="connsiteX3" fmla="*/ 175172 w 2803345"/>
                  <a:gd name="connsiteY3" fmla="*/ 4825310 h 4825310"/>
                  <a:gd name="connsiteX4" fmla="*/ 175172 w 2803345"/>
                  <a:gd name="connsiteY4" fmla="*/ 242718 h 4825310"/>
                  <a:gd name="connsiteX0" fmla="*/ 175172 w 2803345"/>
                  <a:gd name="connsiteY0" fmla="*/ 254253 h 4836845"/>
                  <a:gd name="connsiteX1" fmla="*/ 2670215 w 2803345"/>
                  <a:gd name="connsiteY1" fmla="*/ 254253 h 4836845"/>
                  <a:gd name="connsiteX2" fmla="*/ 2670215 w 2803345"/>
                  <a:gd name="connsiteY2" fmla="*/ 4836845 h 4836845"/>
                  <a:gd name="connsiteX3" fmla="*/ 175172 w 2803345"/>
                  <a:gd name="connsiteY3" fmla="*/ 4836845 h 4836845"/>
                  <a:gd name="connsiteX4" fmla="*/ 175172 w 2803345"/>
                  <a:gd name="connsiteY4" fmla="*/ 254253 h 4836845"/>
                  <a:gd name="connsiteX0" fmla="*/ 175172 w 2803345"/>
                  <a:gd name="connsiteY0" fmla="*/ 303827 h 4886419"/>
                  <a:gd name="connsiteX1" fmla="*/ 2670215 w 2803345"/>
                  <a:gd name="connsiteY1" fmla="*/ 303827 h 4886419"/>
                  <a:gd name="connsiteX2" fmla="*/ 2670215 w 2803345"/>
                  <a:gd name="connsiteY2" fmla="*/ 4886419 h 4886419"/>
                  <a:gd name="connsiteX3" fmla="*/ 175172 w 2803345"/>
                  <a:gd name="connsiteY3" fmla="*/ 4886419 h 4886419"/>
                  <a:gd name="connsiteX4" fmla="*/ 175172 w 2803345"/>
                  <a:gd name="connsiteY4" fmla="*/ 303827 h 4886419"/>
                  <a:gd name="connsiteX0" fmla="*/ 175172 w 2803345"/>
                  <a:gd name="connsiteY0" fmla="*/ 422507 h 5005099"/>
                  <a:gd name="connsiteX1" fmla="*/ 1382464 w 2803345"/>
                  <a:gd name="connsiteY1" fmla="*/ 221565 h 5005099"/>
                  <a:gd name="connsiteX2" fmla="*/ 2670215 w 2803345"/>
                  <a:gd name="connsiteY2" fmla="*/ 422507 h 5005099"/>
                  <a:gd name="connsiteX3" fmla="*/ 2670215 w 2803345"/>
                  <a:gd name="connsiteY3" fmla="*/ 5005099 h 5005099"/>
                  <a:gd name="connsiteX4" fmla="*/ 175172 w 2803345"/>
                  <a:gd name="connsiteY4" fmla="*/ 5005099 h 5005099"/>
                  <a:gd name="connsiteX5" fmla="*/ 175172 w 2803345"/>
                  <a:gd name="connsiteY5" fmla="*/ 422507 h 5005099"/>
                  <a:gd name="connsiteX0" fmla="*/ 175172 w 3595057"/>
                  <a:gd name="connsiteY0" fmla="*/ 588191 h 5170783"/>
                  <a:gd name="connsiteX1" fmla="*/ 1382464 w 3595057"/>
                  <a:gd name="connsiteY1" fmla="*/ 387249 h 5170783"/>
                  <a:gd name="connsiteX2" fmla="*/ 3546192 w 3595057"/>
                  <a:gd name="connsiteY2" fmla="*/ 353314 h 5170783"/>
                  <a:gd name="connsiteX3" fmla="*/ 2670215 w 3595057"/>
                  <a:gd name="connsiteY3" fmla="*/ 5170783 h 5170783"/>
                  <a:gd name="connsiteX4" fmla="*/ 175172 w 3595057"/>
                  <a:gd name="connsiteY4" fmla="*/ 5170783 h 5170783"/>
                  <a:gd name="connsiteX5" fmla="*/ 175172 w 3595057"/>
                  <a:gd name="connsiteY5" fmla="*/ 588191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370090 h 5170783"/>
                  <a:gd name="connsiteX1" fmla="*/ 2095209 w 4307802"/>
                  <a:gd name="connsiteY1" fmla="*/ 387249 h 5170783"/>
                  <a:gd name="connsiteX2" fmla="*/ 4258937 w 4307802"/>
                  <a:gd name="connsiteY2" fmla="*/ 353314 h 5170783"/>
                  <a:gd name="connsiteX3" fmla="*/ 3382960 w 4307802"/>
                  <a:gd name="connsiteY3" fmla="*/ 5170783 h 5170783"/>
                  <a:gd name="connsiteX4" fmla="*/ 887917 w 4307802"/>
                  <a:gd name="connsiteY4" fmla="*/ 5170783 h 5170783"/>
                  <a:gd name="connsiteX5" fmla="*/ 79327 w 4307802"/>
                  <a:gd name="connsiteY5" fmla="*/ 370090 h 517078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46710 h 4947403"/>
                  <a:gd name="connsiteX1" fmla="*/ 2095209 w 4307802"/>
                  <a:gd name="connsiteY1" fmla="*/ 163869 h 4947403"/>
                  <a:gd name="connsiteX2" fmla="*/ 4258937 w 4307802"/>
                  <a:gd name="connsiteY2" fmla="*/ 129934 h 4947403"/>
                  <a:gd name="connsiteX3" fmla="*/ 3382960 w 4307802"/>
                  <a:gd name="connsiteY3" fmla="*/ 4947403 h 4947403"/>
                  <a:gd name="connsiteX4" fmla="*/ 887917 w 4307802"/>
                  <a:gd name="connsiteY4" fmla="*/ 4947403 h 4947403"/>
                  <a:gd name="connsiteX5" fmla="*/ 79327 w 4307802"/>
                  <a:gd name="connsiteY5" fmla="*/ 146710 h 4947403"/>
                  <a:gd name="connsiteX0" fmla="*/ 79327 w 4307802"/>
                  <a:gd name="connsiteY0" fmla="*/ 18016 h 4818709"/>
                  <a:gd name="connsiteX1" fmla="*/ 2095209 w 4307802"/>
                  <a:gd name="connsiteY1" fmla="*/ 35175 h 4818709"/>
                  <a:gd name="connsiteX2" fmla="*/ 4258937 w 4307802"/>
                  <a:gd name="connsiteY2" fmla="*/ 1240 h 4818709"/>
                  <a:gd name="connsiteX3" fmla="*/ 3382960 w 4307802"/>
                  <a:gd name="connsiteY3" fmla="*/ 4818709 h 4818709"/>
                  <a:gd name="connsiteX4" fmla="*/ 887917 w 4307802"/>
                  <a:gd name="connsiteY4" fmla="*/ 4818709 h 4818709"/>
                  <a:gd name="connsiteX5" fmla="*/ 79327 w 4307802"/>
                  <a:gd name="connsiteY5" fmla="*/ 18016 h 4818709"/>
                  <a:gd name="connsiteX0" fmla="*/ 72671 w 4435912"/>
                  <a:gd name="connsiteY0" fmla="*/ 0 h 4934909"/>
                  <a:gd name="connsiteX1" fmla="*/ 2223319 w 4435912"/>
                  <a:gd name="connsiteY1" fmla="*/ 151375 h 4934909"/>
                  <a:gd name="connsiteX2" fmla="*/ 4387047 w 4435912"/>
                  <a:gd name="connsiteY2" fmla="*/ 117440 h 4934909"/>
                  <a:gd name="connsiteX3" fmla="*/ 3511070 w 4435912"/>
                  <a:gd name="connsiteY3" fmla="*/ 4934909 h 4934909"/>
                  <a:gd name="connsiteX4" fmla="*/ 1016027 w 4435912"/>
                  <a:gd name="connsiteY4" fmla="*/ 4934909 h 4934909"/>
                  <a:gd name="connsiteX5" fmla="*/ 72671 w 4435912"/>
                  <a:gd name="connsiteY5" fmla="*/ 0 h 4934909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7107 h 4952016"/>
                  <a:gd name="connsiteX1" fmla="*/ 2223319 w 4566326"/>
                  <a:gd name="connsiteY1" fmla="*/ 168482 h 4952016"/>
                  <a:gd name="connsiteX2" fmla="*/ 4521812 w 4566326"/>
                  <a:gd name="connsiteY2" fmla="*/ 331 h 4952016"/>
                  <a:gd name="connsiteX3" fmla="*/ 3511070 w 4566326"/>
                  <a:gd name="connsiteY3" fmla="*/ 4952016 h 4952016"/>
                  <a:gd name="connsiteX4" fmla="*/ 1016027 w 4566326"/>
                  <a:gd name="connsiteY4" fmla="*/ 4952016 h 4952016"/>
                  <a:gd name="connsiteX5" fmla="*/ 72671 w 4566326"/>
                  <a:gd name="connsiteY5" fmla="*/ 17107 h 4952016"/>
                  <a:gd name="connsiteX0" fmla="*/ 72671 w 4566326"/>
                  <a:gd name="connsiteY0" fmla="*/ 16776 h 4951685"/>
                  <a:gd name="connsiteX1" fmla="*/ 2223319 w 4566326"/>
                  <a:gd name="connsiteY1" fmla="*/ 168151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379016 h 5313925"/>
                  <a:gd name="connsiteX1" fmla="*/ 4521812 w 4566326"/>
                  <a:gd name="connsiteY1" fmla="*/ 362240 h 5313925"/>
                  <a:gd name="connsiteX2" fmla="*/ 3511070 w 4566326"/>
                  <a:gd name="connsiteY2" fmla="*/ 5313925 h 5313925"/>
                  <a:gd name="connsiteX3" fmla="*/ 1016027 w 4566326"/>
                  <a:gd name="connsiteY3" fmla="*/ 5313925 h 5313925"/>
                  <a:gd name="connsiteX4" fmla="*/ 72671 w 4566326"/>
                  <a:gd name="connsiteY4" fmla="*/ 379016 h 5313925"/>
                  <a:gd name="connsiteX0" fmla="*/ 72671 w 4566326"/>
                  <a:gd name="connsiteY0" fmla="*/ 31977 h 4966886"/>
                  <a:gd name="connsiteX1" fmla="*/ 4521812 w 4566326"/>
                  <a:gd name="connsiteY1" fmla="*/ 15201 h 4966886"/>
                  <a:gd name="connsiteX2" fmla="*/ 3511070 w 4566326"/>
                  <a:gd name="connsiteY2" fmla="*/ 4966886 h 4966886"/>
                  <a:gd name="connsiteX3" fmla="*/ 1016027 w 4566326"/>
                  <a:gd name="connsiteY3" fmla="*/ 4966886 h 4966886"/>
                  <a:gd name="connsiteX4" fmla="*/ 72671 w 4566326"/>
                  <a:gd name="connsiteY4" fmla="*/ 31977 h 4966886"/>
                  <a:gd name="connsiteX0" fmla="*/ 72671 w 4566326"/>
                  <a:gd name="connsiteY0" fmla="*/ 361033 h 5295942"/>
                  <a:gd name="connsiteX1" fmla="*/ 2313804 w 4566326"/>
                  <a:gd name="connsiteY1" fmla="*/ 440752 h 5295942"/>
                  <a:gd name="connsiteX2" fmla="*/ 4521812 w 4566326"/>
                  <a:gd name="connsiteY2" fmla="*/ 344257 h 5295942"/>
                  <a:gd name="connsiteX3" fmla="*/ 3511070 w 4566326"/>
                  <a:gd name="connsiteY3" fmla="*/ 5295942 h 5295942"/>
                  <a:gd name="connsiteX4" fmla="*/ 1016027 w 4566326"/>
                  <a:gd name="connsiteY4" fmla="*/ 5295942 h 5295942"/>
                  <a:gd name="connsiteX5" fmla="*/ 72671 w 4566326"/>
                  <a:gd name="connsiteY5" fmla="*/ 361033 h 5295942"/>
                  <a:gd name="connsiteX0" fmla="*/ 72671 w 4566326"/>
                  <a:gd name="connsiteY0" fmla="*/ 347002 h 5281911"/>
                  <a:gd name="connsiteX1" fmla="*/ 2313804 w 4566326"/>
                  <a:gd name="connsiteY1" fmla="*/ 426721 h 5281911"/>
                  <a:gd name="connsiteX2" fmla="*/ 4521812 w 4566326"/>
                  <a:gd name="connsiteY2" fmla="*/ 330226 h 5281911"/>
                  <a:gd name="connsiteX3" fmla="*/ 3511070 w 4566326"/>
                  <a:gd name="connsiteY3" fmla="*/ 5281911 h 5281911"/>
                  <a:gd name="connsiteX4" fmla="*/ 1016027 w 4566326"/>
                  <a:gd name="connsiteY4" fmla="*/ 5281911 h 5281911"/>
                  <a:gd name="connsiteX5" fmla="*/ 72671 w 4566326"/>
                  <a:gd name="connsiteY5" fmla="*/ 347002 h 5281911"/>
                  <a:gd name="connsiteX0" fmla="*/ 72671 w 4566326"/>
                  <a:gd name="connsiteY0" fmla="*/ 16776 h 4951685"/>
                  <a:gd name="connsiteX1" fmla="*/ 2313804 w 4566326"/>
                  <a:gd name="connsiteY1" fmla="*/ 9649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16776 h 4951685"/>
                  <a:gd name="connsiteX1" fmla="*/ 2476645 w 4566326"/>
                  <a:gd name="connsiteY1" fmla="*/ 197855 h 4951685"/>
                  <a:gd name="connsiteX2" fmla="*/ 4521812 w 4566326"/>
                  <a:gd name="connsiteY2" fmla="*/ 0 h 4951685"/>
                  <a:gd name="connsiteX3" fmla="*/ 3511070 w 4566326"/>
                  <a:gd name="connsiteY3" fmla="*/ 4951685 h 4951685"/>
                  <a:gd name="connsiteX4" fmla="*/ 1016027 w 4566326"/>
                  <a:gd name="connsiteY4" fmla="*/ 4951685 h 4951685"/>
                  <a:gd name="connsiteX5" fmla="*/ 72671 w 4566326"/>
                  <a:gd name="connsiteY5" fmla="*/ 16776 h 4951685"/>
                  <a:gd name="connsiteX0" fmla="*/ 72671 w 4566326"/>
                  <a:gd name="connsiteY0" fmla="*/ 626354 h 5561263"/>
                  <a:gd name="connsiteX1" fmla="*/ 4521812 w 4566326"/>
                  <a:gd name="connsiteY1" fmla="*/ 609578 h 5561263"/>
                  <a:gd name="connsiteX2" fmla="*/ 3511070 w 4566326"/>
                  <a:gd name="connsiteY2" fmla="*/ 5561263 h 5561263"/>
                  <a:gd name="connsiteX3" fmla="*/ 1016027 w 4566326"/>
                  <a:gd name="connsiteY3" fmla="*/ 5561263 h 5561263"/>
                  <a:gd name="connsiteX4" fmla="*/ 72671 w 4566326"/>
                  <a:gd name="connsiteY4" fmla="*/ 626354 h 5561263"/>
                  <a:gd name="connsiteX0" fmla="*/ 72671 w 4566326"/>
                  <a:gd name="connsiteY0" fmla="*/ 442330 h 5377239"/>
                  <a:gd name="connsiteX1" fmla="*/ 4521812 w 4566326"/>
                  <a:gd name="connsiteY1" fmla="*/ 425554 h 5377239"/>
                  <a:gd name="connsiteX2" fmla="*/ 3511070 w 4566326"/>
                  <a:gd name="connsiteY2" fmla="*/ 5377239 h 5377239"/>
                  <a:gd name="connsiteX3" fmla="*/ 1016027 w 4566326"/>
                  <a:gd name="connsiteY3" fmla="*/ 5377239 h 5377239"/>
                  <a:gd name="connsiteX4" fmla="*/ 72671 w 4566326"/>
                  <a:gd name="connsiteY4" fmla="*/ 442330 h 5377239"/>
                  <a:gd name="connsiteX0" fmla="*/ 72671 w 4566326"/>
                  <a:gd name="connsiteY0" fmla="*/ 180991 h 5115900"/>
                  <a:gd name="connsiteX1" fmla="*/ 4521812 w 4566326"/>
                  <a:gd name="connsiteY1" fmla="*/ 164215 h 5115900"/>
                  <a:gd name="connsiteX2" fmla="*/ 3511070 w 4566326"/>
                  <a:gd name="connsiteY2" fmla="*/ 5115900 h 5115900"/>
                  <a:gd name="connsiteX3" fmla="*/ 1016027 w 4566326"/>
                  <a:gd name="connsiteY3" fmla="*/ 5115900 h 5115900"/>
                  <a:gd name="connsiteX4" fmla="*/ 72671 w 4566326"/>
                  <a:gd name="connsiteY4" fmla="*/ 180991 h 51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6326" h="5115900">
                    <a:moveTo>
                      <a:pt x="72671" y="180991"/>
                    </a:moveTo>
                    <a:cubicBezTo>
                      <a:pt x="263079" y="-81535"/>
                      <a:pt x="4999210" y="-32987"/>
                      <a:pt x="4521812" y="164215"/>
                    </a:cubicBezTo>
                    <a:cubicBezTo>
                      <a:pt x="4821356" y="1376436"/>
                      <a:pt x="3511070" y="3588369"/>
                      <a:pt x="3511070" y="5115900"/>
                    </a:cubicBezTo>
                    <a:lnTo>
                      <a:pt x="1016027" y="5115900"/>
                    </a:lnTo>
                    <a:cubicBezTo>
                      <a:pt x="1016027" y="3588369"/>
                      <a:pt x="-321467" y="1235556"/>
                      <a:pt x="72671" y="180991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2" name="Szabadkézi sokszög 231"/>
              <p:cNvSpPr/>
              <p:nvPr/>
            </p:nvSpPr>
            <p:spPr>
              <a:xfrm rot="20624022" flipV="1">
                <a:off x="878339" y="3036998"/>
                <a:ext cx="1128493" cy="2879404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  <a:gd name="connsiteX0" fmla="*/ 369332 w 1208726"/>
                  <a:gd name="connsiteY0" fmla="*/ 1295048 h 1298301"/>
                  <a:gd name="connsiteX1" fmla="*/ 600499 w 1208726"/>
                  <a:gd name="connsiteY1" fmla="*/ 1013808 h 1298301"/>
                  <a:gd name="connsiteX2" fmla="*/ 336416 w 1208726"/>
                  <a:gd name="connsiteY2" fmla="*/ 412591 h 1298301"/>
                  <a:gd name="connsiteX3" fmla="*/ 906498 w 1208726"/>
                  <a:gd name="connsiteY3" fmla="*/ 627586 h 1298301"/>
                  <a:gd name="connsiteX4" fmla="*/ 1060400 w 1208726"/>
                  <a:gd name="connsiteY4" fmla="*/ 689721 h 1298301"/>
                  <a:gd name="connsiteX5" fmla="*/ 1139193 w 1208726"/>
                  <a:gd name="connsiteY5" fmla="*/ 584498 h 1298301"/>
                  <a:gd name="connsiteX6" fmla="*/ 1204361 w 1208726"/>
                  <a:gd name="connsiteY6" fmla="*/ 461463 h 1298301"/>
                  <a:gd name="connsiteX7" fmla="*/ 1058073 w 1208726"/>
                  <a:gd name="connsiteY7" fmla="*/ 363210 h 1298301"/>
                  <a:gd name="connsiteX8" fmla="*/ 185694 w 1208726"/>
                  <a:gd name="connsiteY8" fmla="*/ 2808 h 1298301"/>
                  <a:gd name="connsiteX9" fmla="*/ 7825 w 1208726"/>
                  <a:gd name="connsiteY9" fmla="*/ 147195 h 1298301"/>
                  <a:gd name="connsiteX10" fmla="*/ 156444 w 1208726"/>
                  <a:gd name="connsiteY10" fmla="*/ 932195 h 1298301"/>
                  <a:gd name="connsiteX11" fmla="*/ 369332 w 1208726"/>
                  <a:gd name="connsiteY11" fmla="*/ 1295048 h 1298301"/>
                  <a:gd name="connsiteX0" fmla="*/ 369332 w 1255060"/>
                  <a:gd name="connsiteY0" fmla="*/ 1938618 h 1941871"/>
                  <a:gd name="connsiteX1" fmla="*/ 600499 w 1255060"/>
                  <a:gd name="connsiteY1" fmla="*/ 1657378 h 1941871"/>
                  <a:gd name="connsiteX2" fmla="*/ 336416 w 1255060"/>
                  <a:gd name="connsiteY2" fmla="*/ 1056161 h 1941871"/>
                  <a:gd name="connsiteX3" fmla="*/ 906498 w 1255060"/>
                  <a:gd name="connsiteY3" fmla="*/ 1271156 h 1941871"/>
                  <a:gd name="connsiteX4" fmla="*/ 1060400 w 1255060"/>
                  <a:gd name="connsiteY4" fmla="*/ 1333291 h 1941871"/>
                  <a:gd name="connsiteX5" fmla="*/ 1139193 w 1255060"/>
                  <a:gd name="connsiteY5" fmla="*/ 1228068 h 1941871"/>
                  <a:gd name="connsiteX6" fmla="*/ 1204361 w 1255060"/>
                  <a:gd name="connsiteY6" fmla="*/ 1105033 h 1941871"/>
                  <a:gd name="connsiteX7" fmla="*/ 325292 w 1255060"/>
                  <a:gd name="connsiteY7" fmla="*/ 13511 h 1941871"/>
                  <a:gd name="connsiteX8" fmla="*/ 185694 w 1255060"/>
                  <a:gd name="connsiteY8" fmla="*/ 646378 h 1941871"/>
                  <a:gd name="connsiteX9" fmla="*/ 7825 w 1255060"/>
                  <a:gd name="connsiteY9" fmla="*/ 790765 h 1941871"/>
                  <a:gd name="connsiteX10" fmla="*/ 156444 w 1255060"/>
                  <a:gd name="connsiteY10" fmla="*/ 1575765 h 1941871"/>
                  <a:gd name="connsiteX11" fmla="*/ 369332 w 1255060"/>
                  <a:gd name="connsiteY11" fmla="*/ 1938618 h 1941871"/>
                  <a:gd name="connsiteX0" fmla="*/ 369332 w 1185389"/>
                  <a:gd name="connsiteY0" fmla="*/ 1938618 h 1941871"/>
                  <a:gd name="connsiteX1" fmla="*/ 600499 w 1185389"/>
                  <a:gd name="connsiteY1" fmla="*/ 1657378 h 1941871"/>
                  <a:gd name="connsiteX2" fmla="*/ 336416 w 1185389"/>
                  <a:gd name="connsiteY2" fmla="*/ 1056161 h 1941871"/>
                  <a:gd name="connsiteX3" fmla="*/ 906498 w 1185389"/>
                  <a:gd name="connsiteY3" fmla="*/ 1271156 h 1941871"/>
                  <a:gd name="connsiteX4" fmla="*/ 1060400 w 1185389"/>
                  <a:gd name="connsiteY4" fmla="*/ 1333291 h 1941871"/>
                  <a:gd name="connsiteX5" fmla="*/ 1139193 w 1185389"/>
                  <a:gd name="connsiteY5" fmla="*/ 1228068 h 1941871"/>
                  <a:gd name="connsiteX6" fmla="*/ 325292 w 1185389"/>
                  <a:gd name="connsiteY6" fmla="*/ 13511 h 1941871"/>
                  <a:gd name="connsiteX7" fmla="*/ 185694 w 1185389"/>
                  <a:gd name="connsiteY7" fmla="*/ 646378 h 1941871"/>
                  <a:gd name="connsiteX8" fmla="*/ 7825 w 1185389"/>
                  <a:gd name="connsiteY8" fmla="*/ 790765 h 1941871"/>
                  <a:gd name="connsiteX9" fmla="*/ 156444 w 1185389"/>
                  <a:gd name="connsiteY9" fmla="*/ 1575765 h 1941871"/>
                  <a:gd name="connsiteX10" fmla="*/ 369332 w 1185389"/>
                  <a:gd name="connsiteY10" fmla="*/ 1938618 h 1941871"/>
                  <a:gd name="connsiteX0" fmla="*/ 369332 w 1094202"/>
                  <a:gd name="connsiteY0" fmla="*/ 1938618 h 1941871"/>
                  <a:gd name="connsiteX1" fmla="*/ 600499 w 1094202"/>
                  <a:gd name="connsiteY1" fmla="*/ 1657378 h 1941871"/>
                  <a:gd name="connsiteX2" fmla="*/ 336416 w 1094202"/>
                  <a:gd name="connsiteY2" fmla="*/ 1056161 h 1941871"/>
                  <a:gd name="connsiteX3" fmla="*/ 906498 w 1094202"/>
                  <a:gd name="connsiteY3" fmla="*/ 1271156 h 1941871"/>
                  <a:gd name="connsiteX4" fmla="*/ 1060400 w 1094202"/>
                  <a:gd name="connsiteY4" fmla="*/ 1333291 h 1941871"/>
                  <a:gd name="connsiteX5" fmla="*/ 325292 w 1094202"/>
                  <a:gd name="connsiteY5" fmla="*/ 13511 h 1941871"/>
                  <a:gd name="connsiteX6" fmla="*/ 185694 w 1094202"/>
                  <a:gd name="connsiteY6" fmla="*/ 646378 h 1941871"/>
                  <a:gd name="connsiteX7" fmla="*/ 7825 w 1094202"/>
                  <a:gd name="connsiteY7" fmla="*/ 790765 h 1941871"/>
                  <a:gd name="connsiteX8" fmla="*/ 156444 w 1094202"/>
                  <a:gd name="connsiteY8" fmla="*/ 1575765 h 1941871"/>
                  <a:gd name="connsiteX9" fmla="*/ 369332 w 1094202"/>
                  <a:gd name="connsiteY9" fmla="*/ 1938618 h 1941871"/>
                  <a:gd name="connsiteX0" fmla="*/ 369332 w 906504"/>
                  <a:gd name="connsiteY0" fmla="*/ 1938618 h 1941871"/>
                  <a:gd name="connsiteX1" fmla="*/ 600499 w 906504"/>
                  <a:gd name="connsiteY1" fmla="*/ 1657378 h 1941871"/>
                  <a:gd name="connsiteX2" fmla="*/ 336416 w 906504"/>
                  <a:gd name="connsiteY2" fmla="*/ 1056161 h 1941871"/>
                  <a:gd name="connsiteX3" fmla="*/ 906498 w 906504"/>
                  <a:gd name="connsiteY3" fmla="*/ 1271156 h 1941871"/>
                  <a:gd name="connsiteX4" fmla="*/ 325292 w 906504"/>
                  <a:gd name="connsiteY4" fmla="*/ 13511 h 1941871"/>
                  <a:gd name="connsiteX5" fmla="*/ 185694 w 906504"/>
                  <a:gd name="connsiteY5" fmla="*/ 646378 h 1941871"/>
                  <a:gd name="connsiteX6" fmla="*/ 7825 w 906504"/>
                  <a:gd name="connsiteY6" fmla="*/ 790765 h 1941871"/>
                  <a:gd name="connsiteX7" fmla="*/ 156444 w 906504"/>
                  <a:gd name="connsiteY7" fmla="*/ 1575765 h 1941871"/>
                  <a:gd name="connsiteX8" fmla="*/ 369332 w 906504"/>
                  <a:gd name="connsiteY8" fmla="*/ 1938618 h 1941871"/>
                  <a:gd name="connsiteX0" fmla="*/ 369332 w 864940"/>
                  <a:gd name="connsiteY0" fmla="*/ 1938618 h 1941871"/>
                  <a:gd name="connsiteX1" fmla="*/ 600499 w 864940"/>
                  <a:gd name="connsiteY1" fmla="*/ 1657378 h 1941871"/>
                  <a:gd name="connsiteX2" fmla="*/ 336416 w 864940"/>
                  <a:gd name="connsiteY2" fmla="*/ 1056161 h 1941871"/>
                  <a:gd name="connsiteX3" fmla="*/ 864934 w 864940"/>
                  <a:gd name="connsiteY3" fmla="*/ 610881 h 1941871"/>
                  <a:gd name="connsiteX4" fmla="*/ 325292 w 864940"/>
                  <a:gd name="connsiteY4" fmla="*/ 13511 h 1941871"/>
                  <a:gd name="connsiteX5" fmla="*/ 185694 w 864940"/>
                  <a:gd name="connsiteY5" fmla="*/ 646378 h 1941871"/>
                  <a:gd name="connsiteX6" fmla="*/ 7825 w 864940"/>
                  <a:gd name="connsiteY6" fmla="*/ 790765 h 1941871"/>
                  <a:gd name="connsiteX7" fmla="*/ 156444 w 864940"/>
                  <a:gd name="connsiteY7" fmla="*/ 1575765 h 1941871"/>
                  <a:gd name="connsiteX8" fmla="*/ 369332 w 864940"/>
                  <a:gd name="connsiteY8" fmla="*/ 1938618 h 1941871"/>
                  <a:gd name="connsiteX0" fmla="*/ 369332 w 864939"/>
                  <a:gd name="connsiteY0" fmla="*/ 1938618 h 1941871"/>
                  <a:gd name="connsiteX1" fmla="*/ 600499 w 864939"/>
                  <a:gd name="connsiteY1" fmla="*/ 1657378 h 1941871"/>
                  <a:gd name="connsiteX2" fmla="*/ 336416 w 864939"/>
                  <a:gd name="connsiteY2" fmla="*/ 1056161 h 1941871"/>
                  <a:gd name="connsiteX3" fmla="*/ 864934 w 864939"/>
                  <a:gd name="connsiteY3" fmla="*/ 610881 h 1941871"/>
                  <a:gd name="connsiteX4" fmla="*/ 325292 w 864939"/>
                  <a:gd name="connsiteY4" fmla="*/ 13511 h 1941871"/>
                  <a:gd name="connsiteX5" fmla="*/ 185694 w 864939"/>
                  <a:gd name="connsiteY5" fmla="*/ 646378 h 1941871"/>
                  <a:gd name="connsiteX6" fmla="*/ 7825 w 864939"/>
                  <a:gd name="connsiteY6" fmla="*/ 790765 h 1941871"/>
                  <a:gd name="connsiteX7" fmla="*/ 156444 w 864939"/>
                  <a:gd name="connsiteY7" fmla="*/ 1575765 h 1941871"/>
                  <a:gd name="connsiteX8" fmla="*/ 369332 w 864939"/>
                  <a:gd name="connsiteY8" fmla="*/ 1938618 h 1941871"/>
                  <a:gd name="connsiteX0" fmla="*/ 369332 w 867570"/>
                  <a:gd name="connsiteY0" fmla="*/ 1938618 h 1941871"/>
                  <a:gd name="connsiteX1" fmla="*/ 600499 w 867570"/>
                  <a:gd name="connsiteY1" fmla="*/ 1657378 h 1941871"/>
                  <a:gd name="connsiteX2" fmla="*/ 336416 w 867570"/>
                  <a:gd name="connsiteY2" fmla="*/ 1056161 h 1941871"/>
                  <a:gd name="connsiteX3" fmla="*/ 864934 w 867570"/>
                  <a:gd name="connsiteY3" fmla="*/ 610881 h 1941871"/>
                  <a:gd name="connsiteX4" fmla="*/ 531167 w 867570"/>
                  <a:gd name="connsiteY4" fmla="*/ 276818 h 1941871"/>
                  <a:gd name="connsiteX5" fmla="*/ 325292 w 867570"/>
                  <a:gd name="connsiteY5" fmla="*/ 13511 h 1941871"/>
                  <a:gd name="connsiteX6" fmla="*/ 185694 w 867570"/>
                  <a:gd name="connsiteY6" fmla="*/ 646378 h 1941871"/>
                  <a:gd name="connsiteX7" fmla="*/ 7825 w 867570"/>
                  <a:gd name="connsiteY7" fmla="*/ 790765 h 1941871"/>
                  <a:gd name="connsiteX8" fmla="*/ 156444 w 867570"/>
                  <a:gd name="connsiteY8" fmla="*/ 1575765 h 1941871"/>
                  <a:gd name="connsiteX9" fmla="*/ 369332 w 867570"/>
                  <a:gd name="connsiteY9" fmla="*/ 1938618 h 1941871"/>
                  <a:gd name="connsiteX0" fmla="*/ 369332 w 644187"/>
                  <a:gd name="connsiteY0" fmla="*/ 1938618 h 1941871"/>
                  <a:gd name="connsiteX1" fmla="*/ 600499 w 644187"/>
                  <a:gd name="connsiteY1" fmla="*/ 1657378 h 1941871"/>
                  <a:gd name="connsiteX2" fmla="*/ 336416 w 644187"/>
                  <a:gd name="connsiteY2" fmla="*/ 1056161 h 1941871"/>
                  <a:gd name="connsiteX3" fmla="*/ 517023 w 644187"/>
                  <a:gd name="connsiteY3" fmla="*/ 467437 h 1941871"/>
                  <a:gd name="connsiteX4" fmla="*/ 531167 w 644187"/>
                  <a:gd name="connsiteY4" fmla="*/ 276818 h 1941871"/>
                  <a:gd name="connsiteX5" fmla="*/ 325292 w 644187"/>
                  <a:gd name="connsiteY5" fmla="*/ 13511 h 1941871"/>
                  <a:gd name="connsiteX6" fmla="*/ 185694 w 644187"/>
                  <a:gd name="connsiteY6" fmla="*/ 646378 h 1941871"/>
                  <a:gd name="connsiteX7" fmla="*/ 7825 w 644187"/>
                  <a:gd name="connsiteY7" fmla="*/ 790765 h 1941871"/>
                  <a:gd name="connsiteX8" fmla="*/ 156444 w 644187"/>
                  <a:gd name="connsiteY8" fmla="*/ 1575765 h 1941871"/>
                  <a:gd name="connsiteX9" fmla="*/ 369332 w 644187"/>
                  <a:gd name="connsiteY9" fmla="*/ 1938618 h 1941871"/>
                  <a:gd name="connsiteX0" fmla="*/ 389219 w 664074"/>
                  <a:gd name="connsiteY0" fmla="*/ 1943313 h 1946566"/>
                  <a:gd name="connsiteX1" fmla="*/ 620386 w 664074"/>
                  <a:gd name="connsiteY1" fmla="*/ 1662073 h 1946566"/>
                  <a:gd name="connsiteX2" fmla="*/ 356303 w 664074"/>
                  <a:gd name="connsiteY2" fmla="*/ 1060856 h 1946566"/>
                  <a:gd name="connsiteX3" fmla="*/ 536910 w 664074"/>
                  <a:gd name="connsiteY3" fmla="*/ 472132 h 1946566"/>
                  <a:gd name="connsiteX4" fmla="*/ 551054 w 664074"/>
                  <a:gd name="connsiteY4" fmla="*/ 281513 h 1946566"/>
                  <a:gd name="connsiteX5" fmla="*/ 345179 w 664074"/>
                  <a:gd name="connsiteY5" fmla="*/ 18206 h 1946566"/>
                  <a:gd name="connsiteX6" fmla="*/ 50938 w 664074"/>
                  <a:gd name="connsiteY6" fmla="*/ 443956 h 1946566"/>
                  <a:gd name="connsiteX7" fmla="*/ 27712 w 664074"/>
                  <a:gd name="connsiteY7" fmla="*/ 795460 h 1946566"/>
                  <a:gd name="connsiteX8" fmla="*/ 176331 w 664074"/>
                  <a:gd name="connsiteY8" fmla="*/ 1580460 h 1946566"/>
                  <a:gd name="connsiteX9" fmla="*/ 389219 w 664074"/>
                  <a:gd name="connsiteY9" fmla="*/ 1943313 h 1946566"/>
                  <a:gd name="connsiteX0" fmla="*/ 365820 w 640675"/>
                  <a:gd name="connsiteY0" fmla="*/ 1926177 h 1929430"/>
                  <a:gd name="connsiteX1" fmla="*/ 596987 w 640675"/>
                  <a:gd name="connsiteY1" fmla="*/ 1644937 h 1929430"/>
                  <a:gd name="connsiteX2" fmla="*/ 332904 w 640675"/>
                  <a:gd name="connsiteY2" fmla="*/ 1043720 h 1929430"/>
                  <a:gd name="connsiteX3" fmla="*/ 513511 w 640675"/>
                  <a:gd name="connsiteY3" fmla="*/ 454996 h 1929430"/>
                  <a:gd name="connsiteX4" fmla="*/ 527655 w 640675"/>
                  <a:gd name="connsiteY4" fmla="*/ 264377 h 1929430"/>
                  <a:gd name="connsiteX5" fmla="*/ 321780 w 640675"/>
                  <a:gd name="connsiteY5" fmla="*/ 1070 h 1929430"/>
                  <a:gd name="connsiteX6" fmla="*/ 4313 w 640675"/>
                  <a:gd name="connsiteY6" fmla="*/ 778324 h 1929430"/>
                  <a:gd name="connsiteX7" fmla="*/ 152932 w 640675"/>
                  <a:gd name="connsiteY7" fmla="*/ 1563324 h 1929430"/>
                  <a:gd name="connsiteX8" fmla="*/ 365820 w 640675"/>
                  <a:gd name="connsiteY8" fmla="*/ 1926177 h 1929430"/>
                  <a:gd name="connsiteX0" fmla="*/ 365820 w 641922"/>
                  <a:gd name="connsiteY0" fmla="*/ 1926326 h 1929579"/>
                  <a:gd name="connsiteX1" fmla="*/ 596987 w 641922"/>
                  <a:gd name="connsiteY1" fmla="*/ 1645086 h 1929579"/>
                  <a:gd name="connsiteX2" fmla="*/ 332904 w 641922"/>
                  <a:gd name="connsiteY2" fmla="*/ 1043869 h 1929579"/>
                  <a:gd name="connsiteX3" fmla="*/ 513511 w 641922"/>
                  <a:gd name="connsiteY3" fmla="*/ 455145 h 1929579"/>
                  <a:gd name="connsiteX4" fmla="*/ 612764 w 641922"/>
                  <a:gd name="connsiteY4" fmla="*/ 240432 h 1929579"/>
                  <a:gd name="connsiteX5" fmla="*/ 321780 w 641922"/>
                  <a:gd name="connsiteY5" fmla="*/ 1219 h 1929579"/>
                  <a:gd name="connsiteX6" fmla="*/ 4313 w 641922"/>
                  <a:gd name="connsiteY6" fmla="*/ 778473 h 1929579"/>
                  <a:gd name="connsiteX7" fmla="*/ 152932 w 641922"/>
                  <a:gd name="connsiteY7" fmla="*/ 1563473 h 1929579"/>
                  <a:gd name="connsiteX8" fmla="*/ 365820 w 641922"/>
                  <a:gd name="connsiteY8" fmla="*/ 1926326 h 1929579"/>
                  <a:gd name="connsiteX0" fmla="*/ 365820 w 641300"/>
                  <a:gd name="connsiteY0" fmla="*/ 1926326 h 1929579"/>
                  <a:gd name="connsiteX1" fmla="*/ 596987 w 641300"/>
                  <a:gd name="connsiteY1" fmla="*/ 1645086 h 1929579"/>
                  <a:gd name="connsiteX2" fmla="*/ 363740 w 641300"/>
                  <a:gd name="connsiteY2" fmla="*/ 900730 h 1929579"/>
                  <a:gd name="connsiteX3" fmla="*/ 513511 w 641300"/>
                  <a:gd name="connsiteY3" fmla="*/ 455145 h 1929579"/>
                  <a:gd name="connsiteX4" fmla="*/ 612764 w 641300"/>
                  <a:gd name="connsiteY4" fmla="*/ 240432 h 1929579"/>
                  <a:gd name="connsiteX5" fmla="*/ 321780 w 641300"/>
                  <a:gd name="connsiteY5" fmla="*/ 1219 h 1929579"/>
                  <a:gd name="connsiteX6" fmla="*/ 4313 w 641300"/>
                  <a:gd name="connsiteY6" fmla="*/ 778473 h 1929579"/>
                  <a:gd name="connsiteX7" fmla="*/ 152932 w 641300"/>
                  <a:gd name="connsiteY7" fmla="*/ 1563473 h 1929579"/>
                  <a:gd name="connsiteX8" fmla="*/ 365820 w 641300"/>
                  <a:gd name="connsiteY8" fmla="*/ 1926326 h 1929579"/>
                  <a:gd name="connsiteX0" fmla="*/ 365820 w 640675"/>
                  <a:gd name="connsiteY0" fmla="*/ 1926326 h 1929579"/>
                  <a:gd name="connsiteX1" fmla="*/ 596987 w 640675"/>
                  <a:gd name="connsiteY1" fmla="*/ 1645086 h 1929579"/>
                  <a:gd name="connsiteX2" fmla="*/ 363740 w 640675"/>
                  <a:gd name="connsiteY2" fmla="*/ 900730 h 1929579"/>
                  <a:gd name="connsiteX3" fmla="*/ 612764 w 640675"/>
                  <a:gd name="connsiteY3" fmla="*/ 240432 h 1929579"/>
                  <a:gd name="connsiteX4" fmla="*/ 321780 w 640675"/>
                  <a:gd name="connsiteY4" fmla="*/ 1219 h 1929579"/>
                  <a:gd name="connsiteX5" fmla="*/ 4313 w 640675"/>
                  <a:gd name="connsiteY5" fmla="*/ 778473 h 1929579"/>
                  <a:gd name="connsiteX6" fmla="*/ 152932 w 640675"/>
                  <a:gd name="connsiteY6" fmla="*/ 1563473 h 1929579"/>
                  <a:gd name="connsiteX7" fmla="*/ 365820 w 640675"/>
                  <a:gd name="connsiteY7" fmla="*/ 1926326 h 1929579"/>
                  <a:gd name="connsiteX0" fmla="*/ 365820 w 640675"/>
                  <a:gd name="connsiteY0" fmla="*/ 1841500 h 1844753"/>
                  <a:gd name="connsiteX1" fmla="*/ 596987 w 640675"/>
                  <a:gd name="connsiteY1" fmla="*/ 1560260 h 1844753"/>
                  <a:gd name="connsiteX2" fmla="*/ 363740 w 640675"/>
                  <a:gd name="connsiteY2" fmla="*/ 815904 h 1844753"/>
                  <a:gd name="connsiteX3" fmla="*/ 612764 w 640675"/>
                  <a:gd name="connsiteY3" fmla="*/ 155606 h 1844753"/>
                  <a:gd name="connsiteX4" fmla="*/ 144473 w 640675"/>
                  <a:gd name="connsiteY4" fmla="*/ 2430 h 1844753"/>
                  <a:gd name="connsiteX5" fmla="*/ 4313 w 640675"/>
                  <a:gd name="connsiteY5" fmla="*/ 693647 h 1844753"/>
                  <a:gd name="connsiteX6" fmla="*/ 152932 w 640675"/>
                  <a:gd name="connsiteY6" fmla="*/ 1478647 h 1844753"/>
                  <a:gd name="connsiteX7" fmla="*/ 365820 w 640675"/>
                  <a:gd name="connsiteY7" fmla="*/ 1841500 h 1844753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843813 h 1847066"/>
                  <a:gd name="connsiteX1" fmla="*/ 596987 w 640675"/>
                  <a:gd name="connsiteY1" fmla="*/ 1562573 h 1847066"/>
                  <a:gd name="connsiteX2" fmla="*/ 363740 w 640675"/>
                  <a:gd name="connsiteY2" fmla="*/ 818217 h 1847066"/>
                  <a:gd name="connsiteX3" fmla="*/ 488283 w 640675"/>
                  <a:gd name="connsiteY3" fmla="*/ 112514 h 1847066"/>
                  <a:gd name="connsiteX4" fmla="*/ 144473 w 640675"/>
                  <a:gd name="connsiteY4" fmla="*/ 4743 h 1847066"/>
                  <a:gd name="connsiteX5" fmla="*/ 4313 w 640675"/>
                  <a:gd name="connsiteY5" fmla="*/ 695960 h 1847066"/>
                  <a:gd name="connsiteX6" fmla="*/ 152932 w 640675"/>
                  <a:gd name="connsiteY6" fmla="*/ 1480960 h 1847066"/>
                  <a:gd name="connsiteX7" fmla="*/ 365820 w 640675"/>
                  <a:gd name="connsiteY7" fmla="*/ 1843813 h 1847066"/>
                  <a:gd name="connsiteX0" fmla="*/ 365820 w 640675"/>
                  <a:gd name="connsiteY0" fmla="*/ 1949877 h 1953130"/>
                  <a:gd name="connsiteX1" fmla="*/ 596987 w 640675"/>
                  <a:gd name="connsiteY1" fmla="*/ 1668637 h 1953130"/>
                  <a:gd name="connsiteX2" fmla="*/ 363740 w 640675"/>
                  <a:gd name="connsiteY2" fmla="*/ 924281 h 1953130"/>
                  <a:gd name="connsiteX3" fmla="*/ 488283 w 640675"/>
                  <a:gd name="connsiteY3" fmla="*/ 218578 h 1953130"/>
                  <a:gd name="connsiteX4" fmla="*/ 56157 w 640675"/>
                  <a:gd name="connsiteY4" fmla="*/ 1400 h 1953130"/>
                  <a:gd name="connsiteX5" fmla="*/ 4313 w 640675"/>
                  <a:gd name="connsiteY5" fmla="*/ 802024 h 1953130"/>
                  <a:gd name="connsiteX6" fmla="*/ 152932 w 640675"/>
                  <a:gd name="connsiteY6" fmla="*/ 1587024 h 1953130"/>
                  <a:gd name="connsiteX7" fmla="*/ 365820 w 640675"/>
                  <a:gd name="connsiteY7" fmla="*/ 1949877 h 1953130"/>
                  <a:gd name="connsiteX0" fmla="*/ 424261 w 699116"/>
                  <a:gd name="connsiteY0" fmla="*/ 1949877 h 1953130"/>
                  <a:gd name="connsiteX1" fmla="*/ 655428 w 699116"/>
                  <a:gd name="connsiteY1" fmla="*/ 1668637 h 1953130"/>
                  <a:gd name="connsiteX2" fmla="*/ 422181 w 699116"/>
                  <a:gd name="connsiteY2" fmla="*/ 924281 h 1953130"/>
                  <a:gd name="connsiteX3" fmla="*/ 546724 w 699116"/>
                  <a:gd name="connsiteY3" fmla="*/ 218578 h 1953130"/>
                  <a:gd name="connsiteX4" fmla="*/ 114598 w 699116"/>
                  <a:gd name="connsiteY4" fmla="*/ 1400 h 1953130"/>
                  <a:gd name="connsiteX5" fmla="*/ 3177 w 699116"/>
                  <a:gd name="connsiteY5" fmla="*/ 818890 h 1953130"/>
                  <a:gd name="connsiteX6" fmla="*/ 211373 w 699116"/>
                  <a:gd name="connsiteY6" fmla="*/ 1587024 h 1953130"/>
                  <a:gd name="connsiteX7" fmla="*/ 424261 w 699116"/>
                  <a:gd name="connsiteY7" fmla="*/ 1949877 h 1953130"/>
                  <a:gd name="connsiteX0" fmla="*/ 424261 w 699116"/>
                  <a:gd name="connsiteY0" fmla="*/ 1931155 h 1934408"/>
                  <a:gd name="connsiteX1" fmla="*/ 655428 w 699116"/>
                  <a:gd name="connsiteY1" fmla="*/ 1649915 h 1934408"/>
                  <a:gd name="connsiteX2" fmla="*/ 422181 w 699116"/>
                  <a:gd name="connsiteY2" fmla="*/ 905559 h 1934408"/>
                  <a:gd name="connsiteX3" fmla="*/ 546724 w 699116"/>
                  <a:gd name="connsiteY3" fmla="*/ 199856 h 1934408"/>
                  <a:gd name="connsiteX4" fmla="*/ 111053 w 699116"/>
                  <a:gd name="connsiteY4" fmla="*/ 1603 h 1934408"/>
                  <a:gd name="connsiteX5" fmla="*/ 3177 w 699116"/>
                  <a:gd name="connsiteY5" fmla="*/ 800168 h 1934408"/>
                  <a:gd name="connsiteX6" fmla="*/ 211373 w 699116"/>
                  <a:gd name="connsiteY6" fmla="*/ 1568302 h 1934408"/>
                  <a:gd name="connsiteX7" fmla="*/ 424261 w 699116"/>
                  <a:gd name="connsiteY7" fmla="*/ 1931155 h 1934408"/>
                  <a:gd name="connsiteX0" fmla="*/ 456838 w 731693"/>
                  <a:gd name="connsiteY0" fmla="*/ 1931155 h 1934408"/>
                  <a:gd name="connsiteX1" fmla="*/ 688005 w 731693"/>
                  <a:gd name="connsiteY1" fmla="*/ 1649915 h 1934408"/>
                  <a:gd name="connsiteX2" fmla="*/ 454758 w 731693"/>
                  <a:gd name="connsiteY2" fmla="*/ 905559 h 1934408"/>
                  <a:gd name="connsiteX3" fmla="*/ 579301 w 731693"/>
                  <a:gd name="connsiteY3" fmla="*/ 199856 h 1934408"/>
                  <a:gd name="connsiteX4" fmla="*/ 143630 w 731693"/>
                  <a:gd name="connsiteY4" fmla="*/ 1603 h 1934408"/>
                  <a:gd name="connsiteX5" fmla="*/ 2771 w 731693"/>
                  <a:gd name="connsiteY5" fmla="*/ 782623 h 1934408"/>
                  <a:gd name="connsiteX6" fmla="*/ 243950 w 731693"/>
                  <a:gd name="connsiteY6" fmla="*/ 1568302 h 1934408"/>
                  <a:gd name="connsiteX7" fmla="*/ 456838 w 731693"/>
                  <a:gd name="connsiteY7" fmla="*/ 1931155 h 1934408"/>
                  <a:gd name="connsiteX0" fmla="*/ 457828 w 733579"/>
                  <a:gd name="connsiteY0" fmla="*/ 1931155 h 1933145"/>
                  <a:gd name="connsiteX1" fmla="*/ 688995 w 733579"/>
                  <a:gd name="connsiteY1" fmla="*/ 1649915 h 1933145"/>
                  <a:gd name="connsiteX2" fmla="*/ 455748 w 733579"/>
                  <a:gd name="connsiteY2" fmla="*/ 905559 h 1933145"/>
                  <a:gd name="connsiteX3" fmla="*/ 580291 w 733579"/>
                  <a:gd name="connsiteY3" fmla="*/ 199856 h 1933145"/>
                  <a:gd name="connsiteX4" fmla="*/ 144620 w 733579"/>
                  <a:gd name="connsiteY4" fmla="*/ 1603 h 1933145"/>
                  <a:gd name="connsiteX5" fmla="*/ 3761 w 733579"/>
                  <a:gd name="connsiteY5" fmla="*/ 782623 h 1933145"/>
                  <a:gd name="connsiteX6" fmla="*/ 187847 w 733579"/>
                  <a:gd name="connsiteY6" fmla="*/ 1593425 h 1933145"/>
                  <a:gd name="connsiteX7" fmla="*/ 457828 w 733579"/>
                  <a:gd name="connsiteY7" fmla="*/ 1931155 h 1933145"/>
                  <a:gd name="connsiteX0" fmla="*/ 453205 w 733089"/>
                  <a:gd name="connsiteY0" fmla="*/ 1977262 h 1978183"/>
                  <a:gd name="connsiteX1" fmla="*/ 688978 w 733089"/>
                  <a:gd name="connsiteY1" fmla="*/ 1649915 h 1978183"/>
                  <a:gd name="connsiteX2" fmla="*/ 455731 w 733089"/>
                  <a:gd name="connsiteY2" fmla="*/ 905559 h 1978183"/>
                  <a:gd name="connsiteX3" fmla="*/ 580274 w 733089"/>
                  <a:gd name="connsiteY3" fmla="*/ 199856 h 1978183"/>
                  <a:gd name="connsiteX4" fmla="*/ 144603 w 733089"/>
                  <a:gd name="connsiteY4" fmla="*/ 1603 h 1978183"/>
                  <a:gd name="connsiteX5" fmla="*/ 3744 w 733089"/>
                  <a:gd name="connsiteY5" fmla="*/ 782623 h 1978183"/>
                  <a:gd name="connsiteX6" fmla="*/ 187830 w 733089"/>
                  <a:gd name="connsiteY6" fmla="*/ 1593425 h 1978183"/>
                  <a:gd name="connsiteX7" fmla="*/ 453205 w 733089"/>
                  <a:gd name="connsiteY7" fmla="*/ 1977262 h 197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089" h="1978183">
                    <a:moveTo>
                      <a:pt x="453205" y="1977262"/>
                    </a:moveTo>
                    <a:cubicBezTo>
                      <a:pt x="536730" y="1986677"/>
                      <a:pt x="846811" y="1927164"/>
                      <a:pt x="688978" y="1649915"/>
                    </a:cubicBezTo>
                    <a:lnTo>
                      <a:pt x="455731" y="905559"/>
                    </a:lnTo>
                    <a:cubicBezTo>
                      <a:pt x="458361" y="671450"/>
                      <a:pt x="401087" y="375599"/>
                      <a:pt x="580274" y="199856"/>
                    </a:cubicBezTo>
                    <a:cubicBezTo>
                      <a:pt x="490334" y="100294"/>
                      <a:pt x="254199" y="-14979"/>
                      <a:pt x="144603" y="1603"/>
                    </a:cubicBezTo>
                    <a:cubicBezTo>
                      <a:pt x="57379" y="87261"/>
                      <a:pt x="31885" y="522247"/>
                      <a:pt x="3744" y="782623"/>
                    </a:cubicBezTo>
                    <a:cubicBezTo>
                      <a:pt x="-24397" y="1042999"/>
                      <a:pt x="112920" y="1394319"/>
                      <a:pt x="187830" y="1593425"/>
                    </a:cubicBezTo>
                    <a:cubicBezTo>
                      <a:pt x="262740" y="1792532"/>
                      <a:pt x="369680" y="1967847"/>
                      <a:pt x="453205" y="1977262"/>
                    </a:cubicBezTo>
                    <a:close/>
                  </a:path>
                </a:pathLst>
              </a:custGeom>
              <a:solidFill>
                <a:srgbClr val="F8C5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1941570" y="2024796"/>
              <a:ext cx="2566942" cy="6859569"/>
              <a:chOff x="3142513" y="106428"/>
              <a:chExt cx="2110645" cy="6123786"/>
            </a:xfrm>
          </p:grpSpPr>
          <p:sp>
            <p:nvSpPr>
              <p:cNvPr id="83" name="Ellipszis 205"/>
              <p:cNvSpPr/>
              <p:nvPr/>
            </p:nvSpPr>
            <p:spPr>
              <a:xfrm>
                <a:off x="3299677" y="106428"/>
                <a:ext cx="1949792" cy="2792669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5750" h="2840651">
                    <a:moveTo>
                      <a:pt x="62065" y="2579636"/>
                    </a:moveTo>
                    <a:cubicBezTo>
                      <a:pt x="-193767" y="2444618"/>
                      <a:pt x="393708" y="1126842"/>
                      <a:pt x="869469" y="682221"/>
                    </a:cubicBezTo>
                    <a:cubicBezTo>
                      <a:pt x="1345230" y="237600"/>
                      <a:pt x="2186480" y="18993"/>
                      <a:pt x="2780157" y="796"/>
                    </a:cubicBezTo>
                    <a:cubicBezTo>
                      <a:pt x="3578915" y="-16196"/>
                      <a:pt x="4327343" y="239585"/>
                      <a:pt x="4786376" y="689830"/>
                    </a:cubicBezTo>
                    <a:cubicBezTo>
                      <a:pt x="5245409" y="1140075"/>
                      <a:pt x="5616243" y="2144982"/>
                      <a:pt x="5534357" y="2702266"/>
                    </a:cubicBezTo>
                    <a:cubicBezTo>
                      <a:pt x="4746972" y="3017234"/>
                      <a:pt x="317897" y="2714654"/>
                      <a:pt x="62065" y="2579636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Szabadkézi sokszög 83"/>
              <p:cNvSpPr>
                <a:spLocks noChangeAspect="1"/>
              </p:cNvSpPr>
              <p:nvPr/>
            </p:nvSpPr>
            <p:spPr>
              <a:xfrm rot="20305699">
                <a:off x="3220523" y="5098997"/>
                <a:ext cx="1140237" cy="1131217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8EB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85" name="Szabadkézi sokszög 84"/>
              <p:cNvSpPr/>
              <p:nvPr/>
            </p:nvSpPr>
            <p:spPr>
              <a:xfrm rot="20305699">
                <a:off x="3680452" y="5126547"/>
                <a:ext cx="1077362" cy="106883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8EB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86" name="Szabadkézi sokszög 85"/>
              <p:cNvSpPr/>
              <p:nvPr/>
            </p:nvSpPr>
            <p:spPr>
              <a:xfrm flipH="1">
                <a:off x="3709218" y="252306"/>
                <a:ext cx="1214094" cy="1259945"/>
              </a:xfrm>
              <a:custGeom>
                <a:avLst/>
                <a:gdLst>
                  <a:gd name="connsiteX0" fmla="*/ 785044 w 1638668"/>
                  <a:gd name="connsiteY0" fmla="*/ 0 h 1612462"/>
                  <a:gd name="connsiteX1" fmla="*/ 850973 w 1638668"/>
                  <a:gd name="connsiteY1" fmla="*/ 3088 h 1612462"/>
                  <a:gd name="connsiteX2" fmla="*/ 1461695 w 1638668"/>
                  <a:gd name="connsiteY2" fmla="*/ 432645 h 1612462"/>
                  <a:gd name="connsiteX3" fmla="*/ 1489325 w 1638668"/>
                  <a:gd name="connsiteY3" fmla="*/ 520962 h 1612462"/>
                  <a:gd name="connsiteX4" fmla="*/ 1527274 w 1638668"/>
                  <a:gd name="connsiteY4" fmla="*/ 567462 h 1612462"/>
                  <a:gd name="connsiteX5" fmla="*/ 1638668 w 1638668"/>
                  <a:gd name="connsiteY5" fmla="*/ 929074 h 1612462"/>
                  <a:gd name="connsiteX6" fmla="*/ 976809 w 1638668"/>
                  <a:gd name="connsiteY6" fmla="*/ 1609374 h 1612462"/>
                  <a:gd name="connsiteX7" fmla="*/ 910880 w 1638668"/>
                  <a:gd name="connsiteY7" fmla="*/ 1612462 h 1612462"/>
                  <a:gd name="connsiteX8" fmla="*/ 910880 w 1638668"/>
                  <a:gd name="connsiteY8" fmla="*/ 1352713 h 1612462"/>
                  <a:gd name="connsiteX9" fmla="*/ 850973 w 1638668"/>
                  <a:gd name="connsiteY9" fmla="*/ 1363688 h 1612462"/>
                  <a:gd name="connsiteX10" fmla="*/ 817792 w 1638668"/>
                  <a:gd name="connsiteY10" fmla="*/ 1365242 h 1612462"/>
                  <a:gd name="connsiteX11" fmla="*/ 817792 w 1638668"/>
                  <a:gd name="connsiteY11" fmla="*/ 1367694 h 1612462"/>
                  <a:gd name="connsiteX12" fmla="*/ 808582 w 1638668"/>
                  <a:gd name="connsiteY12" fmla="*/ 1368136 h 1612462"/>
                  <a:gd name="connsiteX13" fmla="*/ 791327 w 1638668"/>
                  <a:gd name="connsiteY13" fmla="*/ 1366482 h 1612462"/>
                  <a:gd name="connsiteX14" fmla="*/ 785044 w 1638668"/>
                  <a:gd name="connsiteY14" fmla="*/ 1366776 h 1612462"/>
                  <a:gd name="connsiteX15" fmla="*/ 785044 w 1638668"/>
                  <a:gd name="connsiteY15" fmla="*/ 1365879 h 1612462"/>
                  <a:gd name="connsiteX16" fmla="*/ 727788 w 1638668"/>
                  <a:gd name="connsiteY16" fmla="*/ 1360390 h 1612462"/>
                  <a:gd name="connsiteX17" fmla="*/ 727788 w 1638668"/>
                  <a:gd name="connsiteY17" fmla="*/ 1612018 h 1612462"/>
                  <a:gd name="connsiteX18" fmla="*/ 718578 w 1638668"/>
                  <a:gd name="connsiteY18" fmla="*/ 1612460 h 1612462"/>
                  <a:gd name="connsiteX19" fmla="*/ 0 w 1638668"/>
                  <a:gd name="connsiteY19" fmla="*/ 929073 h 1612462"/>
                  <a:gd name="connsiteX20" fmla="*/ 56470 w 1638668"/>
                  <a:gd name="connsiteY20" fmla="*/ 663068 h 1612462"/>
                  <a:gd name="connsiteX21" fmla="*/ 98916 w 1638668"/>
                  <a:gd name="connsiteY21" fmla="*/ 588697 h 1612462"/>
                  <a:gd name="connsiteX22" fmla="*/ 101228 w 1638668"/>
                  <a:gd name="connsiteY22" fmla="*/ 563778 h 1612462"/>
                  <a:gd name="connsiteX23" fmla="*/ 663763 w 1638668"/>
                  <a:gd name="connsiteY23" fmla="*/ 15246 h 1612462"/>
                  <a:gd name="connsiteX24" fmla="*/ 785044 w 1638668"/>
                  <a:gd name="connsiteY24" fmla="*/ 3619 h 1612462"/>
                  <a:gd name="connsiteX0" fmla="*/ 785044 w 1638668"/>
                  <a:gd name="connsiteY0" fmla="*/ 531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24" fmla="*/ 785044 w 1638668"/>
                  <a:gd name="connsiteY24" fmla="*/ 531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  <a:gd name="connsiteX0" fmla="*/ 663763 w 1638668"/>
                  <a:gd name="connsiteY0" fmla="*/ 12158 h 1609374"/>
                  <a:gd name="connsiteX1" fmla="*/ 850973 w 1638668"/>
                  <a:gd name="connsiteY1" fmla="*/ 0 h 1609374"/>
                  <a:gd name="connsiteX2" fmla="*/ 1461695 w 1638668"/>
                  <a:gd name="connsiteY2" fmla="*/ 429557 h 1609374"/>
                  <a:gd name="connsiteX3" fmla="*/ 1489325 w 1638668"/>
                  <a:gd name="connsiteY3" fmla="*/ 517874 h 1609374"/>
                  <a:gd name="connsiteX4" fmla="*/ 1527274 w 1638668"/>
                  <a:gd name="connsiteY4" fmla="*/ 564374 h 1609374"/>
                  <a:gd name="connsiteX5" fmla="*/ 1638668 w 1638668"/>
                  <a:gd name="connsiteY5" fmla="*/ 925986 h 1609374"/>
                  <a:gd name="connsiteX6" fmla="*/ 976809 w 1638668"/>
                  <a:gd name="connsiteY6" fmla="*/ 1606286 h 1609374"/>
                  <a:gd name="connsiteX7" fmla="*/ 910880 w 1638668"/>
                  <a:gd name="connsiteY7" fmla="*/ 1609374 h 1609374"/>
                  <a:gd name="connsiteX8" fmla="*/ 910880 w 1638668"/>
                  <a:gd name="connsiteY8" fmla="*/ 1349625 h 1609374"/>
                  <a:gd name="connsiteX9" fmla="*/ 850973 w 1638668"/>
                  <a:gd name="connsiteY9" fmla="*/ 1360600 h 1609374"/>
                  <a:gd name="connsiteX10" fmla="*/ 817792 w 1638668"/>
                  <a:gd name="connsiteY10" fmla="*/ 1362154 h 1609374"/>
                  <a:gd name="connsiteX11" fmla="*/ 817792 w 1638668"/>
                  <a:gd name="connsiteY11" fmla="*/ 1364606 h 1609374"/>
                  <a:gd name="connsiteX12" fmla="*/ 808582 w 1638668"/>
                  <a:gd name="connsiteY12" fmla="*/ 1365048 h 1609374"/>
                  <a:gd name="connsiteX13" fmla="*/ 791327 w 1638668"/>
                  <a:gd name="connsiteY13" fmla="*/ 1363394 h 1609374"/>
                  <a:gd name="connsiteX14" fmla="*/ 785044 w 1638668"/>
                  <a:gd name="connsiteY14" fmla="*/ 1363688 h 1609374"/>
                  <a:gd name="connsiteX15" fmla="*/ 785044 w 1638668"/>
                  <a:gd name="connsiteY15" fmla="*/ 1362791 h 1609374"/>
                  <a:gd name="connsiteX16" fmla="*/ 727788 w 1638668"/>
                  <a:gd name="connsiteY16" fmla="*/ 1357302 h 1609374"/>
                  <a:gd name="connsiteX17" fmla="*/ 727788 w 1638668"/>
                  <a:gd name="connsiteY17" fmla="*/ 1608930 h 1609374"/>
                  <a:gd name="connsiteX18" fmla="*/ 718578 w 1638668"/>
                  <a:gd name="connsiteY18" fmla="*/ 1609372 h 1609374"/>
                  <a:gd name="connsiteX19" fmla="*/ 0 w 1638668"/>
                  <a:gd name="connsiteY19" fmla="*/ 925985 h 1609374"/>
                  <a:gd name="connsiteX20" fmla="*/ 56470 w 1638668"/>
                  <a:gd name="connsiteY20" fmla="*/ 659980 h 1609374"/>
                  <a:gd name="connsiteX21" fmla="*/ 98916 w 1638668"/>
                  <a:gd name="connsiteY21" fmla="*/ 585609 h 1609374"/>
                  <a:gd name="connsiteX22" fmla="*/ 101228 w 1638668"/>
                  <a:gd name="connsiteY22" fmla="*/ 560690 h 1609374"/>
                  <a:gd name="connsiteX23" fmla="*/ 663763 w 1638668"/>
                  <a:gd name="connsiteY23" fmla="*/ 12158 h 160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8668" h="1609374">
                    <a:moveTo>
                      <a:pt x="663763" y="12158"/>
                    </a:moveTo>
                    <a:cubicBezTo>
                      <a:pt x="734833" y="-4896"/>
                      <a:pt x="788570" y="4053"/>
                      <a:pt x="850973" y="0"/>
                    </a:cubicBezTo>
                    <a:cubicBezTo>
                      <a:pt x="1129791" y="26264"/>
                      <a:pt x="1362678" y="196640"/>
                      <a:pt x="1461695" y="429557"/>
                    </a:cubicBezTo>
                    <a:lnTo>
                      <a:pt x="1489325" y="517874"/>
                    </a:lnTo>
                    <a:lnTo>
                      <a:pt x="1527274" y="564374"/>
                    </a:lnTo>
                    <a:cubicBezTo>
                      <a:pt x="1597873" y="669276"/>
                      <a:pt x="1638668" y="793212"/>
                      <a:pt x="1638668" y="925986"/>
                    </a:cubicBezTo>
                    <a:cubicBezTo>
                      <a:pt x="1638668" y="1280051"/>
                      <a:pt x="1348566" y="1571267"/>
                      <a:pt x="976809" y="1606286"/>
                    </a:cubicBezTo>
                    <a:lnTo>
                      <a:pt x="910880" y="1609374"/>
                    </a:lnTo>
                    <a:lnTo>
                      <a:pt x="910880" y="1349625"/>
                    </a:lnTo>
                    <a:lnTo>
                      <a:pt x="850973" y="1360600"/>
                    </a:lnTo>
                    <a:lnTo>
                      <a:pt x="817792" y="1362154"/>
                    </a:lnTo>
                    <a:lnTo>
                      <a:pt x="817792" y="1364606"/>
                    </a:lnTo>
                    <a:lnTo>
                      <a:pt x="808582" y="1365048"/>
                    </a:lnTo>
                    <a:lnTo>
                      <a:pt x="791327" y="1363394"/>
                    </a:lnTo>
                    <a:lnTo>
                      <a:pt x="785044" y="1363688"/>
                    </a:lnTo>
                    <a:lnTo>
                      <a:pt x="785044" y="1362791"/>
                    </a:lnTo>
                    <a:lnTo>
                      <a:pt x="727788" y="1357302"/>
                    </a:lnTo>
                    <a:lnTo>
                      <a:pt x="727788" y="1608930"/>
                    </a:lnTo>
                    <a:lnTo>
                      <a:pt x="718578" y="1609372"/>
                    </a:lnTo>
                    <a:cubicBezTo>
                      <a:pt x="321718" y="1609372"/>
                      <a:pt x="0" y="1303409"/>
                      <a:pt x="0" y="925985"/>
                    </a:cubicBezTo>
                    <a:cubicBezTo>
                      <a:pt x="0" y="831629"/>
                      <a:pt x="20108" y="741739"/>
                      <a:pt x="56470" y="659980"/>
                    </a:cubicBezTo>
                    <a:lnTo>
                      <a:pt x="98916" y="585609"/>
                    </a:lnTo>
                    <a:lnTo>
                      <a:pt x="101228" y="560690"/>
                    </a:lnTo>
                    <a:cubicBezTo>
                      <a:pt x="152851" y="285841"/>
                      <a:pt x="377250" y="67916"/>
                      <a:pt x="663763" y="1215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Ellipszis 86"/>
              <p:cNvSpPr/>
              <p:nvPr/>
            </p:nvSpPr>
            <p:spPr>
              <a:xfrm flipH="1">
                <a:off x="3888587" y="958937"/>
                <a:ext cx="118920" cy="120085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Szabadkézi sokszög 87"/>
              <p:cNvSpPr/>
              <p:nvPr/>
            </p:nvSpPr>
            <p:spPr>
              <a:xfrm>
                <a:off x="4347155" y="715428"/>
                <a:ext cx="3664" cy="500697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Szabadkézi sokszög 88"/>
              <p:cNvSpPr/>
              <p:nvPr/>
            </p:nvSpPr>
            <p:spPr>
              <a:xfrm>
                <a:off x="4651948" y="995408"/>
                <a:ext cx="24687" cy="2468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Ellipszis 100"/>
              <p:cNvSpPr/>
              <p:nvPr/>
            </p:nvSpPr>
            <p:spPr>
              <a:xfrm flipH="1">
                <a:off x="4680551" y="952980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Szabadkézi sokszög 152"/>
              <p:cNvSpPr/>
              <p:nvPr/>
            </p:nvSpPr>
            <p:spPr>
              <a:xfrm>
                <a:off x="4644689" y="997877"/>
                <a:ext cx="7259" cy="1789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Szabadkézi sokszög 164"/>
              <p:cNvSpPr/>
              <p:nvPr/>
            </p:nvSpPr>
            <p:spPr>
              <a:xfrm>
                <a:off x="4331681" y="471714"/>
                <a:ext cx="458999" cy="87797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7646 w 936812"/>
                  <a:gd name="connsiteY0" fmla="*/ 0 h 1682546"/>
                  <a:gd name="connsiteX1" fmla="*/ 936812 w 936812"/>
                  <a:gd name="connsiteY1" fmla="*/ 297499 h 1682546"/>
                  <a:gd name="connsiteX2" fmla="*/ 0 w 936812"/>
                  <a:gd name="connsiteY2" fmla="*/ 1682546 h 1682546"/>
                  <a:gd name="connsiteX3" fmla="*/ 7646 w 936812"/>
                  <a:gd name="connsiteY3" fmla="*/ 0 h 1682546"/>
                  <a:gd name="connsiteX0" fmla="*/ 7646 w 936812"/>
                  <a:gd name="connsiteY0" fmla="*/ 0 h 1715603"/>
                  <a:gd name="connsiteX1" fmla="*/ 936812 w 936812"/>
                  <a:gd name="connsiteY1" fmla="*/ 330556 h 1715603"/>
                  <a:gd name="connsiteX2" fmla="*/ 0 w 936812"/>
                  <a:gd name="connsiteY2" fmla="*/ 1715603 h 1715603"/>
                  <a:gd name="connsiteX3" fmla="*/ 7646 w 936812"/>
                  <a:gd name="connsiteY3" fmla="*/ 0 h 171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715603">
                    <a:moveTo>
                      <a:pt x="7646" y="0"/>
                    </a:moveTo>
                    <a:cubicBezTo>
                      <a:pt x="319917" y="0"/>
                      <a:pt x="624541" y="330556"/>
                      <a:pt x="936812" y="330556"/>
                    </a:cubicBezTo>
                    <a:cubicBezTo>
                      <a:pt x="936812" y="1095496"/>
                      <a:pt x="517387" y="1715603"/>
                      <a:pt x="0" y="1715603"/>
                    </a:cubicBezTo>
                    <a:cubicBezTo>
                      <a:pt x="2549" y="1154754"/>
                      <a:pt x="5097" y="560849"/>
                      <a:pt x="7646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Szabadkézi sokszög 165"/>
              <p:cNvSpPr/>
              <p:nvPr/>
            </p:nvSpPr>
            <p:spPr>
              <a:xfrm flipH="1">
                <a:off x="3887967" y="472819"/>
                <a:ext cx="462747" cy="882198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  <a:gd name="connsiteX0" fmla="*/ 0 w 936812"/>
                  <a:gd name="connsiteY0" fmla="*/ 0 h 1699074"/>
                  <a:gd name="connsiteX1" fmla="*/ 936812 w 936812"/>
                  <a:gd name="connsiteY1" fmla="*/ 314027 h 1699074"/>
                  <a:gd name="connsiteX2" fmla="*/ 0 w 936812"/>
                  <a:gd name="connsiteY2" fmla="*/ 1699074 h 1699074"/>
                  <a:gd name="connsiteX3" fmla="*/ 0 w 936812"/>
                  <a:gd name="connsiteY3" fmla="*/ 0 h 1699074"/>
                  <a:gd name="connsiteX0" fmla="*/ 0 w 944460"/>
                  <a:gd name="connsiteY0" fmla="*/ 0 h 1723866"/>
                  <a:gd name="connsiteX1" fmla="*/ 944460 w 944460"/>
                  <a:gd name="connsiteY1" fmla="*/ 338819 h 1723866"/>
                  <a:gd name="connsiteX2" fmla="*/ 7648 w 944460"/>
                  <a:gd name="connsiteY2" fmla="*/ 1723866 h 1723866"/>
                  <a:gd name="connsiteX3" fmla="*/ 0 w 944460"/>
                  <a:gd name="connsiteY3" fmla="*/ 0 h 17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460" h="1723866">
                    <a:moveTo>
                      <a:pt x="0" y="0"/>
                    </a:moveTo>
                    <a:cubicBezTo>
                      <a:pt x="312271" y="0"/>
                      <a:pt x="632189" y="338819"/>
                      <a:pt x="944460" y="338819"/>
                    </a:cubicBezTo>
                    <a:cubicBezTo>
                      <a:pt x="944460" y="1103759"/>
                      <a:pt x="525035" y="1723866"/>
                      <a:pt x="7648" y="1723866"/>
                    </a:cubicBezTo>
                    <a:cubicBezTo>
                      <a:pt x="5099" y="1149244"/>
                      <a:pt x="2549" y="574622"/>
                      <a:pt x="0" y="0"/>
                    </a:cubicBez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Szabadkézi sokszög 166"/>
              <p:cNvSpPr/>
              <p:nvPr/>
            </p:nvSpPr>
            <p:spPr>
              <a:xfrm>
                <a:off x="3525413" y="1477899"/>
                <a:ext cx="1525204" cy="4453094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68067 w 2283402"/>
                  <a:gd name="connsiteY3" fmla="*/ 2763723 h 6741081"/>
                  <a:gd name="connsiteX4" fmla="*/ 2217240 w 2283402"/>
                  <a:gd name="connsiteY4" fmla="*/ 4338790 h 6741081"/>
                  <a:gd name="connsiteX5" fmla="*/ 2195611 w 2283402"/>
                  <a:gd name="connsiteY5" fmla="*/ 6621415 h 6741081"/>
                  <a:gd name="connsiteX6" fmla="*/ 404747 w 2283402"/>
                  <a:gd name="connsiteY6" fmla="*/ 6589245 h 6741081"/>
                  <a:gd name="connsiteX7" fmla="*/ 451380 w 2283402"/>
                  <a:gd name="connsiteY7" fmla="*/ 4424036 h 6741081"/>
                  <a:gd name="connsiteX8" fmla="*/ 25850 w 2283402"/>
                  <a:gd name="connsiteY8" fmla="*/ 2281166 h 6741081"/>
                  <a:gd name="connsiteX9" fmla="*/ 407699 w 2283402"/>
                  <a:gd name="connsiteY9" fmla="*/ 1323982 h 6741081"/>
                  <a:gd name="connsiteX10" fmla="*/ 423404 w 2283402"/>
                  <a:gd name="connsiteY10" fmla="*/ 1313156 h 6741081"/>
                  <a:gd name="connsiteX11" fmla="*/ 1168932 w 2283402"/>
                  <a:gd name="connsiteY11" fmla="*/ 1119694 h 6741081"/>
                  <a:gd name="connsiteX12" fmla="*/ 568663 w 2283402"/>
                  <a:gd name="connsiteY12" fmla="*/ 0 h 6741081"/>
                  <a:gd name="connsiteX13" fmla="*/ 1769200 w 2283402"/>
                  <a:gd name="connsiteY13" fmla="*/ 0 h 6741081"/>
                  <a:gd name="connsiteX14" fmla="*/ 1816713 w 2283402"/>
                  <a:gd name="connsiteY14" fmla="*/ 12568 h 6741081"/>
                  <a:gd name="connsiteX15" fmla="*/ 2098595 w 2283402"/>
                  <a:gd name="connsiteY15" fmla="*/ 381480 h 6741081"/>
                  <a:gd name="connsiteX16" fmla="*/ 2098595 w 2283402"/>
                  <a:gd name="connsiteY16" fmla="*/ 580179 h 6741081"/>
                  <a:gd name="connsiteX17" fmla="*/ 1968235 w 2283402"/>
                  <a:gd name="connsiteY17" fmla="*/ 860482 h 6741081"/>
                  <a:gd name="connsiteX18" fmla="*/ 1930167 w 2283402"/>
                  <a:gd name="connsiteY18" fmla="*/ 888455 h 6741081"/>
                  <a:gd name="connsiteX19" fmla="*/ 1930167 w 2283402"/>
                  <a:gd name="connsiteY19" fmla="*/ 1323982 h 6741081"/>
                  <a:gd name="connsiteX20" fmla="*/ 1914460 w 2283402"/>
                  <a:gd name="connsiteY20" fmla="*/ 1313155 h 6741081"/>
                  <a:gd name="connsiteX21" fmla="*/ 1168932 w 2283402"/>
                  <a:gd name="connsiteY21" fmla="*/ 1119693 h 6741081"/>
                  <a:gd name="connsiteX22" fmla="*/ 423404 w 2283402"/>
                  <a:gd name="connsiteY22" fmla="*/ 1313155 h 6741081"/>
                  <a:gd name="connsiteX23" fmla="*/ 407699 w 2283402"/>
                  <a:gd name="connsiteY23" fmla="*/ 1323981 h 6741081"/>
                  <a:gd name="connsiteX24" fmla="*/ 407699 w 2283402"/>
                  <a:gd name="connsiteY24" fmla="*/ 888455 h 6741081"/>
                  <a:gd name="connsiteX25" fmla="*/ 369631 w 2283402"/>
                  <a:gd name="connsiteY25" fmla="*/ 860482 h 6741081"/>
                  <a:gd name="connsiteX26" fmla="*/ 239270 w 2283402"/>
                  <a:gd name="connsiteY26" fmla="*/ 580179 h 6741081"/>
                  <a:gd name="connsiteX27" fmla="*/ 239270 w 2283402"/>
                  <a:gd name="connsiteY27" fmla="*/ 381480 h 6741081"/>
                  <a:gd name="connsiteX28" fmla="*/ 521151 w 2283402"/>
                  <a:gd name="connsiteY28" fmla="*/ 12568 h 6741081"/>
                  <a:gd name="connsiteX29" fmla="*/ 568663 w 2283402"/>
                  <a:gd name="connsiteY29" fmla="*/ 0 h 6741081"/>
                  <a:gd name="connsiteX0" fmla="*/ 1168932 w 2217240"/>
                  <a:gd name="connsiteY0" fmla="*/ 1119694 h 6741081"/>
                  <a:gd name="connsiteX1" fmla="*/ 1914460 w 2217240"/>
                  <a:gd name="connsiteY1" fmla="*/ 1313156 h 6741081"/>
                  <a:gd name="connsiteX2" fmla="*/ 1930167 w 2217240"/>
                  <a:gd name="connsiteY2" fmla="*/ 1323983 h 6741081"/>
                  <a:gd name="connsiteX3" fmla="*/ 2217240 w 2217240"/>
                  <a:gd name="connsiteY3" fmla="*/ 4338790 h 6741081"/>
                  <a:gd name="connsiteX4" fmla="*/ 2195611 w 2217240"/>
                  <a:gd name="connsiteY4" fmla="*/ 6621415 h 6741081"/>
                  <a:gd name="connsiteX5" fmla="*/ 404747 w 2217240"/>
                  <a:gd name="connsiteY5" fmla="*/ 6589245 h 6741081"/>
                  <a:gd name="connsiteX6" fmla="*/ 451380 w 2217240"/>
                  <a:gd name="connsiteY6" fmla="*/ 4424036 h 6741081"/>
                  <a:gd name="connsiteX7" fmla="*/ 25850 w 2217240"/>
                  <a:gd name="connsiteY7" fmla="*/ 2281166 h 6741081"/>
                  <a:gd name="connsiteX8" fmla="*/ 407699 w 2217240"/>
                  <a:gd name="connsiteY8" fmla="*/ 1323982 h 6741081"/>
                  <a:gd name="connsiteX9" fmla="*/ 423404 w 2217240"/>
                  <a:gd name="connsiteY9" fmla="*/ 1313156 h 6741081"/>
                  <a:gd name="connsiteX10" fmla="*/ 1168932 w 2217240"/>
                  <a:gd name="connsiteY10" fmla="*/ 1119694 h 6741081"/>
                  <a:gd name="connsiteX11" fmla="*/ 568663 w 2217240"/>
                  <a:gd name="connsiteY11" fmla="*/ 0 h 6741081"/>
                  <a:gd name="connsiteX12" fmla="*/ 1769200 w 2217240"/>
                  <a:gd name="connsiteY12" fmla="*/ 0 h 6741081"/>
                  <a:gd name="connsiteX13" fmla="*/ 1816713 w 2217240"/>
                  <a:gd name="connsiteY13" fmla="*/ 12568 h 6741081"/>
                  <a:gd name="connsiteX14" fmla="*/ 2098595 w 2217240"/>
                  <a:gd name="connsiteY14" fmla="*/ 381480 h 6741081"/>
                  <a:gd name="connsiteX15" fmla="*/ 2098595 w 2217240"/>
                  <a:gd name="connsiteY15" fmla="*/ 580179 h 6741081"/>
                  <a:gd name="connsiteX16" fmla="*/ 1968235 w 2217240"/>
                  <a:gd name="connsiteY16" fmla="*/ 860482 h 6741081"/>
                  <a:gd name="connsiteX17" fmla="*/ 1930167 w 2217240"/>
                  <a:gd name="connsiteY17" fmla="*/ 888455 h 6741081"/>
                  <a:gd name="connsiteX18" fmla="*/ 1930167 w 2217240"/>
                  <a:gd name="connsiteY18" fmla="*/ 1323982 h 6741081"/>
                  <a:gd name="connsiteX19" fmla="*/ 1914460 w 2217240"/>
                  <a:gd name="connsiteY19" fmla="*/ 1313155 h 6741081"/>
                  <a:gd name="connsiteX20" fmla="*/ 1168932 w 2217240"/>
                  <a:gd name="connsiteY20" fmla="*/ 1119693 h 6741081"/>
                  <a:gd name="connsiteX21" fmla="*/ 423404 w 2217240"/>
                  <a:gd name="connsiteY21" fmla="*/ 1313155 h 6741081"/>
                  <a:gd name="connsiteX22" fmla="*/ 407699 w 2217240"/>
                  <a:gd name="connsiteY22" fmla="*/ 1323981 h 6741081"/>
                  <a:gd name="connsiteX23" fmla="*/ 407699 w 2217240"/>
                  <a:gd name="connsiteY23" fmla="*/ 888455 h 6741081"/>
                  <a:gd name="connsiteX24" fmla="*/ 369631 w 2217240"/>
                  <a:gd name="connsiteY24" fmla="*/ 860482 h 6741081"/>
                  <a:gd name="connsiteX25" fmla="*/ 239270 w 2217240"/>
                  <a:gd name="connsiteY25" fmla="*/ 580179 h 6741081"/>
                  <a:gd name="connsiteX26" fmla="*/ 239270 w 2217240"/>
                  <a:gd name="connsiteY26" fmla="*/ 381480 h 6741081"/>
                  <a:gd name="connsiteX27" fmla="*/ 521151 w 2217240"/>
                  <a:gd name="connsiteY27" fmla="*/ 12568 h 6741081"/>
                  <a:gd name="connsiteX28" fmla="*/ 568663 w 2217240"/>
                  <a:gd name="connsiteY28" fmla="*/ 0 h 6741081"/>
                  <a:gd name="connsiteX0" fmla="*/ 1168932 w 2218990"/>
                  <a:gd name="connsiteY0" fmla="*/ 1119694 h 6741081"/>
                  <a:gd name="connsiteX1" fmla="*/ 1914460 w 2218990"/>
                  <a:gd name="connsiteY1" fmla="*/ 1313156 h 6741081"/>
                  <a:gd name="connsiteX2" fmla="*/ 1930167 w 2218990"/>
                  <a:gd name="connsiteY2" fmla="*/ 1323983 h 6741081"/>
                  <a:gd name="connsiteX3" fmla="*/ 2087869 w 2218990"/>
                  <a:gd name="connsiteY3" fmla="*/ 2458375 h 6741081"/>
                  <a:gd name="connsiteX4" fmla="*/ 2217240 w 2218990"/>
                  <a:gd name="connsiteY4" fmla="*/ 4338790 h 6741081"/>
                  <a:gd name="connsiteX5" fmla="*/ 2195611 w 2218990"/>
                  <a:gd name="connsiteY5" fmla="*/ 6621415 h 6741081"/>
                  <a:gd name="connsiteX6" fmla="*/ 404747 w 2218990"/>
                  <a:gd name="connsiteY6" fmla="*/ 6589245 h 6741081"/>
                  <a:gd name="connsiteX7" fmla="*/ 451380 w 2218990"/>
                  <a:gd name="connsiteY7" fmla="*/ 4424036 h 6741081"/>
                  <a:gd name="connsiteX8" fmla="*/ 25850 w 2218990"/>
                  <a:gd name="connsiteY8" fmla="*/ 2281166 h 6741081"/>
                  <a:gd name="connsiteX9" fmla="*/ 407699 w 2218990"/>
                  <a:gd name="connsiteY9" fmla="*/ 1323982 h 6741081"/>
                  <a:gd name="connsiteX10" fmla="*/ 423404 w 2218990"/>
                  <a:gd name="connsiteY10" fmla="*/ 1313156 h 6741081"/>
                  <a:gd name="connsiteX11" fmla="*/ 1168932 w 2218990"/>
                  <a:gd name="connsiteY11" fmla="*/ 1119694 h 6741081"/>
                  <a:gd name="connsiteX12" fmla="*/ 568663 w 2218990"/>
                  <a:gd name="connsiteY12" fmla="*/ 0 h 6741081"/>
                  <a:gd name="connsiteX13" fmla="*/ 1769200 w 2218990"/>
                  <a:gd name="connsiteY13" fmla="*/ 0 h 6741081"/>
                  <a:gd name="connsiteX14" fmla="*/ 1816713 w 2218990"/>
                  <a:gd name="connsiteY14" fmla="*/ 12568 h 6741081"/>
                  <a:gd name="connsiteX15" fmla="*/ 2098595 w 2218990"/>
                  <a:gd name="connsiteY15" fmla="*/ 381480 h 6741081"/>
                  <a:gd name="connsiteX16" fmla="*/ 2098595 w 2218990"/>
                  <a:gd name="connsiteY16" fmla="*/ 580179 h 6741081"/>
                  <a:gd name="connsiteX17" fmla="*/ 1968235 w 2218990"/>
                  <a:gd name="connsiteY17" fmla="*/ 860482 h 6741081"/>
                  <a:gd name="connsiteX18" fmla="*/ 1930167 w 2218990"/>
                  <a:gd name="connsiteY18" fmla="*/ 888455 h 6741081"/>
                  <a:gd name="connsiteX19" fmla="*/ 1930167 w 2218990"/>
                  <a:gd name="connsiteY19" fmla="*/ 1323982 h 6741081"/>
                  <a:gd name="connsiteX20" fmla="*/ 1914460 w 2218990"/>
                  <a:gd name="connsiteY20" fmla="*/ 1313155 h 6741081"/>
                  <a:gd name="connsiteX21" fmla="*/ 1168932 w 2218990"/>
                  <a:gd name="connsiteY21" fmla="*/ 1119693 h 6741081"/>
                  <a:gd name="connsiteX22" fmla="*/ 423404 w 2218990"/>
                  <a:gd name="connsiteY22" fmla="*/ 1313155 h 6741081"/>
                  <a:gd name="connsiteX23" fmla="*/ 407699 w 2218990"/>
                  <a:gd name="connsiteY23" fmla="*/ 1323981 h 6741081"/>
                  <a:gd name="connsiteX24" fmla="*/ 407699 w 2218990"/>
                  <a:gd name="connsiteY24" fmla="*/ 888455 h 6741081"/>
                  <a:gd name="connsiteX25" fmla="*/ 369631 w 2218990"/>
                  <a:gd name="connsiteY25" fmla="*/ 860482 h 6741081"/>
                  <a:gd name="connsiteX26" fmla="*/ 239270 w 2218990"/>
                  <a:gd name="connsiteY26" fmla="*/ 580179 h 6741081"/>
                  <a:gd name="connsiteX27" fmla="*/ 239270 w 2218990"/>
                  <a:gd name="connsiteY27" fmla="*/ 381480 h 6741081"/>
                  <a:gd name="connsiteX28" fmla="*/ 521151 w 2218990"/>
                  <a:gd name="connsiteY28" fmla="*/ 12568 h 6741081"/>
                  <a:gd name="connsiteX29" fmla="*/ 568663 w 2218990"/>
                  <a:gd name="connsiteY29" fmla="*/ 0 h 6741081"/>
                  <a:gd name="connsiteX0" fmla="*/ 1168932 w 2304668"/>
                  <a:gd name="connsiteY0" fmla="*/ 1119694 h 6992925"/>
                  <a:gd name="connsiteX1" fmla="*/ 1914460 w 2304668"/>
                  <a:gd name="connsiteY1" fmla="*/ 1313156 h 6992925"/>
                  <a:gd name="connsiteX2" fmla="*/ 1930167 w 2304668"/>
                  <a:gd name="connsiteY2" fmla="*/ 1323983 h 6992925"/>
                  <a:gd name="connsiteX3" fmla="*/ 2087869 w 2304668"/>
                  <a:gd name="connsiteY3" fmla="*/ 2458375 h 6992925"/>
                  <a:gd name="connsiteX4" fmla="*/ 2195611 w 2304668"/>
                  <a:gd name="connsiteY4" fmla="*/ 6621415 h 6992925"/>
                  <a:gd name="connsiteX5" fmla="*/ 404747 w 2304668"/>
                  <a:gd name="connsiteY5" fmla="*/ 6589245 h 6992925"/>
                  <a:gd name="connsiteX6" fmla="*/ 451380 w 2304668"/>
                  <a:gd name="connsiteY6" fmla="*/ 4424036 h 6992925"/>
                  <a:gd name="connsiteX7" fmla="*/ 25850 w 2304668"/>
                  <a:gd name="connsiteY7" fmla="*/ 2281166 h 6992925"/>
                  <a:gd name="connsiteX8" fmla="*/ 407699 w 2304668"/>
                  <a:gd name="connsiteY8" fmla="*/ 1323982 h 6992925"/>
                  <a:gd name="connsiteX9" fmla="*/ 423404 w 2304668"/>
                  <a:gd name="connsiteY9" fmla="*/ 1313156 h 6992925"/>
                  <a:gd name="connsiteX10" fmla="*/ 1168932 w 2304668"/>
                  <a:gd name="connsiteY10" fmla="*/ 1119694 h 6992925"/>
                  <a:gd name="connsiteX11" fmla="*/ 568663 w 2304668"/>
                  <a:gd name="connsiteY11" fmla="*/ 0 h 6992925"/>
                  <a:gd name="connsiteX12" fmla="*/ 1769200 w 2304668"/>
                  <a:gd name="connsiteY12" fmla="*/ 0 h 6992925"/>
                  <a:gd name="connsiteX13" fmla="*/ 1816713 w 2304668"/>
                  <a:gd name="connsiteY13" fmla="*/ 12568 h 6992925"/>
                  <a:gd name="connsiteX14" fmla="*/ 2098595 w 2304668"/>
                  <a:gd name="connsiteY14" fmla="*/ 381480 h 6992925"/>
                  <a:gd name="connsiteX15" fmla="*/ 2098595 w 2304668"/>
                  <a:gd name="connsiteY15" fmla="*/ 580179 h 6992925"/>
                  <a:gd name="connsiteX16" fmla="*/ 1968235 w 2304668"/>
                  <a:gd name="connsiteY16" fmla="*/ 860482 h 6992925"/>
                  <a:gd name="connsiteX17" fmla="*/ 1930167 w 2304668"/>
                  <a:gd name="connsiteY17" fmla="*/ 888455 h 6992925"/>
                  <a:gd name="connsiteX18" fmla="*/ 1930167 w 2304668"/>
                  <a:gd name="connsiteY18" fmla="*/ 1323982 h 6992925"/>
                  <a:gd name="connsiteX19" fmla="*/ 1914460 w 2304668"/>
                  <a:gd name="connsiteY19" fmla="*/ 1313155 h 6992925"/>
                  <a:gd name="connsiteX20" fmla="*/ 1168932 w 2304668"/>
                  <a:gd name="connsiteY20" fmla="*/ 1119693 h 6992925"/>
                  <a:gd name="connsiteX21" fmla="*/ 423404 w 2304668"/>
                  <a:gd name="connsiteY21" fmla="*/ 1313155 h 6992925"/>
                  <a:gd name="connsiteX22" fmla="*/ 407699 w 2304668"/>
                  <a:gd name="connsiteY22" fmla="*/ 1323981 h 6992925"/>
                  <a:gd name="connsiteX23" fmla="*/ 407699 w 2304668"/>
                  <a:gd name="connsiteY23" fmla="*/ 888455 h 6992925"/>
                  <a:gd name="connsiteX24" fmla="*/ 369631 w 2304668"/>
                  <a:gd name="connsiteY24" fmla="*/ 860482 h 6992925"/>
                  <a:gd name="connsiteX25" fmla="*/ 239270 w 2304668"/>
                  <a:gd name="connsiteY25" fmla="*/ 580179 h 6992925"/>
                  <a:gd name="connsiteX26" fmla="*/ 239270 w 2304668"/>
                  <a:gd name="connsiteY26" fmla="*/ 381480 h 6992925"/>
                  <a:gd name="connsiteX27" fmla="*/ 521151 w 2304668"/>
                  <a:gd name="connsiteY27" fmla="*/ 12568 h 6992925"/>
                  <a:gd name="connsiteX28" fmla="*/ 568663 w 2304668"/>
                  <a:gd name="connsiteY28" fmla="*/ 0 h 6992925"/>
                  <a:gd name="connsiteX0" fmla="*/ 1168932 w 2304668"/>
                  <a:gd name="connsiteY0" fmla="*/ 1119694 h 6781347"/>
                  <a:gd name="connsiteX1" fmla="*/ 1914460 w 2304668"/>
                  <a:gd name="connsiteY1" fmla="*/ 1313156 h 6781347"/>
                  <a:gd name="connsiteX2" fmla="*/ 1930167 w 2304668"/>
                  <a:gd name="connsiteY2" fmla="*/ 1323983 h 6781347"/>
                  <a:gd name="connsiteX3" fmla="*/ 2087869 w 2304668"/>
                  <a:gd name="connsiteY3" fmla="*/ 2458375 h 6781347"/>
                  <a:gd name="connsiteX4" fmla="*/ 2195611 w 2304668"/>
                  <a:gd name="connsiteY4" fmla="*/ 6621415 h 6781347"/>
                  <a:gd name="connsiteX5" fmla="*/ 404747 w 2304668"/>
                  <a:gd name="connsiteY5" fmla="*/ 6589245 h 6781347"/>
                  <a:gd name="connsiteX6" fmla="*/ 451380 w 2304668"/>
                  <a:gd name="connsiteY6" fmla="*/ 4424036 h 6781347"/>
                  <a:gd name="connsiteX7" fmla="*/ 25850 w 2304668"/>
                  <a:gd name="connsiteY7" fmla="*/ 2281166 h 6781347"/>
                  <a:gd name="connsiteX8" fmla="*/ 407699 w 2304668"/>
                  <a:gd name="connsiteY8" fmla="*/ 1323982 h 6781347"/>
                  <a:gd name="connsiteX9" fmla="*/ 423404 w 2304668"/>
                  <a:gd name="connsiteY9" fmla="*/ 1313156 h 6781347"/>
                  <a:gd name="connsiteX10" fmla="*/ 1168932 w 2304668"/>
                  <a:gd name="connsiteY10" fmla="*/ 1119694 h 6781347"/>
                  <a:gd name="connsiteX11" fmla="*/ 568663 w 2304668"/>
                  <a:gd name="connsiteY11" fmla="*/ 0 h 6781347"/>
                  <a:gd name="connsiteX12" fmla="*/ 1769200 w 2304668"/>
                  <a:gd name="connsiteY12" fmla="*/ 0 h 6781347"/>
                  <a:gd name="connsiteX13" fmla="*/ 1816713 w 2304668"/>
                  <a:gd name="connsiteY13" fmla="*/ 12568 h 6781347"/>
                  <a:gd name="connsiteX14" fmla="*/ 2098595 w 2304668"/>
                  <a:gd name="connsiteY14" fmla="*/ 381480 h 6781347"/>
                  <a:gd name="connsiteX15" fmla="*/ 2098595 w 2304668"/>
                  <a:gd name="connsiteY15" fmla="*/ 580179 h 6781347"/>
                  <a:gd name="connsiteX16" fmla="*/ 1968235 w 2304668"/>
                  <a:gd name="connsiteY16" fmla="*/ 860482 h 6781347"/>
                  <a:gd name="connsiteX17" fmla="*/ 1930167 w 2304668"/>
                  <a:gd name="connsiteY17" fmla="*/ 888455 h 6781347"/>
                  <a:gd name="connsiteX18" fmla="*/ 1930167 w 2304668"/>
                  <a:gd name="connsiteY18" fmla="*/ 1323982 h 6781347"/>
                  <a:gd name="connsiteX19" fmla="*/ 1914460 w 2304668"/>
                  <a:gd name="connsiteY19" fmla="*/ 1313155 h 6781347"/>
                  <a:gd name="connsiteX20" fmla="*/ 1168932 w 2304668"/>
                  <a:gd name="connsiteY20" fmla="*/ 1119693 h 6781347"/>
                  <a:gd name="connsiteX21" fmla="*/ 423404 w 2304668"/>
                  <a:gd name="connsiteY21" fmla="*/ 1313155 h 6781347"/>
                  <a:gd name="connsiteX22" fmla="*/ 407699 w 2304668"/>
                  <a:gd name="connsiteY22" fmla="*/ 1323981 h 6781347"/>
                  <a:gd name="connsiteX23" fmla="*/ 407699 w 2304668"/>
                  <a:gd name="connsiteY23" fmla="*/ 888455 h 6781347"/>
                  <a:gd name="connsiteX24" fmla="*/ 369631 w 2304668"/>
                  <a:gd name="connsiteY24" fmla="*/ 860482 h 6781347"/>
                  <a:gd name="connsiteX25" fmla="*/ 239270 w 2304668"/>
                  <a:gd name="connsiteY25" fmla="*/ 580179 h 6781347"/>
                  <a:gd name="connsiteX26" fmla="*/ 239270 w 2304668"/>
                  <a:gd name="connsiteY26" fmla="*/ 381480 h 6781347"/>
                  <a:gd name="connsiteX27" fmla="*/ 521151 w 2304668"/>
                  <a:gd name="connsiteY27" fmla="*/ 12568 h 6781347"/>
                  <a:gd name="connsiteX28" fmla="*/ 568663 w 2304668"/>
                  <a:gd name="connsiteY28" fmla="*/ 0 h 6781347"/>
                  <a:gd name="connsiteX0" fmla="*/ 929661 w 2065397"/>
                  <a:gd name="connsiteY0" fmla="*/ 1119694 h 6781347"/>
                  <a:gd name="connsiteX1" fmla="*/ 1675189 w 2065397"/>
                  <a:gd name="connsiteY1" fmla="*/ 1313156 h 6781347"/>
                  <a:gd name="connsiteX2" fmla="*/ 1690896 w 2065397"/>
                  <a:gd name="connsiteY2" fmla="*/ 1323983 h 6781347"/>
                  <a:gd name="connsiteX3" fmla="*/ 1848598 w 2065397"/>
                  <a:gd name="connsiteY3" fmla="*/ 2458375 h 6781347"/>
                  <a:gd name="connsiteX4" fmla="*/ 1956340 w 2065397"/>
                  <a:gd name="connsiteY4" fmla="*/ 6621415 h 6781347"/>
                  <a:gd name="connsiteX5" fmla="*/ 165476 w 2065397"/>
                  <a:gd name="connsiteY5" fmla="*/ 6589245 h 6781347"/>
                  <a:gd name="connsiteX6" fmla="*/ 212109 w 2065397"/>
                  <a:gd name="connsiteY6" fmla="*/ 4424036 h 6781347"/>
                  <a:gd name="connsiteX7" fmla="*/ 168428 w 2065397"/>
                  <a:gd name="connsiteY7" fmla="*/ 1323982 h 6781347"/>
                  <a:gd name="connsiteX8" fmla="*/ 184133 w 2065397"/>
                  <a:gd name="connsiteY8" fmla="*/ 1313156 h 6781347"/>
                  <a:gd name="connsiteX9" fmla="*/ 929661 w 2065397"/>
                  <a:gd name="connsiteY9" fmla="*/ 1119694 h 6781347"/>
                  <a:gd name="connsiteX10" fmla="*/ 329392 w 2065397"/>
                  <a:gd name="connsiteY10" fmla="*/ 0 h 6781347"/>
                  <a:gd name="connsiteX11" fmla="*/ 1529929 w 2065397"/>
                  <a:gd name="connsiteY11" fmla="*/ 0 h 6781347"/>
                  <a:gd name="connsiteX12" fmla="*/ 1577442 w 2065397"/>
                  <a:gd name="connsiteY12" fmla="*/ 12568 h 6781347"/>
                  <a:gd name="connsiteX13" fmla="*/ 1859324 w 2065397"/>
                  <a:gd name="connsiteY13" fmla="*/ 381480 h 6781347"/>
                  <a:gd name="connsiteX14" fmla="*/ 1859324 w 2065397"/>
                  <a:gd name="connsiteY14" fmla="*/ 580179 h 6781347"/>
                  <a:gd name="connsiteX15" fmla="*/ 1728964 w 2065397"/>
                  <a:gd name="connsiteY15" fmla="*/ 860482 h 6781347"/>
                  <a:gd name="connsiteX16" fmla="*/ 1690896 w 2065397"/>
                  <a:gd name="connsiteY16" fmla="*/ 888455 h 6781347"/>
                  <a:gd name="connsiteX17" fmla="*/ 1690896 w 2065397"/>
                  <a:gd name="connsiteY17" fmla="*/ 1323982 h 6781347"/>
                  <a:gd name="connsiteX18" fmla="*/ 1675189 w 2065397"/>
                  <a:gd name="connsiteY18" fmla="*/ 1313155 h 6781347"/>
                  <a:gd name="connsiteX19" fmla="*/ 929661 w 2065397"/>
                  <a:gd name="connsiteY19" fmla="*/ 1119693 h 6781347"/>
                  <a:gd name="connsiteX20" fmla="*/ 184133 w 2065397"/>
                  <a:gd name="connsiteY20" fmla="*/ 1313155 h 6781347"/>
                  <a:gd name="connsiteX21" fmla="*/ 168428 w 2065397"/>
                  <a:gd name="connsiteY21" fmla="*/ 1323981 h 6781347"/>
                  <a:gd name="connsiteX22" fmla="*/ 168428 w 2065397"/>
                  <a:gd name="connsiteY22" fmla="*/ 888455 h 6781347"/>
                  <a:gd name="connsiteX23" fmla="*/ 130360 w 2065397"/>
                  <a:gd name="connsiteY23" fmla="*/ 860482 h 6781347"/>
                  <a:gd name="connsiteX24" fmla="*/ -1 w 2065397"/>
                  <a:gd name="connsiteY24" fmla="*/ 580179 h 6781347"/>
                  <a:gd name="connsiteX25" fmla="*/ -1 w 2065397"/>
                  <a:gd name="connsiteY25" fmla="*/ 381480 h 6781347"/>
                  <a:gd name="connsiteX26" fmla="*/ 281880 w 2065397"/>
                  <a:gd name="connsiteY26" fmla="*/ 12568 h 6781347"/>
                  <a:gd name="connsiteX27" fmla="*/ 329392 w 2065397"/>
                  <a:gd name="connsiteY27" fmla="*/ 0 h 6781347"/>
                  <a:gd name="connsiteX0" fmla="*/ 1055279 w 2191015"/>
                  <a:gd name="connsiteY0" fmla="*/ 1119694 h 6781347"/>
                  <a:gd name="connsiteX1" fmla="*/ 1800807 w 2191015"/>
                  <a:gd name="connsiteY1" fmla="*/ 1313156 h 6781347"/>
                  <a:gd name="connsiteX2" fmla="*/ 1816514 w 2191015"/>
                  <a:gd name="connsiteY2" fmla="*/ 1323983 h 6781347"/>
                  <a:gd name="connsiteX3" fmla="*/ 1974216 w 2191015"/>
                  <a:gd name="connsiteY3" fmla="*/ 2458375 h 6781347"/>
                  <a:gd name="connsiteX4" fmla="*/ 2081958 w 2191015"/>
                  <a:gd name="connsiteY4" fmla="*/ 6621415 h 6781347"/>
                  <a:gd name="connsiteX5" fmla="*/ 291094 w 2191015"/>
                  <a:gd name="connsiteY5" fmla="*/ 6589245 h 6781347"/>
                  <a:gd name="connsiteX6" fmla="*/ 36534 w 2191015"/>
                  <a:gd name="connsiteY6" fmla="*/ 4479495 h 6781347"/>
                  <a:gd name="connsiteX7" fmla="*/ 294046 w 2191015"/>
                  <a:gd name="connsiteY7" fmla="*/ 1323982 h 6781347"/>
                  <a:gd name="connsiteX8" fmla="*/ 309751 w 2191015"/>
                  <a:gd name="connsiteY8" fmla="*/ 1313156 h 6781347"/>
                  <a:gd name="connsiteX9" fmla="*/ 1055279 w 2191015"/>
                  <a:gd name="connsiteY9" fmla="*/ 1119694 h 6781347"/>
                  <a:gd name="connsiteX10" fmla="*/ 455010 w 2191015"/>
                  <a:gd name="connsiteY10" fmla="*/ 0 h 6781347"/>
                  <a:gd name="connsiteX11" fmla="*/ 1655547 w 2191015"/>
                  <a:gd name="connsiteY11" fmla="*/ 0 h 6781347"/>
                  <a:gd name="connsiteX12" fmla="*/ 1703060 w 2191015"/>
                  <a:gd name="connsiteY12" fmla="*/ 12568 h 6781347"/>
                  <a:gd name="connsiteX13" fmla="*/ 1984942 w 2191015"/>
                  <a:gd name="connsiteY13" fmla="*/ 381480 h 6781347"/>
                  <a:gd name="connsiteX14" fmla="*/ 1984942 w 2191015"/>
                  <a:gd name="connsiteY14" fmla="*/ 580179 h 6781347"/>
                  <a:gd name="connsiteX15" fmla="*/ 1854582 w 2191015"/>
                  <a:gd name="connsiteY15" fmla="*/ 860482 h 6781347"/>
                  <a:gd name="connsiteX16" fmla="*/ 1816514 w 2191015"/>
                  <a:gd name="connsiteY16" fmla="*/ 888455 h 6781347"/>
                  <a:gd name="connsiteX17" fmla="*/ 1816514 w 2191015"/>
                  <a:gd name="connsiteY17" fmla="*/ 1323982 h 6781347"/>
                  <a:gd name="connsiteX18" fmla="*/ 1800807 w 2191015"/>
                  <a:gd name="connsiteY18" fmla="*/ 1313155 h 6781347"/>
                  <a:gd name="connsiteX19" fmla="*/ 1055279 w 2191015"/>
                  <a:gd name="connsiteY19" fmla="*/ 1119693 h 6781347"/>
                  <a:gd name="connsiteX20" fmla="*/ 309751 w 2191015"/>
                  <a:gd name="connsiteY20" fmla="*/ 1313155 h 6781347"/>
                  <a:gd name="connsiteX21" fmla="*/ 294046 w 2191015"/>
                  <a:gd name="connsiteY21" fmla="*/ 1323981 h 6781347"/>
                  <a:gd name="connsiteX22" fmla="*/ 294046 w 2191015"/>
                  <a:gd name="connsiteY22" fmla="*/ 888455 h 6781347"/>
                  <a:gd name="connsiteX23" fmla="*/ 255978 w 2191015"/>
                  <a:gd name="connsiteY23" fmla="*/ 860482 h 6781347"/>
                  <a:gd name="connsiteX24" fmla="*/ 125617 w 2191015"/>
                  <a:gd name="connsiteY24" fmla="*/ 580179 h 6781347"/>
                  <a:gd name="connsiteX25" fmla="*/ 125617 w 2191015"/>
                  <a:gd name="connsiteY25" fmla="*/ 381480 h 6781347"/>
                  <a:gd name="connsiteX26" fmla="*/ 407498 w 2191015"/>
                  <a:gd name="connsiteY26" fmla="*/ 12568 h 6781347"/>
                  <a:gd name="connsiteX27" fmla="*/ 455010 w 2191015"/>
                  <a:gd name="connsiteY27" fmla="*/ 0 h 678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91015" h="6781347">
                    <a:moveTo>
                      <a:pt x="1055279" y="1119694"/>
                    </a:moveTo>
                    <a:cubicBezTo>
                      <a:pt x="1346426" y="1119694"/>
                      <a:pt x="1610010" y="1193625"/>
                      <a:pt x="1800807" y="1313156"/>
                    </a:cubicBezTo>
                    <a:lnTo>
                      <a:pt x="1816514" y="1323983"/>
                    </a:lnTo>
                    <a:cubicBezTo>
                      <a:pt x="1846771" y="1702114"/>
                      <a:pt x="1943959" y="2080244"/>
                      <a:pt x="1974216" y="2458375"/>
                    </a:cubicBezTo>
                    <a:cubicBezTo>
                      <a:pt x="2018457" y="3341280"/>
                      <a:pt x="2362478" y="5932937"/>
                      <a:pt x="2081958" y="6621415"/>
                    </a:cubicBezTo>
                    <a:cubicBezTo>
                      <a:pt x="1918569" y="6792286"/>
                      <a:pt x="610919" y="6885772"/>
                      <a:pt x="291094" y="6589245"/>
                    </a:cubicBezTo>
                    <a:cubicBezTo>
                      <a:pt x="-28731" y="6292718"/>
                      <a:pt x="-33781" y="5122445"/>
                      <a:pt x="36534" y="4479495"/>
                    </a:cubicBezTo>
                    <a:cubicBezTo>
                      <a:pt x="37026" y="3601951"/>
                      <a:pt x="298709" y="1842462"/>
                      <a:pt x="294046" y="1323982"/>
                    </a:cubicBezTo>
                    <a:lnTo>
                      <a:pt x="309751" y="1313156"/>
                    </a:lnTo>
                    <a:cubicBezTo>
                      <a:pt x="500548" y="1193625"/>
                      <a:pt x="764132" y="1119694"/>
                      <a:pt x="1055279" y="1119694"/>
                    </a:cubicBezTo>
                    <a:close/>
                    <a:moveTo>
                      <a:pt x="455010" y="0"/>
                    </a:moveTo>
                    <a:lnTo>
                      <a:pt x="1655547" y="0"/>
                    </a:lnTo>
                    <a:lnTo>
                      <a:pt x="1703060" y="12568"/>
                    </a:lnTo>
                    <a:cubicBezTo>
                      <a:pt x="1868134" y="70542"/>
                      <a:pt x="1984942" y="213862"/>
                      <a:pt x="1984942" y="381480"/>
                    </a:cubicBezTo>
                    <a:lnTo>
                      <a:pt x="1984942" y="580179"/>
                    </a:lnTo>
                    <a:cubicBezTo>
                      <a:pt x="1984942" y="689644"/>
                      <a:pt x="1935126" y="788746"/>
                      <a:pt x="1854582" y="860482"/>
                    </a:cubicBezTo>
                    <a:lnTo>
                      <a:pt x="1816514" y="888455"/>
                    </a:lnTo>
                    <a:lnTo>
                      <a:pt x="1816514" y="1323982"/>
                    </a:lnTo>
                    <a:lnTo>
                      <a:pt x="1800807" y="1313155"/>
                    </a:lnTo>
                    <a:cubicBezTo>
                      <a:pt x="1610010" y="1193624"/>
                      <a:pt x="1346426" y="1119693"/>
                      <a:pt x="1055279" y="1119693"/>
                    </a:cubicBezTo>
                    <a:cubicBezTo>
                      <a:pt x="764132" y="1119693"/>
                      <a:pt x="500548" y="1193624"/>
                      <a:pt x="309751" y="1313155"/>
                    </a:cubicBezTo>
                    <a:lnTo>
                      <a:pt x="294046" y="1323981"/>
                    </a:lnTo>
                    <a:lnTo>
                      <a:pt x="294046" y="888455"/>
                    </a:lnTo>
                    <a:lnTo>
                      <a:pt x="255978" y="860482"/>
                    </a:lnTo>
                    <a:cubicBezTo>
                      <a:pt x="175435" y="788746"/>
                      <a:pt x="125617" y="689644"/>
                      <a:pt x="125617" y="580179"/>
                    </a:cubicBezTo>
                    <a:lnTo>
                      <a:pt x="125617" y="381480"/>
                    </a:lnTo>
                    <a:cubicBezTo>
                      <a:pt x="125617" y="213862"/>
                      <a:pt x="242424" y="70542"/>
                      <a:pt x="407498" y="12568"/>
                    </a:cubicBezTo>
                    <a:lnTo>
                      <a:pt x="455010" y="0"/>
                    </a:ln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68" name="Szabadkézi sokszög 167"/>
              <p:cNvSpPr/>
              <p:nvPr/>
            </p:nvSpPr>
            <p:spPr>
              <a:xfrm>
                <a:off x="4629096" y="999665"/>
                <a:ext cx="15594" cy="4870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Szabadkézi sokszög 168"/>
              <p:cNvSpPr/>
              <p:nvPr/>
            </p:nvSpPr>
            <p:spPr>
              <a:xfrm>
                <a:off x="4621811" y="1004535"/>
                <a:ext cx="7284" cy="313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Szabadkézi sokszög 169"/>
              <p:cNvSpPr/>
              <p:nvPr/>
            </p:nvSpPr>
            <p:spPr>
              <a:xfrm>
                <a:off x="4608336" y="1007672"/>
                <a:ext cx="13476" cy="7600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Szabadkézi sokszög 170"/>
              <p:cNvSpPr/>
              <p:nvPr/>
            </p:nvSpPr>
            <p:spPr>
              <a:xfrm>
                <a:off x="4602675" y="1015272"/>
                <a:ext cx="5661" cy="370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Szabadkézi sokszög 171"/>
              <p:cNvSpPr/>
              <p:nvPr/>
            </p:nvSpPr>
            <p:spPr>
              <a:xfrm>
                <a:off x="4587219" y="1018980"/>
                <a:ext cx="15456" cy="1416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Ellipszis 172"/>
              <p:cNvSpPr/>
              <p:nvPr/>
            </p:nvSpPr>
            <p:spPr>
              <a:xfrm flipH="1">
                <a:off x="4576679" y="1007424"/>
                <a:ext cx="118920" cy="120085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Szabadkézi sokszög 173"/>
              <p:cNvSpPr/>
              <p:nvPr/>
            </p:nvSpPr>
            <p:spPr>
              <a:xfrm rot="20467587">
                <a:off x="3996288" y="739197"/>
                <a:ext cx="227700" cy="56726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Szabadkézi sokszög 174"/>
              <p:cNvSpPr/>
              <p:nvPr/>
            </p:nvSpPr>
            <p:spPr>
              <a:xfrm flipH="1">
                <a:off x="4251029" y="1206123"/>
                <a:ext cx="99568" cy="151564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Szabadkézi sokszög 175"/>
              <p:cNvSpPr/>
              <p:nvPr/>
            </p:nvSpPr>
            <p:spPr>
              <a:xfrm flipH="1">
                <a:off x="4334944" y="1215614"/>
                <a:ext cx="110170" cy="141856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Ellipszis 176"/>
              <p:cNvSpPr/>
              <p:nvPr/>
            </p:nvSpPr>
            <p:spPr>
              <a:xfrm flipH="1">
                <a:off x="4227569" y="1000910"/>
                <a:ext cx="8474" cy="9060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Szabadkézi sokszög 177"/>
              <p:cNvSpPr/>
              <p:nvPr/>
            </p:nvSpPr>
            <p:spPr>
              <a:xfrm rot="844525" flipH="1">
                <a:off x="4505456" y="736720"/>
                <a:ext cx="227700" cy="4967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flipH="1">
                <a:off x="3849140" y="169406"/>
                <a:ext cx="957205" cy="273765"/>
              </a:xfrm>
              <a:custGeom>
                <a:avLst/>
                <a:gdLst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0 w 1347663"/>
                  <a:gd name="connsiteY3" fmla="*/ 468634 h 468634"/>
                  <a:gd name="connsiteX4" fmla="*/ 2213 w 1347663"/>
                  <a:gd name="connsiteY4" fmla="*/ 460496 h 468634"/>
                  <a:gd name="connsiteX5" fmla="*/ 537506 w 1347663"/>
                  <a:gd name="connsiteY5" fmla="*/ 12158 h 468634"/>
                  <a:gd name="connsiteX6" fmla="*/ 724716 w 1347663"/>
                  <a:gd name="connsiteY6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346833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  <a:gd name="connsiteX0" fmla="*/ 724716 w 1347663"/>
                  <a:gd name="connsiteY0" fmla="*/ 0 h 468634"/>
                  <a:gd name="connsiteX1" fmla="*/ 1335438 w 1347663"/>
                  <a:gd name="connsiteY1" fmla="*/ 429557 h 468634"/>
                  <a:gd name="connsiteX2" fmla="*/ 1347663 w 1347663"/>
                  <a:gd name="connsiteY2" fmla="*/ 468634 h 468634"/>
                  <a:gd name="connsiteX3" fmla="*/ 651520 w 1347663"/>
                  <a:gd name="connsiteY3" fmla="*/ 290754 h 468634"/>
                  <a:gd name="connsiteX4" fmla="*/ 0 w 1347663"/>
                  <a:gd name="connsiteY4" fmla="*/ 468634 h 468634"/>
                  <a:gd name="connsiteX5" fmla="*/ 2213 w 1347663"/>
                  <a:gd name="connsiteY5" fmla="*/ 460496 h 468634"/>
                  <a:gd name="connsiteX6" fmla="*/ 537506 w 1347663"/>
                  <a:gd name="connsiteY6" fmla="*/ 12158 h 468634"/>
                  <a:gd name="connsiteX7" fmla="*/ 724716 w 1347663"/>
                  <a:gd name="connsiteY7" fmla="*/ 0 h 46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7663" h="468634">
                    <a:moveTo>
                      <a:pt x="724716" y="0"/>
                    </a:moveTo>
                    <a:cubicBezTo>
                      <a:pt x="1003534" y="26264"/>
                      <a:pt x="1236421" y="196640"/>
                      <a:pt x="1335438" y="429557"/>
                    </a:cubicBezTo>
                    <a:lnTo>
                      <a:pt x="1347663" y="468634"/>
                    </a:lnTo>
                    <a:cubicBezTo>
                      <a:pt x="1111075" y="465419"/>
                      <a:pt x="820006" y="284621"/>
                      <a:pt x="651520" y="290754"/>
                    </a:cubicBezTo>
                    <a:cubicBezTo>
                      <a:pt x="413915" y="331354"/>
                      <a:pt x="217173" y="428034"/>
                      <a:pt x="0" y="468634"/>
                    </a:cubicBezTo>
                    <a:lnTo>
                      <a:pt x="2213" y="460496"/>
                    </a:lnTo>
                    <a:cubicBezTo>
                      <a:pt x="83665" y="233894"/>
                      <a:pt x="286807" y="60946"/>
                      <a:pt x="537506" y="12158"/>
                    </a:cubicBezTo>
                    <a:cubicBezTo>
                      <a:pt x="608576" y="-4896"/>
                      <a:pt x="662313" y="4053"/>
                      <a:pt x="724716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Szabadkézi sokszög 179"/>
              <p:cNvSpPr/>
              <p:nvPr/>
            </p:nvSpPr>
            <p:spPr>
              <a:xfrm flipH="1">
                <a:off x="3781781" y="325820"/>
                <a:ext cx="1127050" cy="251205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Ellipszis 180"/>
              <p:cNvSpPr/>
              <p:nvPr/>
            </p:nvSpPr>
            <p:spPr>
              <a:xfrm flipH="1">
                <a:off x="4008128" y="1001622"/>
                <a:ext cx="118920" cy="120085"/>
              </a:xfrm>
              <a:prstGeom prst="ellipse">
                <a:avLst/>
              </a:prstGeom>
              <a:solidFill>
                <a:srgbClr val="FFB6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Ellipszis 111"/>
              <p:cNvSpPr/>
              <p:nvPr/>
            </p:nvSpPr>
            <p:spPr>
              <a:xfrm rot="14840237" flipV="1">
                <a:off x="3932977" y="40719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Ellipszis 111"/>
              <p:cNvSpPr/>
              <p:nvPr/>
            </p:nvSpPr>
            <p:spPr>
              <a:xfrm rot="14840237" flipV="1">
                <a:off x="3986386" y="352419"/>
                <a:ext cx="65341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Ellipszis 111"/>
              <p:cNvSpPr/>
              <p:nvPr/>
            </p:nvSpPr>
            <p:spPr>
              <a:xfrm rot="6759763" flipH="1" flipV="1">
                <a:off x="3977472" y="1186133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Ellipszis 111"/>
              <p:cNvSpPr/>
              <p:nvPr/>
            </p:nvSpPr>
            <p:spPr>
              <a:xfrm rot="6759763" flipH="1" flipV="1">
                <a:off x="4542345" y="369193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Ellipszis 111"/>
              <p:cNvSpPr/>
              <p:nvPr/>
            </p:nvSpPr>
            <p:spPr>
              <a:xfrm rot="6759763" flipH="1" flipV="1">
                <a:off x="4674573" y="38738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Ellipszis 111"/>
              <p:cNvSpPr/>
              <p:nvPr/>
            </p:nvSpPr>
            <p:spPr>
              <a:xfrm rot="6759763" flipH="1" flipV="1">
                <a:off x="3845717" y="1060314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Ellipszis 111"/>
              <p:cNvSpPr/>
              <p:nvPr/>
            </p:nvSpPr>
            <p:spPr>
              <a:xfrm rot="10533252" flipH="1" flipV="1">
                <a:off x="3716158" y="751666"/>
                <a:ext cx="138263" cy="49236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  <a:gd name="connsiteX0" fmla="*/ 549 w 82734"/>
                  <a:gd name="connsiteY0" fmla="*/ 789167 h 1631742"/>
                  <a:gd name="connsiteX1" fmla="*/ 45908 w 82734"/>
                  <a:gd name="connsiteY1" fmla="*/ 1 h 1631742"/>
                  <a:gd name="connsiteX2" fmla="*/ 31466 w 82734"/>
                  <a:gd name="connsiteY2" fmla="*/ 795814 h 1631742"/>
                  <a:gd name="connsiteX3" fmla="*/ 82400 w 82734"/>
                  <a:gd name="connsiteY3" fmla="*/ 1631740 h 1631742"/>
                  <a:gd name="connsiteX4" fmla="*/ 549 w 82734"/>
                  <a:gd name="connsiteY4" fmla="*/ 789167 h 163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34" h="1631742">
                    <a:moveTo>
                      <a:pt x="549" y="789167"/>
                    </a:moveTo>
                    <a:cubicBezTo>
                      <a:pt x="-5533" y="517211"/>
                      <a:pt x="40755" y="-1107"/>
                      <a:pt x="45908" y="1"/>
                    </a:cubicBezTo>
                    <a:cubicBezTo>
                      <a:pt x="51061" y="1109"/>
                      <a:pt x="31466" y="358302"/>
                      <a:pt x="31466" y="795814"/>
                    </a:cubicBezTo>
                    <a:cubicBezTo>
                      <a:pt x="31466" y="1233326"/>
                      <a:pt x="87553" y="1632848"/>
                      <a:pt x="82400" y="1631740"/>
                    </a:cubicBezTo>
                    <a:cubicBezTo>
                      <a:pt x="77247" y="1630632"/>
                      <a:pt x="6631" y="1061123"/>
                      <a:pt x="549" y="7891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Ellipszis 111"/>
              <p:cNvSpPr/>
              <p:nvPr/>
            </p:nvSpPr>
            <p:spPr>
              <a:xfrm rot="10408547" flipH="1" flipV="1">
                <a:off x="3747616" y="659776"/>
                <a:ext cx="111667" cy="402356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Ellipszis 111"/>
              <p:cNvSpPr/>
              <p:nvPr/>
            </p:nvSpPr>
            <p:spPr>
              <a:xfrm rot="6759763" flipH="1" flipV="1">
                <a:off x="4617872" y="446950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Ellipszis 111"/>
              <p:cNvSpPr/>
              <p:nvPr/>
            </p:nvSpPr>
            <p:spPr>
              <a:xfrm rot="6759763" flipH="1" flipV="1">
                <a:off x="4689770" y="333724"/>
                <a:ext cx="54940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Ellipszis 111"/>
              <p:cNvSpPr/>
              <p:nvPr/>
            </p:nvSpPr>
            <p:spPr>
              <a:xfrm rot="14840237" flipV="1">
                <a:off x="4583635" y="1202747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Ellipszis 111"/>
              <p:cNvSpPr/>
              <p:nvPr/>
            </p:nvSpPr>
            <p:spPr>
              <a:xfrm rot="14840237" flipV="1">
                <a:off x="4696315" y="1089682"/>
                <a:ext cx="117317" cy="38298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Ellipszis 111"/>
              <p:cNvSpPr/>
              <p:nvPr/>
            </p:nvSpPr>
            <p:spPr>
              <a:xfrm rot="12387675">
                <a:off x="4836276" y="829820"/>
                <a:ext cx="120728" cy="39006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5" name="Csoportba foglalás 194"/>
              <p:cNvGrpSpPr/>
              <p:nvPr/>
            </p:nvGrpSpPr>
            <p:grpSpPr>
              <a:xfrm flipH="1">
                <a:off x="4036306" y="789443"/>
                <a:ext cx="646959" cy="792464"/>
                <a:chOff x="5069109" y="3225863"/>
                <a:chExt cx="2125477" cy="2496671"/>
              </a:xfrm>
            </p:grpSpPr>
            <p:sp>
              <p:nvSpPr>
                <p:cNvPr id="208" name="Szabadkézi sokszög 207"/>
                <p:cNvSpPr/>
                <p:nvPr/>
              </p:nvSpPr>
              <p:spPr>
                <a:xfrm>
                  <a:off x="6135328" y="3607753"/>
                  <a:ext cx="190490" cy="609282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" name="Szabadkézi sokszög 208"/>
                <p:cNvSpPr/>
                <p:nvPr/>
              </p:nvSpPr>
              <p:spPr>
                <a:xfrm flipH="1">
                  <a:off x="5997916" y="3580895"/>
                  <a:ext cx="159845" cy="636143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Ellipszis 209"/>
                <p:cNvSpPr/>
                <p:nvPr/>
              </p:nvSpPr>
              <p:spPr>
                <a:xfrm>
                  <a:off x="6579880" y="3264595"/>
                  <a:ext cx="610815" cy="51423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11" name="Csoportba foglalás 210"/>
                <p:cNvGrpSpPr/>
                <p:nvPr/>
              </p:nvGrpSpPr>
              <p:grpSpPr>
                <a:xfrm>
                  <a:off x="6565521" y="3225863"/>
                  <a:ext cx="629065" cy="493899"/>
                  <a:chOff x="4493581" y="2506367"/>
                  <a:chExt cx="813392" cy="622936"/>
                </a:xfrm>
              </p:grpSpPr>
              <p:sp>
                <p:nvSpPr>
                  <p:cNvPr id="221" name="Ellipszis 220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2" name="Ellipszis 221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3" name="Ellipszis 222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4" name="Szabadkézi sokszög 223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Ellipszis 224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2" name="Szabadkézi sokszög 211"/>
                <p:cNvSpPr/>
                <p:nvPr/>
              </p:nvSpPr>
              <p:spPr>
                <a:xfrm>
                  <a:off x="6150299" y="4946319"/>
                  <a:ext cx="340776" cy="770084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" name="Szabadkézi sokszög 212"/>
                <p:cNvSpPr/>
                <p:nvPr/>
              </p:nvSpPr>
              <p:spPr>
                <a:xfrm>
                  <a:off x="5850058" y="4952448"/>
                  <a:ext cx="340774" cy="770086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" name="Ellipszis 213"/>
                <p:cNvSpPr/>
                <p:nvPr/>
              </p:nvSpPr>
              <p:spPr>
                <a:xfrm>
                  <a:off x="5083466" y="3334219"/>
                  <a:ext cx="610815" cy="292877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15" name="Csoportba foglalás 214"/>
                <p:cNvGrpSpPr/>
                <p:nvPr/>
              </p:nvGrpSpPr>
              <p:grpSpPr>
                <a:xfrm>
                  <a:off x="5069109" y="3227401"/>
                  <a:ext cx="629065" cy="493902"/>
                  <a:chOff x="4493585" y="2506363"/>
                  <a:chExt cx="813392" cy="622940"/>
                </a:xfrm>
              </p:grpSpPr>
              <p:sp>
                <p:nvSpPr>
                  <p:cNvPr id="216" name="Ellipszis 215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rgbClr val="EBF0F9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7" name="Ellipszis 216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chemeClr val="accent2">
                          <a:lumMod val="50000"/>
                        </a:schemeClr>
                      </a:gs>
                      <a:gs pos="31000">
                        <a:schemeClr val="accent2">
                          <a:lumMod val="75000"/>
                        </a:schemeClr>
                      </a:gs>
                      <a:gs pos="0">
                        <a:schemeClr val="tx1"/>
                      </a:gs>
                      <a:gs pos="16000">
                        <a:schemeClr val="tx1"/>
                      </a:gs>
                      <a:gs pos="88000">
                        <a:srgbClr val="00B050"/>
                      </a:gs>
                      <a:gs pos="78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8" name="Ellipszis 217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9" name="Szabadkézi sokszög 218"/>
                  <p:cNvSpPr/>
                  <p:nvPr/>
                </p:nvSpPr>
                <p:spPr>
                  <a:xfrm rot="16200000">
                    <a:off x="4732191" y="2267757"/>
                    <a:ext cx="336180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79735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Ellipszis 219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flat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20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96" name="Szabadkézi sokszög 195"/>
              <p:cNvSpPr/>
              <p:nvPr/>
            </p:nvSpPr>
            <p:spPr>
              <a:xfrm>
                <a:off x="4227846" y="1196535"/>
                <a:ext cx="231112" cy="80412"/>
              </a:xfrm>
              <a:custGeom>
                <a:avLst/>
                <a:gdLst>
                  <a:gd name="connsiteX0" fmla="*/ 1337556 w 2158716"/>
                  <a:gd name="connsiteY0" fmla="*/ 66 h 445380"/>
                  <a:gd name="connsiteX1" fmla="*/ 1099008 w 2158716"/>
                  <a:gd name="connsiteY1" fmla="*/ 168990 h 445380"/>
                  <a:gd name="connsiteX2" fmla="*/ 1079358 w 2158716"/>
                  <a:gd name="connsiteY2" fmla="*/ 263991 h 445380"/>
                  <a:gd name="connsiteX3" fmla="*/ 1059709 w 2158716"/>
                  <a:gd name="connsiteY3" fmla="*/ 168990 h 445380"/>
                  <a:gd name="connsiteX4" fmla="*/ 821160 w 2158716"/>
                  <a:gd name="connsiteY4" fmla="*/ 66 h 445380"/>
                  <a:gd name="connsiteX5" fmla="*/ 0 w 2158716"/>
                  <a:gd name="connsiteY5" fmla="*/ 445380 h 445380"/>
                  <a:gd name="connsiteX6" fmla="*/ 1053682 w 2158716"/>
                  <a:gd name="connsiteY6" fmla="*/ 445380 h 445380"/>
                  <a:gd name="connsiteX7" fmla="*/ 1105034 w 2158716"/>
                  <a:gd name="connsiteY7" fmla="*/ 445380 h 445380"/>
                  <a:gd name="connsiteX8" fmla="*/ 2158716 w 2158716"/>
                  <a:gd name="connsiteY8" fmla="*/ 445380 h 445380"/>
                  <a:gd name="connsiteX9" fmla="*/ 1337556 w 2158716"/>
                  <a:gd name="connsiteY9" fmla="*/ 66 h 445380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267898"/>
                  <a:gd name="connsiteY0" fmla="*/ 2365 h 447679"/>
                  <a:gd name="connsiteX1" fmla="*/ 1208190 w 2267898"/>
                  <a:gd name="connsiteY1" fmla="*/ 171289 h 447679"/>
                  <a:gd name="connsiteX2" fmla="*/ 1188540 w 2267898"/>
                  <a:gd name="connsiteY2" fmla="*/ 266290 h 447679"/>
                  <a:gd name="connsiteX3" fmla="*/ 1168891 w 2267898"/>
                  <a:gd name="connsiteY3" fmla="*/ 171289 h 447679"/>
                  <a:gd name="connsiteX4" fmla="*/ 930342 w 2267898"/>
                  <a:gd name="connsiteY4" fmla="*/ 2365 h 447679"/>
                  <a:gd name="connsiteX5" fmla="*/ 0 w 2267898"/>
                  <a:gd name="connsiteY5" fmla="*/ 283906 h 447679"/>
                  <a:gd name="connsiteX6" fmla="*/ 1162864 w 2267898"/>
                  <a:gd name="connsiteY6" fmla="*/ 447679 h 447679"/>
                  <a:gd name="connsiteX7" fmla="*/ 1214216 w 2267898"/>
                  <a:gd name="connsiteY7" fmla="*/ 447679 h 447679"/>
                  <a:gd name="connsiteX8" fmla="*/ 2267898 w 2267898"/>
                  <a:gd name="connsiteY8" fmla="*/ 447679 h 447679"/>
                  <a:gd name="connsiteX9" fmla="*/ 1446738 w 2267898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447679"/>
                  <a:gd name="connsiteX1" fmla="*/ 1208190 w 2322489"/>
                  <a:gd name="connsiteY1" fmla="*/ 171289 h 447679"/>
                  <a:gd name="connsiteX2" fmla="*/ 1188540 w 2322489"/>
                  <a:gd name="connsiteY2" fmla="*/ 266290 h 447679"/>
                  <a:gd name="connsiteX3" fmla="*/ 1168891 w 2322489"/>
                  <a:gd name="connsiteY3" fmla="*/ 171289 h 447679"/>
                  <a:gd name="connsiteX4" fmla="*/ 930342 w 2322489"/>
                  <a:gd name="connsiteY4" fmla="*/ 2365 h 447679"/>
                  <a:gd name="connsiteX5" fmla="*/ 0 w 2322489"/>
                  <a:gd name="connsiteY5" fmla="*/ 283906 h 447679"/>
                  <a:gd name="connsiteX6" fmla="*/ 1162864 w 2322489"/>
                  <a:gd name="connsiteY6" fmla="*/ 447679 h 447679"/>
                  <a:gd name="connsiteX7" fmla="*/ 1214216 w 2322489"/>
                  <a:gd name="connsiteY7" fmla="*/ 447679 h 447679"/>
                  <a:gd name="connsiteX8" fmla="*/ 2322489 w 2322489"/>
                  <a:gd name="connsiteY8" fmla="*/ 256610 h 447679"/>
                  <a:gd name="connsiteX9" fmla="*/ 1446738 w 2322489"/>
                  <a:gd name="connsiteY9" fmla="*/ 2365 h 447679"/>
                  <a:gd name="connsiteX0" fmla="*/ 1446738 w 2322489"/>
                  <a:gd name="connsiteY0" fmla="*/ 2365 h 533627"/>
                  <a:gd name="connsiteX1" fmla="*/ 1208190 w 2322489"/>
                  <a:gd name="connsiteY1" fmla="*/ 171289 h 533627"/>
                  <a:gd name="connsiteX2" fmla="*/ 1188540 w 2322489"/>
                  <a:gd name="connsiteY2" fmla="*/ 266290 h 533627"/>
                  <a:gd name="connsiteX3" fmla="*/ 1168891 w 2322489"/>
                  <a:gd name="connsiteY3" fmla="*/ 171289 h 533627"/>
                  <a:gd name="connsiteX4" fmla="*/ 930342 w 2322489"/>
                  <a:gd name="connsiteY4" fmla="*/ 2365 h 533627"/>
                  <a:gd name="connsiteX5" fmla="*/ 0 w 2322489"/>
                  <a:gd name="connsiteY5" fmla="*/ 283906 h 533627"/>
                  <a:gd name="connsiteX6" fmla="*/ 1162864 w 2322489"/>
                  <a:gd name="connsiteY6" fmla="*/ 447679 h 533627"/>
                  <a:gd name="connsiteX7" fmla="*/ 1214216 w 2322489"/>
                  <a:gd name="connsiteY7" fmla="*/ 447679 h 533627"/>
                  <a:gd name="connsiteX8" fmla="*/ 2322489 w 2322489"/>
                  <a:gd name="connsiteY8" fmla="*/ 256610 h 533627"/>
                  <a:gd name="connsiteX9" fmla="*/ 1446738 w 2322489"/>
                  <a:gd name="connsiteY9" fmla="*/ 2365 h 533627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162864 w 2322489"/>
                  <a:gd name="connsiteY6" fmla="*/ 447679 h 898056"/>
                  <a:gd name="connsiteX7" fmla="*/ 1077738 w 2322489"/>
                  <a:gd name="connsiteY7" fmla="*/ 898056 h 898056"/>
                  <a:gd name="connsiteX8" fmla="*/ 2322489 w 2322489"/>
                  <a:gd name="connsiteY8" fmla="*/ 256610 h 898056"/>
                  <a:gd name="connsiteX9" fmla="*/ 1446738 w 2322489"/>
                  <a:gd name="connsiteY9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446738 w 2322489"/>
                  <a:gd name="connsiteY0" fmla="*/ 2365 h 898056"/>
                  <a:gd name="connsiteX1" fmla="*/ 1208190 w 2322489"/>
                  <a:gd name="connsiteY1" fmla="*/ 171289 h 898056"/>
                  <a:gd name="connsiteX2" fmla="*/ 1188540 w 2322489"/>
                  <a:gd name="connsiteY2" fmla="*/ 266290 h 898056"/>
                  <a:gd name="connsiteX3" fmla="*/ 1168891 w 2322489"/>
                  <a:gd name="connsiteY3" fmla="*/ 171289 h 898056"/>
                  <a:gd name="connsiteX4" fmla="*/ 930342 w 2322489"/>
                  <a:gd name="connsiteY4" fmla="*/ 2365 h 898056"/>
                  <a:gd name="connsiteX5" fmla="*/ 0 w 2322489"/>
                  <a:gd name="connsiteY5" fmla="*/ 283906 h 898056"/>
                  <a:gd name="connsiteX6" fmla="*/ 1077738 w 2322489"/>
                  <a:gd name="connsiteY6" fmla="*/ 898056 h 898056"/>
                  <a:gd name="connsiteX7" fmla="*/ 2322489 w 2322489"/>
                  <a:gd name="connsiteY7" fmla="*/ 256610 h 898056"/>
                  <a:gd name="connsiteX8" fmla="*/ 1446738 w 2322489"/>
                  <a:gd name="connsiteY8" fmla="*/ 2365 h 898056"/>
                  <a:gd name="connsiteX0" fmla="*/ 1528625 w 2404376"/>
                  <a:gd name="connsiteY0" fmla="*/ 813 h 896504"/>
                  <a:gd name="connsiteX1" fmla="*/ 1290077 w 2404376"/>
                  <a:gd name="connsiteY1" fmla="*/ 169737 h 896504"/>
                  <a:gd name="connsiteX2" fmla="*/ 1270427 w 2404376"/>
                  <a:gd name="connsiteY2" fmla="*/ 264738 h 896504"/>
                  <a:gd name="connsiteX3" fmla="*/ 1250778 w 2404376"/>
                  <a:gd name="connsiteY3" fmla="*/ 169737 h 896504"/>
                  <a:gd name="connsiteX4" fmla="*/ 1012229 w 2404376"/>
                  <a:gd name="connsiteY4" fmla="*/ 813 h 896504"/>
                  <a:gd name="connsiteX5" fmla="*/ 0 w 2404376"/>
                  <a:gd name="connsiteY5" fmla="*/ 104933 h 896504"/>
                  <a:gd name="connsiteX6" fmla="*/ 1159625 w 2404376"/>
                  <a:gd name="connsiteY6" fmla="*/ 896504 h 896504"/>
                  <a:gd name="connsiteX7" fmla="*/ 2404376 w 2404376"/>
                  <a:gd name="connsiteY7" fmla="*/ 255058 h 896504"/>
                  <a:gd name="connsiteX8" fmla="*/ 1528625 w 2404376"/>
                  <a:gd name="connsiteY8" fmla="*/ 813 h 896504"/>
                  <a:gd name="connsiteX0" fmla="*/ 1528625 w 2404376"/>
                  <a:gd name="connsiteY0" fmla="*/ 166 h 895857"/>
                  <a:gd name="connsiteX1" fmla="*/ 1290077 w 2404376"/>
                  <a:gd name="connsiteY1" fmla="*/ 169090 h 895857"/>
                  <a:gd name="connsiteX2" fmla="*/ 1270427 w 2404376"/>
                  <a:gd name="connsiteY2" fmla="*/ 264091 h 895857"/>
                  <a:gd name="connsiteX3" fmla="*/ 1250778 w 2404376"/>
                  <a:gd name="connsiteY3" fmla="*/ 169090 h 895857"/>
                  <a:gd name="connsiteX4" fmla="*/ 1012229 w 2404376"/>
                  <a:gd name="connsiteY4" fmla="*/ 166 h 895857"/>
                  <a:gd name="connsiteX5" fmla="*/ 0 w 2404376"/>
                  <a:gd name="connsiteY5" fmla="*/ 104286 h 895857"/>
                  <a:gd name="connsiteX6" fmla="*/ 1159625 w 2404376"/>
                  <a:gd name="connsiteY6" fmla="*/ 895857 h 895857"/>
                  <a:gd name="connsiteX7" fmla="*/ 2404376 w 2404376"/>
                  <a:gd name="connsiteY7" fmla="*/ 254411 h 895857"/>
                  <a:gd name="connsiteX8" fmla="*/ 1528625 w 2404376"/>
                  <a:gd name="connsiteY8" fmla="*/ 166 h 895857"/>
                  <a:gd name="connsiteX0" fmla="*/ 1528625 w 2431672"/>
                  <a:gd name="connsiteY0" fmla="*/ 309 h 896000"/>
                  <a:gd name="connsiteX1" fmla="*/ 1290077 w 2431672"/>
                  <a:gd name="connsiteY1" fmla="*/ 169233 h 896000"/>
                  <a:gd name="connsiteX2" fmla="*/ 1270427 w 2431672"/>
                  <a:gd name="connsiteY2" fmla="*/ 264234 h 896000"/>
                  <a:gd name="connsiteX3" fmla="*/ 1250778 w 2431672"/>
                  <a:gd name="connsiteY3" fmla="*/ 169233 h 896000"/>
                  <a:gd name="connsiteX4" fmla="*/ 1012229 w 2431672"/>
                  <a:gd name="connsiteY4" fmla="*/ 309 h 896000"/>
                  <a:gd name="connsiteX5" fmla="*/ 0 w 2431672"/>
                  <a:gd name="connsiteY5" fmla="*/ 104429 h 896000"/>
                  <a:gd name="connsiteX6" fmla="*/ 1159625 w 2431672"/>
                  <a:gd name="connsiteY6" fmla="*/ 896000 h 896000"/>
                  <a:gd name="connsiteX7" fmla="*/ 2431672 w 2431672"/>
                  <a:gd name="connsiteY7" fmla="*/ 8894 h 896000"/>
                  <a:gd name="connsiteX8" fmla="*/ 1528625 w 2431672"/>
                  <a:gd name="connsiteY8" fmla="*/ 309 h 896000"/>
                  <a:gd name="connsiteX0" fmla="*/ 1528625 w 2431672"/>
                  <a:gd name="connsiteY0" fmla="*/ 166 h 895857"/>
                  <a:gd name="connsiteX1" fmla="*/ 1290077 w 2431672"/>
                  <a:gd name="connsiteY1" fmla="*/ 169090 h 895857"/>
                  <a:gd name="connsiteX2" fmla="*/ 1270427 w 2431672"/>
                  <a:gd name="connsiteY2" fmla="*/ 264091 h 895857"/>
                  <a:gd name="connsiteX3" fmla="*/ 1250778 w 2431672"/>
                  <a:gd name="connsiteY3" fmla="*/ 169090 h 895857"/>
                  <a:gd name="connsiteX4" fmla="*/ 1012229 w 2431672"/>
                  <a:gd name="connsiteY4" fmla="*/ 166 h 895857"/>
                  <a:gd name="connsiteX5" fmla="*/ 0 w 2431672"/>
                  <a:gd name="connsiteY5" fmla="*/ 104286 h 895857"/>
                  <a:gd name="connsiteX6" fmla="*/ 1159625 w 2431672"/>
                  <a:gd name="connsiteY6" fmla="*/ 895857 h 895857"/>
                  <a:gd name="connsiteX7" fmla="*/ 2431672 w 2431672"/>
                  <a:gd name="connsiteY7" fmla="*/ 8751 h 895857"/>
                  <a:gd name="connsiteX8" fmla="*/ 1528625 w 2431672"/>
                  <a:gd name="connsiteY8" fmla="*/ 166 h 895857"/>
                  <a:gd name="connsiteX0" fmla="*/ 1528625 w 2431672"/>
                  <a:gd name="connsiteY0" fmla="*/ 166 h 691141"/>
                  <a:gd name="connsiteX1" fmla="*/ 1290077 w 2431672"/>
                  <a:gd name="connsiteY1" fmla="*/ 169090 h 691141"/>
                  <a:gd name="connsiteX2" fmla="*/ 1270427 w 2431672"/>
                  <a:gd name="connsiteY2" fmla="*/ 264091 h 691141"/>
                  <a:gd name="connsiteX3" fmla="*/ 1250778 w 2431672"/>
                  <a:gd name="connsiteY3" fmla="*/ 169090 h 691141"/>
                  <a:gd name="connsiteX4" fmla="*/ 1012229 w 2431672"/>
                  <a:gd name="connsiteY4" fmla="*/ 166 h 691141"/>
                  <a:gd name="connsiteX5" fmla="*/ 0 w 2431672"/>
                  <a:gd name="connsiteY5" fmla="*/ 104286 h 691141"/>
                  <a:gd name="connsiteX6" fmla="*/ 1282455 w 2431672"/>
                  <a:gd name="connsiteY6" fmla="*/ 691141 h 691141"/>
                  <a:gd name="connsiteX7" fmla="*/ 2431672 w 2431672"/>
                  <a:gd name="connsiteY7" fmla="*/ 8751 h 691141"/>
                  <a:gd name="connsiteX8" fmla="*/ 1528625 w 2431672"/>
                  <a:gd name="connsiteY8" fmla="*/ 166 h 691141"/>
                  <a:gd name="connsiteX0" fmla="*/ 1310260 w 2213307"/>
                  <a:gd name="connsiteY0" fmla="*/ 166 h 691141"/>
                  <a:gd name="connsiteX1" fmla="*/ 1071712 w 2213307"/>
                  <a:gd name="connsiteY1" fmla="*/ 169090 h 691141"/>
                  <a:gd name="connsiteX2" fmla="*/ 1052062 w 2213307"/>
                  <a:gd name="connsiteY2" fmla="*/ 264091 h 691141"/>
                  <a:gd name="connsiteX3" fmla="*/ 1032413 w 2213307"/>
                  <a:gd name="connsiteY3" fmla="*/ 169090 h 691141"/>
                  <a:gd name="connsiteX4" fmla="*/ 793864 w 2213307"/>
                  <a:gd name="connsiteY4" fmla="*/ 166 h 691141"/>
                  <a:gd name="connsiteX5" fmla="*/ 0 w 2213307"/>
                  <a:gd name="connsiteY5" fmla="*/ 104286 h 691141"/>
                  <a:gd name="connsiteX6" fmla="*/ 1064090 w 2213307"/>
                  <a:gd name="connsiteY6" fmla="*/ 691141 h 691141"/>
                  <a:gd name="connsiteX7" fmla="*/ 2213307 w 2213307"/>
                  <a:gd name="connsiteY7" fmla="*/ 8751 h 691141"/>
                  <a:gd name="connsiteX8" fmla="*/ 1310260 w 2213307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691141"/>
                  <a:gd name="connsiteX1" fmla="*/ 1071712 w 2022238"/>
                  <a:gd name="connsiteY1" fmla="*/ 169090 h 691141"/>
                  <a:gd name="connsiteX2" fmla="*/ 1052062 w 2022238"/>
                  <a:gd name="connsiteY2" fmla="*/ 264091 h 691141"/>
                  <a:gd name="connsiteX3" fmla="*/ 1032413 w 2022238"/>
                  <a:gd name="connsiteY3" fmla="*/ 169090 h 691141"/>
                  <a:gd name="connsiteX4" fmla="*/ 793864 w 2022238"/>
                  <a:gd name="connsiteY4" fmla="*/ 166 h 691141"/>
                  <a:gd name="connsiteX5" fmla="*/ 0 w 2022238"/>
                  <a:gd name="connsiteY5" fmla="*/ 104286 h 691141"/>
                  <a:gd name="connsiteX6" fmla="*/ 1064090 w 2022238"/>
                  <a:gd name="connsiteY6" fmla="*/ 691141 h 691141"/>
                  <a:gd name="connsiteX7" fmla="*/ 2022238 w 2022238"/>
                  <a:gd name="connsiteY7" fmla="*/ 36046 h 691141"/>
                  <a:gd name="connsiteX8" fmla="*/ 1310260 w 2022238"/>
                  <a:gd name="connsiteY8" fmla="*/ 166 h 691141"/>
                  <a:gd name="connsiteX0" fmla="*/ 1310260 w 2022238"/>
                  <a:gd name="connsiteY0" fmla="*/ 166 h 841267"/>
                  <a:gd name="connsiteX1" fmla="*/ 1071712 w 2022238"/>
                  <a:gd name="connsiteY1" fmla="*/ 169090 h 841267"/>
                  <a:gd name="connsiteX2" fmla="*/ 1052062 w 2022238"/>
                  <a:gd name="connsiteY2" fmla="*/ 264091 h 841267"/>
                  <a:gd name="connsiteX3" fmla="*/ 1032413 w 2022238"/>
                  <a:gd name="connsiteY3" fmla="*/ 169090 h 841267"/>
                  <a:gd name="connsiteX4" fmla="*/ 793864 w 2022238"/>
                  <a:gd name="connsiteY4" fmla="*/ 166 h 841267"/>
                  <a:gd name="connsiteX5" fmla="*/ 0 w 2022238"/>
                  <a:gd name="connsiteY5" fmla="*/ 104286 h 841267"/>
                  <a:gd name="connsiteX6" fmla="*/ 1105033 w 2022238"/>
                  <a:gd name="connsiteY6" fmla="*/ 841267 h 841267"/>
                  <a:gd name="connsiteX7" fmla="*/ 2022238 w 2022238"/>
                  <a:gd name="connsiteY7" fmla="*/ 36046 h 841267"/>
                  <a:gd name="connsiteX8" fmla="*/ 1310260 w 2022238"/>
                  <a:gd name="connsiteY8" fmla="*/ 166 h 841267"/>
                  <a:gd name="connsiteX0" fmla="*/ 1310260 w 2410553"/>
                  <a:gd name="connsiteY0" fmla="*/ 133471 h 974572"/>
                  <a:gd name="connsiteX1" fmla="*/ 1071712 w 2410553"/>
                  <a:gd name="connsiteY1" fmla="*/ 302395 h 974572"/>
                  <a:gd name="connsiteX2" fmla="*/ 1052062 w 2410553"/>
                  <a:gd name="connsiteY2" fmla="*/ 397396 h 974572"/>
                  <a:gd name="connsiteX3" fmla="*/ 1032413 w 2410553"/>
                  <a:gd name="connsiteY3" fmla="*/ 302395 h 974572"/>
                  <a:gd name="connsiteX4" fmla="*/ 793864 w 2410553"/>
                  <a:gd name="connsiteY4" fmla="*/ 133471 h 974572"/>
                  <a:gd name="connsiteX5" fmla="*/ 0 w 2410553"/>
                  <a:gd name="connsiteY5" fmla="*/ 237591 h 974572"/>
                  <a:gd name="connsiteX6" fmla="*/ 1105033 w 2410553"/>
                  <a:gd name="connsiteY6" fmla="*/ 974572 h 974572"/>
                  <a:gd name="connsiteX7" fmla="*/ 2410553 w 2410553"/>
                  <a:gd name="connsiteY7" fmla="*/ 0 h 974572"/>
                  <a:gd name="connsiteX8" fmla="*/ 1310260 w 2410553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  <a:gd name="connsiteX0" fmla="*/ 1601496 w 2701789"/>
                  <a:gd name="connsiteY0" fmla="*/ 133471 h 974572"/>
                  <a:gd name="connsiteX1" fmla="*/ 1362948 w 2701789"/>
                  <a:gd name="connsiteY1" fmla="*/ 302395 h 974572"/>
                  <a:gd name="connsiteX2" fmla="*/ 1343298 w 2701789"/>
                  <a:gd name="connsiteY2" fmla="*/ 397396 h 974572"/>
                  <a:gd name="connsiteX3" fmla="*/ 1323649 w 2701789"/>
                  <a:gd name="connsiteY3" fmla="*/ 302395 h 974572"/>
                  <a:gd name="connsiteX4" fmla="*/ 1085100 w 2701789"/>
                  <a:gd name="connsiteY4" fmla="*/ 133471 h 974572"/>
                  <a:gd name="connsiteX5" fmla="*/ 0 w 2701789"/>
                  <a:gd name="connsiteY5" fmla="*/ 68238 h 974572"/>
                  <a:gd name="connsiteX6" fmla="*/ 1396269 w 2701789"/>
                  <a:gd name="connsiteY6" fmla="*/ 974572 h 974572"/>
                  <a:gd name="connsiteX7" fmla="*/ 2701789 w 2701789"/>
                  <a:gd name="connsiteY7" fmla="*/ 0 h 974572"/>
                  <a:gd name="connsiteX8" fmla="*/ 1601496 w 2701789"/>
                  <a:gd name="connsiteY8" fmla="*/ 133471 h 97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1789" h="974572">
                    <a:moveTo>
                      <a:pt x="1601496" y="133471"/>
                    </a:moveTo>
                    <a:cubicBezTo>
                      <a:pt x="1459524" y="137541"/>
                      <a:pt x="1395134" y="211012"/>
                      <a:pt x="1362948" y="302395"/>
                    </a:cubicBezTo>
                    <a:lnTo>
                      <a:pt x="1343298" y="397396"/>
                    </a:lnTo>
                    <a:lnTo>
                      <a:pt x="1323649" y="302395"/>
                    </a:lnTo>
                    <a:cubicBezTo>
                      <a:pt x="1291462" y="211012"/>
                      <a:pt x="1305708" y="172497"/>
                      <a:pt x="1085100" y="133471"/>
                    </a:cubicBezTo>
                    <a:cubicBezTo>
                      <a:pt x="864492" y="94445"/>
                      <a:pt x="1189323" y="899985"/>
                      <a:pt x="0" y="68238"/>
                    </a:cubicBezTo>
                    <a:cubicBezTo>
                      <a:pt x="318303" y="423080"/>
                      <a:pt x="859602" y="919980"/>
                      <a:pt x="1396269" y="974572"/>
                    </a:cubicBezTo>
                    <a:cubicBezTo>
                      <a:pt x="1765693" y="910882"/>
                      <a:pt x="2523433" y="555010"/>
                      <a:pt x="2701789" y="0"/>
                    </a:cubicBezTo>
                    <a:cubicBezTo>
                      <a:pt x="2047884" y="544841"/>
                      <a:pt x="1840591" y="664956"/>
                      <a:pt x="1601496" y="133471"/>
                    </a:cubicBezTo>
                    <a:close/>
                  </a:path>
                </a:pathLst>
              </a:custGeom>
              <a:solidFill>
                <a:srgbClr val="CC0000">
                  <a:alpha val="89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Szabadkézi sokszög 196"/>
              <p:cNvSpPr>
                <a:spLocks noChangeAspect="1"/>
              </p:cNvSpPr>
              <p:nvPr/>
            </p:nvSpPr>
            <p:spPr>
              <a:xfrm rot="15780000">
                <a:off x="4096481" y="763831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Szabadkézi sokszög 197"/>
              <p:cNvSpPr/>
              <p:nvPr/>
            </p:nvSpPr>
            <p:spPr>
              <a:xfrm rot="20186566" flipH="1" flipV="1">
                <a:off x="4256786" y="1618938"/>
                <a:ext cx="996372" cy="123198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2111"/>
                  <a:gd name="connsiteY0" fmla="*/ 1339183 h 1344421"/>
                  <a:gd name="connsiteX1" fmla="*/ 412211 w 1272111"/>
                  <a:gd name="connsiteY1" fmla="*/ 1090102 h 1344421"/>
                  <a:gd name="connsiteX2" fmla="*/ 397988 w 1272111"/>
                  <a:gd name="connsiteY2" fmla="*/ 412591 h 1344421"/>
                  <a:gd name="connsiteX3" fmla="*/ 968070 w 1272111"/>
                  <a:gd name="connsiteY3" fmla="*/ 627586 h 1344421"/>
                  <a:gd name="connsiteX4" fmla="*/ 1200765 w 1272111"/>
                  <a:gd name="connsiteY4" fmla="*/ 584498 h 1344421"/>
                  <a:gd name="connsiteX5" fmla="*/ 1265933 w 1272111"/>
                  <a:gd name="connsiteY5" fmla="*/ 461463 h 1344421"/>
                  <a:gd name="connsiteX6" fmla="*/ 1119645 w 1272111"/>
                  <a:gd name="connsiteY6" fmla="*/ 363210 h 1344421"/>
                  <a:gd name="connsiteX7" fmla="*/ 247266 w 1272111"/>
                  <a:gd name="connsiteY7" fmla="*/ 2808 h 1344421"/>
                  <a:gd name="connsiteX8" fmla="*/ 69397 w 1272111"/>
                  <a:gd name="connsiteY8" fmla="*/ 147195 h 1344421"/>
                  <a:gd name="connsiteX9" fmla="*/ 2408 w 1272111"/>
                  <a:gd name="connsiteY9" fmla="*/ 1006488 h 1344421"/>
                  <a:gd name="connsiteX10" fmla="*/ 144784 w 1272111"/>
                  <a:gd name="connsiteY10" fmla="*/ 1339183 h 1344421"/>
                  <a:gd name="connsiteX0" fmla="*/ 144784 w 1265933"/>
                  <a:gd name="connsiteY0" fmla="*/ 1339183 h 1344421"/>
                  <a:gd name="connsiteX1" fmla="*/ 412211 w 1265933"/>
                  <a:gd name="connsiteY1" fmla="*/ 1090102 h 1344421"/>
                  <a:gd name="connsiteX2" fmla="*/ 397988 w 1265933"/>
                  <a:gd name="connsiteY2" fmla="*/ 412591 h 1344421"/>
                  <a:gd name="connsiteX3" fmla="*/ 968070 w 1265933"/>
                  <a:gd name="connsiteY3" fmla="*/ 627586 h 1344421"/>
                  <a:gd name="connsiteX4" fmla="*/ 1265933 w 1265933"/>
                  <a:gd name="connsiteY4" fmla="*/ 461463 h 1344421"/>
                  <a:gd name="connsiteX5" fmla="*/ 1119645 w 1265933"/>
                  <a:gd name="connsiteY5" fmla="*/ 363210 h 1344421"/>
                  <a:gd name="connsiteX6" fmla="*/ 247266 w 1265933"/>
                  <a:gd name="connsiteY6" fmla="*/ 2808 h 1344421"/>
                  <a:gd name="connsiteX7" fmla="*/ 69397 w 1265933"/>
                  <a:gd name="connsiteY7" fmla="*/ 147195 h 1344421"/>
                  <a:gd name="connsiteX8" fmla="*/ 2408 w 1265933"/>
                  <a:gd name="connsiteY8" fmla="*/ 1006488 h 1344421"/>
                  <a:gd name="connsiteX9" fmla="*/ 144784 w 1265933"/>
                  <a:gd name="connsiteY9" fmla="*/ 1339183 h 1344421"/>
                  <a:gd name="connsiteX0" fmla="*/ 144784 w 1163597"/>
                  <a:gd name="connsiteY0" fmla="*/ 1339183 h 1344421"/>
                  <a:gd name="connsiteX1" fmla="*/ 412211 w 1163597"/>
                  <a:gd name="connsiteY1" fmla="*/ 1090102 h 1344421"/>
                  <a:gd name="connsiteX2" fmla="*/ 397988 w 1163597"/>
                  <a:gd name="connsiteY2" fmla="*/ 412591 h 1344421"/>
                  <a:gd name="connsiteX3" fmla="*/ 968070 w 1163597"/>
                  <a:gd name="connsiteY3" fmla="*/ 627586 h 1344421"/>
                  <a:gd name="connsiteX4" fmla="*/ 1119645 w 1163597"/>
                  <a:gd name="connsiteY4" fmla="*/ 363210 h 1344421"/>
                  <a:gd name="connsiteX5" fmla="*/ 247266 w 1163597"/>
                  <a:gd name="connsiteY5" fmla="*/ 2808 h 1344421"/>
                  <a:gd name="connsiteX6" fmla="*/ 69397 w 1163597"/>
                  <a:gd name="connsiteY6" fmla="*/ 147195 h 1344421"/>
                  <a:gd name="connsiteX7" fmla="*/ 2408 w 1163597"/>
                  <a:gd name="connsiteY7" fmla="*/ 1006488 h 1344421"/>
                  <a:gd name="connsiteX8" fmla="*/ 144784 w 1163597"/>
                  <a:gd name="connsiteY8" fmla="*/ 1339183 h 1344421"/>
                  <a:gd name="connsiteX0" fmla="*/ 144784 w 1119645"/>
                  <a:gd name="connsiteY0" fmla="*/ 1339183 h 1344421"/>
                  <a:gd name="connsiteX1" fmla="*/ 412211 w 1119645"/>
                  <a:gd name="connsiteY1" fmla="*/ 1090102 h 1344421"/>
                  <a:gd name="connsiteX2" fmla="*/ 397988 w 1119645"/>
                  <a:gd name="connsiteY2" fmla="*/ 412591 h 1344421"/>
                  <a:gd name="connsiteX3" fmla="*/ 968070 w 1119645"/>
                  <a:gd name="connsiteY3" fmla="*/ 627586 h 1344421"/>
                  <a:gd name="connsiteX4" fmla="*/ 1119645 w 1119645"/>
                  <a:gd name="connsiteY4" fmla="*/ 363210 h 1344421"/>
                  <a:gd name="connsiteX5" fmla="*/ 247266 w 1119645"/>
                  <a:gd name="connsiteY5" fmla="*/ 2808 h 1344421"/>
                  <a:gd name="connsiteX6" fmla="*/ 69397 w 1119645"/>
                  <a:gd name="connsiteY6" fmla="*/ 147195 h 1344421"/>
                  <a:gd name="connsiteX7" fmla="*/ 2408 w 1119645"/>
                  <a:gd name="connsiteY7" fmla="*/ 1006488 h 1344421"/>
                  <a:gd name="connsiteX8" fmla="*/ 144784 w 1119645"/>
                  <a:gd name="connsiteY8" fmla="*/ 1339183 h 13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645" h="1344421">
                    <a:moveTo>
                      <a:pt x="144784" y="1339183"/>
                    </a:moveTo>
                    <a:cubicBezTo>
                      <a:pt x="213085" y="1353118"/>
                      <a:pt x="410458" y="1358765"/>
                      <a:pt x="412211" y="1090102"/>
                    </a:cubicBezTo>
                    <a:lnTo>
                      <a:pt x="397988" y="412591"/>
                    </a:lnTo>
                    <a:cubicBezTo>
                      <a:pt x="551237" y="391577"/>
                      <a:pt x="847794" y="635816"/>
                      <a:pt x="968070" y="627586"/>
                    </a:cubicBezTo>
                    <a:cubicBezTo>
                      <a:pt x="1088346" y="619356"/>
                      <a:pt x="1033522" y="444434"/>
                      <a:pt x="1119645" y="363210"/>
                    </a:cubicBezTo>
                    <a:cubicBezTo>
                      <a:pt x="828852" y="243076"/>
                      <a:pt x="361909" y="-30617"/>
                      <a:pt x="247266" y="2808"/>
                    </a:cubicBezTo>
                    <a:cubicBezTo>
                      <a:pt x="142860" y="10815"/>
                      <a:pt x="78089" y="61730"/>
                      <a:pt x="69397" y="147195"/>
                    </a:cubicBezTo>
                    <a:cubicBezTo>
                      <a:pt x="28587" y="314475"/>
                      <a:pt x="-10157" y="807823"/>
                      <a:pt x="2408" y="1006488"/>
                    </a:cubicBezTo>
                    <a:cubicBezTo>
                      <a:pt x="14973" y="1205153"/>
                      <a:pt x="76485" y="1325247"/>
                      <a:pt x="144784" y="1339183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9" name="Szabadkézi sokszög 198"/>
              <p:cNvSpPr/>
              <p:nvPr/>
            </p:nvSpPr>
            <p:spPr>
              <a:xfrm>
                <a:off x="3698314" y="1430932"/>
                <a:ext cx="1224367" cy="871621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  <a:gd name="connsiteX0" fmla="*/ 929662 w 1859325"/>
                  <a:gd name="connsiteY0" fmla="*/ 1119694 h 4370961"/>
                  <a:gd name="connsiteX1" fmla="*/ 1675190 w 1859325"/>
                  <a:gd name="connsiteY1" fmla="*/ 1313156 h 4370961"/>
                  <a:gd name="connsiteX2" fmla="*/ 1690897 w 1859325"/>
                  <a:gd name="connsiteY2" fmla="*/ 1323983 h 4370961"/>
                  <a:gd name="connsiteX3" fmla="*/ 1690897 w 1859325"/>
                  <a:gd name="connsiteY3" fmla="*/ 2236444 h 4370961"/>
                  <a:gd name="connsiteX4" fmla="*/ 1690897 w 1859325"/>
                  <a:gd name="connsiteY4" fmla="*/ 2236445 h 4370961"/>
                  <a:gd name="connsiteX5" fmla="*/ 1690897 w 1859325"/>
                  <a:gd name="connsiteY5" fmla="*/ 2239386 h 4370961"/>
                  <a:gd name="connsiteX6" fmla="*/ 1687791 w 1859325"/>
                  <a:gd name="connsiteY6" fmla="*/ 2238586 h 4370961"/>
                  <a:gd name="connsiteX7" fmla="*/ 1687790 w 1859325"/>
                  <a:gd name="connsiteY7" fmla="*/ 2238587 h 4370961"/>
                  <a:gd name="connsiteX8" fmla="*/ 1675190 w 1859325"/>
                  <a:gd name="connsiteY8" fmla="*/ 2247272 h 4370961"/>
                  <a:gd name="connsiteX9" fmla="*/ 900542 w 1859325"/>
                  <a:gd name="connsiteY9" fmla="*/ 4370961 h 4370961"/>
                  <a:gd name="connsiteX10" fmla="*/ 184134 w 1859325"/>
                  <a:gd name="connsiteY10" fmla="*/ 2247272 h 4370961"/>
                  <a:gd name="connsiteX11" fmla="*/ 171534 w 1859325"/>
                  <a:gd name="connsiteY11" fmla="*/ 2238587 h 4370961"/>
                  <a:gd name="connsiteX12" fmla="*/ 171533 w 1859325"/>
                  <a:gd name="connsiteY12" fmla="*/ 2238586 h 4370961"/>
                  <a:gd name="connsiteX13" fmla="*/ 168429 w 1859325"/>
                  <a:gd name="connsiteY13" fmla="*/ 2239386 h 4370961"/>
                  <a:gd name="connsiteX14" fmla="*/ 168429 w 1859325"/>
                  <a:gd name="connsiteY14" fmla="*/ 2236447 h 4370961"/>
                  <a:gd name="connsiteX15" fmla="*/ 168429 w 1859325"/>
                  <a:gd name="connsiteY15" fmla="*/ 2236446 h 4370961"/>
                  <a:gd name="connsiteX16" fmla="*/ 168429 w 1859325"/>
                  <a:gd name="connsiteY16" fmla="*/ 1323982 h 4370961"/>
                  <a:gd name="connsiteX17" fmla="*/ 184134 w 1859325"/>
                  <a:gd name="connsiteY17" fmla="*/ 1313156 h 4370961"/>
                  <a:gd name="connsiteX18" fmla="*/ 929662 w 1859325"/>
                  <a:gd name="connsiteY18" fmla="*/ 1119694 h 4370961"/>
                  <a:gd name="connsiteX19" fmla="*/ 329393 w 1859325"/>
                  <a:gd name="connsiteY19" fmla="*/ 0 h 4370961"/>
                  <a:gd name="connsiteX20" fmla="*/ 1529930 w 1859325"/>
                  <a:gd name="connsiteY20" fmla="*/ 0 h 4370961"/>
                  <a:gd name="connsiteX21" fmla="*/ 1577443 w 1859325"/>
                  <a:gd name="connsiteY21" fmla="*/ 12568 h 4370961"/>
                  <a:gd name="connsiteX22" fmla="*/ 1859325 w 1859325"/>
                  <a:gd name="connsiteY22" fmla="*/ 381480 h 4370961"/>
                  <a:gd name="connsiteX23" fmla="*/ 1859325 w 1859325"/>
                  <a:gd name="connsiteY23" fmla="*/ 580179 h 4370961"/>
                  <a:gd name="connsiteX24" fmla="*/ 1728965 w 1859325"/>
                  <a:gd name="connsiteY24" fmla="*/ 860482 h 4370961"/>
                  <a:gd name="connsiteX25" fmla="*/ 1690897 w 1859325"/>
                  <a:gd name="connsiteY25" fmla="*/ 888455 h 4370961"/>
                  <a:gd name="connsiteX26" fmla="*/ 1690897 w 1859325"/>
                  <a:gd name="connsiteY26" fmla="*/ 1323982 h 4370961"/>
                  <a:gd name="connsiteX27" fmla="*/ 1675190 w 1859325"/>
                  <a:gd name="connsiteY27" fmla="*/ 1313155 h 4370961"/>
                  <a:gd name="connsiteX28" fmla="*/ 929662 w 1859325"/>
                  <a:gd name="connsiteY28" fmla="*/ 1119693 h 4370961"/>
                  <a:gd name="connsiteX29" fmla="*/ 184134 w 1859325"/>
                  <a:gd name="connsiteY29" fmla="*/ 1313155 h 4370961"/>
                  <a:gd name="connsiteX30" fmla="*/ 168429 w 1859325"/>
                  <a:gd name="connsiteY30" fmla="*/ 1323981 h 4370961"/>
                  <a:gd name="connsiteX31" fmla="*/ 168429 w 1859325"/>
                  <a:gd name="connsiteY31" fmla="*/ 888455 h 4370961"/>
                  <a:gd name="connsiteX32" fmla="*/ 130361 w 1859325"/>
                  <a:gd name="connsiteY32" fmla="*/ 860482 h 4370961"/>
                  <a:gd name="connsiteX33" fmla="*/ 0 w 1859325"/>
                  <a:gd name="connsiteY33" fmla="*/ 580179 h 4370961"/>
                  <a:gd name="connsiteX34" fmla="*/ 0 w 1859325"/>
                  <a:gd name="connsiteY34" fmla="*/ 381480 h 4370961"/>
                  <a:gd name="connsiteX35" fmla="*/ 281881 w 1859325"/>
                  <a:gd name="connsiteY35" fmla="*/ 12568 h 4370961"/>
                  <a:gd name="connsiteX36" fmla="*/ 329393 w 1859325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349436 w 2040332"/>
                  <a:gd name="connsiteY14" fmla="*/ 2236447 h 4370961"/>
                  <a:gd name="connsiteX15" fmla="*/ 0 w 2040332"/>
                  <a:gd name="connsiteY15" fmla="*/ 4311440 h 4370961"/>
                  <a:gd name="connsiteX16" fmla="*/ 349436 w 2040332"/>
                  <a:gd name="connsiteY16" fmla="*/ 1323982 h 4370961"/>
                  <a:gd name="connsiteX17" fmla="*/ 365141 w 2040332"/>
                  <a:gd name="connsiteY17" fmla="*/ 1313156 h 4370961"/>
                  <a:gd name="connsiteX18" fmla="*/ 1110669 w 2040332"/>
                  <a:gd name="connsiteY18" fmla="*/ 1119694 h 4370961"/>
                  <a:gd name="connsiteX19" fmla="*/ 510400 w 2040332"/>
                  <a:gd name="connsiteY19" fmla="*/ 0 h 4370961"/>
                  <a:gd name="connsiteX20" fmla="*/ 1710937 w 2040332"/>
                  <a:gd name="connsiteY20" fmla="*/ 0 h 4370961"/>
                  <a:gd name="connsiteX21" fmla="*/ 1758450 w 2040332"/>
                  <a:gd name="connsiteY21" fmla="*/ 12568 h 4370961"/>
                  <a:gd name="connsiteX22" fmla="*/ 2040332 w 2040332"/>
                  <a:gd name="connsiteY22" fmla="*/ 381480 h 4370961"/>
                  <a:gd name="connsiteX23" fmla="*/ 2040332 w 2040332"/>
                  <a:gd name="connsiteY23" fmla="*/ 580179 h 4370961"/>
                  <a:gd name="connsiteX24" fmla="*/ 1909972 w 2040332"/>
                  <a:gd name="connsiteY24" fmla="*/ 860482 h 4370961"/>
                  <a:gd name="connsiteX25" fmla="*/ 1871904 w 2040332"/>
                  <a:gd name="connsiteY25" fmla="*/ 888455 h 4370961"/>
                  <a:gd name="connsiteX26" fmla="*/ 1871904 w 2040332"/>
                  <a:gd name="connsiteY26" fmla="*/ 1323982 h 4370961"/>
                  <a:gd name="connsiteX27" fmla="*/ 1856197 w 2040332"/>
                  <a:gd name="connsiteY27" fmla="*/ 1313155 h 4370961"/>
                  <a:gd name="connsiteX28" fmla="*/ 1110669 w 2040332"/>
                  <a:gd name="connsiteY28" fmla="*/ 1119693 h 4370961"/>
                  <a:gd name="connsiteX29" fmla="*/ 365141 w 2040332"/>
                  <a:gd name="connsiteY29" fmla="*/ 1313155 h 4370961"/>
                  <a:gd name="connsiteX30" fmla="*/ 349436 w 2040332"/>
                  <a:gd name="connsiteY30" fmla="*/ 1323981 h 4370961"/>
                  <a:gd name="connsiteX31" fmla="*/ 349436 w 2040332"/>
                  <a:gd name="connsiteY31" fmla="*/ 888455 h 4370961"/>
                  <a:gd name="connsiteX32" fmla="*/ 311368 w 2040332"/>
                  <a:gd name="connsiteY32" fmla="*/ 860482 h 4370961"/>
                  <a:gd name="connsiteX33" fmla="*/ 181007 w 2040332"/>
                  <a:gd name="connsiteY33" fmla="*/ 580179 h 4370961"/>
                  <a:gd name="connsiteX34" fmla="*/ 181007 w 2040332"/>
                  <a:gd name="connsiteY34" fmla="*/ 381480 h 4370961"/>
                  <a:gd name="connsiteX35" fmla="*/ 462888 w 2040332"/>
                  <a:gd name="connsiteY35" fmla="*/ 12568 h 4370961"/>
                  <a:gd name="connsiteX36" fmla="*/ 510400 w 2040332"/>
                  <a:gd name="connsiteY36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349436 w 2040332"/>
                  <a:gd name="connsiteY13" fmla="*/ 2239386 h 4370961"/>
                  <a:gd name="connsiteX14" fmla="*/ 0 w 2040332"/>
                  <a:gd name="connsiteY14" fmla="*/ 4311440 h 4370961"/>
                  <a:gd name="connsiteX15" fmla="*/ 349436 w 2040332"/>
                  <a:gd name="connsiteY15" fmla="*/ 1323982 h 4370961"/>
                  <a:gd name="connsiteX16" fmla="*/ 365141 w 2040332"/>
                  <a:gd name="connsiteY16" fmla="*/ 1313156 h 4370961"/>
                  <a:gd name="connsiteX17" fmla="*/ 1110669 w 2040332"/>
                  <a:gd name="connsiteY17" fmla="*/ 1119694 h 4370961"/>
                  <a:gd name="connsiteX18" fmla="*/ 510400 w 2040332"/>
                  <a:gd name="connsiteY18" fmla="*/ 0 h 4370961"/>
                  <a:gd name="connsiteX19" fmla="*/ 1710937 w 2040332"/>
                  <a:gd name="connsiteY19" fmla="*/ 0 h 4370961"/>
                  <a:gd name="connsiteX20" fmla="*/ 1758450 w 2040332"/>
                  <a:gd name="connsiteY20" fmla="*/ 12568 h 4370961"/>
                  <a:gd name="connsiteX21" fmla="*/ 2040332 w 2040332"/>
                  <a:gd name="connsiteY21" fmla="*/ 381480 h 4370961"/>
                  <a:gd name="connsiteX22" fmla="*/ 2040332 w 2040332"/>
                  <a:gd name="connsiteY22" fmla="*/ 580179 h 4370961"/>
                  <a:gd name="connsiteX23" fmla="*/ 1909972 w 2040332"/>
                  <a:gd name="connsiteY23" fmla="*/ 860482 h 4370961"/>
                  <a:gd name="connsiteX24" fmla="*/ 1871904 w 2040332"/>
                  <a:gd name="connsiteY24" fmla="*/ 888455 h 4370961"/>
                  <a:gd name="connsiteX25" fmla="*/ 1871904 w 2040332"/>
                  <a:gd name="connsiteY25" fmla="*/ 1323982 h 4370961"/>
                  <a:gd name="connsiteX26" fmla="*/ 1856197 w 2040332"/>
                  <a:gd name="connsiteY26" fmla="*/ 1313155 h 4370961"/>
                  <a:gd name="connsiteX27" fmla="*/ 1110669 w 2040332"/>
                  <a:gd name="connsiteY27" fmla="*/ 1119693 h 4370961"/>
                  <a:gd name="connsiteX28" fmla="*/ 365141 w 2040332"/>
                  <a:gd name="connsiteY28" fmla="*/ 1313155 h 4370961"/>
                  <a:gd name="connsiteX29" fmla="*/ 349436 w 2040332"/>
                  <a:gd name="connsiteY29" fmla="*/ 1323981 h 4370961"/>
                  <a:gd name="connsiteX30" fmla="*/ 349436 w 2040332"/>
                  <a:gd name="connsiteY30" fmla="*/ 888455 h 4370961"/>
                  <a:gd name="connsiteX31" fmla="*/ 311368 w 2040332"/>
                  <a:gd name="connsiteY31" fmla="*/ 860482 h 4370961"/>
                  <a:gd name="connsiteX32" fmla="*/ 181007 w 2040332"/>
                  <a:gd name="connsiteY32" fmla="*/ 580179 h 4370961"/>
                  <a:gd name="connsiteX33" fmla="*/ 181007 w 2040332"/>
                  <a:gd name="connsiteY33" fmla="*/ 381480 h 4370961"/>
                  <a:gd name="connsiteX34" fmla="*/ 462888 w 2040332"/>
                  <a:gd name="connsiteY34" fmla="*/ 12568 h 4370961"/>
                  <a:gd name="connsiteX35" fmla="*/ 510400 w 2040332"/>
                  <a:gd name="connsiteY35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352540 w 2040332"/>
                  <a:gd name="connsiteY12" fmla="*/ 2238586 h 4370961"/>
                  <a:gd name="connsiteX13" fmla="*/ 0 w 2040332"/>
                  <a:gd name="connsiteY13" fmla="*/ 4311440 h 4370961"/>
                  <a:gd name="connsiteX14" fmla="*/ 349436 w 2040332"/>
                  <a:gd name="connsiteY14" fmla="*/ 1323982 h 4370961"/>
                  <a:gd name="connsiteX15" fmla="*/ 365141 w 2040332"/>
                  <a:gd name="connsiteY15" fmla="*/ 1313156 h 4370961"/>
                  <a:gd name="connsiteX16" fmla="*/ 1110669 w 2040332"/>
                  <a:gd name="connsiteY16" fmla="*/ 1119694 h 4370961"/>
                  <a:gd name="connsiteX17" fmla="*/ 510400 w 2040332"/>
                  <a:gd name="connsiteY17" fmla="*/ 0 h 4370961"/>
                  <a:gd name="connsiteX18" fmla="*/ 1710937 w 2040332"/>
                  <a:gd name="connsiteY18" fmla="*/ 0 h 4370961"/>
                  <a:gd name="connsiteX19" fmla="*/ 1758450 w 2040332"/>
                  <a:gd name="connsiteY19" fmla="*/ 12568 h 4370961"/>
                  <a:gd name="connsiteX20" fmla="*/ 2040332 w 2040332"/>
                  <a:gd name="connsiteY20" fmla="*/ 381480 h 4370961"/>
                  <a:gd name="connsiteX21" fmla="*/ 2040332 w 2040332"/>
                  <a:gd name="connsiteY21" fmla="*/ 580179 h 4370961"/>
                  <a:gd name="connsiteX22" fmla="*/ 1909972 w 2040332"/>
                  <a:gd name="connsiteY22" fmla="*/ 860482 h 4370961"/>
                  <a:gd name="connsiteX23" fmla="*/ 1871904 w 2040332"/>
                  <a:gd name="connsiteY23" fmla="*/ 888455 h 4370961"/>
                  <a:gd name="connsiteX24" fmla="*/ 1871904 w 2040332"/>
                  <a:gd name="connsiteY24" fmla="*/ 1323982 h 4370961"/>
                  <a:gd name="connsiteX25" fmla="*/ 1856197 w 2040332"/>
                  <a:gd name="connsiteY25" fmla="*/ 1313155 h 4370961"/>
                  <a:gd name="connsiteX26" fmla="*/ 1110669 w 2040332"/>
                  <a:gd name="connsiteY26" fmla="*/ 1119693 h 4370961"/>
                  <a:gd name="connsiteX27" fmla="*/ 365141 w 2040332"/>
                  <a:gd name="connsiteY27" fmla="*/ 1313155 h 4370961"/>
                  <a:gd name="connsiteX28" fmla="*/ 349436 w 2040332"/>
                  <a:gd name="connsiteY28" fmla="*/ 1323981 h 4370961"/>
                  <a:gd name="connsiteX29" fmla="*/ 349436 w 2040332"/>
                  <a:gd name="connsiteY29" fmla="*/ 888455 h 4370961"/>
                  <a:gd name="connsiteX30" fmla="*/ 311368 w 2040332"/>
                  <a:gd name="connsiteY30" fmla="*/ 860482 h 4370961"/>
                  <a:gd name="connsiteX31" fmla="*/ 181007 w 2040332"/>
                  <a:gd name="connsiteY31" fmla="*/ 580179 h 4370961"/>
                  <a:gd name="connsiteX32" fmla="*/ 181007 w 2040332"/>
                  <a:gd name="connsiteY32" fmla="*/ 381480 h 4370961"/>
                  <a:gd name="connsiteX33" fmla="*/ 462888 w 2040332"/>
                  <a:gd name="connsiteY33" fmla="*/ 12568 h 4370961"/>
                  <a:gd name="connsiteX34" fmla="*/ 510400 w 2040332"/>
                  <a:gd name="connsiteY34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352541 w 2040332"/>
                  <a:gd name="connsiteY11" fmla="*/ 2238587 h 4370961"/>
                  <a:gd name="connsiteX12" fmla="*/ 0 w 2040332"/>
                  <a:gd name="connsiteY12" fmla="*/ 4311440 h 4370961"/>
                  <a:gd name="connsiteX13" fmla="*/ 349436 w 2040332"/>
                  <a:gd name="connsiteY13" fmla="*/ 1323982 h 4370961"/>
                  <a:gd name="connsiteX14" fmla="*/ 365141 w 2040332"/>
                  <a:gd name="connsiteY14" fmla="*/ 1313156 h 4370961"/>
                  <a:gd name="connsiteX15" fmla="*/ 1110669 w 2040332"/>
                  <a:gd name="connsiteY15" fmla="*/ 1119694 h 4370961"/>
                  <a:gd name="connsiteX16" fmla="*/ 510400 w 2040332"/>
                  <a:gd name="connsiteY16" fmla="*/ 0 h 4370961"/>
                  <a:gd name="connsiteX17" fmla="*/ 1710937 w 2040332"/>
                  <a:gd name="connsiteY17" fmla="*/ 0 h 4370961"/>
                  <a:gd name="connsiteX18" fmla="*/ 1758450 w 2040332"/>
                  <a:gd name="connsiteY18" fmla="*/ 12568 h 4370961"/>
                  <a:gd name="connsiteX19" fmla="*/ 2040332 w 2040332"/>
                  <a:gd name="connsiteY19" fmla="*/ 381480 h 4370961"/>
                  <a:gd name="connsiteX20" fmla="*/ 2040332 w 2040332"/>
                  <a:gd name="connsiteY20" fmla="*/ 580179 h 4370961"/>
                  <a:gd name="connsiteX21" fmla="*/ 1909972 w 2040332"/>
                  <a:gd name="connsiteY21" fmla="*/ 860482 h 4370961"/>
                  <a:gd name="connsiteX22" fmla="*/ 1871904 w 2040332"/>
                  <a:gd name="connsiteY22" fmla="*/ 888455 h 4370961"/>
                  <a:gd name="connsiteX23" fmla="*/ 1871904 w 2040332"/>
                  <a:gd name="connsiteY23" fmla="*/ 1323982 h 4370961"/>
                  <a:gd name="connsiteX24" fmla="*/ 1856197 w 2040332"/>
                  <a:gd name="connsiteY24" fmla="*/ 1313155 h 4370961"/>
                  <a:gd name="connsiteX25" fmla="*/ 1110669 w 2040332"/>
                  <a:gd name="connsiteY25" fmla="*/ 1119693 h 4370961"/>
                  <a:gd name="connsiteX26" fmla="*/ 365141 w 2040332"/>
                  <a:gd name="connsiteY26" fmla="*/ 1313155 h 4370961"/>
                  <a:gd name="connsiteX27" fmla="*/ 349436 w 2040332"/>
                  <a:gd name="connsiteY27" fmla="*/ 1323981 h 4370961"/>
                  <a:gd name="connsiteX28" fmla="*/ 349436 w 2040332"/>
                  <a:gd name="connsiteY28" fmla="*/ 888455 h 4370961"/>
                  <a:gd name="connsiteX29" fmla="*/ 311368 w 2040332"/>
                  <a:gd name="connsiteY29" fmla="*/ 860482 h 4370961"/>
                  <a:gd name="connsiteX30" fmla="*/ 181007 w 2040332"/>
                  <a:gd name="connsiteY30" fmla="*/ 580179 h 4370961"/>
                  <a:gd name="connsiteX31" fmla="*/ 181007 w 2040332"/>
                  <a:gd name="connsiteY31" fmla="*/ 381480 h 4370961"/>
                  <a:gd name="connsiteX32" fmla="*/ 462888 w 2040332"/>
                  <a:gd name="connsiteY32" fmla="*/ 12568 h 4370961"/>
                  <a:gd name="connsiteX33" fmla="*/ 510400 w 2040332"/>
                  <a:gd name="connsiteY33" fmla="*/ 0 h 4370961"/>
                  <a:gd name="connsiteX0" fmla="*/ 1110669 w 2040332"/>
                  <a:gd name="connsiteY0" fmla="*/ 1119694 h 4370961"/>
                  <a:gd name="connsiteX1" fmla="*/ 1856197 w 2040332"/>
                  <a:gd name="connsiteY1" fmla="*/ 1313156 h 4370961"/>
                  <a:gd name="connsiteX2" fmla="*/ 1871904 w 2040332"/>
                  <a:gd name="connsiteY2" fmla="*/ 1323983 h 4370961"/>
                  <a:gd name="connsiteX3" fmla="*/ 1871904 w 2040332"/>
                  <a:gd name="connsiteY3" fmla="*/ 2236444 h 4370961"/>
                  <a:gd name="connsiteX4" fmla="*/ 1871904 w 2040332"/>
                  <a:gd name="connsiteY4" fmla="*/ 2236445 h 4370961"/>
                  <a:gd name="connsiteX5" fmla="*/ 1871904 w 2040332"/>
                  <a:gd name="connsiteY5" fmla="*/ 2239386 h 4370961"/>
                  <a:gd name="connsiteX6" fmla="*/ 1868798 w 2040332"/>
                  <a:gd name="connsiteY6" fmla="*/ 2238586 h 4370961"/>
                  <a:gd name="connsiteX7" fmla="*/ 1868797 w 2040332"/>
                  <a:gd name="connsiteY7" fmla="*/ 2238587 h 4370961"/>
                  <a:gd name="connsiteX8" fmla="*/ 1856197 w 2040332"/>
                  <a:gd name="connsiteY8" fmla="*/ 2247272 h 4370961"/>
                  <a:gd name="connsiteX9" fmla="*/ 1081549 w 2040332"/>
                  <a:gd name="connsiteY9" fmla="*/ 4370961 h 4370961"/>
                  <a:gd name="connsiteX10" fmla="*/ 365141 w 2040332"/>
                  <a:gd name="connsiteY10" fmla="*/ 2247272 h 4370961"/>
                  <a:gd name="connsiteX11" fmla="*/ 0 w 2040332"/>
                  <a:gd name="connsiteY11" fmla="*/ 4311440 h 4370961"/>
                  <a:gd name="connsiteX12" fmla="*/ 349436 w 2040332"/>
                  <a:gd name="connsiteY12" fmla="*/ 1323982 h 4370961"/>
                  <a:gd name="connsiteX13" fmla="*/ 365141 w 2040332"/>
                  <a:gd name="connsiteY13" fmla="*/ 1313156 h 4370961"/>
                  <a:gd name="connsiteX14" fmla="*/ 1110669 w 2040332"/>
                  <a:gd name="connsiteY14" fmla="*/ 1119694 h 4370961"/>
                  <a:gd name="connsiteX15" fmla="*/ 510400 w 2040332"/>
                  <a:gd name="connsiteY15" fmla="*/ 0 h 4370961"/>
                  <a:gd name="connsiteX16" fmla="*/ 1710937 w 2040332"/>
                  <a:gd name="connsiteY16" fmla="*/ 0 h 4370961"/>
                  <a:gd name="connsiteX17" fmla="*/ 1758450 w 2040332"/>
                  <a:gd name="connsiteY17" fmla="*/ 12568 h 4370961"/>
                  <a:gd name="connsiteX18" fmla="*/ 2040332 w 2040332"/>
                  <a:gd name="connsiteY18" fmla="*/ 381480 h 4370961"/>
                  <a:gd name="connsiteX19" fmla="*/ 2040332 w 2040332"/>
                  <a:gd name="connsiteY19" fmla="*/ 580179 h 4370961"/>
                  <a:gd name="connsiteX20" fmla="*/ 1909972 w 2040332"/>
                  <a:gd name="connsiteY20" fmla="*/ 860482 h 4370961"/>
                  <a:gd name="connsiteX21" fmla="*/ 1871904 w 2040332"/>
                  <a:gd name="connsiteY21" fmla="*/ 888455 h 4370961"/>
                  <a:gd name="connsiteX22" fmla="*/ 1871904 w 2040332"/>
                  <a:gd name="connsiteY22" fmla="*/ 1323982 h 4370961"/>
                  <a:gd name="connsiteX23" fmla="*/ 1856197 w 2040332"/>
                  <a:gd name="connsiteY23" fmla="*/ 1313155 h 4370961"/>
                  <a:gd name="connsiteX24" fmla="*/ 1110669 w 2040332"/>
                  <a:gd name="connsiteY24" fmla="*/ 1119693 h 4370961"/>
                  <a:gd name="connsiteX25" fmla="*/ 365141 w 2040332"/>
                  <a:gd name="connsiteY25" fmla="*/ 1313155 h 4370961"/>
                  <a:gd name="connsiteX26" fmla="*/ 349436 w 2040332"/>
                  <a:gd name="connsiteY26" fmla="*/ 1323981 h 4370961"/>
                  <a:gd name="connsiteX27" fmla="*/ 349436 w 2040332"/>
                  <a:gd name="connsiteY27" fmla="*/ 888455 h 4370961"/>
                  <a:gd name="connsiteX28" fmla="*/ 311368 w 2040332"/>
                  <a:gd name="connsiteY28" fmla="*/ 860482 h 4370961"/>
                  <a:gd name="connsiteX29" fmla="*/ 181007 w 2040332"/>
                  <a:gd name="connsiteY29" fmla="*/ 580179 h 4370961"/>
                  <a:gd name="connsiteX30" fmla="*/ 181007 w 2040332"/>
                  <a:gd name="connsiteY30" fmla="*/ 381480 h 4370961"/>
                  <a:gd name="connsiteX31" fmla="*/ 462888 w 2040332"/>
                  <a:gd name="connsiteY31" fmla="*/ 12568 h 4370961"/>
                  <a:gd name="connsiteX32" fmla="*/ 510400 w 2040332"/>
                  <a:gd name="connsiteY32" fmla="*/ 0 h 4370961"/>
                  <a:gd name="connsiteX0" fmla="*/ 1110669 w 2040332"/>
                  <a:gd name="connsiteY0" fmla="*/ 1119694 h 4660866"/>
                  <a:gd name="connsiteX1" fmla="*/ 1856197 w 2040332"/>
                  <a:gd name="connsiteY1" fmla="*/ 1313156 h 4660866"/>
                  <a:gd name="connsiteX2" fmla="*/ 1871904 w 2040332"/>
                  <a:gd name="connsiteY2" fmla="*/ 1323983 h 4660866"/>
                  <a:gd name="connsiteX3" fmla="*/ 1871904 w 2040332"/>
                  <a:gd name="connsiteY3" fmla="*/ 2236444 h 4660866"/>
                  <a:gd name="connsiteX4" fmla="*/ 1871904 w 2040332"/>
                  <a:gd name="connsiteY4" fmla="*/ 2236445 h 4660866"/>
                  <a:gd name="connsiteX5" fmla="*/ 1871904 w 2040332"/>
                  <a:gd name="connsiteY5" fmla="*/ 2239386 h 4660866"/>
                  <a:gd name="connsiteX6" fmla="*/ 1868798 w 2040332"/>
                  <a:gd name="connsiteY6" fmla="*/ 2238586 h 4660866"/>
                  <a:gd name="connsiteX7" fmla="*/ 1868797 w 2040332"/>
                  <a:gd name="connsiteY7" fmla="*/ 2238587 h 4660866"/>
                  <a:gd name="connsiteX8" fmla="*/ 1856197 w 2040332"/>
                  <a:gd name="connsiteY8" fmla="*/ 2247272 h 4660866"/>
                  <a:gd name="connsiteX9" fmla="*/ 1081549 w 2040332"/>
                  <a:gd name="connsiteY9" fmla="*/ 4370961 h 4660866"/>
                  <a:gd name="connsiteX10" fmla="*/ 0 w 2040332"/>
                  <a:gd name="connsiteY10" fmla="*/ 4311440 h 4660866"/>
                  <a:gd name="connsiteX11" fmla="*/ 349436 w 2040332"/>
                  <a:gd name="connsiteY11" fmla="*/ 1323982 h 4660866"/>
                  <a:gd name="connsiteX12" fmla="*/ 365141 w 2040332"/>
                  <a:gd name="connsiteY12" fmla="*/ 1313156 h 4660866"/>
                  <a:gd name="connsiteX13" fmla="*/ 1110669 w 2040332"/>
                  <a:gd name="connsiteY13" fmla="*/ 1119694 h 4660866"/>
                  <a:gd name="connsiteX14" fmla="*/ 510400 w 2040332"/>
                  <a:gd name="connsiteY14" fmla="*/ 0 h 4660866"/>
                  <a:gd name="connsiteX15" fmla="*/ 1710937 w 2040332"/>
                  <a:gd name="connsiteY15" fmla="*/ 0 h 4660866"/>
                  <a:gd name="connsiteX16" fmla="*/ 1758450 w 2040332"/>
                  <a:gd name="connsiteY16" fmla="*/ 12568 h 4660866"/>
                  <a:gd name="connsiteX17" fmla="*/ 2040332 w 2040332"/>
                  <a:gd name="connsiteY17" fmla="*/ 381480 h 4660866"/>
                  <a:gd name="connsiteX18" fmla="*/ 2040332 w 2040332"/>
                  <a:gd name="connsiteY18" fmla="*/ 580179 h 4660866"/>
                  <a:gd name="connsiteX19" fmla="*/ 1909972 w 2040332"/>
                  <a:gd name="connsiteY19" fmla="*/ 860482 h 4660866"/>
                  <a:gd name="connsiteX20" fmla="*/ 1871904 w 2040332"/>
                  <a:gd name="connsiteY20" fmla="*/ 888455 h 4660866"/>
                  <a:gd name="connsiteX21" fmla="*/ 1871904 w 2040332"/>
                  <a:gd name="connsiteY21" fmla="*/ 1323982 h 4660866"/>
                  <a:gd name="connsiteX22" fmla="*/ 1856197 w 2040332"/>
                  <a:gd name="connsiteY22" fmla="*/ 1313155 h 4660866"/>
                  <a:gd name="connsiteX23" fmla="*/ 1110669 w 2040332"/>
                  <a:gd name="connsiteY23" fmla="*/ 1119693 h 4660866"/>
                  <a:gd name="connsiteX24" fmla="*/ 365141 w 2040332"/>
                  <a:gd name="connsiteY24" fmla="*/ 1313155 h 4660866"/>
                  <a:gd name="connsiteX25" fmla="*/ 349436 w 2040332"/>
                  <a:gd name="connsiteY25" fmla="*/ 1323981 h 4660866"/>
                  <a:gd name="connsiteX26" fmla="*/ 349436 w 2040332"/>
                  <a:gd name="connsiteY26" fmla="*/ 888455 h 4660866"/>
                  <a:gd name="connsiteX27" fmla="*/ 311368 w 2040332"/>
                  <a:gd name="connsiteY27" fmla="*/ 860482 h 4660866"/>
                  <a:gd name="connsiteX28" fmla="*/ 181007 w 2040332"/>
                  <a:gd name="connsiteY28" fmla="*/ 580179 h 4660866"/>
                  <a:gd name="connsiteX29" fmla="*/ 181007 w 2040332"/>
                  <a:gd name="connsiteY29" fmla="*/ 381480 h 4660866"/>
                  <a:gd name="connsiteX30" fmla="*/ 462888 w 2040332"/>
                  <a:gd name="connsiteY30" fmla="*/ 12568 h 4660866"/>
                  <a:gd name="connsiteX31" fmla="*/ 510400 w 2040332"/>
                  <a:gd name="connsiteY31" fmla="*/ 0 h 4660866"/>
                  <a:gd name="connsiteX0" fmla="*/ 1110669 w 2163631"/>
                  <a:gd name="connsiteY0" fmla="*/ 1119694 h 4847745"/>
                  <a:gd name="connsiteX1" fmla="*/ 1856197 w 2163631"/>
                  <a:gd name="connsiteY1" fmla="*/ 1313156 h 4847745"/>
                  <a:gd name="connsiteX2" fmla="*/ 1871904 w 2163631"/>
                  <a:gd name="connsiteY2" fmla="*/ 1323983 h 4847745"/>
                  <a:gd name="connsiteX3" fmla="*/ 1871904 w 2163631"/>
                  <a:gd name="connsiteY3" fmla="*/ 2236444 h 4847745"/>
                  <a:gd name="connsiteX4" fmla="*/ 1871904 w 2163631"/>
                  <a:gd name="connsiteY4" fmla="*/ 2236445 h 4847745"/>
                  <a:gd name="connsiteX5" fmla="*/ 1871904 w 2163631"/>
                  <a:gd name="connsiteY5" fmla="*/ 2239386 h 4847745"/>
                  <a:gd name="connsiteX6" fmla="*/ 1868798 w 2163631"/>
                  <a:gd name="connsiteY6" fmla="*/ 2238586 h 4847745"/>
                  <a:gd name="connsiteX7" fmla="*/ 1868797 w 2163631"/>
                  <a:gd name="connsiteY7" fmla="*/ 2238587 h 4847745"/>
                  <a:gd name="connsiteX8" fmla="*/ 1856197 w 2163631"/>
                  <a:gd name="connsiteY8" fmla="*/ 2247272 h 4847745"/>
                  <a:gd name="connsiteX9" fmla="*/ 2086178 w 2163631"/>
                  <a:gd name="connsiteY9" fmla="*/ 4676580 h 4847745"/>
                  <a:gd name="connsiteX10" fmla="*/ 0 w 2163631"/>
                  <a:gd name="connsiteY10" fmla="*/ 4311440 h 4847745"/>
                  <a:gd name="connsiteX11" fmla="*/ 349436 w 2163631"/>
                  <a:gd name="connsiteY11" fmla="*/ 1323982 h 4847745"/>
                  <a:gd name="connsiteX12" fmla="*/ 365141 w 2163631"/>
                  <a:gd name="connsiteY12" fmla="*/ 1313156 h 4847745"/>
                  <a:gd name="connsiteX13" fmla="*/ 1110669 w 2163631"/>
                  <a:gd name="connsiteY13" fmla="*/ 1119694 h 4847745"/>
                  <a:gd name="connsiteX14" fmla="*/ 510400 w 2163631"/>
                  <a:gd name="connsiteY14" fmla="*/ 0 h 4847745"/>
                  <a:gd name="connsiteX15" fmla="*/ 1710937 w 2163631"/>
                  <a:gd name="connsiteY15" fmla="*/ 0 h 4847745"/>
                  <a:gd name="connsiteX16" fmla="*/ 1758450 w 2163631"/>
                  <a:gd name="connsiteY16" fmla="*/ 12568 h 4847745"/>
                  <a:gd name="connsiteX17" fmla="*/ 2040332 w 2163631"/>
                  <a:gd name="connsiteY17" fmla="*/ 381480 h 4847745"/>
                  <a:gd name="connsiteX18" fmla="*/ 2040332 w 2163631"/>
                  <a:gd name="connsiteY18" fmla="*/ 580179 h 4847745"/>
                  <a:gd name="connsiteX19" fmla="*/ 1909972 w 2163631"/>
                  <a:gd name="connsiteY19" fmla="*/ 860482 h 4847745"/>
                  <a:gd name="connsiteX20" fmla="*/ 1871904 w 2163631"/>
                  <a:gd name="connsiteY20" fmla="*/ 888455 h 4847745"/>
                  <a:gd name="connsiteX21" fmla="*/ 1871904 w 2163631"/>
                  <a:gd name="connsiteY21" fmla="*/ 1323982 h 4847745"/>
                  <a:gd name="connsiteX22" fmla="*/ 1856197 w 2163631"/>
                  <a:gd name="connsiteY22" fmla="*/ 1313155 h 4847745"/>
                  <a:gd name="connsiteX23" fmla="*/ 1110669 w 2163631"/>
                  <a:gd name="connsiteY23" fmla="*/ 1119693 h 4847745"/>
                  <a:gd name="connsiteX24" fmla="*/ 365141 w 2163631"/>
                  <a:gd name="connsiteY24" fmla="*/ 1313155 h 4847745"/>
                  <a:gd name="connsiteX25" fmla="*/ 349436 w 2163631"/>
                  <a:gd name="connsiteY25" fmla="*/ 1323981 h 4847745"/>
                  <a:gd name="connsiteX26" fmla="*/ 349436 w 2163631"/>
                  <a:gd name="connsiteY26" fmla="*/ 888455 h 4847745"/>
                  <a:gd name="connsiteX27" fmla="*/ 311368 w 2163631"/>
                  <a:gd name="connsiteY27" fmla="*/ 860482 h 4847745"/>
                  <a:gd name="connsiteX28" fmla="*/ 181007 w 2163631"/>
                  <a:gd name="connsiteY28" fmla="*/ 580179 h 4847745"/>
                  <a:gd name="connsiteX29" fmla="*/ 181007 w 2163631"/>
                  <a:gd name="connsiteY29" fmla="*/ 381480 h 4847745"/>
                  <a:gd name="connsiteX30" fmla="*/ 462888 w 2163631"/>
                  <a:gd name="connsiteY30" fmla="*/ 12568 h 4847745"/>
                  <a:gd name="connsiteX31" fmla="*/ 510400 w 2163631"/>
                  <a:gd name="connsiteY31" fmla="*/ 0 h 4847745"/>
                  <a:gd name="connsiteX0" fmla="*/ 1110669 w 2203783"/>
                  <a:gd name="connsiteY0" fmla="*/ 1119694 h 4780490"/>
                  <a:gd name="connsiteX1" fmla="*/ 1856197 w 2203783"/>
                  <a:gd name="connsiteY1" fmla="*/ 1313156 h 4780490"/>
                  <a:gd name="connsiteX2" fmla="*/ 1871904 w 2203783"/>
                  <a:gd name="connsiteY2" fmla="*/ 1323983 h 4780490"/>
                  <a:gd name="connsiteX3" fmla="*/ 1871904 w 2203783"/>
                  <a:gd name="connsiteY3" fmla="*/ 2236444 h 4780490"/>
                  <a:gd name="connsiteX4" fmla="*/ 1871904 w 2203783"/>
                  <a:gd name="connsiteY4" fmla="*/ 2236445 h 4780490"/>
                  <a:gd name="connsiteX5" fmla="*/ 1871904 w 2203783"/>
                  <a:gd name="connsiteY5" fmla="*/ 2239386 h 4780490"/>
                  <a:gd name="connsiteX6" fmla="*/ 1868798 w 2203783"/>
                  <a:gd name="connsiteY6" fmla="*/ 2238586 h 4780490"/>
                  <a:gd name="connsiteX7" fmla="*/ 1868797 w 2203783"/>
                  <a:gd name="connsiteY7" fmla="*/ 2238587 h 4780490"/>
                  <a:gd name="connsiteX8" fmla="*/ 1856197 w 2203783"/>
                  <a:gd name="connsiteY8" fmla="*/ 2247272 h 4780490"/>
                  <a:gd name="connsiteX9" fmla="*/ 2129858 w 2203783"/>
                  <a:gd name="connsiteY9" fmla="*/ 4580068 h 4780490"/>
                  <a:gd name="connsiteX10" fmla="*/ 0 w 2203783"/>
                  <a:gd name="connsiteY10" fmla="*/ 4311440 h 4780490"/>
                  <a:gd name="connsiteX11" fmla="*/ 349436 w 2203783"/>
                  <a:gd name="connsiteY11" fmla="*/ 1323982 h 4780490"/>
                  <a:gd name="connsiteX12" fmla="*/ 365141 w 2203783"/>
                  <a:gd name="connsiteY12" fmla="*/ 1313156 h 4780490"/>
                  <a:gd name="connsiteX13" fmla="*/ 1110669 w 2203783"/>
                  <a:gd name="connsiteY13" fmla="*/ 1119694 h 4780490"/>
                  <a:gd name="connsiteX14" fmla="*/ 510400 w 2203783"/>
                  <a:gd name="connsiteY14" fmla="*/ 0 h 4780490"/>
                  <a:gd name="connsiteX15" fmla="*/ 1710937 w 2203783"/>
                  <a:gd name="connsiteY15" fmla="*/ 0 h 4780490"/>
                  <a:gd name="connsiteX16" fmla="*/ 1758450 w 2203783"/>
                  <a:gd name="connsiteY16" fmla="*/ 12568 h 4780490"/>
                  <a:gd name="connsiteX17" fmla="*/ 2040332 w 2203783"/>
                  <a:gd name="connsiteY17" fmla="*/ 381480 h 4780490"/>
                  <a:gd name="connsiteX18" fmla="*/ 2040332 w 2203783"/>
                  <a:gd name="connsiteY18" fmla="*/ 580179 h 4780490"/>
                  <a:gd name="connsiteX19" fmla="*/ 1909972 w 2203783"/>
                  <a:gd name="connsiteY19" fmla="*/ 860482 h 4780490"/>
                  <a:gd name="connsiteX20" fmla="*/ 1871904 w 2203783"/>
                  <a:gd name="connsiteY20" fmla="*/ 888455 h 4780490"/>
                  <a:gd name="connsiteX21" fmla="*/ 1871904 w 2203783"/>
                  <a:gd name="connsiteY21" fmla="*/ 1323982 h 4780490"/>
                  <a:gd name="connsiteX22" fmla="*/ 1856197 w 2203783"/>
                  <a:gd name="connsiteY22" fmla="*/ 1313155 h 4780490"/>
                  <a:gd name="connsiteX23" fmla="*/ 1110669 w 2203783"/>
                  <a:gd name="connsiteY23" fmla="*/ 1119693 h 4780490"/>
                  <a:gd name="connsiteX24" fmla="*/ 365141 w 2203783"/>
                  <a:gd name="connsiteY24" fmla="*/ 1313155 h 4780490"/>
                  <a:gd name="connsiteX25" fmla="*/ 349436 w 2203783"/>
                  <a:gd name="connsiteY25" fmla="*/ 1323981 h 4780490"/>
                  <a:gd name="connsiteX26" fmla="*/ 349436 w 2203783"/>
                  <a:gd name="connsiteY26" fmla="*/ 888455 h 4780490"/>
                  <a:gd name="connsiteX27" fmla="*/ 311368 w 2203783"/>
                  <a:gd name="connsiteY27" fmla="*/ 860482 h 4780490"/>
                  <a:gd name="connsiteX28" fmla="*/ 181007 w 2203783"/>
                  <a:gd name="connsiteY28" fmla="*/ 580179 h 4780490"/>
                  <a:gd name="connsiteX29" fmla="*/ 181007 w 2203783"/>
                  <a:gd name="connsiteY29" fmla="*/ 381480 h 4780490"/>
                  <a:gd name="connsiteX30" fmla="*/ 462888 w 2203783"/>
                  <a:gd name="connsiteY30" fmla="*/ 12568 h 4780490"/>
                  <a:gd name="connsiteX31" fmla="*/ 510400 w 2203783"/>
                  <a:gd name="connsiteY31" fmla="*/ 0 h 4780490"/>
                  <a:gd name="connsiteX0" fmla="*/ 1110669 w 2230726"/>
                  <a:gd name="connsiteY0" fmla="*/ 1119694 h 4645857"/>
                  <a:gd name="connsiteX1" fmla="*/ 1856197 w 2230726"/>
                  <a:gd name="connsiteY1" fmla="*/ 1313156 h 4645857"/>
                  <a:gd name="connsiteX2" fmla="*/ 1871904 w 2230726"/>
                  <a:gd name="connsiteY2" fmla="*/ 1323983 h 4645857"/>
                  <a:gd name="connsiteX3" fmla="*/ 1871904 w 2230726"/>
                  <a:gd name="connsiteY3" fmla="*/ 2236444 h 4645857"/>
                  <a:gd name="connsiteX4" fmla="*/ 1871904 w 2230726"/>
                  <a:gd name="connsiteY4" fmla="*/ 2236445 h 4645857"/>
                  <a:gd name="connsiteX5" fmla="*/ 1871904 w 2230726"/>
                  <a:gd name="connsiteY5" fmla="*/ 2239386 h 4645857"/>
                  <a:gd name="connsiteX6" fmla="*/ 1868798 w 2230726"/>
                  <a:gd name="connsiteY6" fmla="*/ 2238586 h 4645857"/>
                  <a:gd name="connsiteX7" fmla="*/ 1868797 w 2230726"/>
                  <a:gd name="connsiteY7" fmla="*/ 2238587 h 4645857"/>
                  <a:gd name="connsiteX8" fmla="*/ 1856197 w 2230726"/>
                  <a:gd name="connsiteY8" fmla="*/ 2247272 h 4645857"/>
                  <a:gd name="connsiteX9" fmla="*/ 2158977 w 2230726"/>
                  <a:gd name="connsiteY9" fmla="*/ 4338790 h 4645857"/>
                  <a:gd name="connsiteX10" fmla="*/ 0 w 2230726"/>
                  <a:gd name="connsiteY10" fmla="*/ 4311440 h 4645857"/>
                  <a:gd name="connsiteX11" fmla="*/ 349436 w 2230726"/>
                  <a:gd name="connsiteY11" fmla="*/ 1323982 h 4645857"/>
                  <a:gd name="connsiteX12" fmla="*/ 365141 w 2230726"/>
                  <a:gd name="connsiteY12" fmla="*/ 1313156 h 4645857"/>
                  <a:gd name="connsiteX13" fmla="*/ 1110669 w 2230726"/>
                  <a:gd name="connsiteY13" fmla="*/ 1119694 h 4645857"/>
                  <a:gd name="connsiteX14" fmla="*/ 510400 w 2230726"/>
                  <a:gd name="connsiteY14" fmla="*/ 0 h 4645857"/>
                  <a:gd name="connsiteX15" fmla="*/ 1710937 w 2230726"/>
                  <a:gd name="connsiteY15" fmla="*/ 0 h 4645857"/>
                  <a:gd name="connsiteX16" fmla="*/ 1758450 w 2230726"/>
                  <a:gd name="connsiteY16" fmla="*/ 12568 h 4645857"/>
                  <a:gd name="connsiteX17" fmla="*/ 2040332 w 2230726"/>
                  <a:gd name="connsiteY17" fmla="*/ 381480 h 4645857"/>
                  <a:gd name="connsiteX18" fmla="*/ 2040332 w 2230726"/>
                  <a:gd name="connsiteY18" fmla="*/ 580179 h 4645857"/>
                  <a:gd name="connsiteX19" fmla="*/ 1909972 w 2230726"/>
                  <a:gd name="connsiteY19" fmla="*/ 860482 h 4645857"/>
                  <a:gd name="connsiteX20" fmla="*/ 1871904 w 2230726"/>
                  <a:gd name="connsiteY20" fmla="*/ 888455 h 4645857"/>
                  <a:gd name="connsiteX21" fmla="*/ 1871904 w 2230726"/>
                  <a:gd name="connsiteY21" fmla="*/ 1323982 h 4645857"/>
                  <a:gd name="connsiteX22" fmla="*/ 1856197 w 2230726"/>
                  <a:gd name="connsiteY22" fmla="*/ 1313155 h 4645857"/>
                  <a:gd name="connsiteX23" fmla="*/ 1110669 w 2230726"/>
                  <a:gd name="connsiteY23" fmla="*/ 1119693 h 4645857"/>
                  <a:gd name="connsiteX24" fmla="*/ 365141 w 2230726"/>
                  <a:gd name="connsiteY24" fmla="*/ 1313155 h 4645857"/>
                  <a:gd name="connsiteX25" fmla="*/ 349436 w 2230726"/>
                  <a:gd name="connsiteY25" fmla="*/ 1323981 h 4645857"/>
                  <a:gd name="connsiteX26" fmla="*/ 349436 w 2230726"/>
                  <a:gd name="connsiteY26" fmla="*/ 888455 h 4645857"/>
                  <a:gd name="connsiteX27" fmla="*/ 311368 w 2230726"/>
                  <a:gd name="connsiteY27" fmla="*/ 860482 h 4645857"/>
                  <a:gd name="connsiteX28" fmla="*/ 181007 w 2230726"/>
                  <a:gd name="connsiteY28" fmla="*/ 580179 h 4645857"/>
                  <a:gd name="connsiteX29" fmla="*/ 181007 w 2230726"/>
                  <a:gd name="connsiteY29" fmla="*/ 381480 h 4645857"/>
                  <a:gd name="connsiteX30" fmla="*/ 462888 w 2230726"/>
                  <a:gd name="connsiteY30" fmla="*/ 12568 h 4645857"/>
                  <a:gd name="connsiteX31" fmla="*/ 510400 w 2230726"/>
                  <a:gd name="connsiteY31" fmla="*/ 0 h 4645857"/>
                  <a:gd name="connsiteX0" fmla="*/ 1110669 w 2230726"/>
                  <a:gd name="connsiteY0" fmla="*/ 1119694 h 4560744"/>
                  <a:gd name="connsiteX1" fmla="*/ 1856197 w 2230726"/>
                  <a:gd name="connsiteY1" fmla="*/ 1313156 h 4560744"/>
                  <a:gd name="connsiteX2" fmla="*/ 1871904 w 2230726"/>
                  <a:gd name="connsiteY2" fmla="*/ 1323983 h 4560744"/>
                  <a:gd name="connsiteX3" fmla="*/ 1871904 w 2230726"/>
                  <a:gd name="connsiteY3" fmla="*/ 2236444 h 4560744"/>
                  <a:gd name="connsiteX4" fmla="*/ 1871904 w 2230726"/>
                  <a:gd name="connsiteY4" fmla="*/ 2236445 h 4560744"/>
                  <a:gd name="connsiteX5" fmla="*/ 1871904 w 2230726"/>
                  <a:gd name="connsiteY5" fmla="*/ 2239386 h 4560744"/>
                  <a:gd name="connsiteX6" fmla="*/ 1868798 w 2230726"/>
                  <a:gd name="connsiteY6" fmla="*/ 2238586 h 4560744"/>
                  <a:gd name="connsiteX7" fmla="*/ 1868797 w 2230726"/>
                  <a:gd name="connsiteY7" fmla="*/ 2238587 h 4560744"/>
                  <a:gd name="connsiteX8" fmla="*/ 1856197 w 2230726"/>
                  <a:gd name="connsiteY8" fmla="*/ 2247272 h 4560744"/>
                  <a:gd name="connsiteX9" fmla="*/ 2158977 w 2230726"/>
                  <a:gd name="connsiteY9" fmla="*/ 4338790 h 4560744"/>
                  <a:gd name="connsiteX10" fmla="*/ 0 w 2230726"/>
                  <a:gd name="connsiteY10" fmla="*/ 4311440 h 4560744"/>
                  <a:gd name="connsiteX11" fmla="*/ 185983 w 2230726"/>
                  <a:gd name="connsiteY11" fmla="*/ 2667211 h 4560744"/>
                  <a:gd name="connsiteX12" fmla="*/ 349436 w 2230726"/>
                  <a:gd name="connsiteY12" fmla="*/ 1323982 h 4560744"/>
                  <a:gd name="connsiteX13" fmla="*/ 365141 w 2230726"/>
                  <a:gd name="connsiteY13" fmla="*/ 1313156 h 4560744"/>
                  <a:gd name="connsiteX14" fmla="*/ 1110669 w 2230726"/>
                  <a:gd name="connsiteY14" fmla="*/ 1119694 h 4560744"/>
                  <a:gd name="connsiteX15" fmla="*/ 510400 w 2230726"/>
                  <a:gd name="connsiteY15" fmla="*/ 0 h 4560744"/>
                  <a:gd name="connsiteX16" fmla="*/ 1710937 w 2230726"/>
                  <a:gd name="connsiteY16" fmla="*/ 0 h 4560744"/>
                  <a:gd name="connsiteX17" fmla="*/ 1758450 w 2230726"/>
                  <a:gd name="connsiteY17" fmla="*/ 12568 h 4560744"/>
                  <a:gd name="connsiteX18" fmla="*/ 2040332 w 2230726"/>
                  <a:gd name="connsiteY18" fmla="*/ 381480 h 4560744"/>
                  <a:gd name="connsiteX19" fmla="*/ 2040332 w 2230726"/>
                  <a:gd name="connsiteY19" fmla="*/ 580179 h 4560744"/>
                  <a:gd name="connsiteX20" fmla="*/ 1909972 w 2230726"/>
                  <a:gd name="connsiteY20" fmla="*/ 860482 h 4560744"/>
                  <a:gd name="connsiteX21" fmla="*/ 1871904 w 2230726"/>
                  <a:gd name="connsiteY21" fmla="*/ 888455 h 4560744"/>
                  <a:gd name="connsiteX22" fmla="*/ 1871904 w 2230726"/>
                  <a:gd name="connsiteY22" fmla="*/ 1323982 h 4560744"/>
                  <a:gd name="connsiteX23" fmla="*/ 1856197 w 2230726"/>
                  <a:gd name="connsiteY23" fmla="*/ 1313155 h 4560744"/>
                  <a:gd name="connsiteX24" fmla="*/ 1110669 w 2230726"/>
                  <a:gd name="connsiteY24" fmla="*/ 1119693 h 4560744"/>
                  <a:gd name="connsiteX25" fmla="*/ 365141 w 2230726"/>
                  <a:gd name="connsiteY25" fmla="*/ 1313155 h 4560744"/>
                  <a:gd name="connsiteX26" fmla="*/ 349436 w 2230726"/>
                  <a:gd name="connsiteY26" fmla="*/ 1323981 h 4560744"/>
                  <a:gd name="connsiteX27" fmla="*/ 349436 w 2230726"/>
                  <a:gd name="connsiteY27" fmla="*/ 888455 h 4560744"/>
                  <a:gd name="connsiteX28" fmla="*/ 311368 w 2230726"/>
                  <a:gd name="connsiteY28" fmla="*/ 860482 h 4560744"/>
                  <a:gd name="connsiteX29" fmla="*/ 181007 w 2230726"/>
                  <a:gd name="connsiteY29" fmla="*/ 580179 h 4560744"/>
                  <a:gd name="connsiteX30" fmla="*/ 181007 w 2230726"/>
                  <a:gd name="connsiteY30" fmla="*/ 381480 h 4560744"/>
                  <a:gd name="connsiteX31" fmla="*/ 462888 w 2230726"/>
                  <a:gd name="connsiteY31" fmla="*/ 12568 h 4560744"/>
                  <a:gd name="connsiteX32" fmla="*/ 510400 w 2230726"/>
                  <a:gd name="connsiteY32" fmla="*/ 0 h 4560744"/>
                  <a:gd name="connsiteX0" fmla="*/ 1274121 w 2394178"/>
                  <a:gd name="connsiteY0" fmla="*/ 1119694 h 4560744"/>
                  <a:gd name="connsiteX1" fmla="*/ 2019649 w 2394178"/>
                  <a:gd name="connsiteY1" fmla="*/ 1313156 h 4560744"/>
                  <a:gd name="connsiteX2" fmla="*/ 2035356 w 2394178"/>
                  <a:gd name="connsiteY2" fmla="*/ 1323983 h 4560744"/>
                  <a:gd name="connsiteX3" fmla="*/ 2035356 w 2394178"/>
                  <a:gd name="connsiteY3" fmla="*/ 2236444 h 4560744"/>
                  <a:gd name="connsiteX4" fmla="*/ 2035356 w 2394178"/>
                  <a:gd name="connsiteY4" fmla="*/ 2236445 h 4560744"/>
                  <a:gd name="connsiteX5" fmla="*/ 2035356 w 2394178"/>
                  <a:gd name="connsiteY5" fmla="*/ 2239386 h 4560744"/>
                  <a:gd name="connsiteX6" fmla="*/ 2032250 w 2394178"/>
                  <a:gd name="connsiteY6" fmla="*/ 2238586 h 4560744"/>
                  <a:gd name="connsiteX7" fmla="*/ 2032249 w 2394178"/>
                  <a:gd name="connsiteY7" fmla="*/ 2238587 h 4560744"/>
                  <a:gd name="connsiteX8" fmla="*/ 2019649 w 2394178"/>
                  <a:gd name="connsiteY8" fmla="*/ 2247272 h 4560744"/>
                  <a:gd name="connsiteX9" fmla="*/ 2322429 w 2394178"/>
                  <a:gd name="connsiteY9" fmla="*/ 4338790 h 4560744"/>
                  <a:gd name="connsiteX10" fmla="*/ 163452 w 2394178"/>
                  <a:gd name="connsiteY10" fmla="*/ 4311440 h 4560744"/>
                  <a:gd name="connsiteX11" fmla="*/ 0 w 2394178"/>
                  <a:gd name="connsiteY11" fmla="*/ 2779807 h 4560744"/>
                  <a:gd name="connsiteX12" fmla="*/ 512888 w 2394178"/>
                  <a:gd name="connsiteY12" fmla="*/ 1323982 h 4560744"/>
                  <a:gd name="connsiteX13" fmla="*/ 528593 w 2394178"/>
                  <a:gd name="connsiteY13" fmla="*/ 1313156 h 4560744"/>
                  <a:gd name="connsiteX14" fmla="*/ 1274121 w 2394178"/>
                  <a:gd name="connsiteY14" fmla="*/ 1119694 h 4560744"/>
                  <a:gd name="connsiteX15" fmla="*/ 673852 w 2394178"/>
                  <a:gd name="connsiteY15" fmla="*/ 0 h 4560744"/>
                  <a:gd name="connsiteX16" fmla="*/ 1874389 w 2394178"/>
                  <a:gd name="connsiteY16" fmla="*/ 0 h 4560744"/>
                  <a:gd name="connsiteX17" fmla="*/ 1921902 w 2394178"/>
                  <a:gd name="connsiteY17" fmla="*/ 12568 h 4560744"/>
                  <a:gd name="connsiteX18" fmla="*/ 2203784 w 2394178"/>
                  <a:gd name="connsiteY18" fmla="*/ 381480 h 4560744"/>
                  <a:gd name="connsiteX19" fmla="*/ 2203784 w 2394178"/>
                  <a:gd name="connsiteY19" fmla="*/ 580179 h 4560744"/>
                  <a:gd name="connsiteX20" fmla="*/ 2073424 w 2394178"/>
                  <a:gd name="connsiteY20" fmla="*/ 860482 h 4560744"/>
                  <a:gd name="connsiteX21" fmla="*/ 2035356 w 2394178"/>
                  <a:gd name="connsiteY21" fmla="*/ 888455 h 4560744"/>
                  <a:gd name="connsiteX22" fmla="*/ 2035356 w 2394178"/>
                  <a:gd name="connsiteY22" fmla="*/ 1323982 h 4560744"/>
                  <a:gd name="connsiteX23" fmla="*/ 2019649 w 2394178"/>
                  <a:gd name="connsiteY23" fmla="*/ 1313155 h 4560744"/>
                  <a:gd name="connsiteX24" fmla="*/ 1274121 w 2394178"/>
                  <a:gd name="connsiteY24" fmla="*/ 1119693 h 4560744"/>
                  <a:gd name="connsiteX25" fmla="*/ 528593 w 2394178"/>
                  <a:gd name="connsiteY25" fmla="*/ 1313155 h 4560744"/>
                  <a:gd name="connsiteX26" fmla="*/ 512888 w 2394178"/>
                  <a:gd name="connsiteY26" fmla="*/ 1323981 h 4560744"/>
                  <a:gd name="connsiteX27" fmla="*/ 512888 w 2394178"/>
                  <a:gd name="connsiteY27" fmla="*/ 888455 h 4560744"/>
                  <a:gd name="connsiteX28" fmla="*/ 474820 w 2394178"/>
                  <a:gd name="connsiteY28" fmla="*/ 860482 h 4560744"/>
                  <a:gd name="connsiteX29" fmla="*/ 344459 w 2394178"/>
                  <a:gd name="connsiteY29" fmla="*/ 580179 h 4560744"/>
                  <a:gd name="connsiteX30" fmla="*/ 344459 w 2394178"/>
                  <a:gd name="connsiteY30" fmla="*/ 381480 h 4560744"/>
                  <a:gd name="connsiteX31" fmla="*/ 626340 w 2394178"/>
                  <a:gd name="connsiteY31" fmla="*/ 12568 h 4560744"/>
                  <a:gd name="connsiteX32" fmla="*/ 673852 w 2394178"/>
                  <a:gd name="connsiteY32" fmla="*/ 0 h 4560744"/>
                  <a:gd name="connsiteX0" fmla="*/ 1230441 w 2350498"/>
                  <a:gd name="connsiteY0" fmla="*/ 1119694 h 4560744"/>
                  <a:gd name="connsiteX1" fmla="*/ 1975969 w 2350498"/>
                  <a:gd name="connsiteY1" fmla="*/ 1313156 h 4560744"/>
                  <a:gd name="connsiteX2" fmla="*/ 1991676 w 2350498"/>
                  <a:gd name="connsiteY2" fmla="*/ 1323983 h 4560744"/>
                  <a:gd name="connsiteX3" fmla="*/ 1991676 w 2350498"/>
                  <a:gd name="connsiteY3" fmla="*/ 2236444 h 4560744"/>
                  <a:gd name="connsiteX4" fmla="*/ 1991676 w 2350498"/>
                  <a:gd name="connsiteY4" fmla="*/ 2236445 h 4560744"/>
                  <a:gd name="connsiteX5" fmla="*/ 1991676 w 2350498"/>
                  <a:gd name="connsiteY5" fmla="*/ 2239386 h 4560744"/>
                  <a:gd name="connsiteX6" fmla="*/ 1988570 w 2350498"/>
                  <a:gd name="connsiteY6" fmla="*/ 2238586 h 4560744"/>
                  <a:gd name="connsiteX7" fmla="*/ 1988569 w 2350498"/>
                  <a:gd name="connsiteY7" fmla="*/ 2238587 h 4560744"/>
                  <a:gd name="connsiteX8" fmla="*/ 1975969 w 2350498"/>
                  <a:gd name="connsiteY8" fmla="*/ 2247272 h 4560744"/>
                  <a:gd name="connsiteX9" fmla="*/ 2278749 w 2350498"/>
                  <a:gd name="connsiteY9" fmla="*/ 4338790 h 4560744"/>
                  <a:gd name="connsiteX10" fmla="*/ 119772 w 2350498"/>
                  <a:gd name="connsiteY10" fmla="*/ 4311440 h 4560744"/>
                  <a:gd name="connsiteX11" fmla="*/ 0 w 2350498"/>
                  <a:gd name="connsiteY11" fmla="*/ 2281165 h 4560744"/>
                  <a:gd name="connsiteX12" fmla="*/ 469208 w 2350498"/>
                  <a:gd name="connsiteY12" fmla="*/ 1323982 h 4560744"/>
                  <a:gd name="connsiteX13" fmla="*/ 484913 w 2350498"/>
                  <a:gd name="connsiteY13" fmla="*/ 1313156 h 4560744"/>
                  <a:gd name="connsiteX14" fmla="*/ 1230441 w 2350498"/>
                  <a:gd name="connsiteY14" fmla="*/ 1119694 h 4560744"/>
                  <a:gd name="connsiteX15" fmla="*/ 630172 w 2350498"/>
                  <a:gd name="connsiteY15" fmla="*/ 0 h 4560744"/>
                  <a:gd name="connsiteX16" fmla="*/ 1830709 w 2350498"/>
                  <a:gd name="connsiteY16" fmla="*/ 0 h 4560744"/>
                  <a:gd name="connsiteX17" fmla="*/ 1878222 w 2350498"/>
                  <a:gd name="connsiteY17" fmla="*/ 12568 h 4560744"/>
                  <a:gd name="connsiteX18" fmla="*/ 2160104 w 2350498"/>
                  <a:gd name="connsiteY18" fmla="*/ 381480 h 4560744"/>
                  <a:gd name="connsiteX19" fmla="*/ 2160104 w 2350498"/>
                  <a:gd name="connsiteY19" fmla="*/ 580179 h 4560744"/>
                  <a:gd name="connsiteX20" fmla="*/ 2029744 w 2350498"/>
                  <a:gd name="connsiteY20" fmla="*/ 860482 h 4560744"/>
                  <a:gd name="connsiteX21" fmla="*/ 1991676 w 2350498"/>
                  <a:gd name="connsiteY21" fmla="*/ 888455 h 4560744"/>
                  <a:gd name="connsiteX22" fmla="*/ 1991676 w 2350498"/>
                  <a:gd name="connsiteY22" fmla="*/ 1323982 h 4560744"/>
                  <a:gd name="connsiteX23" fmla="*/ 1975969 w 2350498"/>
                  <a:gd name="connsiteY23" fmla="*/ 1313155 h 4560744"/>
                  <a:gd name="connsiteX24" fmla="*/ 1230441 w 2350498"/>
                  <a:gd name="connsiteY24" fmla="*/ 1119693 h 4560744"/>
                  <a:gd name="connsiteX25" fmla="*/ 484913 w 2350498"/>
                  <a:gd name="connsiteY25" fmla="*/ 1313155 h 4560744"/>
                  <a:gd name="connsiteX26" fmla="*/ 469208 w 2350498"/>
                  <a:gd name="connsiteY26" fmla="*/ 1323981 h 4560744"/>
                  <a:gd name="connsiteX27" fmla="*/ 469208 w 2350498"/>
                  <a:gd name="connsiteY27" fmla="*/ 888455 h 4560744"/>
                  <a:gd name="connsiteX28" fmla="*/ 431140 w 2350498"/>
                  <a:gd name="connsiteY28" fmla="*/ 860482 h 4560744"/>
                  <a:gd name="connsiteX29" fmla="*/ 300779 w 2350498"/>
                  <a:gd name="connsiteY29" fmla="*/ 580179 h 4560744"/>
                  <a:gd name="connsiteX30" fmla="*/ 300779 w 2350498"/>
                  <a:gd name="connsiteY30" fmla="*/ 381480 h 4560744"/>
                  <a:gd name="connsiteX31" fmla="*/ 582660 w 2350498"/>
                  <a:gd name="connsiteY31" fmla="*/ 12568 h 4560744"/>
                  <a:gd name="connsiteX32" fmla="*/ 630172 w 2350498"/>
                  <a:gd name="connsiteY32" fmla="*/ 0 h 4560744"/>
                  <a:gd name="connsiteX0" fmla="*/ 1292637 w 2412694"/>
                  <a:gd name="connsiteY0" fmla="*/ 1119694 h 4560744"/>
                  <a:gd name="connsiteX1" fmla="*/ 2038165 w 2412694"/>
                  <a:gd name="connsiteY1" fmla="*/ 1313156 h 4560744"/>
                  <a:gd name="connsiteX2" fmla="*/ 2053872 w 2412694"/>
                  <a:gd name="connsiteY2" fmla="*/ 1323983 h 4560744"/>
                  <a:gd name="connsiteX3" fmla="*/ 2053872 w 2412694"/>
                  <a:gd name="connsiteY3" fmla="*/ 2236444 h 4560744"/>
                  <a:gd name="connsiteX4" fmla="*/ 2053872 w 2412694"/>
                  <a:gd name="connsiteY4" fmla="*/ 2236445 h 4560744"/>
                  <a:gd name="connsiteX5" fmla="*/ 2053872 w 2412694"/>
                  <a:gd name="connsiteY5" fmla="*/ 2239386 h 4560744"/>
                  <a:gd name="connsiteX6" fmla="*/ 2050766 w 2412694"/>
                  <a:gd name="connsiteY6" fmla="*/ 2238586 h 4560744"/>
                  <a:gd name="connsiteX7" fmla="*/ 2050765 w 2412694"/>
                  <a:gd name="connsiteY7" fmla="*/ 2238587 h 4560744"/>
                  <a:gd name="connsiteX8" fmla="*/ 2038165 w 2412694"/>
                  <a:gd name="connsiteY8" fmla="*/ 2247272 h 4560744"/>
                  <a:gd name="connsiteX9" fmla="*/ 2340945 w 2412694"/>
                  <a:gd name="connsiteY9" fmla="*/ 4338790 h 4560744"/>
                  <a:gd name="connsiteX10" fmla="*/ 181968 w 2412694"/>
                  <a:gd name="connsiteY10" fmla="*/ 4311440 h 4560744"/>
                  <a:gd name="connsiteX11" fmla="*/ 62196 w 2412694"/>
                  <a:gd name="connsiteY11" fmla="*/ 2281165 h 4560744"/>
                  <a:gd name="connsiteX12" fmla="*/ 531404 w 2412694"/>
                  <a:gd name="connsiteY12" fmla="*/ 1323982 h 4560744"/>
                  <a:gd name="connsiteX13" fmla="*/ 547109 w 2412694"/>
                  <a:gd name="connsiteY13" fmla="*/ 1313156 h 4560744"/>
                  <a:gd name="connsiteX14" fmla="*/ 1292637 w 2412694"/>
                  <a:gd name="connsiteY14" fmla="*/ 1119694 h 4560744"/>
                  <a:gd name="connsiteX15" fmla="*/ 692368 w 2412694"/>
                  <a:gd name="connsiteY15" fmla="*/ 0 h 4560744"/>
                  <a:gd name="connsiteX16" fmla="*/ 1892905 w 2412694"/>
                  <a:gd name="connsiteY16" fmla="*/ 0 h 4560744"/>
                  <a:gd name="connsiteX17" fmla="*/ 1940418 w 2412694"/>
                  <a:gd name="connsiteY17" fmla="*/ 12568 h 4560744"/>
                  <a:gd name="connsiteX18" fmla="*/ 2222300 w 2412694"/>
                  <a:gd name="connsiteY18" fmla="*/ 381480 h 4560744"/>
                  <a:gd name="connsiteX19" fmla="*/ 2222300 w 2412694"/>
                  <a:gd name="connsiteY19" fmla="*/ 580179 h 4560744"/>
                  <a:gd name="connsiteX20" fmla="*/ 2091940 w 2412694"/>
                  <a:gd name="connsiteY20" fmla="*/ 860482 h 4560744"/>
                  <a:gd name="connsiteX21" fmla="*/ 2053872 w 2412694"/>
                  <a:gd name="connsiteY21" fmla="*/ 888455 h 4560744"/>
                  <a:gd name="connsiteX22" fmla="*/ 2053872 w 2412694"/>
                  <a:gd name="connsiteY22" fmla="*/ 1323982 h 4560744"/>
                  <a:gd name="connsiteX23" fmla="*/ 2038165 w 2412694"/>
                  <a:gd name="connsiteY23" fmla="*/ 1313155 h 4560744"/>
                  <a:gd name="connsiteX24" fmla="*/ 1292637 w 2412694"/>
                  <a:gd name="connsiteY24" fmla="*/ 1119693 h 4560744"/>
                  <a:gd name="connsiteX25" fmla="*/ 547109 w 2412694"/>
                  <a:gd name="connsiteY25" fmla="*/ 1313155 h 4560744"/>
                  <a:gd name="connsiteX26" fmla="*/ 531404 w 2412694"/>
                  <a:gd name="connsiteY26" fmla="*/ 1323981 h 4560744"/>
                  <a:gd name="connsiteX27" fmla="*/ 531404 w 2412694"/>
                  <a:gd name="connsiteY27" fmla="*/ 888455 h 4560744"/>
                  <a:gd name="connsiteX28" fmla="*/ 493336 w 2412694"/>
                  <a:gd name="connsiteY28" fmla="*/ 860482 h 4560744"/>
                  <a:gd name="connsiteX29" fmla="*/ 362975 w 2412694"/>
                  <a:gd name="connsiteY29" fmla="*/ 580179 h 4560744"/>
                  <a:gd name="connsiteX30" fmla="*/ 362975 w 2412694"/>
                  <a:gd name="connsiteY30" fmla="*/ 381480 h 4560744"/>
                  <a:gd name="connsiteX31" fmla="*/ 644856 w 2412694"/>
                  <a:gd name="connsiteY31" fmla="*/ 12568 h 4560744"/>
                  <a:gd name="connsiteX32" fmla="*/ 692368 w 2412694"/>
                  <a:gd name="connsiteY32" fmla="*/ 0 h 4560744"/>
                  <a:gd name="connsiteX0" fmla="*/ 1292637 w 2419408"/>
                  <a:gd name="connsiteY0" fmla="*/ 1119694 h 4669220"/>
                  <a:gd name="connsiteX1" fmla="*/ 2038165 w 2419408"/>
                  <a:gd name="connsiteY1" fmla="*/ 1313156 h 4669220"/>
                  <a:gd name="connsiteX2" fmla="*/ 2053872 w 2419408"/>
                  <a:gd name="connsiteY2" fmla="*/ 1323983 h 4669220"/>
                  <a:gd name="connsiteX3" fmla="*/ 2053872 w 2419408"/>
                  <a:gd name="connsiteY3" fmla="*/ 2236444 h 4669220"/>
                  <a:gd name="connsiteX4" fmla="*/ 2053872 w 2419408"/>
                  <a:gd name="connsiteY4" fmla="*/ 2236445 h 4669220"/>
                  <a:gd name="connsiteX5" fmla="*/ 2053872 w 2419408"/>
                  <a:gd name="connsiteY5" fmla="*/ 2239386 h 4669220"/>
                  <a:gd name="connsiteX6" fmla="*/ 2050766 w 2419408"/>
                  <a:gd name="connsiteY6" fmla="*/ 2238586 h 4669220"/>
                  <a:gd name="connsiteX7" fmla="*/ 2050765 w 2419408"/>
                  <a:gd name="connsiteY7" fmla="*/ 2238587 h 4669220"/>
                  <a:gd name="connsiteX8" fmla="*/ 2038165 w 2419408"/>
                  <a:gd name="connsiteY8" fmla="*/ 2247272 h 4669220"/>
                  <a:gd name="connsiteX9" fmla="*/ 2340945 w 2419408"/>
                  <a:gd name="connsiteY9" fmla="*/ 4338790 h 4669220"/>
                  <a:gd name="connsiteX10" fmla="*/ 181968 w 2419408"/>
                  <a:gd name="connsiteY10" fmla="*/ 4311440 h 4669220"/>
                  <a:gd name="connsiteX11" fmla="*/ 62196 w 2419408"/>
                  <a:gd name="connsiteY11" fmla="*/ 2281165 h 4669220"/>
                  <a:gd name="connsiteX12" fmla="*/ 531404 w 2419408"/>
                  <a:gd name="connsiteY12" fmla="*/ 1323982 h 4669220"/>
                  <a:gd name="connsiteX13" fmla="*/ 547109 w 2419408"/>
                  <a:gd name="connsiteY13" fmla="*/ 1313156 h 4669220"/>
                  <a:gd name="connsiteX14" fmla="*/ 1292637 w 2419408"/>
                  <a:gd name="connsiteY14" fmla="*/ 1119694 h 4669220"/>
                  <a:gd name="connsiteX15" fmla="*/ 692368 w 2419408"/>
                  <a:gd name="connsiteY15" fmla="*/ 0 h 4669220"/>
                  <a:gd name="connsiteX16" fmla="*/ 1892905 w 2419408"/>
                  <a:gd name="connsiteY16" fmla="*/ 0 h 4669220"/>
                  <a:gd name="connsiteX17" fmla="*/ 1940418 w 2419408"/>
                  <a:gd name="connsiteY17" fmla="*/ 12568 h 4669220"/>
                  <a:gd name="connsiteX18" fmla="*/ 2222300 w 2419408"/>
                  <a:gd name="connsiteY18" fmla="*/ 381480 h 4669220"/>
                  <a:gd name="connsiteX19" fmla="*/ 2222300 w 2419408"/>
                  <a:gd name="connsiteY19" fmla="*/ 580179 h 4669220"/>
                  <a:gd name="connsiteX20" fmla="*/ 2091940 w 2419408"/>
                  <a:gd name="connsiteY20" fmla="*/ 860482 h 4669220"/>
                  <a:gd name="connsiteX21" fmla="*/ 2053872 w 2419408"/>
                  <a:gd name="connsiteY21" fmla="*/ 888455 h 4669220"/>
                  <a:gd name="connsiteX22" fmla="*/ 2053872 w 2419408"/>
                  <a:gd name="connsiteY22" fmla="*/ 1323982 h 4669220"/>
                  <a:gd name="connsiteX23" fmla="*/ 2038165 w 2419408"/>
                  <a:gd name="connsiteY23" fmla="*/ 1313155 h 4669220"/>
                  <a:gd name="connsiteX24" fmla="*/ 1292637 w 2419408"/>
                  <a:gd name="connsiteY24" fmla="*/ 1119693 h 4669220"/>
                  <a:gd name="connsiteX25" fmla="*/ 547109 w 2419408"/>
                  <a:gd name="connsiteY25" fmla="*/ 1313155 h 4669220"/>
                  <a:gd name="connsiteX26" fmla="*/ 531404 w 2419408"/>
                  <a:gd name="connsiteY26" fmla="*/ 1323981 h 4669220"/>
                  <a:gd name="connsiteX27" fmla="*/ 531404 w 2419408"/>
                  <a:gd name="connsiteY27" fmla="*/ 888455 h 4669220"/>
                  <a:gd name="connsiteX28" fmla="*/ 493336 w 2419408"/>
                  <a:gd name="connsiteY28" fmla="*/ 860482 h 4669220"/>
                  <a:gd name="connsiteX29" fmla="*/ 362975 w 2419408"/>
                  <a:gd name="connsiteY29" fmla="*/ 580179 h 4669220"/>
                  <a:gd name="connsiteX30" fmla="*/ 362975 w 2419408"/>
                  <a:gd name="connsiteY30" fmla="*/ 381480 h 4669220"/>
                  <a:gd name="connsiteX31" fmla="*/ 644856 w 2419408"/>
                  <a:gd name="connsiteY31" fmla="*/ 12568 h 4669220"/>
                  <a:gd name="connsiteX32" fmla="*/ 692368 w 2419408"/>
                  <a:gd name="connsiteY32" fmla="*/ 0 h 4669220"/>
                  <a:gd name="connsiteX0" fmla="*/ 1292637 w 2340993"/>
                  <a:gd name="connsiteY0" fmla="*/ 1119694 h 4731945"/>
                  <a:gd name="connsiteX1" fmla="*/ 2038165 w 2340993"/>
                  <a:gd name="connsiteY1" fmla="*/ 1313156 h 4731945"/>
                  <a:gd name="connsiteX2" fmla="*/ 2053872 w 2340993"/>
                  <a:gd name="connsiteY2" fmla="*/ 1323983 h 4731945"/>
                  <a:gd name="connsiteX3" fmla="*/ 2053872 w 2340993"/>
                  <a:gd name="connsiteY3" fmla="*/ 2236444 h 4731945"/>
                  <a:gd name="connsiteX4" fmla="*/ 2053872 w 2340993"/>
                  <a:gd name="connsiteY4" fmla="*/ 2236445 h 4731945"/>
                  <a:gd name="connsiteX5" fmla="*/ 2053872 w 2340993"/>
                  <a:gd name="connsiteY5" fmla="*/ 2239386 h 4731945"/>
                  <a:gd name="connsiteX6" fmla="*/ 2050766 w 2340993"/>
                  <a:gd name="connsiteY6" fmla="*/ 2238586 h 4731945"/>
                  <a:gd name="connsiteX7" fmla="*/ 2050765 w 2340993"/>
                  <a:gd name="connsiteY7" fmla="*/ 2238587 h 4731945"/>
                  <a:gd name="connsiteX8" fmla="*/ 2038165 w 2340993"/>
                  <a:gd name="connsiteY8" fmla="*/ 2247272 h 4731945"/>
                  <a:gd name="connsiteX9" fmla="*/ 2340945 w 2340993"/>
                  <a:gd name="connsiteY9" fmla="*/ 4338790 h 4731945"/>
                  <a:gd name="connsiteX10" fmla="*/ 181968 w 2340993"/>
                  <a:gd name="connsiteY10" fmla="*/ 4311440 h 4731945"/>
                  <a:gd name="connsiteX11" fmla="*/ 62196 w 2340993"/>
                  <a:gd name="connsiteY11" fmla="*/ 2281165 h 4731945"/>
                  <a:gd name="connsiteX12" fmla="*/ 531404 w 2340993"/>
                  <a:gd name="connsiteY12" fmla="*/ 1323982 h 4731945"/>
                  <a:gd name="connsiteX13" fmla="*/ 547109 w 2340993"/>
                  <a:gd name="connsiteY13" fmla="*/ 1313156 h 4731945"/>
                  <a:gd name="connsiteX14" fmla="*/ 1292637 w 2340993"/>
                  <a:gd name="connsiteY14" fmla="*/ 1119694 h 4731945"/>
                  <a:gd name="connsiteX15" fmla="*/ 692368 w 2340993"/>
                  <a:gd name="connsiteY15" fmla="*/ 0 h 4731945"/>
                  <a:gd name="connsiteX16" fmla="*/ 1892905 w 2340993"/>
                  <a:gd name="connsiteY16" fmla="*/ 0 h 4731945"/>
                  <a:gd name="connsiteX17" fmla="*/ 1940418 w 2340993"/>
                  <a:gd name="connsiteY17" fmla="*/ 12568 h 4731945"/>
                  <a:gd name="connsiteX18" fmla="*/ 2222300 w 2340993"/>
                  <a:gd name="connsiteY18" fmla="*/ 381480 h 4731945"/>
                  <a:gd name="connsiteX19" fmla="*/ 2222300 w 2340993"/>
                  <a:gd name="connsiteY19" fmla="*/ 580179 h 4731945"/>
                  <a:gd name="connsiteX20" fmla="*/ 2091940 w 2340993"/>
                  <a:gd name="connsiteY20" fmla="*/ 860482 h 4731945"/>
                  <a:gd name="connsiteX21" fmla="*/ 2053872 w 2340993"/>
                  <a:gd name="connsiteY21" fmla="*/ 888455 h 4731945"/>
                  <a:gd name="connsiteX22" fmla="*/ 2053872 w 2340993"/>
                  <a:gd name="connsiteY22" fmla="*/ 1323982 h 4731945"/>
                  <a:gd name="connsiteX23" fmla="*/ 2038165 w 2340993"/>
                  <a:gd name="connsiteY23" fmla="*/ 1313155 h 4731945"/>
                  <a:gd name="connsiteX24" fmla="*/ 1292637 w 2340993"/>
                  <a:gd name="connsiteY24" fmla="*/ 1119693 h 4731945"/>
                  <a:gd name="connsiteX25" fmla="*/ 547109 w 2340993"/>
                  <a:gd name="connsiteY25" fmla="*/ 1313155 h 4731945"/>
                  <a:gd name="connsiteX26" fmla="*/ 531404 w 2340993"/>
                  <a:gd name="connsiteY26" fmla="*/ 1323981 h 4731945"/>
                  <a:gd name="connsiteX27" fmla="*/ 531404 w 2340993"/>
                  <a:gd name="connsiteY27" fmla="*/ 888455 h 4731945"/>
                  <a:gd name="connsiteX28" fmla="*/ 493336 w 2340993"/>
                  <a:gd name="connsiteY28" fmla="*/ 860482 h 4731945"/>
                  <a:gd name="connsiteX29" fmla="*/ 362975 w 2340993"/>
                  <a:gd name="connsiteY29" fmla="*/ 580179 h 4731945"/>
                  <a:gd name="connsiteX30" fmla="*/ 362975 w 2340993"/>
                  <a:gd name="connsiteY30" fmla="*/ 381480 h 4731945"/>
                  <a:gd name="connsiteX31" fmla="*/ 644856 w 2340993"/>
                  <a:gd name="connsiteY31" fmla="*/ 12568 h 4731945"/>
                  <a:gd name="connsiteX32" fmla="*/ 692368 w 2340993"/>
                  <a:gd name="connsiteY32" fmla="*/ 0 h 4731945"/>
                  <a:gd name="connsiteX0" fmla="*/ 1292637 w 2499906"/>
                  <a:gd name="connsiteY0" fmla="*/ 1119694 h 4513252"/>
                  <a:gd name="connsiteX1" fmla="*/ 2038165 w 2499906"/>
                  <a:gd name="connsiteY1" fmla="*/ 1313156 h 4513252"/>
                  <a:gd name="connsiteX2" fmla="*/ 2053872 w 2499906"/>
                  <a:gd name="connsiteY2" fmla="*/ 1323983 h 4513252"/>
                  <a:gd name="connsiteX3" fmla="*/ 2053872 w 2499906"/>
                  <a:gd name="connsiteY3" fmla="*/ 2236444 h 4513252"/>
                  <a:gd name="connsiteX4" fmla="*/ 2053872 w 2499906"/>
                  <a:gd name="connsiteY4" fmla="*/ 2236445 h 4513252"/>
                  <a:gd name="connsiteX5" fmla="*/ 2053872 w 2499906"/>
                  <a:gd name="connsiteY5" fmla="*/ 2239386 h 4513252"/>
                  <a:gd name="connsiteX6" fmla="*/ 2050766 w 2499906"/>
                  <a:gd name="connsiteY6" fmla="*/ 2238586 h 4513252"/>
                  <a:gd name="connsiteX7" fmla="*/ 2050765 w 2499906"/>
                  <a:gd name="connsiteY7" fmla="*/ 2238587 h 4513252"/>
                  <a:gd name="connsiteX8" fmla="*/ 2038165 w 2499906"/>
                  <a:gd name="connsiteY8" fmla="*/ 2247272 h 4513252"/>
                  <a:gd name="connsiteX9" fmla="*/ 2304412 w 2499906"/>
                  <a:gd name="connsiteY9" fmla="*/ 2972830 h 4513252"/>
                  <a:gd name="connsiteX10" fmla="*/ 2340945 w 2499906"/>
                  <a:gd name="connsiteY10" fmla="*/ 4338790 h 4513252"/>
                  <a:gd name="connsiteX11" fmla="*/ 181968 w 2499906"/>
                  <a:gd name="connsiteY11" fmla="*/ 4311440 h 4513252"/>
                  <a:gd name="connsiteX12" fmla="*/ 62196 w 2499906"/>
                  <a:gd name="connsiteY12" fmla="*/ 2281165 h 4513252"/>
                  <a:gd name="connsiteX13" fmla="*/ 531404 w 2499906"/>
                  <a:gd name="connsiteY13" fmla="*/ 1323982 h 4513252"/>
                  <a:gd name="connsiteX14" fmla="*/ 547109 w 2499906"/>
                  <a:gd name="connsiteY14" fmla="*/ 1313156 h 4513252"/>
                  <a:gd name="connsiteX15" fmla="*/ 1292637 w 2499906"/>
                  <a:gd name="connsiteY15" fmla="*/ 1119694 h 4513252"/>
                  <a:gd name="connsiteX16" fmla="*/ 692368 w 2499906"/>
                  <a:gd name="connsiteY16" fmla="*/ 0 h 4513252"/>
                  <a:gd name="connsiteX17" fmla="*/ 1892905 w 2499906"/>
                  <a:gd name="connsiteY17" fmla="*/ 0 h 4513252"/>
                  <a:gd name="connsiteX18" fmla="*/ 1940418 w 2499906"/>
                  <a:gd name="connsiteY18" fmla="*/ 12568 h 4513252"/>
                  <a:gd name="connsiteX19" fmla="*/ 2222300 w 2499906"/>
                  <a:gd name="connsiteY19" fmla="*/ 381480 h 4513252"/>
                  <a:gd name="connsiteX20" fmla="*/ 2222300 w 2499906"/>
                  <a:gd name="connsiteY20" fmla="*/ 580179 h 4513252"/>
                  <a:gd name="connsiteX21" fmla="*/ 2091940 w 2499906"/>
                  <a:gd name="connsiteY21" fmla="*/ 860482 h 4513252"/>
                  <a:gd name="connsiteX22" fmla="*/ 2053872 w 2499906"/>
                  <a:gd name="connsiteY22" fmla="*/ 888455 h 4513252"/>
                  <a:gd name="connsiteX23" fmla="*/ 2053872 w 2499906"/>
                  <a:gd name="connsiteY23" fmla="*/ 1323982 h 4513252"/>
                  <a:gd name="connsiteX24" fmla="*/ 2038165 w 2499906"/>
                  <a:gd name="connsiteY24" fmla="*/ 1313155 h 4513252"/>
                  <a:gd name="connsiteX25" fmla="*/ 1292637 w 2499906"/>
                  <a:gd name="connsiteY25" fmla="*/ 1119693 h 4513252"/>
                  <a:gd name="connsiteX26" fmla="*/ 547109 w 2499906"/>
                  <a:gd name="connsiteY26" fmla="*/ 1313155 h 4513252"/>
                  <a:gd name="connsiteX27" fmla="*/ 531404 w 2499906"/>
                  <a:gd name="connsiteY27" fmla="*/ 1323981 h 4513252"/>
                  <a:gd name="connsiteX28" fmla="*/ 531404 w 2499906"/>
                  <a:gd name="connsiteY28" fmla="*/ 888455 h 4513252"/>
                  <a:gd name="connsiteX29" fmla="*/ 493336 w 2499906"/>
                  <a:gd name="connsiteY29" fmla="*/ 860482 h 4513252"/>
                  <a:gd name="connsiteX30" fmla="*/ 362975 w 2499906"/>
                  <a:gd name="connsiteY30" fmla="*/ 580179 h 4513252"/>
                  <a:gd name="connsiteX31" fmla="*/ 362975 w 2499906"/>
                  <a:gd name="connsiteY31" fmla="*/ 381480 h 4513252"/>
                  <a:gd name="connsiteX32" fmla="*/ 644856 w 2499906"/>
                  <a:gd name="connsiteY32" fmla="*/ 12568 h 4513252"/>
                  <a:gd name="connsiteX33" fmla="*/ 692368 w 2499906"/>
                  <a:gd name="connsiteY33" fmla="*/ 0 h 4513252"/>
                  <a:gd name="connsiteX0" fmla="*/ 1292637 w 2344615"/>
                  <a:gd name="connsiteY0" fmla="*/ 1119694 h 4446273"/>
                  <a:gd name="connsiteX1" fmla="*/ 2038165 w 2344615"/>
                  <a:gd name="connsiteY1" fmla="*/ 1313156 h 4446273"/>
                  <a:gd name="connsiteX2" fmla="*/ 2053872 w 2344615"/>
                  <a:gd name="connsiteY2" fmla="*/ 1323983 h 4446273"/>
                  <a:gd name="connsiteX3" fmla="*/ 2053872 w 2344615"/>
                  <a:gd name="connsiteY3" fmla="*/ 2236444 h 4446273"/>
                  <a:gd name="connsiteX4" fmla="*/ 2053872 w 2344615"/>
                  <a:gd name="connsiteY4" fmla="*/ 2236445 h 4446273"/>
                  <a:gd name="connsiteX5" fmla="*/ 2053872 w 2344615"/>
                  <a:gd name="connsiteY5" fmla="*/ 2239386 h 4446273"/>
                  <a:gd name="connsiteX6" fmla="*/ 2050766 w 2344615"/>
                  <a:gd name="connsiteY6" fmla="*/ 2238586 h 4446273"/>
                  <a:gd name="connsiteX7" fmla="*/ 2050765 w 2344615"/>
                  <a:gd name="connsiteY7" fmla="*/ 2238587 h 4446273"/>
                  <a:gd name="connsiteX8" fmla="*/ 2038165 w 2344615"/>
                  <a:gd name="connsiteY8" fmla="*/ 2247272 h 4446273"/>
                  <a:gd name="connsiteX9" fmla="*/ 2304412 w 2344615"/>
                  <a:gd name="connsiteY9" fmla="*/ 2972830 h 4446273"/>
                  <a:gd name="connsiteX10" fmla="*/ 2340945 w 2344615"/>
                  <a:gd name="connsiteY10" fmla="*/ 4338790 h 4446273"/>
                  <a:gd name="connsiteX11" fmla="*/ 181968 w 2344615"/>
                  <a:gd name="connsiteY11" fmla="*/ 4311440 h 4446273"/>
                  <a:gd name="connsiteX12" fmla="*/ 62196 w 2344615"/>
                  <a:gd name="connsiteY12" fmla="*/ 2281165 h 4446273"/>
                  <a:gd name="connsiteX13" fmla="*/ 531404 w 2344615"/>
                  <a:gd name="connsiteY13" fmla="*/ 1323982 h 4446273"/>
                  <a:gd name="connsiteX14" fmla="*/ 547109 w 2344615"/>
                  <a:gd name="connsiteY14" fmla="*/ 1313156 h 4446273"/>
                  <a:gd name="connsiteX15" fmla="*/ 1292637 w 2344615"/>
                  <a:gd name="connsiteY15" fmla="*/ 1119694 h 4446273"/>
                  <a:gd name="connsiteX16" fmla="*/ 692368 w 2344615"/>
                  <a:gd name="connsiteY16" fmla="*/ 0 h 4446273"/>
                  <a:gd name="connsiteX17" fmla="*/ 1892905 w 2344615"/>
                  <a:gd name="connsiteY17" fmla="*/ 0 h 4446273"/>
                  <a:gd name="connsiteX18" fmla="*/ 1940418 w 2344615"/>
                  <a:gd name="connsiteY18" fmla="*/ 12568 h 4446273"/>
                  <a:gd name="connsiteX19" fmla="*/ 2222300 w 2344615"/>
                  <a:gd name="connsiteY19" fmla="*/ 381480 h 4446273"/>
                  <a:gd name="connsiteX20" fmla="*/ 2222300 w 2344615"/>
                  <a:gd name="connsiteY20" fmla="*/ 580179 h 4446273"/>
                  <a:gd name="connsiteX21" fmla="*/ 2091940 w 2344615"/>
                  <a:gd name="connsiteY21" fmla="*/ 860482 h 4446273"/>
                  <a:gd name="connsiteX22" fmla="*/ 2053872 w 2344615"/>
                  <a:gd name="connsiteY22" fmla="*/ 888455 h 4446273"/>
                  <a:gd name="connsiteX23" fmla="*/ 2053872 w 2344615"/>
                  <a:gd name="connsiteY23" fmla="*/ 1323982 h 4446273"/>
                  <a:gd name="connsiteX24" fmla="*/ 2038165 w 2344615"/>
                  <a:gd name="connsiteY24" fmla="*/ 1313155 h 4446273"/>
                  <a:gd name="connsiteX25" fmla="*/ 1292637 w 2344615"/>
                  <a:gd name="connsiteY25" fmla="*/ 1119693 h 4446273"/>
                  <a:gd name="connsiteX26" fmla="*/ 547109 w 2344615"/>
                  <a:gd name="connsiteY26" fmla="*/ 1313155 h 4446273"/>
                  <a:gd name="connsiteX27" fmla="*/ 531404 w 2344615"/>
                  <a:gd name="connsiteY27" fmla="*/ 1323981 h 4446273"/>
                  <a:gd name="connsiteX28" fmla="*/ 531404 w 2344615"/>
                  <a:gd name="connsiteY28" fmla="*/ 888455 h 4446273"/>
                  <a:gd name="connsiteX29" fmla="*/ 493336 w 2344615"/>
                  <a:gd name="connsiteY29" fmla="*/ 860482 h 4446273"/>
                  <a:gd name="connsiteX30" fmla="*/ 362975 w 2344615"/>
                  <a:gd name="connsiteY30" fmla="*/ 580179 h 4446273"/>
                  <a:gd name="connsiteX31" fmla="*/ 362975 w 2344615"/>
                  <a:gd name="connsiteY31" fmla="*/ 381480 h 4446273"/>
                  <a:gd name="connsiteX32" fmla="*/ 644856 w 2344615"/>
                  <a:gd name="connsiteY32" fmla="*/ 12568 h 4446273"/>
                  <a:gd name="connsiteX33" fmla="*/ 692368 w 2344615"/>
                  <a:gd name="connsiteY33" fmla="*/ 0 h 4446273"/>
                  <a:gd name="connsiteX0" fmla="*/ 1292637 w 2532509"/>
                  <a:gd name="connsiteY0" fmla="*/ 1119694 h 4526524"/>
                  <a:gd name="connsiteX1" fmla="*/ 2038165 w 2532509"/>
                  <a:gd name="connsiteY1" fmla="*/ 1313156 h 4526524"/>
                  <a:gd name="connsiteX2" fmla="*/ 2053872 w 2532509"/>
                  <a:gd name="connsiteY2" fmla="*/ 1323983 h 4526524"/>
                  <a:gd name="connsiteX3" fmla="*/ 2053872 w 2532509"/>
                  <a:gd name="connsiteY3" fmla="*/ 2236444 h 4526524"/>
                  <a:gd name="connsiteX4" fmla="*/ 2053872 w 2532509"/>
                  <a:gd name="connsiteY4" fmla="*/ 2236445 h 4526524"/>
                  <a:gd name="connsiteX5" fmla="*/ 2053872 w 2532509"/>
                  <a:gd name="connsiteY5" fmla="*/ 2239386 h 4526524"/>
                  <a:gd name="connsiteX6" fmla="*/ 2050766 w 2532509"/>
                  <a:gd name="connsiteY6" fmla="*/ 2238586 h 4526524"/>
                  <a:gd name="connsiteX7" fmla="*/ 2050765 w 2532509"/>
                  <a:gd name="connsiteY7" fmla="*/ 2238587 h 4526524"/>
                  <a:gd name="connsiteX8" fmla="*/ 2038165 w 2532509"/>
                  <a:gd name="connsiteY8" fmla="*/ 2247272 h 4526524"/>
                  <a:gd name="connsiteX9" fmla="*/ 2391772 w 2532509"/>
                  <a:gd name="connsiteY9" fmla="*/ 2763723 h 4526524"/>
                  <a:gd name="connsiteX10" fmla="*/ 2340945 w 2532509"/>
                  <a:gd name="connsiteY10" fmla="*/ 4338790 h 4526524"/>
                  <a:gd name="connsiteX11" fmla="*/ 181968 w 2532509"/>
                  <a:gd name="connsiteY11" fmla="*/ 4311440 h 4526524"/>
                  <a:gd name="connsiteX12" fmla="*/ 62196 w 2532509"/>
                  <a:gd name="connsiteY12" fmla="*/ 2281165 h 4526524"/>
                  <a:gd name="connsiteX13" fmla="*/ 531404 w 2532509"/>
                  <a:gd name="connsiteY13" fmla="*/ 1323982 h 4526524"/>
                  <a:gd name="connsiteX14" fmla="*/ 547109 w 2532509"/>
                  <a:gd name="connsiteY14" fmla="*/ 1313156 h 4526524"/>
                  <a:gd name="connsiteX15" fmla="*/ 1292637 w 2532509"/>
                  <a:gd name="connsiteY15" fmla="*/ 1119694 h 4526524"/>
                  <a:gd name="connsiteX16" fmla="*/ 692368 w 2532509"/>
                  <a:gd name="connsiteY16" fmla="*/ 0 h 4526524"/>
                  <a:gd name="connsiteX17" fmla="*/ 1892905 w 2532509"/>
                  <a:gd name="connsiteY17" fmla="*/ 0 h 4526524"/>
                  <a:gd name="connsiteX18" fmla="*/ 1940418 w 2532509"/>
                  <a:gd name="connsiteY18" fmla="*/ 12568 h 4526524"/>
                  <a:gd name="connsiteX19" fmla="*/ 2222300 w 2532509"/>
                  <a:gd name="connsiteY19" fmla="*/ 381480 h 4526524"/>
                  <a:gd name="connsiteX20" fmla="*/ 2222300 w 2532509"/>
                  <a:gd name="connsiteY20" fmla="*/ 580179 h 4526524"/>
                  <a:gd name="connsiteX21" fmla="*/ 2091940 w 2532509"/>
                  <a:gd name="connsiteY21" fmla="*/ 860482 h 4526524"/>
                  <a:gd name="connsiteX22" fmla="*/ 2053872 w 2532509"/>
                  <a:gd name="connsiteY22" fmla="*/ 888455 h 4526524"/>
                  <a:gd name="connsiteX23" fmla="*/ 2053872 w 2532509"/>
                  <a:gd name="connsiteY23" fmla="*/ 1323982 h 4526524"/>
                  <a:gd name="connsiteX24" fmla="*/ 2038165 w 2532509"/>
                  <a:gd name="connsiteY24" fmla="*/ 1313155 h 4526524"/>
                  <a:gd name="connsiteX25" fmla="*/ 1292637 w 2532509"/>
                  <a:gd name="connsiteY25" fmla="*/ 1119693 h 4526524"/>
                  <a:gd name="connsiteX26" fmla="*/ 547109 w 2532509"/>
                  <a:gd name="connsiteY26" fmla="*/ 1313155 h 4526524"/>
                  <a:gd name="connsiteX27" fmla="*/ 531404 w 2532509"/>
                  <a:gd name="connsiteY27" fmla="*/ 1323981 h 4526524"/>
                  <a:gd name="connsiteX28" fmla="*/ 531404 w 2532509"/>
                  <a:gd name="connsiteY28" fmla="*/ 888455 h 4526524"/>
                  <a:gd name="connsiteX29" fmla="*/ 493336 w 2532509"/>
                  <a:gd name="connsiteY29" fmla="*/ 860482 h 4526524"/>
                  <a:gd name="connsiteX30" fmla="*/ 362975 w 2532509"/>
                  <a:gd name="connsiteY30" fmla="*/ 580179 h 4526524"/>
                  <a:gd name="connsiteX31" fmla="*/ 362975 w 2532509"/>
                  <a:gd name="connsiteY31" fmla="*/ 381480 h 4526524"/>
                  <a:gd name="connsiteX32" fmla="*/ 644856 w 2532509"/>
                  <a:gd name="connsiteY32" fmla="*/ 12568 h 4526524"/>
                  <a:gd name="connsiteX33" fmla="*/ 692368 w 2532509"/>
                  <a:gd name="connsiteY33" fmla="*/ 0 h 4526524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050765 w 2532509"/>
                  <a:gd name="connsiteY7" fmla="*/ 2238587 h 4526523"/>
                  <a:gd name="connsiteX8" fmla="*/ 2391772 w 2532509"/>
                  <a:gd name="connsiteY8" fmla="*/ 2763723 h 4526523"/>
                  <a:gd name="connsiteX9" fmla="*/ 2340945 w 2532509"/>
                  <a:gd name="connsiteY9" fmla="*/ 4338790 h 4526523"/>
                  <a:gd name="connsiteX10" fmla="*/ 181968 w 2532509"/>
                  <a:gd name="connsiteY10" fmla="*/ 4311440 h 4526523"/>
                  <a:gd name="connsiteX11" fmla="*/ 62196 w 2532509"/>
                  <a:gd name="connsiteY11" fmla="*/ 2281165 h 4526523"/>
                  <a:gd name="connsiteX12" fmla="*/ 531404 w 2532509"/>
                  <a:gd name="connsiteY12" fmla="*/ 1323982 h 4526523"/>
                  <a:gd name="connsiteX13" fmla="*/ 547109 w 2532509"/>
                  <a:gd name="connsiteY13" fmla="*/ 1313156 h 4526523"/>
                  <a:gd name="connsiteX14" fmla="*/ 1292637 w 2532509"/>
                  <a:gd name="connsiteY14" fmla="*/ 1119694 h 4526523"/>
                  <a:gd name="connsiteX15" fmla="*/ 692368 w 2532509"/>
                  <a:gd name="connsiteY15" fmla="*/ 0 h 4526523"/>
                  <a:gd name="connsiteX16" fmla="*/ 1892905 w 2532509"/>
                  <a:gd name="connsiteY16" fmla="*/ 0 h 4526523"/>
                  <a:gd name="connsiteX17" fmla="*/ 1940418 w 2532509"/>
                  <a:gd name="connsiteY17" fmla="*/ 12568 h 4526523"/>
                  <a:gd name="connsiteX18" fmla="*/ 2222300 w 2532509"/>
                  <a:gd name="connsiteY18" fmla="*/ 381480 h 4526523"/>
                  <a:gd name="connsiteX19" fmla="*/ 2222300 w 2532509"/>
                  <a:gd name="connsiteY19" fmla="*/ 580179 h 4526523"/>
                  <a:gd name="connsiteX20" fmla="*/ 2091940 w 2532509"/>
                  <a:gd name="connsiteY20" fmla="*/ 860482 h 4526523"/>
                  <a:gd name="connsiteX21" fmla="*/ 2053872 w 2532509"/>
                  <a:gd name="connsiteY21" fmla="*/ 888455 h 4526523"/>
                  <a:gd name="connsiteX22" fmla="*/ 2053872 w 2532509"/>
                  <a:gd name="connsiteY22" fmla="*/ 1323982 h 4526523"/>
                  <a:gd name="connsiteX23" fmla="*/ 2038165 w 2532509"/>
                  <a:gd name="connsiteY23" fmla="*/ 1313155 h 4526523"/>
                  <a:gd name="connsiteX24" fmla="*/ 1292637 w 2532509"/>
                  <a:gd name="connsiteY24" fmla="*/ 1119693 h 4526523"/>
                  <a:gd name="connsiteX25" fmla="*/ 547109 w 2532509"/>
                  <a:gd name="connsiteY25" fmla="*/ 1313155 h 4526523"/>
                  <a:gd name="connsiteX26" fmla="*/ 531404 w 2532509"/>
                  <a:gd name="connsiteY26" fmla="*/ 1323981 h 4526523"/>
                  <a:gd name="connsiteX27" fmla="*/ 531404 w 2532509"/>
                  <a:gd name="connsiteY27" fmla="*/ 888455 h 4526523"/>
                  <a:gd name="connsiteX28" fmla="*/ 493336 w 2532509"/>
                  <a:gd name="connsiteY28" fmla="*/ 860482 h 4526523"/>
                  <a:gd name="connsiteX29" fmla="*/ 362975 w 2532509"/>
                  <a:gd name="connsiteY29" fmla="*/ 580179 h 4526523"/>
                  <a:gd name="connsiteX30" fmla="*/ 362975 w 2532509"/>
                  <a:gd name="connsiteY30" fmla="*/ 381480 h 4526523"/>
                  <a:gd name="connsiteX31" fmla="*/ 644856 w 2532509"/>
                  <a:gd name="connsiteY31" fmla="*/ 12568 h 4526523"/>
                  <a:gd name="connsiteX32" fmla="*/ 692368 w 2532509"/>
                  <a:gd name="connsiteY32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050766 w 2532509"/>
                  <a:gd name="connsiteY6" fmla="*/ 2238586 h 4526523"/>
                  <a:gd name="connsiteX7" fmla="*/ 2391772 w 2532509"/>
                  <a:gd name="connsiteY7" fmla="*/ 2763723 h 4526523"/>
                  <a:gd name="connsiteX8" fmla="*/ 2340945 w 2532509"/>
                  <a:gd name="connsiteY8" fmla="*/ 4338790 h 4526523"/>
                  <a:gd name="connsiteX9" fmla="*/ 181968 w 2532509"/>
                  <a:gd name="connsiteY9" fmla="*/ 4311440 h 4526523"/>
                  <a:gd name="connsiteX10" fmla="*/ 62196 w 2532509"/>
                  <a:gd name="connsiteY10" fmla="*/ 2281165 h 4526523"/>
                  <a:gd name="connsiteX11" fmla="*/ 531404 w 2532509"/>
                  <a:gd name="connsiteY11" fmla="*/ 1323982 h 4526523"/>
                  <a:gd name="connsiteX12" fmla="*/ 547109 w 2532509"/>
                  <a:gd name="connsiteY12" fmla="*/ 1313156 h 4526523"/>
                  <a:gd name="connsiteX13" fmla="*/ 1292637 w 2532509"/>
                  <a:gd name="connsiteY13" fmla="*/ 1119694 h 4526523"/>
                  <a:gd name="connsiteX14" fmla="*/ 692368 w 2532509"/>
                  <a:gd name="connsiteY14" fmla="*/ 0 h 4526523"/>
                  <a:gd name="connsiteX15" fmla="*/ 1892905 w 2532509"/>
                  <a:gd name="connsiteY15" fmla="*/ 0 h 4526523"/>
                  <a:gd name="connsiteX16" fmla="*/ 1940418 w 2532509"/>
                  <a:gd name="connsiteY16" fmla="*/ 12568 h 4526523"/>
                  <a:gd name="connsiteX17" fmla="*/ 2222300 w 2532509"/>
                  <a:gd name="connsiteY17" fmla="*/ 381480 h 4526523"/>
                  <a:gd name="connsiteX18" fmla="*/ 2222300 w 2532509"/>
                  <a:gd name="connsiteY18" fmla="*/ 580179 h 4526523"/>
                  <a:gd name="connsiteX19" fmla="*/ 2091940 w 2532509"/>
                  <a:gd name="connsiteY19" fmla="*/ 860482 h 4526523"/>
                  <a:gd name="connsiteX20" fmla="*/ 2053872 w 2532509"/>
                  <a:gd name="connsiteY20" fmla="*/ 888455 h 4526523"/>
                  <a:gd name="connsiteX21" fmla="*/ 2053872 w 2532509"/>
                  <a:gd name="connsiteY21" fmla="*/ 1323982 h 4526523"/>
                  <a:gd name="connsiteX22" fmla="*/ 2038165 w 2532509"/>
                  <a:gd name="connsiteY22" fmla="*/ 1313155 h 4526523"/>
                  <a:gd name="connsiteX23" fmla="*/ 1292637 w 2532509"/>
                  <a:gd name="connsiteY23" fmla="*/ 1119693 h 4526523"/>
                  <a:gd name="connsiteX24" fmla="*/ 547109 w 2532509"/>
                  <a:gd name="connsiteY24" fmla="*/ 1313155 h 4526523"/>
                  <a:gd name="connsiteX25" fmla="*/ 531404 w 2532509"/>
                  <a:gd name="connsiteY25" fmla="*/ 1323981 h 4526523"/>
                  <a:gd name="connsiteX26" fmla="*/ 531404 w 2532509"/>
                  <a:gd name="connsiteY26" fmla="*/ 888455 h 4526523"/>
                  <a:gd name="connsiteX27" fmla="*/ 493336 w 2532509"/>
                  <a:gd name="connsiteY27" fmla="*/ 860482 h 4526523"/>
                  <a:gd name="connsiteX28" fmla="*/ 362975 w 2532509"/>
                  <a:gd name="connsiteY28" fmla="*/ 580179 h 4526523"/>
                  <a:gd name="connsiteX29" fmla="*/ 362975 w 2532509"/>
                  <a:gd name="connsiteY29" fmla="*/ 381480 h 4526523"/>
                  <a:gd name="connsiteX30" fmla="*/ 644856 w 2532509"/>
                  <a:gd name="connsiteY30" fmla="*/ 12568 h 4526523"/>
                  <a:gd name="connsiteX31" fmla="*/ 692368 w 2532509"/>
                  <a:gd name="connsiteY31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053872 w 2532509"/>
                  <a:gd name="connsiteY5" fmla="*/ 2239386 h 4526523"/>
                  <a:gd name="connsiteX6" fmla="*/ 2391772 w 2532509"/>
                  <a:gd name="connsiteY6" fmla="*/ 2763723 h 4526523"/>
                  <a:gd name="connsiteX7" fmla="*/ 2340945 w 2532509"/>
                  <a:gd name="connsiteY7" fmla="*/ 4338790 h 4526523"/>
                  <a:gd name="connsiteX8" fmla="*/ 181968 w 2532509"/>
                  <a:gd name="connsiteY8" fmla="*/ 4311440 h 4526523"/>
                  <a:gd name="connsiteX9" fmla="*/ 62196 w 2532509"/>
                  <a:gd name="connsiteY9" fmla="*/ 2281165 h 4526523"/>
                  <a:gd name="connsiteX10" fmla="*/ 531404 w 2532509"/>
                  <a:gd name="connsiteY10" fmla="*/ 1323982 h 4526523"/>
                  <a:gd name="connsiteX11" fmla="*/ 547109 w 2532509"/>
                  <a:gd name="connsiteY11" fmla="*/ 1313156 h 4526523"/>
                  <a:gd name="connsiteX12" fmla="*/ 1292637 w 2532509"/>
                  <a:gd name="connsiteY12" fmla="*/ 1119694 h 4526523"/>
                  <a:gd name="connsiteX13" fmla="*/ 692368 w 2532509"/>
                  <a:gd name="connsiteY13" fmla="*/ 0 h 4526523"/>
                  <a:gd name="connsiteX14" fmla="*/ 1892905 w 2532509"/>
                  <a:gd name="connsiteY14" fmla="*/ 0 h 4526523"/>
                  <a:gd name="connsiteX15" fmla="*/ 1940418 w 2532509"/>
                  <a:gd name="connsiteY15" fmla="*/ 12568 h 4526523"/>
                  <a:gd name="connsiteX16" fmla="*/ 2222300 w 2532509"/>
                  <a:gd name="connsiteY16" fmla="*/ 381480 h 4526523"/>
                  <a:gd name="connsiteX17" fmla="*/ 2222300 w 2532509"/>
                  <a:gd name="connsiteY17" fmla="*/ 580179 h 4526523"/>
                  <a:gd name="connsiteX18" fmla="*/ 2091940 w 2532509"/>
                  <a:gd name="connsiteY18" fmla="*/ 860482 h 4526523"/>
                  <a:gd name="connsiteX19" fmla="*/ 2053872 w 2532509"/>
                  <a:gd name="connsiteY19" fmla="*/ 888455 h 4526523"/>
                  <a:gd name="connsiteX20" fmla="*/ 2053872 w 2532509"/>
                  <a:gd name="connsiteY20" fmla="*/ 1323982 h 4526523"/>
                  <a:gd name="connsiteX21" fmla="*/ 2038165 w 2532509"/>
                  <a:gd name="connsiteY21" fmla="*/ 1313155 h 4526523"/>
                  <a:gd name="connsiteX22" fmla="*/ 1292637 w 2532509"/>
                  <a:gd name="connsiteY22" fmla="*/ 1119693 h 4526523"/>
                  <a:gd name="connsiteX23" fmla="*/ 547109 w 2532509"/>
                  <a:gd name="connsiteY23" fmla="*/ 1313155 h 4526523"/>
                  <a:gd name="connsiteX24" fmla="*/ 531404 w 2532509"/>
                  <a:gd name="connsiteY24" fmla="*/ 1323981 h 4526523"/>
                  <a:gd name="connsiteX25" fmla="*/ 531404 w 2532509"/>
                  <a:gd name="connsiteY25" fmla="*/ 888455 h 4526523"/>
                  <a:gd name="connsiteX26" fmla="*/ 493336 w 2532509"/>
                  <a:gd name="connsiteY26" fmla="*/ 860482 h 4526523"/>
                  <a:gd name="connsiteX27" fmla="*/ 362975 w 2532509"/>
                  <a:gd name="connsiteY27" fmla="*/ 580179 h 4526523"/>
                  <a:gd name="connsiteX28" fmla="*/ 362975 w 2532509"/>
                  <a:gd name="connsiteY28" fmla="*/ 381480 h 4526523"/>
                  <a:gd name="connsiteX29" fmla="*/ 644856 w 2532509"/>
                  <a:gd name="connsiteY29" fmla="*/ 12568 h 4526523"/>
                  <a:gd name="connsiteX30" fmla="*/ 692368 w 2532509"/>
                  <a:gd name="connsiteY30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053872 w 2532509"/>
                  <a:gd name="connsiteY4" fmla="*/ 2236445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053872 w 2532509"/>
                  <a:gd name="connsiteY3" fmla="*/ 2236444 h 4526523"/>
                  <a:gd name="connsiteX4" fmla="*/ 2403309 w 2532509"/>
                  <a:gd name="connsiteY4" fmla="*/ 1673463 h 4526523"/>
                  <a:gd name="connsiteX5" fmla="*/ 2391772 w 2532509"/>
                  <a:gd name="connsiteY5" fmla="*/ 2763723 h 4526523"/>
                  <a:gd name="connsiteX6" fmla="*/ 2340945 w 2532509"/>
                  <a:gd name="connsiteY6" fmla="*/ 4338790 h 4526523"/>
                  <a:gd name="connsiteX7" fmla="*/ 181968 w 2532509"/>
                  <a:gd name="connsiteY7" fmla="*/ 4311440 h 4526523"/>
                  <a:gd name="connsiteX8" fmla="*/ 62196 w 2532509"/>
                  <a:gd name="connsiteY8" fmla="*/ 2281165 h 4526523"/>
                  <a:gd name="connsiteX9" fmla="*/ 531404 w 2532509"/>
                  <a:gd name="connsiteY9" fmla="*/ 1323982 h 4526523"/>
                  <a:gd name="connsiteX10" fmla="*/ 547109 w 2532509"/>
                  <a:gd name="connsiteY10" fmla="*/ 1313156 h 4526523"/>
                  <a:gd name="connsiteX11" fmla="*/ 1292637 w 2532509"/>
                  <a:gd name="connsiteY11" fmla="*/ 1119694 h 4526523"/>
                  <a:gd name="connsiteX12" fmla="*/ 692368 w 2532509"/>
                  <a:gd name="connsiteY12" fmla="*/ 0 h 4526523"/>
                  <a:gd name="connsiteX13" fmla="*/ 1892905 w 2532509"/>
                  <a:gd name="connsiteY13" fmla="*/ 0 h 4526523"/>
                  <a:gd name="connsiteX14" fmla="*/ 1940418 w 2532509"/>
                  <a:gd name="connsiteY14" fmla="*/ 12568 h 4526523"/>
                  <a:gd name="connsiteX15" fmla="*/ 2222300 w 2532509"/>
                  <a:gd name="connsiteY15" fmla="*/ 381480 h 4526523"/>
                  <a:gd name="connsiteX16" fmla="*/ 2222300 w 2532509"/>
                  <a:gd name="connsiteY16" fmla="*/ 580179 h 4526523"/>
                  <a:gd name="connsiteX17" fmla="*/ 2091940 w 2532509"/>
                  <a:gd name="connsiteY17" fmla="*/ 860482 h 4526523"/>
                  <a:gd name="connsiteX18" fmla="*/ 2053872 w 2532509"/>
                  <a:gd name="connsiteY18" fmla="*/ 888455 h 4526523"/>
                  <a:gd name="connsiteX19" fmla="*/ 2053872 w 2532509"/>
                  <a:gd name="connsiteY19" fmla="*/ 1323982 h 4526523"/>
                  <a:gd name="connsiteX20" fmla="*/ 2038165 w 2532509"/>
                  <a:gd name="connsiteY20" fmla="*/ 1313155 h 4526523"/>
                  <a:gd name="connsiteX21" fmla="*/ 1292637 w 2532509"/>
                  <a:gd name="connsiteY21" fmla="*/ 1119693 h 4526523"/>
                  <a:gd name="connsiteX22" fmla="*/ 547109 w 2532509"/>
                  <a:gd name="connsiteY22" fmla="*/ 1313155 h 4526523"/>
                  <a:gd name="connsiteX23" fmla="*/ 531404 w 2532509"/>
                  <a:gd name="connsiteY23" fmla="*/ 1323981 h 4526523"/>
                  <a:gd name="connsiteX24" fmla="*/ 531404 w 2532509"/>
                  <a:gd name="connsiteY24" fmla="*/ 888455 h 4526523"/>
                  <a:gd name="connsiteX25" fmla="*/ 493336 w 2532509"/>
                  <a:gd name="connsiteY25" fmla="*/ 860482 h 4526523"/>
                  <a:gd name="connsiteX26" fmla="*/ 362975 w 2532509"/>
                  <a:gd name="connsiteY26" fmla="*/ 580179 h 4526523"/>
                  <a:gd name="connsiteX27" fmla="*/ 362975 w 2532509"/>
                  <a:gd name="connsiteY27" fmla="*/ 381480 h 4526523"/>
                  <a:gd name="connsiteX28" fmla="*/ 644856 w 2532509"/>
                  <a:gd name="connsiteY28" fmla="*/ 12568 h 4526523"/>
                  <a:gd name="connsiteX29" fmla="*/ 692368 w 2532509"/>
                  <a:gd name="connsiteY29" fmla="*/ 0 h 4526523"/>
                  <a:gd name="connsiteX0" fmla="*/ 1292637 w 2532509"/>
                  <a:gd name="connsiteY0" fmla="*/ 1119694 h 4526523"/>
                  <a:gd name="connsiteX1" fmla="*/ 2038165 w 2532509"/>
                  <a:gd name="connsiteY1" fmla="*/ 1313156 h 4526523"/>
                  <a:gd name="connsiteX2" fmla="*/ 2053872 w 2532509"/>
                  <a:gd name="connsiteY2" fmla="*/ 1323983 h 4526523"/>
                  <a:gd name="connsiteX3" fmla="*/ 2403309 w 2532509"/>
                  <a:gd name="connsiteY3" fmla="*/ 1673463 h 4526523"/>
                  <a:gd name="connsiteX4" fmla="*/ 2391772 w 2532509"/>
                  <a:gd name="connsiteY4" fmla="*/ 2763723 h 4526523"/>
                  <a:gd name="connsiteX5" fmla="*/ 2340945 w 2532509"/>
                  <a:gd name="connsiteY5" fmla="*/ 4338790 h 4526523"/>
                  <a:gd name="connsiteX6" fmla="*/ 181968 w 2532509"/>
                  <a:gd name="connsiteY6" fmla="*/ 4311440 h 4526523"/>
                  <a:gd name="connsiteX7" fmla="*/ 62196 w 2532509"/>
                  <a:gd name="connsiteY7" fmla="*/ 2281165 h 4526523"/>
                  <a:gd name="connsiteX8" fmla="*/ 531404 w 2532509"/>
                  <a:gd name="connsiteY8" fmla="*/ 1323982 h 4526523"/>
                  <a:gd name="connsiteX9" fmla="*/ 547109 w 2532509"/>
                  <a:gd name="connsiteY9" fmla="*/ 1313156 h 4526523"/>
                  <a:gd name="connsiteX10" fmla="*/ 1292637 w 2532509"/>
                  <a:gd name="connsiteY10" fmla="*/ 1119694 h 4526523"/>
                  <a:gd name="connsiteX11" fmla="*/ 692368 w 2532509"/>
                  <a:gd name="connsiteY11" fmla="*/ 0 h 4526523"/>
                  <a:gd name="connsiteX12" fmla="*/ 1892905 w 2532509"/>
                  <a:gd name="connsiteY12" fmla="*/ 0 h 4526523"/>
                  <a:gd name="connsiteX13" fmla="*/ 1940418 w 2532509"/>
                  <a:gd name="connsiteY13" fmla="*/ 12568 h 4526523"/>
                  <a:gd name="connsiteX14" fmla="*/ 2222300 w 2532509"/>
                  <a:gd name="connsiteY14" fmla="*/ 381480 h 4526523"/>
                  <a:gd name="connsiteX15" fmla="*/ 2222300 w 2532509"/>
                  <a:gd name="connsiteY15" fmla="*/ 580179 h 4526523"/>
                  <a:gd name="connsiteX16" fmla="*/ 2091940 w 2532509"/>
                  <a:gd name="connsiteY16" fmla="*/ 860482 h 4526523"/>
                  <a:gd name="connsiteX17" fmla="*/ 2053872 w 2532509"/>
                  <a:gd name="connsiteY17" fmla="*/ 888455 h 4526523"/>
                  <a:gd name="connsiteX18" fmla="*/ 2053872 w 2532509"/>
                  <a:gd name="connsiteY18" fmla="*/ 1323982 h 4526523"/>
                  <a:gd name="connsiteX19" fmla="*/ 2038165 w 2532509"/>
                  <a:gd name="connsiteY19" fmla="*/ 1313155 h 4526523"/>
                  <a:gd name="connsiteX20" fmla="*/ 1292637 w 2532509"/>
                  <a:gd name="connsiteY20" fmla="*/ 1119693 h 4526523"/>
                  <a:gd name="connsiteX21" fmla="*/ 547109 w 2532509"/>
                  <a:gd name="connsiteY21" fmla="*/ 1313155 h 4526523"/>
                  <a:gd name="connsiteX22" fmla="*/ 531404 w 2532509"/>
                  <a:gd name="connsiteY22" fmla="*/ 1323981 h 4526523"/>
                  <a:gd name="connsiteX23" fmla="*/ 531404 w 2532509"/>
                  <a:gd name="connsiteY23" fmla="*/ 888455 h 4526523"/>
                  <a:gd name="connsiteX24" fmla="*/ 493336 w 2532509"/>
                  <a:gd name="connsiteY24" fmla="*/ 860482 h 4526523"/>
                  <a:gd name="connsiteX25" fmla="*/ 362975 w 2532509"/>
                  <a:gd name="connsiteY25" fmla="*/ 580179 h 4526523"/>
                  <a:gd name="connsiteX26" fmla="*/ 362975 w 2532509"/>
                  <a:gd name="connsiteY26" fmla="*/ 381480 h 4526523"/>
                  <a:gd name="connsiteX27" fmla="*/ 644856 w 2532509"/>
                  <a:gd name="connsiteY27" fmla="*/ 12568 h 4526523"/>
                  <a:gd name="connsiteX28" fmla="*/ 692368 w 2532509"/>
                  <a:gd name="connsiteY28" fmla="*/ 0 h 4526523"/>
                  <a:gd name="connsiteX0" fmla="*/ 1292637 w 2431124"/>
                  <a:gd name="connsiteY0" fmla="*/ 1119694 h 4646075"/>
                  <a:gd name="connsiteX1" fmla="*/ 2038165 w 2431124"/>
                  <a:gd name="connsiteY1" fmla="*/ 1313156 h 4646075"/>
                  <a:gd name="connsiteX2" fmla="*/ 2053872 w 2431124"/>
                  <a:gd name="connsiteY2" fmla="*/ 1323983 h 4646075"/>
                  <a:gd name="connsiteX3" fmla="*/ 2403309 w 2431124"/>
                  <a:gd name="connsiteY3" fmla="*/ 1673463 h 4646075"/>
                  <a:gd name="connsiteX4" fmla="*/ 2391772 w 2431124"/>
                  <a:gd name="connsiteY4" fmla="*/ 2763723 h 4646075"/>
                  <a:gd name="connsiteX5" fmla="*/ 2340945 w 2431124"/>
                  <a:gd name="connsiteY5" fmla="*/ 4338790 h 4646075"/>
                  <a:gd name="connsiteX6" fmla="*/ 181968 w 2431124"/>
                  <a:gd name="connsiteY6" fmla="*/ 4311440 h 4646075"/>
                  <a:gd name="connsiteX7" fmla="*/ 62196 w 2431124"/>
                  <a:gd name="connsiteY7" fmla="*/ 2281165 h 4646075"/>
                  <a:gd name="connsiteX8" fmla="*/ 531404 w 2431124"/>
                  <a:gd name="connsiteY8" fmla="*/ 1323982 h 4646075"/>
                  <a:gd name="connsiteX9" fmla="*/ 547109 w 2431124"/>
                  <a:gd name="connsiteY9" fmla="*/ 1313156 h 4646075"/>
                  <a:gd name="connsiteX10" fmla="*/ 1292637 w 2431124"/>
                  <a:gd name="connsiteY10" fmla="*/ 1119694 h 4646075"/>
                  <a:gd name="connsiteX11" fmla="*/ 692368 w 2431124"/>
                  <a:gd name="connsiteY11" fmla="*/ 0 h 4646075"/>
                  <a:gd name="connsiteX12" fmla="*/ 1892905 w 2431124"/>
                  <a:gd name="connsiteY12" fmla="*/ 0 h 4646075"/>
                  <a:gd name="connsiteX13" fmla="*/ 1940418 w 2431124"/>
                  <a:gd name="connsiteY13" fmla="*/ 12568 h 4646075"/>
                  <a:gd name="connsiteX14" fmla="*/ 2222300 w 2431124"/>
                  <a:gd name="connsiteY14" fmla="*/ 381480 h 4646075"/>
                  <a:gd name="connsiteX15" fmla="*/ 2222300 w 2431124"/>
                  <a:gd name="connsiteY15" fmla="*/ 580179 h 4646075"/>
                  <a:gd name="connsiteX16" fmla="*/ 2091940 w 2431124"/>
                  <a:gd name="connsiteY16" fmla="*/ 860482 h 4646075"/>
                  <a:gd name="connsiteX17" fmla="*/ 2053872 w 2431124"/>
                  <a:gd name="connsiteY17" fmla="*/ 888455 h 4646075"/>
                  <a:gd name="connsiteX18" fmla="*/ 2053872 w 2431124"/>
                  <a:gd name="connsiteY18" fmla="*/ 1323982 h 4646075"/>
                  <a:gd name="connsiteX19" fmla="*/ 2038165 w 2431124"/>
                  <a:gd name="connsiteY19" fmla="*/ 1313155 h 4646075"/>
                  <a:gd name="connsiteX20" fmla="*/ 1292637 w 2431124"/>
                  <a:gd name="connsiteY20" fmla="*/ 1119693 h 4646075"/>
                  <a:gd name="connsiteX21" fmla="*/ 547109 w 2431124"/>
                  <a:gd name="connsiteY21" fmla="*/ 1313155 h 4646075"/>
                  <a:gd name="connsiteX22" fmla="*/ 531404 w 2431124"/>
                  <a:gd name="connsiteY22" fmla="*/ 1323981 h 4646075"/>
                  <a:gd name="connsiteX23" fmla="*/ 531404 w 2431124"/>
                  <a:gd name="connsiteY23" fmla="*/ 888455 h 4646075"/>
                  <a:gd name="connsiteX24" fmla="*/ 493336 w 2431124"/>
                  <a:gd name="connsiteY24" fmla="*/ 860482 h 4646075"/>
                  <a:gd name="connsiteX25" fmla="*/ 362975 w 2431124"/>
                  <a:gd name="connsiteY25" fmla="*/ 580179 h 4646075"/>
                  <a:gd name="connsiteX26" fmla="*/ 362975 w 2431124"/>
                  <a:gd name="connsiteY26" fmla="*/ 381480 h 4646075"/>
                  <a:gd name="connsiteX27" fmla="*/ 644856 w 2431124"/>
                  <a:gd name="connsiteY27" fmla="*/ 12568 h 4646075"/>
                  <a:gd name="connsiteX28" fmla="*/ 692368 w 2431124"/>
                  <a:gd name="connsiteY28" fmla="*/ 0 h 4646075"/>
                  <a:gd name="connsiteX0" fmla="*/ 1254012 w 2392499"/>
                  <a:gd name="connsiteY0" fmla="*/ 1119694 h 4646074"/>
                  <a:gd name="connsiteX1" fmla="*/ 1999540 w 2392499"/>
                  <a:gd name="connsiteY1" fmla="*/ 1313156 h 4646074"/>
                  <a:gd name="connsiteX2" fmla="*/ 2015247 w 2392499"/>
                  <a:gd name="connsiteY2" fmla="*/ 1323983 h 4646074"/>
                  <a:gd name="connsiteX3" fmla="*/ 2364684 w 2392499"/>
                  <a:gd name="connsiteY3" fmla="*/ 1673463 h 4646074"/>
                  <a:gd name="connsiteX4" fmla="*/ 2353147 w 2392499"/>
                  <a:gd name="connsiteY4" fmla="*/ 2763723 h 4646074"/>
                  <a:gd name="connsiteX5" fmla="*/ 2302320 w 2392499"/>
                  <a:gd name="connsiteY5" fmla="*/ 4338790 h 4646074"/>
                  <a:gd name="connsiteX6" fmla="*/ 143343 w 2392499"/>
                  <a:gd name="connsiteY6" fmla="*/ 4311440 h 4646074"/>
                  <a:gd name="connsiteX7" fmla="*/ 23571 w 2392499"/>
                  <a:gd name="connsiteY7" fmla="*/ 2281165 h 4646074"/>
                  <a:gd name="connsiteX8" fmla="*/ 492779 w 2392499"/>
                  <a:gd name="connsiteY8" fmla="*/ 1323982 h 4646074"/>
                  <a:gd name="connsiteX9" fmla="*/ 508484 w 2392499"/>
                  <a:gd name="connsiteY9" fmla="*/ 1313156 h 4646074"/>
                  <a:gd name="connsiteX10" fmla="*/ 1254012 w 2392499"/>
                  <a:gd name="connsiteY10" fmla="*/ 1119694 h 4646074"/>
                  <a:gd name="connsiteX11" fmla="*/ 653743 w 2392499"/>
                  <a:gd name="connsiteY11" fmla="*/ 0 h 4646074"/>
                  <a:gd name="connsiteX12" fmla="*/ 1854280 w 2392499"/>
                  <a:gd name="connsiteY12" fmla="*/ 0 h 4646074"/>
                  <a:gd name="connsiteX13" fmla="*/ 1901793 w 2392499"/>
                  <a:gd name="connsiteY13" fmla="*/ 12568 h 4646074"/>
                  <a:gd name="connsiteX14" fmla="*/ 2183675 w 2392499"/>
                  <a:gd name="connsiteY14" fmla="*/ 381480 h 4646074"/>
                  <a:gd name="connsiteX15" fmla="*/ 2183675 w 2392499"/>
                  <a:gd name="connsiteY15" fmla="*/ 580179 h 4646074"/>
                  <a:gd name="connsiteX16" fmla="*/ 2053315 w 2392499"/>
                  <a:gd name="connsiteY16" fmla="*/ 860482 h 4646074"/>
                  <a:gd name="connsiteX17" fmla="*/ 2015247 w 2392499"/>
                  <a:gd name="connsiteY17" fmla="*/ 888455 h 4646074"/>
                  <a:gd name="connsiteX18" fmla="*/ 2015247 w 2392499"/>
                  <a:gd name="connsiteY18" fmla="*/ 1323982 h 4646074"/>
                  <a:gd name="connsiteX19" fmla="*/ 1999540 w 2392499"/>
                  <a:gd name="connsiteY19" fmla="*/ 1313155 h 4646074"/>
                  <a:gd name="connsiteX20" fmla="*/ 1254012 w 2392499"/>
                  <a:gd name="connsiteY20" fmla="*/ 1119693 h 4646074"/>
                  <a:gd name="connsiteX21" fmla="*/ 508484 w 2392499"/>
                  <a:gd name="connsiteY21" fmla="*/ 1313155 h 4646074"/>
                  <a:gd name="connsiteX22" fmla="*/ 492779 w 2392499"/>
                  <a:gd name="connsiteY22" fmla="*/ 1323981 h 4646074"/>
                  <a:gd name="connsiteX23" fmla="*/ 492779 w 2392499"/>
                  <a:gd name="connsiteY23" fmla="*/ 888455 h 4646074"/>
                  <a:gd name="connsiteX24" fmla="*/ 454711 w 2392499"/>
                  <a:gd name="connsiteY24" fmla="*/ 860482 h 4646074"/>
                  <a:gd name="connsiteX25" fmla="*/ 324350 w 2392499"/>
                  <a:gd name="connsiteY25" fmla="*/ 580179 h 4646074"/>
                  <a:gd name="connsiteX26" fmla="*/ 324350 w 2392499"/>
                  <a:gd name="connsiteY26" fmla="*/ 381480 h 4646074"/>
                  <a:gd name="connsiteX27" fmla="*/ 606231 w 2392499"/>
                  <a:gd name="connsiteY27" fmla="*/ 12568 h 4646074"/>
                  <a:gd name="connsiteX28" fmla="*/ 653743 w 2392499"/>
                  <a:gd name="connsiteY28" fmla="*/ 0 h 4646074"/>
                  <a:gd name="connsiteX0" fmla="*/ 1254012 w 2392499"/>
                  <a:gd name="connsiteY0" fmla="*/ 1119694 h 4614502"/>
                  <a:gd name="connsiteX1" fmla="*/ 1999540 w 2392499"/>
                  <a:gd name="connsiteY1" fmla="*/ 1313156 h 4614502"/>
                  <a:gd name="connsiteX2" fmla="*/ 2015247 w 2392499"/>
                  <a:gd name="connsiteY2" fmla="*/ 1323983 h 4614502"/>
                  <a:gd name="connsiteX3" fmla="*/ 2364684 w 2392499"/>
                  <a:gd name="connsiteY3" fmla="*/ 1673463 h 4614502"/>
                  <a:gd name="connsiteX4" fmla="*/ 2353147 w 2392499"/>
                  <a:gd name="connsiteY4" fmla="*/ 2763723 h 4614502"/>
                  <a:gd name="connsiteX5" fmla="*/ 2302320 w 2392499"/>
                  <a:gd name="connsiteY5" fmla="*/ 4338790 h 4614502"/>
                  <a:gd name="connsiteX6" fmla="*/ 143343 w 2392499"/>
                  <a:gd name="connsiteY6" fmla="*/ 4311440 h 4614502"/>
                  <a:gd name="connsiteX7" fmla="*/ 23571 w 2392499"/>
                  <a:gd name="connsiteY7" fmla="*/ 2281165 h 4614502"/>
                  <a:gd name="connsiteX8" fmla="*/ 492779 w 2392499"/>
                  <a:gd name="connsiteY8" fmla="*/ 1323982 h 4614502"/>
                  <a:gd name="connsiteX9" fmla="*/ 508484 w 2392499"/>
                  <a:gd name="connsiteY9" fmla="*/ 1313156 h 4614502"/>
                  <a:gd name="connsiteX10" fmla="*/ 1254012 w 2392499"/>
                  <a:gd name="connsiteY10" fmla="*/ 1119694 h 4614502"/>
                  <a:gd name="connsiteX11" fmla="*/ 653743 w 2392499"/>
                  <a:gd name="connsiteY11" fmla="*/ 0 h 4614502"/>
                  <a:gd name="connsiteX12" fmla="*/ 1854280 w 2392499"/>
                  <a:gd name="connsiteY12" fmla="*/ 0 h 4614502"/>
                  <a:gd name="connsiteX13" fmla="*/ 1901793 w 2392499"/>
                  <a:gd name="connsiteY13" fmla="*/ 12568 h 4614502"/>
                  <a:gd name="connsiteX14" fmla="*/ 2183675 w 2392499"/>
                  <a:gd name="connsiteY14" fmla="*/ 381480 h 4614502"/>
                  <a:gd name="connsiteX15" fmla="*/ 2183675 w 2392499"/>
                  <a:gd name="connsiteY15" fmla="*/ 580179 h 4614502"/>
                  <a:gd name="connsiteX16" fmla="*/ 2053315 w 2392499"/>
                  <a:gd name="connsiteY16" fmla="*/ 860482 h 4614502"/>
                  <a:gd name="connsiteX17" fmla="*/ 2015247 w 2392499"/>
                  <a:gd name="connsiteY17" fmla="*/ 888455 h 4614502"/>
                  <a:gd name="connsiteX18" fmla="*/ 2015247 w 2392499"/>
                  <a:gd name="connsiteY18" fmla="*/ 1323982 h 4614502"/>
                  <a:gd name="connsiteX19" fmla="*/ 1999540 w 2392499"/>
                  <a:gd name="connsiteY19" fmla="*/ 1313155 h 4614502"/>
                  <a:gd name="connsiteX20" fmla="*/ 1254012 w 2392499"/>
                  <a:gd name="connsiteY20" fmla="*/ 1119693 h 4614502"/>
                  <a:gd name="connsiteX21" fmla="*/ 508484 w 2392499"/>
                  <a:gd name="connsiteY21" fmla="*/ 1313155 h 4614502"/>
                  <a:gd name="connsiteX22" fmla="*/ 492779 w 2392499"/>
                  <a:gd name="connsiteY22" fmla="*/ 1323981 h 4614502"/>
                  <a:gd name="connsiteX23" fmla="*/ 492779 w 2392499"/>
                  <a:gd name="connsiteY23" fmla="*/ 888455 h 4614502"/>
                  <a:gd name="connsiteX24" fmla="*/ 454711 w 2392499"/>
                  <a:gd name="connsiteY24" fmla="*/ 860482 h 4614502"/>
                  <a:gd name="connsiteX25" fmla="*/ 324350 w 2392499"/>
                  <a:gd name="connsiteY25" fmla="*/ 580179 h 4614502"/>
                  <a:gd name="connsiteX26" fmla="*/ 324350 w 2392499"/>
                  <a:gd name="connsiteY26" fmla="*/ 381480 h 4614502"/>
                  <a:gd name="connsiteX27" fmla="*/ 606231 w 2392499"/>
                  <a:gd name="connsiteY27" fmla="*/ 12568 h 4614502"/>
                  <a:gd name="connsiteX28" fmla="*/ 653743 w 2392499"/>
                  <a:gd name="connsiteY28" fmla="*/ 0 h 4614502"/>
                  <a:gd name="connsiteX0" fmla="*/ 1252109 w 2485667"/>
                  <a:gd name="connsiteY0" fmla="*/ 1119694 h 4481594"/>
                  <a:gd name="connsiteX1" fmla="*/ 1997637 w 2485667"/>
                  <a:gd name="connsiteY1" fmla="*/ 1313156 h 4481594"/>
                  <a:gd name="connsiteX2" fmla="*/ 2013344 w 2485667"/>
                  <a:gd name="connsiteY2" fmla="*/ 1323983 h 4481594"/>
                  <a:gd name="connsiteX3" fmla="*/ 2362781 w 2485667"/>
                  <a:gd name="connsiteY3" fmla="*/ 1673463 h 4481594"/>
                  <a:gd name="connsiteX4" fmla="*/ 2351244 w 2485667"/>
                  <a:gd name="connsiteY4" fmla="*/ 2763723 h 4481594"/>
                  <a:gd name="connsiteX5" fmla="*/ 2300417 w 2485667"/>
                  <a:gd name="connsiteY5" fmla="*/ 4338790 h 4481594"/>
                  <a:gd name="connsiteX6" fmla="*/ 228800 w 2485667"/>
                  <a:gd name="connsiteY6" fmla="*/ 4295354 h 4481594"/>
                  <a:gd name="connsiteX7" fmla="*/ 21668 w 2485667"/>
                  <a:gd name="connsiteY7" fmla="*/ 2281165 h 4481594"/>
                  <a:gd name="connsiteX8" fmla="*/ 490876 w 2485667"/>
                  <a:gd name="connsiteY8" fmla="*/ 1323982 h 4481594"/>
                  <a:gd name="connsiteX9" fmla="*/ 506581 w 2485667"/>
                  <a:gd name="connsiteY9" fmla="*/ 1313156 h 4481594"/>
                  <a:gd name="connsiteX10" fmla="*/ 1252109 w 2485667"/>
                  <a:gd name="connsiteY10" fmla="*/ 1119694 h 4481594"/>
                  <a:gd name="connsiteX11" fmla="*/ 651840 w 2485667"/>
                  <a:gd name="connsiteY11" fmla="*/ 0 h 4481594"/>
                  <a:gd name="connsiteX12" fmla="*/ 1852377 w 2485667"/>
                  <a:gd name="connsiteY12" fmla="*/ 0 h 4481594"/>
                  <a:gd name="connsiteX13" fmla="*/ 1899890 w 2485667"/>
                  <a:gd name="connsiteY13" fmla="*/ 12568 h 4481594"/>
                  <a:gd name="connsiteX14" fmla="*/ 2181772 w 2485667"/>
                  <a:gd name="connsiteY14" fmla="*/ 381480 h 4481594"/>
                  <a:gd name="connsiteX15" fmla="*/ 2181772 w 2485667"/>
                  <a:gd name="connsiteY15" fmla="*/ 580179 h 4481594"/>
                  <a:gd name="connsiteX16" fmla="*/ 2051412 w 2485667"/>
                  <a:gd name="connsiteY16" fmla="*/ 860482 h 4481594"/>
                  <a:gd name="connsiteX17" fmla="*/ 2013344 w 2485667"/>
                  <a:gd name="connsiteY17" fmla="*/ 888455 h 4481594"/>
                  <a:gd name="connsiteX18" fmla="*/ 2013344 w 2485667"/>
                  <a:gd name="connsiteY18" fmla="*/ 1323982 h 4481594"/>
                  <a:gd name="connsiteX19" fmla="*/ 1997637 w 2485667"/>
                  <a:gd name="connsiteY19" fmla="*/ 1313155 h 4481594"/>
                  <a:gd name="connsiteX20" fmla="*/ 1252109 w 2485667"/>
                  <a:gd name="connsiteY20" fmla="*/ 1119693 h 4481594"/>
                  <a:gd name="connsiteX21" fmla="*/ 506581 w 2485667"/>
                  <a:gd name="connsiteY21" fmla="*/ 1313155 h 4481594"/>
                  <a:gd name="connsiteX22" fmla="*/ 490876 w 2485667"/>
                  <a:gd name="connsiteY22" fmla="*/ 1323981 h 4481594"/>
                  <a:gd name="connsiteX23" fmla="*/ 490876 w 2485667"/>
                  <a:gd name="connsiteY23" fmla="*/ 888455 h 4481594"/>
                  <a:gd name="connsiteX24" fmla="*/ 452808 w 2485667"/>
                  <a:gd name="connsiteY24" fmla="*/ 860482 h 4481594"/>
                  <a:gd name="connsiteX25" fmla="*/ 322447 w 2485667"/>
                  <a:gd name="connsiteY25" fmla="*/ 580179 h 4481594"/>
                  <a:gd name="connsiteX26" fmla="*/ 322447 w 2485667"/>
                  <a:gd name="connsiteY26" fmla="*/ 381480 h 4481594"/>
                  <a:gd name="connsiteX27" fmla="*/ 604328 w 2485667"/>
                  <a:gd name="connsiteY27" fmla="*/ 12568 h 4481594"/>
                  <a:gd name="connsiteX28" fmla="*/ 651840 w 2485667"/>
                  <a:gd name="connsiteY28" fmla="*/ 0 h 4481594"/>
                  <a:gd name="connsiteX0" fmla="*/ 1258247 w 2491805"/>
                  <a:gd name="connsiteY0" fmla="*/ 1119694 h 4481593"/>
                  <a:gd name="connsiteX1" fmla="*/ 2003775 w 2491805"/>
                  <a:gd name="connsiteY1" fmla="*/ 1313156 h 4481593"/>
                  <a:gd name="connsiteX2" fmla="*/ 2019482 w 2491805"/>
                  <a:gd name="connsiteY2" fmla="*/ 1323983 h 4481593"/>
                  <a:gd name="connsiteX3" fmla="*/ 2368919 w 2491805"/>
                  <a:gd name="connsiteY3" fmla="*/ 1673463 h 4481593"/>
                  <a:gd name="connsiteX4" fmla="*/ 2357382 w 2491805"/>
                  <a:gd name="connsiteY4" fmla="*/ 2763723 h 4481593"/>
                  <a:gd name="connsiteX5" fmla="*/ 2306555 w 2491805"/>
                  <a:gd name="connsiteY5" fmla="*/ 4338790 h 4481593"/>
                  <a:gd name="connsiteX6" fmla="*/ 234938 w 2491805"/>
                  <a:gd name="connsiteY6" fmla="*/ 4295354 h 4481593"/>
                  <a:gd name="connsiteX7" fmla="*/ 27806 w 2491805"/>
                  <a:gd name="connsiteY7" fmla="*/ 2281165 h 4481593"/>
                  <a:gd name="connsiteX8" fmla="*/ 497014 w 2491805"/>
                  <a:gd name="connsiteY8" fmla="*/ 1323982 h 4481593"/>
                  <a:gd name="connsiteX9" fmla="*/ 512719 w 2491805"/>
                  <a:gd name="connsiteY9" fmla="*/ 1313156 h 4481593"/>
                  <a:gd name="connsiteX10" fmla="*/ 1258247 w 2491805"/>
                  <a:gd name="connsiteY10" fmla="*/ 1119694 h 4481593"/>
                  <a:gd name="connsiteX11" fmla="*/ 657978 w 2491805"/>
                  <a:gd name="connsiteY11" fmla="*/ 0 h 4481593"/>
                  <a:gd name="connsiteX12" fmla="*/ 1858515 w 2491805"/>
                  <a:gd name="connsiteY12" fmla="*/ 0 h 4481593"/>
                  <a:gd name="connsiteX13" fmla="*/ 1906028 w 2491805"/>
                  <a:gd name="connsiteY13" fmla="*/ 12568 h 4481593"/>
                  <a:gd name="connsiteX14" fmla="*/ 2187910 w 2491805"/>
                  <a:gd name="connsiteY14" fmla="*/ 381480 h 4481593"/>
                  <a:gd name="connsiteX15" fmla="*/ 2187910 w 2491805"/>
                  <a:gd name="connsiteY15" fmla="*/ 580179 h 4481593"/>
                  <a:gd name="connsiteX16" fmla="*/ 2057550 w 2491805"/>
                  <a:gd name="connsiteY16" fmla="*/ 860482 h 4481593"/>
                  <a:gd name="connsiteX17" fmla="*/ 2019482 w 2491805"/>
                  <a:gd name="connsiteY17" fmla="*/ 888455 h 4481593"/>
                  <a:gd name="connsiteX18" fmla="*/ 2019482 w 2491805"/>
                  <a:gd name="connsiteY18" fmla="*/ 1323982 h 4481593"/>
                  <a:gd name="connsiteX19" fmla="*/ 2003775 w 2491805"/>
                  <a:gd name="connsiteY19" fmla="*/ 1313155 h 4481593"/>
                  <a:gd name="connsiteX20" fmla="*/ 1258247 w 2491805"/>
                  <a:gd name="connsiteY20" fmla="*/ 1119693 h 4481593"/>
                  <a:gd name="connsiteX21" fmla="*/ 512719 w 2491805"/>
                  <a:gd name="connsiteY21" fmla="*/ 1313155 h 4481593"/>
                  <a:gd name="connsiteX22" fmla="*/ 497014 w 2491805"/>
                  <a:gd name="connsiteY22" fmla="*/ 1323981 h 4481593"/>
                  <a:gd name="connsiteX23" fmla="*/ 497014 w 2491805"/>
                  <a:gd name="connsiteY23" fmla="*/ 888455 h 4481593"/>
                  <a:gd name="connsiteX24" fmla="*/ 458946 w 2491805"/>
                  <a:gd name="connsiteY24" fmla="*/ 860482 h 4481593"/>
                  <a:gd name="connsiteX25" fmla="*/ 328585 w 2491805"/>
                  <a:gd name="connsiteY25" fmla="*/ 580179 h 4481593"/>
                  <a:gd name="connsiteX26" fmla="*/ 328585 w 2491805"/>
                  <a:gd name="connsiteY26" fmla="*/ 381480 h 4481593"/>
                  <a:gd name="connsiteX27" fmla="*/ 610466 w 2491805"/>
                  <a:gd name="connsiteY27" fmla="*/ 12568 h 4481593"/>
                  <a:gd name="connsiteX28" fmla="*/ 657978 w 2491805"/>
                  <a:gd name="connsiteY28" fmla="*/ 0 h 4481593"/>
                  <a:gd name="connsiteX0" fmla="*/ 1258247 w 2383874"/>
                  <a:gd name="connsiteY0" fmla="*/ 1119694 h 4408697"/>
                  <a:gd name="connsiteX1" fmla="*/ 2003775 w 2383874"/>
                  <a:gd name="connsiteY1" fmla="*/ 1313156 h 4408697"/>
                  <a:gd name="connsiteX2" fmla="*/ 2019482 w 2383874"/>
                  <a:gd name="connsiteY2" fmla="*/ 1323983 h 4408697"/>
                  <a:gd name="connsiteX3" fmla="*/ 2368919 w 2383874"/>
                  <a:gd name="connsiteY3" fmla="*/ 1673463 h 4408697"/>
                  <a:gd name="connsiteX4" fmla="*/ 2357382 w 2383874"/>
                  <a:gd name="connsiteY4" fmla="*/ 2763723 h 4408697"/>
                  <a:gd name="connsiteX5" fmla="*/ 2306555 w 2383874"/>
                  <a:gd name="connsiteY5" fmla="*/ 4338790 h 4408697"/>
                  <a:gd name="connsiteX6" fmla="*/ 234938 w 2383874"/>
                  <a:gd name="connsiteY6" fmla="*/ 4295354 h 4408697"/>
                  <a:gd name="connsiteX7" fmla="*/ 27806 w 2383874"/>
                  <a:gd name="connsiteY7" fmla="*/ 2281165 h 4408697"/>
                  <a:gd name="connsiteX8" fmla="*/ 497014 w 2383874"/>
                  <a:gd name="connsiteY8" fmla="*/ 1323982 h 4408697"/>
                  <a:gd name="connsiteX9" fmla="*/ 512719 w 2383874"/>
                  <a:gd name="connsiteY9" fmla="*/ 1313156 h 4408697"/>
                  <a:gd name="connsiteX10" fmla="*/ 1258247 w 2383874"/>
                  <a:gd name="connsiteY10" fmla="*/ 1119694 h 4408697"/>
                  <a:gd name="connsiteX11" fmla="*/ 657978 w 2383874"/>
                  <a:gd name="connsiteY11" fmla="*/ 0 h 4408697"/>
                  <a:gd name="connsiteX12" fmla="*/ 1858515 w 2383874"/>
                  <a:gd name="connsiteY12" fmla="*/ 0 h 4408697"/>
                  <a:gd name="connsiteX13" fmla="*/ 1906028 w 2383874"/>
                  <a:gd name="connsiteY13" fmla="*/ 12568 h 4408697"/>
                  <a:gd name="connsiteX14" fmla="*/ 2187910 w 2383874"/>
                  <a:gd name="connsiteY14" fmla="*/ 381480 h 4408697"/>
                  <a:gd name="connsiteX15" fmla="*/ 2187910 w 2383874"/>
                  <a:gd name="connsiteY15" fmla="*/ 580179 h 4408697"/>
                  <a:gd name="connsiteX16" fmla="*/ 2057550 w 2383874"/>
                  <a:gd name="connsiteY16" fmla="*/ 860482 h 4408697"/>
                  <a:gd name="connsiteX17" fmla="*/ 2019482 w 2383874"/>
                  <a:gd name="connsiteY17" fmla="*/ 888455 h 4408697"/>
                  <a:gd name="connsiteX18" fmla="*/ 2019482 w 2383874"/>
                  <a:gd name="connsiteY18" fmla="*/ 1323982 h 4408697"/>
                  <a:gd name="connsiteX19" fmla="*/ 2003775 w 2383874"/>
                  <a:gd name="connsiteY19" fmla="*/ 1313155 h 4408697"/>
                  <a:gd name="connsiteX20" fmla="*/ 1258247 w 2383874"/>
                  <a:gd name="connsiteY20" fmla="*/ 1119693 h 4408697"/>
                  <a:gd name="connsiteX21" fmla="*/ 512719 w 2383874"/>
                  <a:gd name="connsiteY21" fmla="*/ 1313155 h 4408697"/>
                  <a:gd name="connsiteX22" fmla="*/ 497014 w 2383874"/>
                  <a:gd name="connsiteY22" fmla="*/ 1323981 h 4408697"/>
                  <a:gd name="connsiteX23" fmla="*/ 497014 w 2383874"/>
                  <a:gd name="connsiteY23" fmla="*/ 888455 h 4408697"/>
                  <a:gd name="connsiteX24" fmla="*/ 458946 w 2383874"/>
                  <a:gd name="connsiteY24" fmla="*/ 860482 h 4408697"/>
                  <a:gd name="connsiteX25" fmla="*/ 328585 w 2383874"/>
                  <a:gd name="connsiteY25" fmla="*/ 580179 h 4408697"/>
                  <a:gd name="connsiteX26" fmla="*/ 328585 w 2383874"/>
                  <a:gd name="connsiteY26" fmla="*/ 381480 h 4408697"/>
                  <a:gd name="connsiteX27" fmla="*/ 610466 w 2383874"/>
                  <a:gd name="connsiteY27" fmla="*/ 12568 h 4408697"/>
                  <a:gd name="connsiteX28" fmla="*/ 657978 w 2383874"/>
                  <a:gd name="connsiteY28" fmla="*/ 0 h 4408697"/>
                  <a:gd name="connsiteX0" fmla="*/ 1255645 w 2482903"/>
                  <a:gd name="connsiteY0" fmla="*/ 1119694 h 4538580"/>
                  <a:gd name="connsiteX1" fmla="*/ 2001173 w 2482903"/>
                  <a:gd name="connsiteY1" fmla="*/ 1313156 h 4538580"/>
                  <a:gd name="connsiteX2" fmla="*/ 2016880 w 2482903"/>
                  <a:gd name="connsiteY2" fmla="*/ 1323983 h 4538580"/>
                  <a:gd name="connsiteX3" fmla="*/ 2366317 w 2482903"/>
                  <a:gd name="connsiteY3" fmla="*/ 1673463 h 4538580"/>
                  <a:gd name="connsiteX4" fmla="*/ 2354780 w 2482903"/>
                  <a:gd name="connsiteY4" fmla="*/ 2763723 h 4538580"/>
                  <a:gd name="connsiteX5" fmla="*/ 2303953 w 2482903"/>
                  <a:gd name="connsiteY5" fmla="*/ 4338790 h 4538580"/>
                  <a:gd name="connsiteX6" fmla="*/ 319695 w 2482903"/>
                  <a:gd name="connsiteY6" fmla="*/ 4407951 h 4538580"/>
                  <a:gd name="connsiteX7" fmla="*/ 25204 w 2482903"/>
                  <a:gd name="connsiteY7" fmla="*/ 2281165 h 4538580"/>
                  <a:gd name="connsiteX8" fmla="*/ 494412 w 2482903"/>
                  <a:gd name="connsiteY8" fmla="*/ 1323982 h 4538580"/>
                  <a:gd name="connsiteX9" fmla="*/ 510117 w 2482903"/>
                  <a:gd name="connsiteY9" fmla="*/ 1313156 h 4538580"/>
                  <a:gd name="connsiteX10" fmla="*/ 1255645 w 2482903"/>
                  <a:gd name="connsiteY10" fmla="*/ 1119694 h 4538580"/>
                  <a:gd name="connsiteX11" fmla="*/ 655376 w 2482903"/>
                  <a:gd name="connsiteY11" fmla="*/ 0 h 4538580"/>
                  <a:gd name="connsiteX12" fmla="*/ 1855913 w 2482903"/>
                  <a:gd name="connsiteY12" fmla="*/ 0 h 4538580"/>
                  <a:gd name="connsiteX13" fmla="*/ 1903426 w 2482903"/>
                  <a:gd name="connsiteY13" fmla="*/ 12568 h 4538580"/>
                  <a:gd name="connsiteX14" fmla="*/ 2185308 w 2482903"/>
                  <a:gd name="connsiteY14" fmla="*/ 381480 h 4538580"/>
                  <a:gd name="connsiteX15" fmla="*/ 2185308 w 2482903"/>
                  <a:gd name="connsiteY15" fmla="*/ 580179 h 4538580"/>
                  <a:gd name="connsiteX16" fmla="*/ 2054948 w 2482903"/>
                  <a:gd name="connsiteY16" fmla="*/ 860482 h 4538580"/>
                  <a:gd name="connsiteX17" fmla="*/ 2016880 w 2482903"/>
                  <a:gd name="connsiteY17" fmla="*/ 888455 h 4538580"/>
                  <a:gd name="connsiteX18" fmla="*/ 2016880 w 2482903"/>
                  <a:gd name="connsiteY18" fmla="*/ 1323982 h 4538580"/>
                  <a:gd name="connsiteX19" fmla="*/ 2001173 w 2482903"/>
                  <a:gd name="connsiteY19" fmla="*/ 1313155 h 4538580"/>
                  <a:gd name="connsiteX20" fmla="*/ 1255645 w 2482903"/>
                  <a:gd name="connsiteY20" fmla="*/ 1119693 h 4538580"/>
                  <a:gd name="connsiteX21" fmla="*/ 510117 w 2482903"/>
                  <a:gd name="connsiteY21" fmla="*/ 1313155 h 4538580"/>
                  <a:gd name="connsiteX22" fmla="*/ 494412 w 2482903"/>
                  <a:gd name="connsiteY22" fmla="*/ 1323981 h 4538580"/>
                  <a:gd name="connsiteX23" fmla="*/ 494412 w 2482903"/>
                  <a:gd name="connsiteY23" fmla="*/ 888455 h 4538580"/>
                  <a:gd name="connsiteX24" fmla="*/ 456344 w 2482903"/>
                  <a:gd name="connsiteY24" fmla="*/ 860482 h 4538580"/>
                  <a:gd name="connsiteX25" fmla="*/ 325983 w 2482903"/>
                  <a:gd name="connsiteY25" fmla="*/ 580179 h 4538580"/>
                  <a:gd name="connsiteX26" fmla="*/ 325983 w 2482903"/>
                  <a:gd name="connsiteY26" fmla="*/ 381480 h 4538580"/>
                  <a:gd name="connsiteX27" fmla="*/ 607864 w 2482903"/>
                  <a:gd name="connsiteY27" fmla="*/ 12568 h 4538580"/>
                  <a:gd name="connsiteX28" fmla="*/ 655376 w 2482903"/>
                  <a:gd name="connsiteY28" fmla="*/ 0 h 4538580"/>
                  <a:gd name="connsiteX0" fmla="*/ 1255645 w 2399542"/>
                  <a:gd name="connsiteY0" fmla="*/ 1119694 h 6187183"/>
                  <a:gd name="connsiteX1" fmla="*/ 2001173 w 2399542"/>
                  <a:gd name="connsiteY1" fmla="*/ 1313156 h 6187183"/>
                  <a:gd name="connsiteX2" fmla="*/ 2016880 w 2399542"/>
                  <a:gd name="connsiteY2" fmla="*/ 1323983 h 6187183"/>
                  <a:gd name="connsiteX3" fmla="*/ 2366317 w 2399542"/>
                  <a:gd name="connsiteY3" fmla="*/ 1673463 h 6187183"/>
                  <a:gd name="connsiteX4" fmla="*/ 2354780 w 2399542"/>
                  <a:gd name="connsiteY4" fmla="*/ 2763723 h 6187183"/>
                  <a:gd name="connsiteX5" fmla="*/ 2303953 w 2399542"/>
                  <a:gd name="connsiteY5" fmla="*/ 4338790 h 6187183"/>
                  <a:gd name="connsiteX6" fmla="*/ 2238644 w 2399542"/>
                  <a:gd name="connsiteY6" fmla="*/ 6187114 h 6187183"/>
                  <a:gd name="connsiteX7" fmla="*/ 319695 w 2399542"/>
                  <a:gd name="connsiteY7" fmla="*/ 4407951 h 6187183"/>
                  <a:gd name="connsiteX8" fmla="*/ 25204 w 2399542"/>
                  <a:gd name="connsiteY8" fmla="*/ 2281165 h 6187183"/>
                  <a:gd name="connsiteX9" fmla="*/ 494412 w 2399542"/>
                  <a:gd name="connsiteY9" fmla="*/ 1323982 h 6187183"/>
                  <a:gd name="connsiteX10" fmla="*/ 510117 w 2399542"/>
                  <a:gd name="connsiteY10" fmla="*/ 1313156 h 6187183"/>
                  <a:gd name="connsiteX11" fmla="*/ 1255645 w 2399542"/>
                  <a:gd name="connsiteY11" fmla="*/ 1119694 h 6187183"/>
                  <a:gd name="connsiteX12" fmla="*/ 655376 w 2399542"/>
                  <a:gd name="connsiteY12" fmla="*/ 0 h 6187183"/>
                  <a:gd name="connsiteX13" fmla="*/ 1855913 w 2399542"/>
                  <a:gd name="connsiteY13" fmla="*/ 0 h 6187183"/>
                  <a:gd name="connsiteX14" fmla="*/ 1903426 w 2399542"/>
                  <a:gd name="connsiteY14" fmla="*/ 12568 h 6187183"/>
                  <a:gd name="connsiteX15" fmla="*/ 2185308 w 2399542"/>
                  <a:gd name="connsiteY15" fmla="*/ 381480 h 6187183"/>
                  <a:gd name="connsiteX16" fmla="*/ 2185308 w 2399542"/>
                  <a:gd name="connsiteY16" fmla="*/ 580179 h 6187183"/>
                  <a:gd name="connsiteX17" fmla="*/ 2054948 w 2399542"/>
                  <a:gd name="connsiteY17" fmla="*/ 860482 h 6187183"/>
                  <a:gd name="connsiteX18" fmla="*/ 2016880 w 2399542"/>
                  <a:gd name="connsiteY18" fmla="*/ 888455 h 6187183"/>
                  <a:gd name="connsiteX19" fmla="*/ 2016880 w 2399542"/>
                  <a:gd name="connsiteY19" fmla="*/ 1323982 h 6187183"/>
                  <a:gd name="connsiteX20" fmla="*/ 2001173 w 2399542"/>
                  <a:gd name="connsiteY20" fmla="*/ 1313155 h 6187183"/>
                  <a:gd name="connsiteX21" fmla="*/ 1255645 w 2399542"/>
                  <a:gd name="connsiteY21" fmla="*/ 1119693 h 6187183"/>
                  <a:gd name="connsiteX22" fmla="*/ 510117 w 2399542"/>
                  <a:gd name="connsiteY22" fmla="*/ 1313155 h 6187183"/>
                  <a:gd name="connsiteX23" fmla="*/ 494412 w 2399542"/>
                  <a:gd name="connsiteY23" fmla="*/ 1323981 h 6187183"/>
                  <a:gd name="connsiteX24" fmla="*/ 494412 w 2399542"/>
                  <a:gd name="connsiteY24" fmla="*/ 888455 h 6187183"/>
                  <a:gd name="connsiteX25" fmla="*/ 456344 w 2399542"/>
                  <a:gd name="connsiteY25" fmla="*/ 860482 h 6187183"/>
                  <a:gd name="connsiteX26" fmla="*/ 325983 w 2399542"/>
                  <a:gd name="connsiteY26" fmla="*/ 580179 h 6187183"/>
                  <a:gd name="connsiteX27" fmla="*/ 325983 w 2399542"/>
                  <a:gd name="connsiteY27" fmla="*/ 381480 h 6187183"/>
                  <a:gd name="connsiteX28" fmla="*/ 607864 w 2399542"/>
                  <a:gd name="connsiteY28" fmla="*/ 12568 h 6187183"/>
                  <a:gd name="connsiteX29" fmla="*/ 655376 w 2399542"/>
                  <a:gd name="connsiteY29" fmla="*/ 0 h 6187183"/>
                  <a:gd name="connsiteX0" fmla="*/ 1255645 w 2388022"/>
                  <a:gd name="connsiteY0" fmla="*/ 1119694 h 6364250"/>
                  <a:gd name="connsiteX1" fmla="*/ 2001173 w 2388022"/>
                  <a:gd name="connsiteY1" fmla="*/ 1313156 h 6364250"/>
                  <a:gd name="connsiteX2" fmla="*/ 2016880 w 2388022"/>
                  <a:gd name="connsiteY2" fmla="*/ 1323983 h 6364250"/>
                  <a:gd name="connsiteX3" fmla="*/ 2366317 w 2388022"/>
                  <a:gd name="connsiteY3" fmla="*/ 1673463 h 6364250"/>
                  <a:gd name="connsiteX4" fmla="*/ 2354780 w 2388022"/>
                  <a:gd name="connsiteY4" fmla="*/ 2763723 h 6364250"/>
                  <a:gd name="connsiteX5" fmla="*/ 2303953 w 2388022"/>
                  <a:gd name="connsiteY5" fmla="*/ 4338790 h 6364250"/>
                  <a:gd name="connsiteX6" fmla="*/ 2238644 w 2388022"/>
                  <a:gd name="connsiteY6" fmla="*/ 6187114 h 6364250"/>
                  <a:gd name="connsiteX7" fmla="*/ 433221 w 2388022"/>
                  <a:gd name="connsiteY7" fmla="*/ 6235370 h 6364250"/>
                  <a:gd name="connsiteX8" fmla="*/ 319695 w 2388022"/>
                  <a:gd name="connsiteY8" fmla="*/ 4407951 h 6364250"/>
                  <a:gd name="connsiteX9" fmla="*/ 25204 w 2388022"/>
                  <a:gd name="connsiteY9" fmla="*/ 2281165 h 6364250"/>
                  <a:gd name="connsiteX10" fmla="*/ 494412 w 2388022"/>
                  <a:gd name="connsiteY10" fmla="*/ 1323982 h 6364250"/>
                  <a:gd name="connsiteX11" fmla="*/ 510117 w 2388022"/>
                  <a:gd name="connsiteY11" fmla="*/ 1313156 h 6364250"/>
                  <a:gd name="connsiteX12" fmla="*/ 1255645 w 2388022"/>
                  <a:gd name="connsiteY12" fmla="*/ 1119694 h 6364250"/>
                  <a:gd name="connsiteX13" fmla="*/ 655376 w 2388022"/>
                  <a:gd name="connsiteY13" fmla="*/ 0 h 6364250"/>
                  <a:gd name="connsiteX14" fmla="*/ 1855913 w 2388022"/>
                  <a:gd name="connsiteY14" fmla="*/ 0 h 6364250"/>
                  <a:gd name="connsiteX15" fmla="*/ 1903426 w 2388022"/>
                  <a:gd name="connsiteY15" fmla="*/ 12568 h 6364250"/>
                  <a:gd name="connsiteX16" fmla="*/ 2185308 w 2388022"/>
                  <a:gd name="connsiteY16" fmla="*/ 381480 h 6364250"/>
                  <a:gd name="connsiteX17" fmla="*/ 2185308 w 2388022"/>
                  <a:gd name="connsiteY17" fmla="*/ 580179 h 6364250"/>
                  <a:gd name="connsiteX18" fmla="*/ 2054948 w 2388022"/>
                  <a:gd name="connsiteY18" fmla="*/ 860482 h 6364250"/>
                  <a:gd name="connsiteX19" fmla="*/ 2016880 w 2388022"/>
                  <a:gd name="connsiteY19" fmla="*/ 888455 h 6364250"/>
                  <a:gd name="connsiteX20" fmla="*/ 2016880 w 2388022"/>
                  <a:gd name="connsiteY20" fmla="*/ 1323982 h 6364250"/>
                  <a:gd name="connsiteX21" fmla="*/ 2001173 w 2388022"/>
                  <a:gd name="connsiteY21" fmla="*/ 1313155 h 6364250"/>
                  <a:gd name="connsiteX22" fmla="*/ 1255645 w 2388022"/>
                  <a:gd name="connsiteY22" fmla="*/ 1119693 h 6364250"/>
                  <a:gd name="connsiteX23" fmla="*/ 510117 w 2388022"/>
                  <a:gd name="connsiteY23" fmla="*/ 1313155 h 6364250"/>
                  <a:gd name="connsiteX24" fmla="*/ 494412 w 2388022"/>
                  <a:gd name="connsiteY24" fmla="*/ 1323981 h 6364250"/>
                  <a:gd name="connsiteX25" fmla="*/ 494412 w 2388022"/>
                  <a:gd name="connsiteY25" fmla="*/ 888455 h 6364250"/>
                  <a:gd name="connsiteX26" fmla="*/ 456344 w 2388022"/>
                  <a:gd name="connsiteY26" fmla="*/ 860482 h 6364250"/>
                  <a:gd name="connsiteX27" fmla="*/ 325983 w 2388022"/>
                  <a:gd name="connsiteY27" fmla="*/ 580179 h 6364250"/>
                  <a:gd name="connsiteX28" fmla="*/ 325983 w 2388022"/>
                  <a:gd name="connsiteY28" fmla="*/ 381480 h 6364250"/>
                  <a:gd name="connsiteX29" fmla="*/ 607864 w 2388022"/>
                  <a:gd name="connsiteY29" fmla="*/ 12568 h 6364250"/>
                  <a:gd name="connsiteX30" fmla="*/ 655376 w 2388022"/>
                  <a:gd name="connsiteY30" fmla="*/ 0 h 6364250"/>
                  <a:gd name="connsiteX0" fmla="*/ 1250882 w 2383259"/>
                  <a:gd name="connsiteY0" fmla="*/ 1119694 h 6364250"/>
                  <a:gd name="connsiteX1" fmla="*/ 1996410 w 2383259"/>
                  <a:gd name="connsiteY1" fmla="*/ 1313156 h 6364250"/>
                  <a:gd name="connsiteX2" fmla="*/ 2012117 w 2383259"/>
                  <a:gd name="connsiteY2" fmla="*/ 1323983 h 6364250"/>
                  <a:gd name="connsiteX3" fmla="*/ 2361554 w 2383259"/>
                  <a:gd name="connsiteY3" fmla="*/ 1673463 h 6364250"/>
                  <a:gd name="connsiteX4" fmla="*/ 2350017 w 2383259"/>
                  <a:gd name="connsiteY4" fmla="*/ 2763723 h 6364250"/>
                  <a:gd name="connsiteX5" fmla="*/ 2299190 w 2383259"/>
                  <a:gd name="connsiteY5" fmla="*/ 4338790 h 6364250"/>
                  <a:gd name="connsiteX6" fmla="*/ 2233881 w 2383259"/>
                  <a:gd name="connsiteY6" fmla="*/ 6187114 h 6364250"/>
                  <a:gd name="connsiteX7" fmla="*/ 428458 w 2383259"/>
                  <a:gd name="connsiteY7" fmla="*/ 6235370 h 6364250"/>
                  <a:gd name="connsiteX8" fmla="*/ 533330 w 2383259"/>
                  <a:gd name="connsiteY8" fmla="*/ 4424036 h 6364250"/>
                  <a:gd name="connsiteX9" fmla="*/ 20441 w 2383259"/>
                  <a:gd name="connsiteY9" fmla="*/ 2281165 h 6364250"/>
                  <a:gd name="connsiteX10" fmla="*/ 489649 w 2383259"/>
                  <a:gd name="connsiteY10" fmla="*/ 1323982 h 6364250"/>
                  <a:gd name="connsiteX11" fmla="*/ 505354 w 2383259"/>
                  <a:gd name="connsiteY11" fmla="*/ 1313156 h 6364250"/>
                  <a:gd name="connsiteX12" fmla="*/ 1250882 w 2383259"/>
                  <a:gd name="connsiteY12" fmla="*/ 1119694 h 6364250"/>
                  <a:gd name="connsiteX13" fmla="*/ 650613 w 2383259"/>
                  <a:gd name="connsiteY13" fmla="*/ 0 h 6364250"/>
                  <a:gd name="connsiteX14" fmla="*/ 1851150 w 2383259"/>
                  <a:gd name="connsiteY14" fmla="*/ 0 h 6364250"/>
                  <a:gd name="connsiteX15" fmla="*/ 1898663 w 2383259"/>
                  <a:gd name="connsiteY15" fmla="*/ 12568 h 6364250"/>
                  <a:gd name="connsiteX16" fmla="*/ 2180545 w 2383259"/>
                  <a:gd name="connsiteY16" fmla="*/ 381480 h 6364250"/>
                  <a:gd name="connsiteX17" fmla="*/ 2180545 w 2383259"/>
                  <a:gd name="connsiteY17" fmla="*/ 580179 h 6364250"/>
                  <a:gd name="connsiteX18" fmla="*/ 2050185 w 2383259"/>
                  <a:gd name="connsiteY18" fmla="*/ 860482 h 6364250"/>
                  <a:gd name="connsiteX19" fmla="*/ 2012117 w 2383259"/>
                  <a:gd name="connsiteY19" fmla="*/ 888455 h 6364250"/>
                  <a:gd name="connsiteX20" fmla="*/ 2012117 w 2383259"/>
                  <a:gd name="connsiteY20" fmla="*/ 1323982 h 6364250"/>
                  <a:gd name="connsiteX21" fmla="*/ 1996410 w 2383259"/>
                  <a:gd name="connsiteY21" fmla="*/ 1313155 h 6364250"/>
                  <a:gd name="connsiteX22" fmla="*/ 1250882 w 2383259"/>
                  <a:gd name="connsiteY22" fmla="*/ 1119693 h 6364250"/>
                  <a:gd name="connsiteX23" fmla="*/ 505354 w 2383259"/>
                  <a:gd name="connsiteY23" fmla="*/ 1313155 h 6364250"/>
                  <a:gd name="connsiteX24" fmla="*/ 489649 w 2383259"/>
                  <a:gd name="connsiteY24" fmla="*/ 1323981 h 6364250"/>
                  <a:gd name="connsiteX25" fmla="*/ 489649 w 2383259"/>
                  <a:gd name="connsiteY25" fmla="*/ 888455 h 6364250"/>
                  <a:gd name="connsiteX26" fmla="*/ 451581 w 2383259"/>
                  <a:gd name="connsiteY26" fmla="*/ 860482 h 6364250"/>
                  <a:gd name="connsiteX27" fmla="*/ 321220 w 2383259"/>
                  <a:gd name="connsiteY27" fmla="*/ 580179 h 6364250"/>
                  <a:gd name="connsiteX28" fmla="*/ 321220 w 2383259"/>
                  <a:gd name="connsiteY28" fmla="*/ 381480 h 6364250"/>
                  <a:gd name="connsiteX29" fmla="*/ 603101 w 2383259"/>
                  <a:gd name="connsiteY29" fmla="*/ 12568 h 6364250"/>
                  <a:gd name="connsiteX30" fmla="*/ 650613 w 2383259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254043 w 2386420"/>
                  <a:gd name="connsiteY0" fmla="*/ 1119694 h 6364250"/>
                  <a:gd name="connsiteX1" fmla="*/ 1999571 w 2386420"/>
                  <a:gd name="connsiteY1" fmla="*/ 1313156 h 6364250"/>
                  <a:gd name="connsiteX2" fmla="*/ 2015278 w 2386420"/>
                  <a:gd name="connsiteY2" fmla="*/ 1323983 h 6364250"/>
                  <a:gd name="connsiteX3" fmla="*/ 2364715 w 2386420"/>
                  <a:gd name="connsiteY3" fmla="*/ 1673463 h 6364250"/>
                  <a:gd name="connsiteX4" fmla="*/ 2353178 w 2386420"/>
                  <a:gd name="connsiteY4" fmla="*/ 2763723 h 6364250"/>
                  <a:gd name="connsiteX5" fmla="*/ 2302351 w 2386420"/>
                  <a:gd name="connsiteY5" fmla="*/ 4338790 h 6364250"/>
                  <a:gd name="connsiteX6" fmla="*/ 2237042 w 2386420"/>
                  <a:gd name="connsiteY6" fmla="*/ 6187114 h 6364250"/>
                  <a:gd name="connsiteX7" fmla="*/ 431619 w 2386420"/>
                  <a:gd name="connsiteY7" fmla="*/ 6235370 h 6364250"/>
                  <a:gd name="connsiteX8" fmla="*/ 536491 w 2386420"/>
                  <a:gd name="connsiteY8" fmla="*/ 4424036 h 6364250"/>
                  <a:gd name="connsiteX9" fmla="*/ 23602 w 2386420"/>
                  <a:gd name="connsiteY9" fmla="*/ 2281165 h 6364250"/>
                  <a:gd name="connsiteX10" fmla="*/ 492810 w 2386420"/>
                  <a:gd name="connsiteY10" fmla="*/ 1323982 h 6364250"/>
                  <a:gd name="connsiteX11" fmla="*/ 508515 w 2386420"/>
                  <a:gd name="connsiteY11" fmla="*/ 1313156 h 6364250"/>
                  <a:gd name="connsiteX12" fmla="*/ 1254043 w 2386420"/>
                  <a:gd name="connsiteY12" fmla="*/ 1119694 h 6364250"/>
                  <a:gd name="connsiteX13" fmla="*/ 653774 w 2386420"/>
                  <a:gd name="connsiteY13" fmla="*/ 0 h 6364250"/>
                  <a:gd name="connsiteX14" fmla="*/ 1854311 w 2386420"/>
                  <a:gd name="connsiteY14" fmla="*/ 0 h 6364250"/>
                  <a:gd name="connsiteX15" fmla="*/ 1901824 w 2386420"/>
                  <a:gd name="connsiteY15" fmla="*/ 12568 h 6364250"/>
                  <a:gd name="connsiteX16" fmla="*/ 2183706 w 2386420"/>
                  <a:gd name="connsiteY16" fmla="*/ 381480 h 6364250"/>
                  <a:gd name="connsiteX17" fmla="*/ 2183706 w 2386420"/>
                  <a:gd name="connsiteY17" fmla="*/ 580179 h 6364250"/>
                  <a:gd name="connsiteX18" fmla="*/ 2053346 w 2386420"/>
                  <a:gd name="connsiteY18" fmla="*/ 860482 h 6364250"/>
                  <a:gd name="connsiteX19" fmla="*/ 2015278 w 2386420"/>
                  <a:gd name="connsiteY19" fmla="*/ 888455 h 6364250"/>
                  <a:gd name="connsiteX20" fmla="*/ 2015278 w 2386420"/>
                  <a:gd name="connsiteY20" fmla="*/ 1323982 h 6364250"/>
                  <a:gd name="connsiteX21" fmla="*/ 1999571 w 2386420"/>
                  <a:gd name="connsiteY21" fmla="*/ 1313155 h 6364250"/>
                  <a:gd name="connsiteX22" fmla="*/ 1254043 w 2386420"/>
                  <a:gd name="connsiteY22" fmla="*/ 1119693 h 6364250"/>
                  <a:gd name="connsiteX23" fmla="*/ 508515 w 2386420"/>
                  <a:gd name="connsiteY23" fmla="*/ 1313155 h 6364250"/>
                  <a:gd name="connsiteX24" fmla="*/ 492810 w 2386420"/>
                  <a:gd name="connsiteY24" fmla="*/ 1323981 h 6364250"/>
                  <a:gd name="connsiteX25" fmla="*/ 492810 w 2386420"/>
                  <a:gd name="connsiteY25" fmla="*/ 888455 h 6364250"/>
                  <a:gd name="connsiteX26" fmla="*/ 454742 w 2386420"/>
                  <a:gd name="connsiteY26" fmla="*/ 860482 h 6364250"/>
                  <a:gd name="connsiteX27" fmla="*/ 324381 w 2386420"/>
                  <a:gd name="connsiteY27" fmla="*/ 580179 h 6364250"/>
                  <a:gd name="connsiteX28" fmla="*/ 324381 w 2386420"/>
                  <a:gd name="connsiteY28" fmla="*/ 381480 h 6364250"/>
                  <a:gd name="connsiteX29" fmla="*/ 606262 w 2386420"/>
                  <a:gd name="connsiteY29" fmla="*/ 12568 h 6364250"/>
                  <a:gd name="connsiteX30" fmla="*/ 653774 w 2386420"/>
                  <a:gd name="connsiteY30" fmla="*/ 0 h 6364250"/>
                  <a:gd name="connsiteX0" fmla="*/ 1168932 w 2301309"/>
                  <a:gd name="connsiteY0" fmla="*/ 1119694 h 6364250"/>
                  <a:gd name="connsiteX1" fmla="*/ 1914460 w 2301309"/>
                  <a:gd name="connsiteY1" fmla="*/ 1313156 h 6364250"/>
                  <a:gd name="connsiteX2" fmla="*/ 1930167 w 2301309"/>
                  <a:gd name="connsiteY2" fmla="*/ 1323983 h 6364250"/>
                  <a:gd name="connsiteX3" fmla="*/ 2279604 w 2301309"/>
                  <a:gd name="connsiteY3" fmla="*/ 1673463 h 6364250"/>
                  <a:gd name="connsiteX4" fmla="*/ 2268067 w 2301309"/>
                  <a:gd name="connsiteY4" fmla="*/ 2763723 h 6364250"/>
                  <a:gd name="connsiteX5" fmla="*/ 2217240 w 2301309"/>
                  <a:gd name="connsiteY5" fmla="*/ 4338790 h 6364250"/>
                  <a:gd name="connsiteX6" fmla="*/ 2151931 w 2301309"/>
                  <a:gd name="connsiteY6" fmla="*/ 6187114 h 6364250"/>
                  <a:gd name="connsiteX7" fmla="*/ 346508 w 2301309"/>
                  <a:gd name="connsiteY7" fmla="*/ 6235370 h 6364250"/>
                  <a:gd name="connsiteX8" fmla="*/ 451380 w 2301309"/>
                  <a:gd name="connsiteY8" fmla="*/ 4424036 h 6364250"/>
                  <a:gd name="connsiteX9" fmla="*/ 25850 w 2301309"/>
                  <a:gd name="connsiteY9" fmla="*/ 2281166 h 6364250"/>
                  <a:gd name="connsiteX10" fmla="*/ 407699 w 2301309"/>
                  <a:gd name="connsiteY10" fmla="*/ 1323982 h 6364250"/>
                  <a:gd name="connsiteX11" fmla="*/ 423404 w 2301309"/>
                  <a:gd name="connsiteY11" fmla="*/ 1313156 h 6364250"/>
                  <a:gd name="connsiteX12" fmla="*/ 1168932 w 2301309"/>
                  <a:gd name="connsiteY12" fmla="*/ 1119694 h 6364250"/>
                  <a:gd name="connsiteX13" fmla="*/ 568663 w 2301309"/>
                  <a:gd name="connsiteY13" fmla="*/ 0 h 6364250"/>
                  <a:gd name="connsiteX14" fmla="*/ 1769200 w 2301309"/>
                  <a:gd name="connsiteY14" fmla="*/ 0 h 6364250"/>
                  <a:gd name="connsiteX15" fmla="*/ 1816713 w 2301309"/>
                  <a:gd name="connsiteY15" fmla="*/ 12568 h 6364250"/>
                  <a:gd name="connsiteX16" fmla="*/ 2098595 w 2301309"/>
                  <a:gd name="connsiteY16" fmla="*/ 381480 h 6364250"/>
                  <a:gd name="connsiteX17" fmla="*/ 2098595 w 2301309"/>
                  <a:gd name="connsiteY17" fmla="*/ 580179 h 6364250"/>
                  <a:gd name="connsiteX18" fmla="*/ 1968235 w 2301309"/>
                  <a:gd name="connsiteY18" fmla="*/ 860482 h 6364250"/>
                  <a:gd name="connsiteX19" fmla="*/ 1930167 w 2301309"/>
                  <a:gd name="connsiteY19" fmla="*/ 888455 h 6364250"/>
                  <a:gd name="connsiteX20" fmla="*/ 1930167 w 2301309"/>
                  <a:gd name="connsiteY20" fmla="*/ 1323982 h 6364250"/>
                  <a:gd name="connsiteX21" fmla="*/ 1914460 w 2301309"/>
                  <a:gd name="connsiteY21" fmla="*/ 1313155 h 6364250"/>
                  <a:gd name="connsiteX22" fmla="*/ 1168932 w 2301309"/>
                  <a:gd name="connsiteY22" fmla="*/ 1119693 h 6364250"/>
                  <a:gd name="connsiteX23" fmla="*/ 423404 w 2301309"/>
                  <a:gd name="connsiteY23" fmla="*/ 1313155 h 6364250"/>
                  <a:gd name="connsiteX24" fmla="*/ 407699 w 2301309"/>
                  <a:gd name="connsiteY24" fmla="*/ 1323981 h 6364250"/>
                  <a:gd name="connsiteX25" fmla="*/ 407699 w 2301309"/>
                  <a:gd name="connsiteY25" fmla="*/ 888455 h 6364250"/>
                  <a:gd name="connsiteX26" fmla="*/ 369631 w 2301309"/>
                  <a:gd name="connsiteY26" fmla="*/ 860482 h 6364250"/>
                  <a:gd name="connsiteX27" fmla="*/ 239270 w 2301309"/>
                  <a:gd name="connsiteY27" fmla="*/ 580179 h 6364250"/>
                  <a:gd name="connsiteX28" fmla="*/ 239270 w 2301309"/>
                  <a:gd name="connsiteY28" fmla="*/ 381480 h 6364250"/>
                  <a:gd name="connsiteX29" fmla="*/ 521151 w 2301309"/>
                  <a:gd name="connsiteY29" fmla="*/ 12568 h 6364250"/>
                  <a:gd name="connsiteX30" fmla="*/ 568663 w 2301309"/>
                  <a:gd name="connsiteY30" fmla="*/ 0 h 6364250"/>
                  <a:gd name="connsiteX0" fmla="*/ 1168932 w 2286555"/>
                  <a:gd name="connsiteY0" fmla="*/ 1119694 h 6419081"/>
                  <a:gd name="connsiteX1" fmla="*/ 1914460 w 2286555"/>
                  <a:gd name="connsiteY1" fmla="*/ 1313156 h 6419081"/>
                  <a:gd name="connsiteX2" fmla="*/ 1930167 w 2286555"/>
                  <a:gd name="connsiteY2" fmla="*/ 1323983 h 6419081"/>
                  <a:gd name="connsiteX3" fmla="*/ 2279604 w 2286555"/>
                  <a:gd name="connsiteY3" fmla="*/ 1673463 h 6419081"/>
                  <a:gd name="connsiteX4" fmla="*/ 2268067 w 2286555"/>
                  <a:gd name="connsiteY4" fmla="*/ 2763723 h 6419081"/>
                  <a:gd name="connsiteX5" fmla="*/ 2217240 w 2286555"/>
                  <a:gd name="connsiteY5" fmla="*/ 4338790 h 6419081"/>
                  <a:gd name="connsiteX6" fmla="*/ 2050012 w 2286555"/>
                  <a:gd name="connsiteY6" fmla="*/ 6347966 h 6419081"/>
                  <a:gd name="connsiteX7" fmla="*/ 346508 w 2286555"/>
                  <a:gd name="connsiteY7" fmla="*/ 6235370 h 6419081"/>
                  <a:gd name="connsiteX8" fmla="*/ 451380 w 2286555"/>
                  <a:gd name="connsiteY8" fmla="*/ 4424036 h 6419081"/>
                  <a:gd name="connsiteX9" fmla="*/ 25850 w 2286555"/>
                  <a:gd name="connsiteY9" fmla="*/ 2281166 h 6419081"/>
                  <a:gd name="connsiteX10" fmla="*/ 407699 w 2286555"/>
                  <a:gd name="connsiteY10" fmla="*/ 1323982 h 6419081"/>
                  <a:gd name="connsiteX11" fmla="*/ 423404 w 2286555"/>
                  <a:gd name="connsiteY11" fmla="*/ 1313156 h 6419081"/>
                  <a:gd name="connsiteX12" fmla="*/ 1168932 w 2286555"/>
                  <a:gd name="connsiteY12" fmla="*/ 1119694 h 6419081"/>
                  <a:gd name="connsiteX13" fmla="*/ 568663 w 2286555"/>
                  <a:gd name="connsiteY13" fmla="*/ 0 h 6419081"/>
                  <a:gd name="connsiteX14" fmla="*/ 1769200 w 2286555"/>
                  <a:gd name="connsiteY14" fmla="*/ 0 h 6419081"/>
                  <a:gd name="connsiteX15" fmla="*/ 1816713 w 2286555"/>
                  <a:gd name="connsiteY15" fmla="*/ 12568 h 6419081"/>
                  <a:gd name="connsiteX16" fmla="*/ 2098595 w 2286555"/>
                  <a:gd name="connsiteY16" fmla="*/ 381480 h 6419081"/>
                  <a:gd name="connsiteX17" fmla="*/ 2098595 w 2286555"/>
                  <a:gd name="connsiteY17" fmla="*/ 580179 h 6419081"/>
                  <a:gd name="connsiteX18" fmla="*/ 1968235 w 2286555"/>
                  <a:gd name="connsiteY18" fmla="*/ 860482 h 6419081"/>
                  <a:gd name="connsiteX19" fmla="*/ 1930167 w 2286555"/>
                  <a:gd name="connsiteY19" fmla="*/ 888455 h 6419081"/>
                  <a:gd name="connsiteX20" fmla="*/ 1930167 w 2286555"/>
                  <a:gd name="connsiteY20" fmla="*/ 1323982 h 6419081"/>
                  <a:gd name="connsiteX21" fmla="*/ 1914460 w 2286555"/>
                  <a:gd name="connsiteY21" fmla="*/ 1313155 h 6419081"/>
                  <a:gd name="connsiteX22" fmla="*/ 1168932 w 2286555"/>
                  <a:gd name="connsiteY22" fmla="*/ 1119693 h 6419081"/>
                  <a:gd name="connsiteX23" fmla="*/ 423404 w 2286555"/>
                  <a:gd name="connsiteY23" fmla="*/ 1313155 h 6419081"/>
                  <a:gd name="connsiteX24" fmla="*/ 407699 w 2286555"/>
                  <a:gd name="connsiteY24" fmla="*/ 1323981 h 6419081"/>
                  <a:gd name="connsiteX25" fmla="*/ 407699 w 2286555"/>
                  <a:gd name="connsiteY25" fmla="*/ 888455 h 6419081"/>
                  <a:gd name="connsiteX26" fmla="*/ 369631 w 2286555"/>
                  <a:gd name="connsiteY26" fmla="*/ 860482 h 6419081"/>
                  <a:gd name="connsiteX27" fmla="*/ 239270 w 2286555"/>
                  <a:gd name="connsiteY27" fmla="*/ 580179 h 6419081"/>
                  <a:gd name="connsiteX28" fmla="*/ 239270 w 2286555"/>
                  <a:gd name="connsiteY28" fmla="*/ 381480 h 6419081"/>
                  <a:gd name="connsiteX29" fmla="*/ 521151 w 2286555"/>
                  <a:gd name="connsiteY29" fmla="*/ 12568 h 6419081"/>
                  <a:gd name="connsiteX30" fmla="*/ 568663 w 2286555"/>
                  <a:gd name="connsiteY30" fmla="*/ 0 h 6419081"/>
                  <a:gd name="connsiteX0" fmla="*/ 1168932 w 2286554"/>
                  <a:gd name="connsiteY0" fmla="*/ 1119694 h 6683351"/>
                  <a:gd name="connsiteX1" fmla="*/ 1914460 w 2286554"/>
                  <a:gd name="connsiteY1" fmla="*/ 1313156 h 6683351"/>
                  <a:gd name="connsiteX2" fmla="*/ 1930167 w 2286554"/>
                  <a:gd name="connsiteY2" fmla="*/ 1323983 h 6683351"/>
                  <a:gd name="connsiteX3" fmla="*/ 2279604 w 2286554"/>
                  <a:gd name="connsiteY3" fmla="*/ 1673463 h 6683351"/>
                  <a:gd name="connsiteX4" fmla="*/ 2268067 w 2286554"/>
                  <a:gd name="connsiteY4" fmla="*/ 2763723 h 6683351"/>
                  <a:gd name="connsiteX5" fmla="*/ 2217240 w 2286554"/>
                  <a:gd name="connsiteY5" fmla="*/ 4338790 h 6683351"/>
                  <a:gd name="connsiteX6" fmla="*/ 2050012 w 2286554"/>
                  <a:gd name="connsiteY6" fmla="*/ 6347966 h 6683351"/>
                  <a:gd name="connsiteX7" fmla="*/ 404747 w 2286554"/>
                  <a:gd name="connsiteY7" fmla="*/ 6589245 h 6683351"/>
                  <a:gd name="connsiteX8" fmla="*/ 451380 w 2286554"/>
                  <a:gd name="connsiteY8" fmla="*/ 4424036 h 6683351"/>
                  <a:gd name="connsiteX9" fmla="*/ 25850 w 2286554"/>
                  <a:gd name="connsiteY9" fmla="*/ 2281166 h 6683351"/>
                  <a:gd name="connsiteX10" fmla="*/ 407699 w 2286554"/>
                  <a:gd name="connsiteY10" fmla="*/ 1323982 h 6683351"/>
                  <a:gd name="connsiteX11" fmla="*/ 423404 w 2286554"/>
                  <a:gd name="connsiteY11" fmla="*/ 1313156 h 6683351"/>
                  <a:gd name="connsiteX12" fmla="*/ 1168932 w 2286554"/>
                  <a:gd name="connsiteY12" fmla="*/ 1119694 h 6683351"/>
                  <a:gd name="connsiteX13" fmla="*/ 568663 w 2286554"/>
                  <a:gd name="connsiteY13" fmla="*/ 0 h 6683351"/>
                  <a:gd name="connsiteX14" fmla="*/ 1769200 w 2286554"/>
                  <a:gd name="connsiteY14" fmla="*/ 0 h 6683351"/>
                  <a:gd name="connsiteX15" fmla="*/ 1816713 w 2286554"/>
                  <a:gd name="connsiteY15" fmla="*/ 12568 h 6683351"/>
                  <a:gd name="connsiteX16" fmla="*/ 2098595 w 2286554"/>
                  <a:gd name="connsiteY16" fmla="*/ 381480 h 6683351"/>
                  <a:gd name="connsiteX17" fmla="*/ 2098595 w 2286554"/>
                  <a:gd name="connsiteY17" fmla="*/ 580179 h 6683351"/>
                  <a:gd name="connsiteX18" fmla="*/ 1968235 w 2286554"/>
                  <a:gd name="connsiteY18" fmla="*/ 860482 h 6683351"/>
                  <a:gd name="connsiteX19" fmla="*/ 1930167 w 2286554"/>
                  <a:gd name="connsiteY19" fmla="*/ 888455 h 6683351"/>
                  <a:gd name="connsiteX20" fmla="*/ 1930167 w 2286554"/>
                  <a:gd name="connsiteY20" fmla="*/ 1323982 h 6683351"/>
                  <a:gd name="connsiteX21" fmla="*/ 1914460 w 2286554"/>
                  <a:gd name="connsiteY21" fmla="*/ 1313155 h 6683351"/>
                  <a:gd name="connsiteX22" fmla="*/ 1168932 w 2286554"/>
                  <a:gd name="connsiteY22" fmla="*/ 1119693 h 6683351"/>
                  <a:gd name="connsiteX23" fmla="*/ 423404 w 2286554"/>
                  <a:gd name="connsiteY23" fmla="*/ 1313155 h 6683351"/>
                  <a:gd name="connsiteX24" fmla="*/ 407699 w 2286554"/>
                  <a:gd name="connsiteY24" fmla="*/ 1323981 h 6683351"/>
                  <a:gd name="connsiteX25" fmla="*/ 407699 w 2286554"/>
                  <a:gd name="connsiteY25" fmla="*/ 888455 h 6683351"/>
                  <a:gd name="connsiteX26" fmla="*/ 369631 w 2286554"/>
                  <a:gd name="connsiteY26" fmla="*/ 860482 h 6683351"/>
                  <a:gd name="connsiteX27" fmla="*/ 239270 w 2286554"/>
                  <a:gd name="connsiteY27" fmla="*/ 580179 h 6683351"/>
                  <a:gd name="connsiteX28" fmla="*/ 239270 w 2286554"/>
                  <a:gd name="connsiteY28" fmla="*/ 381480 h 6683351"/>
                  <a:gd name="connsiteX29" fmla="*/ 521151 w 2286554"/>
                  <a:gd name="connsiteY29" fmla="*/ 12568 h 6683351"/>
                  <a:gd name="connsiteX30" fmla="*/ 568663 w 2286554"/>
                  <a:gd name="connsiteY30" fmla="*/ 0 h 6683351"/>
                  <a:gd name="connsiteX0" fmla="*/ 1168932 w 2288117"/>
                  <a:gd name="connsiteY0" fmla="*/ 1119694 h 6741082"/>
                  <a:gd name="connsiteX1" fmla="*/ 1914460 w 2288117"/>
                  <a:gd name="connsiteY1" fmla="*/ 1313156 h 6741082"/>
                  <a:gd name="connsiteX2" fmla="*/ 1930167 w 2288117"/>
                  <a:gd name="connsiteY2" fmla="*/ 1323983 h 6741082"/>
                  <a:gd name="connsiteX3" fmla="*/ 2279604 w 2288117"/>
                  <a:gd name="connsiteY3" fmla="*/ 1673463 h 6741082"/>
                  <a:gd name="connsiteX4" fmla="*/ 2268067 w 2288117"/>
                  <a:gd name="connsiteY4" fmla="*/ 2763723 h 6741082"/>
                  <a:gd name="connsiteX5" fmla="*/ 2217240 w 2288117"/>
                  <a:gd name="connsiteY5" fmla="*/ 4338790 h 6741082"/>
                  <a:gd name="connsiteX6" fmla="*/ 1991772 w 2288117"/>
                  <a:gd name="connsiteY6" fmla="*/ 6621415 h 6741082"/>
                  <a:gd name="connsiteX7" fmla="*/ 404747 w 2288117"/>
                  <a:gd name="connsiteY7" fmla="*/ 6589245 h 6741082"/>
                  <a:gd name="connsiteX8" fmla="*/ 451380 w 2288117"/>
                  <a:gd name="connsiteY8" fmla="*/ 4424036 h 6741082"/>
                  <a:gd name="connsiteX9" fmla="*/ 25850 w 2288117"/>
                  <a:gd name="connsiteY9" fmla="*/ 2281166 h 6741082"/>
                  <a:gd name="connsiteX10" fmla="*/ 407699 w 2288117"/>
                  <a:gd name="connsiteY10" fmla="*/ 1323982 h 6741082"/>
                  <a:gd name="connsiteX11" fmla="*/ 423404 w 2288117"/>
                  <a:gd name="connsiteY11" fmla="*/ 1313156 h 6741082"/>
                  <a:gd name="connsiteX12" fmla="*/ 1168932 w 2288117"/>
                  <a:gd name="connsiteY12" fmla="*/ 1119694 h 6741082"/>
                  <a:gd name="connsiteX13" fmla="*/ 568663 w 2288117"/>
                  <a:gd name="connsiteY13" fmla="*/ 0 h 6741082"/>
                  <a:gd name="connsiteX14" fmla="*/ 1769200 w 2288117"/>
                  <a:gd name="connsiteY14" fmla="*/ 0 h 6741082"/>
                  <a:gd name="connsiteX15" fmla="*/ 1816713 w 2288117"/>
                  <a:gd name="connsiteY15" fmla="*/ 12568 h 6741082"/>
                  <a:gd name="connsiteX16" fmla="*/ 2098595 w 2288117"/>
                  <a:gd name="connsiteY16" fmla="*/ 381480 h 6741082"/>
                  <a:gd name="connsiteX17" fmla="*/ 2098595 w 2288117"/>
                  <a:gd name="connsiteY17" fmla="*/ 580179 h 6741082"/>
                  <a:gd name="connsiteX18" fmla="*/ 1968235 w 2288117"/>
                  <a:gd name="connsiteY18" fmla="*/ 860482 h 6741082"/>
                  <a:gd name="connsiteX19" fmla="*/ 1930167 w 2288117"/>
                  <a:gd name="connsiteY19" fmla="*/ 888455 h 6741082"/>
                  <a:gd name="connsiteX20" fmla="*/ 1930167 w 2288117"/>
                  <a:gd name="connsiteY20" fmla="*/ 1323982 h 6741082"/>
                  <a:gd name="connsiteX21" fmla="*/ 1914460 w 2288117"/>
                  <a:gd name="connsiteY21" fmla="*/ 1313155 h 6741082"/>
                  <a:gd name="connsiteX22" fmla="*/ 1168932 w 2288117"/>
                  <a:gd name="connsiteY22" fmla="*/ 1119693 h 6741082"/>
                  <a:gd name="connsiteX23" fmla="*/ 423404 w 2288117"/>
                  <a:gd name="connsiteY23" fmla="*/ 1313155 h 6741082"/>
                  <a:gd name="connsiteX24" fmla="*/ 407699 w 2288117"/>
                  <a:gd name="connsiteY24" fmla="*/ 1323981 h 6741082"/>
                  <a:gd name="connsiteX25" fmla="*/ 407699 w 2288117"/>
                  <a:gd name="connsiteY25" fmla="*/ 888455 h 6741082"/>
                  <a:gd name="connsiteX26" fmla="*/ 369631 w 2288117"/>
                  <a:gd name="connsiteY26" fmla="*/ 860482 h 6741082"/>
                  <a:gd name="connsiteX27" fmla="*/ 239270 w 2288117"/>
                  <a:gd name="connsiteY27" fmla="*/ 580179 h 6741082"/>
                  <a:gd name="connsiteX28" fmla="*/ 239270 w 2288117"/>
                  <a:gd name="connsiteY28" fmla="*/ 381480 h 6741082"/>
                  <a:gd name="connsiteX29" fmla="*/ 521151 w 2288117"/>
                  <a:gd name="connsiteY29" fmla="*/ 12568 h 6741082"/>
                  <a:gd name="connsiteX30" fmla="*/ 568663 w 2288117"/>
                  <a:gd name="connsiteY30" fmla="*/ 0 h 6741082"/>
                  <a:gd name="connsiteX0" fmla="*/ 1168932 w 2333951"/>
                  <a:gd name="connsiteY0" fmla="*/ 1119694 h 6741081"/>
                  <a:gd name="connsiteX1" fmla="*/ 1914460 w 2333951"/>
                  <a:gd name="connsiteY1" fmla="*/ 1313156 h 6741081"/>
                  <a:gd name="connsiteX2" fmla="*/ 1930167 w 2333951"/>
                  <a:gd name="connsiteY2" fmla="*/ 1323983 h 6741081"/>
                  <a:gd name="connsiteX3" fmla="*/ 2279604 w 2333951"/>
                  <a:gd name="connsiteY3" fmla="*/ 1673463 h 6741081"/>
                  <a:gd name="connsiteX4" fmla="*/ 2268067 w 2333951"/>
                  <a:gd name="connsiteY4" fmla="*/ 2763723 h 6741081"/>
                  <a:gd name="connsiteX5" fmla="*/ 2217240 w 2333951"/>
                  <a:gd name="connsiteY5" fmla="*/ 4338790 h 6741081"/>
                  <a:gd name="connsiteX6" fmla="*/ 2195611 w 2333951"/>
                  <a:gd name="connsiteY6" fmla="*/ 6621415 h 6741081"/>
                  <a:gd name="connsiteX7" fmla="*/ 404747 w 2333951"/>
                  <a:gd name="connsiteY7" fmla="*/ 6589245 h 6741081"/>
                  <a:gd name="connsiteX8" fmla="*/ 451380 w 2333951"/>
                  <a:gd name="connsiteY8" fmla="*/ 4424036 h 6741081"/>
                  <a:gd name="connsiteX9" fmla="*/ 25850 w 2333951"/>
                  <a:gd name="connsiteY9" fmla="*/ 2281166 h 6741081"/>
                  <a:gd name="connsiteX10" fmla="*/ 407699 w 2333951"/>
                  <a:gd name="connsiteY10" fmla="*/ 1323982 h 6741081"/>
                  <a:gd name="connsiteX11" fmla="*/ 423404 w 2333951"/>
                  <a:gd name="connsiteY11" fmla="*/ 1313156 h 6741081"/>
                  <a:gd name="connsiteX12" fmla="*/ 1168932 w 2333951"/>
                  <a:gd name="connsiteY12" fmla="*/ 1119694 h 6741081"/>
                  <a:gd name="connsiteX13" fmla="*/ 568663 w 2333951"/>
                  <a:gd name="connsiteY13" fmla="*/ 0 h 6741081"/>
                  <a:gd name="connsiteX14" fmla="*/ 1769200 w 2333951"/>
                  <a:gd name="connsiteY14" fmla="*/ 0 h 6741081"/>
                  <a:gd name="connsiteX15" fmla="*/ 1816713 w 2333951"/>
                  <a:gd name="connsiteY15" fmla="*/ 12568 h 6741081"/>
                  <a:gd name="connsiteX16" fmla="*/ 2098595 w 2333951"/>
                  <a:gd name="connsiteY16" fmla="*/ 381480 h 6741081"/>
                  <a:gd name="connsiteX17" fmla="*/ 2098595 w 2333951"/>
                  <a:gd name="connsiteY17" fmla="*/ 580179 h 6741081"/>
                  <a:gd name="connsiteX18" fmla="*/ 1968235 w 2333951"/>
                  <a:gd name="connsiteY18" fmla="*/ 860482 h 6741081"/>
                  <a:gd name="connsiteX19" fmla="*/ 1930167 w 2333951"/>
                  <a:gd name="connsiteY19" fmla="*/ 888455 h 6741081"/>
                  <a:gd name="connsiteX20" fmla="*/ 1930167 w 2333951"/>
                  <a:gd name="connsiteY20" fmla="*/ 1323982 h 6741081"/>
                  <a:gd name="connsiteX21" fmla="*/ 1914460 w 2333951"/>
                  <a:gd name="connsiteY21" fmla="*/ 1313155 h 6741081"/>
                  <a:gd name="connsiteX22" fmla="*/ 1168932 w 2333951"/>
                  <a:gd name="connsiteY22" fmla="*/ 1119693 h 6741081"/>
                  <a:gd name="connsiteX23" fmla="*/ 423404 w 2333951"/>
                  <a:gd name="connsiteY23" fmla="*/ 1313155 h 6741081"/>
                  <a:gd name="connsiteX24" fmla="*/ 407699 w 2333951"/>
                  <a:gd name="connsiteY24" fmla="*/ 1323981 h 6741081"/>
                  <a:gd name="connsiteX25" fmla="*/ 407699 w 2333951"/>
                  <a:gd name="connsiteY25" fmla="*/ 888455 h 6741081"/>
                  <a:gd name="connsiteX26" fmla="*/ 369631 w 2333951"/>
                  <a:gd name="connsiteY26" fmla="*/ 860482 h 6741081"/>
                  <a:gd name="connsiteX27" fmla="*/ 239270 w 2333951"/>
                  <a:gd name="connsiteY27" fmla="*/ 580179 h 6741081"/>
                  <a:gd name="connsiteX28" fmla="*/ 239270 w 2333951"/>
                  <a:gd name="connsiteY28" fmla="*/ 381480 h 6741081"/>
                  <a:gd name="connsiteX29" fmla="*/ 521151 w 2333951"/>
                  <a:gd name="connsiteY29" fmla="*/ 12568 h 6741081"/>
                  <a:gd name="connsiteX30" fmla="*/ 568663 w 2333951"/>
                  <a:gd name="connsiteY30" fmla="*/ 0 h 6741081"/>
                  <a:gd name="connsiteX0" fmla="*/ 1168932 w 2283402"/>
                  <a:gd name="connsiteY0" fmla="*/ 1119694 h 6741081"/>
                  <a:gd name="connsiteX1" fmla="*/ 1914460 w 2283402"/>
                  <a:gd name="connsiteY1" fmla="*/ 1313156 h 6741081"/>
                  <a:gd name="connsiteX2" fmla="*/ 1930167 w 2283402"/>
                  <a:gd name="connsiteY2" fmla="*/ 1323983 h 6741081"/>
                  <a:gd name="connsiteX3" fmla="*/ 2279604 w 2283402"/>
                  <a:gd name="connsiteY3" fmla="*/ 1673463 h 6741081"/>
                  <a:gd name="connsiteX4" fmla="*/ 2268067 w 2283402"/>
                  <a:gd name="connsiteY4" fmla="*/ 2763723 h 6741081"/>
                  <a:gd name="connsiteX5" fmla="*/ 2217240 w 2283402"/>
                  <a:gd name="connsiteY5" fmla="*/ 4338790 h 6741081"/>
                  <a:gd name="connsiteX6" fmla="*/ 2195611 w 2283402"/>
                  <a:gd name="connsiteY6" fmla="*/ 6621415 h 6741081"/>
                  <a:gd name="connsiteX7" fmla="*/ 404747 w 2283402"/>
                  <a:gd name="connsiteY7" fmla="*/ 6589245 h 6741081"/>
                  <a:gd name="connsiteX8" fmla="*/ 451380 w 2283402"/>
                  <a:gd name="connsiteY8" fmla="*/ 4424036 h 6741081"/>
                  <a:gd name="connsiteX9" fmla="*/ 25850 w 2283402"/>
                  <a:gd name="connsiteY9" fmla="*/ 2281166 h 6741081"/>
                  <a:gd name="connsiteX10" fmla="*/ 407699 w 2283402"/>
                  <a:gd name="connsiteY10" fmla="*/ 1323982 h 6741081"/>
                  <a:gd name="connsiteX11" fmla="*/ 423404 w 2283402"/>
                  <a:gd name="connsiteY11" fmla="*/ 1313156 h 6741081"/>
                  <a:gd name="connsiteX12" fmla="*/ 1168932 w 2283402"/>
                  <a:gd name="connsiteY12" fmla="*/ 1119694 h 6741081"/>
                  <a:gd name="connsiteX13" fmla="*/ 568663 w 2283402"/>
                  <a:gd name="connsiteY13" fmla="*/ 0 h 6741081"/>
                  <a:gd name="connsiteX14" fmla="*/ 1769200 w 2283402"/>
                  <a:gd name="connsiteY14" fmla="*/ 0 h 6741081"/>
                  <a:gd name="connsiteX15" fmla="*/ 1816713 w 2283402"/>
                  <a:gd name="connsiteY15" fmla="*/ 12568 h 6741081"/>
                  <a:gd name="connsiteX16" fmla="*/ 2098595 w 2283402"/>
                  <a:gd name="connsiteY16" fmla="*/ 381480 h 6741081"/>
                  <a:gd name="connsiteX17" fmla="*/ 2098595 w 2283402"/>
                  <a:gd name="connsiteY17" fmla="*/ 580179 h 6741081"/>
                  <a:gd name="connsiteX18" fmla="*/ 1968235 w 2283402"/>
                  <a:gd name="connsiteY18" fmla="*/ 860482 h 6741081"/>
                  <a:gd name="connsiteX19" fmla="*/ 1930167 w 2283402"/>
                  <a:gd name="connsiteY19" fmla="*/ 888455 h 6741081"/>
                  <a:gd name="connsiteX20" fmla="*/ 1930167 w 2283402"/>
                  <a:gd name="connsiteY20" fmla="*/ 1323982 h 6741081"/>
                  <a:gd name="connsiteX21" fmla="*/ 1914460 w 2283402"/>
                  <a:gd name="connsiteY21" fmla="*/ 1313155 h 6741081"/>
                  <a:gd name="connsiteX22" fmla="*/ 1168932 w 2283402"/>
                  <a:gd name="connsiteY22" fmla="*/ 1119693 h 6741081"/>
                  <a:gd name="connsiteX23" fmla="*/ 423404 w 2283402"/>
                  <a:gd name="connsiteY23" fmla="*/ 1313155 h 6741081"/>
                  <a:gd name="connsiteX24" fmla="*/ 407699 w 2283402"/>
                  <a:gd name="connsiteY24" fmla="*/ 1323981 h 6741081"/>
                  <a:gd name="connsiteX25" fmla="*/ 407699 w 2283402"/>
                  <a:gd name="connsiteY25" fmla="*/ 888455 h 6741081"/>
                  <a:gd name="connsiteX26" fmla="*/ 369631 w 2283402"/>
                  <a:gd name="connsiteY26" fmla="*/ 860482 h 6741081"/>
                  <a:gd name="connsiteX27" fmla="*/ 239270 w 2283402"/>
                  <a:gd name="connsiteY27" fmla="*/ 580179 h 6741081"/>
                  <a:gd name="connsiteX28" fmla="*/ 239270 w 2283402"/>
                  <a:gd name="connsiteY28" fmla="*/ 381480 h 6741081"/>
                  <a:gd name="connsiteX29" fmla="*/ 521151 w 2283402"/>
                  <a:gd name="connsiteY29" fmla="*/ 12568 h 6741081"/>
                  <a:gd name="connsiteX30" fmla="*/ 568663 w 2283402"/>
                  <a:gd name="connsiteY30" fmla="*/ 0 h 6741081"/>
                  <a:gd name="connsiteX0" fmla="*/ 1168932 w 2383856"/>
                  <a:gd name="connsiteY0" fmla="*/ 1119694 h 6589245"/>
                  <a:gd name="connsiteX1" fmla="*/ 1914460 w 2383856"/>
                  <a:gd name="connsiteY1" fmla="*/ 1313156 h 6589245"/>
                  <a:gd name="connsiteX2" fmla="*/ 1930167 w 2383856"/>
                  <a:gd name="connsiteY2" fmla="*/ 1323983 h 6589245"/>
                  <a:gd name="connsiteX3" fmla="*/ 2279604 w 2383856"/>
                  <a:gd name="connsiteY3" fmla="*/ 1673463 h 6589245"/>
                  <a:gd name="connsiteX4" fmla="*/ 2268067 w 2383856"/>
                  <a:gd name="connsiteY4" fmla="*/ 2763723 h 6589245"/>
                  <a:gd name="connsiteX5" fmla="*/ 2217240 w 2383856"/>
                  <a:gd name="connsiteY5" fmla="*/ 4338790 h 6589245"/>
                  <a:gd name="connsiteX6" fmla="*/ 404747 w 2383856"/>
                  <a:gd name="connsiteY6" fmla="*/ 6589245 h 6589245"/>
                  <a:gd name="connsiteX7" fmla="*/ 451380 w 2383856"/>
                  <a:gd name="connsiteY7" fmla="*/ 4424036 h 6589245"/>
                  <a:gd name="connsiteX8" fmla="*/ 25850 w 2383856"/>
                  <a:gd name="connsiteY8" fmla="*/ 2281166 h 6589245"/>
                  <a:gd name="connsiteX9" fmla="*/ 407699 w 2383856"/>
                  <a:gd name="connsiteY9" fmla="*/ 1323982 h 6589245"/>
                  <a:gd name="connsiteX10" fmla="*/ 423404 w 2383856"/>
                  <a:gd name="connsiteY10" fmla="*/ 1313156 h 6589245"/>
                  <a:gd name="connsiteX11" fmla="*/ 1168932 w 2383856"/>
                  <a:gd name="connsiteY11" fmla="*/ 1119694 h 6589245"/>
                  <a:gd name="connsiteX12" fmla="*/ 568663 w 2383856"/>
                  <a:gd name="connsiteY12" fmla="*/ 0 h 6589245"/>
                  <a:gd name="connsiteX13" fmla="*/ 1769200 w 2383856"/>
                  <a:gd name="connsiteY13" fmla="*/ 0 h 6589245"/>
                  <a:gd name="connsiteX14" fmla="*/ 1816713 w 2383856"/>
                  <a:gd name="connsiteY14" fmla="*/ 12568 h 6589245"/>
                  <a:gd name="connsiteX15" fmla="*/ 2098595 w 2383856"/>
                  <a:gd name="connsiteY15" fmla="*/ 381480 h 6589245"/>
                  <a:gd name="connsiteX16" fmla="*/ 2098595 w 2383856"/>
                  <a:gd name="connsiteY16" fmla="*/ 580179 h 6589245"/>
                  <a:gd name="connsiteX17" fmla="*/ 1968235 w 2383856"/>
                  <a:gd name="connsiteY17" fmla="*/ 860482 h 6589245"/>
                  <a:gd name="connsiteX18" fmla="*/ 1930167 w 2383856"/>
                  <a:gd name="connsiteY18" fmla="*/ 888455 h 6589245"/>
                  <a:gd name="connsiteX19" fmla="*/ 1930167 w 2383856"/>
                  <a:gd name="connsiteY19" fmla="*/ 1323982 h 6589245"/>
                  <a:gd name="connsiteX20" fmla="*/ 1914460 w 2383856"/>
                  <a:gd name="connsiteY20" fmla="*/ 1313155 h 6589245"/>
                  <a:gd name="connsiteX21" fmla="*/ 1168932 w 2383856"/>
                  <a:gd name="connsiteY21" fmla="*/ 1119693 h 6589245"/>
                  <a:gd name="connsiteX22" fmla="*/ 423404 w 2383856"/>
                  <a:gd name="connsiteY22" fmla="*/ 1313155 h 6589245"/>
                  <a:gd name="connsiteX23" fmla="*/ 407699 w 2383856"/>
                  <a:gd name="connsiteY23" fmla="*/ 1323981 h 6589245"/>
                  <a:gd name="connsiteX24" fmla="*/ 407699 w 2383856"/>
                  <a:gd name="connsiteY24" fmla="*/ 888455 h 6589245"/>
                  <a:gd name="connsiteX25" fmla="*/ 369631 w 2383856"/>
                  <a:gd name="connsiteY25" fmla="*/ 860482 h 6589245"/>
                  <a:gd name="connsiteX26" fmla="*/ 239270 w 2383856"/>
                  <a:gd name="connsiteY26" fmla="*/ 580179 h 6589245"/>
                  <a:gd name="connsiteX27" fmla="*/ 239270 w 2383856"/>
                  <a:gd name="connsiteY27" fmla="*/ 381480 h 6589245"/>
                  <a:gd name="connsiteX28" fmla="*/ 521151 w 2383856"/>
                  <a:gd name="connsiteY28" fmla="*/ 12568 h 6589245"/>
                  <a:gd name="connsiteX29" fmla="*/ 568663 w 2383856"/>
                  <a:gd name="connsiteY29" fmla="*/ 0 h 6589245"/>
                  <a:gd name="connsiteX0" fmla="*/ 1168932 w 2380521"/>
                  <a:gd name="connsiteY0" fmla="*/ 1119694 h 4621963"/>
                  <a:gd name="connsiteX1" fmla="*/ 1914460 w 2380521"/>
                  <a:gd name="connsiteY1" fmla="*/ 1313156 h 4621963"/>
                  <a:gd name="connsiteX2" fmla="*/ 1930167 w 2380521"/>
                  <a:gd name="connsiteY2" fmla="*/ 1323983 h 4621963"/>
                  <a:gd name="connsiteX3" fmla="*/ 2279604 w 2380521"/>
                  <a:gd name="connsiteY3" fmla="*/ 1673463 h 4621963"/>
                  <a:gd name="connsiteX4" fmla="*/ 2268067 w 2380521"/>
                  <a:gd name="connsiteY4" fmla="*/ 2763723 h 4621963"/>
                  <a:gd name="connsiteX5" fmla="*/ 2217240 w 2380521"/>
                  <a:gd name="connsiteY5" fmla="*/ 4338790 h 4621963"/>
                  <a:gd name="connsiteX6" fmla="*/ 451380 w 2380521"/>
                  <a:gd name="connsiteY6" fmla="*/ 4424036 h 4621963"/>
                  <a:gd name="connsiteX7" fmla="*/ 25850 w 2380521"/>
                  <a:gd name="connsiteY7" fmla="*/ 2281166 h 4621963"/>
                  <a:gd name="connsiteX8" fmla="*/ 407699 w 2380521"/>
                  <a:gd name="connsiteY8" fmla="*/ 1323982 h 4621963"/>
                  <a:gd name="connsiteX9" fmla="*/ 423404 w 2380521"/>
                  <a:gd name="connsiteY9" fmla="*/ 1313156 h 4621963"/>
                  <a:gd name="connsiteX10" fmla="*/ 1168932 w 2380521"/>
                  <a:gd name="connsiteY10" fmla="*/ 1119694 h 4621963"/>
                  <a:gd name="connsiteX11" fmla="*/ 568663 w 2380521"/>
                  <a:gd name="connsiteY11" fmla="*/ 0 h 4621963"/>
                  <a:gd name="connsiteX12" fmla="*/ 1769200 w 2380521"/>
                  <a:gd name="connsiteY12" fmla="*/ 0 h 4621963"/>
                  <a:gd name="connsiteX13" fmla="*/ 1816713 w 2380521"/>
                  <a:gd name="connsiteY13" fmla="*/ 12568 h 4621963"/>
                  <a:gd name="connsiteX14" fmla="*/ 2098595 w 2380521"/>
                  <a:gd name="connsiteY14" fmla="*/ 381480 h 4621963"/>
                  <a:gd name="connsiteX15" fmla="*/ 2098595 w 2380521"/>
                  <a:gd name="connsiteY15" fmla="*/ 580179 h 4621963"/>
                  <a:gd name="connsiteX16" fmla="*/ 1968235 w 2380521"/>
                  <a:gd name="connsiteY16" fmla="*/ 860482 h 4621963"/>
                  <a:gd name="connsiteX17" fmla="*/ 1930167 w 2380521"/>
                  <a:gd name="connsiteY17" fmla="*/ 888455 h 4621963"/>
                  <a:gd name="connsiteX18" fmla="*/ 1930167 w 2380521"/>
                  <a:gd name="connsiteY18" fmla="*/ 1323982 h 4621963"/>
                  <a:gd name="connsiteX19" fmla="*/ 1914460 w 2380521"/>
                  <a:gd name="connsiteY19" fmla="*/ 1313155 h 4621963"/>
                  <a:gd name="connsiteX20" fmla="*/ 1168932 w 2380521"/>
                  <a:gd name="connsiteY20" fmla="*/ 1119693 h 4621963"/>
                  <a:gd name="connsiteX21" fmla="*/ 423404 w 2380521"/>
                  <a:gd name="connsiteY21" fmla="*/ 1313155 h 4621963"/>
                  <a:gd name="connsiteX22" fmla="*/ 407699 w 2380521"/>
                  <a:gd name="connsiteY22" fmla="*/ 1323981 h 4621963"/>
                  <a:gd name="connsiteX23" fmla="*/ 407699 w 2380521"/>
                  <a:gd name="connsiteY23" fmla="*/ 888455 h 4621963"/>
                  <a:gd name="connsiteX24" fmla="*/ 369631 w 2380521"/>
                  <a:gd name="connsiteY24" fmla="*/ 860482 h 4621963"/>
                  <a:gd name="connsiteX25" fmla="*/ 239270 w 2380521"/>
                  <a:gd name="connsiteY25" fmla="*/ 580179 h 4621963"/>
                  <a:gd name="connsiteX26" fmla="*/ 239270 w 2380521"/>
                  <a:gd name="connsiteY26" fmla="*/ 381480 h 4621963"/>
                  <a:gd name="connsiteX27" fmla="*/ 521151 w 2380521"/>
                  <a:gd name="connsiteY27" fmla="*/ 12568 h 4621963"/>
                  <a:gd name="connsiteX28" fmla="*/ 568663 w 2380521"/>
                  <a:gd name="connsiteY28" fmla="*/ 0 h 4621963"/>
                  <a:gd name="connsiteX0" fmla="*/ 1143082 w 2385300"/>
                  <a:gd name="connsiteY0" fmla="*/ 1119694 h 4342346"/>
                  <a:gd name="connsiteX1" fmla="*/ 1888610 w 2385300"/>
                  <a:gd name="connsiteY1" fmla="*/ 1313156 h 4342346"/>
                  <a:gd name="connsiteX2" fmla="*/ 1904317 w 2385300"/>
                  <a:gd name="connsiteY2" fmla="*/ 1323983 h 4342346"/>
                  <a:gd name="connsiteX3" fmla="*/ 2253754 w 2385300"/>
                  <a:gd name="connsiteY3" fmla="*/ 1673463 h 4342346"/>
                  <a:gd name="connsiteX4" fmla="*/ 2242217 w 2385300"/>
                  <a:gd name="connsiteY4" fmla="*/ 2763723 h 4342346"/>
                  <a:gd name="connsiteX5" fmla="*/ 2191390 w 2385300"/>
                  <a:gd name="connsiteY5" fmla="*/ 4338790 h 4342346"/>
                  <a:gd name="connsiteX6" fmla="*/ 0 w 2385300"/>
                  <a:gd name="connsiteY6" fmla="*/ 2281166 h 4342346"/>
                  <a:gd name="connsiteX7" fmla="*/ 381849 w 2385300"/>
                  <a:gd name="connsiteY7" fmla="*/ 1323982 h 4342346"/>
                  <a:gd name="connsiteX8" fmla="*/ 397554 w 2385300"/>
                  <a:gd name="connsiteY8" fmla="*/ 1313156 h 4342346"/>
                  <a:gd name="connsiteX9" fmla="*/ 1143082 w 2385300"/>
                  <a:gd name="connsiteY9" fmla="*/ 1119694 h 4342346"/>
                  <a:gd name="connsiteX10" fmla="*/ 542813 w 2385300"/>
                  <a:gd name="connsiteY10" fmla="*/ 0 h 4342346"/>
                  <a:gd name="connsiteX11" fmla="*/ 1743350 w 2385300"/>
                  <a:gd name="connsiteY11" fmla="*/ 0 h 4342346"/>
                  <a:gd name="connsiteX12" fmla="*/ 1790863 w 2385300"/>
                  <a:gd name="connsiteY12" fmla="*/ 12568 h 4342346"/>
                  <a:gd name="connsiteX13" fmla="*/ 2072745 w 2385300"/>
                  <a:gd name="connsiteY13" fmla="*/ 381480 h 4342346"/>
                  <a:gd name="connsiteX14" fmla="*/ 2072745 w 2385300"/>
                  <a:gd name="connsiteY14" fmla="*/ 580179 h 4342346"/>
                  <a:gd name="connsiteX15" fmla="*/ 1942385 w 2385300"/>
                  <a:gd name="connsiteY15" fmla="*/ 860482 h 4342346"/>
                  <a:gd name="connsiteX16" fmla="*/ 1904317 w 2385300"/>
                  <a:gd name="connsiteY16" fmla="*/ 888455 h 4342346"/>
                  <a:gd name="connsiteX17" fmla="*/ 1904317 w 2385300"/>
                  <a:gd name="connsiteY17" fmla="*/ 1323982 h 4342346"/>
                  <a:gd name="connsiteX18" fmla="*/ 1888610 w 2385300"/>
                  <a:gd name="connsiteY18" fmla="*/ 1313155 h 4342346"/>
                  <a:gd name="connsiteX19" fmla="*/ 1143082 w 2385300"/>
                  <a:gd name="connsiteY19" fmla="*/ 1119693 h 4342346"/>
                  <a:gd name="connsiteX20" fmla="*/ 397554 w 2385300"/>
                  <a:gd name="connsiteY20" fmla="*/ 1313155 h 4342346"/>
                  <a:gd name="connsiteX21" fmla="*/ 381849 w 2385300"/>
                  <a:gd name="connsiteY21" fmla="*/ 1323981 h 4342346"/>
                  <a:gd name="connsiteX22" fmla="*/ 381849 w 2385300"/>
                  <a:gd name="connsiteY22" fmla="*/ 888455 h 4342346"/>
                  <a:gd name="connsiteX23" fmla="*/ 343781 w 2385300"/>
                  <a:gd name="connsiteY23" fmla="*/ 860482 h 4342346"/>
                  <a:gd name="connsiteX24" fmla="*/ 213420 w 2385300"/>
                  <a:gd name="connsiteY24" fmla="*/ 580179 h 4342346"/>
                  <a:gd name="connsiteX25" fmla="*/ 213420 w 2385300"/>
                  <a:gd name="connsiteY25" fmla="*/ 381480 h 4342346"/>
                  <a:gd name="connsiteX26" fmla="*/ 495301 w 2385300"/>
                  <a:gd name="connsiteY26" fmla="*/ 12568 h 4342346"/>
                  <a:gd name="connsiteX27" fmla="*/ 542813 w 2385300"/>
                  <a:gd name="connsiteY27" fmla="*/ 0 h 4342346"/>
                  <a:gd name="connsiteX0" fmla="*/ 1143082 w 2253754"/>
                  <a:gd name="connsiteY0" fmla="*/ 1119694 h 2781913"/>
                  <a:gd name="connsiteX1" fmla="*/ 1888610 w 2253754"/>
                  <a:gd name="connsiteY1" fmla="*/ 1313156 h 2781913"/>
                  <a:gd name="connsiteX2" fmla="*/ 1904317 w 2253754"/>
                  <a:gd name="connsiteY2" fmla="*/ 1323983 h 2781913"/>
                  <a:gd name="connsiteX3" fmla="*/ 2253754 w 2253754"/>
                  <a:gd name="connsiteY3" fmla="*/ 1673463 h 2781913"/>
                  <a:gd name="connsiteX4" fmla="*/ 2242217 w 2253754"/>
                  <a:gd name="connsiteY4" fmla="*/ 2763723 h 2781913"/>
                  <a:gd name="connsiteX5" fmla="*/ 0 w 2253754"/>
                  <a:gd name="connsiteY5" fmla="*/ 2281166 h 2781913"/>
                  <a:gd name="connsiteX6" fmla="*/ 381849 w 2253754"/>
                  <a:gd name="connsiteY6" fmla="*/ 1323982 h 2781913"/>
                  <a:gd name="connsiteX7" fmla="*/ 397554 w 2253754"/>
                  <a:gd name="connsiteY7" fmla="*/ 1313156 h 2781913"/>
                  <a:gd name="connsiteX8" fmla="*/ 1143082 w 2253754"/>
                  <a:gd name="connsiteY8" fmla="*/ 1119694 h 2781913"/>
                  <a:gd name="connsiteX9" fmla="*/ 542813 w 2253754"/>
                  <a:gd name="connsiteY9" fmla="*/ 0 h 2781913"/>
                  <a:gd name="connsiteX10" fmla="*/ 1743350 w 2253754"/>
                  <a:gd name="connsiteY10" fmla="*/ 0 h 2781913"/>
                  <a:gd name="connsiteX11" fmla="*/ 1790863 w 2253754"/>
                  <a:gd name="connsiteY11" fmla="*/ 12568 h 2781913"/>
                  <a:gd name="connsiteX12" fmla="*/ 2072745 w 2253754"/>
                  <a:gd name="connsiteY12" fmla="*/ 381480 h 2781913"/>
                  <a:gd name="connsiteX13" fmla="*/ 2072745 w 2253754"/>
                  <a:gd name="connsiteY13" fmla="*/ 580179 h 2781913"/>
                  <a:gd name="connsiteX14" fmla="*/ 1942385 w 2253754"/>
                  <a:gd name="connsiteY14" fmla="*/ 860482 h 2781913"/>
                  <a:gd name="connsiteX15" fmla="*/ 1904317 w 2253754"/>
                  <a:gd name="connsiteY15" fmla="*/ 888455 h 2781913"/>
                  <a:gd name="connsiteX16" fmla="*/ 1904317 w 2253754"/>
                  <a:gd name="connsiteY16" fmla="*/ 1323982 h 2781913"/>
                  <a:gd name="connsiteX17" fmla="*/ 1888610 w 2253754"/>
                  <a:gd name="connsiteY17" fmla="*/ 1313155 h 2781913"/>
                  <a:gd name="connsiteX18" fmla="*/ 1143082 w 2253754"/>
                  <a:gd name="connsiteY18" fmla="*/ 1119693 h 2781913"/>
                  <a:gd name="connsiteX19" fmla="*/ 397554 w 2253754"/>
                  <a:gd name="connsiteY19" fmla="*/ 1313155 h 2781913"/>
                  <a:gd name="connsiteX20" fmla="*/ 381849 w 2253754"/>
                  <a:gd name="connsiteY20" fmla="*/ 1323981 h 2781913"/>
                  <a:gd name="connsiteX21" fmla="*/ 381849 w 2253754"/>
                  <a:gd name="connsiteY21" fmla="*/ 888455 h 2781913"/>
                  <a:gd name="connsiteX22" fmla="*/ 343781 w 2253754"/>
                  <a:gd name="connsiteY22" fmla="*/ 860482 h 2781913"/>
                  <a:gd name="connsiteX23" fmla="*/ 213420 w 2253754"/>
                  <a:gd name="connsiteY23" fmla="*/ 580179 h 2781913"/>
                  <a:gd name="connsiteX24" fmla="*/ 213420 w 2253754"/>
                  <a:gd name="connsiteY24" fmla="*/ 381480 h 2781913"/>
                  <a:gd name="connsiteX25" fmla="*/ 495301 w 2253754"/>
                  <a:gd name="connsiteY25" fmla="*/ 12568 h 2781913"/>
                  <a:gd name="connsiteX26" fmla="*/ 542813 w 2253754"/>
                  <a:gd name="connsiteY26" fmla="*/ 0 h 2781913"/>
                  <a:gd name="connsiteX0" fmla="*/ 1143082 w 2253754"/>
                  <a:gd name="connsiteY0" fmla="*/ 1119694 h 2281166"/>
                  <a:gd name="connsiteX1" fmla="*/ 1888610 w 2253754"/>
                  <a:gd name="connsiteY1" fmla="*/ 1313156 h 2281166"/>
                  <a:gd name="connsiteX2" fmla="*/ 1904317 w 2253754"/>
                  <a:gd name="connsiteY2" fmla="*/ 1323983 h 2281166"/>
                  <a:gd name="connsiteX3" fmla="*/ 2253754 w 2253754"/>
                  <a:gd name="connsiteY3" fmla="*/ 1673463 h 2281166"/>
                  <a:gd name="connsiteX4" fmla="*/ 0 w 2253754"/>
                  <a:gd name="connsiteY4" fmla="*/ 2281166 h 2281166"/>
                  <a:gd name="connsiteX5" fmla="*/ 381849 w 2253754"/>
                  <a:gd name="connsiteY5" fmla="*/ 1323982 h 2281166"/>
                  <a:gd name="connsiteX6" fmla="*/ 397554 w 2253754"/>
                  <a:gd name="connsiteY6" fmla="*/ 1313156 h 2281166"/>
                  <a:gd name="connsiteX7" fmla="*/ 1143082 w 2253754"/>
                  <a:gd name="connsiteY7" fmla="*/ 1119694 h 2281166"/>
                  <a:gd name="connsiteX8" fmla="*/ 542813 w 2253754"/>
                  <a:gd name="connsiteY8" fmla="*/ 0 h 2281166"/>
                  <a:gd name="connsiteX9" fmla="*/ 1743350 w 2253754"/>
                  <a:gd name="connsiteY9" fmla="*/ 0 h 2281166"/>
                  <a:gd name="connsiteX10" fmla="*/ 1790863 w 2253754"/>
                  <a:gd name="connsiteY10" fmla="*/ 12568 h 2281166"/>
                  <a:gd name="connsiteX11" fmla="*/ 2072745 w 2253754"/>
                  <a:gd name="connsiteY11" fmla="*/ 381480 h 2281166"/>
                  <a:gd name="connsiteX12" fmla="*/ 2072745 w 2253754"/>
                  <a:gd name="connsiteY12" fmla="*/ 580179 h 2281166"/>
                  <a:gd name="connsiteX13" fmla="*/ 1942385 w 2253754"/>
                  <a:gd name="connsiteY13" fmla="*/ 860482 h 2281166"/>
                  <a:gd name="connsiteX14" fmla="*/ 1904317 w 2253754"/>
                  <a:gd name="connsiteY14" fmla="*/ 888455 h 2281166"/>
                  <a:gd name="connsiteX15" fmla="*/ 1904317 w 2253754"/>
                  <a:gd name="connsiteY15" fmla="*/ 1323982 h 2281166"/>
                  <a:gd name="connsiteX16" fmla="*/ 1888610 w 2253754"/>
                  <a:gd name="connsiteY16" fmla="*/ 1313155 h 2281166"/>
                  <a:gd name="connsiteX17" fmla="*/ 1143082 w 2253754"/>
                  <a:gd name="connsiteY17" fmla="*/ 1119693 h 2281166"/>
                  <a:gd name="connsiteX18" fmla="*/ 397554 w 2253754"/>
                  <a:gd name="connsiteY18" fmla="*/ 1313155 h 2281166"/>
                  <a:gd name="connsiteX19" fmla="*/ 381849 w 2253754"/>
                  <a:gd name="connsiteY19" fmla="*/ 1323981 h 2281166"/>
                  <a:gd name="connsiteX20" fmla="*/ 381849 w 2253754"/>
                  <a:gd name="connsiteY20" fmla="*/ 888455 h 2281166"/>
                  <a:gd name="connsiteX21" fmla="*/ 343781 w 2253754"/>
                  <a:gd name="connsiteY21" fmla="*/ 860482 h 2281166"/>
                  <a:gd name="connsiteX22" fmla="*/ 213420 w 2253754"/>
                  <a:gd name="connsiteY22" fmla="*/ 580179 h 2281166"/>
                  <a:gd name="connsiteX23" fmla="*/ 213420 w 2253754"/>
                  <a:gd name="connsiteY23" fmla="*/ 381480 h 2281166"/>
                  <a:gd name="connsiteX24" fmla="*/ 495301 w 2253754"/>
                  <a:gd name="connsiteY24" fmla="*/ 12568 h 2281166"/>
                  <a:gd name="connsiteX25" fmla="*/ 542813 w 2253754"/>
                  <a:gd name="connsiteY25" fmla="*/ 0 h 2281166"/>
                  <a:gd name="connsiteX0" fmla="*/ 929662 w 2040334"/>
                  <a:gd name="connsiteY0" fmla="*/ 1119694 h 1673463"/>
                  <a:gd name="connsiteX1" fmla="*/ 1675190 w 2040334"/>
                  <a:gd name="connsiteY1" fmla="*/ 1313156 h 1673463"/>
                  <a:gd name="connsiteX2" fmla="*/ 1690897 w 2040334"/>
                  <a:gd name="connsiteY2" fmla="*/ 1323983 h 1673463"/>
                  <a:gd name="connsiteX3" fmla="*/ 2040334 w 2040334"/>
                  <a:gd name="connsiteY3" fmla="*/ 1673463 h 1673463"/>
                  <a:gd name="connsiteX4" fmla="*/ 168429 w 2040334"/>
                  <a:gd name="connsiteY4" fmla="*/ 1323982 h 1673463"/>
                  <a:gd name="connsiteX5" fmla="*/ 184134 w 2040334"/>
                  <a:gd name="connsiteY5" fmla="*/ 1313156 h 1673463"/>
                  <a:gd name="connsiteX6" fmla="*/ 929662 w 2040334"/>
                  <a:gd name="connsiteY6" fmla="*/ 1119694 h 1673463"/>
                  <a:gd name="connsiteX7" fmla="*/ 329393 w 2040334"/>
                  <a:gd name="connsiteY7" fmla="*/ 0 h 1673463"/>
                  <a:gd name="connsiteX8" fmla="*/ 1529930 w 2040334"/>
                  <a:gd name="connsiteY8" fmla="*/ 0 h 1673463"/>
                  <a:gd name="connsiteX9" fmla="*/ 1577443 w 2040334"/>
                  <a:gd name="connsiteY9" fmla="*/ 12568 h 1673463"/>
                  <a:gd name="connsiteX10" fmla="*/ 1859325 w 2040334"/>
                  <a:gd name="connsiteY10" fmla="*/ 381480 h 1673463"/>
                  <a:gd name="connsiteX11" fmla="*/ 1859325 w 2040334"/>
                  <a:gd name="connsiteY11" fmla="*/ 580179 h 1673463"/>
                  <a:gd name="connsiteX12" fmla="*/ 1728965 w 2040334"/>
                  <a:gd name="connsiteY12" fmla="*/ 860482 h 1673463"/>
                  <a:gd name="connsiteX13" fmla="*/ 1690897 w 2040334"/>
                  <a:gd name="connsiteY13" fmla="*/ 888455 h 1673463"/>
                  <a:gd name="connsiteX14" fmla="*/ 1690897 w 2040334"/>
                  <a:gd name="connsiteY14" fmla="*/ 1323982 h 1673463"/>
                  <a:gd name="connsiteX15" fmla="*/ 1675190 w 2040334"/>
                  <a:gd name="connsiteY15" fmla="*/ 1313155 h 1673463"/>
                  <a:gd name="connsiteX16" fmla="*/ 929662 w 2040334"/>
                  <a:gd name="connsiteY16" fmla="*/ 1119693 h 1673463"/>
                  <a:gd name="connsiteX17" fmla="*/ 184134 w 2040334"/>
                  <a:gd name="connsiteY17" fmla="*/ 1313155 h 1673463"/>
                  <a:gd name="connsiteX18" fmla="*/ 168429 w 2040334"/>
                  <a:gd name="connsiteY18" fmla="*/ 1323981 h 1673463"/>
                  <a:gd name="connsiteX19" fmla="*/ 168429 w 2040334"/>
                  <a:gd name="connsiteY19" fmla="*/ 888455 h 1673463"/>
                  <a:gd name="connsiteX20" fmla="*/ 130361 w 2040334"/>
                  <a:gd name="connsiteY20" fmla="*/ 860482 h 1673463"/>
                  <a:gd name="connsiteX21" fmla="*/ 0 w 2040334"/>
                  <a:gd name="connsiteY21" fmla="*/ 580179 h 1673463"/>
                  <a:gd name="connsiteX22" fmla="*/ 0 w 2040334"/>
                  <a:gd name="connsiteY22" fmla="*/ 381480 h 1673463"/>
                  <a:gd name="connsiteX23" fmla="*/ 281881 w 2040334"/>
                  <a:gd name="connsiteY23" fmla="*/ 12568 h 1673463"/>
                  <a:gd name="connsiteX24" fmla="*/ 329393 w 2040334"/>
                  <a:gd name="connsiteY24" fmla="*/ 0 h 1673463"/>
                  <a:gd name="connsiteX0" fmla="*/ 929662 w 2040334"/>
                  <a:gd name="connsiteY0" fmla="*/ 1119694 h 1767645"/>
                  <a:gd name="connsiteX1" fmla="*/ 1675190 w 2040334"/>
                  <a:gd name="connsiteY1" fmla="*/ 1313156 h 1767645"/>
                  <a:gd name="connsiteX2" fmla="*/ 1690897 w 2040334"/>
                  <a:gd name="connsiteY2" fmla="*/ 1323983 h 1767645"/>
                  <a:gd name="connsiteX3" fmla="*/ 2040334 w 2040334"/>
                  <a:gd name="connsiteY3" fmla="*/ 1673463 h 1767645"/>
                  <a:gd name="connsiteX4" fmla="*/ 168429 w 2040334"/>
                  <a:gd name="connsiteY4" fmla="*/ 1323982 h 1767645"/>
                  <a:gd name="connsiteX5" fmla="*/ 184134 w 2040334"/>
                  <a:gd name="connsiteY5" fmla="*/ 1313156 h 1767645"/>
                  <a:gd name="connsiteX6" fmla="*/ 929662 w 2040334"/>
                  <a:gd name="connsiteY6" fmla="*/ 1119694 h 1767645"/>
                  <a:gd name="connsiteX7" fmla="*/ 329393 w 2040334"/>
                  <a:gd name="connsiteY7" fmla="*/ 0 h 1767645"/>
                  <a:gd name="connsiteX8" fmla="*/ 1529930 w 2040334"/>
                  <a:gd name="connsiteY8" fmla="*/ 0 h 1767645"/>
                  <a:gd name="connsiteX9" fmla="*/ 1577443 w 2040334"/>
                  <a:gd name="connsiteY9" fmla="*/ 12568 h 1767645"/>
                  <a:gd name="connsiteX10" fmla="*/ 1859325 w 2040334"/>
                  <a:gd name="connsiteY10" fmla="*/ 381480 h 1767645"/>
                  <a:gd name="connsiteX11" fmla="*/ 1859325 w 2040334"/>
                  <a:gd name="connsiteY11" fmla="*/ 580179 h 1767645"/>
                  <a:gd name="connsiteX12" fmla="*/ 1728965 w 2040334"/>
                  <a:gd name="connsiteY12" fmla="*/ 860482 h 1767645"/>
                  <a:gd name="connsiteX13" fmla="*/ 1690897 w 2040334"/>
                  <a:gd name="connsiteY13" fmla="*/ 888455 h 1767645"/>
                  <a:gd name="connsiteX14" fmla="*/ 1690897 w 2040334"/>
                  <a:gd name="connsiteY14" fmla="*/ 1323982 h 1767645"/>
                  <a:gd name="connsiteX15" fmla="*/ 1675190 w 2040334"/>
                  <a:gd name="connsiteY15" fmla="*/ 1313155 h 1767645"/>
                  <a:gd name="connsiteX16" fmla="*/ 929662 w 2040334"/>
                  <a:gd name="connsiteY16" fmla="*/ 1119693 h 1767645"/>
                  <a:gd name="connsiteX17" fmla="*/ 184134 w 2040334"/>
                  <a:gd name="connsiteY17" fmla="*/ 1313155 h 1767645"/>
                  <a:gd name="connsiteX18" fmla="*/ 101497 w 2040334"/>
                  <a:gd name="connsiteY18" fmla="*/ 1767645 h 1767645"/>
                  <a:gd name="connsiteX19" fmla="*/ 168429 w 2040334"/>
                  <a:gd name="connsiteY19" fmla="*/ 888455 h 1767645"/>
                  <a:gd name="connsiteX20" fmla="*/ 130361 w 2040334"/>
                  <a:gd name="connsiteY20" fmla="*/ 860482 h 1767645"/>
                  <a:gd name="connsiteX21" fmla="*/ 0 w 2040334"/>
                  <a:gd name="connsiteY21" fmla="*/ 580179 h 1767645"/>
                  <a:gd name="connsiteX22" fmla="*/ 0 w 2040334"/>
                  <a:gd name="connsiteY22" fmla="*/ 381480 h 1767645"/>
                  <a:gd name="connsiteX23" fmla="*/ 281881 w 2040334"/>
                  <a:gd name="connsiteY23" fmla="*/ 12568 h 1767645"/>
                  <a:gd name="connsiteX24" fmla="*/ 329393 w 2040334"/>
                  <a:gd name="connsiteY24" fmla="*/ 0 h 1767645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929662 w 2040334"/>
                  <a:gd name="connsiteY16" fmla="*/ 1119693 h 1849250"/>
                  <a:gd name="connsiteX17" fmla="*/ 686123 w 2040334"/>
                  <a:gd name="connsiteY17" fmla="*/ 1849250 h 1849250"/>
                  <a:gd name="connsiteX18" fmla="*/ 101497 w 2040334"/>
                  <a:gd name="connsiteY18" fmla="*/ 1767645 h 1849250"/>
                  <a:gd name="connsiteX19" fmla="*/ 168429 w 2040334"/>
                  <a:gd name="connsiteY19" fmla="*/ 888455 h 1849250"/>
                  <a:gd name="connsiteX20" fmla="*/ 130361 w 2040334"/>
                  <a:gd name="connsiteY20" fmla="*/ 860482 h 1849250"/>
                  <a:gd name="connsiteX21" fmla="*/ 0 w 2040334"/>
                  <a:gd name="connsiteY21" fmla="*/ 580179 h 1849250"/>
                  <a:gd name="connsiteX22" fmla="*/ 0 w 2040334"/>
                  <a:gd name="connsiteY22" fmla="*/ 381480 h 1849250"/>
                  <a:gd name="connsiteX23" fmla="*/ 281881 w 2040334"/>
                  <a:gd name="connsiteY23" fmla="*/ 12568 h 1849250"/>
                  <a:gd name="connsiteX24" fmla="*/ 329393 w 2040334"/>
                  <a:gd name="connsiteY24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1675190 w 2040334"/>
                  <a:gd name="connsiteY15" fmla="*/ 1313155 h 1849250"/>
                  <a:gd name="connsiteX16" fmla="*/ 686123 w 2040334"/>
                  <a:gd name="connsiteY16" fmla="*/ 1849250 h 1849250"/>
                  <a:gd name="connsiteX17" fmla="*/ 101497 w 2040334"/>
                  <a:gd name="connsiteY17" fmla="*/ 1767645 h 1849250"/>
                  <a:gd name="connsiteX18" fmla="*/ 168429 w 2040334"/>
                  <a:gd name="connsiteY18" fmla="*/ 888455 h 1849250"/>
                  <a:gd name="connsiteX19" fmla="*/ 130361 w 2040334"/>
                  <a:gd name="connsiteY19" fmla="*/ 860482 h 1849250"/>
                  <a:gd name="connsiteX20" fmla="*/ 0 w 2040334"/>
                  <a:gd name="connsiteY20" fmla="*/ 580179 h 1849250"/>
                  <a:gd name="connsiteX21" fmla="*/ 0 w 2040334"/>
                  <a:gd name="connsiteY21" fmla="*/ 381480 h 1849250"/>
                  <a:gd name="connsiteX22" fmla="*/ 281881 w 2040334"/>
                  <a:gd name="connsiteY22" fmla="*/ 12568 h 1849250"/>
                  <a:gd name="connsiteX23" fmla="*/ 329393 w 2040334"/>
                  <a:gd name="connsiteY23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1690897 w 2040334"/>
                  <a:gd name="connsiteY14" fmla="*/ 1323982 h 1849250"/>
                  <a:gd name="connsiteX15" fmla="*/ 686123 w 2040334"/>
                  <a:gd name="connsiteY15" fmla="*/ 1849250 h 1849250"/>
                  <a:gd name="connsiteX16" fmla="*/ 101497 w 2040334"/>
                  <a:gd name="connsiteY16" fmla="*/ 1767645 h 1849250"/>
                  <a:gd name="connsiteX17" fmla="*/ 168429 w 2040334"/>
                  <a:gd name="connsiteY17" fmla="*/ 888455 h 1849250"/>
                  <a:gd name="connsiteX18" fmla="*/ 130361 w 2040334"/>
                  <a:gd name="connsiteY18" fmla="*/ 860482 h 1849250"/>
                  <a:gd name="connsiteX19" fmla="*/ 0 w 2040334"/>
                  <a:gd name="connsiteY19" fmla="*/ 580179 h 1849250"/>
                  <a:gd name="connsiteX20" fmla="*/ 0 w 2040334"/>
                  <a:gd name="connsiteY20" fmla="*/ 381480 h 1849250"/>
                  <a:gd name="connsiteX21" fmla="*/ 281881 w 2040334"/>
                  <a:gd name="connsiteY21" fmla="*/ 12568 h 1849250"/>
                  <a:gd name="connsiteX22" fmla="*/ 329393 w 2040334"/>
                  <a:gd name="connsiteY22" fmla="*/ 0 h 1849250"/>
                  <a:gd name="connsiteX0" fmla="*/ 929662 w 2040334"/>
                  <a:gd name="connsiteY0" fmla="*/ 1119694 h 1849250"/>
                  <a:gd name="connsiteX1" fmla="*/ 1675190 w 2040334"/>
                  <a:gd name="connsiteY1" fmla="*/ 1313156 h 1849250"/>
                  <a:gd name="connsiteX2" fmla="*/ 1690897 w 2040334"/>
                  <a:gd name="connsiteY2" fmla="*/ 1323983 h 1849250"/>
                  <a:gd name="connsiteX3" fmla="*/ 2040334 w 2040334"/>
                  <a:gd name="connsiteY3" fmla="*/ 1673463 h 1849250"/>
                  <a:gd name="connsiteX4" fmla="*/ 168429 w 2040334"/>
                  <a:gd name="connsiteY4" fmla="*/ 1323982 h 1849250"/>
                  <a:gd name="connsiteX5" fmla="*/ 184134 w 2040334"/>
                  <a:gd name="connsiteY5" fmla="*/ 1313156 h 1849250"/>
                  <a:gd name="connsiteX6" fmla="*/ 929662 w 2040334"/>
                  <a:gd name="connsiteY6" fmla="*/ 1119694 h 1849250"/>
                  <a:gd name="connsiteX7" fmla="*/ 329393 w 2040334"/>
                  <a:gd name="connsiteY7" fmla="*/ 0 h 1849250"/>
                  <a:gd name="connsiteX8" fmla="*/ 1529930 w 2040334"/>
                  <a:gd name="connsiteY8" fmla="*/ 0 h 1849250"/>
                  <a:gd name="connsiteX9" fmla="*/ 1577443 w 2040334"/>
                  <a:gd name="connsiteY9" fmla="*/ 12568 h 1849250"/>
                  <a:gd name="connsiteX10" fmla="*/ 1859325 w 2040334"/>
                  <a:gd name="connsiteY10" fmla="*/ 381480 h 1849250"/>
                  <a:gd name="connsiteX11" fmla="*/ 1859325 w 2040334"/>
                  <a:gd name="connsiteY11" fmla="*/ 580179 h 1849250"/>
                  <a:gd name="connsiteX12" fmla="*/ 1728965 w 2040334"/>
                  <a:gd name="connsiteY12" fmla="*/ 860482 h 1849250"/>
                  <a:gd name="connsiteX13" fmla="*/ 1690897 w 2040334"/>
                  <a:gd name="connsiteY13" fmla="*/ 888455 h 1849250"/>
                  <a:gd name="connsiteX14" fmla="*/ 686123 w 2040334"/>
                  <a:gd name="connsiteY14" fmla="*/ 1849250 h 1849250"/>
                  <a:gd name="connsiteX15" fmla="*/ 101497 w 2040334"/>
                  <a:gd name="connsiteY15" fmla="*/ 1767645 h 1849250"/>
                  <a:gd name="connsiteX16" fmla="*/ 168429 w 2040334"/>
                  <a:gd name="connsiteY16" fmla="*/ 888455 h 1849250"/>
                  <a:gd name="connsiteX17" fmla="*/ 130361 w 2040334"/>
                  <a:gd name="connsiteY17" fmla="*/ 860482 h 1849250"/>
                  <a:gd name="connsiteX18" fmla="*/ 0 w 2040334"/>
                  <a:gd name="connsiteY18" fmla="*/ 580179 h 1849250"/>
                  <a:gd name="connsiteX19" fmla="*/ 0 w 2040334"/>
                  <a:gd name="connsiteY19" fmla="*/ 381480 h 1849250"/>
                  <a:gd name="connsiteX20" fmla="*/ 281881 w 2040334"/>
                  <a:gd name="connsiteY20" fmla="*/ 12568 h 1849250"/>
                  <a:gd name="connsiteX21" fmla="*/ 329393 w 2040334"/>
                  <a:gd name="connsiteY21" fmla="*/ 0 h 1849250"/>
                  <a:gd name="connsiteX0" fmla="*/ 929662 w 2040334"/>
                  <a:gd name="connsiteY0" fmla="*/ 1119694 h 2071082"/>
                  <a:gd name="connsiteX1" fmla="*/ 1675190 w 2040334"/>
                  <a:gd name="connsiteY1" fmla="*/ 1313156 h 2071082"/>
                  <a:gd name="connsiteX2" fmla="*/ 1690897 w 2040334"/>
                  <a:gd name="connsiteY2" fmla="*/ 1323983 h 2071082"/>
                  <a:gd name="connsiteX3" fmla="*/ 2040334 w 2040334"/>
                  <a:gd name="connsiteY3" fmla="*/ 1673463 h 2071082"/>
                  <a:gd name="connsiteX4" fmla="*/ 168429 w 2040334"/>
                  <a:gd name="connsiteY4" fmla="*/ 1323982 h 2071082"/>
                  <a:gd name="connsiteX5" fmla="*/ 184134 w 2040334"/>
                  <a:gd name="connsiteY5" fmla="*/ 1313156 h 2071082"/>
                  <a:gd name="connsiteX6" fmla="*/ 929662 w 2040334"/>
                  <a:gd name="connsiteY6" fmla="*/ 1119694 h 2071082"/>
                  <a:gd name="connsiteX7" fmla="*/ 329393 w 2040334"/>
                  <a:gd name="connsiteY7" fmla="*/ 0 h 2071082"/>
                  <a:gd name="connsiteX8" fmla="*/ 1529930 w 2040334"/>
                  <a:gd name="connsiteY8" fmla="*/ 0 h 2071082"/>
                  <a:gd name="connsiteX9" fmla="*/ 1577443 w 2040334"/>
                  <a:gd name="connsiteY9" fmla="*/ 12568 h 2071082"/>
                  <a:gd name="connsiteX10" fmla="*/ 1859325 w 2040334"/>
                  <a:gd name="connsiteY10" fmla="*/ 381480 h 2071082"/>
                  <a:gd name="connsiteX11" fmla="*/ 1859325 w 2040334"/>
                  <a:gd name="connsiteY11" fmla="*/ 580179 h 2071082"/>
                  <a:gd name="connsiteX12" fmla="*/ 1728965 w 2040334"/>
                  <a:gd name="connsiteY12" fmla="*/ 860482 h 2071082"/>
                  <a:gd name="connsiteX13" fmla="*/ 1690897 w 2040334"/>
                  <a:gd name="connsiteY13" fmla="*/ 888455 h 2071082"/>
                  <a:gd name="connsiteX14" fmla="*/ 1706836 w 2040334"/>
                  <a:gd name="connsiteY14" fmla="*/ 2071082 h 2071082"/>
                  <a:gd name="connsiteX15" fmla="*/ 101497 w 2040334"/>
                  <a:gd name="connsiteY15" fmla="*/ 1767645 h 2071082"/>
                  <a:gd name="connsiteX16" fmla="*/ 168429 w 2040334"/>
                  <a:gd name="connsiteY16" fmla="*/ 888455 h 2071082"/>
                  <a:gd name="connsiteX17" fmla="*/ 130361 w 2040334"/>
                  <a:gd name="connsiteY17" fmla="*/ 860482 h 2071082"/>
                  <a:gd name="connsiteX18" fmla="*/ 0 w 2040334"/>
                  <a:gd name="connsiteY18" fmla="*/ 580179 h 2071082"/>
                  <a:gd name="connsiteX19" fmla="*/ 0 w 2040334"/>
                  <a:gd name="connsiteY19" fmla="*/ 381480 h 2071082"/>
                  <a:gd name="connsiteX20" fmla="*/ 281881 w 2040334"/>
                  <a:gd name="connsiteY20" fmla="*/ 12568 h 2071082"/>
                  <a:gd name="connsiteX21" fmla="*/ 329393 w 2040334"/>
                  <a:gd name="connsiteY21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184134 w 1859325"/>
                  <a:gd name="connsiteY4" fmla="*/ 1313156 h 2071082"/>
                  <a:gd name="connsiteX5" fmla="*/ 929662 w 1859325"/>
                  <a:gd name="connsiteY5" fmla="*/ 1119694 h 2071082"/>
                  <a:gd name="connsiteX6" fmla="*/ 329393 w 1859325"/>
                  <a:gd name="connsiteY6" fmla="*/ 0 h 2071082"/>
                  <a:gd name="connsiteX7" fmla="*/ 1529930 w 1859325"/>
                  <a:gd name="connsiteY7" fmla="*/ 0 h 2071082"/>
                  <a:gd name="connsiteX8" fmla="*/ 1577443 w 1859325"/>
                  <a:gd name="connsiteY8" fmla="*/ 12568 h 2071082"/>
                  <a:gd name="connsiteX9" fmla="*/ 1859325 w 1859325"/>
                  <a:gd name="connsiteY9" fmla="*/ 381480 h 2071082"/>
                  <a:gd name="connsiteX10" fmla="*/ 1859325 w 1859325"/>
                  <a:gd name="connsiteY10" fmla="*/ 580179 h 2071082"/>
                  <a:gd name="connsiteX11" fmla="*/ 1728965 w 1859325"/>
                  <a:gd name="connsiteY11" fmla="*/ 860482 h 2071082"/>
                  <a:gd name="connsiteX12" fmla="*/ 1690897 w 1859325"/>
                  <a:gd name="connsiteY12" fmla="*/ 888455 h 2071082"/>
                  <a:gd name="connsiteX13" fmla="*/ 1706836 w 1859325"/>
                  <a:gd name="connsiteY13" fmla="*/ 2071082 h 2071082"/>
                  <a:gd name="connsiteX14" fmla="*/ 101497 w 1859325"/>
                  <a:gd name="connsiteY14" fmla="*/ 1767645 h 2071082"/>
                  <a:gd name="connsiteX15" fmla="*/ 168429 w 1859325"/>
                  <a:gd name="connsiteY15" fmla="*/ 888455 h 2071082"/>
                  <a:gd name="connsiteX16" fmla="*/ 130361 w 1859325"/>
                  <a:gd name="connsiteY16" fmla="*/ 860482 h 2071082"/>
                  <a:gd name="connsiteX17" fmla="*/ 0 w 1859325"/>
                  <a:gd name="connsiteY17" fmla="*/ 580179 h 2071082"/>
                  <a:gd name="connsiteX18" fmla="*/ 0 w 1859325"/>
                  <a:gd name="connsiteY18" fmla="*/ 381480 h 2071082"/>
                  <a:gd name="connsiteX19" fmla="*/ 281881 w 1859325"/>
                  <a:gd name="connsiteY19" fmla="*/ 12568 h 2071082"/>
                  <a:gd name="connsiteX20" fmla="*/ 329393 w 1859325"/>
                  <a:gd name="connsiteY20" fmla="*/ 0 h 2071082"/>
                  <a:gd name="connsiteX0" fmla="*/ 929662 w 1859325"/>
                  <a:gd name="connsiteY0" fmla="*/ 1119694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929662 w 1859325"/>
                  <a:gd name="connsiteY4" fmla="*/ 1119694 h 2071082"/>
                  <a:gd name="connsiteX5" fmla="*/ 329393 w 1859325"/>
                  <a:gd name="connsiteY5" fmla="*/ 0 h 2071082"/>
                  <a:gd name="connsiteX6" fmla="*/ 1529930 w 1859325"/>
                  <a:gd name="connsiteY6" fmla="*/ 0 h 2071082"/>
                  <a:gd name="connsiteX7" fmla="*/ 1577443 w 1859325"/>
                  <a:gd name="connsiteY7" fmla="*/ 12568 h 2071082"/>
                  <a:gd name="connsiteX8" fmla="*/ 1859325 w 1859325"/>
                  <a:gd name="connsiteY8" fmla="*/ 381480 h 2071082"/>
                  <a:gd name="connsiteX9" fmla="*/ 1859325 w 1859325"/>
                  <a:gd name="connsiteY9" fmla="*/ 580179 h 2071082"/>
                  <a:gd name="connsiteX10" fmla="*/ 1728965 w 1859325"/>
                  <a:gd name="connsiteY10" fmla="*/ 860482 h 2071082"/>
                  <a:gd name="connsiteX11" fmla="*/ 1690897 w 1859325"/>
                  <a:gd name="connsiteY11" fmla="*/ 888455 h 2071082"/>
                  <a:gd name="connsiteX12" fmla="*/ 1706836 w 1859325"/>
                  <a:gd name="connsiteY12" fmla="*/ 2071082 h 2071082"/>
                  <a:gd name="connsiteX13" fmla="*/ 101497 w 1859325"/>
                  <a:gd name="connsiteY13" fmla="*/ 1767645 h 2071082"/>
                  <a:gd name="connsiteX14" fmla="*/ 168429 w 1859325"/>
                  <a:gd name="connsiteY14" fmla="*/ 888455 h 2071082"/>
                  <a:gd name="connsiteX15" fmla="*/ 130361 w 1859325"/>
                  <a:gd name="connsiteY15" fmla="*/ 860482 h 2071082"/>
                  <a:gd name="connsiteX16" fmla="*/ 0 w 1859325"/>
                  <a:gd name="connsiteY16" fmla="*/ 580179 h 2071082"/>
                  <a:gd name="connsiteX17" fmla="*/ 0 w 1859325"/>
                  <a:gd name="connsiteY17" fmla="*/ 381480 h 2071082"/>
                  <a:gd name="connsiteX18" fmla="*/ 281881 w 1859325"/>
                  <a:gd name="connsiteY18" fmla="*/ 12568 h 2071082"/>
                  <a:gd name="connsiteX19" fmla="*/ 329393 w 1859325"/>
                  <a:gd name="connsiteY19" fmla="*/ 0 h 2071082"/>
                  <a:gd name="connsiteX0" fmla="*/ 168429 w 1859325"/>
                  <a:gd name="connsiteY0" fmla="*/ 1323982 h 2071082"/>
                  <a:gd name="connsiteX1" fmla="*/ 1675190 w 1859325"/>
                  <a:gd name="connsiteY1" fmla="*/ 1313156 h 2071082"/>
                  <a:gd name="connsiteX2" fmla="*/ 1690897 w 1859325"/>
                  <a:gd name="connsiteY2" fmla="*/ 1323983 h 2071082"/>
                  <a:gd name="connsiteX3" fmla="*/ 168429 w 1859325"/>
                  <a:gd name="connsiteY3" fmla="*/ 1323982 h 2071082"/>
                  <a:gd name="connsiteX4" fmla="*/ 329393 w 1859325"/>
                  <a:gd name="connsiteY4" fmla="*/ 0 h 2071082"/>
                  <a:gd name="connsiteX5" fmla="*/ 1529930 w 1859325"/>
                  <a:gd name="connsiteY5" fmla="*/ 0 h 2071082"/>
                  <a:gd name="connsiteX6" fmla="*/ 1577443 w 1859325"/>
                  <a:gd name="connsiteY6" fmla="*/ 12568 h 2071082"/>
                  <a:gd name="connsiteX7" fmla="*/ 1859325 w 1859325"/>
                  <a:gd name="connsiteY7" fmla="*/ 381480 h 2071082"/>
                  <a:gd name="connsiteX8" fmla="*/ 1859325 w 1859325"/>
                  <a:gd name="connsiteY8" fmla="*/ 580179 h 2071082"/>
                  <a:gd name="connsiteX9" fmla="*/ 1728965 w 1859325"/>
                  <a:gd name="connsiteY9" fmla="*/ 860482 h 2071082"/>
                  <a:gd name="connsiteX10" fmla="*/ 1690897 w 1859325"/>
                  <a:gd name="connsiteY10" fmla="*/ 888455 h 2071082"/>
                  <a:gd name="connsiteX11" fmla="*/ 1706836 w 1859325"/>
                  <a:gd name="connsiteY11" fmla="*/ 2071082 h 2071082"/>
                  <a:gd name="connsiteX12" fmla="*/ 101497 w 1859325"/>
                  <a:gd name="connsiteY12" fmla="*/ 1767645 h 2071082"/>
                  <a:gd name="connsiteX13" fmla="*/ 168429 w 1859325"/>
                  <a:gd name="connsiteY13" fmla="*/ 888455 h 2071082"/>
                  <a:gd name="connsiteX14" fmla="*/ 130361 w 1859325"/>
                  <a:gd name="connsiteY14" fmla="*/ 860482 h 2071082"/>
                  <a:gd name="connsiteX15" fmla="*/ 0 w 1859325"/>
                  <a:gd name="connsiteY15" fmla="*/ 580179 h 2071082"/>
                  <a:gd name="connsiteX16" fmla="*/ 0 w 1859325"/>
                  <a:gd name="connsiteY16" fmla="*/ 381480 h 2071082"/>
                  <a:gd name="connsiteX17" fmla="*/ 281881 w 1859325"/>
                  <a:gd name="connsiteY17" fmla="*/ 12568 h 2071082"/>
                  <a:gd name="connsiteX18" fmla="*/ 329393 w 1859325"/>
                  <a:gd name="connsiteY18" fmla="*/ 0 h 2071082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706836 w 1859325"/>
                  <a:gd name="connsiteY11" fmla="*/ 2071082 h 2081907"/>
                  <a:gd name="connsiteX12" fmla="*/ 118230 w 1859325"/>
                  <a:gd name="connsiteY12" fmla="*/ 2081907 h 2081907"/>
                  <a:gd name="connsiteX13" fmla="*/ 168429 w 1859325"/>
                  <a:gd name="connsiteY13" fmla="*/ 888455 h 2081907"/>
                  <a:gd name="connsiteX14" fmla="*/ 130361 w 1859325"/>
                  <a:gd name="connsiteY14" fmla="*/ 860482 h 2081907"/>
                  <a:gd name="connsiteX15" fmla="*/ 0 w 1859325"/>
                  <a:gd name="connsiteY15" fmla="*/ 580179 h 2081907"/>
                  <a:gd name="connsiteX16" fmla="*/ 0 w 1859325"/>
                  <a:gd name="connsiteY16" fmla="*/ 381480 h 2081907"/>
                  <a:gd name="connsiteX17" fmla="*/ 281881 w 1859325"/>
                  <a:gd name="connsiteY17" fmla="*/ 12568 h 2081907"/>
                  <a:gd name="connsiteX18" fmla="*/ 329393 w 1859325"/>
                  <a:gd name="connsiteY18" fmla="*/ 0 h 2081907"/>
                  <a:gd name="connsiteX0" fmla="*/ 168429 w 1859325"/>
                  <a:gd name="connsiteY0" fmla="*/ 1323982 h 2081907"/>
                  <a:gd name="connsiteX1" fmla="*/ 1675190 w 1859325"/>
                  <a:gd name="connsiteY1" fmla="*/ 1313156 h 2081907"/>
                  <a:gd name="connsiteX2" fmla="*/ 1690897 w 1859325"/>
                  <a:gd name="connsiteY2" fmla="*/ 1323983 h 2081907"/>
                  <a:gd name="connsiteX3" fmla="*/ 168429 w 1859325"/>
                  <a:gd name="connsiteY3" fmla="*/ 1323982 h 2081907"/>
                  <a:gd name="connsiteX4" fmla="*/ 329393 w 1859325"/>
                  <a:gd name="connsiteY4" fmla="*/ 0 h 2081907"/>
                  <a:gd name="connsiteX5" fmla="*/ 1529930 w 1859325"/>
                  <a:gd name="connsiteY5" fmla="*/ 0 h 2081907"/>
                  <a:gd name="connsiteX6" fmla="*/ 1577443 w 1859325"/>
                  <a:gd name="connsiteY6" fmla="*/ 12568 h 2081907"/>
                  <a:gd name="connsiteX7" fmla="*/ 1859325 w 1859325"/>
                  <a:gd name="connsiteY7" fmla="*/ 381480 h 2081907"/>
                  <a:gd name="connsiteX8" fmla="*/ 1859325 w 1859325"/>
                  <a:gd name="connsiteY8" fmla="*/ 580179 h 2081907"/>
                  <a:gd name="connsiteX9" fmla="*/ 1728965 w 1859325"/>
                  <a:gd name="connsiteY9" fmla="*/ 860482 h 2081907"/>
                  <a:gd name="connsiteX10" fmla="*/ 1690897 w 1859325"/>
                  <a:gd name="connsiteY10" fmla="*/ 888455 h 2081907"/>
                  <a:gd name="connsiteX11" fmla="*/ 118230 w 1859325"/>
                  <a:gd name="connsiteY11" fmla="*/ 2081907 h 2081907"/>
                  <a:gd name="connsiteX12" fmla="*/ 168429 w 1859325"/>
                  <a:gd name="connsiteY12" fmla="*/ 888455 h 2081907"/>
                  <a:gd name="connsiteX13" fmla="*/ 130361 w 1859325"/>
                  <a:gd name="connsiteY13" fmla="*/ 860482 h 2081907"/>
                  <a:gd name="connsiteX14" fmla="*/ 0 w 1859325"/>
                  <a:gd name="connsiteY14" fmla="*/ 580179 h 2081907"/>
                  <a:gd name="connsiteX15" fmla="*/ 0 w 1859325"/>
                  <a:gd name="connsiteY15" fmla="*/ 381480 h 2081907"/>
                  <a:gd name="connsiteX16" fmla="*/ 281881 w 1859325"/>
                  <a:gd name="connsiteY16" fmla="*/ 12568 h 2081907"/>
                  <a:gd name="connsiteX17" fmla="*/ 329393 w 1859325"/>
                  <a:gd name="connsiteY17" fmla="*/ 0 h 2081907"/>
                  <a:gd name="connsiteX0" fmla="*/ 168429 w 1859325"/>
                  <a:gd name="connsiteY0" fmla="*/ 1323982 h 1323983"/>
                  <a:gd name="connsiteX1" fmla="*/ 1675190 w 1859325"/>
                  <a:gd name="connsiteY1" fmla="*/ 1313156 h 1323983"/>
                  <a:gd name="connsiteX2" fmla="*/ 1690897 w 1859325"/>
                  <a:gd name="connsiteY2" fmla="*/ 1323983 h 1323983"/>
                  <a:gd name="connsiteX3" fmla="*/ 168429 w 1859325"/>
                  <a:gd name="connsiteY3" fmla="*/ 1323982 h 1323983"/>
                  <a:gd name="connsiteX4" fmla="*/ 329393 w 1859325"/>
                  <a:gd name="connsiteY4" fmla="*/ 0 h 1323983"/>
                  <a:gd name="connsiteX5" fmla="*/ 1529930 w 1859325"/>
                  <a:gd name="connsiteY5" fmla="*/ 0 h 1323983"/>
                  <a:gd name="connsiteX6" fmla="*/ 1577443 w 1859325"/>
                  <a:gd name="connsiteY6" fmla="*/ 12568 h 1323983"/>
                  <a:gd name="connsiteX7" fmla="*/ 1859325 w 1859325"/>
                  <a:gd name="connsiteY7" fmla="*/ 381480 h 1323983"/>
                  <a:gd name="connsiteX8" fmla="*/ 1859325 w 1859325"/>
                  <a:gd name="connsiteY8" fmla="*/ 580179 h 1323983"/>
                  <a:gd name="connsiteX9" fmla="*/ 1728965 w 1859325"/>
                  <a:gd name="connsiteY9" fmla="*/ 860482 h 1323983"/>
                  <a:gd name="connsiteX10" fmla="*/ 1690897 w 1859325"/>
                  <a:gd name="connsiteY10" fmla="*/ 888455 h 1323983"/>
                  <a:gd name="connsiteX11" fmla="*/ 168429 w 1859325"/>
                  <a:gd name="connsiteY11" fmla="*/ 888455 h 1323983"/>
                  <a:gd name="connsiteX12" fmla="*/ 130361 w 1859325"/>
                  <a:gd name="connsiteY12" fmla="*/ 860482 h 1323983"/>
                  <a:gd name="connsiteX13" fmla="*/ 0 w 1859325"/>
                  <a:gd name="connsiteY13" fmla="*/ 580179 h 1323983"/>
                  <a:gd name="connsiteX14" fmla="*/ 0 w 1859325"/>
                  <a:gd name="connsiteY14" fmla="*/ 381480 h 1323983"/>
                  <a:gd name="connsiteX15" fmla="*/ 281881 w 1859325"/>
                  <a:gd name="connsiteY15" fmla="*/ 12568 h 1323983"/>
                  <a:gd name="connsiteX16" fmla="*/ 329393 w 1859325"/>
                  <a:gd name="connsiteY16" fmla="*/ 0 h 1323983"/>
                  <a:gd name="connsiteX0" fmla="*/ 168429 w 1859325"/>
                  <a:gd name="connsiteY0" fmla="*/ 1323982 h 1323982"/>
                  <a:gd name="connsiteX1" fmla="*/ 1675190 w 1859325"/>
                  <a:gd name="connsiteY1" fmla="*/ 1313156 h 1323982"/>
                  <a:gd name="connsiteX2" fmla="*/ 168429 w 1859325"/>
                  <a:gd name="connsiteY2" fmla="*/ 1323982 h 1323982"/>
                  <a:gd name="connsiteX3" fmla="*/ 329393 w 1859325"/>
                  <a:gd name="connsiteY3" fmla="*/ 0 h 1323982"/>
                  <a:gd name="connsiteX4" fmla="*/ 1529930 w 1859325"/>
                  <a:gd name="connsiteY4" fmla="*/ 0 h 1323982"/>
                  <a:gd name="connsiteX5" fmla="*/ 1577443 w 1859325"/>
                  <a:gd name="connsiteY5" fmla="*/ 12568 h 1323982"/>
                  <a:gd name="connsiteX6" fmla="*/ 1859325 w 1859325"/>
                  <a:gd name="connsiteY6" fmla="*/ 381480 h 1323982"/>
                  <a:gd name="connsiteX7" fmla="*/ 1859325 w 1859325"/>
                  <a:gd name="connsiteY7" fmla="*/ 580179 h 1323982"/>
                  <a:gd name="connsiteX8" fmla="*/ 1728965 w 1859325"/>
                  <a:gd name="connsiteY8" fmla="*/ 860482 h 1323982"/>
                  <a:gd name="connsiteX9" fmla="*/ 1690897 w 1859325"/>
                  <a:gd name="connsiteY9" fmla="*/ 888455 h 1323982"/>
                  <a:gd name="connsiteX10" fmla="*/ 168429 w 1859325"/>
                  <a:gd name="connsiteY10" fmla="*/ 888455 h 1323982"/>
                  <a:gd name="connsiteX11" fmla="*/ 130361 w 1859325"/>
                  <a:gd name="connsiteY11" fmla="*/ 860482 h 1323982"/>
                  <a:gd name="connsiteX12" fmla="*/ 0 w 1859325"/>
                  <a:gd name="connsiteY12" fmla="*/ 580179 h 1323982"/>
                  <a:gd name="connsiteX13" fmla="*/ 0 w 1859325"/>
                  <a:gd name="connsiteY13" fmla="*/ 381480 h 1323982"/>
                  <a:gd name="connsiteX14" fmla="*/ 281881 w 1859325"/>
                  <a:gd name="connsiteY14" fmla="*/ 12568 h 1323982"/>
                  <a:gd name="connsiteX15" fmla="*/ 329393 w 1859325"/>
                  <a:gd name="connsiteY15" fmla="*/ 0 h 1323982"/>
                  <a:gd name="connsiteX0" fmla="*/ 329393 w 1859325"/>
                  <a:gd name="connsiteY0" fmla="*/ 0 h 888456"/>
                  <a:gd name="connsiteX1" fmla="*/ 1529930 w 1859325"/>
                  <a:gd name="connsiteY1" fmla="*/ 0 h 888456"/>
                  <a:gd name="connsiteX2" fmla="*/ 1577443 w 1859325"/>
                  <a:gd name="connsiteY2" fmla="*/ 12568 h 888456"/>
                  <a:gd name="connsiteX3" fmla="*/ 1859325 w 1859325"/>
                  <a:gd name="connsiteY3" fmla="*/ 381480 h 888456"/>
                  <a:gd name="connsiteX4" fmla="*/ 1859325 w 1859325"/>
                  <a:gd name="connsiteY4" fmla="*/ 580179 h 888456"/>
                  <a:gd name="connsiteX5" fmla="*/ 1728965 w 1859325"/>
                  <a:gd name="connsiteY5" fmla="*/ 860482 h 888456"/>
                  <a:gd name="connsiteX6" fmla="*/ 1690897 w 1859325"/>
                  <a:gd name="connsiteY6" fmla="*/ 888455 h 888456"/>
                  <a:gd name="connsiteX7" fmla="*/ 168429 w 1859325"/>
                  <a:gd name="connsiteY7" fmla="*/ 888455 h 888456"/>
                  <a:gd name="connsiteX8" fmla="*/ 130361 w 1859325"/>
                  <a:gd name="connsiteY8" fmla="*/ 860482 h 888456"/>
                  <a:gd name="connsiteX9" fmla="*/ 0 w 1859325"/>
                  <a:gd name="connsiteY9" fmla="*/ 580179 h 888456"/>
                  <a:gd name="connsiteX10" fmla="*/ 0 w 1859325"/>
                  <a:gd name="connsiteY10" fmla="*/ 381480 h 888456"/>
                  <a:gd name="connsiteX11" fmla="*/ 281881 w 1859325"/>
                  <a:gd name="connsiteY11" fmla="*/ 12568 h 888456"/>
                  <a:gd name="connsiteX12" fmla="*/ 329393 w 1859325"/>
                  <a:gd name="connsiteY12" fmla="*/ 0 h 888456"/>
                  <a:gd name="connsiteX0" fmla="*/ 329393 w 1914197"/>
                  <a:gd name="connsiteY0" fmla="*/ 0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329393 w 1914197"/>
                  <a:gd name="connsiteY12" fmla="*/ 0 h 888455"/>
                  <a:gd name="connsiteX0" fmla="*/ 201358 w 1914197"/>
                  <a:gd name="connsiteY0" fmla="*/ 12373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12" fmla="*/ 201358 w 1914197"/>
                  <a:gd name="connsiteY12" fmla="*/ 12373 h 888455"/>
                  <a:gd name="connsiteX0" fmla="*/ 281881 w 1914197"/>
                  <a:gd name="connsiteY0" fmla="*/ 12568 h 888455"/>
                  <a:gd name="connsiteX1" fmla="*/ 1529930 w 1914197"/>
                  <a:gd name="connsiteY1" fmla="*/ 0 h 888455"/>
                  <a:gd name="connsiteX2" fmla="*/ 1577443 w 1914197"/>
                  <a:gd name="connsiteY2" fmla="*/ 12568 h 888455"/>
                  <a:gd name="connsiteX3" fmla="*/ 1914197 w 1914197"/>
                  <a:gd name="connsiteY3" fmla="*/ 195876 h 888455"/>
                  <a:gd name="connsiteX4" fmla="*/ 1859325 w 1914197"/>
                  <a:gd name="connsiteY4" fmla="*/ 580179 h 888455"/>
                  <a:gd name="connsiteX5" fmla="*/ 1728965 w 1914197"/>
                  <a:gd name="connsiteY5" fmla="*/ 860482 h 888455"/>
                  <a:gd name="connsiteX6" fmla="*/ 1690897 w 1914197"/>
                  <a:gd name="connsiteY6" fmla="*/ 888455 h 888455"/>
                  <a:gd name="connsiteX7" fmla="*/ 168429 w 1914197"/>
                  <a:gd name="connsiteY7" fmla="*/ 888455 h 888455"/>
                  <a:gd name="connsiteX8" fmla="*/ 130361 w 1914197"/>
                  <a:gd name="connsiteY8" fmla="*/ 860482 h 888455"/>
                  <a:gd name="connsiteX9" fmla="*/ 0 w 1914197"/>
                  <a:gd name="connsiteY9" fmla="*/ 580179 h 888455"/>
                  <a:gd name="connsiteX10" fmla="*/ 0 w 1914197"/>
                  <a:gd name="connsiteY10" fmla="*/ 381480 h 888455"/>
                  <a:gd name="connsiteX11" fmla="*/ 281881 w 1914197"/>
                  <a:gd name="connsiteY11" fmla="*/ 12568 h 888455"/>
                  <a:gd name="connsiteX0" fmla="*/ 290277 w 1922593"/>
                  <a:gd name="connsiteY0" fmla="*/ 12568 h 888455"/>
                  <a:gd name="connsiteX1" fmla="*/ 1538326 w 1922593"/>
                  <a:gd name="connsiteY1" fmla="*/ 0 h 888455"/>
                  <a:gd name="connsiteX2" fmla="*/ 1585839 w 1922593"/>
                  <a:gd name="connsiteY2" fmla="*/ 12568 h 888455"/>
                  <a:gd name="connsiteX3" fmla="*/ 1922593 w 1922593"/>
                  <a:gd name="connsiteY3" fmla="*/ 195876 h 888455"/>
                  <a:gd name="connsiteX4" fmla="*/ 1867721 w 1922593"/>
                  <a:gd name="connsiteY4" fmla="*/ 580179 h 888455"/>
                  <a:gd name="connsiteX5" fmla="*/ 1737361 w 1922593"/>
                  <a:gd name="connsiteY5" fmla="*/ 860482 h 888455"/>
                  <a:gd name="connsiteX6" fmla="*/ 1699293 w 1922593"/>
                  <a:gd name="connsiteY6" fmla="*/ 888455 h 888455"/>
                  <a:gd name="connsiteX7" fmla="*/ 176825 w 1922593"/>
                  <a:gd name="connsiteY7" fmla="*/ 888455 h 888455"/>
                  <a:gd name="connsiteX8" fmla="*/ 138757 w 1922593"/>
                  <a:gd name="connsiteY8" fmla="*/ 860482 h 888455"/>
                  <a:gd name="connsiteX9" fmla="*/ 8396 w 1922593"/>
                  <a:gd name="connsiteY9" fmla="*/ 580179 h 888455"/>
                  <a:gd name="connsiteX10" fmla="*/ 8396 w 1922593"/>
                  <a:gd name="connsiteY10" fmla="*/ 381480 h 888455"/>
                  <a:gd name="connsiteX11" fmla="*/ 290277 w 1922593"/>
                  <a:gd name="connsiteY11" fmla="*/ 12568 h 88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593" h="888455">
                    <a:moveTo>
                      <a:pt x="290277" y="12568"/>
                    </a:moveTo>
                    <a:lnTo>
                      <a:pt x="1538326" y="0"/>
                    </a:lnTo>
                    <a:lnTo>
                      <a:pt x="1585839" y="12568"/>
                    </a:lnTo>
                    <a:cubicBezTo>
                      <a:pt x="1750913" y="70542"/>
                      <a:pt x="1922593" y="28258"/>
                      <a:pt x="1922593" y="195876"/>
                    </a:cubicBezTo>
                    <a:lnTo>
                      <a:pt x="1867721" y="580179"/>
                    </a:lnTo>
                    <a:cubicBezTo>
                      <a:pt x="1867721" y="689644"/>
                      <a:pt x="1817905" y="788746"/>
                      <a:pt x="1737361" y="860482"/>
                    </a:cubicBezTo>
                    <a:lnTo>
                      <a:pt x="1699293" y="888455"/>
                    </a:lnTo>
                    <a:lnTo>
                      <a:pt x="176825" y="888455"/>
                    </a:lnTo>
                    <a:lnTo>
                      <a:pt x="138757" y="860482"/>
                    </a:lnTo>
                    <a:cubicBezTo>
                      <a:pt x="58214" y="788746"/>
                      <a:pt x="8396" y="689644"/>
                      <a:pt x="8396" y="580179"/>
                    </a:cubicBezTo>
                    <a:lnTo>
                      <a:pt x="8396" y="381480"/>
                    </a:lnTo>
                    <a:cubicBezTo>
                      <a:pt x="8396" y="213862"/>
                      <a:pt x="-75995" y="58168"/>
                      <a:pt x="290277" y="12568"/>
                    </a:cubicBezTo>
                    <a:close/>
                  </a:path>
                </a:pathLst>
              </a:custGeom>
              <a:solidFill>
                <a:srgbClr val="E0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138"/>
              <p:cNvSpPr/>
              <p:nvPr/>
            </p:nvSpPr>
            <p:spPr>
              <a:xfrm flipH="1">
                <a:off x="4381394" y="1765064"/>
                <a:ext cx="799147" cy="68025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6338" h="764796">
                    <a:moveTo>
                      <a:pt x="64838" y="590218"/>
                    </a:moveTo>
                    <a:cubicBezTo>
                      <a:pt x="24391" y="542548"/>
                      <a:pt x="3259" y="493432"/>
                      <a:pt x="477" y="424672"/>
                    </a:cubicBezTo>
                    <a:cubicBezTo>
                      <a:pt x="-2305" y="355912"/>
                      <a:pt x="6254" y="244103"/>
                      <a:pt x="48146" y="177654"/>
                    </a:cubicBezTo>
                    <a:cubicBezTo>
                      <a:pt x="82200" y="88670"/>
                      <a:pt x="194483" y="54792"/>
                      <a:pt x="264830" y="25976"/>
                    </a:cubicBezTo>
                    <a:cubicBezTo>
                      <a:pt x="335177" y="-2840"/>
                      <a:pt x="410280" y="-3911"/>
                      <a:pt x="470229" y="4756"/>
                    </a:cubicBezTo>
                    <a:cubicBezTo>
                      <a:pt x="530178" y="13423"/>
                      <a:pt x="580028" y="46275"/>
                      <a:pt x="624522" y="77980"/>
                    </a:cubicBezTo>
                    <a:cubicBezTo>
                      <a:pt x="669016" y="109685"/>
                      <a:pt x="683790" y="152230"/>
                      <a:pt x="737196" y="194989"/>
                    </a:cubicBezTo>
                    <a:cubicBezTo>
                      <a:pt x="790602" y="237748"/>
                      <a:pt x="937736" y="189356"/>
                      <a:pt x="936291" y="347534"/>
                    </a:cubicBezTo>
                    <a:cubicBezTo>
                      <a:pt x="939180" y="423373"/>
                      <a:pt x="808206" y="651413"/>
                      <a:pt x="737752" y="712876"/>
                    </a:cubicBezTo>
                    <a:cubicBezTo>
                      <a:pt x="667298" y="774339"/>
                      <a:pt x="578663" y="764348"/>
                      <a:pt x="496231" y="763984"/>
                    </a:cubicBezTo>
                    <a:cubicBezTo>
                      <a:pt x="413799" y="763620"/>
                      <a:pt x="315060" y="739654"/>
                      <a:pt x="243161" y="710693"/>
                    </a:cubicBezTo>
                    <a:cubicBezTo>
                      <a:pt x="171262" y="681732"/>
                      <a:pt x="105285" y="637888"/>
                      <a:pt x="64838" y="590218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Szabadkézi sokszög 200"/>
              <p:cNvSpPr/>
              <p:nvPr/>
            </p:nvSpPr>
            <p:spPr>
              <a:xfrm rot="20820000" flipH="1">
                <a:off x="4614265" y="1938489"/>
                <a:ext cx="49000" cy="71444"/>
              </a:xfrm>
              <a:custGeom>
                <a:avLst/>
                <a:gdLst>
                  <a:gd name="connsiteX0" fmla="*/ 0 w 501161"/>
                  <a:gd name="connsiteY0" fmla="*/ 0 h 929031"/>
                  <a:gd name="connsiteX1" fmla="*/ 475488 w 501161"/>
                  <a:gd name="connsiteY1" fmla="*/ 336500 h 929031"/>
                  <a:gd name="connsiteX2" fmla="*/ 395021 w 501161"/>
                  <a:gd name="connsiteY2" fmla="*/ 929031 h 9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161" h="929031">
                    <a:moveTo>
                      <a:pt x="0" y="0"/>
                    </a:moveTo>
                    <a:cubicBezTo>
                      <a:pt x="204825" y="90831"/>
                      <a:pt x="409651" y="181662"/>
                      <a:pt x="475488" y="336500"/>
                    </a:cubicBezTo>
                    <a:cubicBezTo>
                      <a:pt x="541325" y="491338"/>
                      <a:pt x="468173" y="710184"/>
                      <a:pt x="395021" y="929031"/>
                    </a:cubicBezTo>
                  </a:path>
                </a:pathLst>
              </a:custGeom>
              <a:noFill/>
              <a:ln w="28575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2" name="Ellipszis 3"/>
              <p:cNvSpPr/>
              <p:nvPr/>
            </p:nvSpPr>
            <p:spPr>
              <a:xfrm rot="20868999" flipH="1">
                <a:off x="3188988" y="1977130"/>
                <a:ext cx="1497144" cy="766882"/>
              </a:xfrm>
              <a:custGeom>
                <a:avLst/>
                <a:gdLst>
                  <a:gd name="connsiteX0" fmla="*/ 0 w 1632319"/>
                  <a:gd name="connsiteY0" fmla="*/ 427575 h 855149"/>
                  <a:gd name="connsiteX1" fmla="*/ 816160 w 1632319"/>
                  <a:gd name="connsiteY1" fmla="*/ 0 h 855149"/>
                  <a:gd name="connsiteX2" fmla="*/ 1632320 w 1632319"/>
                  <a:gd name="connsiteY2" fmla="*/ 427575 h 855149"/>
                  <a:gd name="connsiteX3" fmla="*/ 816160 w 1632319"/>
                  <a:gd name="connsiteY3" fmla="*/ 855150 h 855149"/>
                  <a:gd name="connsiteX4" fmla="*/ 0 w 1632319"/>
                  <a:gd name="connsiteY4" fmla="*/ 427575 h 855149"/>
                  <a:gd name="connsiteX0" fmla="*/ 15256 w 1647576"/>
                  <a:gd name="connsiteY0" fmla="*/ 427575 h 855150"/>
                  <a:gd name="connsiteX1" fmla="*/ 831416 w 1647576"/>
                  <a:gd name="connsiteY1" fmla="*/ 0 h 855150"/>
                  <a:gd name="connsiteX2" fmla="*/ 1647576 w 1647576"/>
                  <a:gd name="connsiteY2" fmla="*/ 427575 h 855150"/>
                  <a:gd name="connsiteX3" fmla="*/ 831416 w 1647576"/>
                  <a:gd name="connsiteY3" fmla="*/ 855150 h 855150"/>
                  <a:gd name="connsiteX4" fmla="*/ 15256 w 1647576"/>
                  <a:gd name="connsiteY4" fmla="*/ 427575 h 855150"/>
                  <a:gd name="connsiteX0" fmla="*/ 11890 w 1630316"/>
                  <a:gd name="connsiteY0" fmla="*/ 492337 h 856509"/>
                  <a:gd name="connsiteX1" fmla="*/ 814156 w 1630316"/>
                  <a:gd name="connsiteY1" fmla="*/ 408 h 856509"/>
                  <a:gd name="connsiteX2" fmla="*/ 1630316 w 1630316"/>
                  <a:gd name="connsiteY2" fmla="*/ 427983 h 856509"/>
                  <a:gd name="connsiteX3" fmla="*/ 814156 w 1630316"/>
                  <a:gd name="connsiteY3" fmla="*/ 855558 h 856509"/>
                  <a:gd name="connsiteX4" fmla="*/ 11890 w 1630316"/>
                  <a:gd name="connsiteY4" fmla="*/ 492337 h 856509"/>
                  <a:gd name="connsiteX0" fmla="*/ 12226 w 1754160"/>
                  <a:gd name="connsiteY0" fmla="*/ 495011 h 862185"/>
                  <a:gd name="connsiteX1" fmla="*/ 814492 w 1754160"/>
                  <a:gd name="connsiteY1" fmla="*/ 3082 h 862185"/>
                  <a:gd name="connsiteX2" fmla="*/ 1754160 w 1754160"/>
                  <a:gd name="connsiteY2" fmla="*/ 344121 h 862185"/>
                  <a:gd name="connsiteX3" fmla="*/ 814492 w 1754160"/>
                  <a:gd name="connsiteY3" fmla="*/ 858232 h 862185"/>
                  <a:gd name="connsiteX4" fmla="*/ 12226 w 1754160"/>
                  <a:gd name="connsiteY4" fmla="*/ 495011 h 86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160" h="862185">
                    <a:moveTo>
                      <a:pt x="12226" y="495011"/>
                    </a:moveTo>
                    <a:cubicBezTo>
                      <a:pt x="118914" y="198415"/>
                      <a:pt x="524170" y="28230"/>
                      <a:pt x="814492" y="3082"/>
                    </a:cubicBezTo>
                    <a:cubicBezTo>
                      <a:pt x="1104814" y="-22066"/>
                      <a:pt x="1754160" y="107978"/>
                      <a:pt x="1754160" y="344121"/>
                    </a:cubicBezTo>
                    <a:cubicBezTo>
                      <a:pt x="1754160" y="580264"/>
                      <a:pt x="1104814" y="833084"/>
                      <a:pt x="814492" y="858232"/>
                    </a:cubicBezTo>
                    <a:cubicBezTo>
                      <a:pt x="524170" y="883380"/>
                      <a:pt x="-94462" y="791607"/>
                      <a:pt x="12226" y="49501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Ellipszis 138"/>
              <p:cNvSpPr/>
              <p:nvPr/>
            </p:nvSpPr>
            <p:spPr>
              <a:xfrm flipH="1">
                <a:off x="4710640" y="1779514"/>
                <a:ext cx="491238" cy="625808"/>
              </a:xfrm>
              <a:custGeom>
                <a:avLst/>
                <a:gdLst>
                  <a:gd name="connsiteX0" fmla="*/ 0 w 1105469"/>
                  <a:gd name="connsiteY0" fmla="*/ 511791 h 1023582"/>
                  <a:gd name="connsiteX1" fmla="*/ 552735 w 1105469"/>
                  <a:gd name="connsiteY1" fmla="*/ 0 h 1023582"/>
                  <a:gd name="connsiteX2" fmla="*/ 1105470 w 1105469"/>
                  <a:gd name="connsiteY2" fmla="*/ 511791 h 1023582"/>
                  <a:gd name="connsiteX3" fmla="*/ 552735 w 1105469"/>
                  <a:gd name="connsiteY3" fmla="*/ 1023582 h 1023582"/>
                  <a:gd name="connsiteX4" fmla="*/ 0 w 1105469"/>
                  <a:gd name="connsiteY4" fmla="*/ 511791 h 1023582"/>
                  <a:gd name="connsiteX0" fmla="*/ 0 w 1113125"/>
                  <a:gd name="connsiteY0" fmla="*/ 520546 h 1032337"/>
                  <a:gd name="connsiteX1" fmla="*/ 552735 w 1113125"/>
                  <a:gd name="connsiteY1" fmla="*/ 8755 h 1032337"/>
                  <a:gd name="connsiteX2" fmla="*/ 802367 w 1113125"/>
                  <a:gd name="connsiteY2" fmla="*/ 220657 h 1032337"/>
                  <a:gd name="connsiteX3" fmla="*/ 1105470 w 1113125"/>
                  <a:gd name="connsiteY3" fmla="*/ 520546 h 1032337"/>
                  <a:gd name="connsiteX4" fmla="*/ 552735 w 1113125"/>
                  <a:gd name="connsiteY4" fmla="*/ 1032337 h 1032337"/>
                  <a:gd name="connsiteX5" fmla="*/ 0 w 1113125"/>
                  <a:gd name="connsiteY5" fmla="*/ 520546 h 1032337"/>
                  <a:gd name="connsiteX0" fmla="*/ 2243 w 1115368"/>
                  <a:gd name="connsiteY0" fmla="*/ 467215 h 979006"/>
                  <a:gd name="connsiteX1" fmla="*/ 377298 w 1115368"/>
                  <a:gd name="connsiteY1" fmla="*/ 11762 h 979006"/>
                  <a:gd name="connsiteX2" fmla="*/ 804610 w 1115368"/>
                  <a:gd name="connsiteY2" fmla="*/ 167326 h 979006"/>
                  <a:gd name="connsiteX3" fmla="*/ 1107713 w 1115368"/>
                  <a:gd name="connsiteY3" fmla="*/ 467215 h 979006"/>
                  <a:gd name="connsiteX4" fmla="*/ 554978 w 1115368"/>
                  <a:gd name="connsiteY4" fmla="*/ 979006 h 979006"/>
                  <a:gd name="connsiteX5" fmla="*/ 2243 w 1115368"/>
                  <a:gd name="connsiteY5" fmla="*/ 467215 h 979006"/>
                  <a:gd name="connsiteX0" fmla="*/ 22452 w 1135577"/>
                  <a:gd name="connsiteY0" fmla="*/ 455546 h 967337"/>
                  <a:gd name="connsiteX1" fmla="*/ 135769 w 1135577"/>
                  <a:gd name="connsiteY1" fmla="*/ 138322 h 967337"/>
                  <a:gd name="connsiteX2" fmla="*/ 397507 w 1135577"/>
                  <a:gd name="connsiteY2" fmla="*/ 93 h 967337"/>
                  <a:gd name="connsiteX3" fmla="*/ 824819 w 1135577"/>
                  <a:gd name="connsiteY3" fmla="*/ 155657 h 967337"/>
                  <a:gd name="connsiteX4" fmla="*/ 1127922 w 1135577"/>
                  <a:gd name="connsiteY4" fmla="*/ 455546 h 967337"/>
                  <a:gd name="connsiteX5" fmla="*/ 575187 w 1135577"/>
                  <a:gd name="connsiteY5" fmla="*/ 967337 h 967337"/>
                  <a:gd name="connsiteX6" fmla="*/ 22452 w 1135577"/>
                  <a:gd name="connsiteY6" fmla="*/ 455546 h 967337"/>
                  <a:gd name="connsiteX0" fmla="*/ 59605 w 1042721"/>
                  <a:gd name="connsiteY0" fmla="*/ 550886 h 967955"/>
                  <a:gd name="connsiteX1" fmla="*/ 42913 w 1042721"/>
                  <a:gd name="connsiteY1" fmla="*/ 138322 h 967955"/>
                  <a:gd name="connsiteX2" fmla="*/ 304651 w 1042721"/>
                  <a:gd name="connsiteY2" fmla="*/ 93 h 967955"/>
                  <a:gd name="connsiteX3" fmla="*/ 731963 w 1042721"/>
                  <a:gd name="connsiteY3" fmla="*/ 155657 h 967955"/>
                  <a:gd name="connsiteX4" fmla="*/ 1035066 w 1042721"/>
                  <a:gd name="connsiteY4" fmla="*/ 455546 h 967955"/>
                  <a:gd name="connsiteX5" fmla="*/ 482331 w 1042721"/>
                  <a:gd name="connsiteY5" fmla="*/ 967337 h 967955"/>
                  <a:gd name="connsiteX6" fmla="*/ 59605 w 1042721"/>
                  <a:gd name="connsiteY6" fmla="*/ 550886 h 967955"/>
                  <a:gd name="connsiteX0" fmla="*/ 60348 w 1043464"/>
                  <a:gd name="connsiteY0" fmla="*/ 550886 h 756443"/>
                  <a:gd name="connsiteX1" fmla="*/ 43656 w 1043464"/>
                  <a:gd name="connsiteY1" fmla="*/ 138322 h 756443"/>
                  <a:gd name="connsiteX2" fmla="*/ 305394 w 1043464"/>
                  <a:gd name="connsiteY2" fmla="*/ 93 h 756443"/>
                  <a:gd name="connsiteX3" fmla="*/ 732706 w 1043464"/>
                  <a:gd name="connsiteY3" fmla="*/ 155657 h 756443"/>
                  <a:gd name="connsiteX4" fmla="*/ 1035809 w 1043464"/>
                  <a:gd name="connsiteY4" fmla="*/ 455546 h 756443"/>
                  <a:gd name="connsiteX5" fmla="*/ 496075 w 1043464"/>
                  <a:gd name="connsiteY5" fmla="*/ 754988 h 756443"/>
                  <a:gd name="connsiteX6" fmla="*/ 60348 w 1043464"/>
                  <a:gd name="connsiteY6" fmla="*/ 550886 h 756443"/>
                  <a:gd name="connsiteX0" fmla="*/ 60348 w 931004"/>
                  <a:gd name="connsiteY0" fmla="*/ 550886 h 758738"/>
                  <a:gd name="connsiteX1" fmla="*/ 43656 w 931004"/>
                  <a:gd name="connsiteY1" fmla="*/ 138322 h 758738"/>
                  <a:gd name="connsiteX2" fmla="*/ 305394 w 931004"/>
                  <a:gd name="connsiteY2" fmla="*/ 93 h 758738"/>
                  <a:gd name="connsiteX3" fmla="*/ 732706 w 931004"/>
                  <a:gd name="connsiteY3" fmla="*/ 155657 h 758738"/>
                  <a:gd name="connsiteX4" fmla="*/ 918800 w 931004"/>
                  <a:gd name="connsiteY4" fmla="*/ 386208 h 758738"/>
                  <a:gd name="connsiteX5" fmla="*/ 496075 w 931004"/>
                  <a:gd name="connsiteY5" fmla="*/ 754988 h 758738"/>
                  <a:gd name="connsiteX6" fmla="*/ 60348 w 931004"/>
                  <a:gd name="connsiteY6" fmla="*/ 550886 h 758738"/>
                  <a:gd name="connsiteX0" fmla="*/ 60348 w 918838"/>
                  <a:gd name="connsiteY0" fmla="*/ 550886 h 755866"/>
                  <a:gd name="connsiteX1" fmla="*/ 43656 w 918838"/>
                  <a:gd name="connsiteY1" fmla="*/ 138322 h 755866"/>
                  <a:gd name="connsiteX2" fmla="*/ 305394 w 918838"/>
                  <a:gd name="connsiteY2" fmla="*/ 93 h 755866"/>
                  <a:gd name="connsiteX3" fmla="*/ 732706 w 918838"/>
                  <a:gd name="connsiteY3" fmla="*/ 155657 h 755866"/>
                  <a:gd name="connsiteX4" fmla="*/ 918800 w 918838"/>
                  <a:gd name="connsiteY4" fmla="*/ 386208 h 755866"/>
                  <a:gd name="connsiteX5" fmla="*/ 689371 w 918838"/>
                  <a:gd name="connsiteY5" fmla="*/ 615022 h 755866"/>
                  <a:gd name="connsiteX6" fmla="*/ 496075 w 918838"/>
                  <a:gd name="connsiteY6" fmla="*/ 754988 h 755866"/>
                  <a:gd name="connsiteX7" fmla="*/ 60348 w 918838"/>
                  <a:gd name="connsiteY7" fmla="*/ 550886 h 755866"/>
                  <a:gd name="connsiteX0" fmla="*/ 60348 w 918838"/>
                  <a:gd name="connsiteY0" fmla="*/ 585523 h 790503"/>
                  <a:gd name="connsiteX1" fmla="*/ 43656 w 918838"/>
                  <a:gd name="connsiteY1" fmla="*/ 172959 h 790503"/>
                  <a:gd name="connsiteX2" fmla="*/ 465739 w 918838"/>
                  <a:gd name="connsiteY2" fmla="*/ 61 h 790503"/>
                  <a:gd name="connsiteX3" fmla="*/ 732706 w 918838"/>
                  <a:gd name="connsiteY3" fmla="*/ 190294 h 790503"/>
                  <a:gd name="connsiteX4" fmla="*/ 918800 w 918838"/>
                  <a:gd name="connsiteY4" fmla="*/ 420845 h 790503"/>
                  <a:gd name="connsiteX5" fmla="*/ 689371 w 918838"/>
                  <a:gd name="connsiteY5" fmla="*/ 649659 h 790503"/>
                  <a:gd name="connsiteX6" fmla="*/ 496075 w 918838"/>
                  <a:gd name="connsiteY6" fmla="*/ 789625 h 790503"/>
                  <a:gd name="connsiteX7" fmla="*/ 60348 w 918838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10173"/>
                  <a:gd name="connsiteY0" fmla="*/ 585523 h 790503"/>
                  <a:gd name="connsiteX1" fmla="*/ 43656 w 910173"/>
                  <a:gd name="connsiteY1" fmla="*/ 172959 h 790503"/>
                  <a:gd name="connsiteX2" fmla="*/ 465739 w 910173"/>
                  <a:gd name="connsiteY2" fmla="*/ 61 h 790503"/>
                  <a:gd name="connsiteX3" fmla="*/ 732706 w 910173"/>
                  <a:gd name="connsiteY3" fmla="*/ 190294 h 790503"/>
                  <a:gd name="connsiteX4" fmla="*/ 910133 w 910173"/>
                  <a:gd name="connsiteY4" fmla="*/ 316837 h 790503"/>
                  <a:gd name="connsiteX5" fmla="*/ 689371 w 910173"/>
                  <a:gd name="connsiteY5" fmla="*/ 649659 h 790503"/>
                  <a:gd name="connsiteX6" fmla="*/ 496075 w 910173"/>
                  <a:gd name="connsiteY6" fmla="*/ 789625 h 790503"/>
                  <a:gd name="connsiteX7" fmla="*/ 60348 w 910173"/>
                  <a:gd name="connsiteY7" fmla="*/ 585523 h 790503"/>
                  <a:gd name="connsiteX0" fmla="*/ 60348 w 931836"/>
                  <a:gd name="connsiteY0" fmla="*/ 585523 h 790503"/>
                  <a:gd name="connsiteX1" fmla="*/ 43656 w 931836"/>
                  <a:gd name="connsiteY1" fmla="*/ 172959 h 790503"/>
                  <a:gd name="connsiteX2" fmla="*/ 465739 w 931836"/>
                  <a:gd name="connsiteY2" fmla="*/ 61 h 790503"/>
                  <a:gd name="connsiteX3" fmla="*/ 732706 w 931836"/>
                  <a:gd name="connsiteY3" fmla="*/ 190294 h 790503"/>
                  <a:gd name="connsiteX4" fmla="*/ 931801 w 931836"/>
                  <a:gd name="connsiteY4" fmla="*/ 342839 h 790503"/>
                  <a:gd name="connsiteX5" fmla="*/ 689371 w 931836"/>
                  <a:gd name="connsiteY5" fmla="*/ 649659 h 790503"/>
                  <a:gd name="connsiteX6" fmla="*/ 496075 w 931836"/>
                  <a:gd name="connsiteY6" fmla="*/ 789625 h 790503"/>
                  <a:gd name="connsiteX7" fmla="*/ 60348 w 931836"/>
                  <a:gd name="connsiteY7" fmla="*/ 585523 h 790503"/>
                  <a:gd name="connsiteX0" fmla="*/ 60100 w 931588"/>
                  <a:gd name="connsiteY0" fmla="*/ 585523 h 760553"/>
                  <a:gd name="connsiteX1" fmla="*/ 43408 w 931588"/>
                  <a:gd name="connsiteY1" fmla="*/ 172959 h 760553"/>
                  <a:gd name="connsiteX2" fmla="*/ 465491 w 931588"/>
                  <a:gd name="connsiteY2" fmla="*/ 61 h 760553"/>
                  <a:gd name="connsiteX3" fmla="*/ 732458 w 931588"/>
                  <a:gd name="connsiteY3" fmla="*/ 190294 h 760553"/>
                  <a:gd name="connsiteX4" fmla="*/ 931553 w 931588"/>
                  <a:gd name="connsiteY4" fmla="*/ 342839 h 760553"/>
                  <a:gd name="connsiteX5" fmla="*/ 689123 w 931588"/>
                  <a:gd name="connsiteY5" fmla="*/ 649659 h 760553"/>
                  <a:gd name="connsiteX6" fmla="*/ 491493 w 931588"/>
                  <a:gd name="connsiteY6" fmla="*/ 759289 h 760553"/>
                  <a:gd name="connsiteX7" fmla="*/ 60100 w 931588"/>
                  <a:gd name="connsiteY7" fmla="*/ 585523 h 760553"/>
                  <a:gd name="connsiteX0" fmla="*/ 60100 w 931588"/>
                  <a:gd name="connsiteY0" fmla="*/ 598884 h 773914"/>
                  <a:gd name="connsiteX1" fmla="*/ 43408 w 931588"/>
                  <a:gd name="connsiteY1" fmla="*/ 186320 h 773914"/>
                  <a:gd name="connsiteX2" fmla="*/ 260092 w 931588"/>
                  <a:gd name="connsiteY2" fmla="*/ 34642 h 773914"/>
                  <a:gd name="connsiteX3" fmla="*/ 465491 w 931588"/>
                  <a:gd name="connsiteY3" fmla="*/ 13422 h 773914"/>
                  <a:gd name="connsiteX4" fmla="*/ 732458 w 931588"/>
                  <a:gd name="connsiteY4" fmla="*/ 203655 h 773914"/>
                  <a:gd name="connsiteX5" fmla="*/ 931553 w 931588"/>
                  <a:gd name="connsiteY5" fmla="*/ 356200 h 773914"/>
                  <a:gd name="connsiteX6" fmla="*/ 689123 w 931588"/>
                  <a:gd name="connsiteY6" fmla="*/ 663020 h 773914"/>
                  <a:gd name="connsiteX7" fmla="*/ 491493 w 931588"/>
                  <a:gd name="connsiteY7" fmla="*/ 772650 h 773914"/>
                  <a:gd name="connsiteX8" fmla="*/ 60100 w 931588"/>
                  <a:gd name="connsiteY8" fmla="*/ 598884 h 773914"/>
                  <a:gd name="connsiteX0" fmla="*/ 60100 w 931588"/>
                  <a:gd name="connsiteY0" fmla="*/ 590218 h 765248"/>
                  <a:gd name="connsiteX1" fmla="*/ 43408 w 931588"/>
                  <a:gd name="connsiteY1" fmla="*/ 177654 h 765248"/>
                  <a:gd name="connsiteX2" fmla="*/ 260092 w 931588"/>
                  <a:gd name="connsiteY2" fmla="*/ 25976 h 765248"/>
                  <a:gd name="connsiteX3" fmla="*/ 465491 w 931588"/>
                  <a:gd name="connsiteY3" fmla="*/ 4756 h 765248"/>
                  <a:gd name="connsiteX4" fmla="*/ 619784 w 931588"/>
                  <a:gd name="connsiteY4" fmla="*/ 77980 h 765248"/>
                  <a:gd name="connsiteX5" fmla="*/ 732458 w 931588"/>
                  <a:gd name="connsiteY5" fmla="*/ 194989 h 765248"/>
                  <a:gd name="connsiteX6" fmla="*/ 931553 w 931588"/>
                  <a:gd name="connsiteY6" fmla="*/ 347534 h 765248"/>
                  <a:gd name="connsiteX7" fmla="*/ 689123 w 931588"/>
                  <a:gd name="connsiteY7" fmla="*/ 654354 h 765248"/>
                  <a:gd name="connsiteX8" fmla="*/ 491493 w 931588"/>
                  <a:gd name="connsiteY8" fmla="*/ 763984 h 765248"/>
                  <a:gd name="connsiteX9" fmla="*/ 60100 w 931588"/>
                  <a:gd name="connsiteY9" fmla="*/ 590218 h 765248"/>
                  <a:gd name="connsiteX0" fmla="*/ 47500 w 918988"/>
                  <a:gd name="connsiteY0" fmla="*/ 590218 h 765586"/>
                  <a:gd name="connsiteX1" fmla="*/ 30808 w 918988"/>
                  <a:gd name="connsiteY1" fmla="*/ 177654 h 765586"/>
                  <a:gd name="connsiteX2" fmla="*/ 247492 w 918988"/>
                  <a:gd name="connsiteY2" fmla="*/ 25976 h 765586"/>
                  <a:gd name="connsiteX3" fmla="*/ 452891 w 918988"/>
                  <a:gd name="connsiteY3" fmla="*/ 4756 h 765586"/>
                  <a:gd name="connsiteX4" fmla="*/ 607184 w 918988"/>
                  <a:gd name="connsiteY4" fmla="*/ 77980 h 765586"/>
                  <a:gd name="connsiteX5" fmla="*/ 719858 w 918988"/>
                  <a:gd name="connsiteY5" fmla="*/ 194989 h 765586"/>
                  <a:gd name="connsiteX6" fmla="*/ 918953 w 918988"/>
                  <a:gd name="connsiteY6" fmla="*/ 347534 h 765586"/>
                  <a:gd name="connsiteX7" fmla="*/ 676523 w 918988"/>
                  <a:gd name="connsiteY7" fmla="*/ 654354 h 765586"/>
                  <a:gd name="connsiteX8" fmla="*/ 478893 w 918988"/>
                  <a:gd name="connsiteY8" fmla="*/ 763984 h 765586"/>
                  <a:gd name="connsiteX9" fmla="*/ 225823 w 918988"/>
                  <a:gd name="connsiteY9" fmla="*/ 710693 h 765586"/>
                  <a:gd name="connsiteX10" fmla="*/ 47500 w 918988"/>
                  <a:gd name="connsiteY10" fmla="*/ 590218 h 765586"/>
                  <a:gd name="connsiteX0" fmla="*/ 64838 w 936326"/>
                  <a:gd name="connsiteY0" fmla="*/ 590218 h 765586"/>
                  <a:gd name="connsiteX1" fmla="*/ 477 w 936326"/>
                  <a:gd name="connsiteY1" fmla="*/ 424672 h 765586"/>
                  <a:gd name="connsiteX2" fmla="*/ 48146 w 936326"/>
                  <a:gd name="connsiteY2" fmla="*/ 177654 h 765586"/>
                  <a:gd name="connsiteX3" fmla="*/ 264830 w 936326"/>
                  <a:gd name="connsiteY3" fmla="*/ 25976 h 765586"/>
                  <a:gd name="connsiteX4" fmla="*/ 470229 w 936326"/>
                  <a:gd name="connsiteY4" fmla="*/ 4756 h 765586"/>
                  <a:gd name="connsiteX5" fmla="*/ 624522 w 936326"/>
                  <a:gd name="connsiteY5" fmla="*/ 77980 h 765586"/>
                  <a:gd name="connsiteX6" fmla="*/ 737196 w 936326"/>
                  <a:gd name="connsiteY6" fmla="*/ 194989 h 765586"/>
                  <a:gd name="connsiteX7" fmla="*/ 936291 w 936326"/>
                  <a:gd name="connsiteY7" fmla="*/ 347534 h 765586"/>
                  <a:gd name="connsiteX8" fmla="*/ 693861 w 936326"/>
                  <a:gd name="connsiteY8" fmla="*/ 654354 h 765586"/>
                  <a:gd name="connsiteX9" fmla="*/ 496231 w 936326"/>
                  <a:gd name="connsiteY9" fmla="*/ 763984 h 765586"/>
                  <a:gd name="connsiteX10" fmla="*/ 243161 w 936326"/>
                  <a:gd name="connsiteY10" fmla="*/ 710693 h 765586"/>
                  <a:gd name="connsiteX11" fmla="*/ 64838 w 936326"/>
                  <a:gd name="connsiteY11" fmla="*/ 590218 h 765586"/>
                  <a:gd name="connsiteX0" fmla="*/ 64838 w 936338"/>
                  <a:gd name="connsiteY0" fmla="*/ 590218 h 764796"/>
                  <a:gd name="connsiteX1" fmla="*/ 477 w 936338"/>
                  <a:gd name="connsiteY1" fmla="*/ 424672 h 764796"/>
                  <a:gd name="connsiteX2" fmla="*/ 48146 w 936338"/>
                  <a:gd name="connsiteY2" fmla="*/ 177654 h 764796"/>
                  <a:gd name="connsiteX3" fmla="*/ 264830 w 936338"/>
                  <a:gd name="connsiteY3" fmla="*/ 25976 h 764796"/>
                  <a:gd name="connsiteX4" fmla="*/ 470229 w 936338"/>
                  <a:gd name="connsiteY4" fmla="*/ 4756 h 764796"/>
                  <a:gd name="connsiteX5" fmla="*/ 624522 w 936338"/>
                  <a:gd name="connsiteY5" fmla="*/ 77980 h 764796"/>
                  <a:gd name="connsiteX6" fmla="*/ 737196 w 936338"/>
                  <a:gd name="connsiteY6" fmla="*/ 194989 h 764796"/>
                  <a:gd name="connsiteX7" fmla="*/ 936291 w 936338"/>
                  <a:gd name="connsiteY7" fmla="*/ 347534 h 764796"/>
                  <a:gd name="connsiteX8" fmla="*/ 737752 w 936338"/>
                  <a:gd name="connsiteY8" fmla="*/ 712876 h 764796"/>
                  <a:gd name="connsiteX9" fmla="*/ 496231 w 936338"/>
                  <a:gd name="connsiteY9" fmla="*/ 763984 h 764796"/>
                  <a:gd name="connsiteX10" fmla="*/ 243161 w 936338"/>
                  <a:gd name="connsiteY10" fmla="*/ 710693 h 764796"/>
                  <a:gd name="connsiteX11" fmla="*/ 64838 w 936338"/>
                  <a:gd name="connsiteY11" fmla="*/ 590218 h 764796"/>
                  <a:gd name="connsiteX0" fmla="*/ 64838 w 937949"/>
                  <a:gd name="connsiteY0" fmla="*/ 590218 h 764796"/>
                  <a:gd name="connsiteX1" fmla="*/ 477 w 937949"/>
                  <a:gd name="connsiteY1" fmla="*/ 424672 h 764796"/>
                  <a:gd name="connsiteX2" fmla="*/ 48146 w 937949"/>
                  <a:gd name="connsiteY2" fmla="*/ 177654 h 764796"/>
                  <a:gd name="connsiteX3" fmla="*/ 264830 w 937949"/>
                  <a:gd name="connsiteY3" fmla="*/ 25976 h 764796"/>
                  <a:gd name="connsiteX4" fmla="*/ 470229 w 937949"/>
                  <a:gd name="connsiteY4" fmla="*/ 4756 h 764796"/>
                  <a:gd name="connsiteX5" fmla="*/ 624522 w 937949"/>
                  <a:gd name="connsiteY5" fmla="*/ 77980 h 764796"/>
                  <a:gd name="connsiteX6" fmla="*/ 936291 w 937949"/>
                  <a:gd name="connsiteY6" fmla="*/ 347534 h 764796"/>
                  <a:gd name="connsiteX7" fmla="*/ 737752 w 937949"/>
                  <a:gd name="connsiteY7" fmla="*/ 712876 h 764796"/>
                  <a:gd name="connsiteX8" fmla="*/ 496231 w 937949"/>
                  <a:gd name="connsiteY8" fmla="*/ 763984 h 764796"/>
                  <a:gd name="connsiteX9" fmla="*/ 243161 w 937949"/>
                  <a:gd name="connsiteY9" fmla="*/ 710693 h 764796"/>
                  <a:gd name="connsiteX10" fmla="*/ 64838 w 937949"/>
                  <a:gd name="connsiteY10" fmla="*/ 590218 h 764796"/>
                  <a:gd name="connsiteX0" fmla="*/ 64838 w 943544"/>
                  <a:gd name="connsiteY0" fmla="*/ 610183 h 784761"/>
                  <a:gd name="connsiteX1" fmla="*/ 477 w 943544"/>
                  <a:gd name="connsiteY1" fmla="*/ 444637 h 784761"/>
                  <a:gd name="connsiteX2" fmla="*/ 48146 w 943544"/>
                  <a:gd name="connsiteY2" fmla="*/ 197619 h 784761"/>
                  <a:gd name="connsiteX3" fmla="*/ 264830 w 943544"/>
                  <a:gd name="connsiteY3" fmla="*/ 45941 h 784761"/>
                  <a:gd name="connsiteX4" fmla="*/ 470229 w 943544"/>
                  <a:gd name="connsiteY4" fmla="*/ 24721 h 784761"/>
                  <a:gd name="connsiteX5" fmla="*/ 936291 w 943544"/>
                  <a:gd name="connsiteY5" fmla="*/ 367499 h 784761"/>
                  <a:gd name="connsiteX6" fmla="*/ 737752 w 943544"/>
                  <a:gd name="connsiteY6" fmla="*/ 732841 h 784761"/>
                  <a:gd name="connsiteX7" fmla="*/ 496231 w 943544"/>
                  <a:gd name="connsiteY7" fmla="*/ 783949 h 784761"/>
                  <a:gd name="connsiteX8" fmla="*/ 243161 w 943544"/>
                  <a:gd name="connsiteY8" fmla="*/ 730658 h 784761"/>
                  <a:gd name="connsiteX9" fmla="*/ 64838 w 943544"/>
                  <a:gd name="connsiteY9" fmla="*/ 610183 h 784761"/>
                  <a:gd name="connsiteX0" fmla="*/ 64838 w 953921"/>
                  <a:gd name="connsiteY0" fmla="*/ 569505 h 744083"/>
                  <a:gd name="connsiteX1" fmla="*/ 477 w 953921"/>
                  <a:gd name="connsiteY1" fmla="*/ 403959 h 744083"/>
                  <a:gd name="connsiteX2" fmla="*/ 48146 w 953921"/>
                  <a:gd name="connsiteY2" fmla="*/ 156941 h 744083"/>
                  <a:gd name="connsiteX3" fmla="*/ 264830 w 953921"/>
                  <a:gd name="connsiteY3" fmla="*/ 5263 h 744083"/>
                  <a:gd name="connsiteX4" fmla="*/ 936291 w 953921"/>
                  <a:gd name="connsiteY4" fmla="*/ 326821 h 744083"/>
                  <a:gd name="connsiteX5" fmla="*/ 737752 w 953921"/>
                  <a:gd name="connsiteY5" fmla="*/ 692163 h 744083"/>
                  <a:gd name="connsiteX6" fmla="*/ 496231 w 953921"/>
                  <a:gd name="connsiteY6" fmla="*/ 743271 h 744083"/>
                  <a:gd name="connsiteX7" fmla="*/ 243161 w 953921"/>
                  <a:gd name="connsiteY7" fmla="*/ 689980 h 744083"/>
                  <a:gd name="connsiteX8" fmla="*/ 64838 w 953921"/>
                  <a:gd name="connsiteY8" fmla="*/ 569505 h 744083"/>
                  <a:gd name="connsiteX0" fmla="*/ 64838 w 953921"/>
                  <a:gd name="connsiteY0" fmla="*/ 610098 h 784676"/>
                  <a:gd name="connsiteX1" fmla="*/ 477 w 953921"/>
                  <a:gd name="connsiteY1" fmla="*/ 444552 h 784676"/>
                  <a:gd name="connsiteX2" fmla="*/ 48146 w 953921"/>
                  <a:gd name="connsiteY2" fmla="*/ 197534 h 784676"/>
                  <a:gd name="connsiteX3" fmla="*/ 492417 w 953921"/>
                  <a:gd name="connsiteY3" fmla="*/ 3879 h 784676"/>
                  <a:gd name="connsiteX4" fmla="*/ 936291 w 953921"/>
                  <a:gd name="connsiteY4" fmla="*/ 367414 h 784676"/>
                  <a:gd name="connsiteX5" fmla="*/ 737752 w 953921"/>
                  <a:gd name="connsiteY5" fmla="*/ 732756 h 784676"/>
                  <a:gd name="connsiteX6" fmla="*/ 496231 w 953921"/>
                  <a:gd name="connsiteY6" fmla="*/ 783864 h 784676"/>
                  <a:gd name="connsiteX7" fmla="*/ 243161 w 953921"/>
                  <a:gd name="connsiteY7" fmla="*/ 730573 h 784676"/>
                  <a:gd name="connsiteX8" fmla="*/ 64838 w 953921"/>
                  <a:gd name="connsiteY8" fmla="*/ 610098 h 784676"/>
                  <a:gd name="connsiteX0" fmla="*/ 64838 w 1122823"/>
                  <a:gd name="connsiteY0" fmla="*/ 610098 h 822407"/>
                  <a:gd name="connsiteX1" fmla="*/ 477 w 1122823"/>
                  <a:gd name="connsiteY1" fmla="*/ 444552 h 822407"/>
                  <a:gd name="connsiteX2" fmla="*/ 48146 w 1122823"/>
                  <a:gd name="connsiteY2" fmla="*/ 197534 h 822407"/>
                  <a:gd name="connsiteX3" fmla="*/ 492417 w 1122823"/>
                  <a:gd name="connsiteY3" fmla="*/ 3879 h 822407"/>
                  <a:gd name="connsiteX4" fmla="*/ 936291 w 1122823"/>
                  <a:gd name="connsiteY4" fmla="*/ 367414 h 822407"/>
                  <a:gd name="connsiteX5" fmla="*/ 1105395 w 1122823"/>
                  <a:gd name="connsiteY5" fmla="*/ 795722 h 822407"/>
                  <a:gd name="connsiteX6" fmla="*/ 496231 w 1122823"/>
                  <a:gd name="connsiteY6" fmla="*/ 783864 h 822407"/>
                  <a:gd name="connsiteX7" fmla="*/ 243161 w 1122823"/>
                  <a:gd name="connsiteY7" fmla="*/ 730573 h 822407"/>
                  <a:gd name="connsiteX8" fmla="*/ 64838 w 1122823"/>
                  <a:gd name="connsiteY8" fmla="*/ 610098 h 822407"/>
                  <a:gd name="connsiteX0" fmla="*/ 64838 w 1122823"/>
                  <a:gd name="connsiteY0" fmla="*/ 713487 h 925797"/>
                  <a:gd name="connsiteX1" fmla="*/ 477 w 1122823"/>
                  <a:gd name="connsiteY1" fmla="*/ 547941 h 925797"/>
                  <a:gd name="connsiteX2" fmla="*/ 48146 w 1122823"/>
                  <a:gd name="connsiteY2" fmla="*/ 300923 h 925797"/>
                  <a:gd name="connsiteX3" fmla="*/ 702499 w 1122823"/>
                  <a:gd name="connsiteY3" fmla="*/ 2324 h 925797"/>
                  <a:gd name="connsiteX4" fmla="*/ 936291 w 1122823"/>
                  <a:gd name="connsiteY4" fmla="*/ 470803 h 925797"/>
                  <a:gd name="connsiteX5" fmla="*/ 1105395 w 1122823"/>
                  <a:gd name="connsiteY5" fmla="*/ 899111 h 925797"/>
                  <a:gd name="connsiteX6" fmla="*/ 496231 w 1122823"/>
                  <a:gd name="connsiteY6" fmla="*/ 887253 h 925797"/>
                  <a:gd name="connsiteX7" fmla="*/ 243161 w 1122823"/>
                  <a:gd name="connsiteY7" fmla="*/ 833962 h 925797"/>
                  <a:gd name="connsiteX8" fmla="*/ 64838 w 1122823"/>
                  <a:gd name="connsiteY8" fmla="*/ 713487 h 925797"/>
                  <a:gd name="connsiteX0" fmla="*/ 64838 w 1111843"/>
                  <a:gd name="connsiteY0" fmla="*/ 713487 h 925797"/>
                  <a:gd name="connsiteX1" fmla="*/ 477 w 1111843"/>
                  <a:gd name="connsiteY1" fmla="*/ 547941 h 925797"/>
                  <a:gd name="connsiteX2" fmla="*/ 48146 w 1111843"/>
                  <a:gd name="connsiteY2" fmla="*/ 300923 h 925797"/>
                  <a:gd name="connsiteX3" fmla="*/ 702499 w 1111843"/>
                  <a:gd name="connsiteY3" fmla="*/ 2324 h 925797"/>
                  <a:gd name="connsiteX4" fmla="*/ 568646 w 1111843"/>
                  <a:gd name="connsiteY4" fmla="*/ 544263 h 925797"/>
                  <a:gd name="connsiteX5" fmla="*/ 1105395 w 1111843"/>
                  <a:gd name="connsiteY5" fmla="*/ 899111 h 925797"/>
                  <a:gd name="connsiteX6" fmla="*/ 496231 w 1111843"/>
                  <a:gd name="connsiteY6" fmla="*/ 887253 h 925797"/>
                  <a:gd name="connsiteX7" fmla="*/ 243161 w 1111843"/>
                  <a:gd name="connsiteY7" fmla="*/ 833962 h 925797"/>
                  <a:gd name="connsiteX8" fmla="*/ 64838 w 1111843"/>
                  <a:gd name="connsiteY8" fmla="*/ 713487 h 9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1843" h="925797">
                    <a:moveTo>
                      <a:pt x="64838" y="713487"/>
                    </a:moveTo>
                    <a:cubicBezTo>
                      <a:pt x="24391" y="665817"/>
                      <a:pt x="3259" y="616701"/>
                      <a:pt x="477" y="547941"/>
                    </a:cubicBezTo>
                    <a:cubicBezTo>
                      <a:pt x="-2305" y="479181"/>
                      <a:pt x="6254" y="367372"/>
                      <a:pt x="48146" y="300923"/>
                    </a:cubicBezTo>
                    <a:cubicBezTo>
                      <a:pt x="82200" y="211939"/>
                      <a:pt x="554475" y="-25989"/>
                      <a:pt x="702499" y="2324"/>
                    </a:cubicBezTo>
                    <a:cubicBezTo>
                      <a:pt x="850523" y="30637"/>
                      <a:pt x="489826" y="429780"/>
                      <a:pt x="568646" y="544263"/>
                    </a:cubicBezTo>
                    <a:cubicBezTo>
                      <a:pt x="647466" y="658746"/>
                      <a:pt x="1175849" y="837648"/>
                      <a:pt x="1105395" y="899111"/>
                    </a:cubicBezTo>
                    <a:cubicBezTo>
                      <a:pt x="1034941" y="960574"/>
                      <a:pt x="639937" y="898111"/>
                      <a:pt x="496231" y="887253"/>
                    </a:cubicBezTo>
                    <a:cubicBezTo>
                      <a:pt x="352525" y="876395"/>
                      <a:pt x="315060" y="862923"/>
                      <a:pt x="243161" y="833962"/>
                    </a:cubicBezTo>
                    <a:cubicBezTo>
                      <a:pt x="171262" y="805001"/>
                      <a:pt x="105285" y="761157"/>
                      <a:pt x="64838" y="71348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4" name="Szabadkézi sokszög 203"/>
              <p:cNvSpPr/>
              <p:nvPr/>
            </p:nvSpPr>
            <p:spPr>
              <a:xfrm rot="1794425" flipV="1">
                <a:off x="3142513" y="1552994"/>
                <a:ext cx="1059920" cy="1189343"/>
              </a:xfrm>
              <a:custGeom>
                <a:avLst/>
                <a:gdLst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513675 w 1310445"/>
                  <a:gd name="connsiteY3" fmla="*/ 548152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10445"/>
                  <a:gd name="connsiteY0" fmla="*/ 1336375 h 1338181"/>
                  <a:gd name="connsiteX1" fmla="*/ 417636 w 1310445"/>
                  <a:gd name="connsiteY1" fmla="*/ 1087294 h 1338181"/>
                  <a:gd name="connsiteX2" fmla="*/ 487599 w 1310445"/>
                  <a:gd name="connsiteY2" fmla="*/ 538999 h 1338181"/>
                  <a:gd name="connsiteX3" fmla="*/ 448764 w 1310445"/>
                  <a:gd name="connsiteY3" fmla="*/ 440361 h 1338181"/>
                  <a:gd name="connsiteX4" fmla="*/ 947381 w 1310445"/>
                  <a:gd name="connsiteY4" fmla="*/ 670880 h 1338181"/>
                  <a:gd name="connsiteX5" fmla="*/ 1300606 w 1310445"/>
                  <a:gd name="connsiteY5" fmla="*/ 648061 h 1338181"/>
                  <a:gd name="connsiteX6" fmla="*/ 1125070 w 1310445"/>
                  <a:gd name="connsiteY6" fmla="*/ 360402 h 1338181"/>
                  <a:gd name="connsiteX7" fmla="*/ 510257 w 1310445"/>
                  <a:gd name="connsiteY7" fmla="*/ 106407 h 1338181"/>
                  <a:gd name="connsiteX8" fmla="*/ 504718 w 1310445"/>
                  <a:gd name="connsiteY8" fmla="*/ 97732 h 1338181"/>
                  <a:gd name="connsiteX9" fmla="*/ 389185 w 1310445"/>
                  <a:gd name="connsiteY9" fmla="*/ 40840 h 1338181"/>
                  <a:gd name="connsiteX10" fmla="*/ 340789 w 1310445"/>
                  <a:gd name="connsiteY10" fmla="*/ 36396 h 1338181"/>
                  <a:gd name="connsiteX11" fmla="*/ 252691 w 1310445"/>
                  <a:gd name="connsiteY11" fmla="*/ 0 h 1338181"/>
                  <a:gd name="connsiteX12" fmla="*/ 113738 w 1310445"/>
                  <a:gd name="connsiteY12" fmla="*/ 90481 h 1338181"/>
                  <a:gd name="connsiteX13" fmla="*/ 105336 w 1310445"/>
                  <a:gd name="connsiteY13" fmla="*/ 110825 h 1338181"/>
                  <a:gd name="connsiteX14" fmla="*/ 74822 w 1310445"/>
                  <a:gd name="connsiteY14" fmla="*/ 144387 h 1338181"/>
                  <a:gd name="connsiteX15" fmla="*/ 7833 w 1310445"/>
                  <a:gd name="connsiteY15" fmla="*/ 1003680 h 1338181"/>
                  <a:gd name="connsiteX16" fmla="*/ 150209 w 1310445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89185 w 1329063"/>
                  <a:gd name="connsiteY9" fmla="*/ 40840 h 1338181"/>
                  <a:gd name="connsiteX10" fmla="*/ 340789 w 1329063"/>
                  <a:gd name="connsiteY10" fmla="*/ 36396 h 1338181"/>
                  <a:gd name="connsiteX11" fmla="*/ 252691 w 1329063"/>
                  <a:gd name="connsiteY11" fmla="*/ 0 h 1338181"/>
                  <a:gd name="connsiteX12" fmla="*/ 113738 w 1329063"/>
                  <a:gd name="connsiteY12" fmla="*/ 90481 h 1338181"/>
                  <a:gd name="connsiteX13" fmla="*/ 105336 w 1329063"/>
                  <a:gd name="connsiteY13" fmla="*/ 110825 h 1338181"/>
                  <a:gd name="connsiteX14" fmla="*/ 74822 w 1329063"/>
                  <a:gd name="connsiteY14" fmla="*/ 144387 h 1338181"/>
                  <a:gd name="connsiteX15" fmla="*/ 7833 w 1329063"/>
                  <a:gd name="connsiteY15" fmla="*/ 1003680 h 1338181"/>
                  <a:gd name="connsiteX16" fmla="*/ 150209 w 1329063"/>
                  <a:gd name="connsiteY16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340789 w 1329063"/>
                  <a:gd name="connsiteY9" fmla="*/ 36396 h 1338181"/>
                  <a:gd name="connsiteX10" fmla="*/ 252691 w 1329063"/>
                  <a:gd name="connsiteY10" fmla="*/ 0 h 1338181"/>
                  <a:gd name="connsiteX11" fmla="*/ 113738 w 1329063"/>
                  <a:gd name="connsiteY11" fmla="*/ 90481 h 1338181"/>
                  <a:gd name="connsiteX12" fmla="*/ 105336 w 1329063"/>
                  <a:gd name="connsiteY12" fmla="*/ 110825 h 1338181"/>
                  <a:gd name="connsiteX13" fmla="*/ 74822 w 1329063"/>
                  <a:gd name="connsiteY13" fmla="*/ 144387 h 1338181"/>
                  <a:gd name="connsiteX14" fmla="*/ 7833 w 1329063"/>
                  <a:gd name="connsiteY14" fmla="*/ 1003680 h 1338181"/>
                  <a:gd name="connsiteX15" fmla="*/ 150209 w 1329063"/>
                  <a:gd name="connsiteY15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504718 w 1329063"/>
                  <a:gd name="connsiteY8" fmla="*/ 97732 h 1338181"/>
                  <a:gd name="connsiteX9" fmla="*/ 252691 w 1329063"/>
                  <a:gd name="connsiteY9" fmla="*/ 0 h 1338181"/>
                  <a:gd name="connsiteX10" fmla="*/ 113738 w 1329063"/>
                  <a:gd name="connsiteY10" fmla="*/ 90481 h 1338181"/>
                  <a:gd name="connsiteX11" fmla="*/ 105336 w 1329063"/>
                  <a:gd name="connsiteY11" fmla="*/ 110825 h 1338181"/>
                  <a:gd name="connsiteX12" fmla="*/ 74822 w 1329063"/>
                  <a:gd name="connsiteY12" fmla="*/ 144387 h 1338181"/>
                  <a:gd name="connsiteX13" fmla="*/ 7833 w 1329063"/>
                  <a:gd name="connsiteY13" fmla="*/ 1003680 h 1338181"/>
                  <a:gd name="connsiteX14" fmla="*/ 150209 w 1329063"/>
                  <a:gd name="connsiteY14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510257 w 1329063"/>
                  <a:gd name="connsiteY7" fmla="*/ 106407 h 1338181"/>
                  <a:gd name="connsiteX8" fmla="*/ 252691 w 1329063"/>
                  <a:gd name="connsiteY8" fmla="*/ 0 h 1338181"/>
                  <a:gd name="connsiteX9" fmla="*/ 113738 w 1329063"/>
                  <a:gd name="connsiteY9" fmla="*/ 90481 h 1338181"/>
                  <a:gd name="connsiteX10" fmla="*/ 105336 w 1329063"/>
                  <a:gd name="connsiteY10" fmla="*/ 110825 h 1338181"/>
                  <a:gd name="connsiteX11" fmla="*/ 74822 w 1329063"/>
                  <a:gd name="connsiteY11" fmla="*/ 144387 h 1338181"/>
                  <a:gd name="connsiteX12" fmla="*/ 7833 w 1329063"/>
                  <a:gd name="connsiteY12" fmla="*/ 1003680 h 1338181"/>
                  <a:gd name="connsiteX13" fmla="*/ 150209 w 1329063"/>
                  <a:gd name="connsiteY13" fmla="*/ 1336375 h 1338181"/>
                  <a:gd name="connsiteX0" fmla="*/ 150209 w 1329063"/>
                  <a:gd name="connsiteY0" fmla="*/ 1336375 h 1338181"/>
                  <a:gd name="connsiteX1" fmla="*/ 417636 w 1329063"/>
                  <a:gd name="connsiteY1" fmla="*/ 1087294 h 1338181"/>
                  <a:gd name="connsiteX2" fmla="*/ 487599 w 1329063"/>
                  <a:gd name="connsiteY2" fmla="*/ 538999 h 1338181"/>
                  <a:gd name="connsiteX3" fmla="*/ 448764 w 1329063"/>
                  <a:gd name="connsiteY3" fmla="*/ 440361 h 1338181"/>
                  <a:gd name="connsiteX4" fmla="*/ 947381 w 1329063"/>
                  <a:gd name="connsiteY4" fmla="*/ 670880 h 1338181"/>
                  <a:gd name="connsiteX5" fmla="*/ 1300606 w 1329063"/>
                  <a:gd name="connsiteY5" fmla="*/ 648061 h 1338181"/>
                  <a:gd name="connsiteX6" fmla="*/ 1125070 w 1329063"/>
                  <a:gd name="connsiteY6" fmla="*/ 360402 h 1338181"/>
                  <a:gd name="connsiteX7" fmla="*/ 252691 w 1329063"/>
                  <a:gd name="connsiteY7" fmla="*/ 0 h 1338181"/>
                  <a:gd name="connsiteX8" fmla="*/ 113738 w 1329063"/>
                  <a:gd name="connsiteY8" fmla="*/ 90481 h 1338181"/>
                  <a:gd name="connsiteX9" fmla="*/ 105336 w 1329063"/>
                  <a:gd name="connsiteY9" fmla="*/ 110825 h 1338181"/>
                  <a:gd name="connsiteX10" fmla="*/ 74822 w 1329063"/>
                  <a:gd name="connsiteY10" fmla="*/ 144387 h 1338181"/>
                  <a:gd name="connsiteX11" fmla="*/ 7833 w 1329063"/>
                  <a:gd name="connsiteY11" fmla="*/ 1003680 h 1338181"/>
                  <a:gd name="connsiteX12" fmla="*/ 150209 w 1329063"/>
                  <a:gd name="connsiteY12" fmla="*/ 1336375 h 1338181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87599 w 1329063"/>
                  <a:gd name="connsiteY2" fmla="*/ 541806 h 1340988"/>
                  <a:gd name="connsiteX3" fmla="*/ 448764 w 1329063"/>
                  <a:gd name="connsiteY3" fmla="*/ 443168 h 1340988"/>
                  <a:gd name="connsiteX4" fmla="*/ 947381 w 1329063"/>
                  <a:gd name="connsiteY4" fmla="*/ 673687 h 1340988"/>
                  <a:gd name="connsiteX5" fmla="*/ 1300606 w 1329063"/>
                  <a:gd name="connsiteY5" fmla="*/ 650868 h 1340988"/>
                  <a:gd name="connsiteX6" fmla="*/ 1125070 w 1329063"/>
                  <a:gd name="connsiteY6" fmla="*/ 363209 h 1340988"/>
                  <a:gd name="connsiteX7" fmla="*/ 252691 w 1329063"/>
                  <a:gd name="connsiteY7" fmla="*/ 2807 h 1340988"/>
                  <a:gd name="connsiteX8" fmla="*/ 113738 w 1329063"/>
                  <a:gd name="connsiteY8" fmla="*/ 93288 h 1340988"/>
                  <a:gd name="connsiteX9" fmla="*/ 105336 w 1329063"/>
                  <a:gd name="connsiteY9" fmla="*/ 113632 h 1340988"/>
                  <a:gd name="connsiteX10" fmla="*/ 74822 w 1329063"/>
                  <a:gd name="connsiteY10" fmla="*/ 147194 h 1340988"/>
                  <a:gd name="connsiteX11" fmla="*/ 7833 w 1329063"/>
                  <a:gd name="connsiteY11" fmla="*/ 1006487 h 1340988"/>
                  <a:gd name="connsiteX12" fmla="*/ 150209 w 1329063"/>
                  <a:gd name="connsiteY12" fmla="*/ 1339182 h 1340988"/>
                  <a:gd name="connsiteX0" fmla="*/ 150209 w 1329063"/>
                  <a:gd name="connsiteY0" fmla="*/ 1339182 h 1340988"/>
                  <a:gd name="connsiteX1" fmla="*/ 417636 w 1329063"/>
                  <a:gd name="connsiteY1" fmla="*/ 1090101 h 1340988"/>
                  <a:gd name="connsiteX2" fmla="*/ 448764 w 1329063"/>
                  <a:gd name="connsiteY2" fmla="*/ 443168 h 1340988"/>
                  <a:gd name="connsiteX3" fmla="*/ 947381 w 1329063"/>
                  <a:gd name="connsiteY3" fmla="*/ 673687 h 1340988"/>
                  <a:gd name="connsiteX4" fmla="*/ 1300606 w 1329063"/>
                  <a:gd name="connsiteY4" fmla="*/ 650868 h 1340988"/>
                  <a:gd name="connsiteX5" fmla="*/ 1125070 w 1329063"/>
                  <a:gd name="connsiteY5" fmla="*/ 363209 h 1340988"/>
                  <a:gd name="connsiteX6" fmla="*/ 252691 w 1329063"/>
                  <a:gd name="connsiteY6" fmla="*/ 2807 h 1340988"/>
                  <a:gd name="connsiteX7" fmla="*/ 113738 w 1329063"/>
                  <a:gd name="connsiteY7" fmla="*/ 93288 h 1340988"/>
                  <a:gd name="connsiteX8" fmla="*/ 105336 w 1329063"/>
                  <a:gd name="connsiteY8" fmla="*/ 113632 h 1340988"/>
                  <a:gd name="connsiteX9" fmla="*/ 74822 w 1329063"/>
                  <a:gd name="connsiteY9" fmla="*/ 147194 h 1340988"/>
                  <a:gd name="connsiteX10" fmla="*/ 7833 w 1329063"/>
                  <a:gd name="connsiteY10" fmla="*/ 1006487 h 1340988"/>
                  <a:gd name="connsiteX11" fmla="*/ 150209 w 1329063"/>
                  <a:gd name="connsiteY11" fmla="*/ 1339182 h 1340988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48764 w 1329063"/>
                  <a:gd name="connsiteY2" fmla="*/ 443168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329063"/>
                  <a:gd name="connsiteY0" fmla="*/ 1339182 h 1344420"/>
                  <a:gd name="connsiteX1" fmla="*/ 417636 w 1329063"/>
                  <a:gd name="connsiteY1" fmla="*/ 1090101 h 1344420"/>
                  <a:gd name="connsiteX2" fmla="*/ 403413 w 1329063"/>
                  <a:gd name="connsiteY2" fmla="*/ 412590 h 1344420"/>
                  <a:gd name="connsiteX3" fmla="*/ 947381 w 1329063"/>
                  <a:gd name="connsiteY3" fmla="*/ 673687 h 1344420"/>
                  <a:gd name="connsiteX4" fmla="*/ 1300606 w 1329063"/>
                  <a:gd name="connsiteY4" fmla="*/ 650868 h 1344420"/>
                  <a:gd name="connsiteX5" fmla="*/ 1125070 w 1329063"/>
                  <a:gd name="connsiteY5" fmla="*/ 363209 h 1344420"/>
                  <a:gd name="connsiteX6" fmla="*/ 252691 w 1329063"/>
                  <a:gd name="connsiteY6" fmla="*/ 2807 h 1344420"/>
                  <a:gd name="connsiteX7" fmla="*/ 113738 w 1329063"/>
                  <a:gd name="connsiteY7" fmla="*/ 93288 h 1344420"/>
                  <a:gd name="connsiteX8" fmla="*/ 105336 w 1329063"/>
                  <a:gd name="connsiteY8" fmla="*/ 113632 h 1344420"/>
                  <a:gd name="connsiteX9" fmla="*/ 74822 w 1329063"/>
                  <a:gd name="connsiteY9" fmla="*/ 147194 h 1344420"/>
                  <a:gd name="connsiteX10" fmla="*/ 7833 w 1329063"/>
                  <a:gd name="connsiteY10" fmla="*/ 1006487 h 1344420"/>
                  <a:gd name="connsiteX11" fmla="*/ 150209 w 1329063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105336 w 1291587"/>
                  <a:gd name="connsiteY8" fmla="*/ 113632 h 1344420"/>
                  <a:gd name="connsiteX9" fmla="*/ 74822 w 1291587"/>
                  <a:gd name="connsiteY9" fmla="*/ 147194 h 1344420"/>
                  <a:gd name="connsiteX10" fmla="*/ 7833 w 1291587"/>
                  <a:gd name="connsiteY10" fmla="*/ 1006487 h 1344420"/>
                  <a:gd name="connsiteX11" fmla="*/ 150209 w 1291587"/>
                  <a:gd name="connsiteY11" fmla="*/ 1339182 h 1344420"/>
                  <a:gd name="connsiteX0" fmla="*/ 150209 w 1291587"/>
                  <a:gd name="connsiteY0" fmla="*/ 1339182 h 1344420"/>
                  <a:gd name="connsiteX1" fmla="*/ 417636 w 1291587"/>
                  <a:gd name="connsiteY1" fmla="*/ 1090101 h 1344420"/>
                  <a:gd name="connsiteX2" fmla="*/ 403413 w 1291587"/>
                  <a:gd name="connsiteY2" fmla="*/ 412590 h 1344420"/>
                  <a:gd name="connsiteX3" fmla="*/ 947381 w 1291587"/>
                  <a:gd name="connsiteY3" fmla="*/ 673687 h 1344420"/>
                  <a:gd name="connsiteX4" fmla="*/ 1253043 w 1291587"/>
                  <a:gd name="connsiteY4" fmla="*/ 606147 h 1344420"/>
                  <a:gd name="connsiteX5" fmla="*/ 1125070 w 1291587"/>
                  <a:gd name="connsiteY5" fmla="*/ 363209 h 1344420"/>
                  <a:gd name="connsiteX6" fmla="*/ 252691 w 1291587"/>
                  <a:gd name="connsiteY6" fmla="*/ 2807 h 1344420"/>
                  <a:gd name="connsiteX7" fmla="*/ 113738 w 1291587"/>
                  <a:gd name="connsiteY7" fmla="*/ 93288 h 1344420"/>
                  <a:gd name="connsiteX8" fmla="*/ 74822 w 1291587"/>
                  <a:gd name="connsiteY8" fmla="*/ 147194 h 1344420"/>
                  <a:gd name="connsiteX9" fmla="*/ 7833 w 1291587"/>
                  <a:gd name="connsiteY9" fmla="*/ 1006487 h 1344420"/>
                  <a:gd name="connsiteX10" fmla="*/ 150209 w 1291587"/>
                  <a:gd name="connsiteY10" fmla="*/ 1339182 h 1344420"/>
                  <a:gd name="connsiteX0" fmla="*/ 144784 w 1286162"/>
                  <a:gd name="connsiteY0" fmla="*/ 1352760 h 1357998"/>
                  <a:gd name="connsiteX1" fmla="*/ 412211 w 1286162"/>
                  <a:gd name="connsiteY1" fmla="*/ 1103679 h 1357998"/>
                  <a:gd name="connsiteX2" fmla="*/ 397988 w 1286162"/>
                  <a:gd name="connsiteY2" fmla="*/ 426168 h 1357998"/>
                  <a:gd name="connsiteX3" fmla="*/ 941956 w 1286162"/>
                  <a:gd name="connsiteY3" fmla="*/ 687265 h 1357998"/>
                  <a:gd name="connsiteX4" fmla="*/ 1247618 w 1286162"/>
                  <a:gd name="connsiteY4" fmla="*/ 619725 h 1357998"/>
                  <a:gd name="connsiteX5" fmla="*/ 1119645 w 1286162"/>
                  <a:gd name="connsiteY5" fmla="*/ 376787 h 1357998"/>
                  <a:gd name="connsiteX6" fmla="*/ 247266 w 1286162"/>
                  <a:gd name="connsiteY6" fmla="*/ 16385 h 1357998"/>
                  <a:gd name="connsiteX7" fmla="*/ 69397 w 1286162"/>
                  <a:gd name="connsiteY7" fmla="*/ 160772 h 1357998"/>
                  <a:gd name="connsiteX8" fmla="*/ 2408 w 1286162"/>
                  <a:gd name="connsiteY8" fmla="*/ 1020065 h 1357998"/>
                  <a:gd name="connsiteX9" fmla="*/ 144784 w 1286162"/>
                  <a:gd name="connsiteY9" fmla="*/ 1352760 h 1357998"/>
                  <a:gd name="connsiteX0" fmla="*/ 144784 w 1286162"/>
                  <a:gd name="connsiteY0" fmla="*/ 1345044 h 1350282"/>
                  <a:gd name="connsiteX1" fmla="*/ 412211 w 1286162"/>
                  <a:gd name="connsiteY1" fmla="*/ 1095963 h 1350282"/>
                  <a:gd name="connsiteX2" fmla="*/ 397988 w 1286162"/>
                  <a:gd name="connsiteY2" fmla="*/ 418452 h 1350282"/>
                  <a:gd name="connsiteX3" fmla="*/ 941956 w 1286162"/>
                  <a:gd name="connsiteY3" fmla="*/ 679549 h 1350282"/>
                  <a:gd name="connsiteX4" fmla="*/ 1247618 w 1286162"/>
                  <a:gd name="connsiteY4" fmla="*/ 612009 h 1350282"/>
                  <a:gd name="connsiteX5" fmla="*/ 1119645 w 1286162"/>
                  <a:gd name="connsiteY5" fmla="*/ 369071 h 1350282"/>
                  <a:gd name="connsiteX6" fmla="*/ 247266 w 1286162"/>
                  <a:gd name="connsiteY6" fmla="*/ 8669 h 1350282"/>
                  <a:gd name="connsiteX7" fmla="*/ 69397 w 1286162"/>
                  <a:gd name="connsiteY7" fmla="*/ 153056 h 1350282"/>
                  <a:gd name="connsiteX8" fmla="*/ 2408 w 1286162"/>
                  <a:gd name="connsiteY8" fmla="*/ 1012349 h 1350282"/>
                  <a:gd name="connsiteX9" fmla="*/ 144784 w 1286162"/>
                  <a:gd name="connsiteY9" fmla="*/ 1345044 h 1350282"/>
                  <a:gd name="connsiteX0" fmla="*/ 144784 w 1286162"/>
                  <a:gd name="connsiteY0" fmla="*/ 1344213 h 1349451"/>
                  <a:gd name="connsiteX1" fmla="*/ 412211 w 1286162"/>
                  <a:gd name="connsiteY1" fmla="*/ 1095132 h 1349451"/>
                  <a:gd name="connsiteX2" fmla="*/ 397988 w 1286162"/>
                  <a:gd name="connsiteY2" fmla="*/ 417621 h 1349451"/>
                  <a:gd name="connsiteX3" fmla="*/ 941956 w 1286162"/>
                  <a:gd name="connsiteY3" fmla="*/ 678718 h 1349451"/>
                  <a:gd name="connsiteX4" fmla="*/ 1247618 w 1286162"/>
                  <a:gd name="connsiteY4" fmla="*/ 611178 h 1349451"/>
                  <a:gd name="connsiteX5" fmla="*/ 1119645 w 1286162"/>
                  <a:gd name="connsiteY5" fmla="*/ 368240 h 1349451"/>
                  <a:gd name="connsiteX6" fmla="*/ 247266 w 1286162"/>
                  <a:gd name="connsiteY6" fmla="*/ 7838 h 1349451"/>
                  <a:gd name="connsiteX7" fmla="*/ 69397 w 1286162"/>
                  <a:gd name="connsiteY7" fmla="*/ 152225 h 1349451"/>
                  <a:gd name="connsiteX8" fmla="*/ 2408 w 1286162"/>
                  <a:gd name="connsiteY8" fmla="*/ 1011518 h 1349451"/>
                  <a:gd name="connsiteX9" fmla="*/ 144784 w 1286162"/>
                  <a:gd name="connsiteY9" fmla="*/ 1344213 h 1349451"/>
                  <a:gd name="connsiteX0" fmla="*/ 144784 w 1286162"/>
                  <a:gd name="connsiteY0" fmla="*/ 1339183 h 1344421"/>
                  <a:gd name="connsiteX1" fmla="*/ 412211 w 1286162"/>
                  <a:gd name="connsiteY1" fmla="*/ 1090102 h 1344421"/>
                  <a:gd name="connsiteX2" fmla="*/ 397988 w 1286162"/>
                  <a:gd name="connsiteY2" fmla="*/ 412591 h 1344421"/>
                  <a:gd name="connsiteX3" fmla="*/ 941956 w 1286162"/>
                  <a:gd name="connsiteY3" fmla="*/ 673688 h 1344421"/>
                  <a:gd name="connsiteX4" fmla="*/ 1247618 w 1286162"/>
                  <a:gd name="connsiteY4" fmla="*/ 606148 h 1344421"/>
                  <a:gd name="connsiteX5" fmla="*/ 1119645 w 1286162"/>
                  <a:gd name="connsiteY5" fmla="*/ 363210 h 1344421"/>
                  <a:gd name="connsiteX6" fmla="*/ 247266 w 1286162"/>
                  <a:gd name="connsiteY6" fmla="*/ 2808 h 1344421"/>
                  <a:gd name="connsiteX7" fmla="*/ 69397 w 1286162"/>
                  <a:gd name="connsiteY7" fmla="*/ 147195 h 1344421"/>
                  <a:gd name="connsiteX8" fmla="*/ 2408 w 1286162"/>
                  <a:gd name="connsiteY8" fmla="*/ 1006488 h 1344421"/>
                  <a:gd name="connsiteX9" fmla="*/ 144784 w 1286162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64304"/>
                  <a:gd name="connsiteY0" fmla="*/ 1339183 h 1344421"/>
                  <a:gd name="connsiteX1" fmla="*/ 412211 w 1264304"/>
                  <a:gd name="connsiteY1" fmla="*/ 1090102 h 1344421"/>
                  <a:gd name="connsiteX2" fmla="*/ 397988 w 1264304"/>
                  <a:gd name="connsiteY2" fmla="*/ 412591 h 1344421"/>
                  <a:gd name="connsiteX3" fmla="*/ 968070 w 1264304"/>
                  <a:gd name="connsiteY3" fmla="*/ 627586 h 1344421"/>
                  <a:gd name="connsiteX4" fmla="*/ 1247618 w 1264304"/>
                  <a:gd name="connsiteY4" fmla="*/ 606148 h 1344421"/>
                  <a:gd name="connsiteX5" fmla="*/ 1119645 w 1264304"/>
                  <a:gd name="connsiteY5" fmla="*/ 363210 h 1344421"/>
                  <a:gd name="connsiteX6" fmla="*/ 247266 w 1264304"/>
                  <a:gd name="connsiteY6" fmla="*/ 2808 h 1344421"/>
                  <a:gd name="connsiteX7" fmla="*/ 69397 w 1264304"/>
                  <a:gd name="connsiteY7" fmla="*/ 147195 h 1344421"/>
                  <a:gd name="connsiteX8" fmla="*/ 2408 w 1264304"/>
                  <a:gd name="connsiteY8" fmla="*/ 1006488 h 1344421"/>
                  <a:gd name="connsiteX9" fmla="*/ 144784 w 1264304"/>
                  <a:gd name="connsiteY9" fmla="*/ 1339183 h 1344421"/>
                  <a:gd name="connsiteX0" fmla="*/ 144784 w 1252689"/>
                  <a:gd name="connsiteY0" fmla="*/ 1339183 h 1344421"/>
                  <a:gd name="connsiteX1" fmla="*/ 412211 w 1252689"/>
                  <a:gd name="connsiteY1" fmla="*/ 1090102 h 1344421"/>
                  <a:gd name="connsiteX2" fmla="*/ 397988 w 1252689"/>
                  <a:gd name="connsiteY2" fmla="*/ 412591 h 1344421"/>
                  <a:gd name="connsiteX3" fmla="*/ 968070 w 1252689"/>
                  <a:gd name="connsiteY3" fmla="*/ 627586 h 1344421"/>
                  <a:gd name="connsiteX4" fmla="*/ 1124975 w 1252689"/>
                  <a:gd name="connsiteY4" fmla="*/ 671865 h 1344421"/>
                  <a:gd name="connsiteX5" fmla="*/ 1247618 w 1252689"/>
                  <a:gd name="connsiteY5" fmla="*/ 606148 h 1344421"/>
                  <a:gd name="connsiteX6" fmla="*/ 1119645 w 1252689"/>
                  <a:gd name="connsiteY6" fmla="*/ 363210 h 1344421"/>
                  <a:gd name="connsiteX7" fmla="*/ 247266 w 1252689"/>
                  <a:gd name="connsiteY7" fmla="*/ 2808 h 1344421"/>
                  <a:gd name="connsiteX8" fmla="*/ 69397 w 1252689"/>
                  <a:gd name="connsiteY8" fmla="*/ 147195 h 1344421"/>
                  <a:gd name="connsiteX9" fmla="*/ 2408 w 1252689"/>
                  <a:gd name="connsiteY9" fmla="*/ 1006488 h 1344421"/>
                  <a:gd name="connsiteX10" fmla="*/ 144784 w 1252689"/>
                  <a:gd name="connsiteY10" fmla="*/ 1339183 h 1344421"/>
                  <a:gd name="connsiteX0" fmla="*/ 144784 w 1252911"/>
                  <a:gd name="connsiteY0" fmla="*/ 1339183 h 1344421"/>
                  <a:gd name="connsiteX1" fmla="*/ 412211 w 1252911"/>
                  <a:gd name="connsiteY1" fmla="*/ 1090102 h 1344421"/>
                  <a:gd name="connsiteX2" fmla="*/ 397988 w 1252911"/>
                  <a:gd name="connsiteY2" fmla="*/ 412591 h 1344421"/>
                  <a:gd name="connsiteX3" fmla="*/ 968070 w 1252911"/>
                  <a:gd name="connsiteY3" fmla="*/ 627586 h 1344421"/>
                  <a:gd name="connsiteX4" fmla="*/ 1121972 w 1252911"/>
                  <a:gd name="connsiteY4" fmla="*/ 689721 h 1344421"/>
                  <a:gd name="connsiteX5" fmla="*/ 1247618 w 1252911"/>
                  <a:gd name="connsiteY5" fmla="*/ 606148 h 1344421"/>
                  <a:gd name="connsiteX6" fmla="*/ 1119645 w 1252911"/>
                  <a:gd name="connsiteY6" fmla="*/ 363210 h 1344421"/>
                  <a:gd name="connsiteX7" fmla="*/ 247266 w 1252911"/>
                  <a:gd name="connsiteY7" fmla="*/ 2808 h 1344421"/>
                  <a:gd name="connsiteX8" fmla="*/ 69397 w 1252911"/>
                  <a:gd name="connsiteY8" fmla="*/ 147195 h 1344421"/>
                  <a:gd name="connsiteX9" fmla="*/ 2408 w 1252911"/>
                  <a:gd name="connsiteY9" fmla="*/ 1006488 h 1344421"/>
                  <a:gd name="connsiteX10" fmla="*/ 144784 w 1252911"/>
                  <a:gd name="connsiteY10" fmla="*/ 1339183 h 1344421"/>
                  <a:gd name="connsiteX0" fmla="*/ 144784 w 1256868"/>
                  <a:gd name="connsiteY0" fmla="*/ 1339183 h 1344421"/>
                  <a:gd name="connsiteX1" fmla="*/ 412211 w 1256868"/>
                  <a:gd name="connsiteY1" fmla="*/ 1090102 h 1344421"/>
                  <a:gd name="connsiteX2" fmla="*/ 397988 w 1256868"/>
                  <a:gd name="connsiteY2" fmla="*/ 412591 h 1344421"/>
                  <a:gd name="connsiteX3" fmla="*/ 968070 w 1256868"/>
                  <a:gd name="connsiteY3" fmla="*/ 627586 h 1344421"/>
                  <a:gd name="connsiteX4" fmla="*/ 1121972 w 1256868"/>
                  <a:gd name="connsiteY4" fmla="*/ 689721 h 1344421"/>
                  <a:gd name="connsiteX5" fmla="*/ 1247618 w 1256868"/>
                  <a:gd name="connsiteY5" fmla="*/ 606148 h 1344421"/>
                  <a:gd name="connsiteX6" fmla="*/ 1233183 w 1256868"/>
                  <a:gd name="connsiteY6" fmla="*/ 465136 h 1344421"/>
                  <a:gd name="connsiteX7" fmla="*/ 1119645 w 1256868"/>
                  <a:gd name="connsiteY7" fmla="*/ 363210 h 1344421"/>
                  <a:gd name="connsiteX8" fmla="*/ 247266 w 1256868"/>
                  <a:gd name="connsiteY8" fmla="*/ 2808 h 1344421"/>
                  <a:gd name="connsiteX9" fmla="*/ 69397 w 1256868"/>
                  <a:gd name="connsiteY9" fmla="*/ 147195 h 1344421"/>
                  <a:gd name="connsiteX10" fmla="*/ 2408 w 1256868"/>
                  <a:gd name="connsiteY10" fmla="*/ 1006488 h 1344421"/>
                  <a:gd name="connsiteX11" fmla="*/ 144784 w 1256868"/>
                  <a:gd name="connsiteY11" fmla="*/ 1339183 h 1344421"/>
                  <a:gd name="connsiteX0" fmla="*/ 144784 w 1275996"/>
                  <a:gd name="connsiteY0" fmla="*/ 1339183 h 1344421"/>
                  <a:gd name="connsiteX1" fmla="*/ 412211 w 1275996"/>
                  <a:gd name="connsiteY1" fmla="*/ 1090102 h 1344421"/>
                  <a:gd name="connsiteX2" fmla="*/ 397988 w 1275996"/>
                  <a:gd name="connsiteY2" fmla="*/ 412591 h 1344421"/>
                  <a:gd name="connsiteX3" fmla="*/ 968070 w 1275996"/>
                  <a:gd name="connsiteY3" fmla="*/ 627586 h 1344421"/>
                  <a:gd name="connsiteX4" fmla="*/ 1121972 w 1275996"/>
                  <a:gd name="connsiteY4" fmla="*/ 689721 h 1344421"/>
                  <a:gd name="connsiteX5" fmla="*/ 1247618 w 1275996"/>
                  <a:gd name="connsiteY5" fmla="*/ 606148 h 1344421"/>
                  <a:gd name="connsiteX6" fmla="*/ 1265933 w 1275996"/>
                  <a:gd name="connsiteY6" fmla="*/ 461463 h 1344421"/>
                  <a:gd name="connsiteX7" fmla="*/ 1119645 w 1275996"/>
                  <a:gd name="connsiteY7" fmla="*/ 363210 h 1344421"/>
                  <a:gd name="connsiteX8" fmla="*/ 247266 w 1275996"/>
                  <a:gd name="connsiteY8" fmla="*/ 2808 h 1344421"/>
                  <a:gd name="connsiteX9" fmla="*/ 69397 w 1275996"/>
                  <a:gd name="connsiteY9" fmla="*/ 147195 h 1344421"/>
                  <a:gd name="connsiteX10" fmla="*/ 2408 w 1275996"/>
                  <a:gd name="connsiteY10" fmla="*/ 1006488 h 1344421"/>
                  <a:gd name="connsiteX11" fmla="*/ 144784 w 1275996"/>
                  <a:gd name="connsiteY11" fmla="*/ 1339183 h 1344421"/>
                  <a:gd name="connsiteX0" fmla="*/ 144784 w 1270298"/>
                  <a:gd name="connsiteY0" fmla="*/ 1339183 h 1344421"/>
                  <a:gd name="connsiteX1" fmla="*/ 412211 w 1270298"/>
                  <a:gd name="connsiteY1" fmla="*/ 1090102 h 1344421"/>
                  <a:gd name="connsiteX2" fmla="*/ 397988 w 1270298"/>
                  <a:gd name="connsiteY2" fmla="*/ 412591 h 1344421"/>
                  <a:gd name="connsiteX3" fmla="*/ 968070 w 1270298"/>
                  <a:gd name="connsiteY3" fmla="*/ 627586 h 1344421"/>
                  <a:gd name="connsiteX4" fmla="*/ 1121972 w 1270298"/>
                  <a:gd name="connsiteY4" fmla="*/ 689721 h 1344421"/>
                  <a:gd name="connsiteX5" fmla="*/ 1200765 w 1270298"/>
                  <a:gd name="connsiteY5" fmla="*/ 584498 h 1344421"/>
                  <a:gd name="connsiteX6" fmla="*/ 1265933 w 1270298"/>
                  <a:gd name="connsiteY6" fmla="*/ 461463 h 1344421"/>
                  <a:gd name="connsiteX7" fmla="*/ 1119645 w 1270298"/>
                  <a:gd name="connsiteY7" fmla="*/ 363210 h 1344421"/>
                  <a:gd name="connsiteX8" fmla="*/ 247266 w 1270298"/>
                  <a:gd name="connsiteY8" fmla="*/ 2808 h 1344421"/>
                  <a:gd name="connsiteX9" fmla="*/ 69397 w 1270298"/>
                  <a:gd name="connsiteY9" fmla="*/ 147195 h 1344421"/>
                  <a:gd name="connsiteX10" fmla="*/ 2408 w 1270298"/>
                  <a:gd name="connsiteY10" fmla="*/ 1006488 h 1344421"/>
                  <a:gd name="connsiteX11" fmla="*/ 144784 w 1270298"/>
                  <a:gd name="connsiteY11" fmla="*/ 1339183 h 1344421"/>
                  <a:gd name="connsiteX0" fmla="*/ 144784 w 1270298"/>
                  <a:gd name="connsiteY0" fmla="*/ 1339183 h 1339201"/>
                  <a:gd name="connsiteX1" fmla="*/ 662071 w 1270298"/>
                  <a:gd name="connsiteY1" fmla="*/ 1013808 h 1339201"/>
                  <a:gd name="connsiteX2" fmla="*/ 397988 w 1270298"/>
                  <a:gd name="connsiteY2" fmla="*/ 412591 h 1339201"/>
                  <a:gd name="connsiteX3" fmla="*/ 968070 w 1270298"/>
                  <a:gd name="connsiteY3" fmla="*/ 627586 h 1339201"/>
                  <a:gd name="connsiteX4" fmla="*/ 1121972 w 1270298"/>
                  <a:gd name="connsiteY4" fmla="*/ 689721 h 1339201"/>
                  <a:gd name="connsiteX5" fmla="*/ 1200765 w 1270298"/>
                  <a:gd name="connsiteY5" fmla="*/ 584498 h 1339201"/>
                  <a:gd name="connsiteX6" fmla="*/ 1265933 w 1270298"/>
                  <a:gd name="connsiteY6" fmla="*/ 461463 h 1339201"/>
                  <a:gd name="connsiteX7" fmla="*/ 1119645 w 1270298"/>
                  <a:gd name="connsiteY7" fmla="*/ 363210 h 1339201"/>
                  <a:gd name="connsiteX8" fmla="*/ 247266 w 1270298"/>
                  <a:gd name="connsiteY8" fmla="*/ 2808 h 1339201"/>
                  <a:gd name="connsiteX9" fmla="*/ 69397 w 1270298"/>
                  <a:gd name="connsiteY9" fmla="*/ 147195 h 1339201"/>
                  <a:gd name="connsiteX10" fmla="*/ 2408 w 1270298"/>
                  <a:gd name="connsiteY10" fmla="*/ 1006488 h 1339201"/>
                  <a:gd name="connsiteX11" fmla="*/ 144784 w 1270298"/>
                  <a:gd name="connsiteY11" fmla="*/ 1339183 h 1339201"/>
                  <a:gd name="connsiteX0" fmla="*/ 449194 w 1288588"/>
                  <a:gd name="connsiteY0" fmla="*/ 1295048 h 1295111"/>
                  <a:gd name="connsiteX1" fmla="*/ 680361 w 1288588"/>
                  <a:gd name="connsiteY1" fmla="*/ 1013808 h 1295111"/>
                  <a:gd name="connsiteX2" fmla="*/ 416278 w 1288588"/>
                  <a:gd name="connsiteY2" fmla="*/ 412591 h 1295111"/>
                  <a:gd name="connsiteX3" fmla="*/ 986360 w 1288588"/>
                  <a:gd name="connsiteY3" fmla="*/ 627586 h 1295111"/>
                  <a:gd name="connsiteX4" fmla="*/ 1140262 w 1288588"/>
                  <a:gd name="connsiteY4" fmla="*/ 689721 h 1295111"/>
                  <a:gd name="connsiteX5" fmla="*/ 1219055 w 1288588"/>
                  <a:gd name="connsiteY5" fmla="*/ 584498 h 1295111"/>
                  <a:gd name="connsiteX6" fmla="*/ 1284223 w 1288588"/>
                  <a:gd name="connsiteY6" fmla="*/ 461463 h 1295111"/>
                  <a:gd name="connsiteX7" fmla="*/ 1137935 w 1288588"/>
                  <a:gd name="connsiteY7" fmla="*/ 363210 h 1295111"/>
                  <a:gd name="connsiteX8" fmla="*/ 265556 w 1288588"/>
                  <a:gd name="connsiteY8" fmla="*/ 2808 h 1295111"/>
                  <a:gd name="connsiteX9" fmla="*/ 87687 w 1288588"/>
                  <a:gd name="connsiteY9" fmla="*/ 147195 h 1295111"/>
                  <a:gd name="connsiteX10" fmla="*/ 20698 w 1288588"/>
                  <a:gd name="connsiteY10" fmla="*/ 1006488 h 1295111"/>
                  <a:gd name="connsiteX11" fmla="*/ 449194 w 1288588"/>
                  <a:gd name="connsiteY11" fmla="*/ 1295048 h 1295111"/>
                  <a:gd name="connsiteX0" fmla="*/ 369332 w 1208726"/>
                  <a:gd name="connsiteY0" fmla="*/ 1295048 h 1297890"/>
                  <a:gd name="connsiteX1" fmla="*/ 600499 w 1208726"/>
                  <a:gd name="connsiteY1" fmla="*/ 1013808 h 1297890"/>
                  <a:gd name="connsiteX2" fmla="*/ 336416 w 1208726"/>
                  <a:gd name="connsiteY2" fmla="*/ 412591 h 1297890"/>
                  <a:gd name="connsiteX3" fmla="*/ 906498 w 1208726"/>
                  <a:gd name="connsiteY3" fmla="*/ 627586 h 1297890"/>
                  <a:gd name="connsiteX4" fmla="*/ 1060400 w 1208726"/>
                  <a:gd name="connsiteY4" fmla="*/ 689721 h 1297890"/>
                  <a:gd name="connsiteX5" fmla="*/ 1139193 w 1208726"/>
                  <a:gd name="connsiteY5" fmla="*/ 584498 h 1297890"/>
                  <a:gd name="connsiteX6" fmla="*/ 1204361 w 1208726"/>
                  <a:gd name="connsiteY6" fmla="*/ 461463 h 1297890"/>
                  <a:gd name="connsiteX7" fmla="*/ 1058073 w 1208726"/>
                  <a:gd name="connsiteY7" fmla="*/ 363210 h 1297890"/>
                  <a:gd name="connsiteX8" fmla="*/ 185694 w 1208726"/>
                  <a:gd name="connsiteY8" fmla="*/ 2808 h 1297890"/>
                  <a:gd name="connsiteX9" fmla="*/ 7825 w 1208726"/>
                  <a:gd name="connsiteY9" fmla="*/ 147195 h 1297890"/>
                  <a:gd name="connsiteX10" fmla="*/ 156444 w 1208726"/>
                  <a:gd name="connsiteY10" fmla="*/ 932195 h 1297890"/>
                  <a:gd name="connsiteX11" fmla="*/ 369332 w 1208726"/>
                  <a:gd name="connsiteY11" fmla="*/ 1295048 h 1297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726" h="1297890">
                    <a:moveTo>
                      <a:pt x="369332" y="1295048"/>
                    </a:moveTo>
                    <a:cubicBezTo>
                      <a:pt x="443341" y="1308650"/>
                      <a:pt x="598746" y="1282471"/>
                      <a:pt x="600499" y="1013808"/>
                    </a:cubicBezTo>
                    <a:lnTo>
                      <a:pt x="336416" y="412591"/>
                    </a:lnTo>
                    <a:cubicBezTo>
                      <a:pt x="489665" y="391577"/>
                      <a:pt x="785834" y="581398"/>
                      <a:pt x="906498" y="627586"/>
                    </a:cubicBezTo>
                    <a:cubicBezTo>
                      <a:pt x="1027162" y="673774"/>
                      <a:pt x="1013809" y="693294"/>
                      <a:pt x="1060400" y="689721"/>
                    </a:cubicBezTo>
                    <a:cubicBezTo>
                      <a:pt x="1106991" y="686148"/>
                      <a:pt x="1115200" y="622541"/>
                      <a:pt x="1139193" y="584498"/>
                    </a:cubicBezTo>
                    <a:cubicBezTo>
                      <a:pt x="1163186" y="546455"/>
                      <a:pt x="1225690" y="501953"/>
                      <a:pt x="1204361" y="461463"/>
                    </a:cubicBezTo>
                    <a:cubicBezTo>
                      <a:pt x="1183032" y="420973"/>
                      <a:pt x="1222393" y="440265"/>
                      <a:pt x="1058073" y="363210"/>
                    </a:cubicBezTo>
                    <a:cubicBezTo>
                      <a:pt x="767280" y="243076"/>
                      <a:pt x="300337" y="-30617"/>
                      <a:pt x="185694" y="2808"/>
                    </a:cubicBezTo>
                    <a:cubicBezTo>
                      <a:pt x="81288" y="10815"/>
                      <a:pt x="16517" y="61730"/>
                      <a:pt x="7825" y="147195"/>
                    </a:cubicBezTo>
                    <a:cubicBezTo>
                      <a:pt x="-32985" y="314475"/>
                      <a:pt x="96193" y="740886"/>
                      <a:pt x="156444" y="932195"/>
                    </a:cubicBezTo>
                    <a:cubicBezTo>
                      <a:pt x="216695" y="1123504"/>
                      <a:pt x="295323" y="1281446"/>
                      <a:pt x="369332" y="1295048"/>
                    </a:cubicBezTo>
                    <a:close/>
                  </a:path>
                </a:pathLst>
              </a:custGeom>
              <a:solidFill>
                <a:srgbClr val="85C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05" name="Szabadkézi sokszög 204"/>
              <p:cNvSpPr/>
              <p:nvPr/>
            </p:nvSpPr>
            <p:spPr>
              <a:xfrm rot="7059536">
                <a:off x="4229618" y="2321930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06" name="Szabadkézi sokszög 205"/>
              <p:cNvSpPr/>
              <p:nvPr/>
            </p:nvSpPr>
            <p:spPr>
              <a:xfrm rot="13534049" flipH="1">
                <a:off x="3930431" y="2122738"/>
                <a:ext cx="403860" cy="512146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  <a:gd name="connsiteX0" fmla="*/ 23569 w 1067945"/>
                  <a:gd name="connsiteY0" fmla="*/ 324795 h 1586401"/>
                  <a:gd name="connsiteX1" fmla="*/ 66097 w 1067945"/>
                  <a:gd name="connsiteY1" fmla="*/ 140029 h 1586401"/>
                  <a:gd name="connsiteX2" fmla="*/ 205746 w 1067945"/>
                  <a:gd name="connsiteY2" fmla="*/ 69389 h 1586401"/>
                  <a:gd name="connsiteX3" fmla="*/ 504693 w 1067945"/>
                  <a:gd name="connsiteY3" fmla="*/ 52978 h 1586401"/>
                  <a:gd name="connsiteX4" fmla="*/ 506447 w 1067945"/>
                  <a:gd name="connsiteY4" fmla="*/ 70195 h 1586401"/>
                  <a:gd name="connsiteX5" fmla="*/ 512127 w 1067945"/>
                  <a:gd name="connsiteY5" fmla="*/ 71873 h 1586401"/>
                  <a:gd name="connsiteX6" fmla="*/ 754445 w 1067945"/>
                  <a:gd name="connsiteY6" fmla="*/ 379378 h 1586401"/>
                  <a:gd name="connsiteX7" fmla="*/ 759945 w 1067945"/>
                  <a:gd name="connsiteY7" fmla="*/ 439046 h 1586401"/>
                  <a:gd name="connsiteX8" fmla="*/ 767367 w 1067945"/>
                  <a:gd name="connsiteY8" fmla="*/ 434929 h 1586401"/>
                  <a:gd name="connsiteX9" fmla="*/ 771288 w 1067945"/>
                  <a:gd name="connsiteY9" fmla="*/ 440884 h 1586401"/>
                  <a:gd name="connsiteX10" fmla="*/ 875013 w 1067945"/>
                  <a:gd name="connsiteY10" fmla="*/ 614586 h 1586401"/>
                  <a:gd name="connsiteX11" fmla="*/ 1055134 w 1067945"/>
                  <a:gd name="connsiteY11" fmla="*/ 1108735 h 1586401"/>
                  <a:gd name="connsiteX12" fmla="*/ 1007367 w 1067945"/>
                  <a:gd name="connsiteY12" fmla="*/ 1088546 h 1586401"/>
                  <a:gd name="connsiteX13" fmla="*/ 983959 w 1067945"/>
                  <a:gd name="connsiteY13" fmla="*/ 1065349 h 1586401"/>
                  <a:gd name="connsiteX14" fmla="*/ 1012480 w 1067945"/>
                  <a:gd name="connsiteY14" fmla="*/ 1131490 h 1586401"/>
                  <a:gd name="connsiteX15" fmla="*/ 1054440 w 1067945"/>
                  <a:gd name="connsiteY15" fmla="*/ 1370129 h 1586401"/>
                  <a:gd name="connsiteX16" fmla="*/ 921690 w 1067945"/>
                  <a:gd name="connsiteY16" fmla="*/ 1269763 h 1586401"/>
                  <a:gd name="connsiteX17" fmla="*/ 914746 w 1067945"/>
                  <a:gd name="connsiteY17" fmla="*/ 1260755 h 1586401"/>
                  <a:gd name="connsiteX18" fmla="*/ 913684 w 1067945"/>
                  <a:gd name="connsiteY18" fmla="*/ 1263994 h 1586401"/>
                  <a:gd name="connsiteX19" fmla="*/ 935222 w 1067945"/>
                  <a:gd name="connsiteY19" fmla="*/ 1313942 h 1586401"/>
                  <a:gd name="connsiteX20" fmla="*/ 977183 w 1067945"/>
                  <a:gd name="connsiteY20" fmla="*/ 1552581 h 1586401"/>
                  <a:gd name="connsiteX21" fmla="*/ 796961 w 1067945"/>
                  <a:gd name="connsiteY21" fmla="*/ 1390627 h 1586401"/>
                  <a:gd name="connsiteX22" fmla="*/ 763238 w 1067945"/>
                  <a:gd name="connsiteY22" fmla="*/ 1341929 h 1586401"/>
                  <a:gd name="connsiteX23" fmla="*/ 755785 w 1067945"/>
                  <a:gd name="connsiteY23" fmla="*/ 1340632 h 1586401"/>
                  <a:gd name="connsiteX24" fmla="*/ 757833 w 1067945"/>
                  <a:gd name="connsiteY24" fmla="*/ 1345381 h 1586401"/>
                  <a:gd name="connsiteX25" fmla="*/ 799795 w 1067945"/>
                  <a:gd name="connsiteY25" fmla="*/ 1584019 h 1586401"/>
                  <a:gd name="connsiteX26" fmla="*/ 464456 w 1067945"/>
                  <a:gd name="connsiteY26" fmla="*/ 1175960 h 1586401"/>
                  <a:gd name="connsiteX27" fmla="*/ 380801 w 1067945"/>
                  <a:gd name="connsiteY27" fmla="*/ 1011013 h 1586401"/>
                  <a:gd name="connsiteX28" fmla="*/ 367160 w 1067945"/>
                  <a:gd name="connsiteY28" fmla="*/ 993839 h 1586401"/>
                  <a:gd name="connsiteX29" fmla="*/ 286567 w 1067945"/>
                  <a:gd name="connsiteY29" fmla="*/ 877427 h 1586401"/>
                  <a:gd name="connsiteX30" fmla="*/ 277727 w 1067945"/>
                  <a:gd name="connsiteY30" fmla="*/ 862684 h 1586401"/>
                  <a:gd name="connsiteX31" fmla="*/ 273161 w 1067945"/>
                  <a:gd name="connsiteY31" fmla="*/ 861134 h 1586401"/>
                  <a:gd name="connsiteX32" fmla="*/ 297316 w 1067945"/>
                  <a:gd name="connsiteY32" fmla="*/ 999645 h 1586401"/>
                  <a:gd name="connsiteX33" fmla="*/ 277445 w 1067945"/>
                  <a:gd name="connsiteY33" fmla="*/ 1328265 h 1586401"/>
                  <a:gd name="connsiteX34" fmla="*/ 76064 w 1067945"/>
                  <a:gd name="connsiteY34" fmla="*/ 839992 h 1586401"/>
                  <a:gd name="connsiteX35" fmla="*/ 43405 w 1067945"/>
                  <a:gd name="connsiteY35" fmla="*/ 652722 h 1586401"/>
                  <a:gd name="connsiteX36" fmla="*/ 29949 w 1067945"/>
                  <a:gd name="connsiteY36" fmla="*/ 625611 h 1586401"/>
                  <a:gd name="connsiteX37" fmla="*/ 1 w 1067945"/>
                  <a:gd name="connsiteY37" fmla="*/ 463376 h 1586401"/>
                  <a:gd name="connsiteX38" fmla="*/ 17134 w 1067945"/>
                  <a:gd name="connsiteY38" fmla="*/ 339434 h 1586401"/>
                  <a:gd name="connsiteX39" fmla="*/ 23569 w 1067945"/>
                  <a:gd name="connsiteY39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945" h="1586401">
                    <a:moveTo>
                      <a:pt x="23569" y="324795"/>
                    </a:moveTo>
                    <a:cubicBezTo>
                      <a:pt x="31729" y="291561"/>
                      <a:pt x="35734" y="182597"/>
                      <a:pt x="66097" y="140029"/>
                    </a:cubicBezTo>
                    <a:cubicBezTo>
                      <a:pt x="96460" y="97461"/>
                      <a:pt x="132647" y="83898"/>
                      <a:pt x="205746" y="69389"/>
                    </a:cubicBezTo>
                    <a:cubicBezTo>
                      <a:pt x="435041" y="-79541"/>
                      <a:pt x="405044" y="58448"/>
                      <a:pt x="504693" y="52978"/>
                    </a:cubicBezTo>
                    <a:lnTo>
                      <a:pt x="506447" y="70195"/>
                    </a:lnTo>
                    <a:lnTo>
                      <a:pt x="512127" y="71873"/>
                    </a:lnTo>
                    <a:cubicBezTo>
                      <a:pt x="634701" y="120958"/>
                      <a:pt x="727793" y="236933"/>
                      <a:pt x="754445" y="379378"/>
                    </a:cubicBezTo>
                    <a:lnTo>
                      <a:pt x="759945" y="439046"/>
                    </a:lnTo>
                    <a:lnTo>
                      <a:pt x="767367" y="434929"/>
                    </a:lnTo>
                    <a:lnTo>
                      <a:pt x="771288" y="440884"/>
                    </a:lnTo>
                    <a:cubicBezTo>
                      <a:pt x="805069" y="493219"/>
                      <a:pt x="840223" y="551861"/>
                      <a:pt x="875013" y="614586"/>
                    </a:cubicBezTo>
                    <a:cubicBezTo>
                      <a:pt x="1014173" y="865488"/>
                      <a:pt x="1094815" y="1086726"/>
                      <a:pt x="1055134" y="1108735"/>
                    </a:cubicBezTo>
                    <a:cubicBezTo>
                      <a:pt x="1045213" y="1114237"/>
                      <a:pt x="1028712" y="1106767"/>
                      <a:pt x="1007367" y="1088546"/>
                    </a:cubicBezTo>
                    <a:lnTo>
                      <a:pt x="983959" y="1065349"/>
                    </a:lnTo>
                    <a:lnTo>
                      <a:pt x="1012480" y="1131490"/>
                    </a:lnTo>
                    <a:cubicBezTo>
                      <a:pt x="1064522" y="1260644"/>
                      <a:pt x="1083217" y="1354168"/>
                      <a:pt x="1054440" y="1370129"/>
                    </a:cubicBezTo>
                    <a:cubicBezTo>
                      <a:pt x="1031419" y="1382897"/>
                      <a:pt x="982375" y="1343608"/>
                      <a:pt x="921690" y="1269763"/>
                    </a:cubicBezTo>
                    <a:lnTo>
                      <a:pt x="914746" y="1260755"/>
                    </a:lnTo>
                    <a:lnTo>
                      <a:pt x="913684" y="1263994"/>
                    </a:lnTo>
                    <a:lnTo>
                      <a:pt x="935222" y="1313942"/>
                    </a:lnTo>
                    <a:cubicBezTo>
                      <a:pt x="987265" y="1443096"/>
                      <a:pt x="1005960" y="1536620"/>
                      <a:pt x="977183" y="1552581"/>
                    </a:cubicBezTo>
                    <a:cubicBezTo>
                      <a:pt x="948407" y="1568541"/>
                      <a:pt x="878968" y="1503162"/>
                      <a:pt x="796961" y="1390627"/>
                    </a:cubicBezTo>
                    <a:lnTo>
                      <a:pt x="763238" y="1341929"/>
                    </a:lnTo>
                    <a:lnTo>
                      <a:pt x="755785" y="1340632"/>
                    </a:lnTo>
                    <a:lnTo>
                      <a:pt x="757833" y="1345381"/>
                    </a:lnTo>
                    <a:cubicBezTo>
                      <a:pt x="809876" y="1474535"/>
                      <a:pt x="828571" y="1568058"/>
                      <a:pt x="799795" y="1584019"/>
                    </a:cubicBezTo>
                    <a:cubicBezTo>
                      <a:pt x="753751" y="1609556"/>
                      <a:pt x="603615" y="1426862"/>
                      <a:pt x="464456" y="1175960"/>
                    </a:cubicBezTo>
                    <a:lnTo>
                      <a:pt x="380801" y="1011013"/>
                    </a:lnTo>
                    <a:lnTo>
                      <a:pt x="367160" y="993839"/>
                    </a:lnTo>
                    <a:cubicBezTo>
                      <a:pt x="340015" y="957205"/>
                      <a:pt x="313051" y="918309"/>
                      <a:pt x="286567" y="877427"/>
                    </a:cubicBezTo>
                    <a:lnTo>
                      <a:pt x="277727" y="862684"/>
                    </a:lnTo>
                    <a:lnTo>
                      <a:pt x="273161" y="861134"/>
                    </a:lnTo>
                    <a:lnTo>
                      <a:pt x="297316" y="999645"/>
                    </a:lnTo>
                    <a:cubicBezTo>
                      <a:pt x="321973" y="1185029"/>
                      <a:pt x="316068" y="1320045"/>
                      <a:pt x="277445" y="1328265"/>
                    </a:cubicBezTo>
                    <a:cubicBezTo>
                      <a:pt x="225948" y="1339225"/>
                      <a:pt x="135786" y="1120617"/>
                      <a:pt x="76064" y="839992"/>
                    </a:cubicBezTo>
                    <a:lnTo>
                      <a:pt x="43405" y="652722"/>
                    </a:lnTo>
                    <a:lnTo>
                      <a:pt x="29949" y="625611"/>
                    </a:lnTo>
                    <a:cubicBezTo>
                      <a:pt x="10665" y="575746"/>
                      <a:pt x="1" y="520923"/>
                      <a:pt x="1" y="463376"/>
                    </a:cubicBezTo>
                    <a:cubicBezTo>
                      <a:pt x="1" y="420215"/>
                      <a:pt x="5999" y="378587"/>
                      <a:pt x="17134" y="339434"/>
                    </a:cubicBezTo>
                    <a:lnTo>
                      <a:pt x="23569" y="324795"/>
                    </a:ln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207" name="Szabadkézi sokszög 206"/>
              <p:cNvSpPr>
                <a:spLocks noChangeAspect="1"/>
              </p:cNvSpPr>
              <p:nvPr/>
            </p:nvSpPr>
            <p:spPr>
              <a:xfrm rot="5820000" flipH="1">
                <a:off x="4571677" y="749267"/>
                <a:ext cx="45719" cy="16828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6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4085 w 488321"/>
                  <a:gd name="connsiteY5" fmla="*/ 8262 h 813392"/>
                  <a:gd name="connsiteX6" fmla="*/ 9 w 488321"/>
                  <a:gd name="connsiteY6" fmla="*/ 7855 h 813392"/>
                  <a:gd name="connsiteX7" fmla="*/ 78514 w 488321"/>
                  <a:gd name="connsiteY7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4766" y="672249"/>
                      <a:pt x="4764" y="141141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1AC089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/>
          <p:cNvSpPr txBox="1"/>
          <p:nvPr/>
        </p:nvSpPr>
        <p:spPr>
          <a:xfrm>
            <a:off x="339678" y="3945656"/>
            <a:ext cx="2036274" cy="1631216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Akár Keresztelő János is mondhatta volna ezt az embereknek.</a:t>
            </a:r>
          </a:p>
        </p:txBody>
      </p:sp>
      <p:pic>
        <p:nvPicPr>
          <p:cNvPr id="4" name="Várj ember szíve késze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322" y="135052"/>
            <a:ext cx="1718441" cy="1718441"/>
          </a:xfrm>
          <a:prstGeom prst="rect">
            <a:avLst/>
          </a:prstGeom>
          <a:noFill/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r="878" b="37314"/>
          <a:stretch/>
        </p:blipFill>
        <p:spPr>
          <a:xfrm>
            <a:off x="2632723" y="1853493"/>
            <a:ext cx="9559277" cy="5004507"/>
          </a:xfrm>
          <a:prstGeom prst="rect">
            <a:avLst/>
          </a:prstGeom>
          <a:solidFill>
            <a:srgbClr val="DA2056"/>
          </a:solidFill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72219" cy="1360376"/>
          </a:xfrm>
          <a:prstGeom prst="rect">
            <a:avLst/>
          </a:prstGeom>
          <a:solidFill>
            <a:srgbClr val="DA2056"/>
          </a:solidFill>
        </p:spPr>
      </p:pic>
      <p:sp>
        <p:nvSpPr>
          <p:cNvPr id="2" name="Szövegdoboz 1"/>
          <p:cNvSpPr txBox="1"/>
          <p:nvPr/>
        </p:nvSpPr>
        <p:spPr>
          <a:xfrm>
            <a:off x="3891924" y="517218"/>
            <a:ext cx="7616903" cy="954107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Ismételd el az adventi éneket!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Mit gondolsz, hogyan kapcsolódik a mai történetünkhöz?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77499" y="3791768"/>
            <a:ext cx="2455224" cy="1938992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Ha elénekelted, kattints ide, és ellenőrizheted,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hogy jól gondoltad-e!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60376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1AC0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C0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26E2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26E2A3"/>
                  </a:solidFill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26E2A3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26E2A3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25749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E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árj ember szíve késze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6792" y="135052"/>
            <a:ext cx="1718441" cy="1718441"/>
          </a:xfrm>
          <a:prstGeom prst="rect">
            <a:avLst/>
          </a:prstGeom>
          <a:noFill/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r="878" b="37314"/>
          <a:stretch/>
        </p:blipFill>
        <p:spPr>
          <a:xfrm>
            <a:off x="2632723" y="1853493"/>
            <a:ext cx="9559277" cy="5004507"/>
          </a:xfrm>
          <a:prstGeom prst="rect">
            <a:avLst/>
          </a:prstGeom>
          <a:solidFill>
            <a:srgbClr val="DA2056"/>
          </a:solidFill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72219" cy="1360376"/>
          </a:xfrm>
          <a:prstGeom prst="rect">
            <a:avLst/>
          </a:prstGeom>
          <a:solidFill>
            <a:srgbClr val="DA2056"/>
          </a:solidFill>
        </p:spPr>
      </p:pic>
      <p:sp>
        <p:nvSpPr>
          <p:cNvPr id="2" name="Szövegdoboz 1"/>
          <p:cNvSpPr txBox="1"/>
          <p:nvPr/>
        </p:nvSpPr>
        <p:spPr>
          <a:xfrm>
            <a:off x="4507848" y="324788"/>
            <a:ext cx="5052144" cy="1077218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a hangszóróra, és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énekeld el az éneket!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6446" y="2305462"/>
            <a:ext cx="2341094" cy="1938992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Olvasd el az ének szövegét!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Az énekben vannak régies szavak.</a:t>
            </a:r>
          </a:p>
        </p:txBody>
      </p:sp>
      <p:sp>
        <p:nvSpPr>
          <p:cNvPr id="3" name="Téglalap 2"/>
          <p:cNvSpPr/>
          <p:nvPr/>
        </p:nvSpPr>
        <p:spPr>
          <a:xfrm>
            <a:off x="8284190" y="3045303"/>
            <a:ext cx="548959" cy="307433"/>
          </a:xfrm>
          <a:prstGeom prst="rect">
            <a:avLst/>
          </a:pr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jön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484961" y="5449584"/>
            <a:ext cx="548959" cy="307433"/>
          </a:xfrm>
          <a:prstGeom prst="rect">
            <a:avLst/>
          </a:pr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jön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9403308" y="4244454"/>
            <a:ext cx="1536148" cy="279895"/>
          </a:xfrm>
          <a:prstGeom prst="rect">
            <a:avLst/>
          </a:pr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harcosként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601666" y="4266715"/>
            <a:ext cx="801444" cy="279895"/>
          </a:xfrm>
          <a:prstGeom prst="rect">
            <a:avLst/>
          </a:pr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lesz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4361434" y="5449584"/>
            <a:ext cx="801444" cy="279895"/>
          </a:xfrm>
          <a:prstGeom prst="rect">
            <a:avLst/>
          </a:pr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életet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1540" y="4696423"/>
            <a:ext cx="2250682" cy="1938992"/>
          </a:xfrm>
          <a:prstGeom prst="rect">
            <a:avLst/>
          </a:prstGeom>
          <a:solidFill>
            <a:srgbClr val="DA2056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Kattints ide, és meglátod, hogy hogyan mondjuk ma ezeket.</a:t>
            </a:r>
          </a:p>
        </p:txBody>
      </p:sp>
    </p:spTree>
    <p:extLst>
      <p:ext uri="{BB962C8B-B14F-4D97-AF65-F5344CB8AC3E}">
        <p14:creationId xmlns:p14="http://schemas.microsoft.com/office/powerpoint/2010/main" val="41042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10"/>
          <p:cNvSpPr/>
          <p:nvPr/>
        </p:nvSpPr>
        <p:spPr>
          <a:xfrm>
            <a:off x="87021" y="5657850"/>
            <a:ext cx="12208460" cy="1200150"/>
          </a:xfrm>
          <a:custGeom>
            <a:avLst/>
            <a:gdLst>
              <a:gd name="connsiteX0" fmla="*/ 6096002 w 12208460"/>
              <a:gd name="connsiteY0" fmla="*/ 0 h 2045370"/>
              <a:gd name="connsiteX1" fmla="*/ 11895501 w 12208460"/>
              <a:gd name="connsiteY1" fmla="*/ 1133094 h 2045370"/>
              <a:gd name="connsiteX2" fmla="*/ 12208460 w 12208460"/>
              <a:gd name="connsiteY2" fmla="*/ 1302214 h 2045370"/>
              <a:gd name="connsiteX3" fmla="*/ 12208460 w 12208460"/>
              <a:gd name="connsiteY3" fmla="*/ 2045370 h 2045370"/>
              <a:gd name="connsiteX4" fmla="*/ 0 w 12208460"/>
              <a:gd name="connsiteY4" fmla="*/ 2045370 h 2045370"/>
              <a:gd name="connsiteX5" fmla="*/ 0 w 12208460"/>
              <a:gd name="connsiteY5" fmla="*/ 1297363 h 2045370"/>
              <a:gd name="connsiteX6" fmla="*/ 296502 w 12208460"/>
              <a:gd name="connsiteY6" fmla="*/ 1133094 h 2045370"/>
              <a:gd name="connsiteX7" fmla="*/ 6096002 w 12208460"/>
              <a:gd name="connsiteY7" fmla="*/ 0 h 204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8460" h="2045370">
                <a:moveTo>
                  <a:pt x="6096002" y="0"/>
                </a:moveTo>
                <a:cubicBezTo>
                  <a:pt x="8430838" y="0"/>
                  <a:pt x="10517006" y="441085"/>
                  <a:pt x="11895501" y="1133094"/>
                </a:cubicBezTo>
                <a:lnTo>
                  <a:pt x="12208460" y="1302214"/>
                </a:lnTo>
                <a:lnTo>
                  <a:pt x="12208460" y="2045370"/>
                </a:lnTo>
                <a:lnTo>
                  <a:pt x="0" y="2045370"/>
                </a:lnTo>
                <a:lnTo>
                  <a:pt x="0" y="1297363"/>
                </a:lnTo>
                <a:lnTo>
                  <a:pt x="296502" y="1133094"/>
                </a:lnTo>
                <a:cubicBezTo>
                  <a:pt x="1674997" y="441085"/>
                  <a:pt x="3761165" y="0"/>
                  <a:pt x="609600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6910" t="18750" r="17057" b="1406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Szabadkézi sokszög 8"/>
          <p:cNvSpPr/>
          <p:nvPr/>
        </p:nvSpPr>
        <p:spPr>
          <a:xfrm>
            <a:off x="-103482" y="4362450"/>
            <a:ext cx="12295482" cy="2590800"/>
          </a:xfrm>
          <a:custGeom>
            <a:avLst/>
            <a:gdLst>
              <a:gd name="connsiteX0" fmla="*/ 6096002 w 12208460"/>
              <a:gd name="connsiteY0" fmla="*/ 0 h 2045370"/>
              <a:gd name="connsiteX1" fmla="*/ 11895501 w 12208460"/>
              <a:gd name="connsiteY1" fmla="*/ 1133094 h 2045370"/>
              <a:gd name="connsiteX2" fmla="*/ 12208460 w 12208460"/>
              <a:gd name="connsiteY2" fmla="*/ 1302214 h 2045370"/>
              <a:gd name="connsiteX3" fmla="*/ 12208460 w 12208460"/>
              <a:gd name="connsiteY3" fmla="*/ 2045370 h 2045370"/>
              <a:gd name="connsiteX4" fmla="*/ 0 w 12208460"/>
              <a:gd name="connsiteY4" fmla="*/ 2045370 h 2045370"/>
              <a:gd name="connsiteX5" fmla="*/ 0 w 12208460"/>
              <a:gd name="connsiteY5" fmla="*/ 1297363 h 2045370"/>
              <a:gd name="connsiteX6" fmla="*/ 296502 w 12208460"/>
              <a:gd name="connsiteY6" fmla="*/ 1133094 h 2045370"/>
              <a:gd name="connsiteX7" fmla="*/ 6096002 w 12208460"/>
              <a:gd name="connsiteY7" fmla="*/ 0 h 204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8460" h="2045370">
                <a:moveTo>
                  <a:pt x="6096002" y="0"/>
                </a:moveTo>
                <a:cubicBezTo>
                  <a:pt x="8430838" y="0"/>
                  <a:pt x="10517006" y="441085"/>
                  <a:pt x="11895501" y="1133094"/>
                </a:cubicBezTo>
                <a:lnTo>
                  <a:pt x="12208460" y="1302214"/>
                </a:lnTo>
                <a:lnTo>
                  <a:pt x="12208460" y="2045370"/>
                </a:lnTo>
                <a:lnTo>
                  <a:pt x="0" y="2045370"/>
                </a:lnTo>
                <a:lnTo>
                  <a:pt x="0" y="1297363"/>
                </a:lnTo>
                <a:lnTo>
                  <a:pt x="296502" y="1133094"/>
                </a:lnTo>
                <a:cubicBezTo>
                  <a:pt x="1674997" y="441085"/>
                  <a:pt x="3761165" y="0"/>
                  <a:pt x="6096002" y="0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-1" y="5439102"/>
            <a:ext cx="12192001" cy="1418897"/>
          </a:xfrm>
          <a:custGeom>
            <a:avLst/>
            <a:gdLst>
              <a:gd name="connsiteX0" fmla="*/ 6096002 w 12208460"/>
              <a:gd name="connsiteY0" fmla="*/ 0 h 2045370"/>
              <a:gd name="connsiteX1" fmla="*/ 11895501 w 12208460"/>
              <a:gd name="connsiteY1" fmla="*/ 1133094 h 2045370"/>
              <a:gd name="connsiteX2" fmla="*/ 12208460 w 12208460"/>
              <a:gd name="connsiteY2" fmla="*/ 1302214 h 2045370"/>
              <a:gd name="connsiteX3" fmla="*/ 12208460 w 12208460"/>
              <a:gd name="connsiteY3" fmla="*/ 2045370 h 2045370"/>
              <a:gd name="connsiteX4" fmla="*/ 0 w 12208460"/>
              <a:gd name="connsiteY4" fmla="*/ 2045370 h 2045370"/>
              <a:gd name="connsiteX5" fmla="*/ 0 w 12208460"/>
              <a:gd name="connsiteY5" fmla="*/ 1297363 h 2045370"/>
              <a:gd name="connsiteX6" fmla="*/ 296502 w 12208460"/>
              <a:gd name="connsiteY6" fmla="*/ 1133094 h 2045370"/>
              <a:gd name="connsiteX7" fmla="*/ 6096002 w 12208460"/>
              <a:gd name="connsiteY7" fmla="*/ 0 h 204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8460" h="2045370">
                <a:moveTo>
                  <a:pt x="6096002" y="0"/>
                </a:moveTo>
                <a:cubicBezTo>
                  <a:pt x="8430838" y="0"/>
                  <a:pt x="10517006" y="441085"/>
                  <a:pt x="11895501" y="1133094"/>
                </a:cubicBezTo>
                <a:lnTo>
                  <a:pt x="12208460" y="1302214"/>
                </a:lnTo>
                <a:lnTo>
                  <a:pt x="12208460" y="2045370"/>
                </a:lnTo>
                <a:lnTo>
                  <a:pt x="0" y="2045370"/>
                </a:lnTo>
                <a:lnTo>
                  <a:pt x="0" y="1297363"/>
                </a:lnTo>
                <a:lnTo>
                  <a:pt x="296502" y="1133094"/>
                </a:lnTo>
                <a:cubicBezTo>
                  <a:pt x="1674997" y="441085"/>
                  <a:pt x="3761165" y="0"/>
                  <a:pt x="609600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14754" y="5315516"/>
            <a:ext cx="10152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47654D"/>
                </a:solidFill>
              </a:rPr>
              <a:t>Hosszú idő telt el azóta, hogy Isten </a:t>
            </a:r>
          </a:p>
          <a:p>
            <a:pPr algn="ctr"/>
            <a:r>
              <a:rPr lang="hu-HU" sz="3600" dirty="0" smtClean="0">
                <a:solidFill>
                  <a:srgbClr val="47654D"/>
                </a:solidFill>
              </a:rPr>
              <a:t>nagy </a:t>
            </a:r>
            <a:r>
              <a:rPr lang="hu-HU" sz="3600" b="1" dirty="0" smtClean="0">
                <a:solidFill>
                  <a:srgbClr val="47654D"/>
                </a:solidFill>
              </a:rPr>
              <a:t>ígéretet</a:t>
            </a:r>
            <a:r>
              <a:rPr lang="hu-HU" sz="3600" dirty="0" smtClean="0">
                <a:solidFill>
                  <a:srgbClr val="47654D"/>
                </a:solidFill>
              </a:rPr>
              <a:t> tett Ádámnak és Évának.</a:t>
            </a:r>
            <a:endParaRPr lang="hu-HU" sz="3600" dirty="0">
              <a:solidFill>
                <a:srgbClr val="4765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 23"/>
          <p:cNvSpPr/>
          <p:nvPr/>
        </p:nvSpPr>
        <p:spPr>
          <a:xfrm flipH="1">
            <a:off x="-71579" y="1828240"/>
            <a:ext cx="12283070" cy="5029760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EC1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/>
          </a:p>
        </p:txBody>
      </p:sp>
      <p:sp>
        <p:nvSpPr>
          <p:cNvPr id="6" name="Szövegdoboz 5"/>
          <p:cNvSpPr txBox="1"/>
          <p:nvPr/>
        </p:nvSpPr>
        <p:spPr>
          <a:xfrm>
            <a:off x="1686335" y="170604"/>
            <a:ext cx="897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Amikor már közeledett az idő, </a:t>
            </a:r>
          </a:p>
          <a:p>
            <a:pPr algn="ctr"/>
            <a:r>
              <a:rPr lang="hu-HU" sz="3200" dirty="0" smtClean="0"/>
              <a:t>elküldött Isten egy</a:t>
            </a:r>
            <a:r>
              <a:rPr lang="hu-HU" sz="3200" b="1" dirty="0" smtClean="0"/>
              <a:t> hírnököt </a:t>
            </a:r>
            <a:r>
              <a:rPr lang="hu-HU" sz="3200" dirty="0"/>
              <a:t> </a:t>
            </a:r>
            <a:r>
              <a:rPr lang="hu-HU" sz="3200" dirty="0" smtClean="0"/>
              <a:t>az emberekhez.</a:t>
            </a:r>
          </a:p>
          <a:p>
            <a:pPr algn="ctr"/>
            <a:r>
              <a:rPr lang="hu-HU" sz="3200" dirty="0"/>
              <a:t>Azt kellett elmondania, hogy: </a:t>
            </a:r>
          </a:p>
        </p:txBody>
      </p:sp>
      <p:sp>
        <p:nvSpPr>
          <p:cNvPr id="25" name="Szabadkézi sokszög 24"/>
          <p:cNvSpPr/>
          <p:nvPr/>
        </p:nvSpPr>
        <p:spPr>
          <a:xfrm flipH="1">
            <a:off x="-71579" y="2753590"/>
            <a:ext cx="12250481" cy="4141983"/>
          </a:xfrm>
          <a:custGeom>
            <a:avLst/>
            <a:gdLst>
              <a:gd name="connsiteX0" fmla="*/ 6994713 w 12230987"/>
              <a:gd name="connsiteY0" fmla="*/ 0 h 2393683"/>
              <a:gd name="connsiteX1" fmla="*/ 6825322 w 12230987"/>
              <a:gd name="connsiteY1" fmla="*/ 23767 h 2393683"/>
              <a:gd name="connsiteX2" fmla="*/ 6631732 w 12230987"/>
              <a:gd name="connsiteY2" fmla="*/ 35651 h 2393683"/>
              <a:gd name="connsiteX3" fmla="*/ 6123558 w 12230987"/>
              <a:gd name="connsiteY3" fmla="*/ 71302 h 2393683"/>
              <a:gd name="connsiteX4" fmla="*/ 5591184 w 12230987"/>
              <a:gd name="connsiteY4" fmla="*/ 95068 h 2393683"/>
              <a:gd name="connsiteX5" fmla="*/ 5252400 w 12230987"/>
              <a:gd name="connsiteY5" fmla="*/ 142603 h 2393683"/>
              <a:gd name="connsiteX6" fmla="*/ 4865218 w 12230987"/>
              <a:gd name="connsiteY6" fmla="*/ 190137 h 2393683"/>
              <a:gd name="connsiteX7" fmla="*/ 4574832 w 12230987"/>
              <a:gd name="connsiteY7" fmla="*/ 249554 h 2393683"/>
              <a:gd name="connsiteX8" fmla="*/ 4260248 w 12230987"/>
              <a:gd name="connsiteY8" fmla="*/ 368389 h 2393683"/>
              <a:gd name="connsiteX9" fmla="*/ 4139254 w 12230987"/>
              <a:gd name="connsiteY9" fmla="*/ 404040 h 2393683"/>
              <a:gd name="connsiteX10" fmla="*/ 3703675 w 12230987"/>
              <a:gd name="connsiteY10" fmla="*/ 499108 h 2393683"/>
              <a:gd name="connsiteX11" fmla="*/ 3485886 w 12230987"/>
              <a:gd name="connsiteY11" fmla="*/ 582293 h 2393683"/>
              <a:gd name="connsiteX12" fmla="*/ 3389091 w 12230987"/>
              <a:gd name="connsiteY12" fmla="*/ 594176 h 2393683"/>
              <a:gd name="connsiteX13" fmla="*/ 3171302 w 12230987"/>
              <a:gd name="connsiteY13" fmla="*/ 570409 h 2393683"/>
              <a:gd name="connsiteX14" fmla="*/ 2759922 w 12230987"/>
              <a:gd name="connsiteY14" fmla="*/ 534759 h 2393683"/>
              <a:gd name="connsiteX15" fmla="*/ 2493734 w 12230987"/>
              <a:gd name="connsiteY15" fmla="*/ 487225 h 2393683"/>
              <a:gd name="connsiteX16" fmla="*/ 2372741 w 12230987"/>
              <a:gd name="connsiteY16" fmla="*/ 451574 h 2393683"/>
              <a:gd name="connsiteX17" fmla="*/ 1888764 w 12230987"/>
              <a:gd name="connsiteY17" fmla="*/ 380273 h 2393683"/>
              <a:gd name="connsiteX18" fmla="*/ 1404789 w 12230987"/>
              <a:gd name="connsiteY18" fmla="*/ 297088 h 2393683"/>
              <a:gd name="connsiteX19" fmla="*/ 1114402 w 12230987"/>
              <a:gd name="connsiteY19" fmla="*/ 273321 h 2393683"/>
              <a:gd name="connsiteX20" fmla="*/ 872413 w 12230987"/>
              <a:gd name="connsiteY20" fmla="*/ 237671 h 2393683"/>
              <a:gd name="connsiteX21" fmla="*/ 170648 w 12230987"/>
              <a:gd name="connsiteY21" fmla="*/ 225787 h 2393683"/>
              <a:gd name="connsiteX22" fmla="*/ 49654 w 12230987"/>
              <a:gd name="connsiteY22" fmla="*/ 237671 h 2393683"/>
              <a:gd name="connsiteX23" fmla="*/ 0 w 12230987"/>
              <a:gd name="connsiteY23" fmla="*/ 249863 h 2393683"/>
              <a:gd name="connsiteX24" fmla="*/ 0 w 12230987"/>
              <a:gd name="connsiteY24" fmla="*/ 2393683 h 2393683"/>
              <a:gd name="connsiteX25" fmla="*/ 12230987 w 12230987"/>
              <a:gd name="connsiteY25" fmla="*/ 2393683 h 2393683"/>
              <a:gd name="connsiteX26" fmla="*/ 12230987 w 12230987"/>
              <a:gd name="connsiteY26" fmla="*/ 436972 h 2393683"/>
              <a:gd name="connsiteX27" fmla="*/ 11967674 w 12230987"/>
              <a:gd name="connsiteY27" fmla="*/ 432501 h 2393683"/>
              <a:gd name="connsiteX28" fmla="*/ 11544091 w 12230987"/>
              <a:gd name="connsiteY28" fmla="*/ 427807 h 2393683"/>
              <a:gd name="connsiteX29" fmla="*/ 11374700 w 12230987"/>
              <a:gd name="connsiteY29" fmla="*/ 439691 h 2393683"/>
              <a:gd name="connsiteX30" fmla="*/ 11302104 w 12230987"/>
              <a:gd name="connsiteY30" fmla="*/ 451574 h 2393683"/>
              <a:gd name="connsiteX31" fmla="*/ 10600338 w 12230987"/>
              <a:gd name="connsiteY31" fmla="*/ 463457 h 2393683"/>
              <a:gd name="connsiteX32" fmla="*/ 10503542 w 12230987"/>
              <a:gd name="connsiteY32" fmla="*/ 451574 h 2393683"/>
              <a:gd name="connsiteX33" fmla="*/ 10188958 w 12230987"/>
              <a:gd name="connsiteY33" fmla="*/ 380273 h 2393683"/>
              <a:gd name="connsiteX34" fmla="*/ 10116362 w 12230987"/>
              <a:gd name="connsiteY34" fmla="*/ 356506 h 2393683"/>
              <a:gd name="connsiteX35" fmla="*/ 9898571 w 12230987"/>
              <a:gd name="connsiteY35" fmla="*/ 332739 h 2393683"/>
              <a:gd name="connsiteX36" fmla="*/ 9729180 w 12230987"/>
              <a:gd name="connsiteY36" fmla="*/ 285205 h 2393683"/>
              <a:gd name="connsiteX37" fmla="*/ 9583987 w 12230987"/>
              <a:gd name="connsiteY37" fmla="*/ 249554 h 2393683"/>
              <a:gd name="connsiteX38" fmla="*/ 9462994 w 12230987"/>
              <a:gd name="connsiteY38" fmla="*/ 237671 h 2393683"/>
              <a:gd name="connsiteX39" fmla="*/ 8930620 w 12230987"/>
              <a:gd name="connsiteY39" fmla="*/ 202020 h 2393683"/>
              <a:gd name="connsiteX40" fmla="*/ 8640233 w 12230987"/>
              <a:gd name="connsiteY40" fmla="*/ 190137 h 2393683"/>
              <a:gd name="connsiteX41" fmla="*/ 8543438 w 12230987"/>
              <a:gd name="connsiteY41" fmla="*/ 166370 h 2393683"/>
              <a:gd name="connsiteX42" fmla="*/ 8446643 w 12230987"/>
              <a:gd name="connsiteY42" fmla="*/ 154486 h 2393683"/>
              <a:gd name="connsiteX43" fmla="*/ 8011064 w 12230987"/>
              <a:gd name="connsiteY43" fmla="*/ 118836 h 2393683"/>
              <a:gd name="connsiteX44" fmla="*/ 7793276 w 12230987"/>
              <a:gd name="connsiteY44" fmla="*/ 59418 h 2393683"/>
              <a:gd name="connsiteX45" fmla="*/ 7648084 w 12230987"/>
              <a:gd name="connsiteY45" fmla="*/ 23767 h 2393683"/>
              <a:gd name="connsiteX46" fmla="*/ 6994713 w 12230987"/>
              <a:gd name="connsiteY46" fmla="*/ 0 h 23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230987" h="2393683">
                <a:moveTo>
                  <a:pt x="6994713" y="0"/>
                </a:moveTo>
                <a:cubicBezTo>
                  <a:pt x="6937176" y="9419"/>
                  <a:pt x="6886093" y="18794"/>
                  <a:pt x="6825322" y="23767"/>
                </a:cubicBezTo>
                <a:cubicBezTo>
                  <a:pt x="6761175" y="29018"/>
                  <a:pt x="6696154" y="31288"/>
                  <a:pt x="6631732" y="35651"/>
                </a:cubicBezTo>
                <a:cubicBezTo>
                  <a:pt x="6462226" y="47133"/>
                  <a:pt x="6293523" y="61596"/>
                  <a:pt x="6123558" y="71302"/>
                </a:cubicBezTo>
                <a:cubicBezTo>
                  <a:pt x="5946560" y="81409"/>
                  <a:pt x="5766948" y="80683"/>
                  <a:pt x="5591184" y="95068"/>
                </a:cubicBezTo>
                <a:cubicBezTo>
                  <a:pt x="5475335" y="104551"/>
                  <a:pt x="5365882" y="127741"/>
                  <a:pt x="5252400" y="142603"/>
                </a:cubicBezTo>
                <a:cubicBezTo>
                  <a:pt x="5123859" y="159435"/>
                  <a:pt x="4991869" y="170146"/>
                  <a:pt x="4865218" y="190137"/>
                </a:cubicBezTo>
                <a:cubicBezTo>
                  <a:pt x="4765387" y="205895"/>
                  <a:pt x="4667627" y="225571"/>
                  <a:pt x="4574832" y="249554"/>
                </a:cubicBezTo>
                <a:cubicBezTo>
                  <a:pt x="4445184" y="283063"/>
                  <a:pt x="4376118" y="327007"/>
                  <a:pt x="4260248" y="368389"/>
                </a:cubicBezTo>
                <a:cubicBezTo>
                  <a:pt x="4222210" y="381975"/>
                  <a:pt x="4180544" y="392980"/>
                  <a:pt x="4139254" y="404040"/>
                </a:cubicBezTo>
                <a:cubicBezTo>
                  <a:pt x="3984618" y="445461"/>
                  <a:pt x="3880551" y="462917"/>
                  <a:pt x="3703675" y="499108"/>
                </a:cubicBezTo>
                <a:cubicBezTo>
                  <a:pt x="3618779" y="516479"/>
                  <a:pt x="3564213" y="558622"/>
                  <a:pt x="3485886" y="582293"/>
                </a:cubicBezTo>
                <a:cubicBezTo>
                  <a:pt x="3457561" y="590853"/>
                  <a:pt x="3421357" y="590215"/>
                  <a:pt x="3389091" y="594176"/>
                </a:cubicBezTo>
                <a:cubicBezTo>
                  <a:pt x="3312014" y="584714"/>
                  <a:pt x="3251177" y="576444"/>
                  <a:pt x="3171302" y="570409"/>
                </a:cubicBezTo>
                <a:cubicBezTo>
                  <a:pt x="2932448" y="552364"/>
                  <a:pt x="3008569" y="567320"/>
                  <a:pt x="2759922" y="534759"/>
                </a:cubicBezTo>
                <a:cubicBezTo>
                  <a:pt x="2711519" y="528420"/>
                  <a:pt x="2544593" y="499712"/>
                  <a:pt x="2493734" y="487225"/>
                </a:cubicBezTo>
                <a:cubicBezTo>
                  <a:pt x="2451666" y="476895"/>
                  <a:pt x="2415971" y="460672"/>
                  <a:pt x="2372741" y="451574"/>
                </a:cubicBezTo>
                <a:cubicBezTo>
                  <a:pt x="2217270" y="418853"/>
                  <a:pt x="2049019" y="405125"/>
                  <a:pt x="1888764" y="380273"/>
                </a:cubicBezTo>
                <a:cubicBezTo>
                  <a:pt x="1643817" y="342287"/>
                  <a:pt x="1695153" y="332736"/>
                  <a:pt x="1404789" y="297088"/>
                </a:cubicBezTo>
                <a:cubicBezTo>
                  <a:pt x="1309587" y="285401"/>
                  <a:pt x="1210091" y="284001"/>
                  <a:pt x="1114402" y="273321"/>
                </a:cubicBezTo>
                <a:cubicBezTo>
                  <a:pt x="1032282" y="264156"/>
                  <a:pt x="956188" y="241890"/>
                  <a:pt x="872413" y="237671"/>
                </a:cubicBezTo>
                <a:cubicBezTo>
                  <a:pt x="639574" y="225943"/>
                  <a:pt x="404570" y="229749"/>
                  <a:pt x="170648" y="225787"/>
                </a:cubicBezTo>
                <a:cubicBezTo>
                  <a:pt x="130317" y="229749"/>
                  <a:pt x="88307" y="230768"/>
                  <a:pt x="49654" y="237671"/>
                </a:cubicBezTo>
                <a:lnTo>
                  <a:pt x="0" y="249863"/>
                </a:lnTo>
                <a:lnTo>
                  <a:pt x="0" y="2393683"/>
                </a:lnTo>
                <a:lnTo>
                  <a:pt x="12230987" y="2393683"/>
                </a:lnTo>
                <a:lnTo>
                  <a:pt x="12230987" y="436972"/>
                </a:lnTo>
                <a:lnTo>
                  <a:pt x="11967674" y="432501"/>
                </a:lnTo>
                <a:cubicBezTo>
                  <a:pt x="11826480" y="430936"/>
                  <a:pt x="11685252" y="429788"/>
                  <a:pt x="11544091" y="427807"/>
                </a:cubicBezTo>
                <a:cubicBezTo>
                  <a:pt x="11487627" y="431768"/>
                  <a:pt x="11430628" y="434197"/>
                  <a:pt x="11374700" y="439691"/>
                </a:cubicBezTo>
                <a:cubicBezTo>
                  <a:pt x="11349686" y="442147"/>
                  <a:pt x="11327561" y="450793"/>
                  <a:pt x="11302104" y="451574"/>
                </a:cubicBezTo>
                <a:cubicBezTo>
                  <a:pt x="11068497" y="458744"/>
                  <a:pt x="10834259" y="459496"/>
                  <a:pt x="10600338" y="463457"/>
                </a:cubicBezTo>
                <a:cubicBezTo>
                  <a:pt x="10568073" y="459496"/>
                  <a:pt x="10535093" y="456738"/>
                  <a:pt x="10503542" y="451574"/>
                </a:cubicBezTo>
                <a:cubicBezTo>
                  <a:pt x="10404631" y="435383"/>
                  <a:pt x="10273465" y="402909"/>
                  <a:pt x="10188958" y="380273"/>
                </a:cubicBezTo>
                <a:cubicBezTo>
                  <a:pt x="10163425" y="373434"/>
                  <a:pt x="10142374" y="362893"/>
                  <a:pt x="10116362" y="356506"/>
                </a:cubicBezTo>
                <a:cubicBezTo>
                  <a:pt x="10037461" y="337133"/>
                  <a:pt x="9991513" y="346431"/>
                  <a:pt x="9898571" y="332739"/>
                </a:cubicBezTo>
                <a:cubicBezTo>
                  <a:pt x="9816539" y="320653"/>
                  <a:pt x="9798919" y="304231"/>
                  <a:pt x="9729180" y="285205"/>
                </a:cubicBezTo>
                <a:cubicBezTo>
                  <a:pt x="9681879" y="272300"/>
                  <a:pt x="9632385" y="261438"/>
                  <a:pt x="9583987" y="249554"/>
                </a:cubicBezTo>
                <a:cubicBezTo>
                  <a:pt x="9543655" y="245593"/>
                  <a:pt x="9503461" y="241284"/>
                  <a:pt x="9462994" y="237671"/>
                </a:cubicBezTo>
                <a:cubicBezTo>
                  <a:pt x="9286785" y="221938"/>
                  <a:pt x="9108879" y="210357"/>
                  <a:pt x="8930620" y="202020"/>
                </a:cubicBezTo>
                <a:cubicBezTo>
                  <a:pt x="8833925" y="197498"/>
                  <a:pt x="8735699" y="198927"/>
                  <a:pt x="8640233" y="190137"/>
                </a:cubicBezTo>
                <a:cubicBezTo>
                  <a:pt x="8604777" y="186873"/>
                  <a:pt x="8577215" y="172590"/>
                  <a:pt x="8543438" y="166370"/>
                </a:cubicBezTo>
                <a:cubicBezTo>
                  <a:pt x="8512298" y="160635"/>
                  <a:pt x="8479364" y="157408"/>
                  <a:pt x="8446643" y="154486"/>
                </a:cubicBezTo>
                <a:cubicBezTo>
                  <a:pt x="8302075" y="141578"/>
                  <a:pt x="8152959" y="139330"/>
                  <a:pt x="8011064" y="118836"/>
                </a:cubicBezTo>
                <a:cubicBezTo>
                  <a:pt x="7881678" y="100147"/>
                  <a:pt x="7888416" y="85375"/>
                  <a:pt x="7793276" y="59418"/>
                </a:cubicBezTo>
                <a:cubicBezTo>
                  <a:pt x="7745972" y="46513"/>
                  <a:pt x="7701581" y="27748"/>
                  <a:pt x="7648084" y="23767"/>
                </a:cubicBezTo>
                <a:cubicBezTo>
                  <a:pt x="7432161" y="7702"/>
                  <a:pt x="7212503" y="7923"/>
                  <a:pt x="6994713" y="0"/>
                </a:cubicBezTo>
                <a:close/>
              </a:path>
            </a:pathLst>
          </a:custGeom>
          <a:solidFill>
            <a:srgbClr val="DA2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790952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Ö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83145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Z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99137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FFFCC"/>
                </a:solidFill>
              </a:rPr>
              <a:t>E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216326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649999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178767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707535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061633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98759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2804243" y="266216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6" name="Szabadkézi sokszög 25"/>
          <p:cNvSpPr/>
          <p:nvPr/>
        </p:nvSpPr>
        <p:spPr>
          <a:xfrm flipH="1">
            <a:off x="-71579" y="3679739"/>
            <a:ext cx="12269974" cy="3266734"/>
          </a:xfrm>
          <a:custGeom>
            <a:avLst/>
            <a:gdLst>
              <a:gd name="connsiteX0" fmla="*/ 6994713 w 12230987"/>
              <a:gd name="connsiteY0" fmla="*/ 0 h 2393683"/>
              <a:gd name="connsiteX1" fmla="*/ 6825322 w 12230987"/>
              <a:gd name="connsiteY1" fmla="*/ 23767 h 2393683"/>
              <a:gd name="connsiteX2" fmla="*/ 6631732 w 12230987"/>
              <a:gd name="connsiteY2" fmla="*/ 35651 h 2393683"/>
              <a:gd name="connsiteX3" fmla="*/ 6123558 w 12230987"/>
              <a:gd name="connsiteY3" fmla="*/ 71302 h 2393683"/>
              <a:gd name="connsiteX4" fmla="*/ 5591184 w 12230987"/>
              <a:gd name="connsiteY4" fmla="*/ 95068 h 2393683"/>
              <a:gd name="connsiteX5" fmla="*/ 5252400 w 12230987"/>
              <a:gd name="connsiteY5" fmla="*/ 142603 h 2393683"/>
              <a:gd name="connsiteX6" fmla="*/ 4865218 w 12230987"/>
              <a:gd name="connsiteY6" fmla="*/ 190137 h 2393683"/>
              <a:gd name="connsiteX7" fmla="*/ 4574832 w 12230987"/>
              <a:gd name="connsiteY7" fmla="*/ 249554 h 2393683"/>
              <a:gd name="connsiteX8" fmla="*/ 4260248 w 12230987"/>
              <a:gd name="connsiteY8" fmla="*/ 368389 h 2393683"/>
              <a:gd name="connsiteX9" fmla="*/ 4139254 w 12230987"/>
              <a:gd name="connsiteY9" fmla="*/ 404040 h 2393683"/>
              <a:gd name="connsiteX10" fmla="*/ 3703675 w 12230987"/>
              <a:gd name="connsiteY10" fmla="*/ 499108 h 2393683"/>
              <a:gd name="connsiteX11" fmla="*/ 3485886 w 12230987"/>
              <a:gd name="connsiteY11" fmla="*/ 582293 h 2393683"/>
              <a:gd name="connsiteX12" fmla="*/ 3389091 w 12230987"/>
              <a:gd name="connsiteY12" fmla="*/ 594176 h 2393683"/>
              <a:gd name="connsiteX13" fmla="*/ 3171302 w 12230987"/>
              <a:gd name="connsiteY13" fmla="*/ 570409 h 2393683"/>
              <a:gd name="connsiteX14" fmla="*/ 2759922 w 12230987"/>
              <a:gd name="connsiteY14" fmla="*/ 534759 h 2393683"/>
              <a:gd name="connsiteX15" fmla="*/ 2493734 w 12230987"/>
              <a:gd name="connsiteY15" fmla="*/ 487225 h 2393683"/>
              <a:gd name="connsiteX16" fmla="*/ 2372741 w 12230987"/>
              <a:gd name="connsiteY16" fmla="*/ 451574 h 2393683"/>
              <a:gd name="connsiteX17" fmla="*/ 1888764 w 12230987"/>
              <a:gd name="connsiteY17" fmla="*/ 380273 h 2393683"/>
              <a:gd name="connsiteX18" fmla="*/ 1404789 w 12230987"/>
              <a:gd name="connsiteY18" fmla="*/ 297088 h 2393683"/>
              <a:gd name="connsiteX19" fmla="*/ 1114402 w 12230987"/>
              <a:gd name="connsiteY19" fmla="*/ 273321 h 2393683"/>
              <a:gd name="connsiteX20" fmla="*/ 872413 w 12230987"/>
              <a:gd name="connsiteY20" fmla="*/ 237671 h 2393683"/>
              <a:gd name="connsiteX21" fmla="*/ 170648 w 12230987"/>
              <a:gd name="connsiteY21" fmla="*/ 225787 h 2393683"/>
              <a:gd name="connsiteX22" fmla="*/ 49654 w 12230987"/>
              <a:gd name="connsiteY22" fmla="*/ 237671 h 2393683"/>
              <a:gd name="connsiteX23" fmla="*/ 0 w 12230987"/>
              <a:gd name="connsiteY23" fmla="*/ 249863 h 2393683"/>
              <a:gd name="connsiteX24" fmla="*/ 0 w 12230987"/>
              <a:gd name="connsiteY24" fmla="*/ 2393683 h 2393683"/>
              <a:gd name="connsiteX25" fmla="*/ 12230987 w 12230987"/>
              <a:gd name="connsiteY25" fmla="*/ 2393683 h 2393683"/>
              <a:gd name="connsiteX26" fmla="*/ 12230987 w 12230987"/>
              <a:gd name="connsiteY26" fmla="*/ 436972 h 2393683"/>
              <a:gd name="connsiteX27" fmla="*/ 11967674 w 12230987"/>
              <a:gd name="connsiteY27" fmla="*/ 432501 h 2393683"/>
              <a:gd name="connsiteX28" fmla="*/ 11544091 w 12230987"/>
              <a:gd name="connsiteY28" fmla="*/ 427807 h 2393683"/>
              <a:gd name="connsiteX29" fmla="*/ 11374700 w 12230987"/>
              <a:gd name="connsiteY29" fmla="*/ 439691 h 2393683"/>
              <a:gd name="connsiteX30" fmla="*/ 11302104 w 12230987"/>
              <a:gd name="connsiteY30" fmla="*/ 451574 h 2393683"/>
              <a:gd name="connsiteX31" fmla="*/ 10600338 w 12230987"/>
              <a:gd name="connsiteY31" fmla="*/ 463457 h 2393683"/>
              <a:gd name="connsiteX32" fmla="*/ 10503542 w 12230987"/>
              <a:gd name="connsiteY32" fmla="*/ 451574 h 2393683"/>
              <a:gd name="connsiteX33" fmla="*/ 10188958 w 12230987"/>
              <a:gd name="connsiteY33" fmla="*/ 380273 h 2393683"/>
              <a:gd name="connsiteX34" fmla="*/ 10116362 w 12230987"/>
              <a:gd name="connsiteY34" fmla="*/ 356506 h 2393683"/>
              <a:gd name="connsiteX35" fmla="*/ 9898571 w 12230987"/>
              <a:gd name="connsiteY35" fmla="*/ 332739 h 2393683"/>
              <a:gd name="connsiteX36" fmla="*/ 9729180 w 12230987"/>
              <a:gd name="connsiteY36" fmla="*/ 285205 h 2393683"/>
              <a:gd name="connsiteX37" fmla="*/ 9583987 w 12230987"/>
              <a:gd name="connsiteY37" fmla="*/ 249554 h 2393683"/>
              <a:gd name="connsiteX38" fmla="*/ 9462994 w 12230987"/>
              <a:gd name="connsiteY38" fmla="*/ 237671 h 2393683"/>
              <a:gd name="connsiteX39" fmla="*/ 8930620 w 12230987"/>
              <a:gd name="connsiteY39" fmla="*/ 202020 h 2393683"/>
              <a:gd name="connsiteX40" fmla="*/ 8640233 w 12230987"/>
              <a:gd name="connsiteY40" fmla="*/ 190137 h 2393683"/>
              <a:gd name="connsiteX41" fmla="*/ 8543438 w 12230987"/>
              <a:gd name="connsiteY41" fmla="*/ 166370 h 2393683"/>
              <a:gd name="connsiteX42" fmla="*/ 8446643 w 12230987"/>
              <a:gd name="connsiteY42" fmla="*/ 154486 h 2393683"/>
              <a:gd name="connsiteX43" fmla="*/ 8011064 w 12230987"/>
              <a:gd name="connsiteY43" fmla="*/ 118836 h 2393683"/>
              <a:gd name="connsiteX44" fmla="*/ 7793276 w 12230987"/>
              <a:gd name="connsiteY44" fmla="*/ 59418 h 2393683"/>
              <a:gd name="connsiteX45" fmla="*/ 7648084 w 12230987"/>
              <a:gd name="connsiteY45" fmla="*/ 23767 h 2393683"/>
              <a:gd name="connsiteX46" fmla="*/ 6994713 w 12230987"/>
              <a:gd name="connsiteY46" fmla="*/ 0 h 23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230987" h="2393683">
                <a:moveTo>
                  <a:pt x="6994713" y="0"/>
                </a:moveTo>
                <a:cubicBezTo>
                  <a:pt x="6937176" y="9419"/>
                  <a:pt x="6886093" y="18794"/>
                  <a:pt x="6825322" y="23767"/>
                </a:cubicBezTo>
                <a:cubicBezTo>
                  <a:pt x="6761175" y="29018"/>
                  <a:pt x="6696154" y="31288"/>
                  <a:pt x="6631732" y="35651"/>
                </a:cubicBezTo>
                <a:cubicBezTo>
                  <a:pt x="6462226" y="47133"/>
                  <a:pt x="6293523" y="61596"/>
                  <a:pt x="6123558" y="71302"/>
                </a:cubicBezTo>
                <a:cubicBezTo>
                  <a:pt x="5946560" y="81409"/>
                  <a:pt x="5766948" y="80683"/>
                  <a:pt x="5591184" y="95068"/>
                </a:cubicBezTo>
                <a:cubicBezTo>
                  <a:pt x="5475335" y="104551"/>
                  <a:pt x="5365882" y="127741"/>
                  <a:pt x="5252400" y="142603"/>
                </a:cubicBezTo>
                <a:cubicBezTo>
                  <a:pt x="5123859" y="159435"/>
                  <a:pt x="4991869" y="170146"/>
                  <a:pt x="4865218" y="190137"/>
                </a:cubicBezTo>
                <a:cubicBezTo>
                  <a:pt x="4765387" y="205895"/>
                  <a:pt x="4667627" y="225571"/>
                  <a:pt x="4574832" y="249554"/>
                </a:cubicBezTo>
                <a:cubicBezTo>
                  <a:pt x="4445184" y="283063"/>
                  <a:pt x="4376118" y="327007"/>
                  <a:pt x="4260248" y="368389"/>
                </a:cubicBezTo>
                <a:cubicBezTo>
                  <a:pt x="4222210" y="381975"/>
                  <a:pt x="4180544" y="392980"/>
                  <a:pt x="4139254" y="404040"/>
                </a:cubicBezTo>
                <a:cubicBezTo>
                  <a:pt x="3984618" y="445461"/>
                  <a:pt x="3880551" y="462917"/>
                  <a:pt x="3703675" y="499108"/>
                </a:cubicBezTo>
                <a:cubicBezTo>
                  <a:pt x="3618779" y="516479"/>
                  <a:pt x="3564213" y="558622"/>
                  <a:pt x="3485886" y="582293"/>
                </a:cubicBezTo>
                <a:cubicBezTo>
                  <a:pt x="3457561" y="590853"/>
                  <a:pt x="3421357" y="590215"/>
                  <a:pt x="3389091" y="594176"/>
                </a:cubicBezTo>
                <a:cubicBezTo>
                  <a:pt x="3312014" y="584714"/>
                  <a:pt x="3251177" y="576444"/>
                  <a:pt x="3171302" y="570409"/>
                </a:cubicBezTo>
                <a:cubicBezTo>
                  <a:pt x="2932448" y="552364"/>
                  <a:pt x="3008569" y="567320"/>
                  <a:pt x="2759922" y="534759"/>
                </a:cubicBezTo>
                <a:cubicBezTo>
                  <a:pt x="2711519" y="528420"/>
                  <a:pt x="2544593" y="499712"/>
                  <a:pt x="2493734" y="487225"/>
                </a:cubicBezTo>
                <a:cubicBezTo>
                  <a:pt x="2451666" y="476895"/>
                  <a:pt x="2415971" y="460672"/>
                  <a:pt x="2372741" y="451574"/>
                </a:cubicBezTo>
                <a:cubicBezTo>
                  <a:pt x="2217270" y="418853"/>
                  <a:pt x="2049019" y="405125"/>
                  <a:pt x="1888764" y="380273"/>
                </a:cubicBezTo>
                <a:cubicBezTo>
                  <a:pt x="1643817" y="342287"/>
                  <a:pt x="1695153" y="332736"/>
                  <a:pt x="1404789" y="297088"/>
                </a:cubicBezTo>
                <a:cubicBezTo>
                  <a:pt x="1309587" y="285401"/>
                  <a:pt x="1210091" y="284001"/>
                  <a:pt x="1114402" y="273321"/>
                </a:cubicBezTo>
                <a:cubicBezTo>
                  <a:pt x="1032282" y="264156"/>
                  <a:pt x="956188" y="241890"/>
                  <a:pt x="872413" y="237671"/>
                </a:cubicBezTo>
                <a:cubicBezTo>
                  <a:pt x="639574" y="225943"/>
                  <a:pt x="404570" y="229749"/>
                  <a:pt x="170648" y="225787"/>
                </a:cubicBezTo>
                <a:cubicBezTo>
                  <a:pt x="130317" y="229749"/>
                  <a:pt x="88307" y="230768"/>
                  <a:pt x="49654" y="237671"/>
                </a:cubicBezTo>
                <a:lnTo>
                  <a:pt x="0" y="249863"/>
                </a:lnTo>
                <a:lnTo>
                  <a:pt x="0" y="2393683"/>
                </a:lnTo>
                <a:lnTo>
                  <a:pt x="12230987" y="2393683"/>
                </a:lnTo>
                <a:lnTo>
                  <a:pt x="12230987" y="436972"/>
                </a:lnTo>
                <a:lnTo>
                  <a:pt x="11967674" y="432501"/>
                </a:lnTo>
                <a:cubicBezTo>
                  <a:pt x="11826480" y="430936"/>
                  <a:pt x="11685252" y="429788"/>
                  <a:pt x="11544091" y="427807"/>
                </a:cubicBezTo>
                <a:cubicBezTo>
                  <a:pt x="11487627" y="431768"/>
                  <a:pt x="11430628" y="434197"/>
                  <a:pt x="11374700" y="439691"/>
                </a:cubicBezTo>
                <a:cubicBezTo>
                  <a:pt x="11349686" y="442147"/>
                  <a:pt x="11327561" y="450793"/>
                  <a:pt x="11302104" y="451574"/>
                </a:cubicBezTo>
                <a:cubicBezTo>
                  <a:pt x="11068497" y="458744"/>
                  <a:pt x="10834259" y="459496"/>
                  <a:pt x="10600338" y="463457"/>
                </a:cubicBezTo>
                <a:cubicBezTo>
                  <a:pt x="10568073" y="459496"/>
                  <a:pt x="10535093" y="456738"/>
                  <a:pt x="10503542" y="451574"/>
                </a:cubicBezTo>
                <a:cubicBezTo>
                  <a:pt x="10404631" y="435383"/>
                  <a:pt x="10273465" y="402909"/>
                  <a:pt x="10188958" y="380273"/>
                </a:cubicBezTo>
                <a:cubicBezTo>
                  <a:pt x="10163425" y="373434"/>
                  <a:pt x="10142374" y="362893"/>
                  <a:pt x="10116362" y="356506"/>
                </a:cubicBezTo>
                <a:cubicBezTo>
                  <a:pt x="10037461" y="337133"/>
                  <a:pt x="9991513" y="346431"/>
                  <a:pt x="9898571" y="332739"/>
                </a:cubicBezTo>
                <a:cubicBezTo>
                  <a:pt x="9816539" y="320653"/>
                  <a:pt x="9798919" y="304231"/>
                  <a:pt x="9729180" y="285205"/>
                </a:cubicBezTo>
                <a:cubicBezTo>
                  <a:pt x="9681879" y="272300"/>
                  <a:pt x="9632385" y="261438"/>
                  <a:pt x="9583987" y="249554"/>
                </a:cubicBezTo>
                <a:cubicBezTo>
                  <a:pt x="9543655" y="245593"/>
                  <a:pt x="9503461" y="241284"/>
                  <a:pt x="9462994" y="237671"/>
                </a:cubicBezTo>
                <a:cubicBezTo>
                  <a:pt x="9286785" y="221938"/>
                  <a:pt x="9108879" y="210357"/>
                  <a:pt x="8930620" y="202020"/>
                </a:cubicBezTo>
                <a:cubicBezTo>
                  <a:pt x="8833925" y="197498"/>
                  <a:pt x="8735699" y="198927"/>
                  <a:pt x="8640233" y="190137"/>
                </a:cubicBezTo>
                <a:cubicBezTo>
                  <a:pt x="8604777" y="186873"/>
                  <a:pt x="8577215" y="172590"/>
                  <a:pt x="8543438" y="166370"/>
                </a:cubicBezTo>
                <a:cubicBezTo>
                  <a:pt x="8512298" y="160635"/>
                  <a:pt x="8479364" y="157408"/>
                  <a:pt x="8446643" y="154486"/>
                </a:cubicBezTo>
                <a:cubicBezTo>
                  <a:pt x="8302075" y="141578"/>
                  <a:pt x="8152959" y="139330"/>
                  <a:pt x="8011064" y="118836"/>
                </a:cubicBezTo>
                <a:cubicBezTo>
                  <a:pt x="7881678" y="100147"/>
                  <a:pt x="7888416" y="85375"/>
                  <a:pt x="7793276" y="59418"/>
                </a:cubicBezTo>
                <a:cubicBezTo>
                  <a:pt x="7745972" y="46513"/>
                  <a:pt x="7701581" y="27748"/>
                  <a:pt x="7648084" y="23767"/>
                </a:cubicBezTo>
                <a:cubicBezTo>
                  <a:pt x="7432161" y="7702"/>
                  <a:pt x="7212503" y="7923"/>
                  <a:pt x="6994713" y="0"/>
                </a:cubicBezTo>
                <a:close/>
              </a:path>
            </a:pathLst>
          </a:custGeom>
          <a:solidFill>
            <a:srgbClr val="C00000">
              <a:alpha val="47000"/>
            </a:srgb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3200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699137" y="2077386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FFFCC"/>
                </a:solidFill>
              </a:rPr>
              <a:t>M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699137" y="3129730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FFCC"/>
                </a:solidFill>
              </a:rPr>
              <a:t>G</a:t>
            </a:r>
            <a:endParaRPr lang="hu-HU" sz="3200" dirty="0">
              <a:solidFill>
                <a:srgbClr val="FFFFCC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4699137" y="3706810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FFCC"/>
                </a:solidFill>
              </a:rPr>
              <a:t>V</a:t>
            </a:r>
            <a:endParaRPr lang="hu-HU" sz="3200" dirty="0">
              <a:solidFill>
                <a:srgbClr val="FFFFCC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4699137" y="4366730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FFCC"/>
                </a:solidFill>
              </a:rPr>
              <a:t>Á</a:t>
            </a:r>
            <a:endParaRPr lang="hu-HU" sz="3200" dirty="0">
              <a:solidFill>
                <a:srgbClr val="FFFFCC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699137" y="4876365"/>
            <a:ext cx="36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FFCC"/>
                </a:solidFill>
              </a:rPr>
              <a:t>L</a:t>
            </a:r>
            <a:endParaRPr lang="hu-HU" sz="3200" dirty="0">
              <a:solidFill>
                <a:srgbClr val="FFFFCC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699137" y="5457824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FFCC"/>
                </a:solidFill>
              </a:rPr>
              <a:t>T</a:t>
            </a:r>
            <a:endParaRPr lang="hu-HU" sz="3200" dirty="0">
              <a:solidFill>
                <a:srgbClr val="FFFFCC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644558" y="6014929"/>
            <a:ext cx="41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FFFCC"/>
                </a:solidFill>
              </a:rPr>
              <a:t>Ó</a:t>
            </a:r>
          </a:p>
        </p:txBody>
      </p:sp>
      <p:sp>
        <p:nvSpPr>
          <p:cNvPr id="3" name="Téglalap 2"/>
          <p:cNvSpPr/>
          <p:nvPr/>
        </p:nvSpPr>
        <p:spPr>
          <a:xfrm>
            <a:off x="-71579" y="4628095"/>
            <a:ext cx="2440258" cy="2305051"/>
          </a:xfrm>
          <a:prstGeom prst="rect">
            <a:avLst/>
          </a:prstGeom>
          <a:solidFill>
            <a:srgbClr val="CD1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 rot="14027229">
            <a:off x="-157398" y="4720914"/>
            <a:ext cx="1841117" cy="2809133"/>
          </a:xfrm>
          <a:custGeom>
            <a:avLst/>
            <a:gdLst>
              <a:gd name="connsiteX0" fmla="*/ 1875005 w 1875005"/>
              <a:gd name="connsiteY0" fmla="*/ 2524690 h 2524690"/>
              <a:gd name="connsiteX1" fmla="*/ 0 w 1875005"/>
              <a:gd name="connsiteY1" fmla="*/ 2524690 h 2524690"/>
              <a:gd name="connsiteX2" fmla="*/ 557556 w 1875005"/>
              <a:gd name="connsiteY2" fmla="*/ 1110006 h 2524690"/>
              <a:gd name="connsiteX3" fmla="*/ 557556 w 1875005"/>
              <a:gd name="connsiteY3" fmla="*/ 0 h 2524690"/>
              <a:gd name="connsiteX4" fmla="*/ 1272209 w 1875005"/>
              <a:gd name="connsiteY4" fmla="*/ 0 h 2524690"/>
              <a:gd name="connsiteX5" fmla="*/ 1272209 w 1875005"/>
              <a:gd name="connsiteY5" fmla="*/ 995216 h 25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005" h="2524690">
                <a:moveTo>
                  <a:pt x="1875005" y="2524690"/>
                </a:moveTo>
                <a:lnTo>
                  <a:pt x="0" y="2524690"/>
                </a:lnTo>
                <a:lnTo>
                  <a:pt x="557556" y="1110006"/>
                </a:lnTo>
                <a:lnTo>
                  <a:pt x="557556" y="0"/>
                </a:lnTo>
                <a:lnTo>
                  <a:pt x="1272209" y="0"/>
                </a:lnTo>
                <a:lnTo>
                  <a:pt x="1272209" y="995216"/>
                </a:lnTo>
                <a:close/>
              </a:path>
            </a:pathLst>
          </a:custGeom>
          <a:solidFill>
            <a:srgbClr val="E3B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251917" y="5026936"/>
            <a:ext cx="5082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Hogyan is indult </a:t>
            </a:r>
          </a:p>
          <a:p>
            <a:r>
              <a:rPr lang="hu-HU" sz="4400" dirty="0" smtClean="0">
                <a:solidFill>
                  <a:schemeClr val="bg1"/>
                </a:solidFill>
              </a:rPr>
              <a:t>a Hírnök útja?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"/>
                            </p:stCondLst>
                            <p:childTnLst>
                              <p:par>
                                <p:cTn id="6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"/>
                            </p:stCondLst>
                            <p:childTnLst>
                              <p:par>
                                <p:cTn id="7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"/>
                            </p:stCondLst>
                            <p:childTnLst>
                              <p:par>
                                <p:cTn id="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"/>
                            </p:stCondLst>
                            <p:childTnLst>
                              <p:par>
                                <p:cTn id="9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8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zabadkézi sokszög 71"/>
          <p:cNvSpPr/>
          <p:nvPr/>
        </p:nvSpPr>
        <p:spPr>
          <a:xfrm>
            <a:off x="-25555" y="702810"/>
            <a:ext cx="12230985" cy="6155190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A7C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Szabadkézi sokszög 74"/>
          <p:cNvSpPr/>
          <p:nvPr/>
        </p:nvSpPr>
        <p:spPr>
          <a:xfrm>
            <a:off x="-38988" y="2419999"/>
            <a:ext cx="12230988" cy="4438001"/>
          </a:xfrm>
          <a:custGeom>
            <a:avLst/>
            <a:gdLst>
              <a:gd name="connsiteX0" fmla="*/ 5749492 w 12230988"/>
              <a:gd name="connsiteY0" fmla="*/ 0 h 6155190"/>
              <a:gd name="connsiteX1" fmla="*/ 6558238 w 12230988"/>
              <a:gd name="connsiteY1" fmla="*/ 61116 h 6155190"/>
              <a:gd name="connsiteX2" fmla="*/ 6737958 w 12230988"/>
              <a:gd name="connsiteY2" fmla="*/ 152789 h 6155190"/>
              <a:gd name="connsiteX3" fmla="*/ 7007537 w 12230988"/>
              <a:gd name="connsiteY3" fmla="*/ 305577 h 6155190"/>
              <a:gd name="connsiteX4" fmla="*/ 7546700 w 12230988"/>
              <a:gd name="connsiteY4" fmla="*/ 397249 h 6155190"/>
              <a:gd name="connsiteX5" fmla="*/ 7666514 w 12230988"/>
              <a:gd name="connsiteY5" fmla="*/ 427807 h 6155190"/>
              <a:gd name="connsiteX6" fmla="*/ 7786327 w 12230988"/>
              <a:gd name="connsiteY6" fmla="*/ 488923 h 6155190"/>
              <a:gd name="connsiteX7" fmla="*/ 8145770 w 12230988"/>
              <a:gd name="connsiteY7" fmla="*/ 519480 h 6155190"/>
              <a:gd name="connsiteX8" fmla="*/ 8804746 w 12230988"/>
              <a:gd name="connsiteY8" fmla="*/ 611154 h 6155190"/>
              <a:gd name="connsiteX9" fmla="*/ 8954513 w 12230988"/>
              <a:gd name="connsiteY9" fmla="*/ 641712 h 6155190"/>
              <a:gd name="connsiteX10" fmla="*/ 9134233 w 12230988"/>
              <a:gd name="connsiteY10" fmla="*/ 733384 h 6155190"/>
              <a:gd name="connsiteX11" fmla="*/ 9343907 w 12230988"/>
              <a:gd name="connsiteY11" fmla="*/ 855615 h 6155190"/>
              <a:gd name="connsiteX12" fmla="*/ 9613489 w 12230988"/>
              <a:gd name="connsiteY12" fmla="*/ 916729 h 6155190"/>
              <a:gd name="connsiteX13" fmla="*/ 9703349 w 12230988"/>
              <a:gd name="connsiteY13" fmla="*/ 977845 h 6155190"/>
              <a:gd name="connsiteX14" fmla="*/ 10092744 w 12230988"/>
              <a:gd name="connsiteY14" fmla="*/ 1161191 h 6155190"/>
              <a:gd name="connsiteX15" fmla="*/ 10212559 w 12230988"/>
              <a:gd name="connsiteY15" fmla="*/ 1191748 h 6155190"/>
              <a:gd name="connsiteX16" fmla="*/ 11081209 w 12230988"/>
              <a:gd name="connsiteY16" fmla="*/ 1161191 h 6155190"/>
              <a:gd name="connsiteX17" fmla="*/ 11171069 w 12230988"/>
              <a:gd name="connsiteY17" fmla="*/ 1130634 h 6155190"/>
              <a:gd name="connsiteX18" fmla="*/ 11380743 w 12230988"/>
              <a:gd name="connsiteY18" fmla="*/ 1100076 h 6155190"/>
              <a:gd name="connsiteX19" fmla="*/ 11905056 w 12230988"/>
              <a:gd name="connsiteY19" fmla="*/ 1112145 h 6155190"/>
              <a:gd name="connsiteX20" fmla="*/ 12230988 w 12230988"/>
              <a:gd name="connsiteY20" fmla="*/ 1123643 h 6155190"/>
              <a:gd name="connsiteX21" fmla="*/ 12230988 w 12230988"/>
              <a:gd name="connsiteY21" fmla="*/ 6155190 h 6155190"/>
              <a:gd name="connsiteX22" fmla="*/ 0 w 12230988"/>
              <a:gd name="connsiteY22" fmla="*/ 6155190 h 6155190"/>
              <a:gd name="connsiteX23" fmla="*/ 0 w 12230988"/>
              <a:gd name="connsiteY23" fmla="*/ 1150534 h 6155190"/>
              <a:gd name="connsiteX24" fmla="*/ 28382 w 12230988"/>
              <a:gd name="connsiteY24" fmla="*/ 1161191 h 6155190"/>
              <a:gd name="connsiteX25" fmla="*/ 178149 w 12230988"/>
              <a:gd name="connsiteY25" fmla="*/ 1252864 h 6155190"/>
              <a:gd name="connsiteX26" fmla="*/ 507638 w 12230988"/>
              <a:gd name="connsiteY26" fmla="*/ 1375094 h 6155190"/>
              <a:gd name="connsiteX27" fmla="*/ 1016847 w 12230988"/>
              <a:gd name="connsiteY27" fmla="*/ 1466767 h 6155190"/>
              <a:gd name="connsiteX28" fmla="*/ 1286428 w 12230988"/>
              <a:gd name="connsiteY28" fmla="*/ 1527883 h 6155190"/>
              <a:gd name="connsiteX29" fmla="*/ 1406241 w 12230988"/>
              <a:gd name="connsiteY29" fmla="*/ 1497325 h 6155190"/>
              <a:gd name="connsiteX30" fmla="*/ 1675822 w 12230988"/>
              <a:gd name="connsiteY30" fmla="*/ 1283422 h 6155190"/>
              <a:gd name="connsiteX31" fmla="*/ 2214985 w 12230988"/>
              <a:gd name="connsiteY31" fmla="*/ 1038960 h 6155190"/>
              <a:gd name="connsiteX32" fmla="*/ 2364752 w 12230988"/>
              <a:gd name="connsiteY32" fmla="*/ 947287 h 6155190"/>
              <a:gd name="connsiteX33" fmla="*/ 2754146 w 12230988"/>
              <a:gd name="connsiteY33" fmla="*/ 641712 h 6155190"/>
              <a:gd name="connsiteX34" fmla="*/ 3113588 w 12230988"/>
              <a:gd name="connsiteY34" fmla="*/ 488923 h 6155190"/>
              <a:gd name="connsiteX35" fmla="*/ 3592844 w 12230988"/>
              <a:gd name="connsiteY35" fmla="*/ 366693 h 6155190"/>
              <a:gd name="connsiteX36" fmla="*/ 4012193 w 12230988"/>
              <a:gd name="connsiteY36" fmla="*/ 244461 h 6155190"/>
              <a:gd name="connsiteX37" fmla="*/ 4671169 w 12230988"/>
              <a:gd name="connsiteY37" fmla="*/ 183346 h 6155190"/>
              <a:gd name="connsiteX38" fmla="*/ 5300191 w 12230988"/>
              <a:gd name="connsiteY38" fmla="*/ 91674 h 6155190"/>
              <a:gd name="connsiteX39" fmla="*/ 5539819 w 12230988"/>
              <a:gd name="connsiteY39" fmla="*/ 61116 h 6155190"/>
              <a:gd name="connsiteX40" fmla="*/ 5749492 w 12230988"/>
              <a:gd name="connsiteY40" fmla="*/ 0 h 61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30988" h="6155190">
                <a:moveTo>
                  <a:pt x="5749492" y="0"/>
                </a:moveTo>
                <a:cubicBezTo>
                  <a:pt x="6019074" y="20373"/>
                  <a:pt x="6290968" y="19805"/>
                  <a:pt x="6558238" y="61116"/>
                </a:cubicBezTo>
                <a:cubicBezTo>
                  <a:pt x="6624457" y="71351"/>
                  <a:pt x="6679406" y="119605"/>
                  <a:pt x="6737958" y="152789"/>
                </a:cubicBezTo>
                <a:cubicBezTo>
                  <a:pt x="6855723" y="219535"/>
                  <a:pt x="6847383" y="257522"/>
                  <a:pt x="7007537" y="305577"/>
                </a:cubicBezTo>
                <a:cubicBezTo>
                  <a:pt x="7183176" y="358277"/>
                  <a:pt x="7367753" y="364058"/>
                  <a:pt x="7546700" y="397249"/>
                </a:cubicBezTo>
                <a:cubicBezTo>
                  <a:pt x="7587202" y="404764"/>
                  <a:pt x="7627968" y="413062"/>
                  <a:pt x="7666514" y="427807"/>
                </a:cubicBezTo>
                <a:cubicBezTo>
                  <a:pt x="7708323" y="443802"/>
                  <a:pt x="7742439" y="480529"/>
                  <a:pt x="7786327" y="488923"/>
                </a:cubicBezTo>
                <a:cubicBezTo>
                  <a:pt x="7904496" y="511526"/>
                  <a:pt x="8026081" y="507853"/>
                  <a:pt x="8145770" y="519480"/>
                </a:cubicBezTo>
                <a:cubicBezTo>
                  <a:pt x="8366420" y="540919"/>
                  <a:pt x="8586634" y="570697"/>
                  <a:pt x="8804746" y="611154"/>
                </a:cubicBezTo>
                <a:cubicBezTo>
                  <a:pt x="8854836" y="620444"/>
                  <a:pt x="8904590" y="631525"/>
                  <a:pt x="8954513" y="641712"/>
                </a:cubicBezTo>
                <a:cubicBezTo>
                  <a:pt x="9014420" y="672268"/>
                  <a:pt x="9075684" y="700201"/>
                  <a:pt x="9134233" y="733384"/>
                </a:cubicBezTo>
                <a:cubicBezTo>
                  <a:pt x="9220556" y="782308"/>
                  <a:pt x="9242366" y="824537"/>
                  <a:pt x="9343907" y="855615"/>
                </a:cubicBezTo>
                <a:cubicBezTo>
                  <a:pt x="9458951" y="890824"/>
                  <a:pt x="9515826" y="866914"/>
                  <a:pt x="9613489" y="916729"/>
                </a:cubicBezTo>
                <a:cubicBezTo>
                  <a:pt x="9645688" y="933154"/>
                  <a:pt x="9671744" y="960259"/>
                  <a:pt x="9703349" y="977845"/>
                </a:cubicBezTo>
                <a:cubicBezTo>
                  <a:pt x="9807953" y="1036052"/>
                  <a:pt x="9970310" y="1119558"/>
                  <a:pt x="10092744" y="1161191"/>
                </a:cubicBezTo>
                <a:cubicBezTo>
                  <a:pt x="10131798" y="1174471"/>
                  <a:pt x="10172620" y="1181563"/>
                  <a:pt x="10212559" y="1191748"/>
                </a:cubicBezTo>
                <a:cubicBezTo>
                  <a:pt x="10502108" y="1181563"/>
                  <a:pt x="10792049" y="1179628"/>
                  <a:pt x="11081209" y="1161191"/>
                </a:cubicBezTo>
                <a:cubicBezTo>
                  <a:pt x="11112720" y="1159181"/>
                  <a:pt x="11140107" y="1136950"/>
                  <a:pt x="11171069" y="1130634"/>
                </a:cubicBezTo>
                <a:cubicBezTo>
                  <a:pt x="11240298" y="1116508"/>
                  <a:pt x="11310851" y="1110262"/>
                  <a:pt x="11380743" y="1100076"/>
                </a:cubicBezTo>
                <a:cubicBezTo>
                  <a:pt x="11555472" y="1105169"/>
                  <a:pt x="11730286" y="1108121"/>
                  <a:pt x="11905056" y="1112145"/>
                </a:cubicBezTo>
                <a:lnTo>
                  <a:pt x="12230988" y="1123643"/>
                </a:lnTo>
                <a:lnTo>
                  <a:pt x="12230988" y="6155190"/>
                </a:lnTo>
                <a:lnTo>
                  <a:pt x="0" y="6155190"/>
                </a:lnTo>
                <a:lnTo>
                  <a:pt x="0" y="1150534"/>
                </a:lnTo>
                <a:lnTo>
                  <a:pt x="28382" y="1161191"/>
                </a:lnTo>
                <a:cubicBezTo>
                  <a:pt x="81894" y="1184586"/>
                  <a:pt x="126077" y="1226302"/>
                  <a:pt x="178149" y="1252864"/>
                </a:cubicBezTo>
                <a:cubicBezTo>
                  <a:pt x="241103" y="1284976"/>
                  <a:pt x="447724" y="1358795"/>
                  <a:pt x="507638" y="1375094"/>
                </a:cubicBezTo>
                <a:cubicBezTo>
                  <a:pt x="815414" y="1458824"/>
                  <a:pt x="721192" y="1420365"/>
                  <a:pt x="1016847" y="1466767"/>
                </a:cubicBezTo>
                <a:cubicBezTo>
                  <a:pt x="1115716" y="1482285"/>
                  <a:pt x="1191021" y="1503551"/>
                  <a:pt x="1286428" y="1527883"/>
                </a:cubicBezTo>
                <a:cubicBezTo>
                  <a:pt x="1326366" y="1517697"/>
                  <a:pt x="1371181" y="1519336"/>
                  <a:pt x="1406241" y="1497325"/>
                </a:cubicBezTo>
                <a:cubicBezTo>
                  <a:pt x="1503195" y="1436458"/>
                  <a:pt x="1570738" y="1328090"/>
                  <a:pt x="1675822" y="1283422"/>
                </a:cubicBezTo>
                <a:cubicBezTo>
                  <a:pt x="1894760" y="1190358"/>
                  <a:pt x="2023575" y="1145472"/>
                  <a:pt x="2214985" y="1038960"/>
                </a:cubicBezTo>
                <a:cubicBezTo>
                  <a:pt x="2266094" y="1010520"/>
                  <a:pt x="2317667" y="982221"/>
                  <a:pt x="2364752" y="947287"/>
                </a:cubicBezTo>
                <a:cubicBezTo>
                  <a:pt x="2508176" y="840874"/>
                  <a:pt x="2593667" y="727878"/>
                  <a:pt x="2754146" y="641712"/>
                </a:cubicBezTo>
                <a:cubicBezTo>
                  <a:pt x="2869008" y="580039"/>
                  <a:pt x="2990016" y="529443"/>
                  <a:pt x="3113588" y="488923"/>
                </a:cubicBezTo>
                <a:cubicBezTo>
                  <a:pt x="3270357" y="437517"/>
                  <a:pt x="3433735" y="409976"/>
                  <a:pt x="3592844" y="366693"/>
                </a:cubicBezTo>
                <a:cubicBezTo>
                  <a:pt x="3733313" y="328478"/>
                  <a:pt x="3868794" y="268844"/>
                  <a:pt x="4012193" y="244461"/>
                </a:cubicBezTo>
                <a:cubicBezTo>
                  <a:pt x="4229755" y="207470"/>
                  <a:pt x="4452080" y="209336"/>
                  <a:pt x="4671169" y="183346"/>
                </a:cubicBezTo>
                <a:cubicBezTo>
                  <a:pt x="4881553" y="158390"/>
                  <a:pt x="5090375" y="121198"/>
                  <a:pt x="5300191" y="91674"/>
                </a:cubicBezTo>
                <a:cubicBezTo>
                  <a:pt x="5379933" y="80453"/>
                  <a:pt x="5460416" y="74616"/>
                  <a:pt x="5539819" y="61116"/>
                </a:cubicBezTo>
                <a:cubicBezTo>
                  <a:pt x="5615041" y="48326"/>
                  <a:pt x="5678271" y="24221"/>
                  <a:pt x="57494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Szabadkézi sokszög 76"/>
          <p:cNvSpPr/>
          <p:nvPr/>
        </p:nvSpPr>
        <p:spPr>
          <a:xfrm>
            <a:off x="-6061" y="3905301"/>
            <a:ext cx="12204122" cy="2952699"/>
          </a:xfrm>
          <a:custGeom>
            <a:avLst/>
            <a:gdLst>
              <a:gd name="connsiteX0" fmla="*/ 2399332 w 5096716"/>
              <a:gd name="connsiteY0" fmla="*/ 0 h 5574594"/>
              <a:gd name="connsiteX1" fmla="*/ 3267982 w 5096716"/>
              <a:gd name="connsiteY1" fmla="*/ 30558 h 5574594"/>
              <a:gd name="connsiteX2" fmla="*/ 3567518 w 5096716"/>
              <a:gd name="connsiteY2" fmla="*/ 122230 h 5574594"/>
              <a:gd name="connsiteX3" fmla="*/ 3926960 w 5096716"/>
              <a:gd name="connsiteY3" fmla="*/ 183346 h 5574594"/>
              <a:gd name="connsiteX4" fmla="*/ 4526028 w 5096716"/>
              <a:gd name="connsiteY4" fmla="*/ 397249 h 5574594"/>
              <a:gd name="connsiteX5" fmla="*/ 4978201 w 5096716"/>
              <a:gd name="connsiteY5" fmla="*/ 525438 h 5574594"/>
              <a:gd name="connsiteX6" fmla="*/ 5096716 w 5096716"/>
              <a:gd name="connsiteY6" fmla="*/ 569938 h 5574594"/>
              <a:gd name="connsiteX7" fmla="*/ 5096716 w 5096716"/>
              <a:gd name="connsiteY7" fmla="*/ 5574594 h 5574594"/>
              <a:gd name="connsiteX8" fmla="*/ 0 w 5096716"/>
              <a:gd name="connsiteY8" fmla="*/ 5574594 h 5574594"/>
              <a:gd name="connsiteX9" fmla="*/ 0 w 5096716"/>
              <a:gd name="connsiteY9" fmla="*/ 623401 h 5574594"/>
              <a:gd name="connsiteX10" fmla="*/ 33009 w 5096716"/>
              <a:gd name="connsiteY10" fmla="*/ 611152 h 5574594"/>
              <a:gd name="connsiteX11" fmla="*/ 182776 w 5096716"/>
              <a:gd name="connsiteY11" fmla="*/ 580595 h 5574594"/>
              <a:gd name="connsiteX12" fmla="*/ 1141288 w 5096716"/>
              <a:gd name="connsiteY12" fmla="*/ 519480 h 5574594"/>
              <a:gd name="connsiteX13" fmla="*/ 1321008 w 5096716"/>
              <a:gd name="connsiteY13" fmla="*/ 488922 h 5574594"/>
              <a:gd name="connsiteX14" fmla="*/ 1650496 w 5096716"/>
              <a:gd name="connsiteY14" fmla="*/ 458364 h 5574594"/>
              <a:gd name="connsiteX15" fmla="*/ 1890124 w 5096716"/>
              <a:gd name="connsiteY15" fmla="*/ 336133 h 5574594"/>
              <a:gd name="connsiteX16" fmla="*/ 2069845 w 5096716"/>
              <a:gd name="connsiteY16" fmla="*/ 122230 h 5574594"/>
              <a:gd name="connsiteX17" fmla="*/ 2249565 w 5096716"/>
              <a:gd name="connsiteY17" fmla="*/ 30558 h 5574594"/>
              <a:gd name="connsiteX18" fmla="*/ 2399332 w 5096716"/>
              <a:gd name="connsiteY18" fmla="*/ 0 h 557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96716" h="5574594">
                <a:moveTo>
                  <a:pt x="2399332" y="0"/>
                </a:moveTo>
                <a:cubicBezTo>
                  <a:pt x="2688883" y="10186"/>
                  <a:pt x="2979772" y="401"/>
                  <a:pt x="3267982" y="30558"/>
                </a:cubicBezTo>
                <a:cubicBezTo>
                  <a:pt x="3371679" y="41407"/>
                  <a:pt x="3465869" y="98662"/>
                  <a:pt x="3567518" y="122230"/>
                </a:cubicBezTo>
                <a:cubicBezTo>
                  <a:pt x="3685963" y="149692"/>
                  <a:pt x="3809118" y="153292"/>
                  <a:pt x="3926960" y="183346"/>
                </a:cubicBezTo>
                <a:cubicBezTo>
                  <a:pt x="4286375" y="275012"/>
                  <a:pt x="4222830" y="299571"/>
                  <a:pt x="4526028" y="397249"/>
                </a:cubicBezTo>
                <a:cubicBezTo>
                  <a:pt x="4674801" y="445178"/>
                  <a:pt x="4829142" y="477017"/>
                  <a:pt x="4978201" y="525438"/>
                </a:cubicBezTo>
                <a:lnTo>
                  <a:pt x="5096716" y="569938"/>
                </a:lnTo>
                <a:lnTo>
                  <a:pt x="5096716" y="5574594"/>
                </a:lnTo>
                <a:lnTo>
                  <a:pt x="0" y="5574594"/>
                </a:lnTo>
                <a:lnTo>
                  <a:pt x="0" y="623401"/>
                </a:lnTo>
                <a:lnTo>
                  <a:pt x="33009" y="611152"/>
                </a:lnTo>
                <a:cubicBezTo>
                  <a:pt x="81772" y="596229"/>
                  <a:pt x="132457" y="588492"/>
                  <a:pt x="182776" y="580595"/>
                </a:cubicBezTo>
                <a:cubicBezTo>
                  <a:pt x="537573" y="524910"/>
                  <a:pt x="707891" y="537902"/>
                  <a:pt x="1141288" y="519480"/>
                </a:cubicBezTo>
                <a:cubicBezTo>
                  <a:pt x="1201195" y="509293"/>
                  <a:pt x="1260691" y="496161"/>
                  <a:pt x="1321008" y="488922"/>
                </a:cubicBezTo>
                <a:cubicBezTo>
                  <a:pt x="1430535" y="475776"/>
                  <a:pt x="1541323" y="474275"/>
                  <a:pt x="1650496" y="458364"/>
                </a:cubicBezTo>
                <a:cubicBezTo>
                  <a:pt x="1735132" y="446029"/>
                  <a:pt x="1824756" y="376146"/>
                  <a:pt x="1890124" y="336133"/>
                </a:cubicBezTo>
                <a:cubicBezTo>
                  <a:pt x="1931648" y="279651"/>
                  <a:pt x="2007265" y="164792"/>
                  <a:pt x="2069845" y="122230"/>
                </a:cubicBezTo>
                <a:cubicBezTo>
                  <a:pt x="2125574" y="84327"/>
                  <a:pt x="2186621" y="53908"/>
                  <a:pt x="2249565" y="30558"/>
                </a:cubicBezTo>
                <a:cubicBezTo>
                  <a:pt x="2297410" y="12808"/>
                  <a:pt x="2349410" y="10186"/>
                  <a:pt x="2399332" y="0"/>
                </a:cubicBezTo>
                <a:close/>
              </a:path>
            </a:pathLst>
          </a:custGeom>
          <a:solidFill>
            <a:srgbClr val="35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Szabadkézi sokszög 77"/>
          <p:cNvSpPr/>
          <p:nvPr/>
        </p:nvSpPr>
        <p:spPr>
          <a:xfrm>
            <a:off x="-19492" y="4722657"/>
            <a:ext cx="12230985" cy="2135343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2C6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Szabadkézi sokszög 78"/>
          <p:cNvSpPr/>
          <p:nvPr/>
        </p:nvSpPr>
        <p:spPr>
          <a:xfrm>
            <a:off x="-19492" y="5875349"/>
            <a:ext cx="12230985" cy="982651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1C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3294717" y="1536101"/>
            <a:ext cx="5394692" cy="53946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Felhő 62"/>
          <p:cNvSpPr/>
          <p:nvPr/>
        </p:nvSpPr>
        <p:spPr>
          <a:xfrm>
            <a:off x="8420117" y="189467"/>
            <a:ext cx="3607624" cy="2230531"/>
          </a:xfrm>
          <a:prstGeom prst="cloudCallout">
            <a:avLst>
              <a:gd name="adj1" fmla="val -62571"/>
              <a:gd name="adj2" fmla="val 76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Csak telik-múlik az idő, és hiába várunk.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4" name="Felhő 63"/>
          <p:cNvSpPr/>
          <p:nvPr/>
        </p:nvSpPr>
        <p:spPr>
          <a:xfrm>
            <a:off x="8909196" y="4135889"/>
            <a:ext cx="3077900" cy="2166735"/>
          </a:xfrm>
          <a:prstGeom prst="cloudCallout">
            <a:avLst>
              <a:gd name="adj1" fmla="val -73146"/>
              <a:gd name="adj2" fmla="val -40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Már sohasem fog gyermekünk születni?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0" name="Felhő 79"/>
          <p:cNvSpPr/>
          <p:nvPr/>
        </p:nvSpPr>
        <p:spPr>
          <a:xfrm>
            <a:off x="474892" y="4425192"/>
            <a:ext cx="2664291" cy="2166735"/>
          </a:xfrm>
          <a:prstGeom prst="cloudCallout">
            <a:avLst>
              <a:gd name="adj1" fmla="val 67202"/>
              <a:gd name="adj2" fmla="val -47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emberek kinevetnek engem.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1" name="Felhő 80"/>
          <p:cNvSpPr/>
          <p:nvPr/>
        </p:nvSpPr>
        <p:spPr>
          <a:xfrm>
            <a:off x="74161" y="0"/>
            <a:ext cx="4520323" cy="2837253"/>
          </a:xfrm>
          <a:prstGeom prst="cloudCallout">
            <a:avLst>
              <a:gd name="adj1" fmla="val 46937"/>
              <a:gd name="adj2" fmla="val 5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Istenem, hűségesen szolgálunk Téged Zakariással. </a:t>
            </a:r>
            <a:r>
              <a:rPr lang="hu-HU" sz="2400" dirty="0">
                <a:solidFill>
                  <a:schemeClr val="tx1"/>
                </a:solidFill>
              </a:rPr>
              <a:t>K</a:t>
            </a:r>
            <a:r>
              <a:rPr lang="hu-HU" sz="2400" dirty="0" smtClean="0">
                <a:solidFill>
                  <a:schemeClr val="tx1"/>
                </a:solidFill>
              </a:rPr>
              <a:t>érlek, adj nekünk gyermeket!</a:t>
            </a:r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620136" y="2268280"/>
            <a:ext cx="4527789" cy="4741438"/>
            <a:chOff x="3776741" y="2268280"/>
            <a:chExt cx="4527789" cy="4741438"/>
          </a:xfrm>
        </p:grpSpPr>
        <p:sp>
          <p:nvSpPr>
            <p:cNvPr id="5" name="Ellipszis 205"/>
            <p:cNvSpPr/>
            <p:nvPr/>
          </p:nvSpPr>
          <p:spPr>
            <a:xfrm flipH="1">
              <a:off x="3776741" y="2268280"/>
              <a:ext cx="4527789" cy="467566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138483 w 6426081"/>
                <a:gd name="connsiteY0" fmla="*/ 2579696 h 5159739"/>
                <a:gd name="connsiteX1" fmla="*/ 945887 w 6426081"/>
                <a:gd name="connsiteY1" fmla="*/ 682281 h 5159739"/>
                <a:gd name="connsiteX2" fmla="*/ 2856575 w 6426081"/>
                <a:gd name="connsiteY2" fmla="*/ 856 h 5159739"/>
                <a:gd name="connsiteX3" fmla="*/ 4862794 w 6426081"/>
                <a:gd name="connsiteY3" fmla="*/ 689890 h 5159739"/>
                <a:gd name="connsiteX4" fmla="*/ 5464186 w 6426081"/>
                <a:gd name="connsiteY4" fmla="*/ 2558438 h 5159739"/>
                <a:gd name="connsiteX5" fmla="*/ 6336753 w 6426081"/>
                <a:gd name="connsiteY5" fmla="*/ 4644241 h 5159739"/>
                <a:gd name="connsiteX6" fmla="*/ 3702086 w 6426081"/>
                <a:gd name="connsiteY6" fmla="*/ 5159739 h 5159739"/>
                <a:gd name="connsiteX7" fmla="*/ 138483 w 6426081"/>
                <a:gd name="connsiteY7" fmla="*/ 2579696 h 5159739"/>
                <a:gd name="connsiteX0" fmla="*/ 319904 w 6607502"/>
                <a:gd name="connsiteY0" fmla="*/ 2579696 h 4644248"/>
                <a:gd name="connsiteX1" fmla="*/ 1127308 w 6607502"/>
                <a:gd name="connsiteY1" fmla="*/ 682281 h 4644248"/>
                <a:gd name="connsiteX2" fmla="*/ 3037996 w 6607502"/>
                <a:gd name="connsiteY2" fmla="*/ 856 h 4644248"/>
                <a:gd name="connsiteX3" fmla="*/ 5044215 w 6607502"/>
                <a:gd name="connsiteY3" fmla="*/ 689890 h 4644248"/>
                <a:gd name="connsiteX4" fmla="*/ 5645607 w 6607502"/>
                <a:gd name="connsiteY4" fmla="*/ 2558438 h 4644248"/>
                <a:gd name="connsiteX5" fmla="*/ 6518174 w 6607502"/>
                <a:gd name="connsiteY5" fmla="*/ 4644241 h 4644248"/>
                <a:gd name="connsiteX6" fmla="*/ 319904 w 6607502"/>
                <a:gd name="connsiteY6" fmla="*/ 2579696 h 4644248"/>
                <a:gd name="connsiteX0" fmla="*/ 258542 w 5599460"/>
                <a:gd name="connsiteY0" fmla="*/ 2579696 h 2804681"/>
                <a:gd name="connsiteX1" fmla="*/ 1065946 w 5599460"/>
                <a:gd name="connsiteY1" fmla="*/ 682281 h 2804681"/>
                <a:gd name="connsiteX2" fmla="*/ 2976634 w 5599460"/>
                <a:gd name="connsiteY2" fmla="*/ 856 h 2804681"/>
                <a:gd name="connsiteX3" fmla="*/ 4982853 w 5599460"/>
                <a:gd name="connsiteY3" fmla="*/ 689890 h 2804681"/>
                <a:gd name="connsiteX4" fmla="*/ 5584245 w 5599460"/>
                <a:gd name="connsiteY4" fmla="*/ 2558438 h 2804681"/>
                <a:gd name="connsiteX5" fmla="*/ 258542 w 5599460"/>
                <a:gd name="connsiteY5" fmla="*/ 2579696 h 2804681"/>
                <a:gd name="connsiteX0" fmla="*/ 268788 w 5752473"/>
                <a:gd name="connsiteY0" fmla="*/ 2579638 h 2892397"/>
                <a:gd name="connsiteX1" fmla="*/ 1076192 w 5752473"/>
                <a:gd name="connsiteY1" fmla="*/ 682223 h 2892397"/>
                <a:gd name="connsiteX2" fmla="*/ 2986880 w 5752473"/>
                <a:gd name="connsiteY2" fmla="*/ 798 h 2892397"/>
                <a:gd name="connsiteX3" fmla="*/ 4993099 w 5752473"/>
                <a:gd name="connsiteY3" fmla="*/ 689832 h 2892397"/>
                <a:gd name="connsiteX4" fmla="*/ 5741080 w 5752473"/>
                <a:gd name="connsiteY4" fmla="*/ 2702268 h 2892397"/>
                <a:gd name="connsiteX5" fmla="*/ 268788 w 5752473"/>
                <a:gd name="connsiteY5" fmla="*/ 2579638 h 2892397"/>
                <a:gd name="connsiteX0" fmla="*/ 62065 w 5545750"/>
                <a:gd name="connsiteY0" fmla="*/ 2579636 h 2840651"/>
                <a:gd name="connsiteX1" fmla="*/ 869469 w 5545750"/>
                <a:gd name="connsiteY1" fmla="*/ 682221 h 2840651"/>
                <a:gd name="connsiteX2" fmla="*/ 2780157 w 5545750"/>
                <a:gd name="connsiteY2" fmla="*/ 796 h 2840651"/>
                <a:gd name="connsiteX3" fmla="*/ 4786376 w 5545750"/>
                <a:gd name="connsiteY3" fmla="*/ 689830 h 2840651"/>
                <a:gd name="connsiteX4" fmla="*/ 5534357 w 5545750"/>
                <a:gd name="connsiteY4" fmla="*/ 2702266 h 2840651"/>
                <a:gd name="connsiteX5" fmla="*/ 62065 w 5545750"/>
                <a:gd name="connsiteY5" fmla="*/ 2579636 h 28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5750" h="2840651">
                  <a:moveTo>
                    <a:pt x="62065" y="2579636"/>
                  </a:moveTo>
                  <a:cubicBezTo>
                    <a:pt x="-193767" y="2444618"/>
                    <a:pt x="393708" y="1126842"/>
                    <a:pt x="869469" y="682221"/>
                  </a:cubicBezTo>
                  <a:cubicBezTo>
                    <a:pt x="1345230" y="237600"/>
                    <a:pt x="2186480" y="18993"/>
                    <a:pt x="2780157" y="796"/>
                  </a:cubicBezTo>
                  <a:cubicBezTo>
                    <a:pt x="3578915" y="-16196"/>
                    <a:pt x="4327343" y="239585"/>
                    <a:pt x="4786376" y="689830"/>
                  </a:cubicBezTo>
                  <a:cubicBezTo>
                    <a:pt x="5245409" y="1140075"/>
                    <a:pt x="5616243" y="2144982"/>
                    <a:pt x="5534357" y="2702266"/>
                  </a:cubicBezTo>
                  <a:cubicBezTo>
                    <a:pt x="4746972" y="3017234"/>
                    <a:pt x="317897" y="2714654"/>
                    <a:pt x="62065" y="25796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4046550" y="2820788"/>
              <a:ext cx="3988703" cy="3969477"/>
            </a:xfrm>
            <a:custGeom>
              <a:avLst/>
              <a:gdLst>
                <a:gd name="connsiteX0" fmla="*/ 785044 w 1638668"/>
                <a:gd name="connsiteY0" fmla="*/ 0 h 1612462"/>
                <a:gd name="connsiteX1" fmla="*/ 850973 w 1638668"/>
                <a:gd name="connsiteY1" fmla="*/ 3088 h 1612462"/>
                <a:gd name="connsiteX2" fmla="*/ 1461695 w 1638668"/>
                <a:gd name="connsiteY2" fmla="*/ 432645 h 1612462"/>
                <a:gd name="connsiteX3" fmla="*/ 1489325 w 1638668"/>
                <a:gd name="connsiteY3" fmla="*/ 520962 h 1612462"/>
                <a:gd name="connsiteX4" fmla="*/ 1527274 w 1638668"/>
                <a:gd name="connsiteY4" fmla="*/ 567462 h 1612462"/>
                <a:gd name="connsiteX5" fmla="*/ 1638668 w 1638668"/>
                <a:gd name="connsiteY5" fmla="*/ 929074 h 1612462"/>
                <a:gd name="connsiteX6" fmla="*/ 976809 w 1638668"/>
                <a:gd name="connsiteY6" fmla="*/ 1609374 h 1612462"/>
                <a:gd name="connsiteX7" fmla="*/ 910880 w 1638668"/>
                <a:gd name="connsiteY7" fmla="*/ 1612462 h 1612462"/>
                <a:gd name="connsiteX8" fmla="*/ 910880 w 1638668"/>
                <a:gd name="connsiteY8" fmla="*/ 1352713 h 1612462"/>
                <a:gd name="connsiteX9" fmla="*/ 850973 w 1638668"/>
                <a:gd name="connsiteY9" fmla="*/ 1363688 h 1612462"/>
                <a:gd name="connsiteX10" fmla="*/ 817792 w 1638668"/>
                <a:gd name="connsiteY10" fmla="*/ 1365242 h 1612462"/>
                <a:gd name="connsiteX11" fmla="*/ 817792 w 1638668"/>
                <a:gd name="connsiteY11" fmla="*/ 1367694 h 1612462"/>
                <a:gd name="connsiteX12" fmla="*/ 808582 w 1638668"/>
                <a:gd name="connsiteY12" fmla="*/ 1368136 h 1612462"/>
                <a:gd name="connsiteX13" fmla="*/ 791327 w 1638668"/>
                <a:gd name="connsiteY13" fmla="*/ 1366482 h 1612462"/>
                <a:gd name="connsiteX14" fmla="*/ 785044 w 1638668"/>
                <a:gd name="connsiteY14" fmla="*/ 1366776 h 1612462"/>
                <a:gd name="connsiteX15" fmla="*/ 785044 w 1638668"/>
                <a:gd name="connsiteY15" fmla="*/ 1365879 h 1612462"/>
                <a:gd name="connsiteX16" fmla="*/ 727788 w 1638668"/>
                <a:gd name="connsiteY16" fmla="*/ 1360390 h 1612462"/>
                <a:gd name="connsiteX17" fmla="*/ 727788 w 1638668"/>
                <a:gd name="connsiteY17" fmla="*/ 1612018 h 1612462"/>
                <a:gd name="connsiteX18" fmla="*/ 718578 w 1638668"/>
                <a:gd name="connsiteY18" fmla="*/ 1612460 h 1612462"/>
                <a:gd name="connsiteX19" fmla="*/ 0 w 1638668"/>
                <a:gd name="connsiteY19" fmla="*/ 929073 h 1612462"/>
                <a:gd name="connsiteX20" fmla="*/ 56470 w 1638668"/>
                <a:gd name="connsiteY20" fmla="*/ 663068 h 1612462"/>
                <a:gd name="connsiteX21" fmla="*/ 98916 w 1638668"/>
                <a:gd name="connsiteY21" fmla="*/ 588697 h 1612462"/>
                <a:gd name="connsiteX22" fmla="*/ 101228 w 1638668"/>
                <a:gd name="connsiteY22" fmla="*/ 563778 h 1612462"/>
                <a:gd name="connsiteX23" fmla="*/ 663763 w 1638668"/>
                <a:gd name="connsiteY23" fmla="*/ 15246 h 1612462"/>
                <a:gd name="connsiteX24" fmla="*/ 785044 w 1638668"/>
                <a:gd name="connsiteY24" fmla="*/ 3619 h 1612462"/>
                <a:gd name="connsiteX0" fmla="*/ 785044 w 1638668"/>
                <a:gd name="connsiteY0" fmla="*/ 531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24" fmla="*/ 785044 w 1638668"/>
                <a:gd name="connsiteY24" fmla="*/ 531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  <a:gd name="connsiteX0" fmla="*/ 663763 w 1638668"/>
                <a:gd name="connsiteY0" fmla="*/ 12158 h 1609374"/>
                <a:gd name="connsiteX1" fmla="*/ 850973 w 1638668"/>
                <a:gd name="connsiteY1" fmla="*/ 0 h 1609374"/>
                <a:gd name="connsiteX2" fmla="*/ 1461695 w 1638668"/>
                <a:gd name="connsiteY2" fmla="*/ 429557 h 1609374"/>
                <a:gd name="connsiteX3" fmla="*/ 1489325 w 1638668"/>
                <a:gd name="connsiteY3" fmla="*/ 517874 h 1609374"/>
                <a:gd name="connsiteX4" fmla="*/ 1527274 w 1638668"/>
                <a:gd name="connsiteY4" fmla="*/ 564374 h 1609374"/>
                <a:gd name="connsiteX5" fmla="*/ 1638668 w 1638668"/>
                <a:gd name="connsiteY5" fmla="*/ 925986 h 1609374"/>
                <a:gd name="connsiteX6" fmla="*/ 976809 w 1638668"/>
                <a:gd name="connsiteY6" fmla="*/ 1606286 h 1609374"/>
                <a:gd name="connsiteX7" fmla="*/ 910880 w 1638668"/>
                <a:gd name="connsiteY7" fmla="*/ 1609374 h 1609374"/>
                <a:gd name="connsiteX8" fmla="*/ 910880 w 1638668"/>
                <a:gd name="connsiteY8" fmla="*/ 1349625 h 1609374"/>
                <a:gd name="connsiteX9" fmla="*/ 850973 w 1638668"/>
                <a:gd name="connsiteY9" fmla="*/ 1360600 h 1609374"/>
                <a:gd name="connsiteX10" fmla="*/ 817792 w 1638668"/>
                <a:gd name="connsiteY10" fmla="*/ 1362154 h 1609374"/>
                <a:gd name="connsiteX11" fmla="*/ 817792 w 1638668"/>
                <a:gd name="connsiteY11" fmla="*/ 1364606 h 1609374"/>
                <a:gd name="connsiteX12" fmla="*/ 808582 w 1638668"/>
                <a:gd name="connsiteY12" fmla="*/ 1365048 h 1609374"/>
                <a:gd name="connsiteX13" fmla="*/ 791327 w 1638668"/>
                <a:gd name="connsiteY13" fmla="*/ 1363394 h 1609374"/>
                <a:gd name="connsiteX14" fmla="*/ 785044 w 1638668"/>
                <a:gd name="connsiteY14" fmla="*/ 1363688 h 1609374"/>
                <a:gd name="connsiteX15" fmla="*/ 785044 w 1638668"/>
                <a:gd name="connsiteY15" fmla="*/ 1362791 h 1609374"/>
                <a:gd name="connsiteX16" fmla="*/ 727788 w 1638668"/>
                <a:gd name="connsiteY16" fmla="*/ 1357302 h 1609374"/>
                <a:gd name="connsiteX17" fmla="*/ 727788 w 1638668"/>
                <a:gd name="connsiteY17" fmla="*/ 1608930 h 1609374"/>
                <a:gd name="connsiteX18" fmla="*/ 718578 w 1638668"/>
                <a:gd name="connsiteY18" fmla="*/ 1609372 h 1609374"/>
                <a:gd name="connsiteX19" fmla="*/ 0 w 1638668"/>
                <a:gd name="connsiteY19" fmla="*/ 925985 h 1609374"/>
                <a:gd name="connsiteX20" fmla="*/ 56470 w 1638668"/>
                <a:gd name="connsiteY20" fmla="*/ 659980 h 1609374"/>
                <a:gd name="connsiteX21" fmla="*/ 98916 w 1638668"/>
                <a:gd name="connsiteY21" fmla="*/ 585609 h 1609374"/>
                <a:gd name="connsiteX22" fmla="*/ 101228 w 1638668"/>
                <a:gd name="connsiteY22" fmla="*/ 560690 h 1609374"/>
                <a:gd name="connsiteX23" fmla="*/ 663763 w 1638668"/>
                <a:gd name="connsiteY23" fmla="*/ 12158 h 160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668" h="1609374">
                  <a:moveTo>
                    <a:pt x="663763" y="12158"/>
                  </a:moveTo>
                  <a:cubicBezTo>
                    <a:pt x="734833" y="-4896"/>
                    <a:pt x="788570" y="4053"/>
                    <a:pt x="850973" y="0"/>
                  </a:cubicBezTo>
                  <a:cubicBezTo>
                    <a:pt x="1129791" y="26264"/>
                    <a:pt x="1362678" y="196640"/>
                    <a:pt x="1461695" y="429557"/>
                  </a:cubicBezTo>
                  <a:lnTo>
                    <a:pt x="1489325" y="517874"/>
                  </a:lnTo>
                  <a:lnTo>
                    <a:pt x="1527274" y="564374"/>
                  </a:lnTo>
                  <a:cubicBezTo>
                    <a:pt x="1597873" y="669276"/>
                    <a:pt x="1638668" y="793212"/>
                    <a:pt x="1638668" y="925986"/>
                  </a:cubicBezTo>
                  <a:cubicBezTo>
                    <a:pt x="1638668" y="1280051"/>
                    <a:pt x="1348566" y="1571267"/>
                    <a:pt x="976809" y="1606286"/>
                  </a:cubicBezTo>
                  <a:lnTo>
                    <a:pt x="910880" y="1609374"/>
                  </a:lnTo>
                  <a:lnTo>
                    <a:pt x="910880" y="1349625"/>
                  </a:lnTo>
                  <a:lnTo>
                    <a:pt x="850973" y="1360600"/>
                  </a:lnTo>
                  <a:lnTo>
                    <a:pt x="817792" y="1362154"/>
                  </a:lnTo>
                  <a:lnTo>
                    <a:pt x="817792" y="1364606"/>
                  </a:lnTo>
                  <a:lnTo>
                    <a:pt x="808582" y="1365048"/>
                  </a:lnTo>
                  <a:lnTo>
                    <a:pt x="791327" y="1363394"/>
                  </a:lnTo>
                  <a:lnTo>
                    <a:pt x="785044" y="1363688"/>
                  </a:lnTo>
                  <a:lnTo>
                    <a:pt x="785044" y="1362791"/>
                  </a:lnTo>
                  <a:lnTo>
                    <a:pt x="727788" y="1357302"/>
                  </a:lnTo>
                  <a:lnTo>
                    <a:pt x="727788" y="1608930"/>
                  </a:lnTo>
                  <a:lnTo>
                    <a:pt x="718578" y="1609372"/>
                  </a:lnTo>
                  <a:cubicBezTo>
                    <a:pt x="321718" y="1609372"/>
                    <a:pt x="0" y="1303409"/>
                    <a:pt x="0" y="925985"/>
                  </a:cubicBezTo>
                  <a:cubicBezTo>
                    <a:pt x="0" y="831629"/>
                    <a:pt x="20108" y="741739"/>
                    <a:pt x="56470" y="659980"/>
                  </a:cubicBezTo>
                  <a:lnTo>
                    <a:pt x="98916" y="585609"/>
                  </a:lnTo>
                  <a:lnTo>
                    <a:pt x="101228" y="560690"/>
                  </a:lnTo>
                  <a:cubicBezTo>
                    <a:pt x="152851" y="285841"/>
                    <a:pt x="377250" y="67916"/>
                    <a:pt x="663763" y="1215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7093543" y="5047040"/>
              <a:ext cx="390690" cy="378330"/>
            </a:xfrm>
            <a:prstGeom prst="ellipse">
              <a:avLst/>
            </a:pr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8" name="Szabadkézi sokszög 7"/>
            <p:cNvSpPr/>
            <p:nvPr/>
          </p:nvSpPr>
          <p:spPr>
            <a:xfrm flipH="1">
              <a:off x="5965649" y="4279862"/>
              <a:ext cx="12037" cy="1577453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 flipH="1">
              <a:off x="4895236" y="5161945"/>
              <a:ext cx="81106" cy="7777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4491677" y="5028272"/>
              <a:ext cx="390690" cy="378330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 flipH="1">
              <a:off x="4976340" y="5169722"/>
              <a:ext cx="23848" cy="5634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 flipH="1">
              <a:off x="4520561" y="3512036"/>
              <a:ext cx="1507965" cy="2766057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7646 w 936812"/>
                <a:gd name="connsiteY0" fmla="*/ 0 h 1682546"/>
                <a:gd name="connsiteX1" fmla="*/ 936812 w 936812"/>
                <a:gd name="connsiteY1" fmla="*/ 297499 h 1682546"/>
                <a:gd name="connsiteX2" fmla="*/ 0 w 936812"/>
                <a:gd name="connsiteY2" fmla="*/ 1682546 h 1682546"/>
                <a:gd name="connsiteX3" fmla="*/ 7646 w 936812"/>
                <a:gd name="connsiteY3" fmla="*/ 0 h 1682546"/>
                <a:gd name="connsiteX0" fmla="*/ 7646 w 936812"/>
                <a:gd name="connsiteY0" fmla="*/ 0 h 1715603"/>
                <a:gd name="connsiteX1" fmla="*/ 936812 w 936812"/>
                <a:gd name="connsiteY1" fmla="*/ 330556 h 1715603"/>
                <a:gd name="connsiteX2" fmla="*/ 0 w 936812"/>
                <a:gd name="connsiteY2" fmla="*/ 1715603 h 1715603"/>
                <a:gd name="connsiteX3" fmla="*/ 7646 w 936812"/>
                <a:gd name="connsiteY3" fmla="*/ 0 h 171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812" h="1715603">
                  <a:moveTo>
                    <a:pt x="7646" y="0"/>
                  </a:moveTo>
                  <a:cubicBezTo>
                    <a:pt x="319917" y="0"/>
                    <a:pt x="624541" y="330556"/>
                    <a:pt x="936812" y="330556"/>
                  </a:cubicBezTo>
                  <a:cubicBezTo>
                    <a:pt x="936812" y="1095496"/>
                    <a:pt x="517387" y="1715603"/>
                    <a:pt x="0" y="1715603"/>
                  </a:cubicBezTo>
                  <a:cubicBezTo>
                    <a:pt x="2549" y="1154754"/>
                    <a:pt x="5097" y="560849"/>
                    <a:pt x="7646" y="0"/>
                  </a:cubicBez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5965996" y="3515520"/>
              <a:ext cx="1520277" cy="2779380"/>
            </a:xfrm>
            <a:custGeom>
              <a:avLst/>
              <a:gdLst>
                <a:gd name="connsiteX0" fmla="*/ 0 w 936812"/>
                <a:gd name="connsiteY0" fmla="*/ 0 h 1385047"/>
                <a:gd name="connsiteX1" fmla="*/ 936812 w 936812"/>
                <a:gd name="connsiteY1" fmla="*/ 0 h 1385047"/>
                <a:gd name="connsiteX2" fmla="*/ 0 w 936812"/>
                <a:gd name="connsiteY2" fmla="*/ 1385047 h 1385047"/>
                <a:gd name="connsiteX3" fmla="*/ 0 w 936812"/>
                <a:gd name="connsiteY3" fmla="*/ 0 h 1385047"/>
                <a:gd name="connsiteX0" fmla="*/ 0 w 936812"/>
                <a:gd name="connsiteY0" fmla="*/ 0 h 1699074"/>
                <a:gd name="connsiteX1" fmla="*/ 936812 w 936812"/>
                <a:gd name="connsiteY1" fmla="*/ 314027 h 1699074"/>
                <a:gd name="connsiteX2" fmla="*/ 0 w 936812"/>
                <a:gd name="connsiteY2" fmla="*/ 1699074 h 1699074"/>
                <a:gd name="connsiteX3" fmla="*/ 0 w 936812"/>
                <a:gd name="connsiteY3" fmla="*/ 0 h 1699074"/>
                <a:gd name="connsiteX0" fmla="*/ 0 w 944460"/>
                <a:gd name="connsiteY0" fmla="*/ 0 h 1723866"/>
                <a:gd name="connsiteX1" fmla="*/ 944460 w 944460"/>
                <a:gd name="connsiteY1" fmla="*/ 338819 h 1723866"/>
                <a:gd name="connsiteX2" fmla="*/ 7648 w 944460"/>
                <a:gd name="connsiteY2" fmla="*/ 1723866 h 1723866"/>
                <a:gd name="connsiteX3" fmla="*/ 0 w 944460"/>
                <a:gd name="connsiteY3" fmla="*/ 0 h 17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460" h="1723866">
                  <a:moveTo>
                    <a:pt x="0" y="0"/>
                  </a:moveTo>
                  <a:cubicBezTo>
                    <a:pt x="312271" y="0"/>
                    <a:pt x="632189" y="338819"/>
                    <a:pt x="944460" y="338819"/>
                  </a:cubicBezTo>
                  <a:cubicBezTo>
                    <a:pt x="944460" y="1103759"/>
                    <a:pt x="525035" y="1723866"/>
                    <a:pt x="7648" y="1723866"/>
                  </a:cubicBezTo>
                  <a:cubicBezTo>
                    <a:pt x="5099" y="1149244"/>
                    <a:pt x="2549" y="574622"/>
                    <a:pt x="0" y="0"/>
                  </a:cubicBez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 flipH="1">
              <a:off x="5000187" y="5175356"/>
              <a:ext cx="51230" cy="15342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 flipH="1">
              <a:off x="5051419" y="5190697"/>
              <a:ext cx="23931" cy="9886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5075348" y="5200583"/>
              <a:ext cx="44271" cy="23945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5119619" y="5224525"/>
              <a:ext cx="18600" cy="11682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8" name="Szabadkézi sokszög 17"/>
            <p:cNvSpPr/>
            <p:nvPr/>
          </p:nvSpPr>
          <p:spPr>
            <a:xfrm flipH="1">
              <a:off x="5138219" y="5236207"/>
              <a:ext cx="50778" cy="44626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9" name="Ellipszis 18"/>
            <p:cNvSpPr/>
            <p:nvPr/>
          </p:nvSpPr>
          <p:spPr>
            <a:xfrm>
              <a:off x="4832934" y="5199800"/>
              <a:ext cx="390690" cy="378330"/>
            </a:xfrm>
            <a:prstGeom prst="ellipse">
              <a:avLst/>
            </a:pr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0" name="Szabadkézi sokszög 19"/>
            <p:cNvSpPr/>
            <p:nvPr/>
          </p:nvSpPr>
          <p:spPr>
            <a:xfrm rot="1132413" flipH="1">
              <a:off x="6382333" y="4354746"/>
              <a:ext cx="748068" cy="178716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5966379" y="5825805"/>
              <a:ext cx="327114" cy="477504"/>
            </a:xfrm>
            <a:custGeom>
              <a:avLst/>
              <a:gdLst>
                <a:gd name="connsiteX0" fmla="*/ 404692 w 404692"/>
                <a:gd name="connsiteY0" fmla="*/ 0 h 539998"/>
                <a:gd name="connsiteX1" fmla="*/ 404692 w 404692"/>
                <a:gd name="connsiteY1" fmla="*/ 493302 h 539998"/>
                <a:gd name="connsiteX2" fmla="*/ 392629 w 404692"/>
                <a:gd name="connsiteY2" fmla="*/ 496693 h 539998"/>
                <a:gd name="connsiteX3" fmla="*/ 199030 w 404692"/>
                <a:gd name="connsiteY3" fmla="*/ 528995 h 539998"/>
                <a:gd name="connsiteX4" fmla="*/ 328 w 404692"/>
                <a:gd name="connsiteY4" fmla="*/ 539963 h 539998"/>
                <a:gd name="connsiteX5" fmla="*/ 328 w 404692"/>
                <a:gd name="connsiteY5" fmla="*/ 539998 h 539998"/>
                <a:gd name="connsiteX6" fmla="*/ 8 w 404692"/>
                <a:gd name="connsiteY6" fmla="*/ 539981 h 539998"/>
                <a:gd name="connsiteX7" fmla="*/ 0 w 404692"/>
                <a:gd name="connsiteY7" fmla="*/ 539982 h 539998"/>
                <a:gd name="connsiteX8" fmla="*/ 0 w 404692"/>
                <a:gd name="connsiteY8" fmla="*/ 39821 h 539998"/>
                <a:gd name="connsiteX9" fmla="*/ 10 w 404692"/>
                <a:gd name="connsiteY9" fmla="*/ 39821 h 539998"/>
                <a:gd name="connsiteX10" fmla="*/ 179457 w 404692"/>
                <a:gd name="connsiteY10" fmla="*/ 32091 h 539998"/>
                <a:gd name="connsiteX11" fmla="*/ 373645 w 404692"/>
                <a:gd name="connsiteY11" fmla="*/ 6810 h 539998"/>
                <a:gd name="connsiteX12" fmla="*/ 404692 w 404692"/>
                <a:gd name="connsiteY12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92" h="539998">
                  <a:moveTo>
                    <a:pt x="404692" y="0"/>
                  </a:moveTo>
                  <a:lnTo>
                    <a:pt x="404692" y="493302"/>
                  </a:lnTo>
                  <a:lnTo>
                    <a:pt x="392629" y="496693"/>
                  </a:lnTo>
                  <a:cubicBezTo>
                    <a:pt x="329165" y="510891"/>
                    <a:pt x="264577" y="521717"/>
                    <a:pt x="199030" y="528995"/>
                  </a:cubicBezTo>
                  <a:lnTo>
                    <a:pt x="328" y="539963"/>
                  </a:lnTo>
                  <a:lnTo>
                    <a:pt x="328" y="539998"/>
                  </a:lnTo>
                  <a:lnTo>
                    <a:pt x="8" y="539981"/>
                  </a:lnTo>
                  <a:lnTo>
                    <a:pt x="0" y="539982"/>
                  </a:lnTo>
                  <a:lnTo>
                    <a:pt x="0" y="39821"/>
                  </a:lnTo>
                  <a:lnTo>
                    <a:pt x="10" y="39821"/>
                  </a:lnTo>
                  <a:lnTo>
                    <a:pt x="179457" y="32091"/>
                  </a:lnTo>
                  <a:cubicBezTo>
                    <a:pt x="245204" y="26395"/>
                    <a:pt x="309988" y="17922"/>
                    <a:pt x="373645" y="6810"/>
                  </a:cubicBezTo>
                  <a:lnTo>
                    <a:pt x="404692" y="0"/>
                  </a:lnTo>
                  <a:close/>
                </a:path>
              </a:pathLst>
            </a:custGeom>
            <a:solidFill>
              <a:srgbClr val="FFC0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5655859" y="5855705"/>
              <a:ext cx="361945" cy="446919"/>
            </a:xfrm>
            <a:custGeom>
              <a:avLst/>
              <a:gdLst>
                <a:gd name="connsiteX0" fmla="*/ 0 w 404692"/>
                <a:gd name="connsiteY0" fmla="*/ 0 h 540000"/>
                <a:gd name="connsiteX1" fmla="*/ 31047 w 404692"/>
                <a:gd name="connsiteY1" fmla="*/ 6810 h 540000"/>
                <a:gd name="connsiteX2" fmla="*/ 225235 w 404692"/>
                <a:gd name="connsiteY2" fmla="*/ 32091 h 540000"/>
                <a:gd name="connsiteX3" fmla="*/ 404692 w 404692"/>
                <a:gd name="connsiteY3" fmla="*/ 39822 h 540000"/>
                <a:gd name="connsiteX4" fmla="*/ 404692 w 404692"/>
                <a:gd name="connsiteY4" fmla="*/ 539983 h 540000"/>
                <a:gd name="connsiteX5" fmla="*/ 404364 w 404692"/>
                <a:gd name="connsiteY5" fmla="*/ 540000 h 540000"/>
                <a:gd name="connsiteX6" fmla="*/ 404364 w 404692"/>
                <a:gd name="connsiteY6" fmla="*/ 539963 h 540000"/>
                <a:gd name="connsiteX7" fmla="*/ 205662 w 404692"/>
                <a:gd name="connsiteY7" fmla="*/ 528995 h 540000"/>
                <a:gd name="connsiteX8" fmla="*/ 12063 w 404692"/>
                <a:gd name="connsiteY8" fmla="*/ 496693 h 540000"/>
                <a:gd name="connsiteX9" fmla="*/ 0 w 404692"/>
                <a:gd name="connsiteY9" fmla="*/ 493303 h 540000"/>
                <a:gd name="connsiteX10" fmla="*/ 0 w 404692"/>
                <a:gd name="connsiteY10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92" h="540000">
                  <a:moveTo>
                    <a:pt x="0" y="0"/>
                  </a:moveTo>
                  <a:lnTo>
                    <a:pt x="31047" y="6810"/>
                  </a:lnTo>
                  <a:cubicBezTo>
                    <a:pt x="94704" y="17922"/>
                    <a:pt x="159488" y="26395"/>
                    <a:pt x="225235" y="32091"/>
                  </a:cubicBezTo>
                  <a:lnTo>
                    <a:pt x="404692" y="39822"/>
                  </a:lnTo>
                  <a:lnTo>
                    <a:pt x="404692" y="539983"/>
                  </a:lnTo>
                  <a:lnTo>
                    <a:pt x="404364" y="540000"/>
                  </a:lnTo>
                  <a:lnTo>
                    <a:pt x="404364" y="539963"/>
                  </a:lnTo>
                  <a:lnTo>
                    <a:pt x="205662" y="528995"/>
                  </a:lnTo>
                  <a:cubicBezTo>
                    <a:pt x="140115" y="521717"/>
                    <a:pt x="75528" y="510891"/>
                    <a:pt x="12063" y="496693"/>
                  </a:cubicBezTo>
                  <a:lnTo>
                    <a:pt x="0" y="49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6342725" y="5179278"/>
              <a:ext cx="27841" cy="28543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4" name="Szabadkézi sokszög 23"/>
            <p:cNvSpPr/>
            <p:nvPr/>
          </p:nvSpPr>
          <p:spPr>
            <a:xfrm rot="20755475">
              <a:off x="4709546" y="4346943"/>
              <a:ext cx="748068" cy="156498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469094" y="2559610"/>
              <a:ext cx="3144739" cy="862501"/>
            </a:xfrm>
            <a:custGeom>
              <a:avLst/>
              <a:gdLst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0 w 1347663"/>
                <a:gd name="connsiteY3" fmla="*/ 468634 h 468634"/>
                <a:gd name="connsiteX4" fmla="*/ 2213 w 1347663"/>
                <a:gd name="connsiteY4" fmla="*/ 460496 h 468634"/>
                <a:gd name="connsiteX5" fmla="*/ 537506 w 1347663"/>
                <a:gd name="connsiteY5" fmla="*/ 12158 h 468634"/>
                <a:gd name="connsiteX6" fmla="*/ 724716 w 1347663"/>
                <a:gd name="connsiteY6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346833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  <a:gd name="connsiteX0" fmla="*/ 724716 w 1347663"/>
                <a:gd name="connsiteY0" fmla="*/ 0 h 468634"/>
                <a:gd name="connsiteX1" fmla="*/ 1335438 w 1347663"/>
                <a:gd name="connsiteY1" fmla="*/ 429557 h 468634"/>
                <a:gd name="connsiteX2" fmla="*/ 1347663 w 1347663"/>
                <a:gd name="connsiteY2" fmla="*/ 468634 h 468634"/>
                <a:gd name="connsiteX3" fmla="*/ 651520 w 1347663"/>
                <a:gd name="connsiteY3" fmla="*/ 290754 h 468634"/>
                <a:gd name="connsiteX4" fmla="*/ 0 w 1347663"/>
                <a:gd name="connsiteY4" fmla="*/ 468634 h 468634"/>
                <a:gd name="connsiteX5" fmla="*/ 2213 w 1347663"/>
                <a:gd name="connsiteY5" fmla="*/ 460496 h 468634"/>
                <a:gd name="connsiteX6" fmla="*/ 537506 w 1347663"/>
                <a:gd name="connsiteY6" fmla="*/ 12158 h 468634"/>
                <a:gd name="connsiteX7" fmla="*/ 724716 w 1347663"/>
                <a:gd name="connsiteY7" fmla="*/ 0 h 4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7663" h="468634">
                  <a:moveTo>
                    <a:pt x="724716" y="0"/>
                  </a:moveTo>
                  <a:cubicBezTo>
                    <a:pt x="1003534" y="26264"/>
                    <a:pt x="1236421" y="196640"/>
                    <a:pt x="1335438" y="429557"/>
                  </a:cubicBezTo>
                  <a:lnTo>
                    <a:pt x="1347663" y="468634"/>
                  </a:lnTo>
                  <a:cubicBezTo>
                    <a:pt x="1111075" y="465419"/>
                    <a:pt x="820006" y="284621"/>
                    <a:pt x="651520" y="290754"/>
                  </a:cubicBezTo>
                  <a:cubicBezTo>
                    <a:pt x="413915" y="331354"/>
                    <a:pt x="217173" y="428034"/>
                    <a:pt x="0" y="468634"/>
                  </a:cubicBezTo>
                  <a:lnTo>
                    <a:pt x="2213" y="460496"/>
                  </a:lnTo>
                  <a:cubicBezTo>
                    <a:pt x="83665" y="233894"/>
                    <a:pt x="286807" y="60946"/>
                    <a:pt x="537506" y="12158"/>
                  </a:cubicBezTo>
                  <a:cubicBezTo>
                    <a:pt x="608576" y="-4896"/>
                    <a:pt x="662313" y="4053"/>
                    <a:pt x="724716" y="0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132393" y="3052397"/>
              <a:ext cx="3702734" cy="791425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9D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7" name="Ellipszis 26"/>
            <p:cNvSpPr/>
            <p:nvPr/>
          </p:nvSpPr>
          <p:spPr>
            <a:xfrm>
              <a:off x="6700813" y="5181520"/>
              <a:ext cx="390690" cy="378330"/>
            </a:xfrm>
            <a:prstGeom prst="ellipse">
              <a:avLst/>
            </a:prstGeom>
            <a:solidFill>
              <a:srgbClr val="FFB63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9" name="Ellipszis 111"/>
            <p:cNvSpPr/>
            <p:nvPr/>
          </p:nvSpPr>
          <p:spPr>
            <a:xfrm rot="6759763" flipH="1" flipV="1">
              <a:off x="7161604" y="3282937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" name="Ellipszis 111"/>
            <p:cNvSpPr/>
            <p:nvPr/>
          </p:nvSpPr>
          <p:spPr>
            <a:xfrm rot="6759763" flipH="1" flipV="1">
              <a:off x="6952672" y="3110380"/>
              <a:ext cx="205858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" name="Ellipszis 111"/>
            <p:cNvSpPr/>
            <p:nvPr/>
          </p:nvSpPr>
          <p:spPr>
            <a:xfrm rot="14840237" flipV="1">
              <a:off x="6814702" y="5737012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1" name="Ellipszis 111"/>
            <p:cNvSpPr/>
            <p:nvPr/>
          </p:nvSpPr>
          <p:spPr>
            <a:xfrm rot="14840237" flipV="1">
              <a:off x="5159627" y="3163224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2" name="Ellipszis 111"/>
            <p:cNvSpPr/>
            <p:nvPr/>
          </p:nvSpPr>
          <p:spPr>
            <a:xfrm rot="14840237" flipV="1">
              <a:off x="4725214" y="3220527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Ellipszis 111"/>
            <p:cNvSpPr/>
            <p:nvPr/>
          </p:nvSpPr>
          <p:spPr>
            <a:xfrm rot="14840237" flipV="1">
              <a:off x="7247562" y="5340616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4" name="Ellipszis 111"/>
            <p:cNvSpPr/>
            <p:nvPr/>
          </p:nvSpPr>
          <p:spPr>
            <a:xfrm rot="11066748" flipV="1">
              <a:off x="7596482" y="4394029"/>
              <a:ext cx="454240" cy="155120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  <a:gd name="connsiteX0" fmla="*/ 549 w 82734"/>
                <a:gd name="connsiteY0" fmla="*/ 789167 h 1631742"/>
                <a:gd name="connsiteX1" fmla="*/ 45908 w 82734"/>
                <a:gd name="connsiteY1" fmla="*/ 1 h 1631742"/>
                <a:gd name="connsiteX2" fmla="*/ 31466 w 82734"/>
                <a:gd name="connsiteY2" fmla="*/ 795814 h 1631742"/>
                <a:gd name="connsiteX3" fmla="*/ 82400 w 82734"/>
                <a:gd name="connsiteY3" fmla="*/ 1631740 h 1631742"/>
                <a:gd name="connsiteX4" fmla="*/ 549 w 82734"/>
                <a:gd name="connsiteY4" fmla="*/ 789167 h 16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4" h="1631742">
                  <a:moveTo>
                    <a:pt x="549" y="789167"/>
                  </a:moveTo>
                  <a:cubicBezTo>
                    <a:pt x="-5533" y="517211"/>
                    <a:pt x="40755" y="-1107"/>
                    <a:pt x="45908" y="1"/>
                  </a:cubicBezTo>
                  <a:cubicBezTo>
                    <a:pt x="51061" y="1109"/>
                    <a:pt x="31466" y="358302"/>
                    <a:pt x="31466" y="795814"/>
                  </a:cubicBezTo>
                  <a:cubicBezTo>
                    <a:pt x="31466" y="1233326"/>
                    <a:pt x="87553" y="1632848"/>
                    <a:pt x="82400" y="1631740"/>
                  </a:cubicBezTo>
                  <a:cubicBezTo>
                    <a:pt x="77247" y="1630632"/>
                    <a:pt x="6631" y="1061123"/>
                    <a:pt x="549" y="7891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5" name="Ellipszis 111"/>
            <p:cNvSpPr/>
            <p:nvPr/>
          </p:nvSpPr>
          <p:spPr>
            <a:xfrm rot="11191453" flipV="1">
              <a:off x="7580508" y="4104531"/>
              <a:ext cx="366863" cy="1267629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Ellipszis 111"/>
            <p:cNvSpPr/>
            <p:nvPr/>
          </p:nvSpPr>
          <p:spPr>
            <a:xfrm rot="14840237" flipV="1">
              <a:off x="4911496" y="3408202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Ellipszis 111"/>
            <p:cNvSpPr/>
            <p:nvPr/>
          </p:nvSpPr>
          <p:spPr>
            <a:xfrm rot="14840237" flipV="1">
              <a:off x="4675287" y="3051483"/>
              <a:ext cx="173090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Ellipszis 111"/>
            <p:cNvSpPr/>
            <p:nvPr/>
          </p:nvSpPr>
          <p:spPr>
            <a:xfrm rot="6759763" flipH="1" flipV="1">
              <a:off x="4823257" y="5789351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9" name="Ellipszis 111"/>
            <p:cNvSpPr/>
            <p:nvPr/>
          </p:nvSpPr>
          <p:spPr>
            <a:xfrm rot="6759763" flipH="1" flipV="1">
              <a:off x="4453064" y="5433137"/>
              <a:ext cx="369607" cy="1258220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0" name="Ellipszis 111"/>
            <p:cNvSpPr/>
            <p:nvPr/>
          </p:nvSpPr>
          <p:spPr>
            <a:xfrm rot="9212325" flipH="1">
              <a:off x="3974132" y="4640255"/>
              <a:ext cx="396630" cy="1228907"/>
            </a:xfrm>
            <a:custGeom>
              <a:avLst/>
              <a:gdLst>
                <a:gd name="connsiteX0" fmla="*/ 0 w 46835"/>
                <a:gd name="connsiteY0" fmla="*/ 792185 h 1584369"/>
                <a:gd name="connsiteX1" fmla="*/ 23418 w 46835"/>
                <a:gd name="connsiteY1" fmla="*/ 0 h 1584369"/>
                <a:gd name="connsiteX2" fmla="*/ 46836 w 46835"/>
                <a:gd name="connsiteY2" fmla="*/ 792185 h 1584369"/>
                <a:gd name="connsiteX3" fmla="*/ 23418 w 46835"/>
                <a:gd name="connsiteY3" fmla="*/ 1584370 h 1584369"/>
                <a:gd name="connsiteX4" fmla="*/ 0 w 46835"/>
                <a:gd name="connsiteY4" fmla="*/ 792185 h 1584369"/>
                <a:gd name="connsiteX0" fmla="*/ 0 w 105269"/>
                <a:gd name="connsiteY0" fmla="*/ 741962 h 1584677"/>
                <a:gd name="connsiteX1" fmla="*/ 81851 w 105269"/>
                <a:gd name="connsiteY1" fmla="*/ 165 h 1584677"/>
                <a:gd name="connsiteX2" fmla="*/ 105269 w 105269"/>
                <a:gd name="connsiteY2" fmla="*/ 792350 h 1584677"/>
                <a:gd name="connsiteX3" fmla="*/ 81851 w 105269"/>
                <a:gd name="connsiteY3" fmla="*/ 1584535 h 1584677"/>
                <a:gd name="connsiteX4" fmla="*/ 0 w 105269"/>
                <a:gd name="connsiteY4" fmla="*/ 741962 h 1584677"/>
                <a:gd name="connsiteX0" fmla="*/ 0 w 82185"/>
                <a:gd name="connsiteY0" fmla="*/ 741801 h 1584376"/>
                <a:gd name="connsiteX1" fmla="*/ 81851 w 82185"/>
                <a:gd name="connsiteY1" fmla="*/ 4 h 1584376"/>
                <a:gd name="connsiteX2" fmla="*/ 30917 w 82185"/>
                <a:gd name="connsiteY2" fmla="*/ 748448 h 1584376"/>
                <a:gd name="connsiteX3" fmla="*/ 81851 w 82185"/>
                <a:gd name="connsiteY3" fmla="*/ 1584374 h 1584376"/>
                <a:gd name="connsiteX4" fmla="*/ 0 w 82185"/>
                <a:gd name="connsiteY4" fmla="*/ 741801 h 15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85" h="1584376">
                  <a:moveTo>
                    <a:pt x="0" y="741801"/>
                  </a:moveTo>
                  <a:cubicBezTo>
                    <a:pt x="0" y="304289"/>
                    <a:pt x="76698" y="-1104"/>
                    <a:pt x="81851" y="4"/>
                  </a:cubicBezTo>
                  <a:cubicBezTo>
                    <a:pt x="87004" y="1112"/>
                    <a:pt x="30917" y="310936"/>
                    <a:pt x="30917" y="748448"/>
                  </a:cubicBezTo>
                  <a:cubicBezTo>
                    <a:pt x="30917" y="1185960"/>
                    <a:pt x="87004" y="1585482"/>
                    <a:pt x="81851" y="1584374"/>
                  </a:cubicBezTo>
                  <a:cubicBezTo>
                    <a:pt x="76698" y="1583266"/>
                    <a:pt x="0" y="1179313"/>
                    <a:pt x="0" y="7418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4873451" y="4513047"/>
              <a:ext cx="2125480" cy="2496671"/>
              <a:chOff x="5069106" y="3225863"/>
              <a:chExt cx="2125480" cy="2496671"/>
            </a:xfrm>
          </p:grpSpPr>
          <p:sp>
            <p:nvSpPr>
              <p:cNvPr id="43" name="Szabadkézi sokszög 42"/>
              <p:cNvSpPr/>
              <p:nvPr/>
            </p:nvSpPr>
            <p:spPr>
              <a:xfrm>
                <a:off x="6159606" y="3271852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Szabadkézi sokszög 43"/>
              <p:cNvSpPr/>
              <p:nvPr/>
            </p:nvSpPr>
            <p:spPr>
              <a:xfrm flipH="1">
                <a:off x="5997916" y="3271853"/>
                <a:ext cx="166212" cy="945186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Ellipszis 44"/>
              <p:cNvSpPr/>
              <p:nvPr/>
            </p:nvSpPr>
            <p:spPr>
              <a:xfrm>
                <a:off x="6579880" y="3264595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6" name="Csoportba foglalás 45"/>
              <p:cNvGrpSpPr/>
              <p:nvPr/>
            </p:nvGrpSpPr>
            <p:grpSpPr>
              <a:xfrm>
                <a:off x="6565521" y="3225863"/>
                <a:ext cx="629065" cy="493899"/>
                <a:chOff x="4493581" y="2506367"/>
                <a:chExt cx="813392" cy="622936"/>
              </a:xfrm>
            </p:grpSpPr>
            <p:sp>
              <p:nvSpPr>
                <p:cNvPr id="56" name="Ellipszis 55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Ellipszis 56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Ellipszis 57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Szabadkézi sokszög 58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Ellipszis 59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Szabadkézi sokszög 46"/>
              <p:cNvSpPr/>
              <p:nvPr/>
            </p:nvSpPr>
            <p:spPr>
              <a:xfrm>
                <a:off x="6150299" y="4946319"/>
                <a:ext cx="340776" cy="770084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Szabadkézi sokszög 47"/>
              <p:cNvSpPr/>
              <p:nvPr/>
            </p:nvSpPr>
            <p:spPr>
              <a:xfrm>
                <a:off x="5850058" y="4952448"/>
                <a:ext cx="340774" cy="770086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5083465" y="3266137"/>
                <a:ext cx="610815" cy="514236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0" name="Csoportba foglalás 49"/>
              <p:cNvGrpSpPr/>
              <p:nvPr/>
            </p:nvGrpSpPr>
            <p:grpSpPr>
              <a:xfrm>
                <a:off x="5069106" y="3227405"/>
                <a:ext cx="629065" cy="493899"/>
                <a:chOff x="4493581" y="2506367"/>
                <a:chExt cx="813392" cy="622936"/>
              </a:xfrm>
            </p:grpSpPr>
            <p:sp>
              <p:nvSpPr>
                <p:cNvPr id="51" name="Ellipszis 50"/>
                <p:cNvSpPr/>
                <p:nvPr/>
              </p:nvSpPr>
              <p:spPr>
                <a:xfrm rot="5400000">
                  <a:off x="4617808" y="2451940"/>
                  <a:ext cx="564935" cy="789792"/>
                </a:xfrm>
                <a:prstGeom prst="ellipse">
                  <a:avLst/>
                </a:prstGeom>
                <a:solidFill>
                  <a:srgbClr val="EBF0F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Ellipszis 51"/>
                <p:cNvSpPr/>
                <p:nvPr/>
              </p:nvSpPr>
              <p:spPr>
                <a:xfrm rot="16200000">
                  <a:off x="4658753" y="2641497"/>
                  <a:ext cx="460452" cy="515160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Ellipszis 52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Szabadkézi sokszög 53"/>
                <p:cNvSpPr/>
                <p:nvPr/>
              </p:nvSpPr>
              <p:spPr>
                <a:xfrm rot="16200000">
                  <a:off x="4656116" y="2343832"/>
                  <a:ext cx="488321" cy="813392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Ellipszis 54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3" name="Csoportba foglalás 82"/>
            <p:cNvGrpSpPr/>
            <p:nvPr/>
          </p:nvGrpSpPr>
          <p:grpSpPr>
            <a:xfrm>
              <a:off x="5651822" y="5741723"/>
              <a:ext cx="640364" cy="285195"/>
              <a:chOff x="3546125" y="4051738"/>
              <a:chExt cx="1293890" cy="362607"/>
            </a:xfrm>
          </p:grpSpPr>
          <p:grpSp>
            <p:nvGrpSpPr>
              <p:cNvPr id="84" name="Csoportba foglalás 83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88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5" name="Csoportba foglalás 84"/>
              <p:cNvGrpSpPr/>
              <p:nvPr/>
            </p:nvGrpSpPr>
            <p:grpSpPr>
              <a:xfrm>
                <a:off x="3546125" y="4202209"/>
                <a:ext cx="1293293" cy="212136"/>
                <a:chOff x="3672247" y="4401792"/>
                <a:chExt cx="1950111" cy="527180"/>
              </a:xfrm>
            </p:grpSpPr>
            <p:sp>
              <p:nvSpPr>
                <p:cNvPr id="86" name="Szabadkézi sokszög 85"/>
                <p:cNvSpPr/>
                <p:nvPr/>
              </p:nvSpPr>
              <p:spPr>
                <a:xfrm flipH="1">
                  <a:off x="3672247" y="4401792"/>
                  <a:ext cx="986246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Szabadkézi sokszög 86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Szabadkézi sokszög 41"/>
            <p:cNvSpPr/>
            <p:nvPr/>
          </p:nvSpPr>
          <p:spPr>
            <a:xfrm flipH="1">
              <a:off x="5591916" y="5761741"/>
              <a:ext cx="843918" cy="298740"/>
            </a:xfrm>
            <a:custGeom>
              <a:avLst/>
              <a:gdLst>
                <a:gd name="connsiteX0" fmla="*/ 1337556 w 2158716"/>
                <a:gd name="connsiteY0" fmla="*/ 66 h 445380"/>
                <a:gd name="connsiteX1" fmla="*/ 1099008 w 2158716"/>
                <a:gd name="connsiteY1" fmla="*/ 168990 h 445380"/>
                <a:gd name="connsiteX2" fmla="*/ 1079358 w 2158716"/>
                <a:gd name="connsiteY2" fmla="*/ 263991 h 445380"/>
                <a:gd name="connsiteX3" fmla="*/ 1059709 w 2158716"/>
                <a:gd name="connsiteY3" fmla="*/ 168990 h 445380"/>
                <a:gd name="connsiteX4" fmla="*/ 821160 w 2158716"/>
                <a:gd name="connsiteY4" fmla="*/ 66 h 445380"/>
                <a:gd name="connsiteX5" fmla="*/ 0 w 2158716"/>
                <a:gd name="connsiteY5" fmla="*/ 445380 h 445380"/>
                <a:gd name="connsiteX6" fmla="*/ 1053682 w 2158716"/>
                <a:gd name="connsiteY6" fmla="*/ 445380 h 445380"/>
                <a:gd name="connsiteX7" fmla="*/ 1105034 w 2158716"/>
                <a:gd name="connsiteY7" fmla="*/ 445380 h 445380"/>
                <a:gd name="connsiteX8" fmla="*/ 2158716 w 2158716"/>
                <a:gd name="connsiteY8" fmla="*/ 445380 h 445380"/>
                <a:gd name="connsiteX9" fmla="*/ 1337556 w 2158716"/>
                <a:gd name="connsiteY9" fmla="*/ 66 h 445380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267898"/>
                <a:gd name="connsiteY0" fmla="*/ 2365 h 447679"/>
                <a:gd name="connsiteX1" fmla="*/ 1208190 w 2267898"/>
                <a:gd name="connsiteY1" fmla="*/ 171289 h 447679"/>
                <a:gd name="connsiteX2" fmla="*/ 1188540 w 2267898"/>
                <a:gd name="connsiteY2" fmla="*/ 266290 h 447679"/>
                <a:gd name="connsiteX3" fmla="*/ 1168891 w 2267898"/>
                <a:gd name="connsiteY3" fmla="*/ 171289 h 447679"/>
                <a:gd name="connsiteX4" fmla="*/ 930342 w 2267898"/>
                <a:gd name="connsiteY4" fmla="*/ 2365 h 447679"/>
                <a:gd name="connsiteX5" fmla="*/ 0 w 2267898"/>
                <a:gd name="connsiteY5" fmla="*/ 283906 h 447679"/>
                <a:gd name="connsiteX6" fmla="*/ 1162864 w 2267898"/>
                <a:gd name="connsiteY6" fmla="*/ 447679 h 447679"/>
                <a:gd name="connsiteX7" fmla="*/ 1214216 w 2267898"/>
                <a:gd name="connsiteY7" fmla="*/ 447679 h 447679"/>
                <a:gd name="connsiteX8" fmla="*/ 2267898 w 2267898"/>
                <a:gd name="connsiteY8" fmla="*/ 447679 h 447679"/>
                <a:gd name="connsiteX9" fmla="*/ 1446738 w 2267898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447679"/>
                <a:gd name="connsiteX1" fmla="*/ 1208190 w 2322489"/>
                <a:gd name="connsiteY1" fmla="*/ 171289 h 447679"/>
                <a:gd name="connsiteX2" fmla="*/ 1188540 w 2322489"/>
                <a:gd name="connsiteY2" fmla="*/ 266290 h 447679"/>
                <a:gd name="connsiteX3" fmla="*/ 1168891 w 2322489"/>
                <a:gd name="connsiteY3" fmla="*/ 171289 h 447679"/>
                <a:gd name="connsiteX4" fmla="*/ 930342 w 2322489"/>
                <a:gd name="connsiteY4" fmla="*/ 2365 h 447679"/>
                <a:gd name="connsiteX5" fmla="*/ 0 w 2322489"/>
                <a:gd name="connsiteY5" fmla="*/ 283906 h 447679"/>
                <a:gd name="connsiteX6" fmla="*/ 1162864 w 2322489"/>
                <a:gd name="connsiteY6" fmla="*/ 447679 h 447679"/>
                <a:gd name="connsiteX7" fmla="*/ 1214216 w 2322489"/>
                <a:gd name="connsiteY7" fmla="*/ 447679 h 447679"/>
                <a:gd name="connsiteX8" fmla="*/ 2322489 w 2322489"/>
                <a:gd name="connsiteY8" fmla="*/ 256610 h 447679"/>
                <a:gd name="connsiteX9" fmla="*/ 1446738 w 2322489"/>
                <a:gd name="connsiteY9" fmla="*/ 2365 h 447679"/>
                <a:gd name="connsiteX0" fmla="*/ 1446738 w 2322489"/>
                <a:gd name="connsiteY0" fmla="*/ 2365 h 533627"/>
                <a:gd name="connsiteX1" fmla="*/ 1208190 w 2322489"/>
                <a:gd name="connsiteY1" fmla="*/ 171289 h 533627"/>
                <a:gd name="connsiteX2" fmla="*/ 1188540 w 2322489"/>
                <a:gd name="connsiteY2" fmla="*/ 266290 h 533627"/>
                <a:gd name="connsiteX3" fmla="*/ 1168891 w 2322489"/>
                <a:gd name="connsiteY3" fmla="*/ 171289 h 533627"/>
                <a:gd name="connsiteX4" fmla="*/ 930342 w 2322489"/>
                <a:gd name="connsiteY4" fmla="*/ 2365 h 533627"/>
                <a:gd name="connsiteX5" fmla="*/ 0 w 2322489"/>
                <a:gd name="connsiteY5" fmla="*/ 283906 h 533627"/>
                <a:gd name="connsiteX6" fmla="*/ 1162864 w 2322489"/>
                <a:gd name="connsiteY6" fmla="*/ 447679 h 533627"/>
                <a:gd name="connsiteX7" fmla="*/ 1214216 w 2322489"/>
                <a:gd name="connsiteY7" fmla="*/ 447679 h 533627"/>
                <a:gd name="connsiteX8" fmla="*/ 2322489 w 2322489"/>
                <a:gd name="connsiteY8" fmla="*/ 256610 h 533627"/>
                <a:gd name="connsiteX9" fmla="*/ 1446738 w 2322489"/>
                <a:gd name="connsiteY9" fmla="*/ 2365 h 533627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162864 w 2322489"/>
                <a:gd name="connsiteY6" fmla="*/ 447679 h 898056"/>
                <a:gd name="connsiteX7" fmla="*/ 1077738 w 2322489"/>
                <a:gd name="connsiteY7" fmla="*/ 898056 h 898056"/>
                <a:gd name="connsiteX8" fmla="*/ 2322489 w 2322489"/>
                <a:gd name="connsiteY8" fmla="*/ 256610 h 898056"/>
                <a:gd name="connsiteX9" fmla="*/ 1446738 w 2322489"/>
                <a:gd name="connsiteY9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446738 w 2322489"/>
                <a:gd name="connsiteY0" fmla="*/ 2365 h 898056"/>
                <a:gd name="connsiteX1" fmla="*/ 1208190 w 2322489"/>
                <a:gd name="connsiteY1" fmla="*/ 171289 h 898056"/>
                <a:gd name="connsiteX2" fmla="*/ 1188540 w 2322489"/>
                <a:gd name="connsiteY2" fmla="*/ 266290 h 898056"/>
                <a:gd name="connsiteX3" fmla="*/ 1168891 w 2322489"/>
                <a:gd name="connsiteY3" fmla="*/ 171289 h 898056"/>
                <a:gd name="connsiteX4" fmla="*/ 930342 w 2322489"/>
                <a:gd name="connsiteY4" fmla="*/ 2365 h 898056"/>
                <a:gd name="connsiteX5" fmla="*/ 0 w 2322489"/>
                <a:gd name="connsiteY5" fmla="*/ 283906 h 898056"/>
                <a:gd name="connsiteX6" fmla="*/ 1077738 w 2322489"/>
                <a:gd name="connsiteY6" fmla="*/ 898056 h 898056"/>
                <a:gd name="connsiteX7" fmla="*/ 2322489 w 2322489"/>
                <a:gd name="connsiteY7" fmla="*/ 256610 h 898056"/>
                <a:gd name="connsiteX8" fmla="*/ 1446738 w 2322489"/>
                <a:gd name="connsiteY8" fmla="*/ 2365 h 898056"/>
                <a:gd name="connsiteX0" fmla="*/ 1528625 w 2404376"/>
                <a:gd name="connsiteY0" fmla="*/ 813 h 896504"/>
                <a:gd name="connsiteX1" fmla="*/ 1290077 w 2404376"/>
                <a:gd name="connsiteY1" fmla="*/ 169737 h 896504"/>
                <a:gd name="connsiteX2" fmla="*/ 1270427 w 2404376"/>
                <a:gd name="connsiteY2" fmla="*/ 264738 h 896504"/>
                <a:gd name="connsiteX3" fmla="*/ 1250778 w 2404376"/>
                <a:gd name="connsiteY3" fmla="*/ 169737 h 896504"/>
                <a:gd name="connsiteX4" fmla="*/ 1012229 w 2404376"/>
                <a:gd name="connsiteY4" fmla="*/ 813 h 896504"/>
                <a:gd name="connsiteX5" fmla="*/ 0 w 2404376"/>
                <a:gd name="connsiteY5" fmla="*/ 104933 h 896504"/>
                <a:gd name="connsiteX6" fmla="*/ 1159625 w 2404376"/>
                <a:gd name="connsiteY6" fmla="*/ 896504 h 896504"/>
                <a:gd name="connsiteX7" fmla="*/ 2404376 w 2404376"/>
                <a:gd name="connsiteY7" fmla="*/ 255058 h 896504"/>
                <a:gd name="connsiteX8" fmla="*/ 1528625 w 2404376"/>
                <a:gd name="connsiteY8" fmla="*/ 813 h 896504"/>
                <a:gd name="connsiteX0" fmla="*/ 1528625 w 2404376"/>
                <a:gd name="connsiteY0" fmla="*/ 166 h 895857"/>
                <a:gd name="connsiteX1" fmla="*/ 1290077 w 2404376"/>
                <a:gd name="connsiteY1" fmla="*/ 169090 h 895857"/>
                <a:gd name="connsiteX2" fmla="*/ 1270427 w 2404376"/>
                <a:gd name="connsiteY2" fmla="*/ 264091 h 895857"/>
                <a:gd name="connsiteX3" fmla="*/ 1250778 w 2404376"/>
                <a:gd name="connsiteY3" fmla="*/ 169090 h 895857"/>
                <a:gd name="connsiteX4" fmla="*/ 1012229 w 2404376"/>
                <a:gd name="connsiteY4" fmla="*/ 166 h 895857"/>
                <a:gd name="connsiteX5" fmla="*/ 0 w 2404376"/>
                <a:gd name="connsiteY5" fmla="*/ 104286 h 895857"/>
                <a:gd name="connsiteX6" fmla="*/ 1159625 w 2404376"/>
                <a:gd name="connsiteY6" fmla="*/ 895857 h 895857"/>
                <a:gd name="connsiteX7" fmla="*/ 2404376 w 2404376"/>
                <a:gd name="connsiteY7" fmla="*/ 254411 h 895857"/>
                <a:gd name="connsiteX8" fmla="*/ 1528625 w 2404376"/>
                <a:gd name="connsiteY8" fmla="*/ 166 h 895857"/>
                <a:gd name="connsiteX0" fmla="*/ 1528625 w 2431672"/>
                <a:gd name="connsiteY0" fmla="*/ 309 h 896000"/>
                <a:gd name="connsiteX1" fmla="*/ 1290077 w 2431672"/>
                <a:gd name="connsiteY1" fmla="*/ 169233 h 896000"/>
                <a:gd name="connsiteX2" fmla="*/ 1270427 w 2431672"/>
                <a:gd name="connsiteY2" fmla="*/ 264234 h 896000"/>
                <a:gd name="connsiteX3" fmla="*/ 1250778 w 2431672"/>
                <a:gd name="connsiteY3" fmla="*/ 169233 h 896000"/>
                <a:gd name="connsiteX4" fmla="*/ 1012229 w 2431672"/>
                <a:gd name="connsiteY4" fmla="*/ 309 h 896000"/>
                <a:gd name="connsiteX5" fmla="*/ 0 w 2431672"/>
                <a:gd name="connsiteY5" fmla="*/ 104429 h 896000"/>
                <a:gd name="connsiteX6" fmla="*/ 1159625 w 2431672"/>
                <a:gd name="connsiteY6" fmla="*/ 896000 h 896000"/>
                <a:gd name="connsiteX7" fmla="*/ 2431672 w 2431672"/>
                <a:gd name="connsiteY7" fmla="*/ 8894 h 896000"/>
                <a:gd name="connsiteX8" fmla="*/ 1528625 w 2431672"/>
                <a:gd name="connsiteY8" fmla="*/ 309 h 896000"/>
                <a:gd name="connsiteX0" fmla="*/ 1528625 w 2431672"/>
                <a:gd name="connsiteY0" fmla="*/ 166 h 895857"/>
                <a:gd name="connsiteX1" fmla="*/ 1290077 w 2431672"/>
                <a:gd name="connsiteY1" fmla="*/ 169090 h 895857"/>
                <a:gd name="connsiteX2" fmla="*/ 1270427 w 2431672"/>
                <a:gd name="connsiteY2" fmla="*/ 264091 h 895857"/>
                <a:gd name="connsiteX3" fmla="*/ 1250778 w 2431672"/>
                <a:gd name="connsiteY3" fmla="*/ 169090 h 895857"/>
                <a:gd name="connsiteX4" fmla="*/ 1012229 w 2431672"/>
                <a:gd name="connsiteY4" fmla="*/ 166 h 895857"/>
                <a:gd name="connsiteX5" fmla="*/ 0 w 2431672"/>
                <a:gd name="connsiteY5" fmla="*/ 104286 h 895857"/>
                <a:gd name="connsiteX6" fmla="*/ 1159625 w 2431672"/>
                <a:gd name="connsiteY6" fmla="*/ 895857 h 895857"/>
                <a:gd name="connsiteX7" fmla="*/ 2431672 w 2431672"/>
                <a:gd name="connsiteY7" fmla="*/ 8751 h 895857"/>
                <a:gd name="connsiteX8" fmla="*/ 1528625 w 2431672"/>
                <a:gd name="connsiteY8" fmla="*/ 166 h 895857"/>
                <a:gd name="connsiteX0" fmla="*/ 1528625 w 2431672"/>
                <a:gd name="connsiteY0" fmla="*/ 166 h 691141"/>
                <a:gd name="connsiteX1" fmla="*/ 1290077 w 2431672"/>
                <a:gd name="connsiteY1" fmla="*/ 169090 h 691141"/>
                <a:gd name="connsiteX2" fmla="*/ 1270427 w 2431672"/>
                <a:gd name="connsiteY2" fmla="*/ 264091 h 691141"/>
                <a:gd name="connsiteX3" fmla="*/ 1250778 w 2431672"/>
                <a:gd name="connsiteY3" fmla="*/ 169090 h 691141"/>
                <a:gd name="connsiteX4" fmla="*/ 1012229 w 2431672"/>
                <a:gd name="connsiteY4" fmla="*/ 166 h 691141"/>
                <a:gd name="connsiteX5" fmla="*/ 0 w 2431672"/>
                <a:gd name="connsiteY5" fmla="*/ 104286 h 691141"/>
                <a:gd name="connsiteX6" fmla="*/ 1282455 w 2431672"/>
                <a:gd name="connsiteY6" fmla="*/ 691141 h 691141"/>
                <a:gd name="connsiteX7" fmla="*/ 2431672 w 2431672"/>
                <a:gd name="connsiteY7" fmla="*/ 8751 h 691141"/>
                <a:gd name="connsiteX8" fmla="*/ 1528625 w 2431672"/>
                <a:gd name="connsiteY8" fmla="*/ 166 h 691141"/>
                <a:gd name="connsiteX0" fmla="*/ 1310260 w 2213307"/>
                <a:gd name="connsiteY0" fmla="*/ 166 h 691141"/>
                <a:gd name="connsiteX1" fmla="*/ 1071712 w 2213307"/>
                <a:gd name="connsiteY1" fmla="*/ 169090 h 691141"/>
                <a:gd name="connsiteX2" fmla="*/ 1052062 w 2213307"/>
                <a:gd name="connsiteY2" fmla="*/ 264091 h 691141"/>
                <a:gd name="connsiteX3" fmla="*/ 1032413 w 2213307"/>
                <a:gd name="connsiteY3" fmla="*/ 169090 h 691141"/>
                <a:gd name="connsiteX4" fmla="*/ 793864 w 2213307"/>
                <a:gd name="connsiteY4" fmla="*/ 166 h 691141"/>
                <a:gd name="connsiteX5" fmla="*/ 0 w 2213307"/>
                <a:gd name="connsiteY5" fmla="*/ 104286 h 691141"/>
                <a:gd name="connsiteX6" fmla="*/ 1064090 w 2213307"/>
                <a:gd name="connsiteY6" fmla="*/ 691141 h 691141"/>
                <a:gd name="connsiteX7" fmla="*/ 2213307 w 2213307"/>
                <a:gd name="connsiteY7" fmla="*/ 8751 h 691141"/>
                <a:gd name="connsiteX8" fmla="*/ 1310260 w 2213307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691141"/>
                <a:gd name="connsiteX1" fmla="*/ 1071712 w 2022238"/>
                <a:gd name="connsiteY1" fmla="*/ 169090 h 691141"/>
                <a:gd name="connsiteX2" fmla="*/ 1052062 w 2022238"/>
                <a:gd name="connsiteY2" fmla="*/ 264091 h 691141"/>
                <a:gd name="connsiteX3" fmla="*/ 1032413 w 2022238"/>
                <a:gd name="connsiteY3" fmla="*/ 169090 h 691141"/>
                <a:gd name="connsiteX4" fmla="*/ 793864 w 2022238"/>
                <a:gd name="connsiteY4" fmla="*/ 166 h 691141"/>
                <a:gd name="connsiteX5" fmla="*/ 0 w 2022238"/>
                <a:gd name="connsiteY5" fmla="*/ 104286 h 691141"/>
                <a:gd name="connsiteX6" fmla="*/ 1064090 w 2022238"/>
                <a:gd name="connsiteY6" fmla="*/ 691141 h 691141"/>
                <a:gd name="connsiteX7" fmla="*/ 2022238 w 2022238"/>
                <a:gd name="connsiteY7" fmla="*/ 36046 h 691141"/>
                <a:gd name="connsiteX8" fmla="*/ 1310260 w 2022238"/>
                <a:gd name="connsiteY8" fmla="*/ 166 h 691141"/>
                <a:gd name="connsiteX0" fmla="*/ 1310260 w 2022238"/>
                <a:gd name="connsiteY0" fmla="*/ 166 h 841267"/>
                <a:gd name="connsiteX1" fmla="*/ 1071712 w 2022238"/>
                <a:gd name="connsiteY1" fmla="*/ 169090 h 841267"/>
                <a:gd name="connsiteX2" fmla="*/ 1052062 w 2022238"/>
                <a:gd name="connsiteY2" fmla="*/ 264091 h 841267"/>
                <a:gd name="connsiteX3" fmla="*/ 1032413 w 2022238"/>
                <a:gd name="connsiteY3" fmla="*/ 169090 h 841267"/>
                <a:gd name="connsiteX4" fmla="*/ 793864 w 2022238"/>
                <a:gd name="connsiteY4" fmla="*/ 166 h 841267"/>
                <a:gd name="connsiteX5" fmla="*/ 0 w 2022238"/>
                <a:gd name="connsiteY5" fmla="*/ 104286 h 841267"/>
                <a:gd name="connsiteX6" fmla="*/ 1105033 w 2022238"/>
                <a:gd name="connsiteY6" fmla="*/ 841267 h 841267"/>
                <a:gd name="connsiteX7" fmla="*/ 2022238 w 2022238"/>
                <a:gd name="connsiteY7" fmla="*/ 36046 h 841267"/>
                <a:gd name="connsiteX8" fmla="*/ 1310260 w 2022238"/>
                <a:gd name="connsiteY8" fmla="*/ 166 h 8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238" h="841267">
                  <a:moveTo>
                    <a:pt x="1310260" y="166"/>
                  </a:moveTo>
                  <a:cubicBezTo>
                    <a:pt x="1168288" y="4236"/>
                    <a:pt x="1103898" y="77707"/>
                    <a:pt x="1071712" y="169090"/>
                  </a:cubicBezTo>
                  <a:lnTo>
                    <a:pt x="1052062" y="264091"/>
                  </a:lnTo>
                  <a:lnTo>
                    <a:pt x="1032413" y="169090"/>
                  </a:lnTo>
                  <a:cubicBezTo>
                    <a:pt x="1000226" y="77707"/>
                    <a:pt x="965933" y="10967"/>
                    <a:pt x="793864" y="166"/>
                  </a:cubicBezTo>
                  <a:cubicBezTo>
                    <a:pt x="621795" y="-10635"/>
                    <a:pt x="776736" y="512649"/>
                    <a:pt x="0" y="104286"/>
                  </a:cubicBezTo>
                  <a:cubicBezTo>
                    <a:pt x="318303" y="459128"/>
                    <a:pt x="568366" y="786675"/>
                    <a:pt x="1105033" y="841267"/>
                  </a:cubicBezTo>
                  <a:cubicBezTo>
                    <a:pt x="1474457" y="777577"/>
                    <a:pt x="1843882" y="591056"/>
                    <a:pt x="2022238" y="36046"/>
                  </a:cubicBezTo>
                  <a:cubicBezTo>
                    <a:pt x="1368333" y="580887"/>
                    <a:pt x="1646436" y="-4638"/>
                    <a:pt x="1310260" y="166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</p:grpSp>
      <p:sp>
        <p:nvSpPr>
          <p:cNvPr id="165" name="Szövegdoboz 164"/>
          <p:cNvSpPr txBox="1"/>
          <p:nvPr/>
        </p:nvSpPr>
        <p:spPr>
          <a:xfrm>
            <a:off x="2308514" y="2749497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66" name="Szövegdoboz 165"/>
          <p:cNvSpPr txBox="1"/>
          <p:nvPr/>
        </p:nvSpPr>
        <p:spPr>
          <a:xfrm>
            <a:off x="3244614" y="2749497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R</a:t>
            </a:r>
          </a:p>
        </p:txBody>
      </p:sp>
      <p:sp>
        <p:nvSpPr>
          <p:cNvPr id="167" name="Szövegdoboz 166"/>
          <p:cNvSpPr txBox="1"/>
          <p:nvPr/>
        </p:nvSpPr>
        <p:spPr>
          <a:xfrm>
            <a:off x="4261707" y="2729714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Z</a:t>
            </a:r>
          </a:p>
        </p:txBody>
      </p:sp>
      <p:sp>
        <p:nvSpPr>
          <p:cNvPr id="168" name="Szövegdoboz 167"/>
          <p:cNvSpPr txBox="1"/>
          <p:nvPr/>
        </p:nvSpPr>
        <p:spPr>
          <a:xfrm>
            <a:off x="5116814" y="2749497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169" name="Szövegdoboz 168"/>
          <p:cNvSpPr txBox="1"/>
          <p:nvPr/>
        </p:nvSpPr>
        <p:spPr>
          <a:xfrm>
            <a:off x="5960184" y="2729993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É</a:t>
            </a:r>
          </a:p>
        </p:txBody>
      </p:sp>
      <p:sp>
        <p:nvSpPr>
          <p:cNvPr id="170" name="Szövegdoboz 169"/>
          <p:cNvSpPr txBox="1"/>
          <p:nvPr/>
        </p:nvSpPr>
        <p:spPr>
          <a:xfrm>
            <a:off x="6989014" y="2749497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171" name="Szövegdoboz 170"/>
          <p:cNvSpPr txBox="1"/>
          <p:nvPr/>
        </p:nvSpPr>
        <p:spPr>
          <a:xfrm>
            <a:off x="7825266" y="2712984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72" name="Szövegdoboz 171"/>
          <p:cNvSpPr txBox="1"/>
          <p:nvPr/>
        </p:nvSpPr>
        <p:spPr>
          <a:xfrm>
            <a:off x="8790743" y="2729714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CC3399"/>
                </a:solidFill>
                <a:latin typeface="Arial Rounded MT Bold" panose="020F0704030504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693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"/>
                            </p:stCondLst>
                            <p:childTnLst>
                              <p:par>
                                <p:cTn id="6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00"/>
                            </p:stCondLst>
                            <p:childTnLst>
                              <p:par>
                                <p:cTn id="8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80" grpId="0" animBg="1"/>
      <p:bldP spid="81" grpId="0" animBg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3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zabadkézi sokszög 71"/>
          <p:cNvSpPr/>
          <p:nvPr/>
        </p:nvSpPr>
        <p:spPr>
          <a:xfrm>
            <a:off x="-25555" y="702810"/>
            <a:ext cx="12230985" cy="6155190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Szabadkézi sokszög 74"/>
          <p:cNvSpPr/>
          <p:nvPr/>
        </p:nvSpPr>
        <p:spPr>
          <a:xfrm>
            <a:off x="-38988" y="2419999"/>
            <a:ext cx="12230988" cy="4438001"/>
          </a:xfrm>
          <a:custGeom>
            <a:avLst/>
            <a:gdLst>
              <a:gd name="connsiteX0" fmla="*/ 5749492 w 12230988"/>
              <a:gd name="connsiteY0" fmla="*/ 0 h 6155190"/>
              <a:gd name="connsiteX1" fmla="*/ 6558238 w 12230988"/>
              <a:gd name="connsiteY1" fmla="*/ 61116 h 6155190"/>
              <a:gd name="connsiteX2" fmla="*/ 6737958 w 12230988"/>
              <a:gd name="connsiteY2" fmla="*/ 152789 h 6155190"/>
              <a:gd name="connsiteX3" fmla="*/ 7007537 w 12230988"/>
              <a:gd name="connsiteY3" fmla="*/ 305577 h 6155190"/>
              <a:gd name="connsiteX4" fmla="*/ 7546700 w 12230988"/>
              <a:gd name="connsiteY4" fmla="*/ 397249 h 6155190"/>
              <a:gd name="connsiteX5" fmla="*/ 7666514 w 12230988"/>
              <a:gd name="connsiteY5" fmla="*/ 427807 h 6155190"/>
              <a:gd name="connsiteX6" fmla="*/ 7786327 w 12230988"/>
              <a:gd name="connsiteY6" fmla="*/ 488923 h 6155190"/>
              <a:gd name="connsiteX7" fmla="*/ 8145770 w 12230988"/>
              <a:gd name="connsiteY7" fmla="*/ 519480 h 6155190"/>
              <a:gd name="connsiteX8" fmla="*/ 8804746 w 12230988"/>
              <a:gd name="connsiteY8" fmla="*/ 611154 h 6155190"/>
              <a:gd name="connsiteX9" fmla="*/ 8954513 w 12230988"/>
              <a:gd name="connsiteY9" fmla="*/ 641712 h 6155190"/>
              <a:gd name="connsiteX10" fmla="*/ 9134233 w 12230988"/>
              <a:gd name="connsiteY10" fmla="*/ 733384 h 6155190"/>
              <a:gd name="connsiteX11" fmla="*/ 9343907 w 12230988"/>
              <a:gd name="connsiteY11" fmla="*/ 855615 h 6155190"/>
              <a:gd name="connsiteX12" fmla="*/ 9613489 w 12230988"/>
              <a:gd name="connsiteY12" fmla="*/ 916729 h 6155190"/>
              <a:gd name="connsiteX13" fmla="*/ 9703349 w 12230988"/>
              <a:gd name="connsiteY13" fmla="*/ 977845 h 6155190"/>
              <a:gd name="connsiteX14" fmla="*/ 10092744 w 12230988"/>
              <a:gd name="connsiteY14" fmla="*/ 1161191 h 6155190"/>
              <a:gd name="connsiteX15" fmla="*/ 10212559 w 12230988"/>
              <a:gd name="connsiteY15" fmla="*/ 1191748 h 6155190"/>
              <a:gd name="connsiteX16" fmla="*/ 11081209 w 12230988"/>
              <a:gd name="connsiteY16" fmla="*/ 1161191 h 6155190"/>
              <a:gd name="connsiteX17" fmla="*/ 11171069 w 12230988"/>
              <a:gd name="connsiteY17" fmla="*/ 1130634 h 6155190"/>
              <a:gd name="connsiteX18" fmla="*/ 11380743 w 12230988"/>
              <a:gd name="connsiteY18" fmla="*/ 1100076 h 6155190"/>
              <a:gd name="connsiteX19" fmla="*/ 11905056 w 12230988"/>
              <a:gd name="connsiteY19" fmla="*/ 1112145 h 6155190"/>
              <a:gd name="connsiteX20" fmla="*/ 12230988 w 12230988"/>
              <a:gd name="connsiteY20" fmla="*/ 1123643 h 6155190"/>
              <a:gd name="connsiteX21" fmla="*/ 12230988 w 12230988"/>
              <a:gd name="connsiteY21" fmla="*/ 6155190 h 6155190"/>
              <a:gd name="connsiteX22" fmla="*/ 0 w 12230988"/>
              <a:gd name="connsiteY22" fmla="*/ 6155190 h 6155190"/>
              <a:gd name="connsiteX23" fmla="*/ 0 w 12230988"/>
              <a:gd name="connsiteY23" fmla="*/ 1150534 h 6155190"/>
              <a:gd name="connsiteX24" fmla="*/ 28382 w 12230988"/>
              <a:gd name="connsiteY24" fmla="*/ 1161191 h 6155190"/>
              <a:gd name="connsiteX25" fmla="*/ 178149 w 12230988"/>
              <a:gd name="connsiteY25" fmla="*/ 1252864 h 6155190"/>
              <a:gd name="connsiteX26" fmla="*/ 507638 w 12230988"/>
              <a:gd name="connsiteY26" fmla="*/ 1375094 h 6155190"/>
              <a:gd name="connsiteX27" fmla="*/ 1016847 w 12230988"/>
              <a:gd name="connsiteY27" fmla="*/ 1466767 h 6155190"/>
              <a:gd name="connsiteX28" fmla="*/ 1286428 w 12230988"/>
              <a:gd name="connsiteY28" fmla="*/ 1527883 h 6155190"/>
              <a:gd name="connsiteX29" fmla="*/ 1406241 w 12230988"/>
              <a:gd name="connsiteY29" fmla="*/ 1497325 h 6155190"/>
              <a:gd name="connsiteX30" fmla="*/ 1675822 w 12230988"/>
              <a:gd name="connsiteY30" fmla="*/ 1283422 h 6155190"/>
              <a:gd name="connsiteX31" fmla="*/ 2214985 w 12230988"/>
              <a:gd name="connsiteY31" fmla="*/ 1038960 h 6155190"/>
              <a:gd name="connsiteX32" fmla="*/ 2364752 w 12230988"/>
              <a:gd name="connsiteY32" fmla="*/ 947287 h 6155190"/>
              <a:gd name="connsiteX33" fmla="*/ 2754146 w 12230988"/>
              <a:gd name="connsiteY33" fmla="*/ 641712 h 6155190"/>
              <a:gd name="connsiteX34" fmla="*/ 3113588 w 12230988"/>
              <a:gd name="connsiteY34" fmla="*/ 488923 h 6155190"/>
              <a:gd name="connsiteX35" fmla="*/ 3592844 w 12230988"/>
              <a:gd name="connsiteY35" fmla="*/ 366693 h 6155190"/>
              <a:gd name="connsiteX36" fmla="*/ 4012193 w 12230988"/>
              <a:gd name="connsiteY36" fmla="*/ 244461 h 6155190"/>
              <a:gd name="connsiteX37" fmla="*/ 4671169 w 12230988"/>
              <a:gd name="connsiteY37" fmla="*/ 183346 h 6155190"/>
              <a:gd name="connsiteX38" fmla="*/ 5300191 w 12230988"/>
              <a:gd name="connsiteY38" fmla="*/ 91674 h 6155190"/>
              <a:gd name="connsiteX39" fmla="*/ 5539819 w 12230988"/>
              <a:gd name="connsiteY39" fmla="*/ 61116 h 6155190"/>
              <a:gd name="connsiteX40" fmla="*/ 5749492 w 12230988"/>
              <a:gd name="connsiteY40" fmla="*/ 0 h 61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30988" h="6155190">
                <a:moveTo>
                  <a:pt x="5749492" y="0"/>
                </a:moveTo>
                <a:cubicBezTo>
                  <a:pt x="6019074" y="20373"/>
                  <a:pt x="6290968" y="19805"/>
                  <a:pt x="6558238" y="61116"/>
                </a:cubicBezTo>
                <a:cubicBezTo>
                  <a:pt x="6624457" y="71351"/>
                  <a:pt x="6679406" y="119605"/>
                  <a:pt x="6737958" y="152789"/>
                </a:cubicBezTo>
                <a:cubicBezTo>
                  <a:pt x="6855723" y="219535"/>
                  <a:pt x="6847383" y="257522"/>
                  <a:pt x="7007537" y="305577"/>
                </a:cubicBezTo>
                <a:cubicBezTo>
                  <a:pt x="7183176" y="358277"/>
                  <a:pt x="7367753" y="364058"/>
                  <a:pt x="7546700" y="397249"/>
                </a:cubicBezTo>
                <a:cubicBezTo>
                  <a:pt x="7587202" y="404764"/>
                  <a:pt x="7627968" y="413062"/>
                  <a:pt x="7666514" y="427807"/>
                </a:cubicBezTo>
                <a:cubicBezTo>
                  <a:pt x="7708323" y="443802"/>
                  <a:pt x="7742439" y="480529"/>
                  <a:pt x="7786327" y="488923"/>
                </a:cubicBezTo>
                <a:cubicBezTo>
                  <a:pt x="7904496" y="511526"/>
                  <a:pt x="8026081" y="507853"/>
                  <a:pt x="8145770" y="519480"/>
                </a:cubicBezTo>
                <a:cubicBezTo>
                  <a:pt x="8366420" y="540919"/>
                  <a:pt x="8586634" y="570697"/>
                  <a:pt x="8804746" y="611154"/>
                </a:cubicBezTo>
                <a:cubicBezTo>
                  <a:pt x="8854836" y="620444"/>
                  <a:pt x="8904590" y="631525"/>
                  <a:pt x="8954513" y="641712"/>
                </a:cubicBezTo>
                <a:cubicBezTo>
                  <a:pt x="9014420" y="672268"/>
                  <a:pt x="9075684" y="700201"/>
                  <a:pt x="9134233" y="733384"/>
                </a:cubicBezTo>
                <a:cubicBezTo>
                  <a:pt x="9220556" y="782308"/>
                  <a:pt x="9242366" y="824537"/>
                  <a:pt x="9343907" y="855615"/>
                </a:cubicBezTo>
                <a:cubicBezTo>
                  <a:pt x="9458951" y="890824"/>
                  <a:pt x="9515826" y="866914"/>
                  <a:pt x="9613489" y="916729"/>
                </a:cubicBezTo>
                <a:cubicBezTo>
                  <a:pt x="9645688" y="933154"/>
                  <a:pt x="9671744" y="960259"/>
                  <a:pt x="9703349" y="977845"/>
                </a:cubicBezTo>
                <a:cubicBezTo>
                  <a:pt x="9807953" y="1036052"/>
                  <a:pt x="9970310" y="1119558"/>
                  <a:pt x="10092744" y="1161191"/>
                </a:cubicBezTo>
                <a:cubicBezTo>
                  <a:pt x="10131798" y="1174471"/>
                  <a:pt x="10172620" y="1181563"/>
                  <a:pt x="10212559" y="1191748"/>
                </a:cubicBezTo>
                <a:cubicBezTo>
                  <a:pt x="10502108" y="1181563"/>
                  <a:pt x="10792049" y="1179628"/>
                  <a:pt x="11081209" y="1161191"/>
                </a:cubicBezTo>
                <a:cubicBezTo>
                  <a:pt x="11112720" y="1159181"/>
                  <a:pt x="11140107" y="1136950"/>
                  <a:pt x="11171069" y="1130634"/>
                </a:cubicBezTo>
                <a:cubicBezTo>
                  <a:pt x="11240298" y="1116508"/>
                  <a:pt x="11310851" y="1110262"/>
                  <a:pt x="11380743" y="1100076"/>
                </a:cubicBezTo>
                <a:cubicBezTo>
                  <a:pt x="11555472" y="1105169"/>
                  <a:pt x="11730286" y="1108121"/>
                  <a:pt x="11905056" y="1112145"/>
                </a:cubicBezTo>
                <a:lnTo>
                  <a:pt x="12230988" y="1123643"/>
                </a:lnTo>
                <a:lnTo>
                  <a:pt x="12230988" y="6155190"/>
                </a:lnTo>
                <a:lnTo>
                  <a:pt x="0" y="6155190"/>
                </a:lnTo>
                <a:lnTo>
                  <a:pt x="0" y="1150534"/>
                </a:lnTo>
                <a:lnTo>
                  <a:pt x="28382" y="1161191"/>
                </a:lnTo>
                <a:cubicBezTo>
                  <a:pt x="81894" y="1184586"/>
                  <a:pt x="126077" y="1226302"/>
                  <a:pt x="178149" y="1252864"/>
                </a:cubicBezTo>
                <a:cubicBezTo>
                  <a:pt x="241103" y="1284976"/>
                  <a:pt x="447724" y="1358795"/>
                  <a:pt x="507638" y="1375094"/>
                </a:cubicBezTo>
                <a:cubicBezTo>
                  <a:pt x="815414" y="1458824"/>
                  <a:pt x="721192" y="1420365"/>
                  <a:pt x="1016847" y="1466767"/>
                </a:cubicBezTo>
                <a:cubicBezTo>
                  <a:pt x="1115716" y="1482285"/>
                  <a:pt x="1191021" y="1503551"/>
                  <a:pt x="1286428" y="1527883"/>
                </a:cubicBezTo>
                <a:cubicBezTo>
                  <a:pt x="1326366" y="1517697"/>
                  <a:pt x="1371181" y="1519336"/>
                  <a:pt x="1406241" y="1497325"/>
                </a:cubicBezTo>
                <a:cubicBezTo>
                  <a:pt x="1503195" y="1436458"/>
                  <a:pt x="1570738" y="1328090"/>
                  <a:pt x="1675822" y="1283422"/>
                </a:cubicBezTo>
                <a:cubicBezTo>
                  <a:pt x="1894760" y="1190358"/>
                  <a:pt x="2023575" y="1145472"/>
                  <a:pt x="2214985" y="1038960"/>
                </a:cubicBezTo>
                <a:cubicBezTo>
                  <a:pt x="2266094" y="1010520"/>
                  <a:pt x="2317667" y="982221"/>
                  <a:pt x="2364752" y="947287"/>
                </a:cubicBezTo>
                <a:cubicBezTo>
                  <a:pt x="2508176" y="840874"/>
                  <a:pt x="2593667" y="727878"/>
                  <a:pt x="2754146" y="641712"/>
                </a:cubicBezTo>
                <a:cubicBezTo>
                  <a:pt x="2869008" y="580039"/>
                  <a:pt x="2990016" y="529443"/>
                  <a:pt x="3113588" y="488923"/>
                </a:cubicBezTo>
                <a:cubicBezTo>
                  <a:pt x="3270357" y="437517"/>
                  <a:pt x="3433735" y="409976"/>
                  <a:pt x="3592844" y="366693"/>
                </a:cubicBezTo>
                <a:cubicBezTo>
                  <a:pt x="3733313" y="328478"/>
                  <a:pt x="3868794" y="268844"/>
                  <a:pt x="4012193" y="244461"/>
                </a:cubicBezTo>
                <a:cubicBezTo>
                  <a:pt x="4229755" y="207470"/>
                  <a:pt x="4452080" y="209336"/>
                  <a:pt x="4671169" y="183346"/>
                </a:cubicBezTo>
                <a:cubicBezTo>
                  <a:pt x="4881553" y="158390"/>
                  <a:pt x="5090375" y="121198"/>
                  <a:pt x="5300191" y="91674"/>
                </a:cubicBezTo>
                <a:cubicBezTo>
                  <a:pt x="5379933" y="80453"/>
                  <a:pt x="5460416" y="74616"/>
                  <a:pt x="5539819" y="61116"/>
                </a:cubicBezTo>
                <a:cubicBezTo>
                  <a:pt x="5615041" y="48326"/>
                  <a:pt x="5678271" y="24221"/>
                  <a:pt x="574949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Szabadkézi sokszög 76"/>
          <p:cNvSpPr/>
          <p:nvPr/>
        </p:nvSpPr>
        <p:spPr>
          <a:xfrm>
            <a:off x="-6061" y="3905301"/>
            <a:ext cx="12204122" cy="2952699"/>
          </a:xfrm>
          <a:custGeom>
            <a:avLst/>
            <a:gdLst>
              <a:gd name="connsiteX0" fmla="*/ 2399332 w 5096716"/>
              <a:gd name="connsiteY0" fmla="*/ 0 h 5574594"/>
              <a:gd name="connsiteX1" fmla="*/ 3267982 w 5096716"/>
              <a:gd name="connsiteY1" fmla="*/ 30558 h 5574594"/>
              <a:gd name="connsiteX2" fmla="*/ 3567518 w 5096716"/>
              <a:gd name="connsiteY2" fmla="*/ 122230 h 5574594"/>
              <a:gd name="connsiteX3" fmla="*/ 3926960 w 5096716"/>
              <a:gd name="connsiteY3" fmla="*/ 183346 h 5574594"/>
              <a:gd name="connsiteX4" fmla="*/ 4526028 w 5096716"/>
              <a:gd name="connsiteY4" fmla="*/ 397249 h 5574594"/>
              <a:gd name="connsiteX5" fmla="*/ 4978201 w 5096716"/>
              <a:gd name="connsiteY5" fmla="*/ 525438 h 5574594"/>
              <a:gd name="connsiteX6" fmla="*/ 5096716 w 5096716"/>
              <a:gd name="connsiteY6" fmla="*/ 569938 h 5574594"/>
              <a:gd name="connsiteX7" fmla="*/ 5096716 w 5096716"/>
              <a:gd name="connsiteY7" fmla="*/ 5574594 h 5574594"/>
              <a:gd name="connsiteX8" fmla="*/ 0 w 5096716"/>
              <a:gd name="connsiteY8" fmla="*/ 5574594 h 5574594"/>
              <a:gd name="connsiteX9" fmla="*/ 0 w 5096716"/>
              <a:gd name="connsiteY9" fmla="*/ 623401 h 5574594"/>
              <a:gd name="connsiteX10" fmla="*/ 33009 w 5096716"/>
              <a:gd name="connsiteY10" fmla="*/ 611152 h 5574594"/>
              <a:gd name="connsiteX11" fmla="*/ 182776 w 5096716"/>
              <a:gd name="connsiteY11" fmla="*/ 580595 h 5574594"/>
              <a:gd name="connsiteX12" fmla="*/ 1141288 w 5096716"/>
              <a:gd name="connsiteY12" fmla="*/ 519480 h 5574594"/>
              <a:gd name="connsiteX13" fmla="*/ 1321008 w 5096716"/>
              <a:gd name="connsiteY13" fmla="*/ 488922 h 5574594"/>
              <a:gd name="connsiteX14" fmla="*/ 1650496 w 5096716"/>
              <a:gd name="connsiteY14" fmla="*/ 458364 h 5574594"/>
              <a:gd name="connsiteX15" fmla="*/ 1890124 w 5096716"/>
              <a:gd name="connsiteY15" fmla="*/ 336133 h 5574594"/>
              <a:gd name="connsiteX16" fmla="*/ 2069845 w 5096716"/>
              <a:gd name="connsiteY16" fmla="*/ 122230 h 5574594"/>
              <a:gd name="connsiteX17" fmla="*/ 2249565 w 5096716"/>
              <a:gd name="connsiteY17" fmla="*/ 30558 h 5574594"/>
              <a:gd name="connsiteX18" fmla="*/ 2399332 w 5096716"/>
              <a:gd name="connsiteY18" fmla="*/ 0 h 557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96716" h="5574594">
                <a:moveTo>
                  <a:pt x="2399332" y="0"/>
                </a:moveTo>
                <a:cubicBezTo>
                  <a:pt x="2688883" y="10186"/>
                  <a:pt x="2979772" y="401"/>
                  <a:pt x="3267982" y="30558"/>
                </a:cubicBezTo>
                <a:cubicBezTo>
                  <a:pt x="3371679" y="41407"/>
                  <a:pt x="3465869" y="98662"/>
                  <a:pt x="3567518" y="122230"/>
                </a:cubicBezTo>
                <a:cubicBezTo>
                  <a:pt x="3685963" y="149692"/>
                  <a:pt x="3809118" y="153292"/>
                  <a:pt x="3926960" y="183346"/>
                </a:cubicBezTo>
                <a:cubicBezTo>
                  <a:pt x="4286375" y="275012"/>
                  <a:pt x="4222830" y="299571"/>
                  <a:pt x="4526028" y="397249"/>
                </a:cubicBezTo>
                <a:cubicBezTo>
                  <a:pt x="4674801" y="445178"/>
                  <a:pt x="4829142" y="477017"/>
                  <a:pt x="4978201" y="525438"/>
                </a:cubicBezTo>
                <a:lnTo>
                  <a:pt x="5096716" y="569938"/>
                </a:lnTo>
                <a:lnTo>
                  <a:pt x="5096716" y="5574594"/>
                </a:lnTo>
                <a:lnTo>
                  <a:pt x="0" y="5574594"/>
                </a:lnTo>
                <a:lnTo>
                  <a:pt x="0" y="623401"/>
                </a:lnTo>
                <a:lnTo>
                  <a:pt x="33009" y="611152"/>
                </a:lnTo>
                <a:cubicBezTo>
                  <a:pt x="81772" y="596229"/>
                  <a:pt x="132457" y="588492"/>
                  <a:pt x="182776" y="580595"/>
                </a:cubicBezTo>
                <a:cubicBezTo>
                  <a:pt x="537573" y="524910"/>
                  <a:pt x="707891" y="537902"/>
                  <a:pt x="1141288" y="519480"/>
                </a:cubicBezTo>
                <a:cubicBezTo>
                  <a:pt x="1201195" y="509293"/>
                  <a:pt x="1260691" y="496161"/>
                  <a:pt x="1321008" y="488922"/>
                </a:cubicBezTo>
                <a:cubicBezTo>
                  <a:pt x="1430535" y="475776"/>
                  <a:pt x="1541323" y="474275"/>
                  <a:pt x="1650496" y="458364"/>
                </a:cubicBezTo>
                <a:cubicBezTo>
                  <a:pt x="1735132" y="446029"/>
                  <a:pt x="1824756" y="376146"/>
                  <a:pt x="1890124" y="336133"/>
                </a:cubicBezTo>
                <a:cubicBezTo>
                  <a:pt x="1931648" y="279651"/>
                  <a:pt x="2007265" y="164792"/>
                  <a:pt x="2069845" y="122230"/>
                </a:cubicBezTo>
                <a:cubicBezTo>
                  <a:pt x="2125574" y="84327"/>
                  <a:pt x="2186621" y="53908"/>
                  <a:pt x="2249565" y="30558"/>
                </a:cubicBezTo>
                <a:cubicBezTo>
                  <a:pt x="2297410" y="12808"/>
                  <a:pt x="2349410" y="10186"/>
                  <a:pt x="2399332" y="0"/>
                </a:cubicBezTo>
                <a:close/>
              </a:path>
            </a:pathLst>
          </a:custGeom>
          <a:solidFill>
            <a:srgbClr val="ED8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Szabadkézi sokszög 77"/>
          <p:cNvSpPr/>
          <p:nvPr/>
        </p:nvSpPr>
        <p:spPr>
          <a:xfrm>
            <a:off x="-19492" y="4722657"/>
            <a:ext cx="12230985" cy="2135343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EA7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Szabadkézi sokszög 78"/>
          <p:cNvSpPr/>
          <p:nvPr/>
        </p:nvSpPr>
        <p:spPr>
          <a:xfrm>
            <a:off x="-19492" y="5875349"/>
            <a:ext cx="12230985" cy="982651"/>
          </a:xfrm>
          <a:custGeom>
            <a:avLst/>
            <a:gdLst>
              <a:gd name="connsiteX0" fmla="*/ 7655937 w 12230985"/>
              <a:gd name="connsiteY0" fmla="*/ 0 h 5570065"/>
              <a:gd name="connsiteX1" fmla="*/ 8226801 w 12230985"/>
              <a:gd name="connsiteY1" fmla="*/ 55306 h 5570065"/>
              <a:gd name="connsiteX2" fmla="*/ 8353659 w 12230985"/>
              <a:gd name="connsiteY2" fmla="*/ 138264 h 5570065"/>
              <a:gd name="connsiteX3" fmla="*/ 8543945 w 12230985"/>
              <a:gd name="connsiteY3" fmla="*/ 276528 h 5570065"/>
              <a:gd name="connsiteX4" fmla="*/ 8924520 w 12230985"/>
              <a:gd name="connsiteY4" fmla="*/ 359486 h 5570065"/>
              <a:gd name="connsiteX5" fmla="*/ 9009092 w 12230985"/>
              <a:gd name="connsiteY5" fmla="*/ 387139 h 5570065"/>
              <a:gd name="connsiteX6" fmla="*/ 9093664 w 12230985"/>
              <a:gd name="connsiteY6" fmla="*/ 442445 h 5570065"/>
              <a:gd name="connsiteX7" fmla="*/ 9347381 w 12230985"/>
              <a:gd name="connsiteY7" fmla="*/ 470097 h 5570065"/>
              <a:gd name="connsiteX8" fmla="*/ 9812528 w 12230985"/>
              <a:gd name="connsiteY8" fmla="*/ 553056 h 5570065"/>
              <a:gd name="connsiteX9" fmla="*/ 9918243 w 12230985"/>
              <a:gd name="connsiteY9" fmla="*/ 580709 h 5570065"/>
              <a:gd name="connsiteX10" fmla="*/ 10045101 w 12230985"/>
              <a:gd name="connsiteY10" fmla="*/ 663667 h 5570065"/>
              <a:gd name="connsiteX11" fmla="*/ 10193102 w 12230985"/>
              <a:gd name="connsiteY11" fmla="*/ 774278 h 5570065"/>
              <a:gd name="connsiteX12" fmla="*/ 10383390 w 12230985"/>
              <a:gd name="connsiteY12" fmla="*/ 829583 h 5570065"/>
              <a:gd name="connsiteX13" fmla="*/ 10446819 w 12230985"/>
              <a:gd name="connsiteY13" fmla="*/ 884889 h 5570065"/>
              <a:gd name="connsiteX14" fmla="*/ 10721678 w 12230985"/>
              <a:gd name="connsiteY14" fmla="*/ 1050806 h 5570065"/>
              <a:gd name="connsiteX15" fmla="*/ 10806251 w 12230985"/>
              <a:gd name="connsiteY15" fmla="*/ 1078458 h 5570065"/>
              <a:gd name="connsiteX16" fmla="*/ 11419399 w 12230985"/>
              <a:gd name="connsiteY16" fmla="*/ 1050806 h 5570065"/>
              <a:gd name="connsiteX17" fmla="*/ 11482828 w 12230985"/>
              <a:gd name="connsiteY17" fmla="*/ 1023153 h 5570065"/>
              <a:gd name="connsiteX18" fmla="*/ 11630829 w 12230985"/>
              <a:gd name="connsiteY18" fmla="*/ 995500 h 5570065"/>
              <a:gd name="connsiteX19" fmla="*/ 12000923 w 12230985"/>
              <a:gd name="connsiteY19" fmla="*/ 1006422 h 5570065"/>
              <a:gd name="connsiteX20" fmla="*/ 12230985 w 12230985"/>
              <a:gd name="connsiteY20" fmla="*/ 1016827 h 5570065"/>
              <a:gd name="connsiteX21" fmla="*/ 12230985 w 12230985"/>
              <a:gd name="connsiteY21" fmla="*/ 5570065 h 5570065"/>
              <a:gd name="connsiteX22" fmla="*/ 0 w 12230985"/>
              <a:gd name="connsiteY22" fmla="*/ 5570065 h 5570065"/>
              <a:gd name="connsiteX23" fmla="*/ 0 w 12230985"/>
              <a:gd name="connsiteY23" fmla="*/ 1089542 h 5570065"/>
              <a:gd name="connsiteX24" fmla="*/ 23300 w 12230985"/>
              <a:gd name="connsiteY24" fmla="*/ 1078458 h 5570065"/>
              <a:gd name="connsiteX25" fmla="*/ 129015 w 12230985"/>
              <a:gd name="connsiteY25" fmla="*/ 1050806 h 5570065"/>
              <a:gd name="connsiteX26" fmla="*/ 805593 w 12230985"/>
              <a:gd name="connsiteY26" fmla="*/ 995500 h 5570065"/>
              <a:gd name="connsiteX27" fmla="*/ 932451 w 12230985"/>
              <a:gd name="connsiteY27" fmla="*/ 967847 h 5570065"/>
              <a:gd name="connsiteX28" fmla="*/ 1165024 w 12230985"/>
              <a:gd name="connsiteY28" fmla="*/ 940194 h 5570065"/>
              <a:gd name="connsiteX29" fmla="*/ 1334169 w 12230985"/>
              <a:gd name="connsiteY29" fmla="*/ 829583 h 5570065"/>
              <a:gd name="connsiteX30" fmla="*/ 1461027 w 12230985"/>
              <a:gd name="connsiteY30" fmla="*/ 636014 h 5570065"/>
              <a:gd name="connsiteX31" fmla="*/ 1587885 w 12230985"/>
              <a:gd name="connsiteY31" fmla="*/ 553056 h 5570065"/>
              <a:gd name="connsiteX32" fmla="*/ 1693600 w 12230985"/>
              <a:gd name="connsiteY32" fmla="*/ 525403 h 5570065"/>
              <a:gd name="connsiteX33" fmla="*/ 2306748 w 12230985"/>
              <a:gd name="connsiteY33" fmla="*/ 553056 h 5570065"/>
              <a:gd name="connsiteX34" fmla="*/ 2518179 w 12230985"/>
              <a:gd name="connsiteY34" fmla="*/ 636014 h 5570065"/>
              <a:gd name="connsiteX35" fmla="*/ 2771896 w 12230985"/>
              <a:gd name="connsiteY35" fmla="*/ 691320 h 5570065"/>
              <a:gd name="connsiteX36" fmla="*/ 3194756 w 12230985"/>
              <a:gd name="connsiteY36" fmla="*/ 884889 h 5570065"/>
              <a:gd name="connsiteX37" fmla="*/ 3617617 w 12230985"/>
              <a:gd name="connsiteY37" fmla="*/ 1050806 h 5570065"/>
              <a:gd name="connsiteX38" fmla="*/ 3723332 w 12230985"/>
              <a:gd name="connsiteY38" fmla="*/ 1133764 h 5570065"/>
              <a:gd name="connsiteX39" fmla="*/ 3955906 w 12230985"/>
              <a:gd name="connsiteY39" fmla="*/ 1244375 h 5570065"/>
              <a:gd name="connsiteX40" fmla="*/ 4315338 w 12230985"/>
              <a:gd name="connsiteY40" fmla="*/ 1327333 h 5570065"/>
              <a:gd name="connsiteX41" fmla="*/ 4505625 w 12230985"/>
              <a:gd name="connsiteY41" fmla="*/ 1382639 h 5570065"/>
              <a:gd name="connsiteX42" fmla="*/ 4590197 w 12230985"/>
              <a:gd name="connsiteY42" fmla="*/ 1354986 h 5570065"/>
              <a:gd name="connsiteX43" fmla="*/ 4780484 w 12230985"/>
              <a:gd name="connsiteY43" fmla="*/ 1161417 h 5570065"/>
              <a:gd name="connsiteX44" fmla="*/ 5161059 w 12230985"/>
              <a:gd name="connsiteY44" fmla="*/ 940194 h 5570065"/>
              <a:gd name="connsiteX45" fmla="*/ 5266774 w 12230985"/>
              <a:gd name="connsiteY45" fmla="*/ 857236 h 5570065"/>
              <a:gd name="connsiteX46" fmla="*/ 5541633 w 12230985"/>
              <a:gd name="connsiteY46" fmla="*/ 580709 h 5570065"/>
              <a:gd name="connsiteX47" fmla="*/ 5795350 w 12230985"/>
              <a:gd name="connsiteY47" fmla="*/ 442445 h 5570065"/>
              <a:gd name="connsiteX48" fmla="*/ 6133639 w 12230985"/>
              <a:gd name="connsiteY48" fmla="*/ 331834 h 5570065"/>
              <a:gd name="connsiteX49" fmla="*/ 6429642 w 12230985"/>
              <a:gd name="connsiteY49" fmla="*/ 221222 h 5570065"/>
              <a:gd name="connsiteX50" fmla="*/ 6894789 w 12230985"/>
              <a:gd name="connsiteY50" fmla="*/ 165917 h 5570065"/>
              <a:gd name="connsiteX51" fmla="*/ 7338792 w 12230985"/>
              <a:gd name="connsiteY51" fmla="*/ 82959 h 5570065"/>
              <a:gd name="connsiteX52" fmla="*/ 7507937 w 12230985"/>
              <a:gd name="connsiteY52" fmla="*/ 55306 h 5570065"/>
              <a:gd name="connsiteX53" fmla="*/ 7655937 w 12230985"/>
              <a:gd name="connsiteY53" fmla="*/ 0 h 55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230985" h="5570065">
                <a:moveTo>
                  <a:pt x="7655937" y="0"/>
                </a:moveTo>
                <a:cubicBezTo>
                  <a:pt x="7846225" y="18436"/>
                  <a:pt x="8038145" y="17922"/>
                  <a:pt x="8226801" y="55306"/>
                </a:cubicBezTo>
                <a:cubicBezTo>
                  <a:pt x="8273543" y="64568"/>
                  <a:pt x="8312329" y="108235"/>
                  <a:pt x="8353659" y="138264"/>
                </a:cubicBezTo>
                <a:cubicBezTo>
                  <a:pt x="8436785" y="198665"/>
                  <a:pt x="8430898" y="233041"/>
                  <a:pt x="8543945" y="276528"/>
                </a:cubicBezTo>
                <a:cubicBezTo>
                  <a:pt x="8667922" y="324218"/>
                  <a:pt x="8798208" y="329450"/>
                  <a:pt x="8924520" y="359486"/>
                </a:cubicBezTo>
                <a:cubicBezTo>
                  <a:pt x="8953109" y="366286"/>
                  <a:pt x="8981884" y="373795"/>
                  <a:pt x="9009092" y="387139"/>
                </a:cubicBezTo>
                <a:cubicBezTo>
                  <a:pt x="9038604" y="401613"/>
                  <a:pt x="9062685" y="434849"/>
                  <a:pt x="9093664" y="442445"/>
                </a:cubicBezTo>
                <a:cubicBezTo>
                  <a:pt x="9177075" y="462899"/>
                  <a:pt x="9262897" y="459575"/>
                  <a:pt x="9347381" y="470097"/>
                </a:cubicBezTo>
                <a:cubicBezTo>
                  <a:pt x="9503130" y="489498"/>
                  <a:pt x="9658571" y="516445"/>
                  <a:pt x="9812528" y="553056"/>
                </a:cubicBezTo>
                <a:cubicBezTo>
                  <a:pt x="9847885" y="561463"/>
                  <a:pt x="9883004" y="571491"/>
                  <a:pt x="9918243" y="580709"/>
                </a:cubicBezTo>
                <a:cubicBezTo>
                  <a:pt x="9960529" y="608361"/>
                  <a:pt x="10003773" y="633638"/>
                  <a:pt x="10045101" y="663667"/>
                </a:cubicBezTo>
                <a:cubicBezTo>
                  <a:pt x="10106033" y="707940"/>
                  <a:pt x="10121428" y="746155"/>
                  <a:pt x="10193102" y="774278"/>
                </a:cubicBezTo>
                <a:cubicBezTo>
                  <a:pt x="10274307" y="806140"/>
                  <a:pt x="10314453" y="784503"/>
                  <a:pt x="10383390" y="829583"/>
                </a:cubicBezTo>
                <a:cubicBezTo>
                  <a:pt x="10406118" y="844446"/>
                  <a:pt x="10424510" y="868975"/>
                  <a:pt x="10446819" y="884889"/>
                </a:cubicBezTo>
                <a:cubicBezTo>
                  <a:pt x="10520655" y="937563"/>
                  <a:pt x="10635257" y="1013130"/>
                  <a:pt x="10721678" y="1050806"/>
                </a:cubicBezTo>
                <a:cubicBezTo>
                  <a:pt x="10749245" y="1062823"/>
                  <a:pt x="10778060" y="1069241"/>
                  <a:pt x="10806251" y="1078458"/>
                </a:cubicBezTo>
                <a:cubicBezTo>
                  <a:pt x="11010633" y="1069241"/>
                  <a:pt x="11215292" y="1067490"/>
                  <a:pt x="11419399" y="1050806"/>
                </a:cubicBezTo>
                <a:cubicBezTo>
                  <a:pt x="11441642" y="1048987"/>
                  <a:pt x="11460973" y="1028869"/>
                  <a:pt x="11482828" y="1023153"/>
                </a:cubicBezTo>
                <a:cubicBezTo>
                  <a:pt x="11531694" y="1010370"/>
                  <a:pt x="11581495" y="1004718"/>
                  <a:pt x="11630829" y="995500"/>
                </a:cubicBezTo>
                <a:cubicBezTo>
                  <a:pt x="11754164" y="1000109"/>
                  <a:pt x="11877558" y="1002781"/>
                  <a:pt x="12000923" y="1006422"/>
                </a:cubicBezTo>
                <a:lnTo>
                  <a:pt x="12230985" y="1016827"/>
                </a:lnTo>
                <a:lnTo>
                  <a:pt x="12230985" y="5570065"/>
                </a:lnTo>
                <a:lnTo>
                  <a:pt x="0" y="5570065"/>
                </a:lnTo>
                <a:lnTo>
                  <a:pt x="0" y="1089542"/>
                </a:lnTo>
                <a:lnTo>
                  <a:pt x="23300" y="1078458"/>
                </a:lnTo>
                <a:cubicBezTo>
                  <a:pt x="57720" y="1064953"/>
                  <a:pt x="93497" y="1057952"/>
                  <a:pt x="129015" y="1050806"/>
                </a:cubicBezTo>
                <a:cubicBezTo>
                  <a:pt x="379453" y="1000414"/>
                  <a:pt x="499674" y="1012171"/>
                  <a:pt x="805593" y="995500"/>
                </a:cubicBezTo>
                <a:cubicBezTo>
                  <a:pt x="847879" y="986282"/>
                  <a:pt x="889875" y="974398"/>
                  <a:pt x="932451" y="967847"/>
                </a:cubicBezTo>
                <a:cubicBezTo>
                  <a:pt x="1009762" y="955951"/>
                  <a:pt x="1087963" y="954593"/>
                  <a:pt x="1165024" y="940194"/>
                </a:cubicBezTo>
                <a:cubicBezTo>
                  <a:pt x="1224766" y="929032"/>
                  <a:pt x="1288028" y="865792"/>
                  <a:pt x="1334169" y="829583"/>
                </a:cubicBezTo>
                <a:cubicBezTo>
                  <a:pt x="1363479" y="778470"/>
                  <a:pt x="1416854" y="674530"/>
                  <a:pt x="1461027" y="636014"/>
                </a:cubicBezTo>
                <a:cubicBezTo>
                  <a:pt x="1500364" y="601714"/>
                  <a:pt x="1543455" y="574187"/>
                  <a:pt x="1587885" y="553056"/>
                </a:cubicBezTo>
                <a:cubicBezTo>
                  <a:pt x="1621657" y="536994"/>
                  <a:pt x="1658362" y="534621"/>
                  <a:pt x="1693600" y="525403"/>
                </a:cubicBezTo>
                <a:cubicBezTo>
                  <a:pt x="1897983" y="534621"/>
                  <a:pt x="2103311" y="525766"/>
                  <a:pt x="2306748" y="553056"/>
                </a:cubicBezTo>
                <a:cubicBezTo>
                  <a:pt x="2379944" y="562874"/>
                  <a:pt x="2446429" y="614686"/>
                  <a:pt x="2518179" y="636014"/>
                </a:cubicBezTo>
                <a:cubicBezTo>
                  <a:pt x="2601785" y="660865"/>
                  <a:pt x="2688716" y="664123"/>
                  <a:pt x="2771896" y="691320"/>
                </a:cubicBezTo>
                <a:cubicBezTo>
                  <a:pt x="3025594" y="774272"/>
                  <a:pt x="2980740" y="796496"/>
                  <a:pt x="3194756" y="884889"/>
                </a:cubicBezTo>
                <a:cubicBezTo>
                  <a:pt x="3334774" y="942719"/>
                  <a:pt x="3481779" y="974665"/>
                  <a:pt x="3617617" y="1050806"/>
                </a:cubicBezTo>
                <a:cubicBezTo>
                  <a:pt x="3655389" y="1071977"/>
                  <a:pt x="3686576" y="1109727"/>
                  <a:pt x="3723332" y="1133764"/>
                </a:cubicBezTo>
                <a:cubicBezTo>
                  <a:pt x="3767769" y="1162823"/>
                  <a:pt x="3913615" y="1229625"/>
                  <a:pt x="3955906" y="1244375"/>
                </a:cubicBezTo>
                <a:cubicBezTo>
                  <a:pt x="4173154" y="1320145"/>
                  <a:pt x="4106646" y="1285342"/>
                  <a:pt x="4315338" y="1327333"/>
                </a:cubicBezTo>
                <a:cubicBezTo>
                  <a:pt x="4385126" y="1341376"/>
                  <a:pt x="4438281" y="1360620"/>
                  <a:pt x="4505625" y="1382639"/>
                </a:cubicBezTo>
                <a:cubicBezTo>
                  <a:pt x="4533816" y="1373421"/>
                  <a:pt x="4565449" y="1374905"/>
                  <a:pt x="4590197" y="1354986"/>
                </a:cubicBezTo>
                <a:cubicBezTo>
                  <a:pt x="4658633" y="1299905"/>
                  <a:pt x="4706309" y="1201839"/>
                  <a:pt x="4780484" y="1161417"/>
                </a:cubicBezTo>
                <a:cubicBezTo>
                  <a:pt x="4935024" y="1077200"/>
                  <a:pt x="5025950" y="1036581"/>
                  <a:pt x="5161059" y="940194"/>
                </a:cubicBezTo>
                <a:cubicBezTo>
                  <a:pt x="5197135" y="914458"/>
                  <a:pt x="5233539" y="888849"/>
                  <a:pt x="5266774" y="857236"/>
                </a:cubicBezTo>
                <a:cubicBezTo>
                  <a:pt x="5368012" y="760939"/>
                  <a:pt x="5428357" y="658684"/>
                  <a:pt x="5541633" y="580709"/>
                </a:cubicBezTo>
                <a:cubicBezTo>
                  <a:pt x="5622710" y="524899"/>
                  <a:pt x="5708125" y="479113"/>
                  <a:pt x="5795350" y="442445"/>
                </a:cubicBezTo>
                <a:cubicBezTo>
                  <a:pt x="5906007" y="395926"/>
                  <a:pt x="6021330" y="371003"/>
                  <a:pt x="6133639" y="331834"/>
                </a:cubicBezTo>
                <a:cubicBezTo>
                  <a:pt x="6232791" y="297252"/>
                  <a:pt x="6328422" y="243287"/>
                  <a:pt x="6429642" y="221222"/>
                </a:cubicBezTo>
                <a:cubicBezTo>
                  <a:pt x="6583211" y="187747"/>
                  <a:pt x="6740142" y="189436"/>
                  <a:pt x="6894789" y="165917"/>
                </a:cubicBezTo>
                <a:cubicBezTo>
                  <a:pt x="7043291" y="143333"/>
                  <a:pt x="7190691" y="109677"/>
                  <a:pt x="7338792" y="82959"/>
                </a:cubicBezTo>
                <a:cubicBezTo>
                  <a:pt x="7395079" y="72805"/>
                  <a:pt x="7451889" y="67523"/>
                  <a:pt x="7507937" y="55306"/>
                </a:cubicBezTo>
                <a:cubicBezTo>
                  <a:pt x="7561033" y="43732"/>
                  <a:pt x="7605665" y="21918"/>
                  <a:pt x="7655937" y="0"/>
                </a:cubicBezTo>
                <a:close/>
              </a:path>
            </a:pathLst>
          </a:custGeom>
          <a:solidFill>
            <a:srgbClr val="D26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Felhő 62"/>
          <p:cNvSpPr/>
          <p:nvPr/>
        </p:nvSpPr>
        <p:spPr>
          <a:xfrm>
            <a:off x="8420117" y="189467"/>
            <a:ext cx="3607624" cy="2230531"/>
          </a:xfrm>
          <a:prstGeom prst="cloudCallout">
            <a:avLst>
              <a:gd name="adj1" fmla="val -62571"/>
              <a:gd name="adj2" fmla="val 76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Csak telik-múlik az idő, és hiába várunk.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4" name="Felhő 63"/>
          <p:cNvSpPr/>
          <p:nvPr/>
        </p:nvSpPr>
        <p:spPr>
          <a:xfrm>
            <a:off x="8909196" y="4135889"/>
            <a:ext cx="3245854" cy="2166735"/>
          </a:xfrm>
          <a:prstGeom prst="cloudCallout">
            <a:avLst>
              <a:gd name="adj1" fmla="val -73146"/>
              <a:gd name="adj2" fmla="val -40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Mikor születik gyermekünk?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0" name="Felhő 79"/>
          <p:cNvSpPr/>
          <p:nvPr/>
        </p:nvSpPr>
        <p:spPr>
          <a:xfrm>
            <a:off x="277638" y="3978576"/>
            <a:ext cx="3173228" cy="2613351"/>
          </a:xfrm>
          <a:prstGeom prst="cloudCallout">
            <a:avLst>
              <a:gd name="adj1" fmla="val 67202"/>
              <a:gd name="adj2" fmla="val -47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Papként  hűségesen szolgállak Téged, Istenem!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53" name="Ellipszis 152"/>
          <p:cNvSpPr>
            <a:spLocks noChangeAspect="1"/>
          </p:cNvSpPr>
          <p:nvPr/>
        </p:nvSpPr>
        <p:spPr>
          <a:xfrm>
            <a:off x="3242825" y="1506797"/>
            <a:ext cx="5663339" cy="5663339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9" name="Csoportba foglalás 218"/>
          <p:cNvGrpSpPr/>
          <p:nvPr/>
        </p:nvGrpSpPr>
        <p:grpSpPr>
          <a:xfrm>
            <a:off x="3973399" y="2144306"/>
            <a:ext cx="4206213" cy="5227037"/>
            <a:chOff x="4444317" y="2873549"/>
            <a:chExt cx="3284821" cy="4041601"/>
          </a:xfrm>
        </p:grpSpPr>
        <p:grpSp>
          <p:nvGrpSpPr>
            <p:cNvPr id="220" name="Csoportba foglalás 219"/>
            <p:cNvGrpSpPr/>
            <p:nvPr/>
          </p:nvGrpSpPr>
          <p:grpSpPr>
            <a:xfrm>
              <a:off x="4444317" y="2873549"/>
              <a:ext cx="3284821" cy="4041601"/>
              <a:chOff x="1119790" y="1792254"/>
              <a:chExt cx="3284821" cy="4041601"/>
            </a:xfrm>
          </p:grpSpPr>
          <p:sp>
            <p:nvSpPr>
              <p:cNvPr id="224" name="Ellipszis 205"/>
              <p:cNvSpPr/>
              <p:nvPr/>
            </p:nvSpPr>
            <p:spPr>
              <a:xfrm flipH="1">
                <a:off x="1119790" y="1792254"/>
                <a:ext cx="3284821" cy="3811385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  <a:gd name="connsiteX0" fmla="*/ 60503 w 5812720"/>
                  <a:gd name="connsiteY0" fmla="*/ 2863945 h 2971399"/>
                  <a:gd name="connsiteX1" fmla="*/ 867907 w 5812720"/>
                  <a:gd name="connsiteY1" fmla="*/ 682221 h 2971399"/>
                  <a:gd name="connsiteX2" fmla="*/ 2778595 w 5812720"/>
                  <a:gd name="connsiteY2" fmla="*/ 796 h 2971399"/>
                  <a:gd name="connsiteX3" fmla="*/ 4784814 w 5812720"/>
                  <a:gd name="connsiteY3" fmla="*/ 689830 h 2971399"/>
                  <a:gd name="connsiteX4" fmla="*/ 5532795 w 5812720"/>
                  <a:gd name="connsiteY4" fmla="*/ 2702266 h 2971399"/>
                  <a:gd name="connsiteX5" fmla="*/ 60503 w 5812720"/>
                  <a:gd name="connsiteY5" fmla="*/ 2863945 h 2971399"/>
                  <a:gd name="connsiteX0" fmla="*/ 268169 w 6051155"/>
                  <a:gd name="connsiteY0" fmla="*/ 2863958 h 3068359"/>
                  <a:gd name="connsiteX1" fmla="*/ 1075573 w 6051155"/>
                  <a:gd name="connsiteY1" fmla="*/ 682234 h 3068359"/>
                  <a:gd name="connsiteX2" fmla="*/ 2986261 w 6051155"/>
                  <a:gd name="connsiteY2" fmla="*/ 809 h 3068359"/>
                  <a:gd name="connsiteX3" fmla="*/ 4992480 w 6051155"/>
                  <a:gd name="connsiteY3" fmla="*/ 689843 h 3068359"/>
                  <a:gd name="connsiteX4" fmla="*/ 5776020 w 6051155"/>
                  <a:gd name="connsiteY4" fmla="*/ 2728933 h 3068359"/>
                  <a:gd name="connsiteX5" fmla="*/ 268169 w 6051155"/>
                  <a:gd name="connsiteY5" fmla="*/ 2863958 h 3068359"/>
                  <a:gd name="connsiteX0" fmla="*/ 268169 w 5851201"/>
                  <a:gd name="connsiteY0" fmla="*/ 2863958 h 3006730"/>
                  <a:gd name="connsiteX1" fmla="*/ 1075573 w 5851201"/>
                  <a:gd name="connsiteY1" fmla="*/ 682234 h 3006730"/>
                  <a:gd name="connsiteX2" fmla="*/ 2986261 w 5851201"/>
                  <a:gd name="connsiteY2" fmla="*/ 809 h 3006730"/>
                  <a:gd name="connsiteX3" fmla="*/ 4992480 w 5851201"/>
                  <a:gd name="connsiteY3" fmla="*/ 689843 h 3006730"/>
                  <a:gd name="connsiteX4" fmla="*/ 5776020 w 5851201"/>
                  <a:gd name="connsiteY4" fmla="*/ 2728933 h 3006730"/>
                  <a:gd name="connsiteX5" fmla="*/ 268169 w 5851201"/>
                  <a:gd name="connsiteY5" fmla="*/ 2863958 h 3006730"/>
                  <a:gd name="connsiteX0" fmla="*/ 11710 w 5594742"/>
                  <a:gd name="connsiteY0" fmla="*/ 2863958 h 2875819"/>
                  <a:gd name="connsiteX1" fmla="*/ 819114 w 5594742"/>
                  <a:gd name="connsiteY1" fmla="*/ 682234 h 2875819"/>
                  <a:gd name="connsiteX2" fmla="*/ 2729802 w 5594742"/>
                  <a:gd name="connsiteY2" fmla="*/ 809 h 2875819"/>
                  <a:gd name="connsiteX3" fmla="*/ 4736021 w 5594742"/>
                  <a:gd name="connsiteY3" fmla="*/ 689843 h 2875819"/>
                  <a:gd name="connsiteX4" fmla="*/ 5519561 w 5594742"/>
                  <a:gd name="connsiteY4" fmla="*/ 2728933 h 2875819"/>
                  <a:gd name="connsiteX5" fmla="*/ 11710 w 5594742"/>
                  <a:gd name="connsiteY5" fmla="*/ 2863958 h 2875819"/>
                  <a:gd name="connsiteX0" fmla="*/ 46151 w 5277483"/>
                  <a:gd name="connsiteY0" fmla="*/ 2748458 h 2896240"/>
                  <a:gd name="connsiteX1" fmla="*/ 337966 w 5277483"/>
                  <a:gd name="connsiteY1" fmla="*/ 682234 h 2896240"/>
                  <a:gd name="connsiteX2" fmla="*/ 2248654 w 5277483"/>
                  <a:gd name="connsiteY2" fmla="*/ 809 h 2896240"/>
                  <a:gd name="connsiteX3" fmla="*/ 4254873 w 5277483"/>
                  <a:gd name="connsiteY3" fmla="*/ 689843 h 2896240"/>
                  <a:gd name="connsiteX4" fmla="*/ 5038413 w 5277483"/>
                  <a:gd name="connsiteY4" fmla="*/ 2728933 h 2896240"/>
                  <a:gd name="connsiteX5" fmla="*/ 46151 w 5277483"/>
                  <a:gd name="connsiteY5" fmla="*/ 2748458 h 2896240"/>
                  <a:gd name="connsiteX0" fmla="*/ 305424 w 5002041"/>
                  <a:gd name="connsiteY0" fmla="*/ 2748442 h 2976710"/>
                  <a:gd name="connsiteX1" fmla="*/ 597239 w 5002041"/>
                  <a:gd name="connsiteY1" fmla="*/ 682218 h 2976710"/>
                  <a:gd name="connsiteX2" fmla="*/ 2507927 w 5002041"/>
                  <a:gd name="connsiteY2" fmla="*/ 793 h 2976710"/>
                  <a:gd name="connsiteX3" fmla="*/ 4514146 w 5002041"/>
                  <a:gd name="connsiteY3" fmla="*/ 689827 h 2976710"/>
                  <a:gd name="connsiteX4" fmla="*/ 4639866 w 5002041"/>
                  <a:gd name="connsiteY4" fmla="*/ 2693378 h 2976710"/>
                  <a:gd name="connsiteX5" fmla="*/ 305424 w 5002041"/>
                  <a:gd name="connsiteY5" fmla="*/ 2748442 h 2976710"/>
                  <a:gd name="connsiteX0" fmla="*/ 305424 w 4727433"/>
                  <a:gd name="connsiteY0" fmla="*/ 2748442 h 2885414"/>
                  <a:gd name="connsiteX1" fmla="*/ 597239 w 4727433"/>
                  <a:gd name="connsiteY1" fmla="*/ 682218 h 2885414"/>
                  <a:gd name="connsiteX2" fmla="*/ 2507927 w 4727433"/>
                  <a:gd name="connsiteY2" fmla="*/ 793 h 2885414"/>
                  <a:gd name="connsiteX3" fmla="*/ 4514146 w 4727433"/>
                  <a:gd name="connsiteY3" fmla="*/ 689827 h 2885414"/>
                  <a:gd name="connsiteX4" fmla="*/ 4639866 w 4727433"/>
                  <a:gd name="connsiteY4" fmla="*/ 2693378 h 2885414"/>
                  <a:gd name="connsiteX5" fmla="*/ 305424 w 4727433"/>
                  <a:gd name="connsiteY5" fmla="*/ 2748442 h 2885414"/>
                  <a:gd name="connsiteX0" fmla="*/ 36958 w 4458967"/>
                  <a:gd name="connsiteY0" fmla="*/ 2748442 h 2753310"/>
                  <a:gd name="connsiteX1" fmla="*/ 328773 w 4458967"/>
                  <a:gd name="connsiteY1" fmla="*/ 682218 h 2753310"/>
                  <a:gd name="connsiteX2" fmla="*/ 2239461 w 4458967"/>
                  <a:gd name="connsiteY2" fmla="*/ 793 h 2753310"/>
                  <a:gd name="connsiteX3" fmla="*/ 4245680 w 4458967"/>
                  <a:gd name="connsiteY3" fmla="*/ 689827 h 2753310"/>
                  <a:gd name="connsiteX4" fmla="*/ 4371400 w 4458967"/>
                  <a:gd name="connsiteY4" fmla="*/ 2693378 h 2753310"/>
                  <a:gd name="connsiteX5" fmla="*/ 36958 w 4458967"/>
                  <a:gd name="connsiteY5" fmla="*/ 2748442 h 2753310"/>
                  <a:gd name="connsiteX0" fmla="*/ 104470 w 4591219"/>
                  <a:gd name="connsiteY0" fmla="*/ 2757328 h 2871750"/>
                  <a:gd name="connsiteX1" fmla="*/ 200717 w 4591219"/>
                  <a:gd name="connsiteY1" fmla="*/ 682218 h 2871750"/>
                  <a:gd name="connsiteX2" fmla="*/ 2111405 w 4591219"/>
                  <a:gd name="connsiteY2" fmla="*/ 793 h 2871750"/>
                  <a:gd name="connsiteX3" fmla="*/ 4117624 w 4591219"/>
                  <a:gd name="connsiteY3" fmla="*/ 689827 h 2871750"/>
                  <a:gd name="connsiteX4" fmla="*/ 4243344 w 4591219"/>
                  <a:gd name="connsiteY4" fmla="*/ 2693378 h 2871750"/>
                  <a:gd name="connsiteX5" fmla="*/ 104470 w 4591219"/>
                  <a:gd name="connsiteY5" fmla="*/ 2757328 h 2871750"/>
                  <a:gd name="connsiteX0" fmla="*/ 104470 w 4606556"/>
                  <a:gd name="connsiteY0" fmla="*/ 2757236 h 2764432"/>
                  <a:gd name="connsiteX1" fmla="*/ 200717 w 4606556"/>
                  <a:gd name="connsiteY1" fmla="*/ 682126 h 2764432"/>
                  <a:gd name="connsiteX2" fmla="*/ 2111405 w 4606556"/>
                  <a:gd name="connsiteY2" fmla="*/ 701 h 2764432"/>
                  <a:gd name="connsiteX3" fmla="*/ 4117624 w 4606556"/>
                  <a:gd name="connsiteY3" fmla="*/ 689735 h 2764432"/>
                  <a:gd name="connsiteX4" fmla="*/ 4382450 w 4606556"/>
                  <a:gd name="connsiteY4" fmla="*/ 2473520 h 2764432"/>
                  <a:gd name="connsiteX5" fmla="*/ 4243344 w 4606556"/>
                  <a:gd name="connsiteY5" fmla="*/ 2693286 h 2764432"/>
                  <a:gd name="connsiteX6" fmla="*/ 104470 w 4606556"/>
                  <a:gd name="connsiteY6" fmla="*/ 2757236 h 2764432"/>
                  <a:gd name="connsiteX0" fmla="*/ 353999 w 4856085"/>
                  <a:gd name="connsiteY0" fmla="*/ 2757236 h 2945892"/>
                  <a:gd name="connsiteX1" fmla="*/ 450246 w 4856085"/>
                  <a:gd name="connsiteY1" fmla="*/ 682126 h 2945892"/>
                  <a:gd name="connsiteX2" fmla="*/ 2360934 w 4856085"/>
                  <a:gd name="connsiteY2" fmla="*/ 701 h 2945892"/>
                  <a:gd name="connsiteX3" fmla="*/ 4367153 w 4856085"/>
                  <a:gd name="connsiteY3" fmla="*/ 689735 h 2945892"/>
                  <a:gd name="connsiteX4" fmla="*/ 4631979 w 4856085"/>
                  <a:gd name="connsiteY4" fmla="*/ 2473520 h 2945892"/>
                  <a:gd name="connsiteX5" fmla="*/ 4492873 w 4856085"/>
                  <a:gd name="connsiteY5" fmla="*/ 2817672 h 2945892"/>
                  <a:gd name="connsiteX6" fmla="*/ 353999 w 4856085"/>
                  <a:gd name="connsiteY6" fmla="*/ 2757236 h 2945892"/>
                  <a:gd name="connsiteX0" fmla="*/ 353999 w 4638802"/>
                  <a:gd name="connsiteY0" fmla="*/ 2757236 h 2928888"/>
                  <a:gd name="connsiteX1" fmla="*/ 450246 w 4638802"/>
                  <a:gd name="connsiteY1" fmla="*/ 682126 h 2928888"/>
                  <a:gd name="connsiteX2" fmla="*/ 2360934 w 4638802"/>
                  <a:gd name="connsiteY2" fmla="*/ 701 h 2928888"/>
                  <a:gd name="connsiteX3" fmla="*/ 4367153 w 4638802"/>
                  <a:gd name="connsiteY3" fmla="*/ 689735 h 2928888"/>
                  <a:gd name="connsiteX4" fmla="*/ 4631979 w 4638802"/>
                  <a:gd name="connsiteY4" fmla="*/ 2473520 h 2928888"/>
                  <a:gd name="connsiteX5" fmla="*/ 4492873 w 4638802"/>
                  <a:gd name="connsiteY5" fmla="*/ 2817672 h 2928888"/>
                  <a:gd name="connsiteX6" fmla="*/ 353999 w 4638802"/>
                  <a:gd name="connsiteY6" fmla="*/ 2757236 h 2928888"/>
                  <a:gd name="connsiteX0" fmla="*/ 344152 w 4884377"/>
                  <a:gd name="connsiteY0" fmla="*/ 2792775 h 2971098"/>
                  <a:gd name="connsiteX1" fmla="*/ 475956 w 4884377"/>
                  <a:gd name="connsiteY1" fmla="*/ 682126 h 2971098"/>
                  <a:gd name="connsiteX2" fmla="*/ 2386644 w 4884377"/>
                  <a:gd name="connsiteY2" fmla="*/ 701 h 2971098"/>
                  <a:gd name="connsiteX3" fmla="*/ 4392863 w 4884377"/>
                  <a:gd name="connsiteY3" fmla="*/ 689735 h 2971098"/>
                  <a:gd name="connsiteX4" fmla="*/ 4657689 w 4884377"/>
                  <a:gd name="connsiteY4" fmla="*/ 2473520 h 2971098"/>
                  <a:gd name="connsiteX5" fmla="*/ 4518583 w 4884377"/>
                  <a:gd name="connsiteY5" fmla="*/ 2817672 h 2971098"/>
                  <a:gd name="connsiteX6" fmla="*/ 344152 w 4884377"/>
                  <a:gd name="connsiteY6" fmla="*/ 2792775 h 2971098"/>
                  <a:gd name="connsiteX0" fmla="*/ 377587 w 4917812"/>
                  <a:gd name="connsiteY0" fmla="*/ 2792775 h 2851535"/>
                  <a:gd name="connsiteX1" fmla="*/ 210835 w 4917812"/>
                  <a:gd name="connsiteY1" fmla="*/ 2411327 h 2851535"/>
                  <a:gd name="connsiteX2" fmla="*/ 509391 w 4917812"/>
                  <a:gd name="connsiteY2" fmla="*/ 682126 h 2851535"/>
                  <a:gd name="connsiteX3" fmla="*/ 2420079 w 4917812"/>
                  <a:gd name="connsiteY3" fmla="*/ 701 h 2851535"/>
                  <a:gd name="connsiteX4" fmla="*/ 4426298 w 4917812"/>
                  <a:gd name="connsiteY4" fmla="*/ 689735 h 2851535"/>
                  <a:gd name="connsiteX5" fmla="*/ 4691124 w 4917812"/>
                  <a:gd name="connsiteY5" fmla="*/ 2473520 h 2851535"/>
                  <a:gd name="connsiteX6" fmla="*/ 4552018 w 4917812"/>
                  <a:gd name="connsiteY6" fmla="*/ 2817672 h 2851535"/>
                  <a:gd name="connsiteX7" fmla="*/ 377587 w 4917812"/>
                  <a:gd name="connsiteY7" fmla="*/ 2792775 h 285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7812" h="2851535">
                    <a:moveTo>
                      <a:pt x="377587" y="2792775"/>
                    </a:moveTo>
                    <a:cubicBezTo>
                      <a:pt x="-345943" y="2725051"/>
                      <a:pt x="188868" y="2763102"/>
                      <a:pt x="210835" y="2411327"/>
                    </a:cubicBezTo>
                    <a:cubicBezTo>
                      <a:pt x="232802" y="2059552"/>
                      <a:pt x="141184" y="1083897"/>
                      <a:pt x="509391" y="682126"/>
                    </a:cubicBezTo>
                    <a:cubicBezTo>
                      <a:pt x="877598" y="280355"/>
                      <a:pt x="1826402" y="18898"/>
                      <a:pt x="2420079" y="701"/>
                    </a:cubicBezTo>
                    <a:cubicBezTo>
                      <a:pt x="3218837" y="-16291"/>
                      <a:pt x="4047791" y="277599"/>
                      <a:pt x="4426298" y="689735"/>
                    </a:cubicBezTo>
                    <a:cubicBezTo>
                      <a:pt x="4804805" y="1101871"/>
                      <a:pt x="4670171" y="2139595"/>
                      <a:pt x="4691124" y="2473520"/>
                    </a:cubicBezTo>
                    <a:cubicBezTo>
                      <a:pt x="4712077" y="2807445"/>
                      <a:pt x="5270941" y="2764463"/>
                      <a:pt x="4552018" y="2817672"/>
                    </a:cubicBezTo>
                    <a:cubicBezTo>
                      <a:pt x="3833095" y="2870881"/>
                      <a:pt x="1101117" y="2860499"/>
                      <a:pt x="377587" y="2792775"/>
                    </a:cubicBezTo>
                    <a:close/>
                  </a:path>
                </a:pathLst>
              </a:custGeom>
              <a:solidFill>
                <a:srgbClr val="DA976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Szabadkézi sokszög 224"/>
              <p:cNvSpPr/>
              <p:nvPr/>
            </p:nvSpPr>
            <p:spPr>
              <a:xfrm>
                <a:off x="1313312" y="2758522"/>
                <a:ext cx="2806554" cy="2625669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Ellipszis 225"/>
              <p:cNvSpPr/>
              <p:nvPr/>
            </p:nvSpPr>
            <p:spPr>
              <a:xfrm rot="2373318">
                <a:off x="1512647" y="2503975"/>
                <a:ext cx="898455" cy="146297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Ellipszis 226"/>
              <p:cNvSpPr/>
              <p:nvPr/>
            </p:nvSpPr>
            <p:spPr>
              <a:xfrm rot="2373318" flipH="1">
                <a:off x="1972663" y="2644684"/>
                <a:ext cx="2243328" cy="14629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Ellipszis 227"/>
              <p:cNvSpPr/>
              <p:nvPr/>
            </p:nvSpPr>
            <p:spPr>
              <a:xfrm rot="5400000">
                <a:off x="2107203" y="2165162"/>
                <a:ext cx="1342436" cy="1952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Lekerekített téglalap 228"/>
              <p:cNvSpPr/>
              <p:nvPr/>
            </p:nvSpPr>
            <p:spPr>
              <a:xfrm>
                <a:off x="1675750" y="2795113"/>
                <a:ext cx="2117597" cy="2135931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Ellipszis 229"/>
              <p:cNvSpPr/>
              <p:nvPr/>
            </p:nvSpPr>
            <p:spPr>
              <a:xfrm rot="10111047">
                <a:off x="3578739" y="3546658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Ellipszis 230"/>
              <p:cNvSpPr/>
              <p:nvPr/>
            </p:nvSpPr>
            <p:spPr>
              <a:xfrm rot="10111047">
                <a:off x="3764036" y="3664443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Szabadkézi sokszög 231"/>
              <p:cNvSpPr/>
              <p:nvPr/>
            </p:nvSpPr>
            <p:spPr>
              <a:xfrm>
                <a:off x="2491290" y="4632605"/>
                <a:ext cx="564438" cy="221140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  <a:gd name="connsiteX0" fmla="*/ 634232 w 1295725"/>
                  <a:gd name="connsiteY0" fmla="*/ 569 h 503032"/>
                  <a:gd name="connsiteX1" fmla="*/ 1292734 w 1295725"/>
                  <a:gd name="connsiteY1" fmla="*/ 135586 h 503032"/>
                  <a:gd name="connsiteX2" fmla="*/ 1295725 w 1295725"/>
                  <a:gd name="connsiteY2" fmla="*/ 139635 h 503032"/>
                  <a:gd name="connsiteX3" fmla="*/ 1292734 w 1295725"/>
                  <a:gd name="connsiteY3" fmla="*/ 145382 h 503032"/>
                  <a:gd name="connsiteX4" fmla="*/ 647862 w 1295725"/>
                  <a:gd name="connsiteY4" fmla="*/ 503032 h 503032"/>
                  <a:gd name="connsiteX5" fmla="*/ 2990 w 1295725"/>
                  <a:gd name="connsiteY5" fmla="*/ 145382 h 503032"/>
                  <a:gd name="connsiteX6" fmla="*/ 0 w 1295725"/>
                  <a:gd name="connsiteY6" fmla="*/ 139635 h 503032"/>
                  <a:gd name="connsiteX7" fmla="*/ 2990 w 1295725"/>
                  <a:gd name="connsiteY7" fmla="*/ 135586 h 503032"/>
                  <a:gd name="connsiteX8" fmla="*/ 634232 w 1295725"/>
                  <a:gd name="connsiteY8" fmla="*/ 569 h 50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503032">
                    <a:moveTo>
                      <a:pt x="634232" y="569"/>
                    </a:moveTo>
                    <a:cubicBezTo>
                      <a:pt x="902673" y="569"/>
                      <a:pt x="1152978" y="-16434"/>
                      <a:pt x="1292734" y="135586"/>
                    </a:cubicBezTo>
                    <a:lnTo>
                      <a:pt x="1295725" y="139635"/>
                    </a:lnTo>
                    <a:lnTo>
                      <a:pt x="1292734" y="145382"/>
                    </a:lnTo>
                    <a:cubicBezTo>
                      <a:pt x="1152978" y="361162"/>
                      <a:pt x="916303" y="503032"/>
                      <a:pt x="647862" y="503032"/>
                    </a:cubicBezTo>
                    <a:cubicBezTo>
                      <a:pt x="379421" y="503032"/>
                      <a:pt x="142746" y="361162"/>
                      <a:pt x="2990" y="145382"/>
                    </a:cubicBezTo>
                    <a:lnTo>
                      <a:pt x="0" y="139635"/>
                    </a:lnTo>
                    <a:lnTo>
                      <a:pt x="2990" y="135586"/>
                    </a:lnTo>
                    <a:cubicBezTo>
                      <a:pt x="142746" y="-16434"/>
                      <a:pt x="365791" y="569"/>
                      <a:pt x="634232" y="569"/>
                    </a:cubicBezTo>
                    <a:close/>
                  </a:path>
                </a:pathLst>
              </a:cu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Ellipszis 232"/>
              <p:cNvSpPr/>
              <p:nvPr/>
            </p:nvSpPr>
            <p:spPr>
              <a:xfrm rot="4589977">
                <a:off x="2080556" y="1883571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Ellipszis 233"/>
              <p:cNvSpPr/>
              <p:nvPr/>
            </p:nvSpPr>
            <p:spPr>
              <a:xfrm rot="6674677">
                <a:off x="2609301" y="1892157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Ellipszis 234"/>
              <p:cNvSpPr/>
              <p:nvPr/>
            </p:nvSpPr>
            <p:spPr>
              <a:xfrm>
                <a:off x="1497076" y="3528932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Ellipszis 235"/>
              <p:cNvSpPr/>
              <p:nvPr/>
            </p:nvSpPr>
            <p:spPr>
              <a:xfrm>
                <a:off x="1596100" y="3656374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7" name="Csoportba foglalás 236"/>
              <p:cNvGrpSpPr/>
              <p:nvPr/>
            </p:nvGrpSpPr>
            <p:grpSpPr>
              <a:xfrm>
                <a:off x="3135941" y="3398365"/>
                <a:ext cx="493685" cy="384862"/>
                <a:chOff x="4292673" y="3204429"/>
                <a:chExt cx="414861" cy="415607"/>
              </a:xfrm>
            </p:grpSpPr>
            <p:sp>
              <p:nvSpPr>
                <p:cNvPr id="268" name="Szabadkézi sokszög 267"/>
                <p:cNvSpPr/>
                <p:nvPr/>
              </p:nvSpPr>
              <p:spPr>
                <a:xfrm>
                  <a:off x="4654779" y="3557771"/>
                  <a:ext cx="52729" cy="4073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Szabadkézi sokszög 268"/>
                <p:cNvSpPr/>
                <p:nvPr/>
              </p:nvSpPr>
              <p:spPr>
                <a:xfrm>
                  <a:off x="4639276" y="3561844"/>
                  <a:ext cx="15504" cy="2951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Szabadkézi sokszög 269"/>
                <p:cNvSpPr/>
                <p:nvPr/>
              </p:nvSpPr>
              <p:spPr>
                <a:xfrm>
                  <a:off x="4605970" y="3564794"/>
                  <a:ext cx="33306" cy="8035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Szabadkézi sokszög 270"/>
                <p:cNvSpPr/>
                <p:nvPr/>
              </p:nvSpPr>
              <p:spPr>
                <a:xfrm>
                  <a:off x="4590411" y="3572829"/>
                  <a:ext cx="15558" cy="5178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Szabadkézi sokszög 271"/>
                <p:cNvSpPr/>
                <p:nvPr/>
              </p:nvSpPr>
              <p:spPr>
                <a:xfrm>
                  <a:off x="4561630" y="3578007"/>
                  <a:ext cx="28782" cy="12541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Szabadkézi sokszög 272"/>
                <p:cNvSpPr/>
                <p:nvPr/>
              </p:nvSpPr>
              <p:spPr>
                <a:xfrm>
                  <a:off x="4549538" y="3590546"/>
                  <a:ext cx="12092" cy="611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Szabadkézi sokszög 273"/>
                <p:cNvSpPr/>
                <p:nvPr/>
              </p:nvSpPr>
              <p:spPr>
                <a:xfrm>
                  <a:off x="4516526" y="3596664"/>
                  <a:ext cx="33012" cy="23372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Ellipszis 274"/>
                <p:cNvSpPr/>
                <p:nvPr/>
              </p:nvSpPr>
              <p:spPr>
                <a:xfrm flipH="1">
                  <a:off x="4292673" y="3268394"/>
                  <a:ext cx="413943" cy="269322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Ellipszis 275"/>
                <p:cNvSpPr/>
                <p:nvPr/>
              </p:nvSpPr>
              <p:spPr>
                <a:xfrm flipH="1">
                  <a:off x="4301092" y="3224713"/>
                  <a:ext cx="397107" cy="269322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Ellipszis 276"/>
                <p:cNvSpPr/>
                <p:nvPr/>
              </p:nvSpPr>
              <p:spPr>
                <a:xfrm rot="16200000" flipH="1">
                  <a:off x="4385756" y="3147252"/>
                  <a:ext cx="234585" cy="39710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Ellipszis 277"/>
                <p:cNvSpPr/>
                <p:nvPr/>
              </p:nvSpPr>
              <p:spPr>
                <a:xfrm rot="5400000" flipH="1">
                  <a:off x="4403940" y="3255313"/>
                  <a:ext cx="191199" cy="2590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Ellipszis 278"/>
                <p:cNvSpPr/>
                <p:nvPr/>
              </p:nvSpPr>
              <p:spPr>
                <a:xfrm flipH="1">
                  <a:off x="4361137" y="3344830"/>
                  <a:ext cx="30252" cy="397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Szabadkézi sokszög 279"/>
                <p:cNvSpPr/>
                <p:nvPr/>
              </p:nvSpPr>
              <p:spPr>
                <a:xfrm rot="16200000" flipH="1">
                  <a:off x="4433167" y="3133236"/>
                  <a:ext cx="139764" cy="397107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Szabadkézi sokszög 280"/>
                <p:cNvSpPr/>
                <p:nvPr/>
              </p:nvSpPr>
              <p:spPr>
                <a:xfrm rot="5400000" flipH="1">
                  <a:off x="4401662" y="3101328"/>
                  <a:ext cx="202772" cy="408973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Ellipszis 281"/>
                <p:cNvSpPr/>
                <p:nvPr/>
              </p:nvSpPr>
              <p:spPr>
                <a:xfrm flipH="1">
                  <a:off x="4427921" y="3374539"/>
                  <a:ext cx="36202" cy="38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8" name="Szabadkézi sokszög 237"/>
              <p:cNvSpPr/>
              <p:nvPr/>
            </p:nvSpPr>
            <p:spPr>
              <a:xfrm rot="5340000">
                <a:off x="2175961" y="3437985"/>
                <a:ext cx="1113818" cy="2129340"/>
              </a:xfrm>
              <a:custGeom>
                <a:avLst/>
                <a:gdLst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42269 w 1133902"/>
                  <a:gd name="connsiteY20" fmla="*/ 991465 h 2224902"/>
                  <a:gd name="connsiteX21" fmla="*/ 381436 w 1133902"/>
                  <a:gd name="connsiteY21" fmla="*/ 888991 h 2224902"/>
                  <a:gd name="connsiteX22" fmla="*/ 404258 w 1133902"/>
                  <a:gd name="connsiteY22" fmla="*/ 872315 h 2224902"/>
                  <a:gd name="connsiteX23" fmla="*/ 409543 w 1133902"/>
                  <a:gd name="connsiteY23" fmla="*/ 847292 h 2224902"/>
                  <a:gd name="connsiteX24" fmla="*/ 437442 w 1133902"/>
                  <a:gd name="connsiteY24" fmla="*/ 805299 h 2224902"/>
                  <a:gd name="connsiteX25" fmla="*/ 28674 w 1133902"/>
                  <a:gd name="connsiteY2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81436 w 1133902"/>
                  <a:gd name="connsiteY20" fmla="*/ 888991 h 2224902"/>
                  <a:gd name="connsiteX21" fmla="*/ 404258 w 1133902"/>
                  <a:gd name="connsiteY21" fmla="*/ 872315 h 2224902"/>
                  <a:gd name="connsiteX22" fmla="*/ 409543 w 1133902"/>
                  <a:gd name="connsiteY22" fmla="*/ 847292 h 2224902"/>
                  <a:gd name="connsiteX23" fmla="*/ 437442 w 1133902"/>
                  <a:gd name="connsiteY23" fmla="*/ 805299 h 2224902"/>
                  <a:gd name="connsiteX24" fmla="*/ 28674 w 1133902"/>
                  <a:gd name="connsiteY24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81436 w 1133902"/>
                  <a:gd name="connsiteY19" fmla="*/ 888991 h 2224902"/>
                  <a:gd name="connsiteX20" fmla="*/ 404258 w 1133902"/>
                  <a:gd name="connsiteY20" fmla="*/ 872315 h 2224902"/>
                  <a:gd name="connsiteX21" fmla="*/ 409543 w 1133902"/>
                  <a:gd name="connsiteY21" fmla="*/ 847292 h 2224902"/>
                  <a:gd name="connsiteX22" fmla="*/ 437442 w 1133902"/>
                  <a:gd name="connsiteY22" fmla="*/ 805299 h 2224902"/>
                  <a:gd name="connsiteX23" fmla="*/ 28674 w 1133902"/>
                  <a:gd name="connsiteY23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09543 w 1133902"/>
                  <a:gd name="connsiteY20" fmla="*/ 847292 h 2224902"/>
                  <a:gd name="connsiteX21" fmla="*/ 437442 w 1133902"/>
                  <a:gd name="connsiteY21" fmla="*/ 805299 h 2224902"/>
                  <a:gd name="connsiteX22" fmla="*/ 28674 w 1133902"/>
                  <a:gd name="connsiteY22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37442 w 1133902"/>
                  <a:gd name="connsiteY20" fmla="*/ 805299 h 2224902"/>
                  <a:gd name="connsiteX21" fmla="*/ 28674 w 1133902"/>
                  <a:gd name="connsiteY21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37442 w 1133902"/>
                  <a:gd name="connsiteY19" fmla="*/ 805299 h 2224902"/>
                  <a:gd name="connsiteX20" fmla="*/ 28674 w 1133902"/>
                  <a:gd name="connsiteY20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37442 w 1133902"/>
                  <a:gd name="connsiteY17" fmla="*/ 805299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761739 w 1133902"/>
                  <a:gd name="connsiteY9" fmla="*/ 1512408 h 2224902"/>
                  <a:gd name="connsiteX10" fmla="*/ 1084883 w 1133902"/>
                  <a:gd name="connsiteY10" fmla="*/ 1728257 h 2224902"/>
                  <a:gd name="connsiteX11" fmla="*/ 1082318 w 1133902"/>
                  <a:gd name="connsiteY11" fmla="*/ 1918177 h 2224902"/>
                  <a:gd name="connsiteX12" fmla="*/ 1071787 w 1133902"/>
                  <a:gd name="connsiteY12" fmla="*/ 1928591 h 2224902"/>
                  <a:gd name="connsiteX13" fmla="*/ 0 w 1133902"/>
                  <a:gd name="connsiteY13" fmla="*/ 2217799 h 2224902"/>
                  <a:gd name="connsiteX14" fmla="*/ 665295 w 1133902"/>
                  <a:gd name="connsiteY14" fmla="*/ 1821482 h 2224902"/>
                  <a:gd name="connsiteX15" fmla="*/ 456443 w 1133902"/>
                  <a:gd name="connsiteY15" fmla="*/ 1332156 h 2224902"/>
                  <a:gd name="connsiteX16" fmla="*/ 461152 w 1133902"/>
                  <a:gd name="connsiteY16" fmla="*/ 805332 h 2224902"/>
                  <a:gd name="connsiteX17" fmla="*/ 823818 w 1133902"/>
                  <a:gd name="connsiteY17" fmla="*/ 443852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543458 w 1133902"/>
                  <a:gd name="connsiteY7" fmla="*/ 111044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543458 w 1133902"/>
                  <a:gd name="connsiteY6" fmla="*/ 1110446 h 2224902"/>
                  <a:gd name="connsiteX7" fmla="*/ 761739 w 1133902"/>
                  <a:gd name="connsiteY7" fmla="*/ 1512408 h 2224902"/>
                  <a:gd name="connsiteX8" fmla="*/ 1084883 w 1133902"/>
                  <a:gd name="connsiteY8" fmla="*/ 1728257 h 2224902"/>
                  <a:gd name="connsiteX9" fmla="*/ 1082318 w 1133902"/>
                  <a:gd name="connsiteY9" fmla="*/ 1918177 h 2224902"/>
                  <a:gd name="connsiteX10" fmla="*/ 1071787 w 1133902"/>
                  <a:gd name="connsiteY10" fmla="*/ 1928591 h 2224902"/>
                  <a:gd name="connsiteX11" fmla="*/ 0 w 1133902"/>
                  <a:gd name="connsiteY11" fmla="*/ 2217799 h 2224902"/>
                  <a:gd name="connsiteX12" fmla="*/ 665295 w 1133902"/>
                  <a:gd name="connsiteY12" fmla="*/ 1821482 h 2224902"/>
                  <a:gd name="connsiteX13" fmla="*/ 456443 w 1133902"/>
                  <a:gd name="connsiteY13" fmla="*/ 1332156 h 2224902"/>
                  <a:gd name="connsiteX14" fmla="*/ 461152 w 1133902"/>
                  <a:gd name="connsiteY14" fmla="*/ 805332 h 2224902"/>
                  <a:gd name="connsiteX15" fmla="*/ 823818 w 1133902"/>
                  <a:gd name="connsiteY15" fmla="*/ 443852 h 2224902"/>
                  <a:gd name="connsiteX16" fmla="*/ 28674 w 1133902"/>
                  <a:gd name="connsiteY16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43458 w 1133902"/>
                  <a:gd name="connsiteY5" fmla="*/ 1110446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39286 w 1133902"/>
                  <a:gd name="connsiteY14" fmla="*/ 426642 h 2224902"/>
                  <a:gd name="connsiteX15" fmla="*/ 28674 w 1133902"/>
                  <a:gd name="connsiteY15" fmla="*/ 5494 h 2224902"/>
                  <a:gd name="connsiteX0" fmla="*/ 0 w 1105228"/>
                  <a:gd name="connsiteY0" fmla="*/ 5494 h 2144045"/>
                  <a:gd name="connsiteX1" fmla="*/ 1060429 w 1105228"/>
                  <a:gd name="connsiteY1" fmla="*/ 311021 h 2144045"/>
                  <a:gd name="connsiteX2" fmla="*/ 1070618 w 1105228"/>
                  <a:gd name="connsiteY2" fmla="*/ 320992 h 2144045"/>
                  <a:gd name="connsiteX3" fmla="*/ 1067403 w 1105228"/>
                  <a:gd name="connsiteY3" fmla="*/ 495876 h 2144045"/>
                  <a:gd name="connsiteX4" fmla="*/ 771966 w 1105228"/>
                  <a:gd name="connsiteY4" fmla="*/ 710494 h 2144045"/>
                  <a:gd name="connsiteX5" fmla="*/ 508713 w 1105228"/>
                  <a:gd name="connsiteY5" fmla="*/ 1063755 h 2144045"/>
                  <a:gd name="connsiteX6" fmla="*/ 760428 w 1105228"/>
                  <a:gd name="connsiteY6" fmla="*/ 1497432 h 2144045"/>
                  <a:gd name="connsiteX7" fmla="*/ 1056209 w 1105228"/>
                  <a:gd name="connsiteY7" fmla="*/ 1728257 h 2144045"/>
                  <a:gd name="connsiteX8" fmla="*/ 1053644 w 1105228"/>
                  <a:gd name="connsiteY8" fmla="*/ 1918177 h 2144045"/>
                  <a:gd name="connsiteX9" fmla="*/ 1043113 w 1105228"/>
                  <a:gd name="connsiteY9" fmla="*/ 1928591 h 2144045"/>
                  <a:gd name="connsiteX10" fmla="*/ 16126 w 1105228"/>
                  <a:gd name="connsiteY10" fmla="*/ 2134635 h 2144045"/>
                  <a:gd name="connsiteX11" fmla="*/ 654344 w 1105228"/>
                  <a:gd name="connsiteY11" fmla="*/ 1771387 h 2144045"/>
                  <a:gd name="connsiteX12" fmla="*/ 383511 w 1105228"/>
                  <a:gd name="connsiteY12" fmla="*/ 1342914 h 2144045"/>
                  <a:gd name="connsiteX13" fmla="*/ 412134 w 1105228"/>
                  <a:gd name="connsiteY13" fmla="*/ 804926 h 2144045"/>
                  <a:gd name="connsiteX14" fmla="*/ 710612 w 1105228"/>
                  <a:gd name="connsiteY14" fmla="*/ 426642 h 2144045"/>
                  <a:gd name="connsiteX15" fmla="*/ 0 w 1105228"/>
                  <a:gd name="connsiteY15" fmla="*/ 5494 h 2144045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724755 w 1119371"/>
                  <a:gd name="connsiteY14" fmla="*/ 36190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573243 w 1119371"/>
                  <a:gd name="connsiteY11" fmla="*/ 1696117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69310 w 1089102"/>
                  <a:gd name="connsiteY0" fmla="*/ 7056 h 2068963"/>
                  <a:gd name="connsiteX1" fmla="*/ 1044303 w 1089102"/>
                  <a:gd name="connsiteY1" fmla="*/ 235939 h 2068963"/>
                  <a:gd name="connsiteX2" fmla="*/ 1054492 w 1089102"/>
                  <a:gd name="connsiteY2" fmla="*/ 245910 h 2068963"/>
                  <a:gd name="connsiteX3" fmla="*/ 1051277 w 1089102"/>
                  <a:gd name="connsiteY3" fmla="*/ 420794 h 2068963"/>
                  <a:gd name="connsiteX4" fmla="*/ 755840 w 1089102"/>
                  <a:gd name="connsiteY4" fmla="*/ 635412 h 2068963"/>
                  <a:gd name="connsiteX5" fmla="*/ 492587 w 1089102"/>
                  <a:gd name="connsiteY5" fmla="*/ 988673 h 2068963"/>
                  <a:gd name="connsiteX6" fmla="*/ 744302 w 1089102"/>
                  <a:gd name="connsiteY6" fmla="*/ 1422350 h 2068963"/>
                  <a:gd name="connsiteX7" fmla="*/ 1040083 w 1089102"/>
                  <a:gd name="connsiteY7" fmla="*/ 1653175 h 2068963"/>
                  <a:gd name="connsiteX8" fmla="*/ 1037518 w 1089102"/>
                  <a:gd name="connsiteY8" fmla="*/ 1843095 h 2068963"/>
                  <a:gd name="connsiteX9" fmla="*/ 1026987 w 1089102"/>
                  <a:gd name="connsiteY9" fmla="*/ 1853509 h 2068963"/>
                  <a:gd name="connsiteX10" fmla="*/ 0 w 1089102"/>
                  <a:gd name="connsiteY10" fmla="*/ 2059553 h 2068963"/>
                  <a:gd name="connsiteX11" fmla="*/ 542974 w 1089102"/>
                  <a:gd name="connsiteY11" fmla="*/ 1685773 h 2068963"/>
                  <a:gd name="connsiteX12" fmla="*/ 367385 w 1089102"/>
                  <a:gd name="connsiteY12" fmla="*/ 1267832 h 2068963"/>
                  <a:gd name="connsiteX13" fmla="*/ 396008 w 1089102"/>
                  <a:gd name="connsiteY13" fmla="*/ 729844 h 2068963"/>
                  <a:gd name="connsiteX14" fmla="*/ 620849 w 1089102"/>
                  <a:gd name="connsiteY14" fmla="*/ 345830 h 2068963"/>
                  <a:gd name="connsiteX15" fmla="*/ 69310 w 1089102"/>
                  <a:gd name="connsiteY15" fmla="*/ 7056 h 2068963"/>
                  <a:gd name="connsiteX0" fmla="*/ 0 w 1110699"/>
                  <a:gd name="connsiteY0" fmla="*/ 6792 h 2079153"/>
                  <a:gd name="connsiteX1" fmla="*/ 1065900 w 1110699"/>
                  <a:gd name="connsiteY1" fmla="*/ 246129 h 2079153"/>
                  <a:gd name="connsiteX2" fmla="*/ 1076089 w 1110699"/>
                  <a:gd name="connsiteY2" fmla="*/ 256100 h 2079153"/>
                  <a:gd name="connsiteX3" fmla="*/ 1072874 w 1110699"/>
                  <a:gd name="connsiteY3" fmla="*/ 430984 h 2079153"/>
                  <a:gd name="connsiteX4" fmla="*/ 777437 w 1110699"/>
                  <a:gd name="connsiteY4" fmla="*/ 645602 h 2079153"/>
                  <a:gd name="connsiteX5" fmla="*/ 514184 w 1110699"/>
                  <a:gd name="connsiteY5" fmla="*/ 998863 h 2079153"/>
                  <a:gd name="connsiteX6" fmla="*/ 765899 w 1110699"/>
                  <a:gd name="connsiteY6" fmla="*/ 1432540 h 2079153"/>
                  <a:gd name="connsiteX7" fmla="*/ 1061680 w 1110699"/>
                  <a:gd name="connsiteY7" fmla="*/ 1663365 h 2079153"/>
                  <a:gd name="connsiteX8" fmla="*/ 1059115 w 1110699"/>
                  <a:gd name="connsiteY8" fmla="*/ 1853285 h 2079153"/>
                  <a:gd name="connsiteX9" fmla="*/ 1048584 w 1110699"/>
                  <a:gd name="connsiteY9" fmla="*/ 1863699 h 2079153"/>
                  <a:gd name="connsiteX10" fmla="*/ 21597 w 1110699"/>
                  <a:gd name="connsiteY10" fmla="*/ 2069743 h 2079153"/>
                  <a:gd name="connsiteX11" fmla="*/ 564571 w 1110699"/>
                  <a:gd name="connsiteY11" fmla="*/ 1695963 h 2079153"/>
                  <a:gd name="connsiteX12" fmla="*/ 388982 w 1110699"/>
                  <a:gd name="connsiteY12" fmla="*/ 1278022 h 2079153"/>
                  <a:gd name="connsiteX13" fmla="*/ 417605 w 1110699"/>
                  <a:gd name="connsiteY13" fmla="*/ 740034 h 2079153"/>
                  <a:gd name="connsiteX14" fmla="*/ 642446 w 1110699"/>
                  <a:gd name="connsiteY14" fmla="*/ 356020 h 2079153"/>
                  <a:gd name="connsiteX15" fmla="*/ 0 w 1110699"/>
                  <a:gd name="connsiteY15" fmla="*/ 6792 h 2079153"/>
                  <a:gd name="connsiteX0" fmla="*/ 0 w 1110699"/>
                  <a:gd name="connsiteY0" fmla="*/ 6792 h 2069743"/>
                  <a:gd name="connsiteX1" fmla="*/ 1065900 w 1110699"/>
                  <a:gd name="connsiteY1" fmla="*/ 246129 h 2069743"/>
                  <a:gd name="connsiteX2" fmla="*/ 1076089 w 1110699"/>
                  <a:gd name="connsiteY2" fmla="*/ 256100 h 2069743"/>
                  <a:gd name="connsiteX3" fmla="*/ 1072874 w 1110699"/>
                  <a:gd name="connsiteY3" fmla="*/ 430984 h 2069743"/>
                  <a:gd name="connsiteX4" fmla="*/ 777437 w 1110699"/>
                  <a:gd name="connsiteY4" fmla="*/ 645602 h 2069743"/>
                  <a:gd name="connsiteX5" fmla="*/ 514184 w 1110699"/>
                  <a:gd name="connsiteY5" fmla="*/ 998863 h 2069743"/>
                  <a:gd name="connsiteX6" fmla="*/ 765899 w 1110699"/>
                  <a:gd name="connsiteY6" fmla="*/ 1432540 h 2069743"/>
                  <a:gd name="connsiteX7" fmla="*/ 1061680 w 1110699"/>
                  <a:gd name="connsiteY7" fmla="*/ 1663365 h 2069743"/>
                  <a:gd name="connsiteX8" fmla="*/ 1059115 w 1110699"/>
                  <a:gd name="connsiteY8" fmla="*/ 1853285 h 2069743"/>
                  <a:gd name="connsiteX9" fmla="*/ 21597 w 1110699"/>
                  <a:gd name="connsiteY9" fmla="*/ 2069743 h 2069743"/>
                  <a:gd name="connsiteX10" fmla="*/ 564571 w 1110699"/>
                  <a:gd name="connsiteY10" fmla="*/ 1695963 h 2069743"/>
                  <a:gd name="connsiteX11" fmla="*/ 388982 w 1110699"/>
                  <a:gd name="connsiteY11" fmla="*/ 1278022 h 2069743"/>
                  <a:gd name="connsiteX12" fmla="*/ 417605 w 1110699"/>
                  <a:gd name="connsiteY12" fmla="*/ 740034 h 2069743"/>
                  <a:gd name="connsiteX13" fmla="*/ 642446 w 1110699"/>
                  <a:gd name="connsiteY13" fmla="*/ 356020 h 2069743"/>
                  <a:gd name="connsiteX14" fmla="*/ 0 w 1110699"/>
                  <a:gd name="connsiteY14" fmla="*/ 6792 h 2069743"/>
                  <a:gd name="connsiteX0" fmla="*/ 0 w 1110699"/>
                  <a:gd name="connsiteY0" fmla="*/ 6792 h 2069831"/>
                  <a:gd name="connsiteX1" fmla="*/ 1065900 w 1110699"/>
                  <a:gd name="connsiteY1" fmla="*/ 246129 h 2069831"/>
                  <a:gd name="connsiteX2" fmla="*/ 1076089 w 1110699"/>
                  <a:gd name="connsiteY2" fmla="*/ 256100 h 2069831"/>
                  <a:gd name="connsiteX3" fmla="*/ 1072874 w 1110699"/>
                  <a:gd name="connsiteY3" fmla="*/ 430984 h 2069831"/>
                  <a:gd name="connsiteX4" fmla="*/ 777437 w 1110699"/>
                  <a:gd name="connsiteY4" fmla="*/ 645602 h 2069831"/>
                  <a:gd name="connsiteX5" fmla="*/ 514184 w 1110699"/>
                  <a:gd name="connsiteY5" fmla="*/ 998863 h 2069831"/>
                  <a:gd name="connsiteX6" fmla="*/ 765899 w 1110699"/>
                  <a:gd name="connsiteY6" fmla="*/ 1432540 h 2069831"/>
                  <a:gd name="connsiteX7" fmla="*/ 1061680 w 1110699"/>
                  <a:gd name="connsiteY7" fmla="*/ 1663365 h 2069831"/>
                  <a:gd name="connsiteX8" fmla="*/ 21597 w 1110699"/>
                  <a:gd name="connsiteY8" fmla="*/ 2069743 h 2069831"/>
                  <a:gd name="connsiteX9" fmla="*/ 564571 w 1110699"/>
                  <a:gd name="connsiteY9" fmla="*/ 1695963 h 2069831"/>
                  <a:gd name="connsiteX10" fmla="*/ 388982 w 1110699"/>
                  <a:gd name="connsiteY10" fmla="*/ 1278022 h 2069831"/>
                  <a:gd name="connsiteX11" fmla="*/ 417605 w 1110699"/>
                  <a:gd name="connsiteY11" fmla="*/ 740034 h 2069831"/>
                  <a:gd name="connsiteX12" fmla="*/ 642446 w 1110699"/>
                  <a:gd name="connsiteY12" fmla="*/ 356020 h 2069831"/>
                  <a:gd name="connsiteX13" fmla="*/ 0 w 1110699"/>
                  <a:gd name="connsiteY13" fmla="*/ 6792 h 2069831"/>
                  <a:gd name="connsiteX0" fmla="*/ 0 w 1110699"/>
                  <a:gd name="connsiteY0" fmla="*/ 6792 h 2105904"/>
                  <a:gd name="connsiteX1" fmla="*/ 1065900 w 1110699"/>
                  <a:gd name="connsiteY1" fmla="*/ 246129 h 2105904"/>
                  <a:gd name="connsiteX2" fmla="*/ 1076089 w 1110699"/>
                  <a:gd name="connsiteY2" fmla="*/ 256100 h 2105904"/>
                  <a:gd name="connsiteX3" fmla="*/ 1072874 w 1110699"/>
                  <a:gd name="connsiteY3" fmla="*/ 430984 h 2105904"/>
                  <a:gd name="connsiteX4" fmla="*/ 777437 w 1110699"/>
                  <a:gd name="connsiteY4" fmla="*/ 645602 h 2105904"/>
                  <a:gd name="connsiteX5" fmla="*/ 514184 w 1110699"/>
                  <a:gd name="connsiteY5" fmla="*/ 998863 h 2105904"/>
                  <a:gd name="connsiteX6" fmla="*/ 765899 w 1110699"/>
                  <a:gd name="connsiteY6" fmla="*/ 1432540 h 2105904"/>
                  <a:gd name="connsiteX7" fmla="*/ 1061680 w 1110699"/>
                  <a:gd name="connsiteY7" fmla="*/ 1663365 h 2105904"/>
                  <a:gd name="connsiteX8" fmla="*/ 596835 w 1110699"/>
                  <a:gd name="connsiteY8" fmla="*/ 2067169 h 2105904"/>
                  <a:gd name="connsiteX9" fmla="*/ 21597 w 1110699"/>
                  <a:gd name="connsiteY9" fmla="*/ 2069743 h 2105904"/>
                  <a:gd name="connsiteX10" fmla="*/ 564571 w 1110699"/>
                  <a:gd name="connsiteY10" fmla="*/ 1695963 h 2105904"/>
                  <a:gd name="connsiteX11" fmla="*/ 388982 w 1110699"/>
                  <a:gd name="connsiteY11" fmla="*/ 1278022 h 2105904"/>
                  <a:gd name="connsiteX12" fmla="*/ 417605 w 1110699"/>
                  <a:gd name="connsiteY12" fmla="*/ 740034 h 2105904"/>
                  <a:gd name="connsiteX13" fmla="*/ 642446 w 1110699"/>
                  <a:gd name="connsiteY13" fmla="*/ 356020 h 2105904"/>
                  <a:gd name="connsiteX14" fmla="*/ 0 w 1110699"/>
                  <a:gd name="connsiteY14" fmla="*/ 6792 h 2105904"/>
                  <a:gd name="connsiteX0" fmla="*/ 0 w 1110699"/>
                  <a:gd name="connsiteY0" fmla="*/ 6792 h 2135904"/>
                  <a:gd name="connsiteX1" fmla="*/ 1065900 w 1110699"/>
                  <a:gd name="connsiteY1" fmla="*/ 246129 h 2135904"/>
                  <a:gd name="connsiteX2" fmla="*/ 1076089 w 1110699"/>
                  <a:gd name="connsiteY2" fmla="*/ 256100 h 2135904"/>
                  <a:gd name="connsiteX3" fmla="*/ 1072874 w 1110699"/>
                  <a:gd name="connsiteY3" fmla="*/ 430984 h 2135904"/>
                  <a:gd name="connsiteX4" fmla="*/ 777437 w 1110699"/>
                  <a:gd name="connsiteY4" fmla="*/ 645602 h 2135904"/>
                  <a:gd name="connsiteX5" fmla="*/ 514184 w 1110699"/>
                  <a:gd name="connsiteY5" fmla="*/ 998863 h 2135904"/>
                  <a:gd name="connsiteX6" fmla="*/ 765899 w 1110699"/>
                  <a:gd name="connsiteY6" fmla="*/ 1432540 h 2135904"/>
                  <a:gd name="connsiteX7" fmla="*/ 1061680 w 1110699"/>
                  <a:gd name="connsiteY7" fmla="*/ 1663365 h 2135904"/>
                  <a:gd name="connsiteX8" fmla="*/ 596835 w 1110699"/>
                  <a:gd name="connsiteY8" fmla="*/ 2067169 h 2135904"/>
                  <a:gd name="connsiteX9" fmla="*/ 20704 w 1110699"/>
                  <a:gd name="connsiteY9" fmla="*/ 2121895 h 2135904"/>
                  <a:gd name="connsiteX10" fmla="*/ 564571 w 1110699"/>
                  <a:gd name="connsiteY10" fmla="*/ 1695963 h 2135904"/>
                  <a:gd name="connsiteX11" fmla="*/ 388982 w 1110699"/>
                  <a:gd name="connsiteY11" fmla="*/ 1278022 h 2135904"/>
                  <a:gd name="connsiteX12" fmla="*/ 417605 w 1110699"/>
                  <a:gd name="connsiteY12" fmla="*/ 740034 h 2135904"/>
                  <a:gd name="connsiteX13" fmla="*/ 642446 w 1110699"/>
                  <a:gd name="connsiteY13" fmla="*/ 356020 h 2135904"/>
                  <a:gd name="connsiteX14" fmla="*/ 0 w 1110699"/>
                  <a:gd name="connsiteY14" fmla="*/ 6792 h 2135904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642446 w 1110699"/>
                  <a:gd name="connsiteY13" fmla="*/ 356020 h 2100528"/>
                  <a:gd name="connsiteX14" fmla="*/ 0 w 1110699"/>
                  <a:gd name="connsiteY14" fmla="*/ 6792 h 2100528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562721 w 1110699"/>
                  <a:gd name="connsiteY13" fmla="*/ 360311 h 2100528"/>
                  <a:gd name="connsiteX14" fmla="*/ 0 w 1110699"/>
                  <a:gd name="connsiteY14" fmla="*/ 6792 h 2100528"/>
                  <a:gd name="connsiteX0" fmla="*/ 55103 w 1083170"/>
                  <a:gd name="connsiteY0" fmla="*/ 6830 h 2099074"/>
                  <a:gd name="connsiteX1" fmla="*/ 1038371 w 1083170"/>
                  <a:gd name="connsiteY1" fmla="*/ 244675 h 2099074"/>
                  <a:gd name="connsiteX2" fmla="*/ 1048560 w 1083170"/>
                  <a:gd name="connsiteY2" fmla="*/ 254646 h 2099074"/>
                  <a:gd name="connsiteX3" fmla="*/ 1045345 w 1083170"/>
                  <a:gd name="connsiteY3" fmla="*/ 429530 h 2099074"/>
                  <a:gd name="connsiteX4" fmla="*/ 749908 w 1083170"/>
                  <a:gd name="connsiteY4" fmla="*/ 644148 h 2099074"/>
                  <a:gd name="connsiteX5" fmla="*/ 486655 w 1083170"/>
                  <a:gd name="connsiteY5" fmla="*/ 997409 h 2099074"/>
                  <a:gd name="connsiteX6" fmla="*/ 738370 w 1083170"/>
                  <a:gd name="connsiteY6" fmla="*/ 1431086 h 2099074"/>
                  <a:gd name="connsiteX7" fmla="*/ 1034151 w 1083170"/>
                  <a:gd name="connsiteY7" fmla="*/ 1661911 h 2099074"/>
                  <a:gd name="connsiteX8" fmla="*/ 569306 w 1083170"/>
                  <a:gd name="connsiteY8" fmla="*/ 2065715 h 2099074"/>
                  <a:gd name="connsiteX9" fmla="*/ 55 w 1083170"/>
                  <a:gd name="connsiteY9" fmla="*/ 2052397 h 2099074"/>
                  <a:gd name="connsiteX10" fmla="*/ 537042 w 1083170"/>
                  <a:gd name="connsiteY10" fmla="*/ 1694509 h 2099074"/>
                  <a:gd name="connsiteX11" fmla="*/ 361453 w 1083170"/>
                  <a:gd name="connsiteY11" fmla="*/ 1276568 h 2099074"/>
                  <a:gd name="connsiteX12" fmla="*/ 390076 w 1083170"/>
                  <a:gd name="connsiteY12" fmla="*/ 738580 h 2099074"/>
                  <a:gd name="connsiteX13" fmla="*/ 535192 w 1083170"/>
                  <a:gd name="connsiteY13" fmla="*/ 358857 h 2099074"/>
                  <a:gd name="connsiteX14" fmla="*/ 55103 w 1083170"/>
                  <a:gd name="connsiteY14" fmla="*/ 6830 h 2099074"/>
                  <a:gd name="connsiteX0" fmla="*/ 39010 w 1067077"/>
                  <a:gd name="connsiteY0" fmla="*/ 6830 h 2109299"/>
                  <a:gd name="connsiteX1" fmla="*/ 1022278 w 1067077"/>
                  <a:gd name="connsiteY1" fmla="*/ 244675 h 2109299"/>
                  <a:gd name="connsiteX2" fmla="*/ 1032467 w 1067077"/>
                  <a:gd name="connsiteY2" fmla="*/ 254646 h 2109299"/>
                  <a:gd name="connsiteX3" fmla="*/ 1029252 w 1067077"/>
                  <a:gd name="connsiteY3" fmla="*/ 429530 h 2109299"/>
                  <a:gd name="connsiteX4" fmla="*/ 733815 w 1067077"/>
                  <a:gd name="connsiteY4" fmla="*/ 644148 h 2109299"/>
                  <a:gd name="connsiteX5" fmla="*/ 470562 w 1067077"/>
                  <a:gd name="connsiteY5" fmla="*/ 997409 h 2109299"/>
                  <a:gd name="connsiteX6" fmla="*/ 722277 w 1067077"/>
                  <a:gd name="connsiteY6" fmla="*/ 1431086 h 2109299"/>
                  <a:gd name="connsiteX7" fmla="*/ 1018058 w 1067077"/>
                  <a:gd name="connsiteY7" fmla="*/ 1661911 h 2109299"/>
                  <a:gd name="connsiteX8" fmla="*/ 553213 w 1067077"/>
                  <a:gd name="connsiteY8" fmla="*/ 2065715 h 2109299"/>
                  <a:gd name="connsiteX9" fmla="*/ 56 w 1067077"/>
                  <a:gd name="connsiteY9" fmla="*/ 2078327 h 2109299"/>
                  <a:gd name="connsiteX10" fmla="*/ 520949 w 1067077"/>
                  <a:gd name="connsiteY10" fmla="*/ 1694509 h 2109299"/>
                  <a:gd name="connsiteX11" fmla="*/ 345360 w 1067077"/>
                  <a:gd name="connsiteY11" fmla="*/ 1276568 h 2109299"/>
                  <a:gd name="connsiteX12" fmla="*/ 373983 w 1067077"/>
                  <a:gd name="connsiteY12" fmla="*/ 738580 h 2109299"/>
                  <a:gd name="connsiteX13" fmla="*/ 519099 w 1067077"/>
                  <a:gd name="connsiteY13" fmla="*/ 358857 h 2109299"/>
                  <a:gd name="connsiteX14" fmla="*/ 39010 w 1067077"/>
                  <a:gd name="connsiteY14" fmla="*/ 6830 h 210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077" h="2109299">
                    <a:moveTo>
                      <a:pt x="39010" y="6830"/>
                    </a:moveTo>
                    <a:cubicBezTo>
                      <a:pt x="88160" y="-43392"/>
                      <a:pt x="974903" y="198312"/>
                      <a:pt x="1022278" y="244675"/>
                    </a:cubicBezTo>
                    <a:lnTo>
                      <a:pt x="1032467" y="254646"/>
                    </a:lnTo>
                    <a:cubicBezTo>
                      <a:pt x="1079841" y="301010"/>
                      <a:pt x="1078402" y="379307"/>
                      <a:pt x="1029252" y="429530"/>
                    </a:cubicBezTo>
                    <a:lnTo>
                      <a:pt x="733815" y="644148"/>
                    </a:lnTo>
                    <a:cubicBezTo>
                      <a:pt x="641712" y="746576"/>
                      <a:pt x="467583" y="816999"/>
                      <a:pt x="470562" y="997409"/>
                    </a:cubicBezTo>
                    <a:cubicBezTo>
                      <a:pt x="444019" y="1153302"/>
                      <a:pt x="612566" y="1307679"/>
                      <a:pt x="722277" y="1431086"/>
                    </a:cubicBezTo>
                    <a:lnTo>
                      <a:pt x="1018058" y="1661911"/>
                    </a:lnTo>
                    <a:cubicBezTo>
                      <a:pt x="990436" y="1735286"/>
                      <a:pt x="722880" y="1996312"/>
                      <a:pt x="553213" y="2065715"/>
                    </a:cubicBezTo>
                    <a:cubicBezTo>
                      <a:pt x="383546" y="2135118"/>
                      <a:pt x="5988" y="2107798"/>
                      <a:pt x="56" y="2078327"/>
                    </a:cubicBezTo>
                    <a:cubicBezTo>
                      <a:pt x="-5876" y="2048856"/>
                      <a:pt x="463398" y="1828135"/>
                      <a:pt x="520949" y="1694509"/>
                    </a:cubicBezTo>
                    <a:cubicBezTo>
                      <a:pt x="578500" y="1560883"/>
                      <a:pt x="447494" y="1427107"/>
                      <a:pt x="345360" y="1276568"/>
                    </a:cubicBezTo>
                    <a:cubicBezTo>
                      <a:pt x="259772" y="1135411"/>
                      <a:pt x="255433" y="894603"/>
                      <a:pt x="373983" y="738580"/>
                    </a:cubicBezTo>
                    <a:cubicBezTo>
                      <a:pt x="470236" y="573661"/>
                      <a:pt x="500244" y="458495"/>
                      <a:pt x="519099" y="358857"/>
                    </a:cubicBezTo>
                    <a:cubicBezTo>
                      <a:pt x="492126" y="276252"/>
                      <a:pt x="385022" y="245999"/>
                      <a:pt x="39010" y="68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Szabadkézi sokszög 238"/>
              <p:cNvSpPr/>
              <p:nvPr/>
            </p:nvSpPr>
            <p:spPr>
              <a:xfrm>
                <a:off x="2094037" y="5164781"/>
                <a:ext cx="1400086" cy="669074"/>
              </a:xfrm>
              <a:custGeom>
                <a:avLst/>
                <a:gdLst>
                  <a:gd name="connsiteX0" fmla="*/ 0 w 1507423"/>
                  <a:gd name="connsiteY0" fmla="*/ 0 h 774397"/>
                  <a:gd name="connsiteX1" fmla="*/ 69055 w 1507423"/>
                  <a:gd name="connsiteY1" fmla="*/ 0 h 774397"/>
                  <a:gd name="connsiteX2" fmla="*/ 171627 w 1507423"/>
                  <a:gd name="connsiteY2" fmla="*/ 58623 h 774397"/>
                  <a:gd name="connsiteX3" fmla="*/ 729377 w 1507423"/>
                  <a:gd name="connsiteY3" fmla="*/ 215417 h 774397"/>
                  <a:gd name="connsiteX4" fmla="*/ 1379478 w 1507423"/>
                  <a:gd name="connsiteY4" fmla="*/ 51864 h 774397"/>
                  <a:gd name="connsiteX5" fmla="*/ 1471182 w 1507423"/>
                  <a:gd name="connsiteY5" fmla="*/ 0 h 774397"/>
                  <a:gd name="connsiteX6" fmla="*/ 1507423 w 1507423"/>
                  <a:gd name="connsiteY6" fmla="*/ 0 h 774397"/>
                  <a:gd name="connsiteX7" fmla="*/ 1507423 w 1507423"/>
                  <a:gd name="connsiteY7" fmla="*/ 774397 h 774397"/>
                  <a:gd name="connsiteX8" fmla="*/ 0 w 1507423"/>
                  <a:gd name="connsiteY8" fmla="*/ 774397 h 774397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86966 w 1514911"/>
                  <a:gd name="connsiteY4" fmla="*/ 92098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90709 w 1514911"/>
                  <a:gd name="connsiteY4" fmla="*/ 70152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478670 w 1514911"/>
                  <a:gd name="connsiteY5" fmla="*/ 51207 h 825604"/>
                  <a:gd name="connsiteX6" fmla="*/ 1514911 w 1514911"/>
                  <a:gd name="connsiteY6" fmla="*/ 0 h 825604"/>
                  <a:gd name="connsiteX7" fmla="*/ 1514911 w 1514911"/>
                  <a:gd name="connsiteY7" fmla="*/ 825604 h 825604"/>
                  <a:gd name="connsiteX8" fmla="*/ 7488 w 1514911"/>
                  <a:gd name="connsiteY8" fmla="*/ 825604 h 825604"/>
                  <a:gd name="connsiteX9" fmla="*/ 0 w 1514911"/>
                  <a:gd name="connsiteY9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40610 w 1514911"/>
                  <a:gd name="connsiteY3" fmla="*/ 259309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179115 w 1514911"/>
                  <a:gd name="connsiteY1" fmla="*/ 109830 h 825604"/>
                  <a:gd name="connsiteX2" fmla="*/ 740610 w 1514911"/>
                  <a:gd name="connsiteY2" fmla="*/ 259309 h 825604"/>
                  <a:gd name="connsiteX3" fmla="*/ 1390709 w 1514911"/>
                  <a:gd name="connsiteY3" fmla="*/ 81125 h 825604"/>
                  <a:gd name="connsiteX4" fmla="*/ 1514911 w 1514911"/>
                  <a:gd name="connsiteY4" fmla="*/ 0 h 825604"/>
                  <a:gd name="connsiteX5" fmla="*/ 1514911 w 1514911"/>
                  <a:gd name="connsiteY5" fmla="*/ 825604 h 825604"/>
                  <a:gd name="connsiteX6" fmla="*/ 7488 w 1514911"/>
                  <a:gd name="connsiteY6" fmla="*/ 825604 h 825604"/>
                  <a:gd name="connsiteX7" fmla="*/ 0 w 1514911"/>
                  <a:gd name="connsiteY7" fmla="*/ 10973 h 825604"/>
                  <a:gd name="connsiteX0" fmla="*/ 0 w 1514911"/>
                  <a:gd name="connsiteY0" fmla="*/ 10973 h 874826"/>
                  <a:gd name="connsiteX1" fmla="*/ 179115 w 1514911"/>
                  <a:gd name="connsiteY1" fmla="*/ 109830 h 874826"/>
                  <a:gd name="connsiteX2" fmla="*/ 740610 w 1514911"/>
                  <a:gd name="connsiteY2" fmla="*/ 259309 h 874826"/>
                  <a:gd name="connsiteX3" fmla="*/ 1390709 w 1514911"/>
                  <a:gd name="connsiteY3" fmla="*/ 81125 h 874826"/>
                  <a:gd name="connsiteX4" fmla="*/ 1514911 w 1514911"/>
                  <a:gd name="connsiteY4" fmla="*/ 0 h 874826"/>
                  <a:gd name="connsiteX5" fmla="*/ 1514911 w 1514911"/>
                  <a:gd name="connsiteY5" fmla="*/ 825604 h 874826"/>
                  <a:gd name="connsiteX6" fmla="*/ 759805 w 1514911"/>
                  <a:gd name="connsiteY6" fmla="*/ 874820 h 874826"/>
                  <a:gd name="connsiteX7" fmla="*/ 7488 w 1514911"/>
                  <a:gd name="connsiteY7" fmla="*/ 825604 h 874826"/>
                  <a:gd name="connsiteX8" fmla="*/ 0 w 1514911"/>
                  <a:gd name="connsiteY8" fmla="*/ 10973 h 874826"/>
                  <a:gd name="connsiteX0" fmla="*/ 0 w 1514911"/>
                  <a:gd name="connsiteY0" fmla="*/ 10973 h 876121"/>
                  <a:gd name="connsiteX1" fmla="*/ 179115 w 1514911"/>
                  <a:gd name="connsiteY1" fmla="*/ 109830 h 876121"/>
                  <a:gd name="connsiteX2" fmla="*/ 740610 w 1514911"/>
                  <a:gd name="connsiteY2" fmla="*/ 259309 h 876121"/>
                  <a:gd name="connsiteX3" fmla="*/ 1390709 w 1514911"/>
                  <a:gd name="connsiteY3" fmla="*/ 81125 h 876121"/>
                  <a:gd name="connsiteX4" fmla="*/ 1514911 w 1514911"/>
                  <a:gd name="connsiteY4" fmla="*/ 0 h 876121"/>
                  <a:gd name="connsiteX5" fmla="*/ 1514911 w 1514911"/>
                  <a:gd name="connsiteY5" fmla="*/ 825604 h 876121"/>
                  <a:gd name="connsiteX6" fmla="*/ 759805 w 1514911"/>
                  <a:gd name="connsiteY6" fmla="*/ 874820 h 876121"/>
                  <a:gd name="connsiteX7" fmla="*/ 7488 w 1514911"/>
                  <a:gd name="connsiteY7" fmla="*/ 825604 h 876121"/>
                  <a:gd name="connsiteX8" fmla="*/ 0 w 1514911"/>
                  <a:gd name="connsiteY8" fmla="*/ 10973 h 876121"/>
                  <a:gd name="connsiteX0" fmla="*/ 0 w 1514911"/>
                  <a:gd name="connsiteY0" fmla="*/ 10973 h 884082"/>
                  <a:gd name="connsiteX1" fmla="*/ 179115 w 1514911"/>
                  <a:gd name="connsiteY1" fmla="*/ 109830 h 884082"/>
                  <a:gd name="connsiteX2" fmla="*/ 740610 w 1514911"/>
                  <a:gd name="connsiteY2" fmla="*/ 259309 h 884082"/>
                  <a:gd name="connsiteX3" fmla="*/ 1390709 w 1514911"/>
                  <a:gd name="connsiteY3" fmla="*/ 81125 h 884082"/>
                  <a:gd name="connsiteX4" fmla="*/ 1514911 w 1514911"/>
                  <a:gd name="connsiteY4" fmla="*/ 0 h 884082"/>
                  <a:gd name="connsiteX5" fmla="*/ 1514911 w 1514911"/>
                  <a:gd name="connsiteY5" fmla="*/ 825604 h 884082"/>
                  <a:gd name="connsiteX6" fmla="*/ 759805 w 1514911"/>
                  <a:gd name="connsiteY6" fmla="*/ 874820 h 884082"/>
                  <a:gd name="connsiteX7" fmla="*/ 7488 w 1514911"/>
                  <a:gd name="connsiteY7" fmla="*/ 825604 h 884082"/>
                  <a:gd name="connsiteX8" fmla="*/ 0 w 1514911"/>
                  <a:gd name="connsiteY8" fmla="*/ 10973 h 884082"/>
                  <a:gd name="connsiteX0" fmla="*/ 0 w 1514911"/>
                  <a:gd name="connsiteY0" fmla="*/ 10973 h 901076"/>
                  <a:gd name="connsiteX1" fmla="*/ 179115 w 1514911"/>
                  <a:gd name="connsiteY1" fmla="*/ 109830 h 901076"/>
                  <a:gd name="connsiteX2" fmla="*/ 740610 w 1514911"/>
                  <a:gd name="connsiteY2" fmla="*/ 259309 h 901076"/>
                  <a:gd name="connsiteX3" fmla="*/ 1390709 w 1514911"/>
                  <a:gd name="connsiteY3" fmla="*/ 81125 h 901076"/>
                  <a:gd name="connsiteX4" fmla="*/ 1514911 w 1514911"/>
                  <a:gd name="connsiteY4" fmla="*/ 0 h 901076"/>
                  <a:gd name="connsiteX5" fmla="*/ 1514911 w 1514911"/>
                  <a:gd name="connsiteY5" fmla="*/ 825604 h 901076"/>
                  <a:gd name="connsiteX6" fmla="*/ 699902 w 1514911"/>
                  <a:gd name="connsiteY6" fmla="*/ 893108 h 901076"/>
                  <a:gd name="connsiteX7" fmla="*/ 7488 w 1514911"/>
                  <a:gd name="connsiteY7" fmla="*/ 825604 h 901076"/>
                  <a:gd name="connsiteX8" fmla="*/ 0 w 1514911"/>
                  <a:gd name="connsiteY8" fmla="*/ 10973 h 901076"/>
                  <a:gd name="connsiteX0" fmla="*/ 0 w 1514911"/>
                  <a:gd name="connsiteY0" fmla="*/ 10973 h 894057"/>
                  <a:gd name="connsiteX1" fmla="*/ 179115 w 1514911"/>
                  <a:gd name="connsiteY1" fmla="*/ 109830 h 894057"/>
                  <a:gd name="connsiteX2" fmla="*/ 740610 w 1514911"/>
                  <a:gd name="connsiteY2" fmla="*/ 259309 h 894057"/>
                  <a:gd name="connsiteX3" fmla="*/ 1390709 w 1514911"/>
                  <a:gd name="connsiteY3" fmla="*/ 81125 h 894057"/>
                  <a:gd name="connsiteX4" fmla="*/ 1514911 w 1514911"/>
                  <a:gd name="connsiteY4" fmla="*/ 0 h 894057"/>
                  <a:gd name="connsiteX5" fmla="*/ 1514911 w 1514911"/>
                  <a:gd name="connsiteY5" fmla="*/ 825604 h 894057"/>
                  <a:gd name="connsiteX6" fmla="*/ 699902 w 1514911"/>
                  <a:gd name="connsiteY6" fmla="*/ 893108 h 894057"/>
                  <a:gd name="connsiteX7" fmla="*/ 7488 w 1514911"/>
                  <a:gd name="connsiteY7" fmla="*/ 825604 h 894057"/>
                  <a:gd name="connsiteX8" fmla="*/ 0 w 1514911"/>
                  <a:gd name="connsiteY8" fmla="*/ 10973 h 894057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75"/>
                  <a:gd name="connsiteX1" fmla="*/ 179115 w 1514911"/>
                  <a:gd name="connsiteY1" fmla="*/ 109830 h 893175"/>
                  <a:gd name="connsiteX2" fmla="*/ 740610 w 1514911"/>
                  <a:gd name="connsiteY2" fmla="*/ 259309 h 893175"/>
                  <a:gd name="connsiteX3" fmla="*/ 1390709 w 1514911"/>
                  <a:gd name="connsiteY3" fmla="*/ 81125 h 893175"/>
                  <a:gd name="connsiteX4" fmla="*/ 1514911 w 1514911"/>
                  <a:gd name="connsiteY4" fmla="*/ 0 h 893175"/>
                  <a:gd name="connsiteX5" fmla="*/ 1514911 w 1514911"/>
                  <a:gd name="connsiteY5" fmla="*/ 825604 h 893175"/>
                  <a:gd name="connsiteX6" fmla="*/ 699902 w 1514911"/>
                  <a:gd name="connsiteY6" fmla="*/ 893108 h 893175"/>
                  <a:gd name="connsiteX7" fmla="*/ 7488 w 1514911"/>
                  <a:gd name="connsiteY7" fmla="*/ 825604 h 893175"/>
                  <a:gd name="connsiteX8" fmla="*/ 0 w 1514911"/>
                  <a:gd name="connsiteY8" fmla="*/ 10973 h 893175"/>
                  <a:gd name="connsiteX0" fmla="*/ 0 w 1514911"/>
                  <a:gd name="connsiteY0" fmla="*/ 10973 h 918722"/>
                  <a:gd name="connsiteX1" fmla="*/ 179115 w 1514911"/>
                  <a:gd name="connsiteY1" fmla="*/ 109830 h 918722"/>
                  <a:gd name="connsiteX2" fmla="*/ 740610 w 1514911"/>
                  <a:gd name="connsiteY2" fmla="*/ 259309 h 918722"/>
                  <a:gd name="connsiteX3" fmla="*/ 1390709 w 1514911"/>
                  <a:gd name="connsiteY3" fmla="*/ 81125 h 918722"/>
                  <a:gd name="connsiteX4" fmla="*/ 1514911 w 1514911"/>
                  <a:gd name="connsiteY4" fmla="*/ 0 h 918722"/>
                  <a:gd name="connsiteX5" fmla="*/ 1514911 w 1514911"/>
                  <a:gd name="connsiteY5" fmla="*/ 825604 h 918722"/>
                  <a:gd name="connsiteX6" fmla="*/ 681183 w 1514911"/>
                  <a:gd name="connsiteY6" fmla="*/ 918711 h 918722"/>
                  <a:gd name="connsiteX7" fmla="*/ 7488 w 1514911"/>
                  <a:gd name="connsiteY7" fmla="*/ 825604 h 918722"/>
                  <a:gd name="connsiteX8" fmla="*/ 0 w 1514911"/>
                  <a:gd name="connsiteY8" fmla="*/ 10973 h 9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11" h="918722">
                    <a:moveTo>
                      <a:pt x="0" y="10973"/>
                    </a:moveTo>
                    <a:lnTo>
                      <a:pt x="179115" y="109830"/>
                    </a:lnTo>
                    <a:cubicBezTo>
                      <a:pt x="367277" y="208963"/>
                      <a:pt x="538678" y="264093"/>
                      <a:pt x="740610" y="259309"/>
                    </a:cubicBezTo>
                    <a:cubicBezTo>
                      <a:pt x="942542" y="254525"/>
                      <a:pt x="1160625" y="197395"/>
                      <a:pt x="1390709" y="81125"/>
                    </a:cubicBezTo>
                    <a:lnTo>
                      <a:pt x="1514911" y="0"/>
                    </a:lnTo>
                    <a:lnTo>
                      <a:pt x="1514911" y="825604"/>
                    </a:lnTo>
                    <a:cubicBezTo>
                      <a:pt x="1233257" y="890778"/>
                      <a:pt x="1056434" y="919374"/>
                      <a:pt x="681183" y="918711"/>
                    </a:cubicBezTo>
                    <a:cubicBezTo>
                      <a:pt x="396716" y="905965"/>
                      <a:pt x="269491" y="874927"/>
                      <a:pt x="7488" y="825604"/>
                    </a:cubicBezTo>
                    <a:cubicBezTo>
                      <a:pt x="7488" y="567472"/>
                      <a:pt x="0" y="269105"/>
                      <a:pt x="0" y="10973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Szabadkézi sokszög 239"/>
              <p:cNvSpPr/>
              <p:nvPr/>
            </p:nvSpPr>
            <p:spPr>
              <a:xfrm>
                <a:off x="2351429" y="3707977"/>
                <a:ext cx="62748" cy="3772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2332981" y="3711749"/>
                <a:ext cx="18450" cy="27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Szabadkézi sokszög 241"/>
              <p:cNvSpPr/>
              <p:nvPr/>
            </p:nvSpPr>
            <p:spPr>
              <a:xfrm>
                <a:off x="2293347" y="3714481"/>
                <a:ext cx="39634" cy="7441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Szabadkézi sokszög 242"/>
              <p:cNvSpPr/>
              <p:nvPr/>
            </p:nvSpPr>
            <p:spPr>
              <a:xfrm>
                <a:off x="2274832" y="3721921"/>
                <a:ext cx="18514" cy="4795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Szabadkézi sokszög 243"/>
              <p:cNvSpPr/>
              <p:nvPr/>
            </p:nvSpPr>
            <p:spPr>
              <a:xfrm>
                <a:off x="2240582" y="3726716"/>
                <a:ext cx="34251" cy="11613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Szabadkézi sokszög 244"/>
              <p:cNvSpPr/>
              <p:nvPr/>
            </p:nvSpPr>
            <p:spPr>
              <a:xfrm>
                <a:off x="2226193" y="3738328"/>
                <a:ext cx="14389" cy="5665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Szabadkézi sokszög 245"/>
              <p:cNvSpPr/>
              <p:nvPr/>
            </p:nvSpPr>
            <p:spPr>
              <a:xfrm>
                <a:off x="2186908" y="3743993"/>
                <a:ext cx="39284" cy="21643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Ellipszis 246"/>
              <p:cNvSpPr/>
              <p:nvPr/>
            </p:nvSpPr>
            <p:spPr>
              <a:xfrm flipH="1">
                <a:off x="1920523" y="3440007"/>
                <a:ext cx="492593" cy="249399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Ellipszis 247"/>
              <p:cNvSpPr/>
              <p:nvPr/>
            </p:nvSpPr>
            <p:spPr>
              <a:xfrm flipH="1">
                <a:off x="1930542" y="3399557"/>
                <a:ext cx="472558" cy="249399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Ellipszis 248"/>
              <p:cNvSpPr/>
              <p:nvPr/>
            </p:nvSpPr>
            <p:spPr>
              <a:xfrm rot="16200000" flipH="1">
                <a:off x="2062254" y="3275413"/>
                <a:ext cx="217231" cy="47255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Ellipszis 249"/>
              <p:cNvSpPr/>
              <p:nvPr/>
            </p:nvSpPr>
            <p:spPr>
              <a:xfrm rot="5400000" flipH="1">
                <a:off x="2078167" y="3393706"/>
                <a:ext cx="177055" cy="308236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2">
                      <a:lumMod val="50000"/>
                    </a:schemeClr>
                  </a:gs>
                  <a:gs pos="31000">
                    <a:schemeClr val="accent2">
                      <a:lumMod val="75000"/>
                    </a:schemeClr>
                  </a:gs>
                  <a:gs pos="0">
                    <a:schemeClr val="tx1"/>
                  </a:gs>
                  <a:gs pos="16000">
                    <a:schemeClr val="tx1"/>
                  </a:gs>
                  <a:gs pos="88000">
                    <a:srgbClr val="00B050"/>
                  </a:gs>
                  <a:gs pos="78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Ellipszis 250"/>
              <p:cNvSpPr/>
              <p:nvPr/>
            </p:nvSpPr>
            <p:spPr>
              <a:xfrm flipH="1">
                <a:off x="2001995" y="3510789"/>
                <a:ext cx="36000" cy="367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Szabadkézi sokszög 251"/>
              <p:cNvSpPr/>
              <p:nvPr/>
            </p:nvSpPr>
            <p:spPr>
              <a:xfrm rot="16200000" flipH="1">
                <a:off x="2106158" y="3262434"/>
                <a:ext cx="129425" cy="472558"/>
              </a:xfrm>
              <a:custGeom>
                <a:avLst/>
                <a:gdLst>
                  <a:gd name="connsiteX0" fmla="*/ 409807 w 488321"/>
                  <a:gd name="connsiteY0" fmla="*/ 0 h 813392"/>
                  <a:gd name="connsiteX1" fmla="*/ 488321 w 488321"/>
                  <a:gd name="connsiteY1" fmla="*/ 7856 h 813392"/>
                  <a:gd name="connsiteX2" fmla="*/ 484236 w 488321"/>
                  <a:gd name="connsiteY2" fmla="*/ 8264 h 813392"/>
                  <a:gd name="connsiteX3" fmla="*/ 157019 w 488321"/>
                  <a:gd name="connsiteY3" fmla="*/ 406697 h 813392"/>
                  <a:gd name="connsiteX4" fmla="*/ 484236 w 488321"/>
                  <a:gd name="connsiteY4" fmla="*/ 805130 h 813392"/>
                  <a:gd name="connsiteX5" fmla="*/ 488312 w 488321"/>
                  <a:gd name="connsiteY5" fmla="*/ 805538 h 813392"/>
                  <a:gd name="connsiteX6" fmla="*/ 409807 w 488321"/>
                  <a:gd name="connsiteY6" fmla="*/ 813392 h 813392"/>
                  <a:gd name="connsiteX7" fmla="*/ 0 w 488321"/>
                  <a:gd name="connsiteY7" fmla="*/ 406696 h 813392"/>
                  <a:gd name="connsiteX8" fmla="*/ 409807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409807" y="0"/>
                    </a:moveTo>
                    <a:lnTo>
                      <a:pt x="488321" y="7856"/>
                    </a:lnTo>
                    <a:lnTo>
                      <a:pt x="484236" y="8264"/>
                    </a:lnTo>
                    <a:cubicBezTo>
                      <a:pt x="297494" y="46187"/>
                      <a:pt x="157019" y="210162"/>
                      <a:pt x="157019" y="406697"/>
                    </a:cubicBezTo>
                    <a:cubicBezTo>
                      <a:pt x="157019" y="603233"/>
                      <a:pt x="297494" y="767208"/>
                      <a:pt x="484236" y="805130"/>
                    </a:cubicBezTo>
                    <a:lnTo>
                      <a:pt x="488312" y="805538"/>
                    </a:lnTo>
                    <a:lnTo>
                      <a:pt x="409807" y="813392"/>
                    </a:lnTo>
                    <a:cubicBezTo>
                      <a:pt x="183477" y="813392"/>
                      <a:pt x="0" y="631308"/>
                      <a:pt x="0" y="406696"/>
                    </a:cubicBezTo>
                    <a:cubicBezTo>
                      <a:pt x="0" y="182084"/>
                      <a:pt x="183477" y="0"/>
                      <a:pt x="409807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 rot="5400000" flipH="1">
                <a:off x="2076984" y="3231320"/>
                <a:ext cx="187772" cy="486678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Ellipszis 253"/>
              <p:cNvSpPr/>
              <p:nvPr/>
            </p:nvSpPr>
            <p:spPr>
              <a:xfrm flipH="1">
                <a:off x="2081468" y="3538300"/>
                <a:ext cx="43080" cy="4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Szabadkézi sokszög 254"/>
              <p:cNvSpPr/>
              <p:nvPr/>
            </p:nvSpPr>
            <p:spPr>
              <a:xfrm rot="20174919">
                <a:off x="1837275" y="3140408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Szabadkézi sokszög 255"/>
              <p:cNvSpPr/>
              <p:nvPr/>
            </p:nvSpPr>
            <p:spPr>
              <a:xfrm rot="1425081" flipH="1">
                <a:off x="3043844" y="3179026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Ellipszis 111"/>
              <p:cNvSpPr/>
              <p:nvPr/>
            </p:nvSpPr>
            <p:spPr>
              <a:xfrm rot="3916926">
                <a:off x="1891094" y="1850775"/>
                <a:ext cx="268746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Ellipszis 111"/>
              <p:cNvSpPr/>
              <p:nvPr/>
            </p:nvSpPr>
            <p:spPr>
              <a:xfrm rot="14840237" flipV="1">
                <a:off x="2278464" y="2170491"/>
                <a:ext cx="140556" cy="1029368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Ellipszis 111"/>
              <p:cNvSpPr/>
              <p:nvPr/>
            </p:nvSpPr>
            <p:spPr>
              <a:xfrm rot="18151343">
                <a:off x="2087154" y="4404939"/>
                <a:ext cx="444669" cy="112720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Ellipszis 111"/>
              <p:cNvSpPr/>
              <p:nvPr/>
            </p:nvSpPr>
            <p:spPr>
              <a:xfrm rot="14445660">
                <a:off x="3131237" y="4167236"/>
                <a:ext cx="413174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Ellipszis 111"/>
              <p:cNvSpPr/>
              <p:nvPr/>
            </p:nvSpPr>
            <p:spPr>
              <a:xfrm rot="16140000" flipH="1">
                <a:off x="2738569" y="1770102"/>
                <a:ext cx="338913" cy="1423739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Ellipszis 111"/>
              <p:cNvSpPr/>
              <p:nvPr/>
            </p:nvSpPr>
            <p:spPr>
              <a:xfrm rot="19829664">
                <a:off x="1427367" y="3934940"/>
                <a:ext cx="413174" cy="82428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Ellipszis 111"/>
              <p:cNvSpPr/>
              <p:nvPr/>
            </p:nvSpPr>
            <p:spPr>
              <a:xfrm rot="12787484">
                <a:off x="3616137" y="4082517"/>
                <a:ext cx="413174" cy="83494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Ellipszis 111"/>
              <p:cNvSpPr/>
              <p:nvPr/>
            </p:nvSpPr>
            <p:spPr>
              <a:xfrm rot="16140000" flipV="1">
                <a:off x="3017571" y="2321565"/>
                <a:ext cx="256705" cy="124828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Ellipszis 111"/>
              <p:cNvSpPr/>
              <p:nvPr/>
            </p:nvSpPr>
            <p:spPr>
              <a:xfrm rot="15120000" flipV="1">
                <a:off x="2225946" y="2268264"/>
                <a:ext cx="252000" cy="1240097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Ellipszis 111"/>
              <p:cNvSpPr/>
              <p:nvPr/>
            </p:nvSpPr>
            <p:spPr>
              <a:xfrm rot="13920000" flipV="1">
                <a:off x="1641722" y="2637104"/>
                <a:ext cx="252000" cy="972000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Szabadkézi sokszög 266"/>
              <p:cNvSpPr/>
              <p:nvPr/>
            </p:nvSpPr>
            <p:spPr>
              <a:xfrm>
                <a:off x="1370268" y="2490427"/>
                <a:ext cx="2720655" cy="867201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1" name="Csoportba foglalás 220"/>
            <p:cNvGrpSpPr/>
            <p:nvPr/>
          </p:nvGrpSpPr>
          <p:grpSpPr>
            <a:xfrm>
              <a:off x="5895014" y="4469449"/>
              <a:ext cx="383426" cy="794811"/>
              <a:chOff x="3518529" y="2898176"/>
              <a:chExt cx="488769" cy="958829"/>
            </a:xfrm>
          </p:grpSpPr>
          <p:sp>
            <p:nvSpPr>
              <p:cNvPr id="222" name="Szabadkézi sokszög 221"/>
              <p:cNvSpPr/>
              <p:nvPr/>
            </p:nvSpPr>
            <p:spPr>
              <a:xfrm>
                <a:off x="3759542" y="2898176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Szabadkézi sokszög 222"/>
              <p:cNvSpPr/>
              <p:nvPr/>
            </p:nvSpPr>
            <p:spPr>
              <a:xfrm flipH="1">
                <a:off x="3518529" y="2898178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1" name="Felhő 80"/>
          <p:cNvSpPr/>
          <p:nvPr/>
        </p:nvSpPr>
        <p:spPr>
          <a:xfrm>
            <a:off x="277637" y="189467"/>
            <a:ext cx="3455258" cy="2416402"/>
          </a:xfrm>
          <a:prstGeom prst="cloudCallout">
            <a:avLst>
              <a:gd name="adj1" fmla="val 62989"/>
              <a:gd name="adj2" fmla="val 557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Kérlek,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adj nekünk gyermeket!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2337896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>
                <a:solidFill>
                  <a:srgbClr val="0088B8"/>
                </a:solidFill>
                <a:latin typeface="Arial Rounded MT Bold" panose="020F0704030504030204" pitchFamily="34" charset="0"/>
              </a:rPr>
              <a:t>Z</a:t>
            </a:r>
            <a:endParaRPr lang="hu-HU" sz="11500" dirty="0">
              <a:solidFill>
                <a:srgbClr val="0088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3273996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0088B8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85" name="Szövegdoboz 84"/>
          <p:cNvSpPr txBox="1"/>
          <p:nvPr/>
        </p:nvSpPr>
        <p:spPr>
          <a:xfrm>
            <a:off x="4210096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>
                <a:solidFill>
                  <a:srgbClr val="0088B8"/>
                </a:solidFill>
                <a:latin typeface="Arial Rounded MT Bold" panose="020F0704030504030204" pitchFamily="34" charset="0"/>
              </a:rPr>
              <a:t>K</a:t>
            </a:r>
            <a:endParaRPr lang="hu-HU" sz="11500" dirty="0">
              <a:solidFill>
                <a:srgbClr val="0088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6" name="Szövegdoboz 85"/>
          <p:cNvSpPr txBox="1"/>
          <p:nvPr/>
        </p:nvSpPr>
        <p:spPr>
          <a:xfrm>
            <a:off x="5146196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>
                <a:solidFill>
                  <a:srgbClr val="0088B8"/>
                </a:solidFill>
                <a:latin typeface="Arial Rounded MT Bold" panose="020F0704030504030204" pitchFamily="34" charset="0"/>
              </a:rPr>
              <a:t>A</a:t>
            </a:r>
            <a:endParaRPr lang="hu-HU" sz="11500" dirty="0">
              <a:solidFill>
                <a:srgbClr val="0088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6224190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0088B8"/>
                </a:solidFill>
                <a:latin typeface="Arial Rounded MT Bold" panose="020F0704030504030204" pitchFamily="34" charset="0"/>
              </a:rPr>
              <a:t>R</a:t>
            </a:r>
          </a:p>
        </p:txBody>
      </p:sp>
      <p:sp>
        <p:nvSpPr>
          <p:cNvPr id="88" name="Szövegdoboz 87"/>
          <p:cNvSpPr txBox="1"/>
          <p:nvPr/>
        </p:nvSpPr>
        <p:spPr>
          <a:xfrm>
            <a:off x="7191822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500" dirty="0" smtClean="0">
                <a:solidFill>
                  <a:srgbClr val="0088B8"/>
                </a:solidFill>
                <a:latin typeface="Arial Rounded MT Bold" panose="020F0704030504030204" pitchFamily="34" charset="0"/>
              </a:rPr>
              <a:t>I</a:t>
            </a:r>
            <a:endParaRPr lang="hu-HU" sz="11500" dirty="0">
              <a:solidFill>
                <a:srgbClr val="0088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" name="Szövegdoboz 88"/>
          <p:cNvSpPr txBox="1"/>
          <p:nvPr/>
        </p:nvSpPr>
        <p:spPr>
          <a:xfrm>
            <a:off x="7875666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>
                <a:solidFill>
                  <a:srgbClr val="0088B8"/>
                </a:solidFill>
                <a:latin typeface="Arial Rounded MT Bold" panose="020F0704030504030204" pitchFamily="34" charset="0"/>
              </a:rPr>
              <a:t>Á</a:t>
            </a:r>
            <a:endParaRPr lang="hu-HU" sz="11500" dirty="0">
              <a:solidFill>
                <a:srgbClr val="0088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1" name="Szövegdoboz 100"/>
          <p:cNvSpPr txBox="1"/>
          <p:nvPr/>
        </p:nvSpPr>
        <p:spPr>
          <a:xfrm>
            <a:off x="8890594" y="2729650"/>
            <a:ext cx="974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0088B8"/>
                </a:solidFill>
                <a:latin typeface="Arial Rounded MT Bold" panose="020F07040305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03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"/>
                            </p:stCondLst>
                            <p:childTnLst>
                              <p:par>
                                <p:cTn id="6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00"/>
                            </p:stCondLst>
                            <p:childTnLst>
                              <p:par>
                                <p:cTn id="81" presetID="2" presetClass="exit" presetSubtype="2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3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80" grpId="0" animBg="1"/>
      <p:bldP spid="153" grpId="0" animBg="1"/>
      <p:bldP spid="81" grpId="0" animBg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101" grpId="0"/>
      <p:bldP spid="10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zabadkézi sokszög 98"/>
          <p:cNvSpPr/>
          <p:nvPr/>
        </p:nvSpPr>
        <p:spPr>
          <a:xfrm>
            <a:off x="2" y="994347"/>
            <a:ext cx="12230988" cy="5863653"/>
          </a:xfrm>
          <a:custGeom>
            <a:avLst/>
            <a:gdLst>
              <a:gd name="connsiteX0" fmla="*/ 5749492 w 12230988"/>
              <a:gd name="connsiteY0" fmla="*/ 0 h 6155190"/>
              <a:gd name="connsiteX1" fmla="*/ 6558238 w 12230988"/>
              <a:gd name="connsiteY1" fmla="*/ 61116 h 6155190"/>
              <a:gd name="connsiteX2" fmla="*/ 6737958 w 12230988"/>
              <a:gd name="connsiteY2" fmla="*/ 152789 h 6155190"/>
              <a:gd name="connsiteX3" fmla="*/ 7007537 w 12230988"/>
              <a:gd name="connsiteY3" fmla="*/ 305577 h 6155190"/>
              <a:gd name="connsiteX4" fmla="*/ 7546700 w 12230988"/>
              <a:gd name="connsiteY4" fmla="*/ 397249 h 6155190"/>
              <a:gd name="connsiteX5" fmla="*/ 7666514 w 12230988"/>
              <a:gd name="connsiteY5" fmla="*/ 427807 h 6155190"/>
              <a:gd name="connsiteX6" fmla="*/ 7786327 w 12230988"/>
              <a:gd name="connsiteY6" fmla="*/ 488923 h 6155190"/>
              <a:gd name="connsiteX7" fmla="*/ 8145770 w 12230988"/>
              <a:gd name="connsiteY7" fmla="*/ 519480 h 6155190"/>
              <a:gd name="connsiteX8" fmla="*/ 8804746 w 12230988"/>
              <a:gd name="connsiteY8" fmla="*/ 611154 h 6155190"/>
              <a:gd name="connsiteX9" fmla="*/ 8954513 w 12230988"/>
              <a:gd name="connsiteY9" fmla="*/ 641712 h 6155190"/>
              <a:gd name="connsiteX10" fmla="*/ 9134233 w 12230988"/>
              <a:gd name="connsiteY10" fmla="*/ 733384 h 6155190"/>
              <a:gd name="connsiteX11" fmla="*/ 9343907 w 12230988"/>
              <a:gd name="connsiteY11" fmla="*/ 855615 h 6155190"/>
              <a:gd name="connsiteX12" fmla="*/ 9613489 w 12230988"/>
              <a:gd name="connsiteY12" fmla="*/ 916729 h 6155190"/>
              <a:gd name="connsiteX13" fmla="*/ 9703349 w 12230988"/>
              <a:gd name="connsiteY13" fmla="*/ 977845 h 6155190"/>
              <a:gd name="connsiteX14" fmla="*/ 10092744 w 12230988"/>
              <a:gd name="connsiteY14" fmla="*/ 1161191 h 6155190"/>
              <a:gd name="connsiteX15" fmla="*/ 10212559 w 12230988"/>
              <a:gd name="connsiteY15" fmla="*/ 1191748 h 6155190"/>
              <a:gd name="connsiteX16" fmla="*/ 11081209 w 12230988"/>
              <a:gd name="connsiteY16" fmla="*/ 1161191 h 6155190"/>
              <a:gd name="connsiteX17" fmla="*/ 11171069 w 12230988"/>
              <a:gd name="connsiteY17" fmla="*/ 1130634 h 6155190"/>
              <a:gd name="connsiteX18" fmla="*/ 11380743 w 12230988"/>
              <a:gd name="connsiteY18" fmla="*/ 1100076 h 6155190"/>
              <a:gd name="connsiteX19" fmla="*/ 11905056 w 12230988"/>
              <a:gd name="connsiteY19" fmla="*/ 1112145 h 6155190"/>
              <a:gd name="connsiteX20" fmla="*/ 12230988 w 12230988"/>
              <a:gd name="connsiteY20" fmla="*/ 1123643 h 6155190"/>
              <a:gd name="connsiteX21" fmla="*/ 12230988 w 12230988"/>
              <a:gd name="connsiteY21" fmla="*/ 6155190 h 6155190"/>
              <a:gd name="connsiteX22" fmla="*/ 0 w 12230988"/>
              <a:gd name="connsiteY22" fmla="*/ 6155190 h 6155190"/>
              <a:gd name="connsiteX23" fmla="*/ 0 w 12230988"/>
              <a:gd name="connsiteY23" fmla="*/ 1150534 h 6155190"/>
              <a:gd name="connsiteX24" fmla="*/ 28382 w 12230988"/>
              <a:gd name="connsiteY24" fmla="*/ 1161191 h 6155190"/>
              <a:gd name="connsiteX25" fmla="*/ 178149 w 12230988"/>
              <a:gd name="connsiteY25" fmla="*/ 1252864 h 6155190"/>
              <a:gd name="connsiteX26" fmla="*/ 507638 w 12230988"/>
              <a:gd name="connsiteY26" fmla="*/ 1375094 h 6155190"/>
              <a:gd name="connsiteX27" fmla="*/ 1016847 w 12230988"/>
              <a:gd name="connsiteY27" fmla="*/ 1466767 h 6155190"/>
              <a:gd name="connsiteX28" fmla="*/ 1286428 w 12230988"/>
              <a:gd name="connsiteY28" fmla="*/ 1527883 h 6155190"/>
              <a:gd name="connsiteX29" fmla="*/ 1406241 w 12230988"/>
              <a:gd name="connsiteY29" fmla="*/ 1497325 h 6155190"/>
              <a:gd name="connsiteX30" fmla="*/ 1675822 w 12230988"/>
              <a:gd name="connsiteY30" fmla="*/ 1283422 h 6155190"/>
              <a:gd name="connsiteX31" fmla="*/ 2214985 w 12230988"/>
              <a:gd name="connsiteY31" fmla="*/ 1038960 h 6155190"/>
              <a:gd name="connsiteX32" fmla="*/ 2364752 w 12230988"/>
              <a:gd name="connsiteY32" fmla="*/ 947287 h 6155190"/>
              <a:gd name="connsiteX33" fmla="*/ 2754146 w 12230988"/>
              <a:gd name="connsiteY33" fmla="*/ 641712 h 6155190"/>
              <a:gd name="connsiteX34" fmla="*/ 3113588 w 12230988"/>
              <a:gd name="connsiteY34" fmla="*/ 488923 h 6155190"/>
              <a:gd name="connsiteX35" fmla="*/ 3592844 w 12230988"/>
              <a:gd name="connsiteY35" fmla="*/ 366693 h 6155190"/>
              <a:gd name="connsiteX36" fmla="*/ 4012193 w 12230988"/>
              <a:gd name="connsiteY36" fmla="*/ 244461 h 6155190"/>
              <a:gd name="connsiteX37" fmla="*/ 4671169 w 12230988"/>
              <a:gd name="connsiteY37" fmla="*/ 183346 h 6155190"/>
              <a:gd name="connsiteX38" fmla="*/ 5300191 w 12230988"/>
              <a:gd name="connsiteY38" fmla="*/ 91674 h 6155190"/>
              <a:gd name="connsiteX39" fmla="*/ 5539819 w 12230988"/>
              <a:gd name="connsiteY39" fmla="*/ 61116 h 6155190"/>
              <a:gd name="connsiteX40" fmla="*/ 5749492 w 12230988"/>
              <a:gd name="connsiteY40" fmla="*/ 0 h 61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30988" h="6155190">
                <a:moveTo>
                  <a:pt x="5749492" y="0"/>
                </a:moveTo>
                <a:cubicBezTo>
                  <a:pt x="6019074" y="20373"/>
                  <a:pt x="6290968" y="19805"/>
                  <a:pt x="6558238" y="61116"/>
                </a:cubicBezTo>
                <a:cubicBezTo>
                  <a:pt x="6624457" y="71351"/>
                  <a:pt x="6679406" y="119605"/>
                  <a:pt x="6737958" y="152789"/>
                </a:cubicBezTo>
                <a:cubicBezTo>
                  <a:pt x="6855723" y="219535"/>
                  <a:pt x="6847383" y="257522"/>
                  <a:pt x="7007537" y="305577"/>
                </a:cubicBezTo>
                <a:cubicBezTo>
                  <a:pt x="7183176" y="358277"/>
                  <a:pt x="7367753" y="364058"/>
                  <a:pt x="7546700" y="397249"/>
                </a:cubicBezTo>
                <a:cubicBezTo>
                  <a:pt x="7587202" y="404764"/>
                  <a:pt x="7627968" y="413062"/>
                  <a:pt x="7666514" y="427807"/>
                </a:cubicBezTo>
                <a:cubicBezTo>
                  <a:pt x="7708323" y="443802"/>
                  <a:pt x="7742439" y="480529"/>
                  <a:pt x="7786327" y="488923"/>
                </a:cubicBezTo>
                <a:cubicBezTo>
                  <a:pt x="7904496" y="511526"/>
                  <a:pt x="8026081" y="507853"/>
                  <a:pt x="8145770" y="519480"/>
                </a:cubicBezTo>
                <a:cubicBezTo>
                  <a:pt x="8366420" y="540919"/>
                  <a:pt x="8586634" y="570697"/>
                  <a:pt x="8804746" y="611154"/>
                </a:cubicBezTo>
                <a:cubicBezTo>
                  <a:pt x="8854836" y="620444"/>
                  <a:pt x="8904590" y="631525"/>
                  <a:pt x="8954513" y="641712"/>
                </a:cubicBezTo>
                <a:cubicBezTo>
                  <a:pt x="9014420" y="672268"/>
                  <a:pt x="9075684" y="700201"/>
                  <a:pt x="9134233" y="733384"/>
                </a:cubicBezTo>
                <a:cubicBezTo>
                  <a:pt x="9220556" y="782308"/>
                  <a:pt x="9242366" y="824537"/>
                  <a:pt x="9343907" y="855615"/>
                </a:cubicBezTo>
                <a:cubicBezTo>
                  <a:pt x="9458951" y="890824"/>
                  <a:pt x="9515826" y="866914"/>
                  <a:pt x="9613489" y="916729"/>
                </a:cubicBezTo>
                <a:cubicBezTo>
                  <a:pt x="9645688" y="933154"/>
                  <a:pt x="9671744" y="960259"/>
                  <a:pt x="9703349" y="977845"/>
                </a:cubicBezTo>
                <a:cubicBezTo>
                  <a:pt x="9807953" y="1036052"/>
                  <a:pt x="9970310" y="1119558"/>
                  <a:pt x="10092744" y="1161191"/>
                </a:cubicBezTo>
                <a:cubicBezTo>
                  <a:pt x="10131798" y="1174471"/>
                  <a:pt x="10172620" y="1181563"/>
                  <a:pt x="10212559" y="1191748"/>
                </a:cubicBezTo>
                <a:cubicBezTo>
                  <a:pt x="10502108" y="1181563"/>
                  <a:pt x="10792049" y="1179628"/>
                  <a:pt x="11081209" y="1161191"/>
                </a:cubicBezTo>
                <a:cubicBezTo>
                  <a:pt x="11112720" y="1159181"/>
                  <a:pt x="11140107" y="1136950"/>
                  <a:pt x="11171069" y="1130634"/>
                </a:cubicBezTo>
                <a:cubicBezTo>
                  <a:pt x="11240298" y="1116508"/>
                  <a:pt x="11310851" y="1110262"/>
                  <a:pt x="11380743" y="1100076"/>
                </a:cubicBezTo>
                <a:cubicBezTo>
                  <a:pt x="11555472" y="1105169"/>
                  <a:pt x="11730286" y="1108121"/>
                  <a:pt x="11905056" y="1112145"/>
                </a:cubicBezTo>
                <a:lnTo>
                  <a:pt x="12230988" y="1123643"/>
                </a:lnTo>
                <a:lnTo>
                  <a:pt x="12230988" y="6155190"/>
                </a:lnTo>
                <a:lnTo>
                  <a:pt x="0" y="6155190"/>
                </a:lnTo>
                <a:lnTo>
                  <a:pt x="0" y="1150534"/>
                </a:lnTo>
                <a:lnTo>
                  <a:pt x="28382" y="1161191"/>
                </a:lnTo>
                <a:cubicBezTo>
                  <a:pt x="81894" y="1184586"/>
                  <a:pt x="126077" y="1226302"/>
                  <a:pt x="178149" y="1252864"/>
                </a:cubicBezTo>
                <a:cubicBezTo>
                  <a:pt x="241103" y="1284976"/>
                  <a:pt x="447724" y="1358795"/>
                  <a:pt x="507638" y="1375094"/>
                </a:cubicBezTo>
                <a:cubicBezTo>
                  <a:pt x="815414" y="1458824"/>
                  <a:pt x="721192" y="1420365"/>
                  <a:pt x="1016847" y="1466767"/>
                </a:cubicBezTo>
                <a:cubicBezTo>
                  <a:pt x="1115716" y="1482285"/>
                  <a:pt x="1191021" y="1503551"/>
                  <a:pt x="1286428" y="1527883"/>
                </a:cubicBezTo>
                <a:cubicBezTo>
                  <a:pt x="1326366" y="1517697"/>
                  <a:pt x="1371181" y="1519336"/>
                  <a:pt x="1406241" y="1497325"/>
                </a:cubicBezTo>
                <a:cubicBezTo>
                  <a:pt x="1503195" y="1436458"/>
                  <a:pt x="1570738" y="1328090"/>
                  <a:pt x="1675822" y="1283422"/>
                </a:cubicBezTo>
                <a:cubicBezTo>
                  <a:pt x="1894760" y="1190358"/>
                  <a:pt x="2023575" y="1145472"/>
                  <a:pt x="2214985" y="1038960"/>
                </a:cubicBezTo>
                <a:cubicBezTo>
                  <a:pt x="2266094" y="1010520"/>
                  <a:pt x="2317667" y="982221"/>
                  <a:pt x="2364752" y="947287"/>
                </a:cubicBezTo>
                <a:cubicBezTo>
                  <a:pt x="2508176" y="840874"/>
                  <a:pt x="2593667" y="727878"/>
                  <a:pt x="2754146" y="641712"/>
                </a:cubicBezTo>
                <a:cubicBezTo>
                  <a:pt x="2869008" y="580039"/>
                  <a:pt x="2990016" y="529443"/>
                  <a:pt x="3113588" y="488923"/>
                </a:cubicBezTo>
                <a:cubicBezTo>
                  <a:pt x="3270357" y="437517"/>
                  <a:pt x="3433735" y="409976"/>
                  <a:pt x="3592844" y="366693"/>
                </a:cubicBezTo>
                <a:cubicBezTo>
                  <a:pt x="3733313" y="328478"/>
                  <a:pt x="3868794" y="268844"/>
                  <a:pt x="4012193" y="244461"/>
                </a:cubicBezTo>
                <a:cubicBezTo>
                  <a:pt x="4229755" y="207470"/>
                  <a:pt x="4452080" y="209336"/>
                  <a:pt x="4671169" y="183346"/>
                </a:cubicBezTo>
                <a:cubicBezTo>
                  <a:pt x="4881553" y="158390"/>
                  <a:pt x="5090375" y="121198"/>
                  <a:pt x="5300191" y="91674"/>
                </a:cubicBezTo>
                <a:cubicBezTo>
                  <a:pt x="5379933" y="80453"/>
                  <a:pt x="5460416" y="74616"/>
                  <a:pt x="5539819" y="61116"/>
                </a:cubicBezTo>
                <a:cubicBezTo>
                  <a:pt x="5615041" y="48326"/>
                  <a:pt x="5678271" y="24221"/>
                  <a:pt x="574949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Szabadkézi sokszög 104"/>
          <p:cNvSpPr/>
          <p:nvPr/>
        </p:nvSpPr>
        <p:spPr>
          <a:xfrm>
            <a:off x="19496" y="1350781"/>
            <a:ext cx="12191999" cy="5361042"/>
          </a:xfrm>
          <a:custGeom>
            <a:avLst/>
            <a:gdLst>
              <a:gd name="connsiteX0" fmla="*/ 5913363 w 12191999"/>
              <a:gd name="connsiteY0" fmla="*/ 2182465 h 6096000"/>
              <a:gd name="connsiteX1" fmla="*/ 5913363 w 12191999"/>
              <a:gd name="connsiteY1" fmla="*/ 2560382 h 6096000"/>
              <a:gd name="connsiteX2" fmla="*/ 6092012 w 12191999"/>
              <a:gd name="connsiteY2" fmla="*/ 2560382 h 6096000"/>
              <a:gd name="connsiteX3" fmla="*/ 6092012 w 12191999"/>
              <a:gd name="connsiteY3" fmla="*/ 2182465 h 6096000"/>
              <a:gd name="connsiteX4" fmla="*/ 11928388 w 12191999"/>
              <a:gd name="connsiteY4" fmla="*/ 1460047 h 6096000"/>
              <a:gd name="connsiteX5" fmla="*/ 11928388 w 12191999"/>
              <a:gd name="connsiteY5" fmla="*/ 1837964 h 6096000"/>
              <a:gd name="connsiteX6" fmla="*/ 12107037 w 12191999"/>
              <a:gd name="connsiteY6" fmla="*/ 1837964 h 6096000"/>
              <a:gd name="connsiteX7" fmla="*/ 12107037 w 12191999"/>
              <a:gd name="connsiteY7" fmla="*/ 1460047 h 6096000"/>
              <a:gd name="connsiteX8" fmla="*/ 7504865 w 12191999"/>
              <a:gd name="connsiteY8" fmla="*/ 467748 h 6096000"/>
              <a:gd name="connsiteX9" fmla="*/ 7504865 w 12191999"/>
              <a:gd name="connsiteY9" fmla="*/ 845665 h 6096000"/>
              <a:gd name="connsiteX10" fmla="*/ 7683514 w 12191999"/>
              <a:gd name="connsiteY10" fmla="*/ 845665 h 6096000"/>
              <a:gd name="connsiteX11" fmla="*/ 7683514 w 12191999"/>
              <a:gd name="connsiteY11" fmla="*/ 467748 h 6096000"/>
              <a:gd name="connsiteX12" fmla="*/ 7845905 w 12191999"/>
              <a:gd name="connsiteY12" fmla="*/ 467433 h 6096000"/>
              <a:gd name="connsiteX13" fmla="*/ 7845905 w 12191999"/>
              <a:gd name="connsiteY13" fmla="*/ 845350 h 6096000"/>
              <a:gd name="connsiteX14" fmla="*/ 8024554 w 12191999"/>
              <a:gd name="connsiteY14" fmla="*/ 845350 h 6096000"/>
              <a:gd name="connsiteX15" fmla="*/ 8024554 w 12191999"/>
              <a:gd name="connsiteY15" fmla="*/ 467433 h 6096000"/>
              <a:gd name="connsiteX16" fmla="*/ 8926923 w 12191999"/>
              <a:gd name="connsiteY16" fmla="*/ 1227 h 6096000"/>
              <a:gd name="connsiteX17" fmla="*/ 8971737 w 12191999"/>
              <a:gd name="connsiteY17" fmla="*/ 1567 h 6096000"/>
              <a:gd name="connsiteX18" fmla="*/ 9019104 w 12191999"/>
              <a:gd name="connsiteY18" fmla="*/ 25122 h 6096000"/>
              <a:gd name="connsiteX19" fmla="*/ 9052020 w 12191999"/>
              <a:gd name="connsiteY19" fmla="*/ 96645 h 6096000"/>
              <a:gd name="connsiteX20" fmla="*/ 9084936 w 12191999"/>
              <a:gd name="connsiteY20" fmla="*/ 382743 h 6096000"/>
              <a:gd name="connsiteX21" fmla="*/ 9101394 w 12191999"/>
              <a:gd name="connsiteY21" fmla="*/ 454267 h 6096000"/>
              <a:gd name="connsiteX22" fmla="*/ 9150767 w 12191999"/>
              <a:gd name="connsiteY22" fmla="*/ 501950 h 6096000"/>
              <a:gd name="connsiteX23" fmla="*/ 9397635 w 12191999"/>
              <a:gd name="connsiteY23" fmla="*/ 478108 h 6096000"/>
              <a:gd name="connsiteX24" fmla="*/ 9414092 w 12191999"/>
              <a:gd name="connsiteY24" fmla="*/ 215853 h 6096000"/>
              <a:gd name="connsiteX25" fmla="*/ 9677419 w 12191999"/>
              <a:gd name="connsiteY25" fmla="*/ 239694 h 6096000"/>
              <a:gd name="connsiteX26" fmla="*/ 9693876 w 12191999"/>
              <a:gd name="connsiteY26" fmla="*/ 311219 h 6096000"/>
              <a:gd name="connsiteX27" fmla="*/ 9710335 w 12191999"/>
              <a:gd name="connsiteY27" fmla="*/ 501950 h 6096000"/>
              <a:gd name="connsiteX28" fmla="*/ 9792623 w 12191999"/>
              <a:gd name="connsiteY28" fmla="*/ 525792 h 6096000"/>
              <a:gd name="connsiteX29" fmla="*/ 10023034 w 12191999"/>
              <a:gd name="connsiteY29" fmla="*/ 549633 h 6096000"/>
              <a:gd name="connsiteX30" fmla="*/ 10039491 w 12191999"/>
              <a:gd name="connsiteY30" fmla="*/ 788047 h 6096000"/>
              <a:gd name="connsiteX31" fmla="*/ 10121781 w 12191999"/>
              <a:gd name="connsiteY31" fmla="*/ 1431766 h 6096000"/>
              <a:gd name="connsiteX32" fmla="*/ 10335733 w 12191999"/>
              <a:gd name="connsiteY32" fmla="*/ 1407926 h 6096000"/>
              <a:gd name="connsiteX33" fmla="*/ 10401565 w 12191999"/>
              <a:gd name="connsiteY33" fmla="*/ 1384083 h 6096000"/>
              <a:gd name="connsiteX34" fmla="*/ 10516769 w 12191999"/>
              <a:gd name="connsiteY34" fmla="*/ 1360242 h 6096000"/>
              <a:gd name="connsiteX35" fmla="*/ 10697806 w 12191999"/>
              <a:gd name="connsiteY35" fmla="*/ 1312560 h 6096000"/>
              <a:gd name="connsiteX36" fmla="*/ 10780094 w 12191999"/>
              <a:gd name="connsiteY36" fmla="*/ 1288717 h 6096000"/>
              <a:gd name="connsiteX37" fmla="*/ 10977590 w 12191999"/>
              <a:gd name="connsiteY37" fmla="*/ 1217194 h 6096000"/>
              <a:gd name="connsiteX38" fmla="*/ 11191541 w 12191999"/>
              <a:gd name="connsiteY38" fmla="*/ 1288717 h 6096000"/>
              <a:gd name="connsiteX39" fmla="*/ 11208000 w 12191999"/>
              <a:gd name="connsiteY39" fmla="*/ 1384083 h 6096000"/>
              <a:gd name="connsiteX40" fmla="*/ 11224457 w 12191999"/>
              <a:gd name="connsiteY40" fmla="*/ 1574814 h 6096000"/>
              <a:gd name="connsiteX41" fmla="*/ 11240915 w 12191999"/>
              <a:gd name="connsiteY41" fmla="*/ 2003961 h 6096000"/>
              <a:gd name="connsiteX42" fmla="*/ 11257372 w 12191999"/>
              <a:gd name="connsiteY42" fmla="*/ 2123167 h 6096000"/>
              <a:gd name="connsiteX43" fmla="*/ 11273831 w 12191999"/>
              <a:gd name="connsiteY43" fmla="*/ 2194692 h 6096000"/>
              <a:gd name="connsiteX44" fmla="*/ 11339662 w 12191999"/>
              <a:gd name="connsiteY44" fmla="*/ 2242375 h 6096000"/>
              <a:gd name="connsiteX45" fmla="*/ 11635903 w 12191999"/>
              <a:gd name="connsiteY45" fmla="*/ 2218533 h 6096000"/>
              <a:gd name="connsiteX46" fmla="*/ 11586531 w 12191999"/>
              <a:gd name="connsiteY46" fmla="*/ 1384083 h 6096000"/>
              <a:gd name="connsiteX47" fmla="*/ 11570072 w 12191999"/>
              <a:gd name="connsiteY47" fmla="*/ 1217194 h 6096000"/>
              <a:gd name="connsiteX48" fmla="*/ 11537156 w 12191999"/>
              <a:gd name="connsiteY48" fmla="*/ 954938 h 6096000"/>
              <a:gd name="connsiteX49" fmla="*/ 11586531 w 12191999"/>
              <a:gd name="connsiteY49" fmla="*/ 907255 h 6096000"/>
              <a:gd name="connsiteX50" fmla="*/ 12162555 w 12191999"/>
              <a:gd name="connsiteY50" fmla="*/ 907255 h 6096000"/>
              <a:gd name="connsiteX51" fmla="*/ 12191999 w 12191999"/>
              <a:gd name="connsiteY51" fmla="*/ 921473 h 6096000"/>
              <a:gd name="connsiteX52" fmla="*/ 12191999 w 12191999"/>
              <a:gd name="connsiteY52" fmla="*/ 6096000 h 6096000"/>
              <a:gd name="connsiteX53" fmla="*/ 10356653 w 12191999"/>
              <a:gd name="connsiteY53" fmla="*/ 6096000 h 6096000"/>
              <a:gd name="connsiteX54" fmla="*/ 10302817 w 12191999"/>
              <a:gd name="connsiteY54" fmla="*/ 6057005 h 6096000"/>
              <a:gd name="connsiteX55" fmla="*/ 10302235 w 12191999"/>
              <a:gd name="connsiteY55" fmla="*/ 6096000 h 6096000"/>
              <a:gd name="connsiteX56" fmla="*/ 0 w 12191999"/>
              <a:gd name="connsiteY56" fmla="*/ 6096000 h 6096000"/>
              <a:gd name="connsiteX57" fmla="*/ 0 w 12191999"/>
              <a:gd name="connsiteY57" fmla="*/ 2334314 h 6096000"/>
              <a:gd name="connsiteX58" fmla="*/ 33116 w 12191999"/>
              <a:gd name="connsiteY58" fmla="*/ 2337741 h 6096000"/>
              <a:gd name="connsiteX59" fmla="*/ 345815 w 12191999"/>
              <a:gd name="connsiteY59" fmla="*/ 2361582 h 6096000"/>
              <a:gd name="connsiteX60" fmla="*/ 559767 w 12191999"/>
              <a:gd name="connsiteY60" fmla="*/ 2385424 h 6096000"/>
              <a:gd name="connsiteX61" fmla="*/ 872466 w 12191999"/>
              <a:gd name="connsiteY61" fmla="*/ 2409264 h 6096000"/>
              <a:gd name="connsiteX62" fmla="*/ 1086419 w 12191999"/>
              <a:gd name="connsiteY62" fmla="*/ 501950 h 6096000"/>
              <a:gd name="connsiteX63" fmla="*/ 1102877 w 12191999"/>
              <a:gd name="connsiteY63" fmla="*/ 358902 h 6096000"/>
              <a:gd name="connsiteX64" fmla="*/ 1135792 w 12191999"/>
              <a:gd name="connsiteY64" fmla="*/ 263536 h 6096000"/>
              <a:gd name="connsiteX65" fmla="*/ 1137028 w 12191999"/>
              <a:gd name="connsiteY65" fmla="*/ 258166 h 6096000"/>
              <a:gd name="connsiteX66" fmla="*/ 1151006 w 12191999"/>
              <a:gd name="connsiteY66" fmla="*/ 259349 h 6096000"/>
              <a:gd name="connsiteX67" fmla="*/ 1250997 w 12191999"/>
              <a:gd name="connsiteY67" fmla="*/ 263536 h 6096000"/>
              <a:gd name="connsiteX68" fmla="*/ 2765121 w 12191999"/>
              <a:gd name="connsiteY68" fmla="*/ 287377 h 6096000"/>
              <a:gd name="connsiteX69" fmla="*/ 2718753 w 12191999"/>
              <a:gd name="connsiteY69" fmla="*/ 2231572 h 6096000"/>
              <a:gd name="connsiteX70" fmla="*/ 3341146 w 12191999"/>
              <a:gd name="connsiteY70" fmla="*/ 2194692 h 6096000"/>
              <a:gd name="connsiteX71" fmla="*/ 3472809 w 12191999"/>
              <a:gd name="connsiteY71" fmla="*/ 2218533 h 6096000"/>
              <a:gd name="connsiteX72" fmla="*/ 3489266 w 12191999"/>
              <a:gd name="connsiteY72" fmla="*/ 2123167 h 6096000"/>
              <a:gd name="connsiteX73" fmla="*/ 3522182 w 12191999"/>
              <a:gd name="connsiteY73" fmla="*/ 1884753 h 6096000"/>
              <a:gd name="connsiteX74" fmla="*/ 3489266 w 12191999"/>
              <a:gd name="connsiteY74" fmla="*/ 811889 h 6096000"/>
              <a:gd name="connsiteX75" fmla="*/ 3472809 w 12191999"/>
              <a:gd name="connsiteY75" fmla="*/ 668841 h 6096000"/>
              <a:gd name="connsiteX76" fmla="*/ 5008671 w 12191999"/>
              <a:gd name="connsiteY76" fmla="*/ 619063 h 6096000"/>
              <a:gd name="connsiteX77" fmla="*/ 5052762 w 12191999"/>
              <a:gd name="connsiteY77" fmla="*/ 1717863 h 6096000"/>
              <a:gd name="connsiteX78" fmla="*/ 5200883 w 12191999"/>
              <a:gd name="connsiteY78" fmla="*/ 1694022 h 6096000"/>
              <a:gd name="connsiteX79" fmla="*/ 5628787 w 12191999"/>
              <a:gd name="connsiteY79" fmla="*/ 1646339 h 6096000"/>
              <a:gd name="connsiteX80" fmla="*/ 5826281 w 12191999"/>
              <a:gd name="connsiteY80" fmla="*/ 1622497 h 6096000"/>
              <a:gd name="connsiteX81" fmla="*/ 6254185 w 12191999"/>
              <a:gd name="connsiteY81" fmla="*/ 1598656 h 6096000"/>
              <a:gd name="connsiteX82" fmla="*/ 7175825 w 12191999"/>
              <a:gd name="connsiteY82" fmla="*/ 1527131 h 6096000"/>
              <a:gd name="connsiteX83" fmla="*/ 7192283 w 12191999"/>
              <a:gd name="connsiteY83" fmla="*/ 1097986 h 6096000"/>
              <a:gd name="connsiteX84" fmla="*/ 7291031 w 12191999"/>
              <a:gd name="connsiteY84" fmla="*/ 120488 h 6096000"/>
              <a:gd name="connsiteX85" fmla="*/ 7554355 w 12191999"/>
              <a:gd name="connsiteY85" fmla="*/ 96645 h 6096000"/>
              <a:gd name="connsiteX86" fmla="*/ 8015176 w 12191999"/>
              <a:gd name="connsiteY86" fmla="*/ 48963 h 6096000"/>
              <a:gd name="connsiteX87" fmla="*/ 8821610 w 12191999"/>
              <a:gd name="connsiteY87" fmla="*/ 25122 h 6096000"/>
              <a:gd name="connsiteX88" fmla="*/ 8926923 w 12191999"/>
              <a:gd name="connsiteY88" fmla="*/ 122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1999" h="6096000">
                <a:moveTo>
                  <a:pt x="5913363" y="2182465"/>
                </a:moveTo>
                <a:lnTo>
                  <a:pt x="5913363" y="2560382"/>
                </a:lnTo>
                <a:lnTo>
                  <a:pt x="6092012" y="2560382"/>
                </a:lnTo>
                <a:lnTo>
                  <a:pt x="6092012" y="2182465"/>
                </a:lnTo>
                <a:close/>
                <a:moveTo>
                  <a:pt x="11928388" y="1460047"/>
                </a:moveTo>
                <a:lnTo>
                  <a:pt x="11928388" y="1837964"/>
                </a:lnTo>
                <a:lnTo>
                  <a:pt x="12107037" y="1837964"/>
                </a:lnTo>
                <a:lnTo>
                  <a:pt x="12107037" y="1460047"/>
                </a:lnTo>
                <a:close/>
                <a:moveTo>
                  <a:pt x="7504865" y="467748"/>
                </a:moveTo>
                <a:lnTo>
                  <a:pt x="7504865" y="845665"/>
                </a:lnTo>
                <a:lnTo>
                  <a:pt x="7683514" y="845665"/>
                </a:lnTo>
                <a:lnTo>
                  <a:pt x="7683514" y="467748"/>
                </a:lnTo>
                <a:close/>
                <a:moveTo>
                  <a:pt x="7845905" y="467433"/>
                </a:moveTo>
                <a:lnTo>
                  <a:pt x="7845905" y="845350"/>
                </a:lnTo>
                <a:lnTo>
                  <a:pt x="8024554" y="845350"/>
                </a:lnTo>
                <a:lnTo>
                  <a:pt x="8024554" y="467433"/>
                </a:lnTo>
                <a:close/>
                <a:moveTo>
                  <a:pt x="8926923" y="1227"/>
                </a:moveTo>
                <a:cubicBezTo>
                  <a:pt x="8942253" y="-355"/>
                  <a:pt x="8957592" y="-576"/>
                  <a:pt x="8971737" y="1567"/>
                </a:cubicBezTo>
                <a:cubicBezTo>
                  <a:pt x="8990596" y="4424"/>
                  <a:pt x="9007336" y="11483"/>
                  <a:pt x="9019104" y="25122"/>
                </a:cubicBezTo>
                <a:cubicBezTo>
                  <a:pt x="9034550" y="43022"/>
                  <a:pt x="9041049" y="72805"/>
                  <a:pt x="9052020" y="96645"/>
                </a:cubicBezTo>
                <a:cubicBezTo>
                  <a:pt x="9095624" y="349305"/>
                  <a:pt x="9033567" y="-26529"/>
                  <a:pt x="9084936" y="382743"/>
                </a:cubicBezTo>
                <a:cubicBezTo>
                  <a:pt x="9088039" y="407468"/>
                  <a:pt x="9090557" y="434643"/>
                  <a:pt x="9101394" y="454267"/>
                </a:cubicBezTo>
                <a:cubicBezTo>
                  <a:pt x="9113750" y="476643"/>
                  <a:pt x="9134309" y="486056"/>
                  <a:pt x="9150767" y="501950"/>
                </a:cubicBezTo>
                <a:cubicBezTo>
                  <a:pt x="9233057" y="494003"/>
                  <a:pt x="9331658" y="549792"/>
                  <a:pt x="9397635" y="478108"/>
                </a:cubicBezTo>
                <a:cubicBezTo>
                  <a:pt x="9446110" y="425441"/>
                  <a:pt x="9361864" y="260359"/>
                  <a:pt x="9414092" y="215853"/>
                </a:cubicBezTo>
                <a:cubicBezTo>
                  <a:pt x="9489896" y="151257"/>
                  <a:pt x="9589643" y="231747"/>
                  <a:pt x="9677419" y="239694"/>
                </a:cubicBezTo>
                <a:cubicBezTo>
                  <a:pt x="9682905" y="263536"/>
                  <a:pt x="9690772" y="286493"/>
                  <a:pt x="9693876" y="311219"/>
                </a:cubicBezTo>
                <a:cubicBezTo>
                  <a:pt x="9701788" y="374257"/>
                  <a:pt x="9685800" y="448639"/>
                  <a:pt x="9710335" y="501950"/>
                </a:cubicBezTo>
                <a:cubicBezTo>
                  <a:pt x="9725851" y="535667"/>
                  <a:pt x="9764804" y="521550"/>
                  <a:pt x="9792623" y="525792"/>
                </a:cubicBezTo>
                <a:cubicBezTo>
                  <a:pt x="9869200" y="537470"/>
                  <a:pt x="9946231" y="541686"/>
                  <a:pt x="10023034" y="549633"/>
                </a:cubicBezTo>
                <a:cubicBezTo>
                  <a:pt x="10028520" y="629105"/>
                  <a:pt x="10036432" y="708303"/>
                  <a:pt x="10039491" y="788047"/>
                </a:cubicBezTo>
                <a:cubicBezTo>
                  <a:pt x="10064628" y="1443496"/>
                  <a:pt x="9916233" y="1357327"/>
                  <a:pt x="10121781" y="1431766"/>
                </a:cubicBezTo>
                <a:cubicBezTo>
                  <a:pt x="10193099" y="1423819"/>
                  <a:pt x="10264694" y="1420032"/>
                  <a:pt x="10335733" y="1407926"/>
                </a:cubicBezTo>
                <a:cubicBezTo>
                  <a:pt x="10358198" y="1404096"/>
                  <a:pt x="10379310" y="1389945"/>
                  <a:pt x="10401565" y="1384083"/>
                </a:cubicBezTo>
                <a:cubicBezTo>
                  <a:pt x="10439730" y="1374031"/>
                  <a:pt x="10478505" y="1369481"/>
                  <a:pt x="10516769" y="1360242"/>
                </a:cubicBezTo>
                <a:cubicBezTo>
                  <a:pt x="10577269" y="1345635"/>
                  <a:pt x="10637521" y="1328934"/>
                  <a:pt x="10697806" y="1312560"/>
                </a:cubicBezTo>
                <a:cubicBezTo>
                  <a:pt x="10725299" y="1305092"/>
                  <a:pt x="10752957" y="1298545"/>
                  <a:pt x="10780094" y="1288717"/>
                </a:cubicBezTo>
                <a:cubicBezTo>
                  <a:pt x="11023666" y="1200505"/>
                  <a:pt x="10785067" y="1272970"/>
                  <a:pt x="10977590" y="1217194"/>
                </a:cubicBezTo>
                <a:cubicBezTo>
                  <a:pt x="11048907" y="1241035"/>
                  <a:pt x="11126076" y="1241301"/>
                  <a:pt x="11191541" y="1288717"/>
                </a:cubicBezTo>
                <a:cubicBezTo>
                  <a:pt x="11211772" y="1303371"/>
                  <a:pt x="11204281" y="1351762"/>
                  <a:pt x="11208000" y="1384083"/>
                </a:cubicBezTo>
                <a:cubicBezTo>
                  <a:pt x="11215270" y="1447283"/>
                  <a:pt x="11218971" y="1511238"/>
                  <a:pt x="11224457" y="1574814"/>
                </a:cubicBezTo>
                <a:cubicBezTo>
                  <a:pt x="11229942" y="1717863"/>
                  <a:pt x="11232347" y="1861230"/>
                  <a:pt x="11240915" y="2003961"/>
                </a:cubicBezTo>
                <a:cubicBezTo>
                  <a:pt x="11243338" y="2044331"/>
                  <a:pt x="11250588" y="2083855"/>
                  <a:pt x="11257372" y="2123167"/>
                </a:cubicBezTo>
                <a:cubicBezTo>
                  <a:pt x="11261580" y="2147548"/>
                  <a:pt x="11261564" y="2176922"/>
                  <a:pt x="11273831" y="2194692"/>
                </a:cubicBezTo>
                <a:cubicBezTo>
                  <a:pt x="11291178" y="2219823"/>
                  <a:pt x="11317718" y="2226481"/>
                  <a:pt x="11339662" y="2242375"/>
                </a:cubicBezTo>
                <a:cubicBezTo>
                  <a:pt x="11438409" y="2234428"/>
                  <a:pt x="11589362" y="2344947"/>
                  <a:pt x="11635903" y="2218533"/>
                </a:cubicBezTo>
                <a:cubicBezTo>
                  <a:pt x="11681708" y="2094117"/>
                  <a:pt x="11612250" y="1626269"/>
                  <a:pt x="11586531" y="1384083"/>
                </a:cubicBezTo>
                <a:cubicBezTo>
                  <a:pt x="11580632" y="1328543"/>
                  <a:pt x="11575198" y="1272896"/>
                  <a:pt x="11570072" y="1217194"/>
                </a:cubicBezTo>
                <a:cubicBezTo>
                  <a:pt x="11549394" y="992534"/>
                  <a:pt x="11568413" y="1090771"/>
                  <a:pt x="11537156" y="954938"/>
                </a:cubicBezTo>
                <a:cubicBezTo>
                  <a:pt x="11553615" y="939044"/>
                  <a:pt x="11566992" y="911724"/>
                  <a:pt x="11586531" y="907255"/>
                </a:cubicBezTo>
                <a:cubicBezTo>
                  <a:pt x="11787510" y="861284"/>
                  <a:pt x="11959661" y="891785"/>
                  <a:pt x="12162555" y="907255"/>
                </a:cubicBezTo>
                <a:lnTo>
                  <a:pt x="12191999" y="921473"/>
                </a:lnTo>
                <a:lnTo>
                  <a:pt x="12191999" y="6096000"/>
                </a:lnTo>
                <a:lnTo>
                  <a:pt x="10356653" y="6096000"/>
                </a:lnTo>
                <a:lnTo>
                  <a:pt x="10302817" y="6057005"/>
                </a:lnTo>
                <a:cubicBezTo>
                  <a:pt x="10302623" y="6070003"/>
                  <a:pt x="10302429" y="6083002"/>
                  <a:pt x="10302235" y="6096000"/>
                </a:cubicBezTo>
                <a:lnTo>
                  <a:pt x="0" y="6096000"/>
                </a:lnTo>
                <a:lnTo>
                  <a:pt x="0" y="2334314"/>
                </a:lnTo>
                <a:lnTo>
                  <a:pt x="33116" y="2337741"/>
                </a:lnTo>
                <a:lnTo>
                  <a:pt x="345815" y="2361582"/>
                </a:lnTo>
                <a:cubicBezTo>
                  <a:pt x="417204" y="2368045"/>
                  <a:pt x="488378" y="2378960"/>
                  <a:pt x="559767" y="2385424"/>
                </a:cubicBezTo>
                <a:lnTo>
                  <a:pt x="872466" y="2409264"/>
                </a:lnTo>
                <a:cubicBezTo>
                  <a:pt x="960242" y="2095352"/>
                  <a:pt x="1048017" y="843677"/>
                  <a:pt x="1086419" y="501950"/>
                </a:cubicBezTo>
                <a:cubicBezTo>
                  <a:pt x="1087194" y="453623"/>
                  <a:pt x="1093288" y="405204"/>
                  <a:pt x="1102877" y="358902"/>
                </a:cubicBezTo>
                <a:cubicBezTo>
                  <a:pt x="1109926" y="324860"/>
                  <a:pt x="1126128" y="296204"/>
                  <a:pt x="1135792" y="263536"/>
                </a:cubicBezTo>
                <a:lnTo>
                  <a:pt x="1137028" y="258166"/>
                </a:lnTo>
                <a:lnTo>
                  <a:pt x="1151006" y="259349"/>
                </a:lnTo>
                <a:cubicBezTo>
                  <a:pt x="1170411" y="260672"/>
                  <a:pt x="1202138" y="262046"/>
                  <a:pt x="1250997" y="263536"/>
                </a:cubicBezTo>
                <a:cubicBezTo>
                  <a:pt x="1511580" y="271483"/>
                  <a:pt x="2806984" y="195228"/>
                  <a:pt x="2765121" y="287377"/>
                </a:cubicBezTo>
                <a:cubicBezTo>
                  <a:pt x="2723258" y="379526"/>
                  <a:pt x="2718246" y="1913686"/>
                  <a:pt x="2718753" y="2231572"/>
                </a:cubicBezTo>
                <a:cubicBezTo>
                  <a:pt x="2681063" y="2295457"/>
                  <a:pt x="3225019" y="2124294"/>
                  <a:pt x="3341146" y="2194692"/>
                </a:cubicBezTo>
                <a:cubicBezTo>
                  <a:pt x="3385034" y="2202640"/>
                  <a:pt x="3430850" y="2238794"/>
                  <a:pt x="3472809" y="2218533"/>
                </a:cubicBezTo>
                <a:cubicBezTo>
                  <a:pt x="3494268" y="2208171"/>
                  <a:pt x="3484830" y="2155298"/>
                  <a:pt x="3489266" y="2123167"/>
                </a:cubicBezTo>
                <a:cubicBezTo>
                  <a:pt x="3529619" y="1830885"/>
                  <a:pt x="3483956" y="2106263"/>
                  <a:pt x="3522182" y="1884753"/>
                </a:cubicBezTo>
                <a:cubicBezTo>
                  <a:pt x="3511210" y="1527131"/>
                  <a:pt x="3503776" y="1169247"/>
                  <a:pt x="3489266" y="811889"/>
                </a:cubicBezTo>
                <a:cubicBezTo>
                  <a:pt x="3487307" y="763632"/>
                  <a:pt x="3219575" y="700978"/>
                  <a:pt x="3472809" y="668841"/>
                </a:cubicBezTo>
                <a:cubicBezTo>
                  <a:pt x="3726044" y="636704"/>
                  <a:pt x="4723291" y="674163"/>
                  <a:pt x="5008671" y="619063"/>
                </a:cubicBezTo>
                <a:cubicBezTo>
                  <a:pt x="5042805" y="612473"/>
                  <a:pt x="5020726" y="1538704"/>
                  <a:pt x="5052762" y="1717863"/>
                </a:cubicBezTo>
                <a:cubicBezTo>
                  <a:pt x="5084798" y="1897023"/>
                  <a:pt x="5151451" y="1701182"/>
                  <a:pt x="5200883" y="1694022"/>
                </a:cubicBezTo>
                <a:cubicBezTo>
                  <a:pt x="5436335" y="1659914"/>
                  <a:pt x="5359182" y="1675270"/>
                  <a:pt x="5628787" y="1646339"/>
                </a:cubicBezTo>
                <a:cubicBezTo>
                  <a:pt x="5694667" y="1639270"/>
                  <a:pt x="5760313" y="1627527"/>
                  <a:pt x="5826281" y="1622497"/>
                </a:cubicBezTo>
                <a:cubicBezTo>
                  <a:pt x="5968824" y="1611629"/>
                  <a:pt x="6111614" y="1608731"/>
                  <a:pt x="6254185" y="1598656"/>
                </a:cubicBezTo>
                <a:lnTo>
                  <a:pt x="7175825" y="1527131"/>
                </a:lnTo>
                <a:cubicBezTo>
                  <a:pt x="7181311" y="1384083"/>
                  <a:pt x="7189041" y="1241178"/>
                  <a:pt x="7192283" y="1097986"/>
                </a:cubicBezTo>
                <a:cubicBezTo>
                  <a:pt x="7216363" y="34038"/>
                  <a:pt x="6988789" y="-54646"/>
                  <a:pt x="7291031" y="120488"/>
                </a:cubicBezTo>
                <a:lnTo>
                  <a:pt x="7554355" y="96645"/>
                </a:lnTo>
                <a:cubicBezTo>
                  <a:pt x="7790009" y="71357"/>
                  <a:pt x="7734139" y="61299"/>
                  <a:pt x="8015176" y="48963"/>
                </a:cubicBezTo>
                <a:lnTo>
                  <a:pt x="8821610" y="25122"/>
                </a:lnTo>
                <a:cubicBezTo>
                  <a:pt x="8835013" y="22965"/>
                  <a:pt x="8880931" y="5972"/>
                  <a:pt x="8926923" y="1227"/>
                </a:cubicBezTo>
                <a:close/>
              </a:path>
            </a:pathLst>
          </a:custGeom>
          <a:solidFill>
            <a:srgbClr val="FFEDB3"/>
          </a:solidFill>
          <a:ln>
            <a:noFill/>
          </a:ln>
          <a:effectLst>
            <a:outerShdw blurRad="50800" dist="127000" algn="l" rotWithShape="0">
              <a:schemeClr val="bg1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Szabadkézi sokszög 97"/>
          <p:cNvSpPr/>
          <p:nvPr/>
        </p:nvSpPr>
        <p:spPr>
          <a:xfrm flipH="1">
            <a:off x="2" y="3868017"/>
            <a:ext cx="12191999" cy="2990604"/>
          </a:xfrm>
          <a:custGeom>
            <a:avLst/>
            <a:gdLst>
              <a:gd name="connsiteX0" fmla="*/ 9142490 w 12191999"/>
              <a:gd name="connsiteY0" fmla="*/ 1341133 h 2991373"/>
              <a:gd name="connsiteX1" fmla="*/ 9142490 w 12191999"/>
              <a:gd name="connsiteY1" fmla="*/ 1630809 h 2991373"/>
              <a:gd name="connsiteX2" fmla="*/ 8936421 w 12191999"/>
              <a:gd name="connsiteY2" fmla="*/ 1630809 h 2991373"/>
              <a:gd name="connsiteX3" fmla="*/ 8936421 w 12191999"/>
              <a:gd name="connsiteY3" fmla="*/ 1341133 h 2991373"/>
              <a:gd name="connsiteX4" fmla="*/ 10744199 w 12191999"/>
              <a:gd name="connsiteY4" fmla="*/ 1173609 h 2991373"/>
              <a:gd name="connsiteX5" fmla="*/ 10744199 w 12191999"/>
              <a:gd name="connsiteY5" fmla="*/ 1630809 h 2991373"/>
              <a:gd name="connsiteX6" fmla="*/ 10382249 w 12191999"/>
              <a:gd name="connsiteY6" fmla="*/ 1630809 h 2991373"/>
              <a:gd name="connsiteX7" fmla="*/ 10382249 w 12191999"/>
              <a:gd name="connsiteY7" fmla="*/ 1173609 h 2991373"/>
              <a:gd name="connsiteX8" fmla="*/ 8764490 w 12191999"/>
              <a:gd name="connsiteY8" fmla="*/ 624094 h 2991373"/>
              <a:gd name="connsiteX9" fmla="*/ 8764490 w 12191999"/>
              <a:gd name="connsiteY9" fmla="*/ 1081294 h 2991373"/>
              <a:gd name="connsiteX10" fmla="*/ 8402540 w 12191999"/>
              <a:gd name="connsiteY10" fmla="*/ 1081294 h 2991373"/>
              <a:gd name="connsiteX11" fmla="*/ 8402540 w 12191999"/>
              <a:gd name="connsiteY11" fmla="*/ 624094 h 2991373"/>
              <a:gd name="connsiteX12" fmla="*/ 9533801 w 12191999"/>
              <a:gd name="connsiteY12" fmla="*/ 602096 h 2991373"/>
              <a:gd name="connsiteX13" fmla="*/ 9533801 w 12191999"/>
              <a:gd name="connsiteY13" fmla="*/ 1059296 h 2991373"/>
              <a:gd name="connsiteX14" fmla="*/ 9171852 w 12191999"/>
              <a:gd name="connsiteY14" fmla="*/ 1059296 h 2991373"/>
              <a:gd name="connsiteX15" fmla="*/ 9171852 w 12191999"/>
              <a:gd name="connsiteY15" fmla="*/ 602096 h 2991373"/>
              <a:gd name="connsiteX16" fmla="*/ 8971737 w 12191999"/>
              <a:gd name="connsiteY16" fmla="*/ 769 h 2991373"/>
              <a:gd name="connsiteX17" fmla="*/ 8821610 w 12191999"/>
              <a:gd name="connsiteY17" fmla="*/ 12328 h 2991373"/>
              <a:gd name="connsiteX18" fmla="*/ 8015176 w 12191999"/>
              <a:gd name="connsiteY18" fmla="*/ 24026 h 2991373"/>
              <a:gd name="connsiteX19" fmla="*/ 7554356 w 12191999"/>
              <a:gd name="connsiteY19" fmla="*/ 47425 h 2991373"/>
              <a:gd name="connsiteX20" fmla="*/ 7291031 w 12191999"/>
              <a:gd name="connsiteY20" fmla="*/ 59124 h 2991373"/>
              <a:gd name="connsiteX21" fmla="*/ 7192283 w 12191999"/>
              <a:gd name="connsiteY21" fmla="*/ 538794 h 2991373"/>
              <a:gd name="connsiteX22" fmla="*/ 7175826 w 12191999"/>
              <a:gd name="connsiteY22" fmla="*/ 749380 h 2991373"/>
              <a:gd name="connsiteX23" fmla="*/ 6254186 w 12191999"/>
              <a:gd name="connsiteY23" fmla="*/ 784478 h 2991373"/>
              <a:gd name="connsiteX24" fmla="*/ 5826282 w 12191999"/>
              <a:gd name="connsiteY24" fmla="*/ 796177 h 2991373"/>
              <a:gd name="connsiteX25" fmla="*/ 5628788 w 12191999"/>
              <a:gd name="connsiteY25" fmla="*/ 807876 h 2991373"/>
              <a:gd name="connsiteX26" fmla="*/ 5200884 w 12191999"/>
              <a:gd name="connsiteY26" fmla="*/ 831275 h 2991373"/>
              <a:gd name="connsiteX27" fmla="*/ 5052763 w 12191999"/>
              <a:gd name="connsiteY27" fmla="*/ 842974 h 2991373"/>
              <a:gd name="connsiteX28" fmla="*/ 5008672 w 12191999"/>
              <a:gd name="connsiteY28" fmla="*/ 303781 h 2991373"/>
              <a:gd name="connsiteX29" fmla="*/ 3472809 w 12191999"/>
              <a:gd name="connsiteY29" fmla="*/ 328207 h 2991373"/>
              <a:gd name="connsiteX30" fmla="*/ 3489266 w 12191999"/>
              <a:gd name="connsiteY30" fmla="*/ 398403 h 2991373"/>
              <a:gd name="connsiteX31" fmla="*/ 3522182 w 12191999"/>
              <a:gd name="connsiteY31" fmla="*/ 924869 h 2991373"/>
              <a:gd name="connsiteX32" fmla="*/ 3489266 w 12191999"/>
              <a:gd name="connsiteY32" fmla="*/ 1041861 h 2991373"/>
              <a:gd name="connsiteX33" fmla="*/ 3472809 w 12191999"/>
              <a:gd name="connsiteY33" fmla="*/ 1088658 h 2991373"/>
              <a:gd name="connsiteX34" fmla="*/ 3341146 w 12191999"/>
              <a:gd name="connsiteY34" fmla="*/ 1076959 h 2991373"/>
              <a:gd name="connsiteX35" fmla="*/ 2718753 w 12191999"/>
              <a:gd name="connsiteY35" fmla="*/ 1095056 h 2991373"/>
              <a:gd name="connsiteX36" fmla="*/ 2765121 w 12191999"/>
              <a:gd name="connsiteY36" fmla="*/ 141019 h 2991373"/>
              <a:gd name="connsiteX37" fmla="*/ 1250997 w 12191999"/>
              <a:gd name="connsiteY37" fmla="*/ 129320 h 2991373"/>
              <a:gd name="connsiteX38" fmla="*/ 1151006 w 12191999"/>
              <a:gd name="connsiteY38" fmla="*/ 127265 h 2991373"/>
              <a:gd name="connsiteX39" fmla="*/ 1137028 w 12191999"/>
              <a:gd name="connsiteY39" fmla="*/ 126685 h 2991373"/>
              <a:gd name="connsiteX40" fmla="*/ 1135792 w 12191999"/>
              <a:gd name="connsiteY40" fmla="*/ 129320 h 2991373"/>
              <a:gd name="connsiteX41" fmla="*/ 1102877 w 12191999"/>
              <a:gd name="connsiteY41" fmla="*/ 176117 h 2991373"/>
              <a:gd name="connsiteX42" fmla="*/ 1086420 w 12191999"/>
              <a:gd name="connsiteY42" fmla="*/ 246312 h 2991373"/>
              <a:gd name="connsiteX43" fmla="*/ 872466 w 12191999"/>
              <a:gd name="connsiteY43" fmla="*/ 1182252 h 2991373"/>
              <a:gd name="connsiteX44" fmla="*/ 559768 w 12191999"/>
              <a:gd name="connsiteY44" fmla="*/ 1170553 h 2991373"/>
              <a:gd name="connsiteX45" fmla="*/ 345815 w 12191999"/>
              <a:gd name="connsiteY45" fmla="*/ 1158854 h 2991373"/>
              <a:gd name="connsiteX46" fmla="*/ 33116 w 12191999"/>
              <a:gd name="connsiteY46" fmla="*/ 1147155 h 2991373"/>
              <a:gd name="connsiteX47" fmla="*/ 0 w 12191999"/>
              <a:gd name="connsiteY47" fmla="*/ 1145473 h 2991373"/>
              <a:gd name="connsiteX48" fmla="*/ 0 w 12191999"/>
              <a:gd name="connsiteY48" fmla="*/ 2991373 h 2991373"/>
              <a:gd name="connsiteX49" fmla="*/ 10302235 w 12191999"/>
              <a:gd name="connsiteY49" fmla="*/ 2991373 h 2991373"/>
              <a:gd name="connsiteX50" fmla="*/ 10302817 w 12191999"/>
              <a:gd name="connsiteY50" fmla="*/ 2972238 h 2991373"/>
              <a:gd name="connsiteX51" fmla="*/ 10356653 w 12191999"/>
              <a:gd name="connsiteY51" fmla="*/ 2991373 h 2991373"/>
              <a:gd name="connsiteX52" fmla="*/ 12191999 w 12191999"/>
              <a:gd name="connsiteY52" fmla="*/ 2991373 h 2991373"/>
              <a:gd name="connsiteX53" fmla="*/ 12191999 w 12191999"/>
              <a:gd name="connsiteY53" fmla="*/ 452177 h 2991373"/>
              <a:gd name="connsiteX54" fmla="*/ 12162555 w 12191999"/>
              <a:gd name="connsiteY54" fmla="*/ 445200 h 2991373"/>
              <a:gd name="connsiteX55" fmla="*/ 11586531 w 12191999"/>
              <a:gd name="connsiteY55" fmla="*/ 445200 h 2991373"/>
              <a:gd name="connsiteX56" fmla="*/ 11537156 w 12191999"/>
              <a:gd name="connsiteY56" fmla="*/ 468598 h 2991373"/>
              <a:gd name="connsiteX57" fmla="*/ 11570072 w 12191999"/>
              <a:gd name="connsiteY57" fmla="*/ 597290 h 2991373"/>
              <a:gd name="connsiteX58" fmla="*/ 11586531 w 12191999"/>
              <a:gd name="connsiteY58" fmla="*/ 679185 h 2991373"/>
              <a:gd name="connsiteX59" fmla="*/ 11635903 w 12191999"/>
              <a:gd name="connsiteY59" fmla="*/ 1088658 h 2991373"/>
              <a:gd name="connsiteX60" fmla="*/ 11339662 w 12191999"/>
              <a:gd name="connsiteY60" fmla="*/ 1100358 h 2991373"/>
              <a:gd name="connsiteX61" fmla="*/ 11273831 w 12191999"/>
              <a:gd name="connsiteY61" fmla="*/ 1076959 h 2991373"/>
              <a:gd name="connsiteX62" fmla="*/ 11257372 w 12191999"/>
              <a:gd name="connsiteY62" fmla="*/ 1041861 h 2991373"/>
              <a:gd name="connsiteX63" fmla="*/ 11240915 w 12191999"/>
              <a:gd name="connsiteY63" fmla="*/ 983365 h 2991373"/>
              <a:gd name="connsiteX64" fmla="*/ 11224457 w 12191999"/>
              <a:gd name="connsiteY64" fmla="*/ 772778 h 2991373"/>
              <a:gd name="connsiteX65" fmla="*/ 11208000 w 12191999"/>
              <a:gd name="connsiteY65" fmla="*/ 679185 h 2991373"/>
              <a:gd name="connsiteX66" fmla="*/ 11191541 w 12191999"/>
              <a:gd name="connsiteY66" fmla="*/ 632388 h 2991373"/>
              <a:gd name="connsiteX67" fmla="*/ 10977590 w 12191999"/>
              <a:gd name="connsiteY67" fmla="*/ 597290 h 2991373"/>
              <a:gd name="connsiteX68" fmla="*/ 10780094 w 12191999"/>
              <a:gd name="connsiteY68" fmla="*/ 632388 h 2991373"/>
              <a:gd name="connsiteX69" fmla="*/ 10697806 w 12191999"/>
              <a:gd name="connsiteY69" fmla="*/ 644087 h 2991373"/>
              <a:gd name="connsiteX70" fmla="*/ 10516769 w 12191999"/>
              <a:gd name="connsiteY70" fmla="*/ 667486 h 2991373"/>
              <a:gd name="connsiteX71" fmla="*/ 10401565 w 12191999"/>
              <a:gd name="connsiteY71" fmla="*/ 679185 h 2991373"/>
              <a:gd name="connsiteX72" fmla="*/ 10335733 w 12191999"/>
              <a:gd name="connsiteY72" fmla="*/ 690884 h 2991373"/>
              <a:gd name="connsiteX73" fmla="*/ 10121781 w 12191999"/>
              <a:gd name="connsiteY73" fmla="*/ 702583 h 2991373"/>
              <a:gd name="connsiteX74" fmla="*/ 10039491 w 12191999"/>
              <a:gd name="connsiteY74" fmla="*/ 386703 h 2991373"/>
              <a:gd name="connsiteX75" fmla="*/ 10023034 w 12191999"/>
              <a:gd name="connsiteY75" fmla="*/ 269711 h 2991373"/>
              <a:gd name="connsiteX76" fmla="*/ 9792623 w 12191999"/>
              <a:gd name="connsiteY76" fmla="*/ 258012 h 2991373"/>
              <a:gd name="connsiteX77" fmla="*/ 9710335 w 12191999"/>
              <a:gd name="connsiteY77" fmla="*/ 246312 h 2991373"/>
              <a:gd name="connsiteX78" fmla="*/ 9693876 w 12191999"/>
              <a:gd name="connsiteY78" fmla="*/ 152718 h 2991373"/>
              <a:gd name="connsiteX79" fmla="*/ 9677419 w 12191999"/>
              <a:gd name="connsiteY79" fmla="*/ 117620 h 2991373"/>
              <a:gd name="connsiteX80" fmla="*/ 9414092 w 12191999"/>
              <a:gd name="connsiteY80" fmla="*/ 105921 h 2991373"/>
              <a:gd name="connsiteX81" fmla="*/ 9397635 w 12191999"/>
              <a:gd name="connsiteY81" fmla="*/ 234613 h 2991373"/>
              <a:gd name="connsiteX82" fmla="*/ 9150767 w 12191999"/>
              <a:gd name="connsiteY82" fmla="*/ 246312 h 2991373"/>
              <a:gd name="connsiteX83" fmla="*/ 9101394 w 12191999"/>
              <a:gd name="connsiteY83" fmla="*/ 222914 h 2991373"/>
              <a:gd name="connsiteX84" fmla="*/ 9084936 w 12191999"/>
              <a:gd name="connsiteY84" fmla="*/ 187816 h 2991373"/>
              <a:gd name="connsiteX85" fmla="*/ 9052020 w 12191999"/>
              <a:gd name="connsiteY85" fmla="*/ 47425 h 2991373"/>
              <a:gd name="connsiteX86" fmla="*/ 9019104 w 12191999"/>
              <a:gd name="connsiteY86" fmla="*/ 12328 h 2991373"/>
              <a:gd name="connsiteX87" fmla="*/ 8971737 w 12191999"/>
              <a:gd name="connsiteY87" fmla="*/ 769 h 2991373"/>
              <a:gd name="connsiteX0" fmla="*/ 9142490 w 12191999"/>
              <a:gd name="connsiteY0" fmla="*/ 1340364 h 2990604"/>
              <a:gd name="connsiteX1" fmla="*/ 9142490 w 12191999"/>
              <a:gd name="connsiteY1" fmla="*/ 1630040 h 2990604"/>
              <a:gd name="connsiteX2" fmla="*/ 8936421 w 12191999"/>
              <a:gd name="connsiteY2" fmla="*/ 1630040 h 2990604"/>
              <a:gd name="connsiteX3" fmla="*/ 8936421 w 12191999"/>
              <a:gd name="connsiteY3" fmla="*/ 1340364 h 2990604"/>
              <a:gd name="connsiteX4" fmla="*/ 9142490 w 12191999"/>
              <a:gd name="connsiteY4" fmla="*/ 1340364 h 2990604"/>
              <a:gd name="connsiteX5" fmla="*/ 10744199 w 12191999"/>
              <a:gd name="connsiteY5" fmla="*/ 1172840 h 2990604"/>
              <a:gd name="connsiteX6" fmla="*/ 10744199 w 12191999"/>
              <a:gd name="connsiteY6" fmla="*/ 1630040 h 2990604"/>
              <a:gd name="connsiteX7" fmla="*/ 10382249 w 12191999"/>
              <a:gd name="connsiteY7" fmla="*/ 1630040 h 2990604"/>
              <a:gd name="connsiteX8" fmla="*/ 10382249 w 12191999"/>
              <a:gd name="connsiteY8" fmla="*/ 1172840 h 2990604"/>
              <a:gd name="connsiteX9" fmla="*/ 10744199 w 12191999"/>
              <a:gd name="connsiteY9" fmla="*/ 1172840 h 2990604"/>
              <a:gd name="connsiteX10" fmla="*/ 8764490 w 12191999"/>
              <a:gd name="connsiteY10" fmla="*/ 623325 h 2990604"/>
              <a:gd name="connsiteX11" fmla="*/ 8764490 w 12191999"/>
              <a:gd name="connsiteY11" fmla="*/ 1080525 h 2990604"/>
              <a:gd name="connsiteX12" fmla="*/ 8402540 w 12191999"/>
              <a:gd name="connsiteY12" fmla="*/ 1080525 h 2990604"/>
              <a:gd name="connsiteX13" fmla="*/ 8402540 w 12191999"/>
              <a:gd name="connsiteY13" fmla="*/ 623325 h 2990604"/>
              <a:gd name="connsiteX14" fmla="*/ 8764490 w 12191999"/>
              <a:gd name="connsiteY14" fmla="*/ 623325 h 2990604"/>
              <a:gd name="connsiteX15" fmla="*/ 9533801 w 12191999"/>
              <a:gd name="connsiteY15" fmla="*/ 601327 h 2990604"/>
              <a:gd name="connsiteX16" fmla="*/ 9533801 w 12191999"/>
              <a:gd name="connsiteY16" fmla="*/ 1058527 h 2990604"/>
              <a:gd name="connsiteX17" fmla="*/ 9171852 w 12191999"/>
              <a:gd name="connsiteY17" fmla="*/ 1058527 h 2990604"/>
              <a:gd name="connsiteX18" fmla="*/ 9171852 w 12191999"/>
              <a:gd name="connsiteY18" fmla="*/ 601327 h 2990604"/>
              <a:gd name="connsiteX19" fmla="*/ 9533801 w 12191999"/>
              <a:gd name="connsiteY19" fmla="*/ 601327 h 2990604"/>
              <a:gd name="connsiteX20" fmla="*/ 8971737 w 12191999"/>
              <a:gd name="connsiteY20" fmla="*/ 0 h 2990604"/>
              <a:gd name="connsiteX21" fmla="*/ 8821610 w 12191999"/>
              <a:gd name="connsiteY21" fmla="*/ 11559 h 2990604"/>
              <a:gd name="connsiteX22" fmla="*/ 8015176 w 12191999"/>
              <a:gd name="connsiteY22" fmla="*/ 23257 h 2990604"/>
              <a:gd name="connsiteX23" fmla="*/ 7554356 w 12191999"/>
              <a:gd name="connsiteY23" fmla="*/ 46656 h 2990604"/>
              <a:gd name="connsiteX24" fmla="*/ 7192283 w 12191999"/>
              <a:gd name="connsiteY24" fmla="*/ 538025 h 2990604"/>
              <a:gd name="connsiteX25" fmla="*/ 7175826 w 12191999"/>
              <a:gd name="connsiteY25" fmla="*/ 748611 h 2990604"/>
              <a:gd name="connsiteX26" fmla="*/ 6254186 w 12191999"/>
              <a:gd name="connsiteY26" fmla="*/ 783709 h 2990604"/>
              <a:gd name="connsiteX27" fmla="*/ 5826282 w 12191999"/>
              <a:gd name="connsiteY27" fmla="*/ 795408 h 2990604"/>
              <a:gd name="connsiteX28" fmla="*/ 5628788 w 12191999"/>
              <a:gd name="connsiteY28" fmla="*/ 807107 h 2990604"/>
              <a:gd name="connsiteX29" fmla="*/ 5200884 w 12191999"/>
              <a:gd name="connsiteY29" fmla="*/ 830506 h 2990604"/>
              <a:gd name="connsiteX30" fmla="*/ 5052763 w 12191999"/>
              <a:gd name="connsiteY30" fmla="*/ 842205 h 2990604"/>
              <a:gd name="connsiteX31" fmla="*/ 5008672 w 12191999"/>
              <a:gd name="connsiteY31" fmla="*/ 303012 h 2990604"/>
              <a:gd name="connsiteX32" fmla="*/ 3472809 w 12191999"/>
              <a:gd name="connsiteY32" fmla="*/ 327438 h 2990604"/>
              <a:gd name="connsiteX33" fmla="*/ 3489266 w 12191999"/>
              <a:gd name="connsiteY33" fmla="*/ 397634 h 2990604"/>
              <a:gd name="connsiteX34" fmla="*/ 3522182 w 12191999"/>
              <a:gd name="connsiteY34" fmla="*/ 924100 h 2990604"/>
              <a:gd name="connsiteX35" fmla="*/ 3489266 w 12191999"/>
              <a:gd name="connsiteY35" fmla="*/ 1041092 h 2990604"/>
              <a:gd name="connsiteX36" fmla="*/ 3472809 w 12191999"/>
              <a:gd name="connsiteY36" fmla="*/ 1087889 h 2990604"/>
              <a:gd name="connsiteX37" fmla="*/ 3341146 w 12191999"/>
              <a:gd name="connsiteY37" fmla="*/ 1076190 h 2990604"/>
              <a:gd name="connsiteX38" fmla="*/ 2718753 w 12191999"/>
              <a:gd name="connsiteY38" fmla="*/ 1094287 h 2990604"/>
              <a:gd name="connsiteX39" fmla="*/ 2765121 w 12191999"/>
              <a:gd name="connsiteY39" fmla="*/ 140250 h 2990604"/>
              <a:gd name="connsiteX40" fmla="*/ 1250997 w 12191999"/>
              <a:gd name="connsiteY40" fmla="*/ 128551 h 2990604"/>
              <a:gd name="connsiteX41" fmla="*/ 1151006 w 12191999"/>
              <a:gd name="connsiteY41" fmla="*/ 126496 h 2990604"/>
              <a:gd name="connsiteX42" fmla="*/ 1137028 w 12191999"/>
              <a:gd name="connsiteY42" fmla="*/ 125916 h 2990604"/>
              <a:gd name="connsiteX43" fmla="*/ 1135792 w 12191999"/>
              <a:gd name="connsiteY43" fmla="*/ 128551 h 2990604"/>
              <a:gd name="connsiteX44" fmla="*/ 1102877 w 12191999"/>
              <a:gd name="connsiteY44" fmla="*/ 175348 h 2990604"/>
              <a:gd name="connsiteX45" fmla="*/ 1086420 w 12191999"/>
              <a:gd name="connsiteY45" fmla="*/ 245543 h 2990604"/>
              <a:gd name="connsiteX46" fmla="*/ 872466 w 12191999"/>
              <a:gd name="connsiteY46" fmla="*/ 1181483 h 2990604"/>
              <a:gd name="connsiteX47" fmla="*/ 559768 w 12191999"/>
              <a:gd name="connsiteY47" fmla="*/ 1169784 h 2990604"/>
              <a:gd name="connsiteX48" fmla="*/ 345815 w 12191999"/>
              <a:gd name="connsiteY48" fmla="*/ 1158085 h 2990604"/>
              <a:gd name="connsiteX49" fmla="*/ 33116 w 12191999"/>
              <a:gd name="connsiteY49" fmla="*/ 1146386 h 2990604"/>
              <a:gd name="connsiteX50" fmla="*/ 0 w 12191999"/>
              <a:gd name="connsiteY50" fmla="*/ 1144704 h 2990604"/>
              <a:gd name="connsiteX51" fmla="*/ 0 w 12191999"/>
              <a:gd name="connsiteY51" fmla="*/ 2990604 h 2990604"/>
              <a:gd name="connsiteX52" fmla="*/ 10302235 w 12191999"/>
              <a:gd name="connsiteY52" fmla="*/ 2990604 h 2990604"/>
              <a:gd name="connsiteX53" fmla="*/ 10302817 w 12191999"/>
              <a:gd name="connsiteY53" fmla="*/ 2971469 h 2990604"/>
              <a:gd name="connsiteX54" fmla="*/ 10356653 w 12191999"/>
              <a:gd name="connsiteY54" fmla="*/ 2990604 h 2990604"/>
              <a:gd name="connsiteX55" fmla="*/ 12191999 w 12191999"/>
              <a:gd name="connsiteY55" fmla="*/ 2990604 h 2990604"/>
              <a:gd name="connsiteX56" fmla="*/ 12191999 w 12191999"/>
              <a:gd name="connsiteY56" fmla="*/ 451408 h 2990604"/>
              <a:gd name="connsiteX57" fmla="*/ 12162555 w 12191999"/>
              <a:gd name="connsiteY57" fmla="*/ 444431 h 2990604"/>
              <a:gd name="connsiteX58" fmla="*/ 11586531 w 12191999"/>
              <a:gd name="connsiteY58" fmla="*/ 444431 h 2990604"/>
              <a:gd name="connsiteX59" fmla="*/ 11537156 w 12191999"/>
              <a:gd name="connsiteY59" fmla="*/ 467829 h 2990604"/>
              <a:gd name="connsiteX60" fmla="*/ 11570072 w 12191999"/>
              <a:gd name="connsiteY60" fmla="*/ 596521 h 2990604"/>
              <a:gd name="connsiteX61" fmla="*/ 11586531 w 12191999"/>
              <a:gd name="connsiteY61" fmla="*/ 678416 h 2990604"/>
              <a:gd name="connsiteX62" fmla="*/ 11635903 w 12191999"/>
              <a:gd name="connsiteY62" fmla="*/ 1087889 h 2990604"/>
              <a:gd name="connsiteX63" fmla="*/ 11339662 w 12191999"/>
              <a:gd name="connsiteY63" fmla="*/ 1099589 h 2990604"/>
              <a:gd name="connsiteX64" fmla="*/ 11273831 w 12191999"/>
              <a:gd name="connsiteY64" fmla="*/ 1076190 h 2990604"/>
              <a:gd name="connsiteX65" fmla="*/ 11257372 w 12191999"/>
              <a:gd name="connsiteY65" fmla="*/ 1041092 h 2990604"/>
              <a:gd name="connsiteX66" fmla="*/ 11240915 w 12191999"/>
              <a:gd name="connsiteY66" fmla="*/ 982596 h 2990604"/>
              <a:gd name="connsiteX67" fmla="*/ 11224457 w 12191999"/>
              <a:gd name="connsiteY67" fmla="*/ 772009 h 2990604"/>
              <a:gd name="connsiteX68" fmla="*/ 11208000 w 12191999"/>
              <a:gd name="connsiteY68" fmla="*/ 678416 h 2990604"/>
              <a:gd name="connsiteX69" fmla="*/ 11191541 w 12191999"/>
              <a:gd name="connsiteY69" fmla="*/ 631619 h 2990604"/>
              <a:gd name="connsiteX70" fmla="*/ 10977590 w 12191999"/>
              <a:gd name="connsiteY70" fmla="*/ 596521 h 2990604"/>
              <a:gd name="connsiteX71" fmla="*/ 10780094 w 12191999"/>
              <a:gd name="connsiteY71" fmla="*/ 631619 h 2990604"/>
              <a:gd name="connsiteX72" fmla="*/ 10697806 w 12191999"/>
              <a:gd name="connsiteY72" fmla="*/ 643318 h 2990604"/>
              <a:gd name="connsiteX73" fmla="*/ 10516769 w 12191999"/>
              <a:gd name="connsiteY73" fmla="*/ 666717 h 2990604"/>
              <a:gd name="connsiteX74" fmla="*/ 10401565 w 12191999"/>
              <a:gd name="connsiteY74" fmla="*/ 678416 h 2990604"/>
              <a:gd name="connsiteX75" fmla="*/ 10335733 w 12191999"/>
              <a:gd name="connsiteY75" fmla="*/ 690115 h 2990604"/>
              <a:gd name="connsiteX76" fmla="*/ 10121781 w 12191999"/>
              <a:gd name="connsiteY76" fmla="*/ 701814 h 2990604"/>
              <a:gd name="connsiteX77" fmla="*/ 10039491 w 12191999"/>
              <a:gd name="connsiteY77" fmla="*/ 385934 h 2990604"/>
              <a:gd name="connsiteX78" fmla="*/ 10023034 w 12191999"/>
              <a:gd name="connsiteY78" fmla="*/ 268942 h 2990604"/>
              <a:gd name="connsiteX79" fmla="*/ 9792623 w 12191999"/>
              <a:gd name="connsiteY79" fmla="*/ 257243 h 2990604"/>
              <a:gd name="connsiteX80" fmla="*/ 9710335 w 12191999"/>
              <a:gd name="connsiteY80" fmla="*/ 245543 h 2990604"/>
              <a:gd name="connsiteX81" fmla="*/ 9693876 w 12191999"/>
              <a:gd name="connsiteY81" fmla="*/ 151949 h 2990604"/>
              <a:gd name="connsiteX82" fmla="*/ 9677419 w 12191999"/>
              <a:gd name="connsiteY82" fmla="*/ 116851 h 2990604"/>
              <a:gd name="connsiteX83" fmla="*/ 9414092 w 12191999"/>
              <a:gd name="connsiteY83" fmla="*/ 105152 h 2990604"/>
              <a:gd name="connsiteX84" fmla="*/ 9397635 w 12191999"/>
              <a:gd name="connsiteY84" fmla="*/ 233844 h 2990604"/>
              <a:gd name="connsiteX85" fmla="*/ 9150767 w 12191999"/>
              <a:gd name="connsiteY85" fmla="*/ 245543 h 2990604"/>
              <a:gd name="connsiteX86" fmla="*/ 9101394 w 12191999"/>
              <a:gd name="connsiteY86" fmla="*/ 222145 h 2990604"/>
              <a:gd name="connsiteX87" fmla="*/ 9084936 w 12191999"/>
              <a:gd name="connsiteY87" fmla="*/ 187047 h 2990604"/>
              <a:gd name="connsiteX88" fmla="*/ 9052020 w 12191999"/>
              <a:gd name="connsiteY88" fmla="*/ 46656 h 2990604"/>
              <a:gd name="connsiteX89" fmla="*/ 9019104 w 12191999"/>
              <a:gd name="connsiteY89" fmla="*/ 11559 h 2990604"/>
              <a:gd name="connsiteX90" fmla="*/ 8971737 w 12191999"/>
              <a:gd name="connsiteY90" fmla="*/ 0 h 2990604"/>
              <a:gd name="connsiteX0" fmla="*/ 9142490 w 12191999"/>
              <a:gd name="connsiteY0" fmla="*/ 1340364 h 2990604"/>
              <a:gd name="connsiteX1" fmla="*/ 9142490 w 12191999"/>
              <a:gd name="connsiteY1" fmla="*/ 1630040 h 2990604"/>
              <a:gd name="connsiteX2" fmla="*/ 8936421 w 12191999"/>
              <a:gd name="connsiteY2" fmla="*/ 1630040 h 2990604"/>
              <a:gd name="connsiteX3" fmla="*/ 8936421 w 12191999"/>
              <a:gd name="connsiteY3" fmla="*/ 1340364 h 2990604"/>
              <a:gd name="connsiteX4" fmla="*/ 9142490 w 12191999"/>
              <a:gd name="connsiteY4" fmla="*/ 1340364 h 2990604"/>
              <a:gd name="connsiteX5" fmla="*/ 10744199 w 12191999"/>
              <a:gd name="connsiteY5" fmla="*/ 1172840 h 2990604"/>
              <a:gd name="connsiteX6" fmla="*/ 10744199 w 12191999"/>
              <a:gd name="connsiteY6" fmla="*/ 1630040 h 2990604"/>
              <a:gd name="connsiteX7" fmla="*/ 10382249 w 12191999"/>
              <a:gd name="connsiteY7" fmla="*/ 1630040 h 2990604"/>
              <a:gd name="connsiteX8" fmla="*/ 10382249 w 12191999"/>
              <a:gd name="connsiteY8" fmla="*/ 1172840 h 2990604"/>
              <a:gd name="connsiteX9" fmla="*/ 10744199 w 12191999"/>
              <a:gd name="connsiteY9" fmla="*/ 1172840 h 2990604"/>
              <a:gd name="connsiteX10" fmla="*/ 8764490 w 12191999"/>
              <a:gd name="connsiteY10" fmla="*/ 623325 h 2990604"/>
              <a:gd name="connsiteX11" fmla="*/ 8764490 w 12191999"/>
              <a:gd name="connsiteY11" fmla="*/ 1080525 h 2990604"/>
              <a:gd name="connsiteX12" fmla="*/ 8402540 w 12191999"/>
              <a:gd name="connsiteY12" fmla="*/ 1080525 h 2990604"/>
              <a:gd name="connsiteX13" fmla="*/ 8402540 w 12191999"/>
              <a:gd name="connsiteY13" fmla="*/ 623325 h 2990604"/>
              <a:gd name="connsiteX14" fmla="*/ 8764490 w 12191999"/>
              <a:gd name="connsiteY14" fmla="*/ 623325 h 2990604"/>
              <a:gd name="connsiteX15" fmla="*/ 9533801 w 12191999"/>
              <a:gd name="connsiteY15" fmla="*/ 601327 h 2990604"/>
              <a:gd name="connsiteX16" fmla="*/ 9533801 w 12191999"/>
              <a:gd name="connsiteY16" fmla="*/ 1058527 h 2990604"/>
              <a:gd name="connsiteX17" fmla="*/ 9171852 w 12191999"/>
              <a:gd name="connsiteY17" fmla="*/ 1058527 h 2990604"/>
              <a:gd name="connsiteX18" fmla="*/ 9171852 w 12191999"/>
              <a:gd name="connsiteY18" fmla="*/ 601327 h 2990604"/>
              <a:gd name="connsiteX19" fmla="*/ 9533801 w 12191999"/>
              <a:gd name="connsiteY19" fmla="*/ 601327 h 2990604"/>
              <a:gd name="connsiteX20" fmla="*/ 8971737 w 12191999"/>
              <a:gd name="connsiteY20" fmla="*/ 0 h 2990604"/>
              <a:gd name="connsiteX21" fmla="*/ 8821610 w 12191999"/>
              <a:gd name="connsiteY21" fmla="*/ 11559 h 2990604"/>
              <a:gd name="connsiteX22" fmla="*/ 8015176 w 12191999"/>
              <a:gd name="connsiteY22" fmla="*/ 23257 h 2990604"/>
              <a:gd name="connsiteX23" fmla="*/ 7230506 w 12191999"/>
              <a:gd name="connsiteY23" fmla="*/ 8556 h 2990604"/>
              <a:gd name="connsiteX24" fmla="*/ 7192283 w 12191999"/>
              <a:gd name="connsiteY24" fmla="*/ 538025 h 2990604"/>
              <a:gd name="connsiteX25" fmla="*/ 7175826 w 12191999"/>
              <a:gd name="connsiteY25" fmla="*/ 748611 h 2990604"/>
              <a:gd name="connsiteX26" fmla="*/ 6254186 w 12191999"/>
              <a:gd name="connsiteY26" fmla="*/ 783709 h 2990604"/>
              <a:gd name="connsiteX27" fmla="*/ 5826282 w 12191999"/>
              <a:gd name="connsiteY27" fmla="*/ 795408 h 2990604"/>
              <a:gd name="connsiteX28" fmla="*/ 5628788 w 12191999"/>
              <a:gd name="connsiteY28" fmla="*/ 807107 h 2990604"/>
              <a:gd name="connsiteX29" fmla="*/ 5200884 w 12191999"/>
              <a:gd name="connsiteY29" fmla="*/ 830506 h 2990604"/>
              <a:gd name="connsiteX30" fmla="*/ 5052763 w 12191999"/>
              <a:gd name="connsiteY30" fmla="*/ 842205 h 2990604"/>
              <a:gd name="connsiteX31" fmla="*/ 5008672 w 12191999"/>
              <a:gd name="connsiteY31" fmla="*/ 303012 h 2990604"/>
              <a:gd name="connsiteX32" fmla="*/ 3472809 w 12191999"/>
              <a:gd name="connsiteY32" fmla="*/ 327438 h 2990604"/>
              <a:gd name="connsiteX33" fmla="*/ 3489266 w 12191999"/>
              <a:gd name="connsiteY33" fmla="*/ 397634 h 2990604"/>
              <a:gd name="connsiteX34" fmla="*/ 3522182 w 12191999"/>
              <a:gd name="connsiteY34" fmla="*/ 924100 h 2990604"/>
              <a:gd name="connsiteX35" fmla="*/ 3489266 w 12191999"/>
              <a:gd name="connsiteY35" fmla="*/ 1041092 h 2990604"/>
              <a:gd name="connsiteX36" fmla="*/ 3472809 w 12191999"/>
              <a:gd name="connsiteY36" fmla="*/ 1087889 h 2990604"/>
              <a:gd name="connsiteX37" fmla="*/ 3341146 w 12191999"/>
              <a:gd name="connsiteY37" fmla="*/ 1076190 h 2990604"/>
              <a:gd name="connsiteX38" fmla="*/ 2718753 w 12191999"/>
              <a:gd name="connsiteY38" fmla="*/ 1094287 h 2990604"/>
              <a:gd name="connsiteX39" fmla="*/ 2765121 w 12191999"/>
              <a:gd name="connsiteY39" fmla="*/ 140250 h 2990604"/>
              <a:gd name="connsiteX40" fmla="*/ 1250997 w 12191999"/>
              <a:gd name="connsiteY40" fmla="*/ 128551 h 2990604"/>
              <a:gd name="connsiteX41" fmla="*/ 1151006 w 12191999"/>
              <a:gd name="connsiteY41" fmla="*/ 126496 h 2990604"/>
              <a:gd name="connsiteX42" fmla="*/ 1137028 w 12191999"/>
              <a:gd name="connsiteY42" fmla="*/ 125916 h 2990604"/>
              <a:gd name="connsiteX43" fmla="*/ 1135792 w 12191999"/>
              <a:gd name="connsiteY43" fmla="*/ 128551 h 2990604"/>
              <a:gd name="connsiteX44" fmla="*/ 1102877 w 12191999"/>
              <a:gd name="connsiteY44" fmla="*/ 175348 h 2990604"/>
              <a:gd name="connsiteX45" fmla="*/ 1086420 w 12191999"/>
              <a:gd name="connsiteY45" fmla="*/ 245543 h 2990604"/>
              <a:gd name="connsiteX46" fmla="*/ 872466 w 12191999"/>
              <a:gd name="connsiteY46" fmla="*/ 1181483 h 2990604"/>
              <a:gd name="connsiteX47" fmla="*/ 559768 w 12191999"/>
              <a:gd name="connsiteY47" fmla="*/ 1169784 h 2990604"/>
              <a:gd name="connsiteX48" fmla="*/ 345815 w 12191999"/>
              <a:gd name="connsiteY48" fmla="*/ 1158085 h 2990604"/>
              <a:gd name="connsiteX49" fmla="*/ 33116 w 12191999"/>
              <a:gd name="connsiteY49" fmla="*/ 1146386 h 2990604"/>
              <a:gd name="connsiteX50" fmla="*/ 0 w 12191999"/>
              <a:gd name="connsiteY50" fmla="*/ 1144704 h 2990604"/>
              <a:gd name="connsiteX51" fmla="*/ 0 w 12191999"/>
              <a:gd name="connsiteY51" fmla="*/ 2990604 h 2990604"/>
              <a:gd name="connsiteX52" fmla="*/ 10302235 w 12191999"/>
              <a:gd name="connsiteY52" fmla="*/ 2990604 h 2990604"/>
              <a:gd name="connsiteX53" fmla="*/ 10302817 w 12191999"/>
              <a:gd name="connsiteY53" fmla="*/ 2971469 h 2990604"/>
              <a:gd name="connsiteX54" fmla="*/ 10356653 w 12191999"/>
              <a:gd name="connsiteY54" fmla="*/ 2990604 h 2990604"/>
              <a:gd name="connsiteX55" fmla="*/ 12191999 w 12191999"/>
              <a:gd name="connsiteY55" fmla="*/ 2990604 h 2990604"/>
              <a:gd name="connsiteX56" fmla="*/ 12191999 w 12191999"/>
              <a:gd name="connsiteY56" fmla="*/ 451408 h 2990604"/>
              <a:gd name="connsiteX57" fmla="*/ 12162555 w 12191999"/>
              <a:gd name="connsiteY57" fmla="*/ 444431 h 2990604"/>
              <a:gd name="connsiteX58" fmla="*/ 11586531 w 12191999"/>
              <a:gd name="connsiteY58" fmla="*/ 444431 h 2990604"/>
              <a:gd name="connsiteX59" fmla="*/ 11537156 w 12191999"/>
              <a:gd name="connsiteY59" fmla="*/ 467829 h 2990604"/>
              <a:gd name="connsiteX60" fmla="*/ 11570072 w 12191999"/>
              <a:gd name="connsiteY60" fmla="*/ 596521 h 2990604"/>
              <a:gd name="connsiteX61" fmla="*/ 11586531 w 12191999"/>
              <a:gd name="connsiteY61" fmla="*/ 678416 h 2990604"/>
              <a:gd name="connsiteX62" fmla="*/ 11635903 w 12191999"/>
              <a:gd name="connsiteY62" fmla="*/ 1087889 h 2990604"/>
              <a:gd name="connsiteX63" fmla="*/ 11339662 w 12191999"/>
              <a:gd name="connsiteY63" fmla="*/ 1099589 h 2990604"/>
              <a:gd name="connsiteX64" fmla="*/ 11273831 w 12191999"/>
              <a:gd name="connsiteY64" fmla="*/ 1076190 h 2990604"/>
              <a:gd name="connsiteX65" fmla="*/ 11257372 w 12191999"/>
              <a:gd name="connsiteY65" fmla="*/ 1041092 h 2990604"/>
              <a:gd name="connsiteX66" fmla="*/ 11240915 w 12191999"/>
              <a:gd name="connsiteY66" fmla="*/ 982596 h 2990604"/>
              <a:gd name="connsiteX67" fmla="*/ 11224457 w 12191999"/>
              <a:gd name="connsiteY67" fmla="*/ 772009 h 2990604"/>
              <a:gd name="connsiteX68" fmla="*/ 11208000 w 12191999"/>
              <a:gd name="connsiteY68" fmla="*/ 678416 h 2990604"/>
              <a:gd name="connsiteX69" fmla="*/ 11191541 w 12191999"/>
              <a:gd name="connsiteY69" fmla="*/ 631619 h 2990604"/>
              <a:gd name="connsiteX70" fmla="*/ 10977590 w 12191999"/>
              <a:gd name="connsiteY70" fmla="*/ 596521 h 2990604"/>
              <a:gd name="connsiteX71" fmla="*/ 10780094 w 12191999"/>
              <a:gd name="connsiteY71" fmla="*/ 631619 h 2990604"/>
              <a:gd name="connsiteX72" fmla="*/ 10697806 w 12191999"/>
              <a:gd name="connsiteY72" fmla="*/ 643318 h 2990604"/>
              <a:gd name="connsiteX73" fmla="*/ 10516769 w 12191999"/>
              <a:gd name="connsiteY73" fmla="*/ 666717 h 2990604"/>
              <a:gd name="connsiteX74" fmla="*/ 10401565 w 12191999"/>
              <a:gd name="connsiteY74" fmla="*/ 678416 h 2990604"/>
              <a:gd name="connsiteX75" fmla="*/ 10335733 w 12191999"/>
              <a:gd name="connsiteY75" fmla="*/ 690115 h 2990604"/>
              <a:gd name="connsiteX76" fmla="*/ 10121781 w 12191999"/>
              <a:gd name="connsiteY76" fmla="*/ 701814 h 2990604"/>
              <a:gd name="connsiteX77" fmla="*/ 10039491 w 12191999"/>
              <a:gd name="connsiteY77" fmla="*/ 385934 h 2990604"/>
              <a:gd name="connsiteX78" fmla="*/ 10023034 w 12191999"/>
              <a:gd name="connsiteY78" fmla="*/ 268942 h 2990604"/>
              <a:gd name="connsiteX79" fmla="*/ 9792623 w 12191999"/>
              <a:gd name="connsiteY79" fmla="*/ 257243 h 2990604"/>
              <a:gd name="connsiteX80" fmla="*/ 9710335 w 12191999"/>
              <a:gd name="connsiteY80" fmla="*/ 245543 h 2990604"/>
              <a:gd name="connsiteX81" fmla="*/ 9693876 w 12191999"/>
              <a:gd name="connsiteY81" fmla="*/ 151949 h 2990604"/>
              <a:gd name="connsiteX82" fmla="*/ 9677419 w 12191999"/>
              <a:gd name="connsiteY82" fmla="*/ 116851 h 2990604"/>
              <a:gd name="connsiteX83" fmla="*/ 9414092 w 12191999"/>
              <a:gd name="connsiteY83" fmla="*/ 105152 h 2990604"/>
              <a:gd name="connsiteX84" fmla="*/ 9397635 w 12191999"/>
              <a:gd name="connsiteY84" fmla="*/ 233844 h 2990604"/>
              <a:gd name="connsiteX85" fmla="*/ 9150767 w 12191999"/>
              <a:gd name="connsiteY85" fmla="*/ 245543 h 2990604"/>
              <a:gd name="connsiteX86" fmla="*/ 9101394 w 12191999"/>
              <a:gd name="connsiteY86" fmla="*/ 222145 h 2990604"/>
              <a:gd name="connsiteX87" fmla="*/ 9084936 w 12191999"/>
              <a:gd name="connsiteY87" fmla="*/ 187047 h 2990604"/>
              <a:gd name="connsiteX88" fmla="*/ 9052020 w 12191999"/>
              <a:gd name="connsiteY88" fmla="*/ 46656 h 2990604"/>
              <a:gd name="connsiteX89" fmla="*/ 9019104 w 12191999"/>
              <a:gd name="connsiteY89" fmla="*/ 11559 h 2990604"/>
              <a:gd name="connsiteX90" fmla="*/ 8971737 w 12191999"/>
              <a:gd name="connsiteY90" fmla="*/ 0 h 29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9" h="2990604">
                <a:moveTo>
                  <a:pt x="9142490" y="1340364"/>
                </a:moveTo>
                <a:lnTo>
                  <a:pt x="9142490" y="1630040"/>
                </a:lnTo>
                <a:lnTo>
                  <a:pt x="8936421" y="1630040"/>
                </a:lnTo>
                <a:lnTo>
                  <a:pt x="8936421" y="1340364"/>
                </a:lnTo>
                <a:lnTo>
                  <a:pt x="9142490" y="1340364"/>
                </a:lnTo>
                <a:close/>
                <a:moveTo>
                  <a:pt x="10744199" y="1172840"/>
                </a:moveTo>
                <a:lnTo>
                  <a:pt x="10744199" y="1630040"/>
                </a:lnTo>
                <a:lnTo>
                  <a:pt x="10382249" y="1630040"/>
                </a:lnTo>
                <a:lnTo>
                  <a:pt x="10382249" y="1172840"/>
                </a:lnTo>
                <a:lnTo>
                  <a:pt x="10744199" y="1172840"/>
                </a:lnTo>
                <a:close/>
                <a:moveTo>
                  <a:pt x="8764490" y="623325"/>
                </a:moveTo>
                <a:lnTo>
                  <a:pt x="8764490" y="1080525"/>
                </a:lnTo>
                <a:lnTo>
                  <a:pt x="8402540" y="1080525"/>
                </a:lnTo>
                <a:lnTo>
                  <a:pt x="8402540" y="623325"/>
                </a:lnTo>
                <a:lnTo>
                  <a:pt x="8764490" y="623325"/>
                </a:lnTo>
                <a:close/>
                <a:moveTo>
                  <a:pt x="9533801" y="601327"/>
                </a:moveTo>
                <a:lnTo>
                  <a:pt x="9533801" y="1058527"/>
                </a:lnTo>
                <a:lnTo>
                  <a:pt x="9171852" y="1058527"/>
                </a:lnTo>
                <a:lnTo>
                  <a:pt x="9171852" y="601327"/>
                </a:lnTo>
                <a:lnTo>
                  <a:pt x="9533801" y="601327"/>
                </a:lnTo>
                <a:close/>
                <a:moveTo>
                  <a:pt x="8971737" y="0"/>
                </a:moveTo>
                <a:lnTo>
                  <a:pt x="8821610" y="11559"/>
                </a:lnTo>
                <a:lnTo>
                  <a:pt x="8015176" y="23257"/>
                </a:lnTo>
                <a:cubicBezTo>
                  <a:pt x="7734140" y="29311"/>
                  <a:pt x="7466160" y="-3853"/>
                  <a:pt x="7230506" y="8556"/>
                </a:cubicBezTo>
                <a:cubicBezTo>
                  <a:pt x="7217765" y="185046"/>
                  <a:pt x="7201396" y="414683"/>
                  <a:pt x="7192283" y="538025"/>
                </a:cubicBezTo>
                <a:cubicBezTo>
                  <a:pt x="7183170" y="661367"/>
                  <a:pt x="7181312" y="678416"/>
                  <a:pt x="7175826" y="748611"/>
                </a:cubicBezTo>
                <a:lnTo>
                  <a:pt x="6254186" y="783709"/>
                </a:lnTo>
                <a:lnTo>
                  <a:pt x="5826282" y="795408"/>
                </a:lnTo>
                <a:cubicBezTo>
                  <a:pt x="5760314" y="797876"/>
                  <a:pt x="5694667" y="803638"/>
                  <a:pt x="5628788" y="807107"/>
                </a:cubicBezTo>
                <a:cubicBezTo>
                  <a:pt x="5359183" y="821304"/>
                  <a:pt x="5436336" y="813768"/>
                  <a:pt x="5200884" y="830506"/>
                </a:cubicBezTo>
                <a:cubicBezTo>
                  <a:pt x="5151452" y="834020"/>
                  <a:pt x="5084798" y="930120"/>
                  <a:pt x="5052763" y="842205"/>
                </a:cubicBezTo>
                <a:cubicBezTo>
                  <a:pt x="5020727" y="754289"/>
                  <a:pt x="5042806" y="299778"/>
                  <a:pt x="5008672" y="303012"/>
                </a:cubicBezTo>
                <a:cubicBezTo>
                  <a:pt x="4723291" y="330050"/>
                  <a:pt x="3726044" y="311668"/>
                  <a:pt x="3472809" y="327438"/>
                </a:cubicBezTo>
                <a:cubicBezTo>
                  <a:pt x="3219574" y="343208"/>
                  <a:pt x="3487306" y="373953"/>
                  <a:pt x="3489266" y="397634"/>
                </a:cubicBezTo>
                <a:cubicBezTo>
                  <a:pt x="3503776" y="572993"/>
                  <a:pt x="3511210" y="748611"/>
                  <a:pt x="3522182" y="924100"/>
                </a:cubicBezTo>
                <a:cubicBezTo>
                  <a:pt x="3483956" y="1032797"/>
                  <a:pt x="3529619" y="897666"/>
                  <a:pt x="3489266" y="1041092"/>
                </a:cubicBezTo>
                <a:cubicBezTo>
                  <a:pt x="3484830" y="1056859"/>
                  <a:pt x="3494268" y="1082804"/>
                  <a:pt x="3472809" y="1087889"/>
                </a:cubicBezTo>
                <a:cubicBezTo>
                  <a:pt x="3430850" y="1097832"/>
                  <a:pt x="3385034" y="1080090"/>
                  <a:pt x="3341146" y="1076190"/>
                </a:cubicBezTo>
                <a:cubicBezTo>
                  <a:pt x="3225020" y="1041645"/>
                  <a:pt x="2681063" y="1125636"/>
                  <a:pt x="2718753" y="1094287"/>
                </a:cubicBezTo>
                <a:cubicBezTo>
                  <a:pt x="2718246" y="938297"/>
                  <a:pt x="2723258" y="185468"/>
                  <a:pt x="2765121" y="140250"/>
                </a:cubicBezTo>
                <a:cubicBezTo>
                  <a:pt x="2806984" y="95031"/>
                  <a:pt x="1511581" y="132451"/>
                  <a:pt x="1250997" y="128551"/>
                </a:cubicBezTo>
                <a:lnTo>
                  <a:pt x="1151006" y="126496"/>
                </a:lnTo>
                <a:lnTo>
                  <a:pt x="1137028" y="125916"/>
                </a:lnTo>
                <a:lnTo>
                  <a:pt x="1135792" y="128551"/>
                </a:lnTo>
                <a:cubicBezTo>
                  <a:pt x="1126128" y="144581"/>
                  <a:pt x="1109926" y="158643"/>
                  <a:pt x="1102877" y="175348"/>
                </a:cubicBezTo>
                <a:cubicBezTo>
                  <a:pt x="1093288" y="198069"/>
                  <a:pt x="1087195" y="221829"/>
                  <a:pt x="1086420" y="245543"/>
                </a:cubicBezTo>
                <a:cubicBezTo>
                  <a:pt x="1048018" y="413232"/>
                  <a:pt x="960242" y="1027443"/>
                  <a:pt x="872466" y="1181483"/>
                </a:cubicBezTo>
                <a:lnTo>
                  <a:pt x="559768" y="1169784"/>
                </a:lnTo>
                <a:cubicBezTo>
                  <a:pt x="488378" y="1166613"/>
                  <a:pt x="417205" y="1161256"/>
                  <a:pt x="345815" y="1158085"/>
                </a:cubicBezTo>
                <a:lnTo>
                  <a:pt x="33116" y="1146386"/>
                </a:lnTo>
                <a:lnTo>
                  <a:pt x="0" y="1144704"/>
                </a:lnTo>
                <a:lnTo>
                  <a:pt x="0" y="2990604"/>
                </a:lnTo>
                <a:lnTo>
                  <a:pt x="10302235" y="2990604"/>
                </a:lnTo>
                <a:lnTo>
                  <a:pt x="10302817" y="2971469"/>
                </a:lnTo>
                <a:lnTo>
                  <a:pt x="10356653" y="2990604"/>
                </a:lnTo>
                <a:lnTo>
                  <a:pt x="12191999" y="2990604"/>
                </a:lnTo>
                <a:lnTo>
                  <a:pt x="12191999" y="451408"/>
                </a:lnTo>
                <a:lnTo>
                  <a:pt x="12162555" y="444431"/>
                </a:lnTo>
                <a:cubicBezTo>
                  <a:pt x="11959661" y="436839"/>
                  <a:pt x="11787510" y="421872"/>
                  <a:pt x="11586531" y="444431"/>
                </a:cubicBezTo>
                <a:cubicBezTo>
                  <a:pt x="11566992" y="446624"/>
                  <a:pt x="11553615" y="460030"/>
                  <a:pt x="11537156" y="467829"/>
                </a:cubicBezTo>
                <a:cubicBezTo>
                  <a:pt x="11568413" y="534484"/>
                  <a:pt x="11549394" y="486278"/>
                  <a:pt x="11570072" y="596521"/>
                </a:cubicBezTo>
                <a:cubicBezTo>
                  <a:pt x="11575198" y="623855"/>
                  <a:pt x="11580632" y="651161"/>
                  <a:pt x="11586531" y="678416"/>
                </a:cubicBezTo>
                <a:cubicBezTo>
                  <a:pt x="11612250" y="797259"/>
                  <a:pt x="11681708" y="1026837"/>
                  <a:pt x="11635903" y="1087889"/>
                </a:cubicBezTo>
                <a:cubicBezTo>
                  <a:pt x="11589362" y="1149922"/>
                  <a:pt x="11438409" y="1095689"/>
                  <a:pt x="11339662" y="1099589"/>
                </a:cubicBezTo>
                <a:cubicBezTo>
                  <a:pt x="11317718" y="1091790"/>
                  <a:pt x="11291178" y="1088522"/>
                  <a:pt x="11273831" y="1076190"/>
                </a:cubicBezTo>
                <a:cubicBezTo>
                  <a:pt x="11261564" y="1067470"/>
                  <a:pt x="11261580" y="1053056"/>
                  <a:pt x="11257372" y="1041092"/>
                </a:cubicBezTo>
                <a:cubicBezTo>
                  <a:pt x="11250588" y="1021801"/>
                  <a:pt x="11243338" y="1002406"/>
                  <a:pt x="11240915" y="982596"/>
                </a:cubicBezTo>
                <a:cubicBezTo>
                  <a:pt x="11232347" y="912557"/>
                  <a:pt x="11229942" y="842205"/>
                  <a:pt x="11224457" y="772009"/>
                </a:cubicBezTo>
                <a:cubicBezTo>
                  <a:pt x="11218971" y="740812"/>
                  <a:pt x="11215270" y="709428"/>
                  <a:pt x="11208000" y="678416"/>
                </a:cubicBezTo>
                <a:cubicBezTo>
                  <a:pt x="11204281" y="662555"/>
                  <a:pt x="11211772" y="638809"/>
                  <a:pt x="11191541" y="631619"/>
                </a:cubicBezTo>
                <a:cubicBezTo>
                  <a:pt x="11126076" y="608351"/>
                  <a:pt x="11048907" y="608220"/>
                  <a:pt x="10977590" y="596521"/>
                </a:cubicBezTo>
                <a:cubicBezTo>
                  <a:pt x="10785067" y="623891"/>
                  <a:pt x="11023666" y="588332"/>
                  <a:pt x="10780094" y="631619"/>
                </a:cubicBezTo>
                <a:cubicBezTo>
                  <a:pt x="10752957" y="636441"/>
                  <a:pt x="10725299" y="639654"/>
                  <a:pt x="10697806" y="643318"/>
                </a:cubicBezTo>
                <a:lnTo>
                  <a:pt x="10516769" y="666717"/>
                </a:lnTo>
                <a:cubicBezTo>
                  <a:pt x="10478505" y="671250"/>
                  <a:pt x="10439730" y="673483"/>
                  <a:pt x="10401565" y="678416"/>
                </a:cubicBezTo>
                <a:cubicBezTo>
                  <a:pt x="10379310" y="681292"/>
                  <a:pt x="10358198" y="688236"/>
                  <a:pt x="10335733" y="690115"/>
                </a:cubicBezTo>
                <a:cubicBezTo>
                  <a:pt x="10264694" y="696056"/>
                  <a:pt x="10193099" y="697914"/>
                  <a:pt x="10121781" y="701814"/>
                </a:cubicBezTo>
                <a:cubicBezTo>
                  <a:pt x="9916233" y="665286"/>
                  <a:pt x="10064628" y="707570"/>
                  <a:pt x="10039491" y="385934"/>
                </a:cubicBezTo>
                <a:cubicBezTo>
                  <a:pt x="10036432" y="346803"/>
                  <a:pt x="10028520" y="307939"/>
                  <a:pt x="10023034" y="268942"/>
                </a:cubicBezTo>
                <a:cubicBezTo>
                  <a:pt x="9946231" y="265042"/>
                  <a:pt x="9869200" y="262973"/>
                  <a:pt x="9792623" y="257243"/>
                </a:cubicBezTo>
                <a:cubicBezTo>
                  <a:pt x="9764804" y="255161"/>
                  <a:pt x="9725851" y="262089"/>
                  <a:pt x="9710335" y="245543"/>
                </a:cubicBezTo>
                <a:cubicBezTo>
                  <a:pt x="9685800" y="219383"/>
                  <a:pt x="9701788" y="182883"/>
                  <a:pt x="9693876" y="151949"/>
                </a:cubicBezTo>
                <a:cubicBezTo>
                  <a:pt x="9690772" y="139816"/>
                  <a:pt x="9682905" y="128551"/>
                  <a:pt x="9677419" y="116851"/>
                </a:cubicBezTo>
                <a:cubicBezTo>
                  <a:pt x="9589643" y="112952"/>
                  <a:pt x="9489896" y="73455"/>
                  <a:pt x="9414092" y="105152"/>
                </a:cubicBezTo>
                <a:cubicBezTo>
                  <a:pt x="9361864" y="126992"/>
                  <a:pt x="9446110" y="207999"/>
                  <a:pt x="9397635" y="233844"/>
                </a:cubicBezTo>
                <a:cubicBezTo>
                  <a:pt x="9331658" y="269020"/>
                  <a:pt x="9233058" y="241644"/>
                  <a:pt x="9150767" y="245543"/>
                </a:cubicBezTo>
                <a:cubicBezTo>
                  <a:pt x="9134309" y="237744"/>
                  <a:pt x="9113750" y="233125"/>
                  <a:pt x="9101394" y="222145"/>
                </a:cubicBezTo>
                <a:cubicBezTo>
                  <a:pt x="9090557" y="212515"/>
                  <a:pt x="9088039" y="199180"/>
                  <a:pt x="9084936" y="187047"/>
                </a:cubicBezTo>
                <a:cubicBezTo>
                  <a:pt x="9033568" y="-13787"/>
                  <a:pt x="9095624" y="170639"/>
                  <a:pt x="9052020" y="46656"/>
                </a:cubicBezTo>
                <a:cubicBezTo>
                  <a:pt x="9041049" y="34957"/>
                  <a:pt x="9034550" y="20343"/>
                  <a:pt x="9019104" y="11559"/>
                </a:cubicBezTo>
                <a:cubicBezTo>
                  <a:pt x="9007336" y="4866"/>
                  <a:pt x="8990596" y="1402"/>
                  <a:pt x="8971737" y="0"/>
                </a:cubicBezTo>
                <a:close/>
              </a:path>
            </a:pathLst>
          </a:custGeom>
          <a:solidFill>
            <a:srgbClr val="F1B993"/>
          </a:solidFill>
          <a:ln>
            <a:noFill/>
          </a:ln>
          <a:effectLst>
            <a:outerShdw blurRad="50800" dist="1270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6602679" y="1619712"/>
            <a:ext cx="4408364" cy="5731114"/>
            <a:chOff x="4305765" y="2873549"/>
            <a:chExt cx="3460660" cy="4234038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4305765" y="2873549"/>
              <a:ext cx="3460660" cy="4234038"/>
              <a:chOff x="981238" y="1792254"/>
              <a:chExt cx="3460660" cy="4234038"/>
            </a:xfrm>
          </p:grpSpPr>
          <p:sp>
            <p:nvSpPr>
              <p:cNvPr id="9" name="Ellipszis 205"/>
              <p:cNvSpPr/>
              <p:nvPr/>
            </p:nvSpPr>
            <p:spPr>
              <a:xfrm flipH="1">
                <a:off x="981238" y="1792254"/>
                <a:ext cx="3460660" cy="4234038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138483 w 6426081"/>
                  <a:gd name="connsiteY0" fmla="*/ 2579696 h 5159739"/>
                  <a:gd name="connsiteX1" fmla="*/ 945887 w 6426081"/>
                  <a:gd name="connsiteY1" fmla="*/ 682281 h 5159739"/>
                  <a:gd name="connsiteX2" fmla="*/ 2856575 w 6426081"/>
                  <a:gd name="connsiteY2" fmla="*/ 856 h 5159739"/>
                  <a:gd name="connsiteX3" fmla="*/ 4862794 w 6426081"/>
                  <a:gd name="connsiteY3" fmla="*/ 689890 h 5159739"/>
                  <a:gd name="connsiteX4" fmla="*/ 5464186 w 6426081"/>
                  <a:gd name="connsiteY4" fmla="*/ 2558438 h 5159739"/>
                  <a:gd name="connsiteX5" fmla="*/ 6336753 w 6426081"/>
                  <a:gd name="connsiteY5" fmla="*/ 4644241 h 5159739"/>
                  <a:gd name="connsiteX6" fmla="*/ 3702086 w 6426081"/>
                  <a:gd name="connsiteY6" fmla="*/ 5159739 h 5159739"/>
                  <a:gd name="connsiteX7" fmla="*/ 138483 w 6426081"/>
                  <a:gd name="connsiteY7" fmla="*/ 2579696 h 5159739"/>
                  <a:gd name="connsiteX0" fmla="*/ 319904 w 6607502"/>
                  <a:gd name="connsiteY0" fmla="*/ 2579696 h 4644248"/>
                  <a:gd name="connsiteX1" fmla="*/ 1127308 w 6607502"/>
                  <a:gd name="connsiteY1" fmla="*/ 682281 h 4644248"/>
                  <a:gd name="connsiteX2" fmla="*/ 3037996 w 6607502"/>
                  <a:gd name="connsiteY2" fmla="*/ 856 h 4644248"/>
                  <a:gd name="connsiteX3" fmla="*/ 5044215 w 6607502"/>
                  <a:gd name="connsiteY3" fmla="*/ 689890 h 4644248"/>
                  <a:gd name="connsiteX4" fmla="*/ 5645607 w 6607502"/>
                  <a:gd name="connsiteY4" fmla="*/ 2558438 h 4644248"/>
                  <a:gd name="connsiteX5" fmla="*/ 6518174 w 6607502"/>
                  <a:gd name="connsiteY5" fmla="*/ 4644241 h 4644248"/>
                  <a:gd name="connsiteX6" fmla="*/ 319904 w 6607502"/>
                  <a:gd name="connsiteY6" fmla="*/ 2579696 h 4644248"/>
                  <a:gd name="connsiteX0" fmla="*/ 258542 w 5599460"/>
                  <a:gd name="connsiteY0" fmla="*/ 2579696 h 2804681"/>
                  <a:gd name="connsiteX1" fmla="*/ 1065946 w 5599460"/>
                  <a:gd name="connsiteY1" fmla="*/ 682281 h 2804681"/>
                  <a:gd name="connsiteX2" fmla="*/ 2976634 w 5599460"/>
                  <a:gd name="connsiteY2" fmla="*/ 856 h 2804681"/>
                  <a:gd name="connsiteX3" fmla="*/ 4982853 w 5599460"/>
                  <a:gd name="connsiteY3" fmla="*/ 689890 h 2804681"/>
                  <a:gd name="connsiteX4" fmla="*/ 5584245 w 5599460"/>
                  <a:gd name="connsiteY4" fmla="*/ 2558438 h 2804681"/>
                  <a:gd name="connsiteX5" fmla="*/ 258542 w 5599460"/>
                  <a:gd name="connsiteY5" fmla="*/ 2579696 h 2804681"/>
                  <a:gd name="connsiteX0" fmla="*/ 268788 w 5752473"/>
                  <a:gd name="connsiteY0" fmla="*/ 2579638 h 2892397"/>
                  <a:gd name="connsiteX1" fmla="*/ 1076192 w 5752473"/>
                  <a:gd name="connsiteY1" fmla="*/ 682223 h 2892397"/>
                  <a:gd name="connsiteX2" fmla="*/ 2986880 w 5752473"/>
                  <a:gd name="connsiteY2" fmla="*/ 798 h 2892397"/>
                  <a:gd name="connsiteX3" fmla="*/ 4993099 w 5752473"/>
                  <a:gd name="connsiteY3" fmla="*/ 689832 h 2892397"/>
                  <a:gd name="connsiteX4" fmla="*/ 5741080 w 5752473"/>
                  <a:gd name="connsiteY4" fmla="*/ 2702268 h 2892397"/>
                  <a:gd name="connsiteX5" fmla="*/ 268788 w 5752473"/>
                  <a:gd name="connsiteY5" fmla="*/ 2579638 h 2892397"/>
                  <a:gd name="connsiteX0" fmla="*/ 62065 w 5545750"/>
                  <a:gd name="connsiteY0" fmla="*/ 2579636 h 2840651"/>
                  <a:gd name="connsiteX1" fmla="*/ 869469 w 5545750"/>
                  <a:gd name="connsiteY1" fmla="*/ 682221 h 2840651"/>
                  <a:gd name="connsiteX2" fmla="*/ 2780157 w 5545750"/>
                  <a:gd name="connsiteY2" fmla="*/ 796 h 2840651"/>
                  <a:gd name="connsiteX3" fmla="*/ 4786376 w 5545750"/>
                  <a:gd name="connsiteY3" fmla="*/ 689830 h 2840651"/>
                  <a:gd name="connsiteX4" fmla="*/ 5534357 w 5545750"/>
                  <a:gd name="connsiteY4" fmla="*/ 2702266 h 2840651"/>
                  <a:gd name="connsiteX5" fmla="*/ 62065 w 5545750"/>
                  <a:gd name="connsiteY5" fmla="*/ 2579636 h 2840651"/>
                  <a:gd name="connsiteX0" fmla="*/ 60503 w 5812720"/>
                  <a:gd name="connsiteY0" fmla="*/ 2863945 h 2971399"/>
                  <a:gd name="connsiteX1" fmla="*/ 867907 w 5812720"/>
                  <a:gd name="connsiteY1" fmla="*/ 682221 h 2971399"/>
                  <a:gd name="connsiteX2" fmla="*/ 2778595 w 5812720"/>
                  <a:gd name="connsiteY2" fmla="*/ 796 h 2971399"/>
                  <a:gd name="connsiteX3" fmla="*/ 4784814 w 5812720"/>
                  <a:gd name="connsiteY3" fmla="*/ 689830 h 2971399"/>
                  <a:gd name="connsiteX4" fmla="*/ 5532795 w 5812720"/>
                  <a:gd name="connsiteY4" fmla="*/ 2702266 h 2971399"/>
                  <a:gd name="connsiteX5" fmla="*/ 60503 w 5812720"/>
                  <a:gd name="connsiteY5" fmla="*/ 2863945 h 2971399"/>
                  <a:gd name="connsiteX0" fmla="*/ 268169 w 6051155"/>
                  <a:gd name="connsiteY0" fmla="*/ 2863958 h 3068359"/>
                  <a:gd name="connsiteX1" fmla="*/ 1075573 w 6051155"/>
                  <a:gd name="connsiteY1" fmla="*/ 682234 h 3068359"/>
                  <a:gd name="connsiteX2" fmla="*/ 2986261 w 6051155"/>
                  <a:gd name="connsiteY2" fmla="*/ 809 h 3068359"/>
                  <a:gd name="connsiteX3" fmla="*/ 4992480 w 6051155"/>
                  <a:gd name="connsiteY3" fmla="*/ 689843 h 3068359"/>
                  <a:gd name="connsiteX4" fmla="*/ 5776020 w 6051155"/>
                  <a:gd name="connsiteY4" fmla="*/ 2728933 h 3068359"/>
                  <a:gd name="connsiteX5" fmla="*/ 268169 w 6051155"/>
                  <a:gd name="connsiteY5" fmla="*/ 2863958 h 3068359"/>
                  <a:gd name="connsiteX0" fmla="*/ 268169 w 5851201"/>
                  <a:gd name="connsiteY0" fmla="*/ 2863958 h 3006730"/>
                  <a:gd name="connsiteX1" fmla="*/ 1075573 w 5851201"/>
                  <a:gd name="connsiteY1" fmla="*/ 682234 h 3006730"/>
                  <a:gd name="connsiteX2" fmla="*/ 2986261 w 5851201"/>
                  <a:gd name="connsiteY2" fmla="*/ 809 h 3006730"/>
                  <a:gd name="connsiteX3" fmla="*/ 4992480 w 5851201"/>
                  <a:gd name="connsiteY3" fmla="*/ 689843 h 3006730"/>
                  <a:gd name="connsiteX4" fmla="*/ 5776020 w 5851201"/>
                  <a:gd name="connsiteY4" fmla="*/ 2728933 h 3006730"/>
                  <a:gd name="connsiteX5" fmla="*/ 268169 w 5851201"/>
                  <a:gd name="connsiteY5" fmla="*/ 2863958 h 3006730"/>
                  <a:gd name="connsiteX0" fmla="*/ 11710 w 5594742"/>
                  <a:gd name="connsiteY0" fmla="*/ 2863958 h 2875819"/>
                  <a:gd name="connsiteX1" fmla="*/ 819114 w 5594742"/>
                  <a:gd name="connsiteY1" fmla="*/ 682234 h 2875819"/>
                  <a:gd name="connsiteX2" fmla="*/ 2729802 w 5594742"/>
                  <a:gd name="connsiteY2" fmla="*/ 809 h 2875819"/>
                  <a:gd name="connsiteX3" fmla="*/ 4736021 w 5594742"/>
                  <a:gd name="connsiteY3" fmla="*/ 689843 h 2875819"/>
                  <a:gd name="connsiteX4" fmla="*/ 5519561 w 5594742"/>
                  <a:gd name="connsiteY4" fmla="*/ 2728933 h 2875819"/>
                  <a:gd name="connsiteX5" fmla="*/ 11710 w 5594742"/>
                  <a:gd name="connsiteY5" fmla="*/ 2863958 h 2875819"/>
                  <a:gd name="connsiteX0" fmla="*/ 46151 w 5277483"/>
                  <a:gd name="connsiteY0" fmla="*/ 2748458 h 2896240"/>
                  <a:gd name="connsiteX1" fmla="*/ 337966 w 5277483"/>
                  <a:gd name="connsiteY1" fmla="*/ 682234 h 2896240"/>
                  <a:gd name="connsiteX2" fmla="*/ 2248654 w 5277483"/>
                  <a:gd name="connsiteY2" fmla="*/ 809 h 2896240"/>
                  <a:gd name="connsiteX3" fmla="*/ 4254873 w 5277483"/>
                  <a:gd name="connsiteY3" fmla="*/ 689843 h 2896240"/>
                  <a:gd name="connsiteX4" fmla="*/ 5038413 w 5277483"/>
                  <a:gd name="connsiteY4" fmla="*/ 2728933 h 2896240"/>
                  <a:gd name="connsiteX5" fmla="*/ 46151 w 5277483"/>
                  <a:gd name="connsiteY5" fmla="*/ 2748458 h 2896240"/>
                  <a:gd name="connsiteX0" fmla="*/ 305424 w 5002041"/>
                  <a:gd name="connsiteY0" fmla="*/ 2748442 h 2976710"/>
                  <a:gd name="connsiteX1" fmla="*/ 597239 w 5002041"/>
                  <a:gd name="connsiteY1" fmla="*/ 682218 h 2976710"/>
                  <a:gd name="connsiteX2" fmla="*/ 2507927 w 5002041"/>
                  <a:gd name="connsiteY2" fmla="*/ 793 h 2976710"/>
                  <a:gd name="connsiteX3" fmla="*/ 4514146 w 5002041"/>
                  <a:gd name="connsiteY3" fmla="*/ 689827 h 2976710"/>
                  <a:gd name="connsiteX4" fmla="*/ 4639866 w 5002041"/>
                  <a:gd name="connsiteY4" fmla="*/ 2693378 h 2976710"/>
                  <a:gd name="connsiteX5" fmla="*/ 305424 w 5002041"/>
                  <a:gd name="connsiteY5" fmla="*/ 2748442 h 2976710"/>
                  <a:gd name="connsiteX0" fmla="*/ 305424 w 4727433"/>
                  <a:gd name="connsiteY0" fmla="*/ 2748442 h 2885414"/>
                  <a:gd name="connsiteX1" fmla="*/ 597239 w 4727433"/>
                  <a:gd name="connsiteY1" fmla="*/ 682218 h 2885414"/>
                  <a:gd name="connsiteX2" fmla="*/ 2507927 w 4727433"/>
                  <a:gd name="connsiteY2" fmla="*/ 793 h 2885414"/>
                  <a:gd name="connsiteX3" fmla="*/ 4514146 w 4727433"/>
                  <a:gd name="connsiteY3" fmla="*/ 689827 h 2885414"/>
                  <a:gd name="connsiteX4" fmla="*/ 4639866 w 4727433"/>
                  <a:gd name="connsiteY4" fmla="*/ 2693378 h 2885414"/>
                  <a:gd name="connsiteX5" fmla="*/ 305424 w 4727433"/>
                  <a:gd name="connsiteY5" fmla="*/ 2748442 h 2885414"/>
                  <a:gd name="connsiteX0" fmla="*/ 36958 w 4458967"/>
                  <a:gd name="connsiteY0" fmla="*/ 2748442 h 2753310"/>
                  <a:gd name="connsiteX1" fmla="*/ 328773 w 4458967"/>
                  <a:gd name="connsiteY1" fmla="*/ 682218 h 2753310"/>
                  <a:gd name="connsiteX2" fmla="*/ 2239461 w 4458967"/>
                  <a:gd name="connsiteY2" fmla="*/ 793 h 2753310"/>
                  <a:gd name="connsiteX3" fmla="*/ 4245680 w 4458967"/>
                  <a:gd name="connsiteY3" fmla="*/ 689827 h 2753310"/>
                  <a:gd name="connsiteX4" fmla="*/ 4371400 w 4458967"/>
                  <a:gd name="connsiteY4" fmla="*/ 2693378 h 2753310"/>
                  <a:gd name="connsiteX5" fmla="*/ 36958 w 4458967"/>
                  <a:gd name="connsiteY5" fmla="*/ 2748442 h 2753310"/>
                  <a:gd name="connsiteX0" fmla="*/ 104470 w 4591219"/>
                  <a:gd name="connsiteY0" fmla="*/ 2757328 h 2871750"/>
                  <a:gd name="connsiteX1" fmla="*/ 200717 w 4591219"/>
                  <a:gd name="connsiteY1" fmla="*/ 682218 h 2871750"/>
                  <a:gd name="connsiteX2" fmla="*/ 2111405 w 4591219"/>
                  <a:gd name="connsiteY2" fmla="*/ 793 h 2871750"/>
                  <a:gd name="connsiteX3" fmla="*/ 4117624 w 4591219"/>
                  <a:gd name="connsiteY3" fmla="*/ 689827 h 2871750"/>
                  <a:gd name="connsiteX4" fmla="*/ 4243344 w 4591219"/>
                  <a:gd name="connsiteY4" fmla="*/ 2693378 h 2871750"/>
                  <a:gd name="connsiteX5" fmla="*/ 104470 w 4591219"/>
                  <a:gd name="connsiteY5" fmla="*/ 2757328 h 2871750"/>
                  <a:gd name="connsiteX0" fmla="*/ 104470 w 4606556"/>
                  <a:gd name="connsiteY0" fmla="*/ 2757236 h 2764432"/>
                  <a:gd name="connsiteX1" fmla="*/ 200717 w 4606556"/>
                  <a:gd name="connsiteY1" fmla="*/ 682126 h 2764432"/>
                  <a:gd name="connsiteX2" fmla="*/ 2111405 w 4606556"/>
                  <a:gd name="connsiteY2" fmla="*/ 701 h 2764432"/>
                  <a:gd name="connsiteX3" fmla="*/ 4117624 w 4606556"/>
                  <a:gd name="connsiteY3" fmla="*/ 689735 h 2764432"/>
                  <a:gd name="connsiteX4" fmla="*/ 4382450 w 4606556"/>
                  <a:gd name="connsiteY4" fmla="*/ 2473520 h 2764432"/>
                  <a:gd name="connsiteX5" fmla="*/ 4243344 w 4606556"/>
                  <a:gd name="connsiteY5" fmla="*/ 2693286 h 2764432"/>
                  <a:gd name="connsiteX6" fmla="*/ 104470 w 4606556"/>
                  <a:gd name="connsiteY6" fmla="*/ 2757236 h 2764432"/>
                  <a:gd name="connsiteX0" fmla="*/ 353999 w 4856085"/>
                  <a:gd name="connsiteY0" fmla="*/ 2757236 h 2945892"/>
                  <a:gd name="connsiteX1" fmla="*/ 450246 w 4856085"/>
                  <a:gd name="connsiteY1" fmla="*/ 682126 h 2945892"/>
                  <a:gd name="connsiteX2" fmla="*/ 2360934 w 4856085"/>
                  <a:gd name="connsiteY2" fmla="*/ 701 h 2945892"/>
                  <a:gd name="connsiteX3" fmla="*/ 4367153 w 4856085"/>
                  <a:gd name="connsiteY3" fmla="*/ 689735 h 2945892"/>
                  <a:gd name="connsiteX4" fmla="*/ 4631979 w 4856085"/>
                  <a:gd name="connsiteY4" fmla="*/ 2473520 h 2945892"/>
                  <a:gd name="connsiteX5" fmla="*/ 4492873 w 4856085"/>
                  <a:gd name="connsiteY5" fmla="*/ 2817672 h 2945892"/>
                  <a:gd name="connsiteX6" fmla="*/ 353999 w 4856085"/>
                  <a:gd name="connsiteY6" fmla="*/ 2757236 h 2945892"/>
                  <a:gd name="connsiteX0" fmla="*/ 353999 w 4638802"/>
                  <a:gd name="connsiteY0" fmla="*/ 2757236 h 2928888"/>
                  <a:gd name="connsiteX1" fmla="*/ 450246 w 4638802"/>
                  <a:gd name="connsiteY1" fmla="*/ 682126 h 2928888"/>
                  <a:gd name="connsiteX2" fmla="*/ 2360934 w 4638802"/>
                  <a:gd name="connsiteY2" fmla="*/ 701 h 2928888"/>
                  <a:gd name="connsiteX3" fmla="*/ 4367153 w 4638802"/>
                  <a:gd name="connsiteY3" fmla="*/ 689735 h 2928888"/>
                  <a:gd name="connsiteX4" fmla="*/ 4631979 w 4638802"/>
                  <a:gd name="connsiteY4" fmla="*/ 2473520 h 2928888"/>
                  <a:gd name="connsiteX5" fmla="*/ 4492873 w 4638802"/>
                  <a:gd name="connsiteY5" fmla="*/ 2817672 h 2928888"/>
                  <a:gd name="connsiteX6" fmla="*/ 353999 w 4638802"/>
                  <a:gd name="connsiteY6" fmla="*/ 2757236 h 2928888"/>
                  <a:gd name="connsiteX0" fmla="*/ 344152 w 4884377"/>
                  <a:gd name="connsiteY0" fmla="*/ 2792775 h 2971098"/>
                  <a:gd name="connsiteX1" fmla="*/ 475956 w 4884377"/>
                  <a:gd name="connsiteY1" fmla="*/ 682126 h 2971098"/>
                  <a:gd name="connsiteX2" fmla="*/ 2386644 w 4884377"/>
                  <a:gd name="connsiteY2" fmla="*/ 701 h 2971098"/>
                  <a:gd name="connsiteX3" fmla="*/ 4392863 w 4884377"/>
                  <a:gd name="connsiteY3" fmla="*/ 689735 h 2971098"/>
                  <a:gd name="connsiteX4" fmla="*/ 4657689 w 4884377"/>
                  <a:gd name="connsiteY4" fmla="*/ 2473520 h 2971098"/>
                  <a:gd name="connsiteX5" fmla="*/ 4518583 w 4884377"/>
                  <a:gd name="connsiteY5" fmla="*/ 2817672 h 2971098"/>
                  <a:gd name="connsiteX6" fmla="*/ 344152 w 4884377"/>
                  <a:gd name="connsiteY6" fmla="*/ 2792775 h 2971098"/>
                  <a:gd name="connsiteX0" fmla="*/ 377587 w 4917812"/>
                  <a:gd name="connsiteY0" fmla="*/ 2792775 h 2851535"/>
                  <a:gd name="connsiteX1" fmla="*/ 210835 w 4917812"/>
                  <a:gd name="connsiteY1" fmla="*/ 2411327 h 2851535"/>
                  <a:gd name="connsiteX2" fmla="*/ 509391 w 4917812"/>
                  <a:gd name="connsiteY2" fmla="*/ 682126 h 2851535"/>
                  <a:gd name="connsiteX3" fmla="*/ 2420079 w 4917812"/>
                  <a:gd name="connsiteY3" fmla="*/ 701 h 2851535"/>
                  <a:gd name="connsiteX4" fmla="*/ 4426298 w 4917812"/>
                  <a:gd name="connsiteY4" fmla="*/ 689735 h 2851535"/>
                  <a:gd name="connsiteX5" fmla="*/ 4691124 w 4917812"/>
                  <a:gd name="connsiteY5" fmla="*/ 2473520 h 2851535"/>
                  <a:gd name="connsiteX6" fmla="*/ 4552018 w 4917812"/>
                  <a:gd name="connsiteY6" fmla="*/ 2817672 h 2851535"/>
                  <a:gd name="connsiteX7" fmla="*/ 377587 w 4917812"/>
                  <a:gd name="connsiteY7" fmla="*/ 2792775 h 285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17812" h="2851535">
                    <a:moveTo>
                      <a:pt x="377587" y="2792775"/>
                    </a:moveTo>
                    <a:cubicBezTo>
                      <a:pt x="-345943" y="2725051"/>
                      <a:pt x="188868" y="2763102"/>
                      <a:pt x="210835" y="2411327"/>
                    </a:cubicBezTo>
                    <a:cubicBezTo>
                      <a:pt x="232802" y="2059552"/>
                      <a:pt x="141184" y="1083897"/>
                      <a:pt x="509391" y="682126"/>
                    </a:cubicBezTo>
                    <a:cubicBezTo>
                      <a:pt x="877598" y="280355"/>
                      <a:pt x="1826402" y="18898"/>
                      <a:pt x="2420079" y="701"/>
                    </a:cubicBezTo>
                    <a:cubicBezTo>
                      <a:pt x="3218837" y="-16291"/>
                      <a:pt x="4047791" y="277599"/>
                      <a:pt x="4426298" y="689735"/>
                    </a:cubicBezTo>
                    <a:cubicBezTo>
                      <a:pt x="4804805" y="1101871"/>
                      <a:pt x="4670171" y="2139595"/>
                      <a:pt x="4691124" y="2473520"/>
                    </a:cubicBezTo>
                    <a:cubicBezTo>
                      <a:pt x="4712077" y="2807445"/>
                      <a:pt x="5270941" y="2764463"/>
                      <a:pt x="4552018" y="2817672"/>
                    </a:cubicBezTo>
                    <a:cubicBezTo>
                      <a:pt x="3833095" y="2870881"/>
                      <a:pt x="1101117" y="2860499"/>
                      <a:pt x="377587" y="27927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Szabadkézi sokszög 9"/>
              <p:cNvSpPr/>
              <p:nvPr/>
            </p:nvSpPr>
            <p:spPr>
              <a:xfrm>
                <a:off x="1313312" y="2758522"/>
                <a:ext cx="2806554" cy="2625669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zis 10"/>
              <p:cNvSpPr/>
              <p:nvPr/>
            </p:nvSpPr>
            <p:spPr>
              <a:xfrm rot="2373318">
                <a:off x="1512647" y="2503975"/>
                <a:ext cx="898455" cy="146297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Ellipszis 11"/>
              <p:cNvSpPr/>
              <p:nvPr/>
            </p:nvSpPr>
            <p:spPr>
              <a:xfrm rot="2373318" flipH="1">
                <a:off x="1972663" y="2644684"/>
                <a:ext cx="2243328" cy="14629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Ellipszis 12"/>
              <p:cNvSpPr/>
              <p:nvPr/>
            </p:nvSpPr>
            <p:spPr>
              <a:xfrm rot="5400000">
                <a:off x="2107203" y="2165162"/>
                <a:ext cx="1342436" cy="1952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Lekerekített téglalap 13"/>
              <p:cNvSpPr/>
              <p:nvPr/>
            </p:nvSpPr>
            <p:spPr>
              <a:xfrm>
                <a:off x="1675750" y="2795113"/>
                <a:ext cx="2117597" cy="2135931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Ellipszis 14"/>
              <p:cNvSpPr/>
              <p:nvPr/>
            </p:nvSpPr>
            <p:spPr>
              <a:xfrm rot="10111047">
                <a:off x="3578739" y="3546658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Ellipszis 15"/>
              <p:cNvSpPr/>
              <p:nvPr/>
            </p:nvSpPr>
            <p:spPr>
              <a:xfrm rot="10111047">
                <a:off x="3764036" y="3664443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>
                <a:off x="2491290" y="4632605"/>
                <a:ext cx="564438" cy="221140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  <a:gd name="connsiteX0" fmla="*/ 634232 w 1295725"/>
                  <a:gd name="connsiteY0" fmla="*/ 569 h 503032"/>
                  <a:gd name="connsiteX1" fmla="*/ 1292734 w 1295725"/>
                  <a:gd name="connsiteY1" fmla="*/ 135586 h 503032"/>
                  <a:gd name="connsiteX2" fmla="*/ 1295725 w 1295725"/>
                  <a:gd name="connsiteY2" fmla="*/ 139635 h 503032"/>
                  <a:gd name="connsiteX3" fmla="*/ 1292734 w 1295725"/>
                  <a:gd name="connsiteY3" fmla="*/ 145382 h 503032"/>
                  <a:gd name="connsiteX4" fmla="*/ 647862 w 1295725"/>
                  <a:gd name="connsiteY4" fmla="*/ 503032 h 503032"/>
                  <a:gd name="connsiteX5" fmla="*/ 2990 w 1295725"/>
                  <a:gd name="connsiteY5" fmla="*/ 145382 h 503032"/>
                  <a:gd name="connsiteX6" fmla="*/ 0 w 1295725"/>
                  <a:gd name="connsiteY6" fmla="*/ 139635 h 503032"/>
                  <a:gd name="connsiteX7" fmla="*/ 2990 w 1295725"/>
                  <a:gd name="connsiteY7" fmla="*/ 135586 h 503032"/>
                  <a:gd name="connsiteX8" fmla="*/ 634232 w 1295725"/>
                  <a:gd name="connsiteY8" fmla="*/ 569 h 50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503032">
                    <a:moveTo>
                      <a:pt x="634232" y="569"/>
                    </a:moveTo>
                    <a:cubicBezTo>
                      <a:pt x="902673" y="569"/>
                      <a:pt x="1152978" y="-16434"/>
                      <a:pt x="1292734" y="135586"/>
                    </a:cubicBezTo>
                    <a:lnTo>
                      <a:pt x="1295725" y="139635"/>
                    </a:lnTo>
                    <a:lnTo>
                      <a:pt x="1292734" y="145382"/>
                    </a:lnTo>
                    <a:cubicBezTo>
                      <a:pt x="1152978" y="361162"/>
                      <a:pt x="916303" y="503032"/>
                      <a:pt x="647862" y="503032"/>
                    </a:cubicBezTo>
                    <a:cubicBezTo>
                      <a:pt x="379421" y="503032"/>
                      <a:pt x="142746" y="361162"/>
                      <a:pt x="2990" y="145382"/>
                    </a:cubicBezTo>
                    <a:lnTo>
                      <a:pt x="0" y="139635"/>
                    </a:lnTo>
                    <a:lnTo>
                      <a:pt x="2990" y="135586"/>
                    </a:lnTo>
                    <a:cubicBezTo>
                      <a:pt x="142746" y="-16434"/>
                      <a:pt x="365791" y="569"/>
                      <a:pt x="634232" y="5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Ellipszis 17"/>
              <p:cNvSpPr/>
              <p:nvPr/>
            </p:nvSpPr>
            <p:spPr>
              <a:xfrm rot="4589977">
                <a:off x="2080556" y="1883571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Ellipszis 18"/>
              <p:cNvSpPr/>
              <p:nvPr/>
            </p:nvSpPr>
            <p:spPr>
              <a:xfrm rot="6674677">
                <a:off x="2609301" y="1892157"/>
                <a:ext cx="760636" cy="15843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lipszis 19"/>
              <p:cNvSpPr/>
              <p:nvPr/>
            </p:nvSpPr>
            <p:spPr>
              <a:xfrm>
                <a:off x="1497076" y="3528932"/>
                <a:ext cx="471978" cy="420489"/>
              </a:xfrm>
              <a:prstGeom prst="ellipse">
                <a:avLst/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Ellipszis 20"/>
              <p:cNvSpPr/>
              <p:nvPr/>
            </p:nvSpPr>
            <p:spPr>
              <a:xfrm>
                <a:off x="1596100" y="3656374"/>
                <a:ext cx="196483" cy="165604"/>
              </a:xfrm>
              <a:prstGeom prst="ellipse">
                <a:avLst/>
              </a:prstGeom>
              <a:solidFill>
                <a:srgbClr val="F6B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Csoportba foglalás 21"/>
              <p:cNvGrpSpPr/>
              <p:nvPr/>
            </p:nvGrpSpPr>
            <p:grpSpPr>
              <a:xfrm>
                <a:off x="3135941" y="3398365"/>
                <a:ext cx="493685" cy="384862"/>
                <a:chOff x="4292673" y="3204429"/>
                <a:chExt cx="414861" cy="415607"/>
              </a:xfrm>
            </p:grpSpPr>
            <p:sp>
              <p:nvSpPr>
                <p:cNvPr id="54" name="Szabadkézi sokszög 53"/>
                <p:cNvSpPr/>
                <p:nvPr/>
              </p:nvSpPr>
              <p:spPr>
                <a:xfrm>
                  <a:off x="4654779" y="3557771"/>
                  <a:ext cx="52729" cy="4073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Szabadkézi sokszög 54"/>
                <p:cNvSpPr/>
                <p:nvPr/>
              </p:nvSpPr>
              <p:spPr>
                <a:xfrm>
                  <a:off x="4639276" y="3561844"/>
                  <a:ext cx="15504" cy="2951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Szabadkézi sokszög 55"/>
                <p:cNvSpPr/>
                <p:nvPr/>
              </p:nvSpPr>
              <p:spPr>
                <a:xfrm>
                  <a:off x="4605970" y="3564794"/>
                  <a:ext cx="33306" cy="8035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Szabadkézi sokszög 56"/>
                <p:cNvSpPr/>
                <p:nvPr/>
              </p:nvSpPr>
              <p:spPr>
                <a:xfrm>
                  <a:off x="4590411" y="3572829"/>
                  <a:ext cx="15558" cy="5178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Szabadkézi sokszög 57"/>
                <p:cNvSpPr/>
                <p:nvPr/>
              </p:nvSpPr>
              <p:spPr>
                <a:xfrm>
                  <a:off x="4561630" y="3578007"/>
                  <a:ext cx="28782" cy="12541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Szabadkézi sokszög 58"/>
                <p:cNvSpPr/>
                <p:nvPr/>
              </p:nvSpPr>
              <p:spPr>
                <a:xfrm>
                  <a:off x="4549538" y="3590546"/>
                  <a:ext cx="12092" cy="611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Szabadkézi sokszög 59"/>
                <p:cNvSpPr/>
                <p:nvPr/>
              </p:nvSpPr>
              <p:spPr>
                <a:xfrm>
                  <a:off x="4516526" y="3596664"/>
                  <a:ext cx="33012" cy="23372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Ellipszis 60"/>
                <p:cNvSpPr/>
                <p:nvPr/>
              </p:nvSpPr>
              <p:spPr>
                <a:xfrm flipH="1">
                  <a:off x="4292673" y="3268394"/>
                  <a:ext cx="413943" cy="269322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Ellipszis 61"/>
                <p:cNvSpPr/>
                <p:nvPr/>
              </p:nvSpPr>
              <p:spPr>
                <a:xfrm flipH="1">
                  <a:off x="4301092" y="3224713"/>
                  <a:ext cx="397107" cy="269322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Ellipszis 62"/>
                <p:cNvSpPr/>
                <p:nvPr/>
              </p:nvSpPr>
              <p:spPr>
                <a:xfrm rot="16200000" flipH="1">
                  <a:off x="4385756" y="3147252"/>
                  <a:ext cx="234585" cy="39710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Ellipszis 63"/>
                <p:cNvSpPr/>
                <p:nvPr/>
              </p:nvSpPr>
              <p:spPr>
                <a:xfrm rot="5400000" flipH="1">
                  <a:off x="4403940" y="3255313"/>
                  <a:ext cx="191199" cy="2590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chemeClr val="accent2">
                        <a:lumMod val="5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0">
                      <a:schemeClr val="tx1"/>
                    </a:gs>
                    <a:gs pos="16000">
                      <a:schemeClr val="tx1"/>
                    </a:gs>
                    <a:gs pos="88000">
                      <a:srgbClr val="00B050"/>
                    </a:gs>
                    <a:gs pos="78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Ellipszis 64"/>
                <p:cNvSpPr/>
                <p:nvPr/>
              </p:nvSpPr>
              <p:spPr>
                <a:xfrm flipH="1">
                  <a:off x="4361137" y="3344830"/>
                  <a:ext cx="30252" cy="397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Szabadkézi sokszög 65"/>
                <p:cNvSpPr/>
                <p:nvPr/>
              </p:nvSpPr>
              <p:spPr>
                <a:xfrm rot="16200000" flipH="1">
                  <a:off x="4433167" y="3133236"/>
                  <a:ext cx="139764" cy="397107"/>
                </a:xfrm>
                <a:custGeom>
                  <a:avLst/>
                  <a:gdLst>
                    <a:gd name="connsiteX0" fmla="*/ 409807 w 488321"/>
                    <a:gd name="connsiteY0" fmla="*/ 0 h 813392"/>
                    <a:gd name="connsiteX1" fmla="*/ 488321 w 488321"/>
                    <a:gd name="connsiteY1" fmla="*/ 7856 h 813392"/>
                    <a:gd name="connsiteX2" fmla="*/ 484236 w 488321"/>
                    <a:gd name="connsiteY2" fmla="*/ 8264 h 813392"/>
                    <a:gd name="connsiteX3" fmla="*/ 157019 w 488321"/>
                    <a:gd name="connsiteY3" fmla="*/ 406697 h 813392"/>
                    <a:gd name="connsiteX4" fmla="*/ 484236 w 488321"/>
                    <a:gd name="connsiteY4" fmla="*/ 805130 h 813392"/>
                    <a:gd name="connsiteX5" fmla="*/ 488312 w 488321"/>
                    <a:gd name="connsiteY5" fmla="*/ 805538 h 813392"/>
                    <a:gd name="connsiteX6" fmla="*/ 409807 w 488321"/>
                    <a:gd name="connsiteY6" fmla="*/ 813392 h 813392"/>
                    <a:gd name="connsiteX7" fmla="*/ 0 w 488321"/>
                    <a:gd name="connsiteY7" fmla="*/ 406696 h 813392"/>
                    <a:gd name="connsiteX8" fmla="*/ 409807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409807" y="0"/>
                      </a:moveTo>
                      <a:lnTo>
                        <a:pt x="488321" y="7856"/>
                      </a:lnTo>
                      <a:lnTo>
                        <a:pt x="484236" y="8264"/>
                      </a:lnTo>
                      <a:cubicBezTo>
                        <a:pt x="297494" y="46187"/>
                        <a:pt x="157019" y="210162"/>
                        <a:pt x="157019" y="406697"/>
                      </a:cubicBezTo>
                      <a:cubicBezTo>
                        <a:pt x="157019" y="603233"/>
                        <a:pt x="297494" y="767208"/>
                        <a:pt x="484236" y="805130"/>
                      </a:cubicBezTo>
                      <a:lnTo>
                        <a:pt x="488312" y="805538"/>
                      </a:lnTo>
                      <a:lnTo>
                        <a:pt x="409807" y="813392"/>
                      </a:lnTo>
                      <a:cubicBezTo>
                        <a:pt x="183477" y="813392"/>
                        <a:pt x="0" y="631308"/>
                        <a:pt x="0" y="406696"/>
                      </a:cubicBezTo>
                      <a:cubicBezTo>
                        <a:pt x="0" y="182084"/>
                        <a:pt x="183477" y="0"/>
                        <a:pt x="409807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Szabadkézi sokszög 66"/>
                <p:cNvSpPr/>
                <p:nvPr/>
              </p:nvSpPr>
              <p:spPr>
                <a:xfrm rot="5400000" flipH="1">
                  <a:off x="4401662" y="3101328"/>
                  <a:ext cx="202772" cy="408973"/>
                </a:xfrm>
                <a:custGeom>
                  <a:avLst/>
                  <a:gdLst>
                    <a:gd name="connsiteX0" fmla="*/ 78514 w 488321"/>
                    <a:gd name="connsiteY0" fmla="*/ 0 h 813392"/>
                    <a:gd name="connsiteX1" fmla="*/ 488321 w 488321"/>
                    <a:gd name="connsiteY1" fmla="*/ 406696 h 813392"/>
                    <a:gd name="connsiteX2" fmla="*/ 78514 w 488321"/>
                    <a:gd name="connsiteY2" fmla="*/ 813392 h 813392"/>
                    <a:gd name="connsiteX3" fmla="*/ 0 w 488321"/>
                    <a:gd name="connsiteY3" fmla="*/ 805537 h 813392"/>
                    <a:gd name="connsiteX4" fmla="*/ 4085 w 488321"/>
                    <a:gd name="connsiteY4" fmla="*/ 805128 h 813392"/>
                    <a:gd name="connsiteX5" fmla="*/ 331302 w 488321"/>
                    <a:gd name="connsiteY5" fmla="*/ 406695 h 813392"/>
                    <a:gd name="connsiteX6" fmla="*/ 4085 w 488321"/>
                    <a:gd name="connsiteY6" fmla="*/ 8262 h 813392"/>
                    <a:gd name="connsiteX7" fmla="*/ 9 w 488321"/>
                    <a:gd name="connsiteY7" fmla="*/ 7855 h 813392"/>
                    <a:gd name="connsiteX8" fmla="*/ 78514 w 488321"/>
                    <a:gd name="connsiteY8" fmla="*/ 0 h 81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321" h="813392">
                      <a:moveTo>
                        <a:pt x="78514" y="0"/>
                      </a:moveTo>
                      <a:cubicBezTo>
                        <a:pt x="304844" y="0"/>
                        <a:pt x="488321" y="182084"/>
                        <a:pt x="488321" y="406696"/>
                      </a:cubicBezTo>
                      <a:cubicBezTo>
                        <a:pt x="488321" y="631308"/>
                        <a:pt x="304844" y="813392"/>
                        <a:pt x="78514" y="813392"/>
                      </a:cubicBezTo>
                      <a:lnTo>
                        <a:pt x="0" y="805537"/>
                      </a:lnTo>
                      <a:lnTo>
                        <a:pt x="4085" y="805128"/>
                      </a:lnTo>
                      <a:cubicBezTo>
                        <a:pt x="190827" y="767206"/>
                        <a:pt x="331302" y="603231"/>
                        <a:pt x="331302" y="406695"/>
                      </a:cubicBezTo>
                      <a:cubicBezTo>
                        <a:pt x="331302" y="210160"/>
                        <a:pt x="190827" y="46185"/>
                        <a:pt x="4085" y="8262"/>
                      </a:cubicBezTo>
                      <a:lnTo>
                        <a:pt x="9" y="7855"/>
                      </a:lnTo>
                      <a:lnTo>
                        <a:pt x="78514" y="0"/>
                      </a:ln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Ellipszis 67"/>
                <p:cNvSpPr/>
                <p:nvPr/>
              </p:nvSpPr>
              <p:spPr>
                <a:xfrm flipH="1">
                  <a:off x="4427921" y="3374539"/>
                  <a:ext cx="36202" cy="38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Szabadkézi sokszög 22"/>
              <p:cNvSpPr/>
              <p:nvPr/>
            </p:nvSpPr>
            <p:spPr>
              <a:xfrm rot="5340000">
                <a:off x="2175961" y="3437985"/>
                <a:ext cx="1113818" cy="2129340"/>
              </a:xfrm>
              <a:custGeom>
                <a:avLst/>
                <a:gdLst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42269 w 1133902"/>
                  <a:gd name="connsiteY20" fmla="*/ 991465 h 2224902"/>
                  <a:gd name="connsiteX21" fmla="*/ 381436 w 1133902"/>
                  <a:gd name="connsiteY21" fmla="*/ 888991 h 2224902"/>
                  <a:gd name="connsiteX22" fmla="*/ 404258 w 1133902"/>
                  <a:gd name="connsiteY22" fmla="*/ 872315 h 2224902"/>
                  <a:gd name="connsiteX23" fmla="*/ 409543 w 1133902"/>
                  <a:gd name="connsiteY23" fmla="*/ 847292 h 2224902"/>
                  <a:gd name="connsiteX24" fmla="*/ 437442 w 1133902"/>
                  <a:gd name="connsiteY24" fmla="*/ 805299 h 2224902"/>
                  <a:gd name="connsiteX25" fmla="*/ 28674 w 1133902"/>
                  <a:gd name="connsiteY2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42269 w 1133902"/>
                  <a:gd name="connsiteY19" fmla="*/ 1194959 h 2224902"/>
                  <a:gd name="connsiteX20" fmla="*/ 381436 w 1133902"/>
                  <a:gd name="connsiteY20" fmla="*/ 888991 h 2224902"/>
                  <a:gd name="connsiteX21" fmla="*/ 404258 w 1133902"/>
                  <a:gd name="connsiteY21" fmla="*/ 872315 h 2224902"/>
                  <a:gd name="connsiteX22" fmla="*/ 409543 w 1133902"/>
                  <a:gd name="connsiteY22" fmla="*/ 847292 h 2224902"/>
                  <a:gd name="connsiteX23" fmla="*/ 437442 w 1133902"/>
                  <a:gd name="connsiteY23" fmla="*/ 805299 h 2224902"/>
                  <a:gd name="connsiteX24" fmla="*/ 28674 w 1133902"/>
                  <a:gd name="connsiteY24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1297434 h 2224902"/>
                  <a:gd name="connsiteX19" fmla="*/ 381436 w 1133902"/>
                  <a:gd name="connsiteY19" fmla="*/ 888991 h 2224902"/>
                  <a:gd name="connsiteX20" fmla="*/ 404258 w 1133902"/>
                  <a:gd name="connsiteY20" fmla="*/ 872315 h 2224902"/>
                  <a:gd name="connsiteX21" fmla="*/ 409543 w 1133902"/>
                  <a:gd name="connsiteY21" fmla="*/ 847292 h 2224902"/>
                  <a:gd name="connsiteX22" fmla="*/ 437442 w 1133902"/>
                  <a:gd name="connsiteY22" fmla="*/ 805299 h 2224902"/>
                  <a:gd name="connsiteX23" fmla="*/ 28674 w 1133902"/>
                  <a:gd name="connsiteY23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09543 w 1133902"/>
                  <a:gd name="connsiteY20" fmla="*/ 847292 h 2224902"/>
                  <a:gd name="connsiteX21" fmla="*/ 437442 w 1133902"/>
                  <a:gd name="connsiteY21" fmla="*/ 805299 h 2224902"/>
                  <a:gd name="connsiteX22" fmla="*/ 28674 w 1133902"/>
                  <a:gd name="connsiteY22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04258 w 1133902"/>
                  <a:gd name="connsiteY19" fmla="*/ 872315 h 2224902"/>
                  <a:gd name="connsiteX20" fmla="*/ 437442 w 1133902"/>
                  <a:gd name="connsiteY20" fmla="*/ 805299 h 2224902"/>
                  <a:gd name="connsiteX21" fmla="*/ 28674 w 1133902"/>
                  <a:gd name="connsiteY21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381436 w 1133902"/>
                  <a:gd name="connsiteY18" fmla="*/ 888991 h 2224902"/>
                  <a:gd name="connsiteX19" fmla="*/ 437442 w 1133902"/>
                  <a:gd name="connsiteY19" fmla="*/ 805299 h 2224902"/>
                  <a:gd name="connsiteX20" fmla="*/ 28674 w 1133902"/>
                  <a:gd name="connsiteY20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08830 w 1133902"/>
                  <a:gd name="connsiteY17" fmla="*/ 1317451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437442 w 1133902"/>
                  <a:gd name="connsiteY17" fmla="*/ 805299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437442 w 1133902"/>
                  <a:gd name="connsiteY18" fmla="*/ 805299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409157 w 1133902"/>
                  <a:gd name="connsiteY16" fmla="*/ 1319454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435701 w 1133902"/>
                  <a:gd name="connsiteY15" fmla="*/ 1366143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570538 w 1133902"/>
                  <a:gd name="connsiteY18" fmla="*/ 665096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35413 w 1133902"/>
                  <a:gd name="connsiteY16" fmla="*/ 1571078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353140 w 1133902"/>
                  <a:gd name="connsiteY17" fmla="*/ 1074807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583529 w 1133902"/>
                  <a:gd name="connsiteY16" fmla="*/ 153628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4163 w 1133902"/>
                  <a:gd name="connsiteY17" fmla="*/ 1053341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727380 w 1133902"/>
                  <a:gd name="connsiteY18" fmla="*/ 525308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86857 w 1133902"/>
                  <a:gd name="connsiteY17" fmla="*/ 898984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74241 w 1133902"/>
                  <a:gd name="connsiteY17" fmla="*/ 836640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767146 w 1133902"/>
                  <a:gd name="connsiteY4" fmla="*/ 682660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623545 w 1133902"/>
                  <a:gd name="connsiteY9" fmla="*/ 1180373 h 2224902"/>
                  <a:gd name="connsiteX10" fmla="*/ 761739 w 1133902"/>
                  <a:gd name="connsiteY10" fmla="*/ 1512408 h 2224902"/>
                  <a:gd name="connsiteX11" fmla="*/ 1084883 w 1133902"/>
                  <a:gd name="connsiteY11" fmla="*/ 1728257 h 2224902"/>
                  <a:gd name="connsiteX12" fmla="*/ 1082318 w 1133902"/>
                  <a:gd name="connsiteY12" fmla="*/ 1918177 h 2224902"/>
                  <a:gd name="connsiteX13" fmla="*/ 1071787 w 1133902"/>
                  <a:gd name="connsiteY13" fmla="*/ 1928591 h 2224902"/>
                  <a:gd name="connsiteX14" fmla="*/ 0 w 1133902"/>
                  <a:gd name="connsiteY14" fmla="*/ 2217799 h 2224902"/>
                  <a:gd name="connsiteX15" fmla="*/ 665295 w 1133902"/>
                  <a:gd name="connsiteY15" fmla="*/ 1821482 h 2224902"/>
                  <a:gd name="connsiteX16" fmla="*/ 456443 w 1133902"/>
                  <a:gd name="connsiteY16" fmla="*/ 1332156 h 2224902"/>
                  <a:gd name="connsiteX17" fmla="*/ 461152 w 1133902"/>
                  <a:gd name="connsiteY17" fmla="*/ 805332 h 2224902"/>
                  <a:gd name="connsiteX18" fmla="*/ 823818 w 1133902"/>
                  <a:gd name="connsiteY18" fmla="*/ 443852 h 2224902"/>
                  <a:gd name="connsiteX19" fmla="*/ 28674 w 1133902"/>
                  <a:gd name="connsiteY19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609716 w 1133902"/>
                  <a:gd name="connsiteY8" fmla="*/ 1169131 h 2224902"/>
                  <a:gd name="connsiteX9" fmla="*/ 761739 w 1133902"/>
                  <a:gd name="connsiteY9" fmla="*/ 1512408 h 2224902"/>
                  <a:gd name="connsiteX10" fmla="*/ 1084883 w 1133902"/>
                  <a:gd name="connsiteY10" fmla="*/ 1728257 h 2224902"/>
                  <a:gd name="connsiteX11" fmla="*/ 1082318 w 1133902"/>
                  <a:gd name="connsiteY11" fmla="*/ 1918177 h 2224902"/>
                  <a:gd name="connsiteX12" fmla="*/ 1071787 w 1133902"/>
                  <a:gd name="connsiteY12" fmla="*/ 1928591 h 2224902"/>
                  <a:gd name="connsiteX13" fmla="*/ 0 w 1133902"/>
                  <a:gd name="connsiteY13" fmla="*/ 2217799 h 2224902"/>
                  <a:gd name="connsiteX14" fmla="*/ 665295 w 1133902"/>
                  <a:gd name="connsiteY14" fmla="*/ 1821482 h 2224902"/>
                  <a:gd name="connsiteX15" fmla="*/ 456443 w 1133902"/>
                  <a:gd name="connsiteY15" fmla="*/ 1332156 h 2224902"/>
                  <a:gd name="connsiteX16" fmla="*/ 461152 w 1133902"/>
                  <a:gd name="connsiteY16" fmla="*/ 805332 h 2224902"/>
                  <a:gd name="connsiteX17" fmla="*/ 823818 w 1133902"/>
                  <a:gd name="connsiteY17" fmla="*/ 443852 h 2224902"/>
                  <a:gd name="connsiteX18" fmla="*/ 28674 w 1133902"/>
                  <a:gd name="connsiteY18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609717 w 1133902"/>
                  <a:gd name="connsiteY7" fmla="*/ 99146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609436 w 1133902"/>
                  <a:gd name="connsiteY6" fmla="*/ 989954 h 2224902"/>
                  <a:gd name="connsiteX7" fmla="*/ 543458 w 1133902"/>
                  <a:gd name="connsiteY7" fmla="*/ 1110446 h 2224902"/>
                  <a:gd name="connsiteX8" fmla="*/ 761739 w 1133902"/>
                  <a:gd name="connsiteY8" fmla="*/ 1512408 h 2224902"/>
                  <a:gd name="connsiteX9" fmla="*/ 1084883 w 1133902"/>
                  <a:gd name="connsiteY9" fmla="*/ 1728257 h 2224902"/>
                  <a:gd name="connsiteX10" fmla="*/ 1082318 w 1133902"/>
                  <a:gd name="connsiteY10" fmla="*/ 1918177 h 2224902"/>
                  <a:gd name="connsiteX11" fmla="*/ 1071787 w 1133902"/>
                  <a:gd name="connsiteY11" fmla="*/ 1928591 h 2224902"/>
                  <a:gd name="connsiteX12" fmla="*/ 0 w 1133902"/>
                  <a:gd name="connsiteY12" fmla="*/ 2217799 h 2224902"/>
                  <a:gd name="connsiteX13" fmla="*/ 665295 w 1133902"/>
                  <a:gd name="connsiteY13" fmla="*/ 1821482 h 2224902"/>
                  <a:gd name="connsiteX14" fmla="*/ 456443 w 1133902"/>
                  <a:gd name="connsiteY14" fmla="*/ 1332156 h 2224902"/>
                  <a:gd name="connsiteX15" fmla="*/ 461152 w 1133902"/>
                  <a:gd name="connsiteY15" fmla="*/ 805332 h 2224902"/>
                  <a:gd name="connsiteX16" fmla="*/ 823818 w 1133902"/>
                  <a:gd name="connsiteY16" fmla="*/ 443852 h 2224902"/>
                  <a:gd name="connsiteX17" fmla="*/ 28674 w 1133902"/>
                  <a:gd name="connsiteY17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619190 w 1133902"/>
                  <a:gd name="connsiteY5" fmla="*/ 983166 h 2224902"/>
                  <a:gd name="connsiteX6" fmla="*/ 543458 w 1133902"/>
                  <a:gd name="connsiteY6" fmla="*/ 1110446 h 2224902"/>
                  <a:gd name="connsiteX7" fmla="*/ 761739 w 1133902"/>
                  <a:gd name="connsiteY7" fmla="*/ 1512408 h 2224902"/>
                  <a:gd name="connsiteX8" fmla="*/ 1084883 w 1133902"/>
                  <a:gd name="connsiteY8" fmla="*/ 1728257 h 2224902"/>
                  <a:gd name="connsiteX9" fmla="*/ 1082318 w 1133902"/>
                  <a:gd name="connsiteY9" fmla="*/ 1918177 h 2224902"/>
                  <a:gd name="connsiteX10" fmla="*/ 1071787 w 1133902"/>
                  <a:gd name="connsiteY10" fmla="*/ 1928591 h 2224902"/>
                  <a:gd name="connsiteX11" fmla="*/ 0 w 1133902"/>
                  <a:gd name="connsiteY11" fmla="*/ 2217799 h 2224902"/>
                  <a:gd name="connsiteX12" fmla="*/ 665295 w 1133902"/>
                  <a:gd name="connsiteY12" fmla="*/ 1821482 h 2224902"/>
                  <a:gd name="connsiteX13" fmla="*/ 456443 w 1133902"/>
                  <a:gd name="connsiteY13" fmla="*/ 1332156 h 2224902"/>
                  <a:gd name="connsiteX14" fmla="*/ 461152 w 1133902"/>
                  <a:gd name="connsiteY14" fmla="*/ 805332 h 2224902"/>
                  <a:gd name="connsiteX15" fmla="*/ 823818 w 1133902"/>
                  <a:gd name="connsiteY15" fmla="*/ 443852 h 2224902"/>
                  <a:gd name="connsiteX16" fmla="*/ 28674 w 1133902"/>
                  <a:gd name="connsiteY16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43458 w 1133902"/>
                  <a:gd name="connsiteY5" fmla="*/ 1110446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61739 w 1133902"/>
                  <a:gd name="connsiteY6" fmla="*/ 1512408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56443 w 1133902"/>
                  <a:gd name="connsiteY12" fmla="*/ 1332156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23818 w 1133902"/>
                  <a:gd name="connsiteY14" fmla="*/ 443852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37500 w 1133902"/>
                  <a:gd name="connsiteY14" fmla="*/ 436364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65295 w 1133902"/>
                  <a:gd name="connsiteY11" fmla="*/ 1821482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42643 w 1133902"/>
                  <a:gd name="connsiteY12" fmla="*/ 1347403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61152 w 1133902"/>
                  <a:gd name="connsiteY13" fmla="*/ 805332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50980 w 1133902"/>
                  <a:gd name="connsiteY13" fmla="*/ 805129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84386 w 1133902"/>
                  <a:gd name="connsiteY11" fmla="*/ 1796695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813764 w 1133902"/>
                  <a:gd name="connsiteY14" fmla="*/ 435890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737034 w 1133902"/>
                  <a:gd name="connsiteY11" fmla="*/ 1787988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80093 w 1133902"/>
                  <a:gd name="connsiteY14" fmla="*/ 419695 h 2224902"/>
                  <a:gd name="connsiteX15" fmla="*/ 28674 w 1133902"/>
                  <a:gd name="connsiteY15" fmla="*/ 5494 h 2224902"/>
                  <a:gd name="connsiteX0" fmla="*/ 28674 w 1133902"/>
                  <a:gd name="connsiteY0" fmla="*/ 5494 h 2224902"/>
                  <a:gd name="connsiteX1" fmla="*/ 1089103 w 1133902"/>
                  <a:gd name="connsiteY1" fmla="*/ 311021 h 2224902"/>
                  <a:gd name="connsiteX2" fmla="*/ 1099292 w 1133902"/>
                  <a:gd name="connsiteY2" fmla="*/ 320992 h 2224902"/>
                  <a:gd name="connsiteX3" fmla="*/ 1096077 w 1133902"/>
                  <a:gd name="connsiteY3" fmla="*/ 495876 h 2224902"/>
                  <a:gd name="connsiteX4" fmla="*/ 800640 w 1133902"/>
                  <a:gd name="connsiteY4" fmla="*/ 710494 h 2224902"/>
                  <a:gd name="connsiteX5" fmla="*/ 537387 w 1133902"/>
                  <a:gd name="connsiteY5" fmla="*/ 1063755 h 2224902"/>
                  <a:gd name="connsiteX6" fmla="*/ 789102 w 1133902"/>
                  <a:gd name="connsiteY6" fmla="*/ 1497432 h 2224902"/>
                  <a:gd name="connsiteX7" fmla="*/ 1084883 w 1133902"/>
                  <a:gd name="connsiteY7" fmla="*/ 1728257 h 2224902"/>
                  <a:gd name="connsiteX8" fmla="*/ 1082318 w 1133902"/>
                  <a:gd name="connsiteY8" fmla="*/ 1918177 h 2224902"/>
                  <a:gd name="connsiteX9" fmla="*/ 1071787 w 1133902"/>
                  <a:gd name="connsiteY9" fmla="*/ 1928591 h 2224902"/>
                  <a:gd name="connsiteX10" fmla="*/ 0 w 1133902"/>
                  <a:gd name="connsiteY10" fmla="*/ 2217799 h 2224902"/>
                  <a:gd name="connsiteX11" fmla="*/ 683018 w 1133902"/>
                  <a:gd name="connsiteY11" fmla="*/ 1771387 h 2224902"/>
                  <a:gd name="connsiteX12" fmla="*/ 412185 w 1133902"/>
                  <a:gd name="connsiteY12" fmla="*/ 1342914 h 2224902"/>
                  <a:gd name="connsiteX13" fmla="*/ 440808 w 1133902"/>
                  <a:gd name="connsiteY13" fmla="*/ 804926 h 2224902"/>
                  <a:gd name="connsiteX14" fmla="*/ 739286 w 1133902"/>
                  <a:gd name="connsiteY14" fmla="*/ 426642 h 2224902"/>
                  <a:gd name="connsiteX15" fmla="*/ 28674 w 1133902"/>
                  <a:gd name="connsiteY15" fmla="*/ 5494 h 2224902"/>
                  <a:gd name="connsiteX0" fmla="*/ 0 w 1105228"/>
                  <a:gd name="connsiteY0" fmla="*/ 5494 h 2144045"/>
                  <a:gd name="connsiteX1" fmla="*/ 1060429 w 1105228"/>
                  <a:gd name="connsiteY1" fmla="*/ 311021 h 2144045"/>
                  <a:gd name="connsiteX2" fmla="*/ 1070618 w 1105228"/>
                  <a:gd name="connsiteY2" fmla="*/ 320992 h 2144045"/>
                  <a:gd name="connsiteX3" fmla="*/ 1067403 w 1105228"/>
                  <a:gd name="connsiteY3" fmla="*/ 495876 h 2144045"/>
                  <a:gd name="connsiteX4" fmla="*/ 771966 w 1105228"/>
                  <a:gd name="connsiteY4" fmla="*/ 710494 h 2144045"/>
                  <a:gd name="connsiteX5" fmla="*/ 508713 w 1105228"/>
                  <a:gd name="connsiteY5" fmla="*/ 1063755 h 2144045"/>
                  <a:gd name="connsiteX6" fmla="*/ 760428 w 1105228"/>
                  <a:gd name="connsiteY6" fmla="*/ 1497432 h 2144045"/>
                  <a:gd name="connsiteX7" fmla="*/ 1056209 w 1105228"/>
                  <a:gd name="connsiteY7" fmla="*/ 1728257 h 2144045"/>
                  <a:gd name="connsiteX8" fmla="*/ 1053644 w 1105228"/>
                  <a:gd name="connsiteY8" fmla="*/ 1918177 h 2144045"/>
                  <a:gd name="connsiteX9" fmla="*/ 1043113 w 1105228"/>
                  <a:gd name="connsiteY9" fmla="*/ 1928591 h 2144045"/>
                  <a:gd name="connsiteX10" fmla="*/ 16126 w 1105228"/>
                  <a:gd name="connsiteY10" fmla="*/ 2134635 h 2144045"/>
                  <a:gd name="connsiteX11" fmla="*/ 654344 w 1105228"/>
                  <a:gd name="connsiteY11" fmla="*/ 1771387 h 2144045"/>
                  <a:gd name="connsiteX12" fmla="*/ 383511 w 1105228"/>
                  <a:gd name="connsiteY12" fmla="*/ 1342914 h 2144045"/>
                  <a:gd name="connsiteX13" fmla="*/ 412134 w 1105228"/>
                  <a:gd name="connsiteY13" fmla="*/ 804926 h 2144045"/>
                  <a:gd name="connsiteX14" fmla="*/ 710612 w 1105228"/>
                  <a:gd name="connsiteY14" fmla="*/ 426642 h 2144045"/>
                  <a:gd name="connsiteX15" fmla="*/ 0 w 1105228"/>
                  <a:gd name="connsiteY15" fmla="*/ 5494 h 2144045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724755 w 1119371"/>
                  <a:gd name="connsiteY14" fmla="*/ 36190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668487 w 1119371"/>
                  <a:gd name="connsiteY11" fmla="*/ 1706649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0 w 1119371"/>
                  <a:gd name="connsiteY0" fmla="*/ 6790 h 2079307"/>
                  <a:gd name="connsiteX1" fmla="*/ 1074572 w 1119371"/>
                  <a:gd name="connsiteY1" fmla="*/ 246283 h 2079307"/>
                  <a:gd name="connsiteX2" fmla="*/ 1084761 w 1119371"/>
                  <a:gd name="connsiteY2" fmla="*/ 256254 h 2079307"/>
                  <a:gd name="connsiteX3" fmla="*/ 1081546 w 1119371"/>
                  <a:gd name="connsiteY3" fmla="*/ 431138 h 2079307"/>
                  <a:gd name="connsiteX4" fmla="*/ 786109 w 1119371"/>
                  <a:gd name="connsiteY4" fmla="*/ 645756 h 2079307"/>
                  <a:gd name="connsiteX5" fmla="*/ 522856 w 1119371"/>
                  <a:gd name="connsiteY5" fmla="*/ 999017 h 2079307"/>
                  <a:gd name="connsiteX6" fmla="*/ 774571 w 1119371"/>
                  <a:gd name="connsiteY6" fmla="*/ 1432694 h 2079307"/>
                  <a:gd name="connsiteX7" fmla="*/ 1070352 w 1119371"/>
                  <a:gd name="connsiteY7" fmla="*/ 1663519 h 2079307"/>
                  <a:gd name="connsiteX8" fmla="*/ 1067787 w 1119371"/>
                  <a:gd name="connsiteY8" fmla="*/ 1853439 h 2079307"/>
                  <a:gd name="connsiteX9" fmla="*/ 1057256 w 1119371"/>
                  <a:gd name="connsiteY9" fmla="*/ 1863853 h 2079307"/>
                  <a:gd name="connsiteX10" fmla="*/ 30269 w 1119371"/>
                  <a:gd name="connsiteY10" fmla="*/ 2069897 h 2079307"/>
                  <a:gd name="connsiteX11" fmla="*/ 573243 w 1119371"/>
                  <a:gd name="connsiteY11" fmla="*/ 1696117 h 2079307"/>
                  <a:gd name="connsiteX12" fmla="*/ 397654 w 1119371"/>
                  <a:gd name="connsiteY12" fmla="*/ 1278176 h 2079307"/>
                  <a:gd name="connsiteX13" fmla="*/ 426277 w 1119371"/>
                  <a:gd name="connsiteY13" fmla="*/ 740188 h 2079307"/>
                  <a:gd name="connsiteX14" fmla="*/ 651118 w 1119371"/>
                  <a:gd name="connsiteY14" fmla="*/ 356174 h 2079307"/>
                  <a:gd name="connsiteX15" fmla="*/ 0 w 1119371"/>
                  <a:gd name="connsiteY15" fmla="*/ 6790 h 2079307"/>
                  <a:gd name="connsiteX0" fmla="*/ 69310 w 1089102"/>
                  <a:gd name="connsiteY0" fmla="*/ 7056 h 2068963"/>
                  <a:gd name="connsiteX1" fmla="*/ 1044303 w 1089102"/>
                  <a:gd name="connsiteY1" fmla="*/ 235939 h 2068963"/>
                  <a:gd name="connsiteX2" fmla="*/ 1054492 w 1089102"/>
                  <a:gd name="connsiteY2" fmla="*/ 245910 h 2068963"/>
                  <a:gd name="connsiteX3" fmla="*/ 1051277 w 1089102"/>
                  <a:gd name="connsiteY3" fmla="*/ 420794 h 2068963"/>
                  <a:gd name="connsiteX4" fmla="*/ 755840 w 1089102"/>
                  <a:gd name="connsiteY4" fmla="*/ 635412 h 2068963"/>
                  <a:gd name="connsiteX5" fmla="*/ 492587 w 1089102"/>
                  <a:gd name="connsiteY5" fmla="*/ 988673 h 2068963"/>
                  <a:gd name="connsiteX6" fmla="*/ 744302 w 1089102"/>
                  <a:gd name="connsiteY6" fmla="*/ 1422350 h 2068963"/>
                  <a:gd name="connsiteX7" fmla="*/ 1040083 w 1089102"/>
                  <a:gd name="connsiteY7" fmla="*/ 1653175 h 2068963"/>
                  <a:gd name="connsiteX8" fmla="*/ 1037518 w 1089102"/>
                  <a:gd name="connsiteY8" fmla="*/ 1843095 h 2068963"/>
                  <a:gd name="connsiteX9" fmla="*/ 1026987 w 1089102"/>
                  <a:gd name="connsiteY9" fmla="*/ 1853509 h 2068963"/>
                  <a:gd name="connsiteX10" fmla="*/ 0 w 1089102"/>
                  <a:gd name="connsiteY10" fmla="*/ 2059553 h 2068963"/>
                  <a:gd name="connsiteX11" fmla="*/ 542974 w 1089102"/>
                  <a:gd name="connsiteY11" fmla="*/ 1685773 h 2068963"/>
                  <a:gd name="connsiteX12" fmla="*/ 367385 w 1089102"/>
                  <a:gd name="connsiteY12" fmla="*/ 1267832 h 2068963"/>
                  <a:gd name="connsiteX13" fmla="*/ 396008 w 1089102"/>
                  <a:gd name="connsiteY13" fmla="*/ 729844 h 2068963"/>
                  <a:gd name="connsiteX14" fmla="*/ 620849 w 1089102"/>
                  <a:gd name="connsiteY14" fmla="*/ 345830 h 2068963"/>
                  <a:gd name="connsiteX15" fmla="*/ 69310 w 1089102"/>
                  <a:gd name="connsiteY15" fmla="*/ 7056 h 2068963"/>
                  <a:gd name="connsiteX0" fmla="*/ 0 w 1110699"/>
                  <a:gd name="connsiteY0" fmla="*/ 6792 h 2079153"/>
                  <a:gd name="connsiteX1" fmla="*/ 1065900 w 1110699"/>
                  <a:gd name="connsiteY1" fmla="*/ 246129 h 2079153"/>
                  <a:gd name="connsiteX2" fmla="*/ 1076089 w 1110699"/>
                  <a:gd name="connsiteY2" fmla="*/ 256100 h 2079153"/>
                  <a:gd name="connsiteX3" fmla="*/ 1072874 w 1110699"/>
                  <a:gd name="connsiteY3" fmla="*/ 430984 h 2079153"/>
                  <a:gd name="connsiteX4" fmla="*/ 777437 w 1110699"/>
                  <a:gd name="connsiteY4" fmla="*/ 645602 h 2079153"/>
                  <a:gd name="connsiteX5" fmla="*/ 514184 w 1110699"/>
                  <a:gd name="connsiteY5" fmla="*/ 998863 h 2079153"/>
                  <a:gd name="connsiteX6" fmla="*/ 765899 w 1110699"/>
                  <a:gd name="connsiteY6" fmla="*/ 1432540 h 2079153"/>
                  <a:gd name="connsiteX7" fmla="*/ 1061680 w 1110699"/>
                  <a:gd name="connsiteY7" fmla="*/ 1663365 h 2079153"/>
                  <a:gd name="connsiteX8" fmla="*/ 1059115 w 1110699"/>
                  <a:gd name="connsiteY8" fmla="*/ 1853285 h 2079153"/>
                  <a:gd name="connsiteX9" fmla="*/ 1048584 w 1110699"/>
                  <a:gd name="connsiteY9" fmla="*/ 1863699 h 2079153"/>
                  <a:gd name="connsiteX10" fmla="*/ 21597 w 1110699"/>
                  <a:gd name="connsiteY10" fmla="*/ 2069743 h 2079153"/>
                  <a:gd name="connsiteX11" fmla="*/ 564571 w 1110699"/>
                  <a:gd name="connsiteY11" fmla="*/ 1695963 h 2079153"/>
                  <a:gd name="connsiteX12" fmla="*/ 388982 w 1110699"/>
                  <a:gd name="connsiteY12" fmla="*/ 1278022 h 2079153"/>
                  <a:gd name="connsiteX13" fmla="*/ 417605 w 1110699"/>
                  <a:gd name="connsiteY13" fmla="*/ 740034 h 2079153"/>
                  <a:gd name="connsiteX14" fmla="*/ 642446 w 1110699"/>
                  <a:gd name="connsiteY14" fmla="*/ 356020 h 2079153"/>
                  <a:gd name="connsiteX15" fmla="*/ 0 w 1110699"/>
                  <a:gd name="connsiteY15" fmla="*/ 6792 h 2079153"/>
                  <a:gd name="connsiteX0" fmla="*/ 0 w 1110699"/>
                  <a:gd name="connsiteY0" fmla="*/ 6792 h 2069743"/>
                  <a:gd name="connsiteX1" fmla="*/ 1065900 w 1110699"/>
                  <a:gd name="connsiteY1" fmla="*/ 246129 h 2069743"/>
                  <a:gd name="connsiteX2" fmla="*/ 1076089 w 1110699"/>
                  <a:gd name="connsiteY2" fmla="*/ 256100 h 2069743"/>
                  <a:gd name="connsiteX3" fmla="*/ 1072874 w 1110699"/>
                  <a:gd name="connsiteY3" fmla="*/ 430984 h 2069743"/>
                  <a:gd name="connsiteX4" fmla="*/ 777437 w 1110699"/>
                  <a:gd name="connsiteY4" fmla="*/ 645602 h 2069743"/>
                  <a:gd name="connsiteX5" fmla="*/ 514184 w 1110699"/>
                  <a:gd name="connsiteY5" fmla="*/ 998863 h 2069743"/>
                  <a:gd name="connsiteX6" fmla="*/ 765899 w 1110699"/>
                  <a:gd name="connsiteY6" fmla="*/ 1432540 h 2069743"/>
                  <a:gd name="connsiteX7" fmla="*/ 1061680 w 1110699"/>
                  <a:gd name="connsiteY7" fmla="*/ 1663365 h 2069743"/>
                  <a:gd name="connsiteX8" fmla="*/ 1059115 w 1110699"/>
                  <a:gd name="connsiteY8" fmla="*/ 1853285 h 2069743"/>
                  <a:gd name="connsiteX9" fmla="*/ 21597 w 1110699"/>
                  <a:gd name="connsiteY9" fmla="*/ 2069743 h 2069743"/>
                  <a:gd name="connsiteX10" fmla="*/ 564571 w 1110699"/>
                  <a:gd name="connsiteY10" fmla="*/ 1695963 h 2069743"/>
                  <a:gd name="connsiteX11" fmla="*/ 388982 w 1110699"/>
                  <a:gd name="connsiteY11" fmla="*/ 1278022 h 2069743"/>
                  <a:gd name="connsiteX12" fmla="*/ 417605 w 1110699"/>
                  <a:gd name="connsiteY12" fmla="*/ 740034 h 2069743"/>
                  <a:gd name="connsiteX13" fmla="*/ 642446 w 1110699"/>
                  <a:gd name="connsiteY13" fmla="*/ 356020 h 2069743"/>
                  <a:gd name="connsiteX14" fmla="*/ 0 w 1110699"/>
                  <a:gd name="connsiteY14" fmla="*/ 6792 h 2069743"/>
                  <a:gd name="connsiteX0" fmla="*/ 0 w 1110699"/>
                  <a:gd name="connsiteY0" fmla="*/ 6792 h 2069831"/>
                  <a:gd name="connsiteX1" fmla="*/ 1065900 w 1110699"/>
                  <a:gd name="connsiteY1" fmla="*/ 246129 h 2069831"/>
                  <a:gd name="connsiteX2" fmla="*/ 1076089 w 1110699"/>
                  <a:gd name="connsiteY2" fmla="*/ 256100 h 2069831"/>
                  <a:gd name="connsiteX3" fmla="*/ 1072874 w 1110699"/>
                  <a:gd name="connsiteY3" fmla="*/ 430984 h 2069831"/>
                  <a:gd name="connsiteX4" fmla="*/ 777437 w 1110699"/>
                  <a:gd name="connsiteY4" fmla="*/ 645602 h 2069831"/>
                  <a:gd name="connsiteX5" fmla="*/ 514184 w 1110699"/>
                  <a:gd name="connsiteY5" fmla="*/ 998863 h 2069831"/>
                  <a:gd name="connsiteX6" fmla="*/ 765899 w 1110699"/>
                  <a:gd name="connsiteY6" fmla="*/ 1432540 h 2069831"/>
                  <a:gd name="connsiteX7" fmla="*/ 1061680 w 1110699"/>
                  <a:gd name="connsiteY7" fmla="*/ 1663365 h 2069831"/>
                  <a:gd name="connsiteX8" fmla="*/ 21597 w 1110699"/>
                  <a:gd name="connsiteY8" fmla="*/ 2069743 h 2069831"/>
                  <a:gd name="connsiteX9" fmla="*/ 564571 w 1110699"/>
                  <a:gd name="connsiteY9" fmla="*/ 1695963 h 2069831"/>
                  <a:gd name="connsiteX10" fmla="*/ 388982 w 1110699"/>
                  <a:gd name="connsiteY10" fmla="*/ 1278022 h 2069831"/>
                  <a:gd name="connsiteX11" fmla="*/ 417605 w 1110699"/>
                  <a:gd name="connsiteY11" fmla="*/ 740034 h 2069831"/>
                  <a:gd name="connsiteX12" fmla="*/ 642446 w 1110699"/>
                  <a:gd name="connsiteY12" fmla="*/ 356020 h 2069831"/>
                  <a:gd name="connsiteX13" fmla="*/ 0 w 1110699"/>
                  <a:gd name="connsiteY13" fmla="*/ 6792 h 2069831"/>
                  <a:gd name="connsiteX0" fmla="*/ 0 w 1110699"/>
                  <a:gd name="connsiteY0" fmla="*/ 6792 h 2105904"/>
                  <a:gd name="connsiteX1" fmla="*/ 1065900 w 1110699"/>
                  <a:gd name="connsiteY1" fmla="*/ 246129 h 2105904"/>
                  <a:gd name="connsiteX2" fmla="*/ 1076089 w 1110699"/>
                  <a:gd name="connsiteY2" fmla="*/ 256100 h 2105904"/>
                  <a:gd name="connsiteX3" fmla="*/ 1072874 w 1110699"/>
                  <a:gd name="connsiteY3" fmla="*/ 430984 h 2105904"/>
                  <a:gd name="connsiteX4" fmla="*/ 777437 w 1110699"/>
                  <a:gd name="connsiteY4" fmla="*/ 645602 h 2105904"/>
                  <a:gd name="connsiteX5" fmla="*/ 514184 w 1110699"/>
                  <a:gd name="connsiteY5" fmla="*/ 998863 h 2105904"/>
                  <a:gd name="connsiteX6" fmla="*/ 765899 w 1110699"/>
                  <a:gd name="connsiteY6" fmla="*/ 1432540 h 2105904"/>
                  <a:gd name="connsiteX7" fmla="*/ 1061680 w 1110699"/>
                  <a:gd name="connsiteY7" fmla="*/ 1663365 h 2105904"/>
                  <a:gd name="connsiteX8" fmla="*/ 596835 w 1110699"/>
                  <a:gd name="connsiteY8" fmla="*/ 2067169 h 2105904"/>
                  <a:gd name="connsiteX9" fmla="*/ 21597 w 1110699"/>
                  <a:gd name="connsiteY9" fmla="*/ 2069743 h 2105904"/>
                  <a:gd name="connsiteX10" fmla="*/ 564571 w 1110699"/>
                  <a:gd name="connsiteY10" fmla="*/ 1695963 h 2105904"/>
                  <a:gd name="connsiteX11" fmla="*/ 388982 w 1110699"/>
                  <a:gd name="connsiteY11" fmla="*/ 1278022 h 2105904"/>
                  <a:gd name="connsiteX12" fmla="*/ 417605 w 1110699"/>
                  <a:gd name="connsiteY12" fmla="*/ 740034 h 2105904"/>
                  <a:gd name="connsiteX13" fmla="*/ 642446 w 1110699"/>
                  <a:gd name="connsiteY13" fmla="*/ 356020 h 2105904"/>
                  <a:gd name="connsiteX14" fmla="*/ 0 w 1110699"/>
                  <a:gd name="connsiteY14" fmla="*/ 6792 h 2105904"/>
                  <a:gd name="connsiteX0" fmla="*/ 0 w 1110699"/>
                  <a:gd name="connsiteY0" fmla="*/ 6792 h 2135904"/>
                  <a:gd name="connsiteX1" fmla="*/ 1065900 w 1110699"/>
                  <a:gd name="connsiteY1" fmla="*/ 246129 h 2135904"/>
                  <a:gd name="connsiteX2" fmla="*/ 1076089 w 1110699"/>
                  <a:gd name="connsiteY2" fmla="*/ 256100 h 2135904"/>
                  <a:gd name="connsiteX3" fmla="*/ 1072874 w 1110699"/>
                  <a:gd name="connsiteY3" fmla="*/ 430984 h 2135904"/>
                  <a:gd name="connsiteX4" fmla="*/ 777437 w 1110699"/>
                  <a:gd name="connsiteY4" fmla="*/ 645602 h 2135904"/>
                  <a:gd name="connsiteX5" fmla="*/ 514184 w 1110699"/>
                  <a:gd name="connsiteY5" fmla="*/ 998863 h 2135904"/>
                  <a:gd name="connsiteX6" fmla="*/ 765899 w 1110699"/>
                  <a:gd name="connsiteY6" fmla="*/ 1432540 h 2135904"/>
                  <a:gd name="connsiteX7" fmla="*/ 1061680 w 1110699"/>
                  <a:gd name="connsiteY7" fmla="*/ 1663365 h 2135904"/>
                  <a:gd name="connsiteX8" fmla="*/ 596835 w 1110699"/>
                  <a:gd name="connsiteY8" fmla="*/ 2067169 h 2135904"/>
                  <a:gd name="connsiteX9" fmla="*/ 20704 w 1110699"/>
                  <a:gd name="connsiteY9" fmla="*/ 2121895 h 2135904"/>
                  <a:gd name="connsiteX10" fmla="*/ 564571 w 1110699"/>
                  <a:gd name="connsiteY10" fmla="*/ 1695963 h 2135904"/>
                  <a:gd name="connsiteX11" fmla="*/ 388982 w 1110699"/>
                  <a:gd name="connsiteY11" fmla="*/ 1278022 h 2135904"/>
                  <a:gd name="connsiteX12" fmla="*/ 417605 w 1110699"/>
                  <a:gd name="connsiteY12" fmla="*/ 740034 h 2135904"/>
                  <a:gd name="connsiteX13" fmla="*/ 642446 w 1110699"/>
                  <a:gd name="connsiteY13" fmla="*/ 356020 h 2135904"/>
                  <a:gd name="connsiteX14" fmla="*/ 0 w 1110699"/>
                  <a:gd name="connsiteY14" fmla="*/ 6792 h 2135904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642446 w 1110699"/>
                  <a:gd name="connsiteY13" fmla="*/ 356020 h 2100528"/>
                  <a:gd name="connsiteX14" fmla="*/ 0 w 1110699"/>
                  <a:gd name="connsiteY14" fmla="*/ 6792 h 2100528"/>
                  <a:gd name="connsiteX0" fmla="*/ 0 w 1110699"/>
                  <a:gd name="connsiteY0" fmla="*/ 6792 h 2100528"/>
                  <a:gd name="connsiteX1" fmla="*/ 1065900 w 1110699"/>
                  <a:gd name="connsiteY1" fmla="*/ 246129 h 2100528"/>
                  <a:gd name="connsiteX2" fmla="*/ 1076089 w 1110699"/>
                  <a:gd name="connsiteY2" fmla="*/ 256100 h 2100528"/>
                  <a:gd name="connsiteX3" fmla="*/ 1072874 w 1110699"/>
                  <a:gd name="connsiteY3" fmla="*/ 430984 h 2100528"/>
                  <a:gd name="connsiteX4" fmla="*/ 777437 w 1110699"/>
                  <a:gd name="connsiteY4" fmla="*/ 645602 h 2100528"/>
                  <a:gd name="connsiteX5" fmla="*/ 514184 w 1110699"/>
                  <a:gd name="connsiteY5" fmla="*/ 998863 h 2100528"/>
                  <a:gd name="connsiteX6" fmla="*/ 765899 w 1110699"/>
                  <a:gd name="connsiteY6" fmla="*/ 1432540 h 2100528"/>
                  <a:gd name="connsiteX7" fmla="*/ 1061680 w 1110699"/>
                  <a:gd name="connsiteY7" fmla="*/ 1663365 h 2100528"/>
                  <a:gd name="connsiteX8" fmla="*/ 596835 w 1110699"/>
                  <a:gd name="connsiteY8" fmla="*/ 2067169 h 2100528"/>
                  <a:gd name="connsiteX9" fmla="*/ 27584 w 1110699"/>
                  <a:gd name="connsiteY9" fmla="*/ 2053851 h 2100528"/>
                  <a:gd name="connsiteX10" fmla="*/ 564571 w 1110699"/>
                  <a:gd name="connsiteY10" fmla="*/ 1695963 h 2100528"/>
                  <a:gd name="connsiteX11" fmla="*/ 388982 w 1110699"/>
                  <a:gd name="connsiteY11" fmla="*/ 1278022 h 2100528"/>
                  <a:gd name="connsiteX12" fmla="*/ 417605 w 1110699"/>
                  <a:gd name="connsiteY12" fmla="*/ 740034 h 2100528"/>
                  <a:gd name="connsiteX13" fmla="*/ 562721 w 1110699"/>
                  <a:gd name="connsiteY13" fmla="*/ 360311 h 2100528"/>
                  <a:gd name="connsiteX14" fmla="*/ 0 w 1110699"/>
                  <a:gd name="connsiteY14" fmla="*/ 6792 h 2100528"/>
                  <a:gd name="connsiteX0" fmla="*/ 55103 w 1083170"/>
                  <a:gd name="connsiteY0" fmla="*/ 6830 h 2099074"/>
                  <a:gd name="connsiteX1" fmla="*/ 1038371 w 1083170"/>
                  <a:gd name="connsiteY1" fmla="*/ 244675 h 2099074"/>
                  <a:gd name="connsiteX2" fmla="*/ 1048560 w 1083170"/>
                  <a:gd name="connsiteY2" fmla="*/ 254646 h 2099074"/>
                  <a:gd name="connsiteX3" fmla="*/ 1045345 w 1083170"/>
                  <a:gd name="connsiteY3" fmla="*/ 429530 h 2099074"/>
                  <a:gd name="connsiteX4" fmla="*/ 749908 w 1083170"/>
                  <a:gd name="connsiteY4" fmla="*/ 644148 h 2099074"/>
                  <a:gd name="connsiteX5" fmla="*/ 486655 w 1083170"/>
                  <a:gd name="connsiteY5" fmla="*/ 997409 h 2099074"/>
                  <a:gd name="connsiteX6" fmla="*/ 738370 w 1083170"/>
                  <a:gd name="connsiteY6" fmla="*/ 1431086 h 2099074"/>
                  <a:gd name="connsiteX7" fmla="*/ 1034151 w 1083170"/>
                  <a:gd name="connsiteY7" fmla="*/ 1661911 h 2099074"/>
                  <a:gd name="connsiteX8" fmla="*/ 569306 w 1083170"/>
                  <a:gd name="connsiteY8" fmla="*/ 2065715 h 2099074"/>
                  <a:gd name="connsiteX9" fmla="*/ 55 w 1083170"/>
                  <a:gd name="connsiteY9" fmla="*/ 2052397 h 2099074"/>
                  <a:gd name="connsiteX10" fmla="*/ 537042 w 1083170"/>
                  <a:gd name="connsiteY10" fmla="*/ 1694509 h 2099074"/>
                  <a:gd name="connsiteX11" fmla="*/ 361453 w 1083170"/>
                  <a:gd name="connsiteY11" fmla="*/ 1276568 h 2099074"/>
                  <a:gd name="connsiteX12" fmla="*/ 390076 w 1083170"/>
                  <a:gd name="connsiteY12" fmla="*/ 738580 h 2099074"/>
                  <a:gd name="connsiteX13" fmla="*/ 535192 w 1083170"/>
                  <a:gd name="connsiteY13" fmla="*/ 358857 h 2099074"/>
                  <a:gd name="connsiteX14" fmla="*/ 55103 w 1083170"/>
                  <a:gd name="connsiteY14" fmla="*/ 6830 h 2099074"/>
                  <a:gd name="connsiteX0" fmla="*/ 39010 w 1067077"/>
                  <a:gd name="connsiteY0" fmla="*/ 6830 h 2109299"/>
                  <a:gd name="connsiteX1" fmla="*/ 1022278 w 1067077"/>
                  <a:gd name="connsiteY1" fmla="*/ 244675 h 2109299"/>
                  <a:gd name="connsiteX2" fmla="*/ 1032467 w 1067077"/>
                  <a:gd name="connsiteY2" fmla="*/ 254646 h 2109299"/>
                  <a:gd name="connsiteX3" fmla="*/ 1029252 w 1067077"/>
                  <a:gd name="connsiteY3" fmla="*/ 429530 h 2109299"/>
                  <a:gd name="connsiteX4" fmla="*/ 733815 w 1067077"/>
                  <a:gd name="connsiteY4" fmla="*/ 644148 h 2109299"/>
                  <a:gd name="connsiteX5" fmla="*/ 470562 w 1067077"/>
                  <a:gd name="connsiteY5" fmla="*/ 997409 h 2109299"/>
                  <a:gd name="connsiteX6" fmla="*/ 722277 w 1067077"/>
                  <a:gd name="connsiteY6" fmla="*/ 1431086 h 2109299"/>
                  <a:gd name="connsiteX7" fmla="*/ 1018058 w 1067077"/>
                  <a:gd name="connsiteY7" fmla="*/ 1661911 h 2109299"/>
                  <a:gd name="connsiteX8" fmla="*/ 553213 w 1067077"/>
                  <a:gd name="connsiteY8" fmla="*/ 2065715 h 2109299"/>
                  <a:gd name="connsiteX9" fmla="*/ 56 w 1067077"/>
                  <a:gd name="connsiteY9" fmla="*/ 2078327 h 2109299"/>
                  <a:gd name="connsiteX10" fmla="*/ 520949 w 1067077"/>
                  <a:gd name="connsiteY10" fmla="*/ 1694509 h 2109299"/>
                  <a:gd name="connsiteX11" fmla="*/ 345360 w 1067077"/>
                  <a:gd name="connsiteY11" fmla="*/ 1276568 h 2109299"/>
                  <a:gd name="connsiteX12" fmla="*/ 373983 w 1067077"/>
                  <a:gd name="connsiteY12" fmla="*/ 738580 h 2109299"/>
                  <a:gd name="connsiteX13" fmla="*/ 519099 w 1067077"/>
                  <a:gd name="connsiteY13" fmla="*/ 358857 h 2109299"/>
                  <a:gd name="connsiteX14" fmla="*/ 39010 w 1067077"/>
                  <a:gd name="connsiteY14" fmla="*/ 6830 h 210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077" h="2109299">
                    <a:moveTo>
                      <a:pt x="39010" y="6830"/>
                    </a:moveTo>
                    <a:cubicBezTo>
                      <a:pt x="88160" y="-43392"/>
                      <a:pt x="974903" y="198312"/>
                      <a:pt x="1022278" y="244675"/>
                    </a:cubicBezTo>
                    <a:lnTo>
                      <a:pt x="1032467" y="254646"/>
                    </a:lnTo>
                    <a:cubicBezTo>
                      <a:pt x="1079841" y="301010"/>
                      <a:pt x="1078402" y="379307"/>
                      <a:pt x="1029252" y="429530"/>
                    </a:cubicBezTo>
                    <a:lnTo>
                      <a:pt x="733815" y="644148"/>
                    </a:lnTo>
                    <a:cubicBezTo>
                      <a:pt x="641712" y="746576"/>
                      <a:pt x="467583" y="816999"/>
                      <a:pt x="470562" y="997409"/>
                    </a:cubicBezTo>
                    <a:cubicBezTo>
                      <a:pt x="444019" y="1153302"/>
                      <a:pt x="612566" y="1307679"/>
                      <a:pt x="722277" y="1431086"/>
                    </a:cubicBezTo>
                    <a:lnTo>
                      <a:pt x="1018058" y="1661911"/>
                    </a:lnTo>
                    <a:cubicBezTo>
                      <a:pt x="990436" y="1735286"/>
                      <a:pt x="722880" y="1996312"/>
                      <a:pt x="553213" y="2065715"/>
                    </a:cubicBezTo>
                    <a:cubicBezTo>
                      <a:pt x="383546" y="2135118"/>
                      <a:pt x="5988" y="2107798"/>
                      <a:pt x="56" y="2078327"/>
                    </a:cubicBezTo>
                    <a:cubicBezTo>
                      <a:pt x="-5876" y="2048856"/>
                      <a:pt x="463398" y="1828135"/>
                      <a:pt x="520949" y="1694509"/>
                    </a:cubicBezTo>
                    <a:cubicBezTo>
                      <a:pt x="578500" y="1560883"/>
                      <a:pt x="447494" y="1427107"/>
                      <a:pt x="345360" y="1276568"/>
                    </a:cubicBezTo>
                    <a:cubicBezTo>
                      <a:pt x="259772" y="1135411"/>
                      <a:pt x="255433" y="894603"/>
                      <a:pt x="373983" y="738580"/>
                    </a:cubicBezTo>
                    <a:cubicBezTo>
                      <a:pt x="470236" y="573661"/>
                      <a:pt x="500244" y="458495"/>
                      <a:pt x="519099" y="358857"/>
                    </a:cubicBezTo>
                    <a:cubicBezTo>
                      <a:pt x="492126" y="276252"/>
                      <a:pt x="385022" y="245999"/>
                      <a:pt x="39010" y="68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zabadkézi sokszög 23"/>
              <p:cNvSpPr/>
              <p:nvPr/>
            </p:nvSpPr>
            <p:spPr>
              <a:xfrm>
                <a:off x="2094037" y="5164781"/>
                <a:ext cx="1400086" cy="669074"/>
              </a:xfrm>
              <a:custGeom>
                <a:avLst/>
                <a:gdLst>
                  <a:gd name="connsiteX0" fmla="*/ 0 w 1507423"/>
                  <a:gd name="connsiteY0" fmla="*/ 0 h 774397"/>
                  <a:gd name="connsiteX1" fmla="*/ 69055 w 1507423"/>
                  <a:gd name="connsiteY1" fmla="*/ 0 h 774397"/>
                  <a:gd name="connsiteX2" fmla="*/ 171627 w 1507423"/>
                  <a:gd name="connsiteY2" fmla="*/ 58623 h 774397"/>
                  <a:gd name="connsiteX3" fmla="*/ 729377 w 1507423"/>
                  <a:gd name="connsiteY3" fmla="*/ 215417 h 774397"/>
                  <a:gd name="connsiteX4" fmla="*/ 1379478 w 1507423"/>
                  <a:gd name="connsiteY4" fmla="*/ 51864 h 774397"/>
                  <a:gd name="connsiteX5" fmla="*/ 1471182 w 1507423"/>
                  <a:gd name="connsiteY5" fmla="*/ 0 h 774397"/>
                  <a:gd name="connsiteX6" fmla="*/ 1507423 w 1507423"/>
                  <a:gd name="connsiteY6" fmla="*/ 0 h 774397"/>
                  <a:gd name="connsiteX7" fmla="*/ 1507423 w 1507423"/>
                  <a:gd name="connsiteY7" fmla="*/ 774397 h 774397"/>
                  <a:gd name="connsiteX8" fmla="*/ 0 w 1507423"/>
                  <a:gd name="connsiteY8" fmla="*/ 774397 h 774397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86966 w 1514911"/>
                  <a:gd name="connsiteY4" fmla="*/ 92098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0 h 814631"/>
                  <a:gd name="connsiteX1" fmla="*/ 76543 w 1514911"/>
                  <a:gd name="connsiteY1" fmla="*/ 40234 h 814631"/>
                  <a:gd name="connsiteX2" fmla="*/ 179115 w 1514911"/>
                  <a:gd name="connsiteY2" fmla="*/ 98857 h 814631"/>
                  <a:gd name="connsiteX3" fmla="*/ 736865 w 1514911"/>
                  <a:gd name="connsiteY3" fmla="*/ 255651 h 814631"/>
                  <a:gd name="connsiteX4" fmla="*/ 1390709 w 1514911"/>
                  <a:gd name="connsiteY4" fmla="*/ 70152 h 814631"/>
                  <a:gd name="connsiteX5" fmla="*/ 1478670 w 1514911"/>
                  <a:gd name="connsiteY5" fmla="*/ 40234 h 814631"/>
                  <a:gd name="connsiteX6" fmla="*/ 1514911 w 1514911"/>
                  <a:gd name="connsiteY6" fmla="*/ 40234 h 814631"/>
                  <a:gd name="connsiteX7" fmla="*/ 1514911 w 1514911"/>
                  <a:gd name="connsiteY7" fmla="*/ 814631 h 814631"/>
                  <a:gd name="connsiteX8" fmla="*/ 7488 w 1514911"/>
                  <a:gd name="connsiteY8" fmla="*/ 814631 h 814631"/>
                  <a:gd name="connsiteX9" fmla="*/ 0 w 1514911"/>
                  <a:gd name="connsiteY9" fmla="*/ 0 h 814631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478670 w 1514911"/>
                  <a:gd name="connsiteY5" fmla="*/ 51207 h 825604"/>
                  <a:gd name="connsiteX6" fmla="*/ 1514911 w 1514911"/>
                  <a:gd name="connsiteY6" fmla="*/ 0 h 825604"/>
                  <a:gd name="connsiteX7" fmla="*/ 1514911 w 1514911"/>
                  <a:gd name="connsiteY7" fmla="*/ 825604 h 825604"/>
                  <a:gd name="connsiteX8" fmla="*/ 7488 w 1514911"/>
                  <a:gd name="connsiteY8" fmla="*/ 825604 h 825604"/>
                  <a:gd name="connsiteX9" fmla="*/ 0 w 1514911"/>
                  <a:gd name="connsiteY9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36865 w 1514911"/>
                  <a:gd name="connsiteY3" fmla="*/ 266624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76543 w 1514911"/>
                  <a:gd name="connsiteY1" fmla="*/ 51207 h 825604"/>
                  <a:gd name="connsiteX2" fmla="*/ 179115 w 1514911"/>
                  <a:gd name="connsiteY2" fmla="*/ 109830 h 825604"/>
                  <a:gd name="connsiteX3" fmla="*/ 740610 w 1514911"/>
                  <a:gd name="connsiteY3" fmla="*/ 259309 h 825604"/>
                  <a:gd name="connsiteX4" fmla="*/ 1390709 w 1514911"/>
                  <a:gd name="connsiteY4" fmla="*/ 81125 h 825604"/>
                  <a:gd name="connsiteX5" fmla="*/ 1514911 w 1514911"/>
                  <a:gd name="connsiteY5" fmla="*/ 0 h 825604"/>
                  <a:gd name="connsiteX6" fmla="*/ 1514911 w 1514911"/>
                  <a:gd name="connsiteY6" fmla="*/ 825604 h 825604"/>
                  <a:gd name="connsiteX7" fmla="*/ 7488 w 1514911"/>
                  <a:gd name="connsiteY7" fmla="*/ 825604 h 825604"/>
                  <a:gd name="connsiteX8" fmla="*/ 0 w 1514911"/>
                  <a:gd name="connsiteY8" fmla="*/ 10973 h 825604"/>
                  <a:gd name="connsiteX0" fmla="*/ 0 w 1514911"/>
                  <a:gd name="connsiteY0" fmla="*/ 10973 h 825604"/>
                  <a:gd name="connsiteX1" fmla="*/ 179115 w 1514911"/>
                  <a:gd name="connsiteY1" fmla="*/ 109830 h 825604"/>
                  <a:gd name="connsiteX2" fmla="*/ 740610 w 1514911"/>
                  <a:gd name="connsiteY2" fmla="*/ 259309 h 825604"/>
                  <a:gd name="connsiteX3" fmla="*/ 1390709 w 1514911"/>
                  <a:gd name="connsiteY3" fmla="*/ 81125 h 825604"/>
                  <a:gd name="connsiteX4" fmla="*/ 1514911 w 1514911"/>
                  <a:gd name="connsiteY4" fmla="*/ 0 h 825604"/>
                  <a:gd name="connsiteX5" fmla="*/ 1514911 w 1514911"/>
                  <a:gd name="connsiteY5" fmla="*/ 825604 h 825604"/>
                  <a:gd name="connsiteX6" fmla="*/ 7488 w 1514911"/>
                  <a:gd name="connsiteY6" fmla="*/ 825604 h 825604"/>
                  <a:gd name="connsiteX7" fmla="*/ 0 w 1514911"/>
                  <a:gd name="connsiteY7" fmla="*/ 10973 h 825604"/>
                  <a:gd name="connsiteX0" fmla="*/ 0 w 1514911"/>
                  <a:gd name="connsiteY0" fmla="*/ 10973 h 874826"/>
                  <a:gd name="connsiteX1" fmla="*/ 179115 w 1514911"/>
                  <a:gd name="connsiteY1" fmla="*/ 109830 h 874826"/>
                  <a:gd name="connsiteX2" fmla="*/ 740610 w 1514911"/>
                  <a:gd name="connsiteY2" fmla="*/ 259309 h 874826"/>
                  <a:gd name="connsiteX3" fmla="*/ 1390709 w 1514911"/>
                  <a:gd name="connsiteY3" fmla="*/ 81125 h 874826"/>
                  <a:gd name="connsiteX4" fmla="*/ 1514911 w 1514911"/>
                  <a:gd name="connsiteY4" fmla="*/ 0 h 874826"/>
                  <a:gd name="connsiteX5" fmla="*/ 1514911 w 1514911"/>
                  <a:gd name="connsiteY5" fmla="*/ 825604 h 874826"/>
                  <a:gd name="connsiteX6" fmla="*/ 759805 w 1514911"/>
                  <a:gd name="connsiteY6" fmla="*/ 874820 h 874826"/>
                  <a:gd name="connsiteX7" fmla="*/ 7488 w 1514911"/>
                  <a:gd name="connsiteY7" fmla="*/ 825604 h 874826"/>
                  <a:gd name="connsiteX8" fmla="*/ 0 w 1514911"/>
                  <a:gd name="connsiteY8" fmla="*/ 10973 h 874826"/>
                  <a:gd name="connsiteX0" fmla="*/ 0 w 1514911"/>
                  <a:gd name="connsiteY0" fmla="*/ 10973 h 876121"/>
                  <a:gd name="connsiteX1" fmla="*/ 179115 w 1514911"/>
                  <a:gd name="connsiteY1" fmla="*/ 109830 h 876121"/>
                  <a:gd name="connsiteX2" fmla="*/ 740610 w 1514911"/>
                  <a:gd name="connsiteY2" fmla="*/ 259309 h 876121"/>
                  <a:gd name="connsiteX3" fmla="*/ 1390709 w 1514911"/>
                  <a:gd name="connsiteY3" fmla="*/ 81125 h 876121"/>
                  <a:gd name="connsiteX4" fmla="*/ 1514911 w 1514911"/>
                  <a:gd name="connsiteY4" fmla="*/ 0 h 876121"/>
                  <a:gd name="connsiteX5" fmla="*/ 1514911 w 1514911"/>
                  <a:gd name="connsiteY5" fmla="*/ 825604 h 876121"/>
                  <a:gd name="connsiteX6" fmla="*/ 759805 w 1514911"/>
                  <a:gd name="connsiteY6" fmla="*/ 874820 h 876121"/>
                  <a:gd name="connsiteX7" fmla="*/ 7488 w 1514911"/>
                  <a:gd name="connsiteY7" fmla="*/ 825604 h 876121"/>
                  <a:gd name="connsiteX8" fmla="*/ 0 w 1514911"/>
                  <a:gd name="connsiteY8" fmla="*/ 10973 h 876121"/>
                  <a:gd name="connsiteX0" fmla="*/ 0 w 1514911"/>
                  <a:gd name="connsiteY0" fmla="*/ 10973 h 884082"/>
                  <a:gd name="connsiteX1" fmla="*/ 179115 w 1514911"/>
                  <a:gd name="connsiteY1" fmla="*/ 109830 h 884082"/>
                  <a:gd name="connsiteX2" fmla="*/ 740610 w 1514911"/>
                  <a:gd name="connsiteY2" fmla="*/ 259309 h 884082"/>
                  <a:gd name="connsiteX3" fmla="*/ 1390709 w 1514911"/>
                  <a:gd name="connsiteY3" fmla="*/ 81125 h 884082"/>
                  <a:gd name="connsiteX4" fmla="*/ 1514911 w 1514911"/>
                  <a:gd name="connsiteY4" fmla="*/ 0 h 884082"/>
                  <a:gd name="connsiteX5" fmla="*/ 1514911 w 1514911"/>
                  <a:gd name="connsiteY5" fmla="*/ 825604 h 884082"/>
                  <a:gd name="connsiteX6" fmla="*/ 759805 w 1514911"/>
                  <a:gd name="connsiteY6" fmla="*/ 874820 h 884082"/>
                  <a:gd name="connsiteX7" fmla="*/ 7488 w 1514911"/>
                  <a:gd name="connsiteY7" fmla="*/ 825604 h 884082"/>
                  <a:gd name="connsiteX8" fmla="*/ 0 w 1514911"/>
                  <a:gd name="connsiteY8" fmla="*/ 10973 h 884082"/>
                  <a:gd name="connsiteX0" fmla="*/ 0 w 1514911"/>
                  <a:gd name="connsiteY0" fmla="*/ 10973 h 901076"/>
                  <a:gd name="connsiteX1" fmla="*/ 179115 w 1514911"/>
                  <a:gd name="connsiteY1" fmla="*/ 109830 h 901076"/>
                  <a:gd name="connsiteX2" fmla="*/ 740610 w 1514911"/>
                  <a:gd name="connsiteY2" fmla="*/ 259309 h 901076"/>
                  <a:gd name="connsiteX3" fmla="*/ 1390709 w 1514911"/>
                  <a:gd name="connsiteY3" fmla="*/ 81125 h 901076"/>
                  <a:gd name="connsiteX4" fmla="*/ 1514911 w 1514911"/>
                  <a:gd name="connsiteY4" fmla="*/ 0 h 901076"/>
                  <a:gd name="connsiteX5" fmla="*/ 1514911 w 1514911"/>
                  <a:gd name="connsiteY5" fmla="*/ 825604 h 901076"/>
                  <a:gd name="connsiteX6" fmla="*/ 699902 w 1514911"/>
                  <a:gd name="connsiteY6" fmla="*/ 893108 h 901076"/>
                  <a:gd name="connsiteX7" fmla="*/ 7488 w 1514911"/>
                  <a:gd name="connsiteY7" fmla="*/ 825604 h 901076"/>
                  <a:gd name="connsiteX8" fmla="*/ 0 w 1514911"/>
                  <a:gd name="connsiteY8" fmla="*/ 10973 h 901076"/>
                  <a:gd name="connsiteX0" fmla="*/ 0 w 1514911"/>
                  <a:gd name="connsiteY0" fmla="*/ 10973 h 894057"/>
                  <a:gd name="connsiteX1" fmla="*/ 179115 w 1514911"/>
                  <a:gd name="connsiteY1" fmla="*/ 109830 h 894057"/>
                  <a:gd name="connsiteX2" fmla="*/ 740610 w 1514911"/>
                  <a:gd name="connsiteY2" fmla="*/ 259309 h 894057"/>
                  <a:gd name="connsiteX3" fmla="*/ 1390709 w 1514911"/>
                  <a:gd name="connsiteY3" fmla="*/ 81125 h 894057"/>
                  <a:gd name="connsiteX4" fmla="*/ 1514911 w 1514911"/>
                  <a:gd name="connsiteY4" fmla="*/ 0 h 894057"/>
                  <a:gd name="connsiteX5" fmla="*/ 1514911 w 1514911"/>
                  <a:gd name="connsiteY5" fmla="*/ 825604 h 894057"/>
                  <a:gd name="connsiteX6" fmla="*/ 699902 w 1514911"/>
                  <a:gd name="connsiteY6" fmla="*/ 893108 h 894057"/>
                  <a:gd name="connsiteX7" fmla="*/ 7488 w 1514911"/>
                  <a:gd name="connsiteY7" fmla="*/ 825604 h 894057"/>
                  <a:gd name="connsiteX8" fmla="*/ 0 w 1514911"/>
                  <a:gd name="connsiteY8" fmla="*/ 10973 h 894057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12"/>
                  <a:gd name="connsiteX1" fmla="*/ 179115 w 1514911"/>
                  <a:gd name="connsiteY1" fmla="*/ 109830 h 893112"/>
                  <a:gd name="connsiteX2" fmla="*/ 740610 w 1514911"/>
                  <a:gd name="connsiteY2" fmla="*/ 259309 h 893112"/>
                  <a:gd name="connsiteX3" fmla="*/ 1390709 w 1514911"/>
                  <a:gd name="connsiteY3" fmla="*/ 81125 h 893112"/>
                  <a:gd name="connsiteX4" fmla="*/ 1514911 w 1514911"/>
                  <a:gd name="connsiteY4" fmla="*/ 0 h 893112"/>
                  <a:gd name="connsiteX5" fmla="*/ 1514911 w 1514911"/>
                  <a:gd name="connsiteY5" fmla="*/ 825604 h 893112"/>
                  <a:gd name="connsiteX6" fmla="*/ 699902 w 1514911"/>
                  <a:gd name="connsiteY6" fmla="*/ 893108 h 893112"/>
                  <a:gd name="connsiteX7" fmla="*/ 7488 w 1514911"/>
                  <a:gd name="connsiteY7" fmla="*/ 825604 h 893112"/>
                  <a:gd name="connsiteX8" fmla="*/ 0 w 1514911"/>
                  <a:gd name="connsiteY8" fmla="*/ 10973 h 893112"/>
                  <a:gd name="connsiteX0" fmla="*/ 0 w 1514911"/>
                  <a:gd name="connsiteY0" fmla="*/ 10973 h 893175"/>
                  <a:gd name="connsiteX1" fmla="*/ 179115 w 1514911"/>
                  <a:gd name="connsiteY1" fmla="*/ 109830 h 893175"/>
                  <a:gd name="connsiteX2" fmla="*/ 740610 w 1514911"/>
                  <a:gd name="connsiteY2" fmla="*/ 259309 h 893175"/>
                  <a:gd name="connsiteX3" fmla="*/ 1390709 w 1514911"/>
                  <a:gd name="connsiteY3" fmla="*/ 81125 h 893175"/>
                  <a:gd name="connsiteX4" fmla="*/ 1514911 w 1514911"/>
                  <a:gd name="connsiteY4" fmla="*/ 0 h 893175"/>
                  <a:gd name="connsiteX5" fmla="*/ 1514911 w 1514911"/>
                  <a:gd name="connsiteY5" fmla="*/ 825604 h 893175"/>
                  <a:gd name="connsiteX6" fmla="*/ 699902 w 1514911"/>
                  <a:gd name="connsiteY6" fmla="*/ 893108 h 893175"/>
                  <a:gd name="connsiteX7" fmla="*/ 7488 w 1514911"/>
                  <a:gd name="connsiteY7" fmla="*/ 825604 h 893175"/>
                  <a:gd name="connsiteX8" fmla="*/ 0 w 1514911"/>
                  <a:gd name="connsiteY8" fmla="*/ 10973 h 893175"/>
                  <a:gd name="connsiteX0" fmla="*/ 0 w 1514911"/>
                  <a:gd name="connsiteY0" fmla="*/ 10973 h 918722"/>
                  <a:gd name="connsiteX1" fmla="*/ 179115 w 1514911"/>
                  <a:gd name="connsiteY1" fmla="*/ 109830 h 918722"/>
                  <a:gd name="connsiteX2" fmla="*/ 740610 w 1514911"/>
                  <a:gd name="connsiteY2" fmla="*/ 259309 h 918722"/>
                  <a:gd name="connsiteX3" fmla="*/ 1390709 w 1514911"/>
                  <a:gd name="connsiteY3" fmla="*/ 81125 h 918722"/>
                  <a:gd name="connsiteX4" fmla="*/ 1514911 w 1514911"/>
                  <a:gd name="connsiteY4" fmla="*/ 0 h 918722"/>
                  <a:gd name="connsiteX5" fmla="*/ 1514911 w 1514911"/>
                  <a:gd name="connsiteY5" fmla="*/ 825604 h 918722"/>
                  <a:gd name="connsiteX6" fmla="*/ 681183 w 1514911"/>
                  <a:gd name="connsiteY6" fmla="*/ 918711 h 918722"/>
                  <a:gd name="connsiteX7" fmla="*/ 7488 w 1514911"/>
                  <a:gd name="connsiteY7" fmla="*/ 825604 h 918722"/>
                  <a:gd name="connsiteX8" fmla="*/ 0 w 1514911"/>
                  <a:gd name="connsiteY8" fmla="*/ 10973 h 91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911" h="918722">
                    <a:moveTo>
                      <a:pt x="0" y="10973"/>
                    </a:moveTo>
                    <a:lnTo>
                      <a:pt x="179115" y="109830"/>
                    </a:lnTo>
                    <a:cubicBezTo>
                      <a:pt x="367277" y="208963"/>
                      <a:pt x="538678" y="264093"/>
                      <a:pt x="740610" y="259309"/>
                    </a:cubicBezTo>
                    <a:cubicBezTo>
                      <a:pt x="942542" y="254525"/>
                      <a:pt x="1160625" y="197395"/>
                      <a:pt x="1390709" y="81125"/>
                    </a:cubicBezTo>
                    <a:lnTo>
                      <a:pt x="1514911" y="0"/>
                    </a:lnTo>
                    <a:lnTo>
                      <a:pt x="1514911" y="825604"/>
                    </a:lnTo>
                    <a:cubicBezTo>
                      <a:pt x="1233257" y="890778"/>
                      <a:pt x="1056434" y="919374"/>
                      <a:pt x="681183" y="918711"/>
                    </a:cubicBezTo>
                    <a:cubicBezTo>
                      <a:pt x="396716" y="905965"/>
                      <a:pt x="269491" y="874927"/>
                      <a:pt x="7488" y="825604"/>
                    </a:cubicBezTo>
                    <a:cubicBezTo>
                      <a:pt x="7488" y="567472"/>
                      <a:pt x="0" y="269105"/>
                      <a:pt x="0" y="10973"/>
                    </a:cubicBezTo>
                    <a:close/>
                  </a:path>
                </a:pathLst>
              </a:cu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Szabadkézi sokszög 24"/>
              <p:cNvSpPr/>
              <p:nvPr/>
            </p:nvSpPr>
            <p:spPr>
              <a:xfrm>
                <a:off x="2351429" y="3707977"/>
                <a:ext cx="62748" cy="3772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Szabadkézi sokszög 25"/>
              <p:cNvSpPr/>
              <p:nvPr/>
            </p:nvSpPr>
            <p:spPr>
              <a:xfrm>
                <a:off x="2332981" y="3711749"/>
                <a:ext cx="18450" cy="27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Szabadkézi sokszög 26"/>
              <p:cNvSpPr/>
              <p:nvPr/>
            </p:nvSpPr>
            <p:spPr>
              <a:xfrm>
                <a:off x="2293347" y="3714481"/>
                <a:ext cx="39634" cy="7441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Szabadkézi sokszög 27"/>
              <p:cNvSpPr/>
              <p:nvPr/>
            </p:nvSpPr>
            <p:spPr>
              <a:xfrm>
                <a:off x="2274832" y="3721921"/>
                <a:ext cx="18514" cy="4795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Szabadkézi sokszög 28"/>
              <p:cNvSpPr/>
              <p:nvPr/>
            </p:nvSpPr>
            <p:spPr>
              <a:xfrm>
                <a:off x="2240582" y="3726716"/>
                <a:ext cx="34251" cy="11613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Szabadkézi sokszög 29"/>
              <p:cNvSpPr/>
              <p:nvPr/>
            </p:nvSpPr>
            <p:spPr>
              <a:xfrm>
                <a:off x="2226193" y="3738328"/>
                <a:ext cx="14389" cy="5665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Szabadkézi sokszög 30"/>
              <p:cNvSpPr/>
              <p:nvPr/>
            </p:nvSpPr>
            <p:spPr>
              <a:xfrm>
                <a:off x="2186908" y="3743993"/>
                <a:ext cx="39284" cy="21643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 flipH="1">
                <a:off x="1920523" y="3440007"/>
                <a:ext cx="492593" cy="249399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Ellipszis 32"/>
              <p:cNvSpPr/>
              <p:nvPr/>
            </p:nvSpPr>
            <p:spPr>
              <a:xfrm flipH="1">
                <a:off x="1930542" y="3399557"/>
                <a:ext cx="472558" cy="249399"/>
              </a:xfrm>
              <a:prstGeom prst="ellipse">
                <a:avLst/>
              </a:prstGeom>
              <a:solidFill>
                <a:srgbClr val="F4914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Ellipszis 33"/>
              <p:cNvSpPr/>
              <p:nvPr/>
            </p:nvSpPr>
            <p:spPr>
              <a:xfrm rot="16200000" flipH="1">
                <a:off x="2062254" y="3275413"/>
                <a:ext cx="217231" cy="47255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Ellipszis 34"/>
              <p:cNvSpPr/>
              <p:nvPr/>
            </p:nvSpPr>
            <p:spPr>
              <a:xfrm rot="5400000" flipH="1">
                <a:off x="2078167" y="3393706"/>
                <a:ext cx="177055" cy="308236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2">
                      <a:lumMod val="50000"/>
                    </a:schemeClr>
                  </a:gs>
                  <a:gs pos="31000">
                    <a:schemeClr val="accent2">
                      <a:lumMod val="75000"/>
                    </a:schemeClr>
                  </a:gs>
                  <a:gs pos="0">
                    <a:schemeClr val="tx1"/>
                  </a:gs>
                  <a:gs pos="16000">
                    <a:schemeClr val="tx1"/>
                  </a:gs>
                  <a:gs pos="88000">
                    <a:srgbClr val="00B050"/>
                  </a:gs>
                  <a:gs pos="78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Ellipszis 35"/>
              <p:cNvSpPr/>
              <p:nvPr/>
            </p:nvSpPr>
            <p:spPr>
              <a:xfrm flipH="1">
                <a:off x="2001995" y="3510789"/>
                <a:ext cx="36000" cy="367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Szabadkézi sokszög 36"/>
              <p:cNvSpPr/>
              <p:nvPr/>
            </p:nvSpPr>
            <p:spPr>
              <a:xfrm rot="16200000" flipH="1">
                <a:off x="2106158" y="3262434"/>
                <a:ext cx="129425" cy="472558"/>
              </a:xfrm>
              <a:custGeom>
                <a:avLst/>
                <a:gdLst>
                  <a:gd name="connsiteX0" fmla="*/ 409807 w 488321"/>
                  <a:gd name="connsiteY0" fmla="*/ 0 h 813392"/>
                  <a:gd name="connsiteX1" fmla="*/ 488321 w 488321"/>
                  <a:gd name="connsiteY1" fmla="*/ 7856 h 813392"/>
                  <a:gd name="connsiteX2" fmla="*/ 484236 w 488321"/>
                  <a:gd name="connsiteY2" fmla="*/ 8264 h 813392"/>
                  <a:gd name="connsiteX3" fmla="*/ 157019 w 488321"/>
                  <a:gd name="connsiteY3" fmla="*/ 406697 h 813392"/>
                  <a:gd name="connsiteX4" fmla="*/ 484236 w 488321"/>
                  <a:gd name="connsiteY4" fmla="*/ 805130 h 813392"/>
                  <a:gd name="connsiteX5" fmla="*/ 488312 w 488321"/>
                  <a:gd name="connsiteY5" fmla="*/ 805538 h 813392"/>
                  <a:gd name="connsiteX6" fmla="*/ 409807 w 488321"/>
                  <a:gd name="connsiteY6" fmla="*/ 813392 h 813392"/>
                  <a:gd name="connsiteX7" fmla="*/ 0 w 488321"/>
                  <a:gd name="connsiteY7" fmla="*/ 406696 h 813392"/>
                  <a:gd name="connsiteX8" fmla="*/ 409807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409807" y="0"/>
                    </a:moveTo>
                    <a:lnTo>
                      <a:pt x="488321" y="7856"/>
                    </a:lnTo>
                    <a:lnTo>
                      <a:pt x="484236" y="8264"/>
                    </a:lnTo>
                    <a:cubicBezTo>
                      <a:pt x="297494" y="46187"/>
                      <a:pt x="157019" y="210162"/>
                      <a:pt x="157019" y="406697"/>
                    </a:cubicBezTo>
                    <a:cubicBezTo>
                      <a:pt x="157019" y="603233"/>
                      <a:pt x="297494" y="767208"/>
                      <a:pt x="484236" y="805130"/>
                    </a:cubicBezTo>
                    <a:lnTo>
                      <a:pt x="488312" y="805538"/>
                    </a:lnTo>
                    <a:lnTo>
                      <a:pt x="409807" y="813392"/>
                    </a:lnTo>
                    <a:cubicBezTo>
                      <a:pt x="183477" y="813392"/>
                      <a:pt x="0" y="631308"/>
                      <a:pt x="0" y="406696"/>
                    </a:cubicBezTo>
                    <a:cubicBezTo>
                      <a:pt x="0" y="182084"/>
                      <a:pt x="183477" y="0"/>
                      <a:pt x="409807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zabadkézi sokszög 37"/>
              <p:cNvSpPr/>
              <p:nvPr/>
            </p:nvSpPr>
            <p:spPr>
              <a:xfrm rot="5400000" flipH="1">
                <a:off x="2076984" y="3231320"/>
                <a:ext cx="187772" cy="486678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Ellipszis 38"/>
              <p:cNvSpPr/>
              <p:nvPr/>
            </p:nvSpPr>
            <p:spPr>
              <a:xfrm flipH="1">
                <a:off x="2081468" y="3538300"/>
                <a:ext cx="43080" cy="4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Szabadkézi sokszög 39"/>
              <p:cNvSpPr/>
              <p:nvPr/>
            </p:nvSpPr>
            <p:spPr>
              <a:xfrm rot="20174919">
                <a:off x="1837275" y="3140408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Szabadkézi sokszög 40"/>
              <p:cNvSpPr/>
              <p:nvPr/>
            </p:nvSpPr>
            <p:spPr>
              <a:xfrm rot="1425081" flipH="1">
                <a:off x="3043844" y="3179026"/>
                <a:ext cx="612005" cy="281498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Ellipszis 111"/>
              <p:cNvSpPr/>
              <p:nvPr/>
            </p:nvSpPr>
            <p:spPr>
              <a:xfrm rot="3916926">
                <a:off x="1891094" y="1850775"/>
                <a:ext cx="268746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Ellipszis 111"/>
              <p:cNvSpPr/>
              <p:nvPr/>
            </p:nvSpPr>
            <p:spPr>
              <a:xfrm rot="14840237" flipV="1">
                <a:off x="2278464" y="2170491"/>
                <a:ext cx="140556" cy="1029368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Ellipszis 111"/>
              <p:cNvSpPr/>
              <p:nvPr/>
            </p:nvSpPr>
            <p:spPr>
              <a:xfrm rot="18151343">
                <a:off x="2087154" y="4404939"/>
                <a:ext cx="444669" cy="112720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Ellipszis 111"/>
              <p:cNvSpPr/>
              <p:nvPr/>
            </p:nvSpPr>
            <p:spPr>
              <a:xfrm rot="14445660">
                <a:off x="3131237" y="4167236"/>
                <a:ext cx="413174" cy="1377741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Ellipszis 111"/>
              <p:cNvSpPr/>
              <p:nvPr/>
            </p:nvSpPr>
            <p:spPr>
              <a:xfrm rot="16140000" flipH="1">
                <a:off x="2738569" y="1770102"/>
                <a:ext cx="338913" cy="1423739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Ellipszis 111"/>
              <p:cNvSpPr/>
              <p:nvPr/>
            </p:nvSpPr>
            <p:spPr>
              <a:xfrm rot="19829664">
                <a:off x="1427367" y="3934940"/>
                <a:ext cx="413174" cy="82428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Ellipszis 111"/>
              <p:cNvSpPr/>
              <p:nvPr/>
            </p:nvSpPr>
            <p:spPr>
              <a:xfrm rot="12787484">
                <a:off x="3616137" y="4082517"/>
                <a:ext cx="413174" cy="834944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Ellipszis 111"/>
              <p:cNvSpPr/>
              <p:nvPr/>
            </p:nvSpPr>
            <p:spPr>
              <a:xfrm rot="16140000" flipV="1">
                <a:off x="3017571" y="2321565"/>
                <a:ext cx="256705" cy="1248285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Ellipszis 111"/>
              <p:cNvSpPr/>
              <p:nvPr/>
            </p:nvSpPr>
            <p:spPr>
              <a:xfrm rot="15120000" flipV="1">
                <a:off x="2225946" y="2268264"/>
                <a:ext cx="252000" cy="1240097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Ellipszis 111"/>
              <p:cNvSpPr/>
              <p:nvPr/>
            </p:nvSpPr>
            <p:spPr>
              <a:xfrm rot="13920000" flipV="1">
                <a:off x="1641722" y="2637104"/>
                <a:ext cx="252000" cy="972000"/>
              </a:xfrm>
              <a:custGeom>
                <a:avLst/>
                <a:gdLst>
                  <a:gd name="connsiteX0" fmla="*/ 0 w 46835"/>
                  <a:gd name="connsiteY0" fmla="*/ 792185 h 1584369"/>
                  <a:gd name="connsiteX1" fmla="*/ 23418 w 46835"/>
                  <a:gd name="connsiteY1" fmla="*/ 0 h 1584369"/>
                  <a:gd name="connsiteX2" fmla="*/ 46836 w 46835"/>
                  <a:gd name="connsiteY2" fmla="*/ 792185 h 1584369"/>
                  <a:gd name="connsiteX3" fmla="*/ 23418 w 46835"/>
                  <a:gd name="connsiteY3" fmla="*/ 1584370 h 1584369"/>
                  <a:gd name="connsiteX4" fmla="*/ 0 w 46835"/>
                  <a:gd name="connsiteY4" fmla="*/ 792185 h 1584369"/>
                  <a:gd name="connsiteX0" fmla="*/ 0 w 105269"/>
                  <a:gd name="connsiteY0" fmla="*/ 741962 h 1584677"/>
                  <a:gd name="connsiteX1" fmla="*/ 81851 w 105269"/>
                  <a:gd name="connsiteY1" fmla="*/ 165 h 1584677"/>
                  <a:gd name="connsiteX2" fmla="*/ 105269 w 105269"/>
                  <a:gd name="connsiteY2" fmla="*/ 792350 h 1584677"/>
                  <a:gd name="connsiteX3" fmla="*/ 81851 w 105269"/>
                  <a:gd name="connsiteY3" fmla="*/ 1584535 h 1584677"/>
                  <a:gd name="connsiteX4" fmla="*/ 0 w 105269"/>
                  <a:gd name="connsiteY4" fmla="*/ 741962 h 1584677"/>
                  <a:gd name="connsiteX0" fmla="*/ 0 w 82185"/>
                  <a:gd name="connsiteY0" fmla="*/ 741801 h 1584376"/>
                  <a:gd name="connsiteX1" fmla="*/ 81851 w 82185"/>
                  <a:gd name="connsiteY1" fmla="*/ 4 h 1584376"/>
                  <a:gd name="connsiteX2" fmla="*/ 30917 w 82185"/>
                  <a:gd name="connsiteY2" fmla="*/ 748448 h 1584376"/>
                  <a:gd name="connsiteX3" fmla="*/ 81851 w 82185"/>
                  <a:gd name="connsiteY3" fmla="*/ 1584374 h 1584376"/>
                  <a:gd name="connsiteX4" fmla="*/ 0 w 82185"/>
                  <a:gd name="connsiteY4" fmla="*/ 741801 h 158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" h="1584376">
                    <a:moveTo>
                      <a:pt x="0" y="741801"/>
                    </a:moveTo>
                    <a:cubicBezTo>
                      <a:pt x="0" y="304289"/>
                      <a:pt x="76698" y="-1104"/>
                      <a:pt x="81851" y="4"/>
                    </a:cubicBezTo>
                    <a:cubicBezTo>
                      <a:pt x="87004" y="1112"/>
                      <a:pt x="30917" y="310936"/>
                      <a:pt x="30917" y="748448"/>
                    </a:cubicBezTo>
                    <a:cubicBezTo>
                      <a:pt x="30917" y="1185960"/>
                      <a:pt x="87004" y="1585482"/>
                      <a:pt x="81851" y="1584374"/>
                    </a:cubicBezTo>
                    <a:cubicBezTo>
                      <a:pt x="76698" y="1583266"/>
                      <a:pt x="0" y="1179313"/>
                      <a:pt x="0" y="7418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Ellipszis 200"/>
              <p:cNvSpPr/>
              <p:nvPr/>
            </p:nvSpPr>
            <p:spPr>
              <a:xfrm rot="5400000">
                <a:off x="2296690" y="1469138"/>
                <a:ext cx="760636" cy="2007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1124983" y="2437272"/>
                <a:ext cx="3113166" cy="867201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5895014" y="4469449"/>
              <a:ext cx="383426" cy="794811"/>
              <a:chOff x="3518529" y="2898176"/>
              <a:chExt cx="488769" cy="958829"/>
            </a:xfrm>
          </p:grpSpPr>
          <p:sp>
            <p:nvSpPr>
              <p:cNvPr id="7" name="Szabadkézi sokszög 6"/>
              <p:cNvSpPr/>
              <p:nvPr/>
            </p:nvSpPr>
            <p:spPr>
              <a:xfrm>
                <a:off x="3759542" y="2898176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Szabadkézi sokszög 7"/>
              <p:cNvSpPr/>
              <p:nvPr/>
            </p:nvSpPr>
            <p:spPr>
              <a:xfrm flipH="1">
                <a:off x="3518529" y="2898178"/>
                <a:ext cx="247756" cy="958827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C78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9" name="Felhő 68"/>
          <p:cNvSpPr/>
          <p:nvPr/>
        </p:nvSpPr>
        <p:spPr>
          <a:xfrm>
            <a:off x="188773" y="-4471"/>
            <a:ext cx="4779054" cy="3730340"/>
          </a:xfrm>
          <a:prstGeom prst="cloudCallout">
            <a:avLst>
              <a:gd name="adj1" fmla="val 71809"/>
              <a:gd name="adj2" fmla="val 621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Ma el kell végeznem a papi feladatomat. Elmegyek az ÚR templomába.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Ma én mutatok be illatáldozatot Istennek.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9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-868101" y="1080035"/>
            <a:ext cx="13754353" cy="7921089"/>
            <a:chOff x="-1981453" y="629775"/>
            <a:chExt cx="16029440" cy="6342462"/>
          </a:xfrm>
        </p:grpSpPr>
        <p:sp>
          <p:nvSpPr>
            <p:cNvPr id="9" name="Szabadkézi sokszög 8"/>
            <p:cNvSpPr/>
            <p:nvPr/>
          </p:nvSpPr>
          <p:spPr>
            <a:xfrm rot="5400000">
              <a:off x="2937833" y="-3982955"/>
              <a:ext cx="6316334" cy="15541794"/>
            </a:xfrm>
            <a:custGeom>
              <a:avLst/>
              <a:gdLst>
                <a:gd name="connsiteX0" fmla="*/ 1054645 w 6316334"/>
                <a:gd name="connsiteY0" fmla="*/ 15541794 h 15541794"/>
                <a:gd name="connsiteX1" fmla="*/ 1054645 w 6316334"/>
                <a:gd name="connsiteY1" fmla="*/ 13161547 h 15541794"/>
                <a:gd name="connsiteX2" fmla="*/ 6316334 w 6316334"/>
                <a:gd name="connsiteY2" fmla="*/ 13161547 h 15541794"/>
                <a:gd name="connsiteX3" fmla="*/ 6316334 w 6316334"/>
                <a:gd name="connsiteY3" fmla="*/ 15541794 h 15541794"/>
                <a:gd name="connsiteX4" fmla="*/ 0 w 6316334"/>
                <a:gd name="connsiteY4" fmla="*/ 13161545 h 15541794"/>
                <a:gd name="connsiteX5" fmla="*/ 0 w 6316334"/>
                <a:gd name="connsiteY5" fmla="*/ 10558566 h 15541794"/>
                <a:gd name="connsiteX6" fmla="*/ 1122520 w 6316334"/>
                <a:gd name="connsiteY6" fmla="*/ 10558566 h 15541794"/>
                <a:gd name="connsiteX7" fmla="*/ 1122520 w 6316334"/>
                <a:gd name="connsiteY7" fmla="*/ 4886973 h 15541794"/>
                <a:gd name="connsiteX8" fmla="*/ 0 w 6316334"/>
                <a:gd name="connsiteY8" fmla="*/ 4886973 h 15541794"/>
                <a:gd name="connsiteX9" fmla="*/ 0 w 6316334"/>
                <a:gd name="connsiteY9" fmla="*/ 2283995 h 15541794"/>
                <a:gd name="connsiteX10" fmla="*/ 1054644 w 6316334"/>
                <a:gd name="connsiteY10" fmla="*/ 2283995 h 15541794"/>
                <a:gd name="connsiteX11" fmla="*/ 1054644 w 6316334"/>
                <a:gd name="connsiteY11" fmla="*/ 0 h 15541794"/>
                <a:gd name="connsiteX12" fmla="*/ 6316333 w 6316334"/>
                <a:gd name="connsiteY12" fmla="*/ 0 h 15541794"/>
                <a:gd name="connsiteX13" fmla="*/ 6316333 w 6316334"/>
                <a:gd name="connsiteY13" fmla="*/ 2283995 h 15541794"/>
                <a:gd name="connsiteX14" fmla="*/ 6316333 w 6316334"/>
                <a:gd name="connsiteY14" fmla="*/ 2380247 h 15541794"/>
                <a:gd name="connsiteX15" fmla="*/ 6316333 w 6316334"/>
                <a:gd name="connsiteY15" fmla="*/ 13161545 h 15541794"/>
                <a:gd name="connsiteX16" fmla="*/ 2965146 w 6316334"/>
                <a:gd name="connsiteY16" fmla="*/ 13161545 h 15541794"/>
                <a:gd name="connsiteX17" fmla="*/ 1122520 w 6316334"/>
                <a:gd name="connsiteY17" fmla="*/ 13161545 h 155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6334" h="15541794">
                  <a:moveTo>
                    <a:pt x="1054645" y="15541794"/>
                  </a:moveTo>
                  <a:lnTo>
                    <a:pt x="1054645" y="13161547"/>
                  </a:lnTo>
                  <a:lnTo>
                    <a:pt x="6316334" y="13161547"/>
                  </a:lnTo>
                  <a:lnTo>
                    <a:pt x="6316334" y="15541794"/>
                  </a:lnTo>
                  <a:close/>
                  <a:moveTo>
                    <a:pt x="0" y="13161545"/>
                  </a:moveTo>
                  <a:lnTo>
                    <a:pt x="0" y="10558566"/>
                  </a:lnTo>
                  <a:lnTo>
                    <a:pt x="1122520" y="10558566"/>
                  </a:lnTo>
                  <a:lnTo>
                    <a:pt x="1122520" y="4886973"/>
                  </a:lnTo>
                  <a:lnTo>
                    <a:pt x="0" y="4886973"/>
                  </a:lnTo>
                  <a:lnTo>
                    <a:pt x="0" y="2283995"/>
                  </a:lnTo>
                  <a:lnTo>
                    <a:pt x="1054644" y="2283995"/>
                  </a:lnTo>
                  <a:lnTo>
                    <a:pt x="1054644" y="0"/>
                  </a:lnTo>
                  <a:lnTo>
                    <a:pt x="6316333" y="0"/>
                  </a:lnTo>
                  <a:lnTo>
                    <a:pt x="6316333" y="2283995"/>
                  </a:lnTo>
                  <a:lnTo>
                    <a:pt x="6316333" y="2380247"/>
                  </a:lnTo>
                  <a:lnTo>
                    <a:pt x="6316333" y="13161545"/>
                  </a:lnTo>
                  <a:lnTo>
                    <a:pt x="2965146" y="13161545"/>
                  </a:lnTo>
                  <a:lnTo>
                    <a:pt x="1122520" y="13161545"/>
                  </a:lnTo>
                  <a:close/>
                </a:path>
              </a:pathLst>
            </a:custGeom>
            <a:solidFill>
              <a:srgbClr val="E7D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5400000">
              <a:off x="5884175" y="-111565"/>
              <a:ext cx="432892" cy="5854153"/>
            </a:xfrm>
            <a:prstGeom prst="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 rot="5400000">
              <a:off x="4781730" y="4270268"/>
              <a:ext cx="2971436" cy="2380247"/>
            </a:xfrm>
            <a:prstGeom prst="rect">
              <a:avLst/>
            </a:prstGeom>
            <a:solidFill>
              <a:srgbClr val="D3B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 rot="5400000">
              <a:off x="3270761" y="5283927"/>
              <a:ext cx="2971436" cy="352928"/>
            </a:xfrm>
            <a:prstGeom prst="rect">
              <a:avLst/>
            </a:prstGeom>
            <a:solidFill>
              <a:srgbClr val="ECC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 rot="5400000">
              <a:off x="6292699" y="5310055"/>
              <a:ext cx="2971436" cy="352928"/>
            </a:xfrm>
            <a:prstGeom prst="rect">
              <a:avLst/>
            </a:prstGeom>
            <a:solidFill>
              <a:srgbClr val="ECC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 rot="5400000">
              <a:off x="5972916" y="2199130"/>
              <a:ext cx="589061" cy="3374868"/>
            </a:xfrm>
            <a:prstGeom prst="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 rot="5400000">
              <a:off x="-731589" y="3031003"/>
              <a:ext cx="5723480" cy="2132859"/>
            </a:xfrm>
            <a:prstGeom prst="rect">
              <a:avLst/>
            </a:prstGeom>
            <a:solidFill>
              <a:srgbClr val="E2C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Téglalap 15"/>
            <p:cNvSpPr/>
            <p:nvPr/>
          </p:nvSpPr>
          <p:spPr>
            <a:xfrm rot="5400000">
              <a:off x="12470221" y="1035295"/>
              <a:ext cx="481019" cy="2312332"/>
            </a:xfrm>
            <a:prstGeom prst="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 rot="5400000">
              <a:off x="7532929" y="2899432"/>
              <a:ext cx="5960495" cy="2132859"/>
            </a:xfrm>
            <a:prstGeom prst="rect">
              <a:avLst/>
            </a:prstGeom>
            <a:solidFill>
              <a:srgbClr val="E2C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9"/>
            <p:cNvSpPr/>
            <p:nvPr/>
          </p:nvSpPr>
          <p:spPr>
            <a:xfrm rot="5400000">
              <a:off x="-1331811" y="3793644"/>
              <a:ext cx="2267833" cy="1165810"/>
            </a:xfrm>
            <a:custGeom>
              <a:avLst/>
              <a:gdLst>
                <a:gd name="connsiteX0" fmla="*/ 0 w 2971436"/>
                <a:gd name="connsiteY0" fmla="*/ 0 h 2380247"/>
                <a:gd name="connsiteX1" fmla="*/ 2971436 w 2971436"/>
                <a:gd name="connsiteY1" fmla="*/ 0 h 2380247"/>
                <a:gd name="connsiteX2" fmla="*/ 2971436 w 2971436"/>
                <a:gd name="connsiteY2" fmla="*/ 2380247 h 2380247"/>
                <a:gd name="connsiteX3" fmla="*/ 0 w 2971436"/>
                <a:gd name="connsiteY3" fmla="*/ 2380247 h 2380247"/>
                <a:gd name="connsiteX4" fmla="*/ 0 w 2971436"/>
                <a:gd name="connsiteY4" fmla="*/ 0 h 2380247"/>
                <a:gd name="connsiteX0" fmla="*/ 302776 w 3274212"/>
                <a:gd name="connsiteY0" fmla="*/ 0 h 2380247"/>
                <a:gd name="connsiteX1" fmla="*/ 3274212 w 3274212"/>
                <a:gd name="connsiteY1" fmla="*/ 0 h 2380247"/>
                <a:gd name="connsiteX2" fmla="*/ 3274212 w 3274212"/>
                <a:gd name="connsiteY2" fmla="*/ 2380247 h 2380247"/>
                <a:gd name="connsiteX3" fmla="*/ 302776 w 3274212"/>
                <a:gd name="connsiteY3" fmla="*/ 2380247 h 2380247"/>
                <a:gd name="connsiteX4" fmla="*/ 27 w 3274212"/>
                <a:gd name="connsiteY4" fmla="*/ 1181096 h 2380247"/>
                <a:gd name="connsiteX5" fmla="*/ 302776 w 32742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191311 w 3162747"/>
                <a:gd name="connsiteY0" fmla="*/ 0 h 2380247"/>
                <a:gd name="connsiteX1" fmla="*/ 3162747 w 3162747"/>
                <a:gd name="connsiteY1" fmla="*/ 0 h 2380247"/>
                <a:gd name="connsiteX2" fmla="*/ 3162747 w 3162747"/>
                <a:gd name="connsiteY2" fmla="*/ 2380247 h 2380247"/>
                <a:gd name="connsiteX3" fmla="*/ 191311 w 3162747"/>
                <a:gd name="connsiteY3" fmla="*/ 2380247 h 2380247"/>
                <a:gd name="connsiteX4" fmla="*/ 8879 w 3162747"/>
                <a:gd name="connsiteY4" fmla="*/ 1108907 h 2380247"/>
                <a:gd name="connsiteX5" fmla="*/ 191311 w 3162747"/>
                <a:gd name="connsiteY5" fmla="*/ 0 h 238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747" h="2380247">
                  <a:moveTo>
                    <a:pt x="191311" y="0"/>
                  </a:moveTo>
                  <a:lnTo>
                    <a:pt x="3162747" y="0"/>
                  </a:lnTo>
                  <a:lnTo>
                    <a:pt x="3162747" y="2380247"/>
                  </a:lnTo>
                  <a:lnTo>
                    <a:pt x="191311" y="2380247"/>
                  </a:lnTo>
                  <a:cubicBezTo>
                    <a:pt x="194669" y="2012614"/>
                    <a:pt x="5522" y="2198435"/>
                    <a:pt x="8879" y="1108907"/>
                  </a:cubicBezTo>
                  <a:cubicBezTo>
                    <a:pt x="-34584" y="233945"/>
                    <a:pt x="90395" y="393699"/>
                    <a:pt x="191311" y="0"/>
                  </a:cubicBezTo>
                  <a:close/>
                </a:path>
              </a:pathLst>
            </a:custGeom>
            <a:solidFill>
              <a:srgbClr val="E2CEC1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 rot="5400000">
              <a:off x="-654343" y="1035295"/>
              <a:ext cx="481019" cy="2312332"/>
            </a:xfrm>
            <a:prstGeom prst="rect">
              <a:avLst/>
            </a:prstGeom>
            <a:solidFill>
              <a:srgbClr val="EACDBB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Téglalap 19"/>
            <p:cNvSpPr/>
            <p:nvPr/>
          </p:nvSpPr>
          <p:spPr>
            <a:xfrm rot="5400000">
              <a:off x="11165355" y="3793644"/>
              <a:ext cx="2267833" cy="1165810"/>
            </a:xfrm>
            <a:custGeom>
              <a:avLst/>
              <a:gdLst>
                <a:gd name="connsiteX0" fmla="*/ 0 w 2971436"/>
                <a:gd name="connsiteY0" fmla="*/ 0 h 2380247"/>
                <a:gd name="connsiteX1" fmla="*/ 2971436 w 2971436"/>
                <a:gd name="connsiteY1" fmla="*/ 0 h 2380247"/>
                <a:gd name="connsiteX2" fmla="*/ 2971436 w 2971436"/>
                <a:gd name="connsiteY2" fmla="*/ 2380247 h 2380247"/>
                <a:gd name="connsiteX3" fmla="*/ 0 w 2971436"/>
                <a:gd name="connsiteY3" fmla="*/ 2380247 h 2380247"/>
                <a:gd name="connsiteX4" fmla="*/ 0 w 2971436"/>
                <a:gd name="connsiteY4" fmla="*/ 0 h 2380247"/>
                <a:gd name="connsiteX0" fmla="*/ 302776 w 3274212"/>
                <a:gd name="connsiteY0" fmla="*/ 0 h 2380247"/>
                <a:gd name="connsiteX1" fmla="*/ 3274212 w 3274212"/>
                <a:gd name="connsiteY1" fmla="*/ 0 h 2380247"/>
                <a:gd name="connsiteX2" fmla="*/ 3274212 w 3274212"/>
                <a:gd name="connsiteY2" fmla="*/ 2380247 h 2380247"/>
                <a:gd name="connsiteX3" fmla="*/ 302776 w 3274212"/>
                <a:gd name="connsiteY3" fmla="*/ 2380247 h 2380247"/>
                <a:gd name="connsiteX4" fmla="*/ 27 w 3274212"/>
                <a:gd name="connsiteY4" fmla="*/ 1181096 h 2380247"/>
                <a:gd name="connsiteX5" fmla="*/ 302776 w 32742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191311 w 3162747"/>
                <a:gd name="connsiteY0" fmla="*/ 0 h 2380247"/>
                <a:gd name="connsiteX1" fmla="*/ 3162747 w 3162747"/>
                <a:gd name="connsiteY1" fmla="*/ 0 h 2380247"/>
                <a:gd name="connsiteX2" fmla="*/ 3162747 w 3162747"/>
                <a:gd name="connsiteY2" fmla="*/ 2380247 h 2380247"/>
                <a:gd name="connsiteX3" fmla="*/ 191311 w 3162747"/>
                <a:gd name="connsiteY3" fmla="*/ 2380247 h 2380247"/>
                <a:gd name="connsiteX4" fmla="*/ 8879 w 3162747"/>
                <a:gd name="connsiteY4" fmla="*/ 1108907 h 2380247"/>
                <a:gd name="connsiteX5" fmla="*/ 191311 w 3162747"/>
                <a:gd name="connsiteY5" fmla="*/ 0 h 238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747" h="2380247">
                  <a:moveTo>
                    <a:pt x="191311" y="0"/>
                  </a:moveTo>
                  <a:lnTo>
                    <a:pt x="3162747" y="0"/>
                  </a:lnTo>
                  <a:lnTo>
                    <a:pt x="3162747" y="2380247"/>
                  </a:lnTo>
                  <a:lnTo>
                    <a:pt x="191311" y="2380247"/>
                  </a:lnTo>
                  <a:cubicBezTo>
                    <a:pt x="194669" y="2012614"/>
                    <a:pt x="5522" y="2198435"/>
                    <a:pt x="8879" y="1108907"/>
                  </a:cubicBezTo>
                  <a:cubicBezTo>
                    <a:pt x="-34584" y="233945"/>
                    <a:pt x="90395" y="393699"/>
                    <a:pt x="191311" y="0"/>
                  </a:cubicBezTo>
                  <a:close/>
                </a:path>
              </a:pathLst>
            </a:custGeom>
            <a:solidFill>
              <a:srgbClr val="E2CEC1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Téglalap 19"/>
            <p:cNvSpPr/>
            <p:nvPr/>
          </p:nvSpPr>
          <p:spPr>
            <a:xfrm rot="5400000">
              <a:off x="12331165" y="3786305"/>
              <a:ext cx="2267833" cy="1165810"/>
            </a:xfrm>
            <a:custGeom>
              <a:avLst/>
              <a:gdLst>
                <a:gd name="connsiteX0" fmla="*/ 0 w 2971436"/>
                <a:gd name="connsiteY0" fmla="*/ 0 h 2380247"/>
                <a:gd name="connsiteX1" fmla="*/ 2971436 w 2971436"/>
                <a:gd name="connsiteY1" fmla="*/ 0 h 2380247"/>
                <a:gd name="connsiteX2" fmla="*/ 2971436 w 2971436"/>
                <a:gd name="connsiteY2" fmla="*/ 2380247 h 2380247"/>
                <a:gd name="connsiteX3" fmla="*/ 0 w 2971436"/>
                <a:gd name="connsiteY3" fmla="*/ 2380247 h 2380247"/>
                <a:gd name="connsiteX4" fmla="*/ 0 w 2971436"/>
                <a:gd name="connsiteY4" fmla="*/ 0 h 2380247"/>
                <a:gd name="connsiteX0" fmla="*/ 302776 w 3274212"/>
                <a:gd name="connsiteY0" fmla="*/ 0 h 2380247"/>
                <a:gd name="connsiteX1" fmla="*/ 3274212 w 3274212"/>
                <a:gd name="connsiteY1" fmla="*/ 0 h 2380247"/>
                <a:gd name="connsiteX2" fmla="*/ 3274212 w 3274212"/>
                <a:gd name="connsiteY2" fmla="*/ 2380247 h 2380247"/>
                <a:gd name="connsiteX3" fmla="*/ 302776 w 3274212"/>
                <a:gd name="connsiteY3" fmla="*/ 2380247 h 2380247"/>
                <a:gd name="connsiteX4" fmla="*/ 27 w 3274212"/>
                <a:gd name="connsiteY4" fmla="*/ 1181096 h 2380247"/>
                <a:gd name="connsiteX5" fmla="*/ 302776 w 32742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191311 w 3162747"/>
                <a:gd name="connsiteY0" fmla="*/ 0 h 2380247"/>
                <a:gd name="connsiteX1" fmla="*/ 3162747 w 3162747"/>
                <a:gd name="connsiteY1" fmla="*/ 0 h 2380247"/>
                <a:gd name="connsiteX2" fmla="*/ 3162747 w 3162747"/>
                <a:gd name="connsiteY2" fmla="*/ 2380247 h 2380247"/>
                <a:gd name="connsiteX3" fmla="*/ 191311 w 3162747"/>
                <a:gd name="connsiteY3" fmla="*/ 2380247 h 2380247"/>
                <a:gd name="connsiteX4" fmla="*/ 8879 w 3162747"/>
                <a:gd name="connsiteY4" fmla="*/ 1108907 h 2380247"/>
                <a:gd name="connsiteX5" fmla="*/ 191311 w 3162747"/>
                <a:gd name="connsiteY5" fmla="*/ 0 h 238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747" h="2380247">
                  <a:moveTo>
                    <a:pt x="191311" y="0"/>
                  </a:moveTo>
                  <a:lnTo>
                    <a:pt x="3162747" y="0"/>
                  </a:lnTo>
                  <a:lnTo>
                    <a:pt x="3162747" y="2380247"/>
                  </a:lnTo>
                  <a:lnTo>
                    <a:pt x="191311" y="2380247"/>
                  </a:lnTo>
                  <a:cubicBezTo>
                    <a:pt x="194669" y="2012614"/>
                    <a:pt x="5522" y="2198435"/>
                    <a:pt x="8879" y="1108907"/>
                  </a:cubicBezTo>
                  <a:cubicBezTo>
                    <a:pt x="-34584" y="233945"/>
                    <a:pt x="90395" y="393699"/>
                    <a:pt x="191311" y="0"/>
                  </a:cubicBezTo>
                  <a:close/>
                </a:path>
              </a:pathLst>
            </a:custGeom>
            <a:solidFill>
              <a:srgbClr val="E2CEC1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19"/>
            <p:cNvSpPr/>
            <p:nvPr/>
          </p:nvSpPr>
          <p:spPr>
            <a:xfrm rot="5400000">
              <a:off x="-2532465" y="3814880"/>
              <a:ext cx="2267833" cy="1165810"/>
            </a:xfrm>
            <a:custGeom>
              <a:avLst/>
              <a:gdLst>
                <a:gd name="connsiteX0" fmla="*/ 0 w 2971436"/>
                <a:gd name="connsiteY0" fmla="*/ 0 h 2380247"/>
                <a:gd name="connsiteX1" fmla="*/ 2971436 w 2971436"/>
                <a:gd name="connsiteY1" fmla="*/ 0 h 2380247"/>
                <a:gd name="connsiteX2" fmla="*/ 2971436 w 2971436"/>
                <a:gd name="connsiteY2" fmla="*/ 2380247 h 2380247"/>
                <a:gd name="connsiteX3" fmla="*/ 0 w 2971436"/>
                <a:gd name="connsiteY3" fmla="*/ 2380247 h 2380247"/>
                <a:gd name="connsiteX4" fmla="*/ 0 w 2971436"/>
                <a:gd name="connsiteY4" fmla="*/ 0 h 2380247"/>
                <a:gd name="connsiteX0" fmla="*/ 302776 w 3274212"/>
                <a:gd name="connsiteY0" fmla="*/ 0 h 2380247"/>
                <a:gd name="connsiteX1" fmla="*/ 3274212 w 3274212"/>
                <a:gd name="connsiteY1" fmla="*/ 0 h 2380247"/>
                <a:gd name="connsiteX2" fmla="*/ 3274212 w 3274212"/>
                <a:gd name="connsiteY2" fmla="*/ 2380247 h 2380247"/>
                <a:gd name="connsiteX3" fmla="*/ 302776 w 3274212"/>
                <a:gd name="connsiteY3" fmla="*/ 2380247 h 2380247"/>
                <a:gd name="connsiteX4" fmla="*/ 27 w 3274212"/>
                <a:gd name="connsiteY4" fmla="*/ 1181096 h 2380247"/>
                <a:gd name="connsiteX5" fmla="*/ 302776 w 32742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13476 w 3284912"/>
                <a:gd name="connsiteY0" fmla="*/ 0 h 2380247"/>
                <a:gd name="connsiteX1" fmla="*/ 3284912 w 3284912"/>
                <a:gd name="connsiteY1" fmla="*/ 0 h 2380247"/>
                <a:gd name="connsiteX2" fmla="*/ 3284912 w 3284912"/>
                <a:gd name="connsiteY2" fmla="*/ 2380247 h 2380247"/>
                <a:gd name="connsiteX3" fmla="*/ 313476 w 3284912"/>
                <a:gd name="connsiteY3" fmla="*/ 2380247 h 2380247"/>
                <a:gd name="connsiteX4" fmla="*/ 10727 w 3284912"/>
                <a:gd name="connsiteY4" fmla="*/ 1181096 h 2380247"/>
                <a:gd name="connsiteX5" fmla="*/ 313476 w 3284912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307858 w 3279294"/>
                <a:gd name="connsiteY0" fmla="*/ 0 h 2380247"/>
                <a:gd name="connsiteX1" fmla="*/ 3279294 w 3279294"/>
                <a:gd name="connsiteY1" fmla="*/ 0 h 2380247"/>
                <a:gd name="connsiteX2" fmla="*/ 3279294 w 3279294"/>
                <a:gd name="connsiteY2" fmla="*/ 2380247 h 2380247"/>
                <a:gd name="connsiteX3" fmla="*/ 307858 w 3279294"/>
                <a:gd name="connsiteY3" fmla="*/ 2380247 h 2380247"/>
                <a:gd name="connsiteX4" fmla="*/ 5109 w 3279294"/>
                <a:gd name="connsiteY4" fmla="*/ 1181096 h 2380247"/>
                <a:gd name="connsiteX5" fmla="*/ 307858 w 3279294"/>
                <a:gd name="connsiteY5" fmla="*/ 0 h 2380247"/>
                <a:gd name="connsiteX0" fmla="*/ 191311 w 3162747"/>
                <a:gd name="connsiteY0" fmla="*/ 0 h 2380247"/>
                <a:gd name="connsiteX1" fmla="*/ 3162747 w 3162747"/>
                <a:gd name="connsiteY1" fmla="*/ 0 h 2380247"/>
                <a:gd name="connsiteX2" fmla="*/ 3162747 w 3162747"/>
                <a:gd name="connsiteY2" fmla="*/ 2380247 h 2380247"/>
                <a:gd name="connsiteX3" fmla="*/ 191311 w 3162747"/>
                <a:gd name="connsiteY3" fmla="*/ 2380247 h 2380247"/>
                <a:gd name="connsiteX4" fmla="*/ 8879 w 3162747"/>
                <a:gd name="connsiteY4" fmla="*/ 1108907 h 2380247"/>
                <a:gd name="connsiteX5" fmla="*/ 191311 w 3162747"/>
                <a:gd name="connsiteY5" fmla="*/ 0 h 238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747" h="2380247">
                  <a:moveTo>
                    <a:pt x="191311" y="0"/>
                  </a:moveTo>
                  <a:lnTo>
                    <a:pt x="3162747" y="0"/>
                  </a:lnTo>
                  <a:lnTo>
                    <a:pt x="3162747" y="2380247"/>
                  </a:lnTo>
                  <a:lnTo>
                    <a:pt x="191311" y="2380247"/>
                  </a:lnTo>
                  <a:cubicBezTo>
                    <a:pt x="194669" y="2012614"/>
                    <a:pt x="5522" y="2198435"/>
                    <a:pt x="8879" y="1108907"/>
                  </a:cubicBezTo>
                  <a:cubicBezTo>
                    <a:pt x="-34584" y="233945"/>
                    <a:pt x="90395" y="393699"/>
                    <a:pt x="191311" y="0"/>
                  </a:cubicBezTo>
                  <a:close/>
                </a:path>
              </a:pathLst>
            </a:custGeom>
            <a:solidFill>
              <a:srgbClr val="E2CEC1"/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Lekerekített téglalap 22"/>
            <p:cNvSpPr/>
            <p:nvPr/>
          </p:nvSpPr>
          <p:spPr>
            <a:xfrm rot="5400000">
              <a:off x="4714420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Lekerekített téglalap 23"/>
            <p:cNvSpPr/>
            <p:nvPr/>
          </p:nvSpPr>
          <p:spPr>
            <a:xfrm rot="5400000">
              <a:off x="5290083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Lekerekített téglalap 24"/>
            <p:cNvSpPr/>
            <p:nvPr/>
          </p:nvSpPr>
          <p:spPr>
            <a:xfrm rot="5400000">
              <a:off x="5865746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Lekerekített téglalap 25"/>
            <p:cNvSpPr/>
            <p:nvPr/>
          </p:nvSpPr>
          <p:spPr>
            <a:xfrm rot="5400000">
              <a:off x="6441409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Lekerekített téglalap 26"/>
            <p:cNvSpPr/>
            <p:nvPr/>
          </p:nvSpPr>
          <p:spPr>
            <a:xfrm rot="5400000">
              <a:off x="7017072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Lekerekített téglalap 27"/>
            <p:cNvSpPr/>
            <p:nvPr/>
          </p:nvSpPr>
          <p:spPr>
            <a:xfrm rot="5400000">
              <a:off x="7592735" y="3523660"/>
              <a:ext cx="218368" cy="507440"/>
            </a:xfrm>
            <a:prstGeom prst="roundRect">
              <a:avLst/>
            </a:prstGeom>
            <a:solidFill>
              <a:srgbClr val="E5C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Lekerekített téglalap 28"/>
            <p:cNvSpPr/>
            <p:nvPr/>
          </p:nvSpPr>
          <p:spPr>
            <a:xfrm rot="5400000">
              <a:off x="2778294" y="590364"/>
              <a:ext cx="283059" cy="507440"/>
            </a:xfrm>
            <a:prstGeom prst="roundRect">
              <a:avLst/>
            </a:prstGeom>
            <a:solidFill>
              <a:srgbClr val="E6C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Lekerekített téglalap 29"/>
            <p:cNvSpPr/>
            <p:nvPr/>
          </p:nvSpPr>
          <p:spPr>
            <a:xfrm rot="5400000">
              <a:off x="2134093" y="590365"/>
              <a:ext cx="283059" cy="507440"/>
            </a:xfrm>
            <a:prstGeom prst="roundRect">
              <a:avLst/>
            </a:prstGeom>
            <a:solidFill>
              <a:srgbClr val="E6C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Lekerekített téglalap 30"/>
            <p:cNvSpPr/>
            <p:nvPr/>
          </p:nvSpPr>
          <p:spPr>
            <a:xfrm rot="5400000">
              <a:off x="569411" y="5952259"/>
              <a:ext cx="283059" cy="507440"/>
            </a:xfrm>
            <a:prstGeom prst="round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Lekerekített téglalap 31"/>
            <p:cNvSpPr/>
            <p:nvPr/>
          </p:nvSpPr>
          <p:spPr>
            <a:xfrm rot="5400000">
              <a:off x="329116" y="6322324"/>
              <a:ext cx="283059" cy="507440"/>
            </a:xfrm>
            <a:prstGeom prst="round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Lekerekített téglalap 32"/>
            <p:cNvSpPr/>
            <p:nvPr/>
          </p:nvSpPr>
          <p:spPr>
            <a:xfrm rot="5400000">
              <a:off x="-250516" y="6322323"/>
              <a:ext cx="283059" cy="507440"/>
            </a:xfrm>
            <a:prstGeom prst="roundRect">
              <a:avLst/>
            </a:prstGeom>
            <a:solidFill>
              <a:srgbClr val="EA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2238630" y="1965861"/>
            <a:ext cx="6912242" cy="4915513"/>
            <a:chOff x="2238630" y="1965861"/>
            <a:chExt cx="6912242" cy="4915513"/>
          </a:xfrm>
        </p:grpSpPr>
        <p:sp>
          <p:nvSpPr>
            <p:cNvPr id="83" name="Szabadkézi sokszög 82"/>
            <p:cNvSpPr/>
            <p:nvPr/>
          </p:nvSpPr>
          <p:spPr>
            <a:xfrm flipH="1">
              <a:off x="2238630" y="6108936"/>
              <a:ext cx="6912242" cy="749064"/>
            </a:xfrm>
            <a:custGeom>
              <a:avLst/>
              <a:gdLst>
                <a:gd name="connsiteX0" fmla="*/ 3388629 w 6912242"/>
                <a:gd name="connsiteY0" fmla="*/ 423 h 749064"/>
                <a:gd name="connsiteX1" fmla="*/ 371316 w 6912242"/>
                <a:gd name="connsiteY1" fmla="*/ 411586 h 749064"/>
                <a:gd name="connsiteX2" fmla="*/ 57222 w 6912242"/>
                <a:gd name="connsiteY2" fmla="*/ 647037 h 749064"/>
                <a:gd name="connsiteX3" fmla="*/ 0 w 6912242"/>
                <a:gd name="connsiteY3" fmla="*/ 749064 h 749064"/>
                <a:gd name="connsiteX4" fmla="*/ 6912242 w 6912242"/>
                <a:gd name="connsiteY4" fmla="*/ 749064 h 749064"/>
                <a:gd name="connsiteX5" fmla="*/ 6869661 w 6912242"/>
                <a:gd name="connsiteY5" fmla="*/ 660928 h 749064"/>
                <a:gd name="connsiteX6" fmla="*/ 6556802 w 6912242"/>
                <a:gd name="connsiteY6" fmla="*/ 416177 h 749064"/>
                <a:gd name="connsiteX7" fmla="*/ 3388629 w 6912242"/>
                <a:gd name="connsiteY7" fmla="*/ 423 h 74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2242" h="749064">
                  <a:moveTo>
                    <a:pt x="3388629" y="423"/>
                  </a:moveTo>
                  <a:cubicBezTo>
                    <a:pt x="2451108" y="11403"/>
                    <a:pt x="952780" y="169163"/>
                    <a:pt x="371316" y="411586"/>
                  </a:cubicBezTo>
                  <a:cubicBezTo>
                    <a:pt x="225950" y="472192"/>
                    <a:pt x="125968" y="554440"/>
                    <a:pt x="57222" y="647037"/>
                  </a:cubicBezTo>
                  <a:lnTo>
                    <a:pt x="0" y="749064"/>
                  </a:lnTo>
                  <a:lnTo>
                    <a:pt x="6912242" y="749064"/>
                  </a:lnTo>
                  <a:lnTo>
                    <a:pt x="6869661" y="660928"/>
                  </a:lnTo>
                  <a:cubicBezTo>
                    <a:pt x="6805020" y="564108"/>
                    <a:pt x="6706234" y="478347"/>
                    <a:pt x="6556802" y="416177"/>
                  </a:cubicBezTo>
                  <a:cubicBezTo>
                    <a:pt x="5959072" y="167500"/>
                    <a:pt x="4650009" y="-9830"/>
                    <a:pt x="3388629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84" name="Szabadkézi sokszög 83"/>
            <p:cNvSpPr/>
            <p:nvPr/>
          </p:nvSpPr>
          <p:spPr>
            <a:xfrm flipH="1">
              <a:off x="3684822" y="1965861"/>
              <a:ext cx="4119096" cy="4915513"/>
            </a:xfrm>
            <a:custGeom>
              <a:avLst/>
              <a:gdLst>
                <a:gd name="connsiteX0" fmla="*/ 2052779 w 4119096"/>
                <a:gd name="connsiteY0" fmla="*/ 1268 h 4915513"/>
                <a:gd name="connsiteX1" fmla="*/ 427051 w 4119096"/>
                <a:gd name="connsiteY1" fmla="*/ 1234108 h 4915513"/>
                <a:gd name="connsiteX2" fmla="*/ 173021 w 4119096"/>
                <a:gd name="connsiteY2" fmla="*/ 4362592 h 4915513"/>
                <a:gd name="connsiteX3" fmla="*/ 6095 w 4119096"/>
                <a:gd name="connsiteY3" fmla="*/ 4900366 h 4915513"/>
                <a:gd name="connsiteX4" fmla="*/ 0 w 4119096"/>
                <a:gd name="connsiteY4" fmla="*/ 4915513 h 4915513"/>
                <a:gd name="connsiteX5" fmla="*/ 4119096 w 4119096"/>
                <a:gd name="connsiteY5" fmla="*/ 4915513 h 4915513"/>
                <a:gd name="connsiteX6" fmla="*/ 4116795 w 4119096"/>
                <a:gd name="connsiteY6" fmla="*/ 4912228 h 4915513"/>
                <a:gd name="connsiteX7" fmla="*/ 3985121 w 4119096"/>
                <a:gd name="connsiteY7" fmla="*/ 4475112 h 4915513"/>
                <a:gd name="connsiteX8" fmla="*/ 3759791 w 4119096"/>
                <a:gd name="connsiteY8" fmla="*/ 1247874 h 4915513"/>
                <a:gd name="connsiteX9" fmla="*/ 2052779 w 4119096"/>
                <a:gd name="connsiteY9" fmla="*/ 1268 h 49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9096" h="4915513">
                  <a:moveTo>
                    <a:pt x="2052779" y="1268"/>
                  </a:moveTo>
                  <a:cubicBezTo>
                    <a:pt x="1547643" y="34190"/>
                    <a:pt x="740344" y="507221"/>
                    <a:pt x="427051" y="1234108"/>
                  </a:cubicBezTo>
                  <a:cubicBezTo>
                    <a:pt x="113758" y="1960995"/>
                    <a:pt x="191712" y="3726157"/>
                    <a:pt x="173021" y="4362592"/>
                  </a:cubicBezTo>
                  <a:cubicBezTo>
                    <a:pt x="163676" y="4680809"/>
                    <a:pt x="45241" y="4822707"/>
                    <a:pt x="6095" y="4900366"/>
                  </a:cubicBezTo>
                  <a:lnTo>
                    <a:pt x="0" y="4915513"/>
                  </a:lnTo>
                  <a:lnTo>
                    <a:pt x="4119096" y="4915513"/>
                  </a:lnTo>
                  <a:lnTo>
                    <a:pt x="4116795" y="4912228"/>
                  </a:lnTo>
                  <a:cubicBezTo>
                    <a:pt x="4062855" y="4832324"/>
                    <a:pt x="3991807" y="4701664"/>
                    <a:pt x="3985121" y="4475112"/>
                  </a:cubicBezTo>
                  <a:cubicBezTo>
                    <a:pt x="3967293" y="3870972"/>
                    <a:pt x="4081848" y="1993514"/>
                    <a:pt x="3759791" y="1247874"/>
                  </a:cubicBezTo>
                  <a:cubicBezTo>
                    <a:pt x="3437735" y="502234"/>
                    <a:pt x="2732411" y="-29474"/>
                    <a:pt x="2052779" y="12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74" name="Szabadkézi sokszög 73"/>
            <p:cNvSpPr/>
            <p:nvPr/>
          </p:nvSpPr>
          <p:spPr>
            <a:xfrm flipV="1">
              <a:off x="3968076" y="3170335"/>
              <a:ext cx="3465708" cy="1173827"/>
            </a:xfrm>
            <a:custGeom>
              <a:avLst/>
              <a:gdLst>
                <a:gd name="connsiteX0" fmla="*/ 884054 w 1768108"/>
                <a:gd name="connsiteY0" fmla="*/ 0 h 1271364"/>
                <a:gd name="connsiteX1" fmla="*/ 1768108 w 1768108"/>
                <a:gd name="connsiteY1" fmla="*/ 977107 h 1271364"/>
                <a:gd name="connsiteX2" fmla="*/ 1728363 w 1768108"/>
                <a:gd name="connsiteY2" fmla="*/ 1267669 h 1271364"/>
                <a:gd name="connsiteX3" fmla="*/ 1727140 w 1768108"/>
                <a:gd name="connsiteY3" fmla="*/ 1271364 h 1271364"/>
                <a:gd name="connsiteX4" fmla="*/ 1717534 w 1768108"/>
                <a:gd name="connsiteY4" fmla="*/ 1230074 h 1271364"/>
                <a:gd name="connsiteX5" fmla="*/ 873225 w 1768108"/>
                <a:gd name="connsiteY5" fmla="*/ 543529 h 1271364"/>
                <a:gd name="connsiteX6" fmla="*/ 58644 w 1768108"/>
                <a:gd name="connsiteY6" fmla="*/ 1140302 h 1271364"/>
                <a:gd name="connsiteX7" fmla="*/ 30140 w 1768108"/>
                <a:gd name="connsiteY7" fmla="*/ 1226379 h 1271364"/>
                <a:gd name="connsiteX8" fmla="*/ 17961 w 1768108"/>
                <a:gd name="connsiteY8" fmla="*/ 1174028 h 1271364"/>
                <a:gd name="connsiteX9" fmla="*/ 0 w 1768108"/>
                <a:gd name="connsiteY9" fmla="*/ 977107 h 1271364"/>
                <a:gd name="connsiteX10" fmla="*/ 884054 w 1768108"/>
                <a:gd name="connsiteY10" fmla="*/ 0 h 1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108" h="1271364">
                  <a:moveTo>
                    <a:pt x="884054" y="0"/>
                  </a:moveTo>
                  <a:cubicBezTo>
                    <a:pt x="1372304" y="0"/>
                    <a:pt x="1768108" y="437466"/>
                    <a:pt x="1768108" y="977107"/>
                  </a:cubicBezTo>
                  <a:cubicBezTo>
                    <a:pt x="1768108" y="1078290"/>
                    <a:pt x="1754193" y="1175881"/>
                    <a:pt x="1728363" y="1267669"/>
                  </a:cubicBezTo>
                  <a:lnTo>
                    <a:pt x="1727140" y="1271364"/>
                  </a:lnTo>
                  <a:lnTo>
                    <a:pt x="1717534" y="1230074"/>
                  </a:lnTo>
                  <a:cubicBezTo>
                    <a:pt x="1605603" y="832325"/>
                    <a:pt x="1269928" y="543529"/>
                    <a:pt x="873225" y="543529"/>
                  </a:cubicBezTo>
                  <a:cubicBezTo>
                    <a:pt x="507038" y="543529"/>
                    <a:pt x="192851" y="789604"/>
                    <a:pt x="58644" y="1140302"/>
                  </a:cubicBezTo>
                  <a:lnTo>
                    <a:pt x="30140" y="1226379"/>
                  </a:lnTo>
                  <a:lnTo>
                    <a:pt x="17961" y="1174028"/>
                  </a:lnTo>
                  <a:cubicBezTo>
                    <a:pt x="6185" y="1110421"/>
                    <a:pt x="0" y="1044562"/>
                    <a:pt x="0" y="977107"/>
                  </a:cubicBezTo>
                  <a:cubicBezTo>
                    <a:pt x="0" y="437466"/>
                    <a:pt x="395804" y="0"/>
                    <a:pt x="884054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69" name="Felhő 68"/>
          <p:cNvSpPr/>
          <p:nvPr/>
        </p:nvSpPr>
        <p:spPr>
          <a:xfrm>
            <a:off x="8066965" y="94398"/>
            <a:ext cx="3955719" cy="2628667"/>
          </a:xfrm>
          <a:prstGeom prst="cloudCallout">
            <a:avLst>
              <a:gd name="adj1" fmla="val -89237"/>
              <a:gd name="adj2" fmla="val 39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Amíg én bent leszek a templomban, addig a nép kint fog imádkozni.</a:t>
            </a:r>
          </a:p>
        </p:txBody>
      </p:sp>
    </p:spTree>
    <p:extLst>
      <p:ext uri="{BB962C8B-B14F-4D97-AF65-F5344CB8AC3E}">
        <p14:creationId xmlns:p14="http://schemas.microsoft.com/office/powerpoint/2010/main" val="9756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744</Words>
  <Application>Microsoft Office PowerPoint</Application>
  <PresentationFormat>Szélesvásznú</PresentationFormat>
  <Paragraphs>136</Paragraphs>
  <Slides>22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Office-téma</vt:lpstr>
      <vt:lpstr>Office Theme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221</cp:revision>
  <dcterms:created xsi:type="dcterms:W3CDTF">2020-11-20T19:02:52Z</dcterms:created>
  <dcterms:modified xsi:type="dcterms:W3CDTF">2020-12-04T09:39:44Z</dcterms:modified>
</cp:coreProperties>
</file>