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66" r:id="rId3"/>
    <p:sldId id="267" r:id="rId4"/>
    <p:sldId id="294" r:id="rId5"/>
    <p:sldId id="300" r:id="rId6"/>
    <p:sldId id="264" r:id="rId7"/>
    <p:sldId id="301" r:id="rId8"/>
    <p:sldId id="314" r:id="rId9"/>
    <p:sldId id="308" r:id="rId10"/>
    <p:sldId id="315" r:id="rId11"/>
    <p:sldId id="316" r:id="rId12"/>
    <p:sldId id="309" r:id="rId13"/>
    <p:sldId id="313" r:id="rId14"/>
    <p:sldId id="318" r:id="rId15"/>
    <p:sldId id="290" r:id="rId16"/>
    <p:sldId id="305" r:id="rId17"/>
    <p:sldId id="319" r:id="rId18"/>
    <p:sldId id="292" r:id="rId19"/>
    <p:sldId id="293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C3B6"/>
    <a:srgbClr val="1CCE93"/>
    <a:srgbClr val="E691AB"/>
    <a:srgbClr val="DA9769"/>
    <a:srgbClr val="FFFFA7"/>
    <a:srgbClr val="128861"/>
    <a:srgbClr val="F8F8F8"/>
    <a:srgbClr val="1177BF"/>
    <a:srgbClr val="F9BD79"/>
    <a:srgbClr val="F5F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28" autoAdjust="0"/>
    <p:restoredTop sz="94660"/>
  </p:normalViewPr>
  <p:slideViewPr>
    <p:cSldViewPr snapToGrid="0">
      <p:cViewPr varScale="1">
        <p:scale>
          <a:sx n="71" d="100"/>
          <a:sy n="71" d="100"/>
        </p:scale>
        <p:origin x="630" y="5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CD425-06A8-4C65-A3D2-E06B81482295}" type="datetimeFigureOut">
              <a:rPr lang="hu-HU" smtClean="0"/>
              <a:t>2020.12.16.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32738-1ED0-4EEF-B934-B57D67051E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170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45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2D5A-A51A-43D9-AAB7-58FE63442F3A}" type="datetimeFigureOut">
              <a:rPr lang="hu-HU" smtClean="0"/>
              <a:t>2020.12.16.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56C2-4F0E-4E08-ABD1-9D690CF9AC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6235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2D5A-A51A-43D9-AAB7-58FE63442F3A}" type="datetimeFigureOut">
              <a:rPr lang="hu-HU" smtClean="0"/>
              <a:t>2020.12.16.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56C2-4F0E-4E08-ABD1-9D690CF9AC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608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2D5A-A51A-43D9-AAB7-58FE63442F3A}" type="datetimeFigureOut">
              <a:rPr lang="hu-HU" smtClean="0"/>
              <a:t>2020.12.16.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56C2-4F0E-4E08-ABD1-9D690CF9AC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0643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62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234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17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08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142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65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59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0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2D5A-A51A-43D9-AAB7-58FE63442F3A}" type="datetimeFigureOut">
              <a:rPr lang="hu-HU" smtClean="0"/>
              <a:t>2020.12.16.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56C2-4F0E-4E08-ABD1-9D690CF9AC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7266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51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07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9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2D5A-A51A-43D9-AAB7-58FE63442F3A}" type="datetimeFigureOut">
              <a:rPr lang="hu-HU" smtClean="0"/>
              <a:t>2020.12.16.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56C2-4F0E-4E08-ABD1-9D690CF9AC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02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2D5A-A51A-43D9-AAB7-58FE63442F3A}" type="datetimeFigureOut">
              <a:rPr lang="hu-HU" smtClean="0"/>
              <a:t>2020.12.16.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56C2-4F0E-4E08-ABD1-9D690CF9AC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484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2D5A-A51A-43D9-AAB7-58FE63442F3A}" type="datetimeFigureOut">
              <a:rPr lang="hu-HU" smtClean="0"/>
              <a:t>2020.12.16.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56C2-4F0E-4E08-ABD1-9D690CF9AC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585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2D5A-A51A-43D9-AAB7-58FE63442F3A}" type="datetimeFigureOut">
              <a:rPr lang="hu-HU" smtClean="0"/>
              <a:t>2020.12.16.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56C2-4F0E-4E08-ABD1-9D690CF9AC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763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2D5A-A51A-43D9-AAB7-58FE63442F3A}" type="datetimeFigureOut">
              <a:rPr lang="hu-HU" smtClean="0"/>
              <a:t>2020.12.16.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56C2-4F0E-4E08-ABD1-9D690CF9AC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310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2D5A-A51A-43D9-AAB7-58FE63442F3A}" type="datetimeFigureOut">
              <a:rPr lang="hu-HU" smtClean="0"/>
              <a:t>2020.12.16.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56C2-4F0E-4E08-ABD1-9D690CF9AC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87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2D5A-A51A-43D9-AAB7-58FE63442F3A}" type="datetimeFigureOut">
              <a:rPr lang="hu-HU" smtClean="0"/>
              <a:t>2020.12.16.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56C2-4F0E-4E08-ABD1-9D690CF9AC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650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82D5A-A51A-43D9-AAB7-58FE63442F3A}" type="datetimeFigureOut">
              <a:rPr lang="hu-HU" smtClean="0"/>
              <a:t>2020.12.16.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056C2-4F0E-4E08-ABD1-9D690CF9AC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742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6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9" y="2106990"/>
            <a:ext cx="8490731" cy="4751010"/>
          </a:xfrm>
          <a:prstGeom prst="rect">
            <a:avLst/>
          </a:prstGeom>
          <a:solidFill>
            <a:srgbClr val="1AC089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Kedves </a:t>
            </a: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Szülők!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lesz az alábbiakra</a:t>
            </a: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  <a:endParaRPr lang="hu-HU" sz="24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fejhallgató (ha nem zavar a tanuló másokat, nem szükséges)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9D9017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149725"/>
            <a:ext cx="3415553" cy="2641822"/>
          </a:xfrm>
          <a:prstGeom prst="rect">
            <a:avLst/>
          </a:prstGeom>
          <a:solidFill>
            <a:srgbClr val="26E2A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"/>
            <a:ext cx="12191999" cy="1384522"/>
          </a:xfrm>
          <a:prstGeom prst="rect">
            <a:avLst/>
          </a:prstGeom>
          <a:solidFill>
            <a:srgbClr val="128861"/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 KARÁCSONY– A BETELJESEDETT ÍGÉRET: </a:t>
            </a:r>
            <a:endParaRPr lang="hu-HU" sz="36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36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SIMEON ÉS ANNA TALÁLKOZÁSA JÉZUSSAL</a:t>
            </a:r>
          </a:p>
        </p:txBody>
      </p:sp>
    </p:spTree>
    <p:extLst>
      <p:ext uri="{BB962C8B-B14F-4D97-AF65-F5344CB8AC3E}">
        <p14:creationId xmlns:p14="http://schemas.microsoft.com/office/powerpoint/2010/main" val="372980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áromszög 7"/>
          <p:cNvSpPr/>
          <p:nvPr/>
        </p:nvSpPr>
        <p:spPr>
          <a:xfrm>
            <a:off x="2916541" y="1138285"/>
            <a:ext cx="10770362" cy="5800457"/>
          </a:xfrm>
          <a:prstGeom prst="triangle">
            <a:avLst>
              <a:gd name="adj" fmla="val 4468"/>
            </a:avLst>
          </a:prstGeom>
          <a:solidFill>
            <a:schemeClr val="bg1">
              <a:alpha val="31000"/>
            </a:scheme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Lekerekített téglalap 43"/>
          <p:cNvSpPr/>
          <p:nvPr/>
        </p:nvSpPr>
        <p:spPr>
          <a:xfrm>
            <a:off x="3090016" y="443661"/>
            <a:ext cx="2405633" cy="2738782"/>
          </a:xfrm>
          <a:prstGeom prst="roundRect">
            <a:avLst/>
          </a:prstGeom>
          <a:solidFill>
            <a:schemeClr val="bg2">
              <a:lumMod val="75000"/>
              <a:alpha val="34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Lekerekített téglalap 3"/>
          <p:cNvSpPr/>
          <p:nvPr/>
        </p:nvSpPr>
        <p:spPr>
          <a:xfrm>
            <a:off x="3095061" y="443662"/>
            <a:ext cx="1720528" cy="273878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4" name="Háromszög 63"/>
          <p:cNvSpPr/>
          <p:nvPr/>
        </p:nvSpPr>
        <p:spPr>
          <a:xfrm flipH="1">
            <a:off x="-376514" y="1295356"/>
            <a:ext cx="3098460" cy="5774045"/>
          </a:xfrm>
          <a:prstGeom prst="triangle">
            <a:avLst>
              <a:gd name="adj" fmla="val 44267"/>
            </a:avLst>
          </a:prstGeom>
          <a:solidFill>
            <a:srgbClr val="95440D">
              <a:alpha val="11000"/>
            </a:srgb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6" name="Csoportba foglalás 65"/>
          <p:cNvGrpSpPr/>
          <p:nvPr/>
        </p:nvGrpSpPr>
        <p:grpSpPr>
          <a:xfrm>
            <a:off x="946294" y="-102378"/>
            <a:ext cx="1775652" cy="7155572"/>
            <a:chOff x="946294" y="-102378"/>
            <a:chExt cx="1775652" cy="7155572"/>
          </a:xfrm>
          <a:effectLst>
            <a:outerShdw blurRad="457200" dist="152400" algn="l" rotWithShape="0">
              <a:srgbClr val="95440D">
                <a:alpha val="40000"/>
              </a:srgbClr>
            </a:outerShdw>
          </a:effectLst>
        </p:grpSpPr>
        <p:sp>
          <p:nvSpPr>
            <p:cNvPr id="67" name="Téglalap 66"/>
            <p:cNvSpPr/>
            <p:nvPr/>
          </p:nvSpPr>
          <p:spPr>
            <a:xfrm rot="5400000">
              <a:off x="-1644197" y="2599946"/>
              <a:ext cx="6998501" cy="1733784"/>
            </a:xfrm>
            <a:prstGeom prst="rect">
              <a:avLst/>
            </a:prstGeom>
            <a:solidFill>
              <a:srgbClr val="E6A9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8" name="Téglalap 67"/>
            <p:cNvSpPr/>
            <p:nvPr/>
          </p:nvSpPr>
          <p:spPr>
            <a:xfrm rot="5400000">
              <a:off x="-1359691" y="3181362"/>
              <a:ext cx="7100879" cy="533399"/>
            </a:xfrm>
            <a:prstGeom prst="rect">
              <a:avLst/>
            </a:prstGeom>
            <a:solidFill>
              <a:srgbClr val="EFAE7F"/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9" name="Téglalap 68"/>
            <p:cNvSpPr/>
            <p:nvPr/>
          </p:nvSpPr>
          <p:spPr>
            <a:xfrm rot="5400000">
              <a:off x="-2212566" y="3111175"/>
              <a:ext cx="7100879" cy="783160"/>
            </a:xfrm>
            <a:prstGeom prst="rect">
              <a:avLst/>
            </a:prstGeom>
            <a:solidFill>
              <a:srgbClr val="AB8458">
                <a:alpha val="8000"/>
              </a:srgb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1" name="Csoportba foglalás 70"/>
          <p:cNvGrpSpPr/>
          <p:nvPr/>
        </p:nvGrpSpPr>
        <p:grpSpPr>
          <a:xfrm>
            <a:off x="8433560" y="-129725"/>
            <a:ext cx="1775652" cy="7155572"/>
            <a:chOff x="946294" y="-102378"/>
            <a:chExt cx="1775652" cy="7155572"/>
          </a:xfrm>
          <a:effectLst>
            <a:outerShdw blurRad="457200" dist="152400" algn="l" rotWithShape="0">
              <a:srgbClr val="95440D">
                <a:alpha val="40000"/>
              </a:srgbClr>
            </a:outerShdw>
          </a:effectLst>
        </p:grpSpPr>
        <p:sp>
          <p:nvSpPr>
            <p:cNvPr id="72" name="Téglalap 71"/>
            <p:cNvSpPr/>
            <p:nvPr/>
          </p:nvSpPr>
          <p:spPr>
            <a:xfrm rot="5400000">
              <a:off x="-1644197" y="2599946"/>
              <a:ext cx="6998501" cy="1733784"/>
            </a:xfrm>
            <a:prstGeom prst="rect">
              <a:avLst/>
            </a:prstGeom>
            <a:solidFill>
              <a:srgbClr val="E6A9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3" name="Téglalap 72"/>
            <p:cNvSpPr/>
            <p:nvPr/>
          </p:nvSpPr>
          <p:spPr>
            <a:xfrm rot="5400000">
              <a:off x="-1359691" y="3181362"/>
              <a:ext cx="7100879" cy="533399"/>
            </a:xfrm>
            <a:prstGeom prst="rect">
              <a:avLst/>
            </a:prstGeom>
            <a:solidFill>
              <a:srgbClr val="EFAE7F"/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4" name="Téglalap 73"/>
            <p:cNvSpPr/>
            <p:nvPr/>
          </p:nvSpPr>
          <p:spPr>
            <a:xfrm rot="5400000">
              <a:off x="-2212566" y="3111175"/>
              <a:ext cx="7100879" cy="783160"/>
            </a:xfrm>
            <a:prstGeom prst="rect">
              <a:avLst/>
            </a:prstGeom>
            <a:solidFill>
              <a:srgbClr val="AB8458">
                <a:alpha val="8000"/>
              </a:srgb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75" name="Lekerekített téglalap 74"/>
          <p:cNvSpPr/>
          <p:nvPr/>
        </p:nvSpPr>
        <p:spPr>
          <a:xfrm>
            <a:off x="929491" y="846775"/>
            <a:ext cx="4347197" cy="1328023"/>
          </a:xfrm>
          <a:prstGeom prst="round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Ő Anna, egy idős asszony.</a:t>
            </a:r>
          </a:p>
          <a:p>
            <a:r>
              <a:rPr lang="hu-HU" sz="2400" dirty="0" smtClean="0"/>
              <a:t>Nyolcvannégy éves. </a:t>
            </a:r>
          </a:p>
          <a:p>
            <a:r>
              <a:rPr lang="hu-HU" sz="2400" dirty="0" smtClean="0"/>
              <a:t>Hosszú ideje özvegy már.</a:t>
            </a:r>
          </a:p>
        </p:txBody>
      </p:sp>
      <p:pic>
        <p:nvPicPr>
          <p:cNvPr id="113" name="Kép 112"/>
          <p:cNvPicPr>
            <a:picLocks noChangeAspect="1"/>
          </p:cNvPicPr>
          <p:nvPr/>
        </p:nvPicPr>
        <p:blipFill rotWithShape="1">
          <a:blip r:embed="rId2"/>
          <a:srcRect l="15943" t="22610" r="24788" b="28382"/>
          <a:stretch/>
        </p:blipFill>
        <p:spPr>
          <a:xfrm>
            <a:off x="4612292" y="3182443"/>
            <a:ext cx="3968007" cy="3654981"/>
          </a:xfrm>
          <a:prstGeom prst="rect">
            <a:avLst/>
          </a:prstGeom>
        </p:spPr>
      </p:pic>
      <p:sp>
        <p:nvSpPr>
          <p:cNvPr id="20" name="Lekerekített téglalap 19"/>
          <p:cNvSpPr/>
          <p:nvPr/>
        </p:nvSpPr>
        <p:spPr>
          <a:xfrm>
            <a:off x="5909289" y="846775"/>
            <a:ext cx="4570175" cy="1328023"/>
          </a:xfrm>
          <a:prstGeom prst="round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400" dirty="0"/>
              <a:t>Minden napját a templomban </a:t>
            </a:r>
            <a:r>
              <a:rPr lang="hu-HU" sz="2400" dirty="0" smtClean="0"/>
              <a:t>tölti. </a:t>
            </a:r>
            <a:r>
              <a:rPr lang="hu-HU" sz="2400" dirty="0"/>
              <a:t>Imádkozik </a:t>
            </a:r>
            <a:r>
              <a:rPr lang="hu-HU" sz="2400" dirty="0" smtClean="0"/>
              <a:t>és böjtöl. </a:t>
            </a:r>
          </a:p>
          <a:p>
            <a:r>
              <a:rPr lang="hu-HU" sz="2400" dirty="0" smtClean="0"/>
              <a:t>Anna egy prófétanő.</a:t>
            </a:r>
            <a:endParaRPr lang="hu-HU" sz="2400" dirty="0"/>
          </a:p>
        </p:txBody>
      </p:sp>
      <p:sp>
        <p:nvSpPr>
          <p:cNvPr id="21" name="Szövegdoboz 20"/>
          <p:cNvSpPr txBox="1">
            <a:spLocks/>
          </p:cNvSpPr>
          <p:nvPr/>
        </p:nvSpPr>
        <p:spPr>
          <a:xfrm>
            <a:off x="409083" y="3872770"/>
            <a:ext cx="4413136" cy="1368000"/>
          </a:xfrm>
          <a:prstGeom prst="round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hu-HU" sz="2400" dirty="0" smtClean="0"/>
              <a:t>Anna most is a templomban van, amikor Mária, József és a kis Jézus megérkezik.</a:t>
            </a:r>
          </a:p>
        </p:txBody>
      </p:sp>
    </p:spTree>
    <p:extLst>
      <p:ext uri="{BB962C8B-B14F-4D97-AF65-F5344CB8AC3E}">
        <p14:creationId xmlns:p14="http://schemas.microsoft.com/office/powerpoint/2010/main" val="333372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áromszög 7"/>
          <p:cNvSpPr/>
          <p:nvPr/>
        </p:nvSpPr>
        <p:spPr>
          <a:xfrm>
            <a:off x="3090017" y="443660"/>
            <a:ext cx="10770362" cy="6652153"/>
          </a:xfrm>
          <a:prstGeom prst="triangle">
            <a:avLst>
              <a:gd name="adj" fmla="val 0"/>
            </a:avLst>
          </a:prstGeom>
          <a:solidFill>
            <a:schemeClr val="bg1">
              <a:alpha val="31000"/>
            </a:scheme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Lekerekített téglalap 43"/>
          <p:cNvSpPr/>
          <p:nvPr/>
        </p:nvSpPr>
        <p:spPr>
          <a:xfrm>
            <a:off x="3090017" y="443661"/>
            <a:ext cx="1640032" cy="2247900"/>
          </a:xfrm>
          <a:prstGeom prst="roundRect">
            <a:avLst/>
          </a:prstGeom>
          <a:solidFill>
            <a:schemeClr val="bg2">
              <a:lumMod val="75000"/>
              <a:alpha val="34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Lekerekített téglalap 3"/>
          <p:cNvSpPr/>
          <p:nvPr/>
        </p:nvSpPr>
        <p:spPr>
          <a:xfrm>
            <a:off x="3095061" y="443662"/>
            <a:ext cx="1172964" cy="224789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4" name="Háromszög 63"/>
          <p:cNvSpPr/>
          <p:nvPr/>
        </p:nvSpPr>
        <p:spPr>
          <a:xfrm flipH="1">
            <a:off x="-376514" y="1295356"/>
            <a:ext cx="3098460" cy="5774045"/>
          </a:xfrm>
          <a:prstGeom prst="triangle">
            <a:avLst>
              <a:gd name="adj" fmla="val 44267"/>
            </a:avLst>
          </a:prstGeom>
          <a:solidFill>
            <a:srgbClr val="95440D">
              <a:alpha val="11000"/>
            </a:srgb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6" name="Csoportba foglalás 65"/>
          <p:cNvGrpSpPr/>
          <p:nvPr/>
        </p:nvGrpSpPr>
        <p:grpSpPr>
          <a:xfrm>
            <a:off x="946294" y="-102378"/>
            <a:ext cx="1775652" cy="7155572"/>
            <a:chOff x="946294" y="-102378"/>
            <a:chExt cx="1775652" cy="7155572"/>
          </a:xfrm>
          <a:effectLst>
            <a:outerShdw blurRad="457200" dist="152400" algn="l" rotWithShape="0">
              <a:srgbClr val="95440D">
                <a:alpha val="40000"/>
              </a:srgbClr>
            </a:outerShdw>
          </a:effectLst>
        </p:grpSpPr>
        <p:sp>
          <p:nvSpPr>
            <p:cNvPr id="67" name="Téglalap 66"/>
            <p:cNvSpPr/>
            <p:nvPr/>
          </p:nvSpPr>
          <p:spPr>
            <a:xfrm rot="5400000">
              <a:off x="-1644197" y="2599946"/>
              <a:ext cx="6998501" cy="1733784"/>
            </a:xfrm>
            <a:prstGeom prst="rect">
              <a:avLst/>
            </a:prstGeom>
            <a:solidFill>
              <a:srgbClr val="E6A9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8" name="Téglalap 67"/>
            <p:cNvSpPr/>
            <p:nvPr/>
          </p:nvSpPr>
          <p:spPr>
            <a:xfrm rot="5400000">
              <a:off x="-1359691" y="3181362"/>
              <a:ext cx="7100879" cy="533399"/>
            </a:xfrm>
            <a:prstGeom prst="rect">
              <a:avLst/>
            </a:prstGeom>
            <a:solidFill>
              <a:srgbClr val="EFAE7F"/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9" name="Téglalap 68"/>
            <p:cNvSpPr/>
            <p:nvPr/>
          </p:nvSpPr>
          <p:spPr>
            <a:xfrm rot="5400000">
              <a:off x="-2212566" y="3111175"/>
              <a:ext cx="7100879" cy="783160"/>
            </a:xfrm>
            <a:prstGeom prst="rect">
              <a:avLst/>
            </a:prstGeom>
            <a:solidFill>
              <a:srgbClr val="AB8458">
                <a:alpha val="8000"/>
              </a:srgb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1" name="Csoportba foglalás 70"/>
          <p:cNvGrpSpPr/>
          <p:nvPr/>
        </p:nvGrpSpPr>
        <p:grpSpPr>
          <a:xfrm>
            <a:off x="8433560" y="-129725"/>
            <a:ext cx="1775652" cy="7155572"/>
            <a:chOff x="946294" y="-102378"/>
            <a:chExt cx="1775652" cy="7155572"/>
          </a:xfrm>
          <a:effectLst>
            <a:outerShdw blurRad="457200" dist="152400" algn="l" rotWithShape="0">
              <a:srgbClr val="95440D">
                <a:alpha val="40000"/>
              </a:srgbClr>
            </a:outerShdw>
          </a:effectLst>
        </p:grpSpPr>
        <p:sp>
          <p:nvSpPr>
            <p:cNvPr id="72" name="Téglalap 71"/>
            <p:cNvSpPr/>
            <p:nvPr/>
          </p:nvSpPr>
          <p:spPr>
            <a:xfrm rot="5400000">
              <a:off x="-1644197" y="2599946"/>
              <a:ext cx="6998501" cy="1733784"/>
            </a:xfrm>
            <a:prstGeom prst="rect">
              <a:avLst/>
            </a:prstGeom>
            <a:solidFill>
              <a:srgbClr val="E6A9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3" name="Téglalap 72"/>
            <p:cNvSpPr/>
            <p:nvPr/>
          </p:nvSpPr>
          <p:spPr>
            <a:xfrm rot="5400000">
              <a:off x="-1359691" y="3181362"/>
              <a:ext cx="7100879" cy="533399"/>
            </a:xfrm>
            <a:prstGeom prst="rect">
              <a:avLst/>
            </a:prstGeom>
            <a:solidFill>
              <a:srgbClr val="EFAE7F"/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4" name="Téglalap 73"/>
            <p:cNvSpPr/>
            <p:nvPr/>
          </p:nvSpPr>
          <p:spPr>
            <a:xfrm rot="5400000">
              <a:off x="-2212566" y="3111175"/>
              <a:ext cx="7100879" cy="783160"/>
            </a:xfrm>
            <a:prstGeom prst="rect">
              <a:avLst/>
            </a:prstGeom>
            <a:solidFill>
              <a:srgbClr val="AB8458">
                <a:alpha val="8000"/>
              </a:srgb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2"/>
          <a:srcRect l="17892" r="1" b="29451"/>
          <a:stretch/>
        </p:blipFill>
        <p:spPr>
          <a:xfrm>
            <a:off x="-31531" y="2979861"/>
            <a:ext cx="7256860" cy="3926643"/>
          </a:xfrm>
          <a:prstGeom prst="rect">
            <a:avLst/>
          </a:prstGeom>
        </p:spPr>
      </p:pic>
      <p:pic>
        <p:nvPicPr>
          <p:cNvPr id="113" name="Kép 112"/>
          <p:cNvPicPr>
            <a:picLocks noChangeAspect="1"/>
          </p:cNvPicPr>
          <p:nvPr/>
        </p:nvPicPr>
        <p:blipFill rotWithShape="1">
          <a:blip r:embed="rId3"/>
          <a:srcRect l="15943" t="22610" r="24788" b="28382"/>
          <a:stretch/>
        </p:blipFill>
        <p:spPr>
          <a:xfrm>
            <a:off x="7152552" y="4368273"/>
            <a:ext cx="2822027" cy="2599404"/>
          </a:xfrm>
          <a:prstGeom prst="rect">
            <a:avLst/>
          </a:prstGeom>
        </p:spPr>
      </p:pic>
      <p:pic>
        <p:nvPicPr>
          <p:cNvPr id="114" name="Kép 113"/>
          <p:cNvPicPr>
            <a:picLocks noChangeAspect="1"/>
          </p:cNvPicPr>
          <p:nvPr/>
        </p:nvPicPr>
        <p:blipFill rotWithShape="1">
          <a:blip r:embed="rId4"/>
          <a:srcRect l="35971" t="9972" r="16004" b="43190"/>
          <a:stretch/>
        </p:blipFill>
        <p:spPr>
          <a:xfrm>
            <a:off x="8971240" y="3157120"/>
            <a:ext cx="3850105" cy="3946358"/>
          </a:xfrm>
          <a:prstGeom prst="rect">
            <a:avLst/>
          </a:prstGeom>
        </p:spPr>
      </p:pic>
      <p:sp>
        <p:nvSpPr>
          <p:cNvPr id="21" name="Szövegdoboz 20"/>
          <p:cNvSpPr txBox="1">
            <a:spLocks/>
          </p:cNvSpPr>
          <p:nvPr/>
        </p:nvSpPr>
        <p:spPr>
          <a:xfrm>
            <a:off x="6203950" y="961117"/>
            <a:ext cx="4188000" cy="1340739"/>
          </a:xfrm>
          <a:prstGeom prst="round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hu-HU" sz="2400" dirty="0" smtClean="0"/>
              <a:t>Simeon is itt van már.</a:t>
            </a:r>
          </a:p>
          <a:p>
            <a:r>
              <a:rPr lang="hu-HU" sz="2400" dirty="0" smtClean="0"/>
              <a:t>Elérkezik az a pillanat, </a:t>
            </a:r>
          </a:p>
          <a:p>
            <a:r>
              <a:rPr lang="hu-HU" sz="2400" dirty="0" smtClean="0"/>
              <a:t>amire egész életében várt.</a:t>
            </a:r>
          </a:p>
        </p:txBody>
      </p:sp>
    </p:spTree>
    <p:extLst>
      <p:ext uri="{BB962C8B-B14F-4D97-AF65-F5344CB8AC3E}">
        <p14:creationId xmlns:p14="http://schemas.microsoft.com/office/powerpoint/2010/main" val="103359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áromszög 7"/>
          <p:cNvSpPr/>
          <p:nvPr/>
        </p:nvSpPr>
        <p:spPr>
          <a:xfrm>
            <a:off x="3090017" y="443660"/>
            <a:ext cx="10770362" cy="6652153"/>
          </a:xfrm>
          <a:prstGeom prst="triangle">
            <a:avLst>
              <a:gd name="adj" fmla="val 0"/>
            </a:avLst>
          </a:prstGeom>
          <a:solidFill>
            <a:schemeClr val="bg1">
              <a:alpha val="31000"/>
            </a:scheme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Lekerekített téglalap 43"/>
          <p:cNvSpPr/>
          <p:nvPr/>
        </p:nvSpPr>
        <p:spPr>
          <a:xfrm>
            <a:off x="3090017" y="443661"/>
            <a:ext cx="1640032" cy="2247900"/>
          </a:xfrm>
          <a:prstGeom prst="roundRect">
            <a:avLst/>
          </a:prstGeom>
          <a:solidFill>
            <a:schemeClr val="bg2">
              <a:lumMod val="75000"/>
              <a:alpha val="34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Lekerekített téglalap 3"/>
          <p:cNvSpPr/>
          <p:nvPr/>
        </p:nvSpPr>
        <p:spPr>
          <a:xfrm>
            <a:off x="3095061" y="443662"/>
            <a:ext cx="1172964" cy="224789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4" name="Háromszög 63"/>
          <p:cNvSpPr/>
          <p:nvPr/>
        </p:nvSpPr>
        <p:spPr>
          <a:xfrm flipH="1">
            <a:off x="-376514" y="1295356"/>
            <a:ext cx="3098460" cy="5774045"/>
          </a:xfrm>
          <a:prstGeom prst="triangle">
            <a:avLst>
              <a:gd name="adj" fmla="val 44267"/>
            </a:avLst>
          </a:prstGeom>
          <a:solidFill>
            <a:srgbClr val="95440D">
              <a:alpha val="11000"/>
            </a:srgb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6" name="Csoportba foglalás 65"/>
          <p:cNvGrpSpPr/>
          <p:nvPr/>
        </p:nvGrpSpPr>
        <p:grpSpPr>
          <a:xfrm>
            <a:off x="946294" y="-102378"/>
            <a:ext cx="1775652" cy="7155572"/>
            <a:chOff x="946294" y="-102378"/>
            <a:chExt cx="1775652" cy="7155572"/>
          </a:xfrm>
          <a:effectLst>
            <a:outerShdw blurRad="457200" dist="152400" algn="l" rotWithShape="0">
              <a:srgbClr val="95440D">
                <a:alpha val="40000"/>
              </a:srgbClr>
            </a:outerShdw>
          </a:effectLst>
        </p:grpSpPr>
        <p:sp>
          <p:nvSpPr>
            <p:cNvPr id="67" name="Téglalap 66"/>
            <p:cNvSpPr/>
            <p:nvPr/>
          </p:nvSpPr>
          <p:spPr>
            <a:xfrm rot="5400000">
              <a:off x="-1644197" y="2599946"/>
              <a:ext cx="6998501" cy="1733784"/>
            </a:xfrm>
            <a:prstGeom prst="rect">
              <a:avLst/>
            </a:prstGeom>
            <a:solidFill>
              <a:srgbClr val="E6A9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8" name="Téglalap 67"/>
            <p:cNvSpPr/>
            <p:nvPr/>
          </p:nvSpPr>
          <p:spPr>
            <a:xfrm rot="5400000">
              <a:off x="-1359691" y="3181362"/>
              <a:ext cx="7100879" cy="533399"/>
            </a:xfrm>
            <a:prstGeom prst="rect">
              <a:avLst/>
            </a:prstGeom>
            <a:solidFill>
              <a:srgbClr val="EFAE7F"/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9" name="Téglalap 68"/>
            <p:cNvSpPr/>
            <p:nvPr/>
          </p:nvSpPr>
          <p:spPr>
            <a:xfrm rot="5400000">
              <a:off x="-2212566" y="3111175"/>
              <a:ext cx="7100879" cy="783160"/>
            </a:xfrm>
            <a:prstGeom prst="rect">
              <a:avLst/>
            </a:prstGeom>
            <a:solidFill>
              <a:srgbClr val="AB8458">
                <a:alpha val="8000"/>
              </a:srgb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70" name="Szövegdoboz 69"/>
          <p:cNvSpPr txBox="1">
            <a:spLocks/>
          </p:cNvSpPr>
          <p:nvPr/>
        </p:nvSpPr>
        <p:spPr>
          <a:xfrm>
            <a:off x="75336" y="264350"/>
            <a:ext cx="4465504" cy="2029178"/>
          </a:xfrm>
          <a:prstGeom prst="round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hu-HU" sz="2400" dirty="0" smtClean="0"/>
              <a:t>Az idős Simeon azonnal felismeri, hogy ez az újszülött a megígért Messiás. </a:t>
            </a:r>
          </a:p>
          <a:p>
            <a:r>
              <a:rPr lang="hu-HU" sz="2400" dirty="0" smtClean="0"/>
              <a:t>Karjára veszi a kis Jézust, és így szól:</a:t>
            </a:r>
          </a:p>
        </p:txBody>
      </p:sp>
      <p:grpSp>
        <p:nvGrpSpPr>
          <p:cNvPr id="71" name="Csoportba foglalás 70"/>
          <p:cNvGrpSpPr/>
          <p:nvPr/>
        </p:nvGrpSpPr>
        <p:grpSpPr>
          <a:xfrm>
            <a:off x="8433560" y="-129725"/>
            <a:ext cx="1775652" cy="7155572"/>
            <a:chOff x="946294" y="-102378"/>
            <a:chExt cx="1775652" cy="7155572"/>
          </a:xfrm>
          <a:effectLst>
            <a:outerShdw blurRad="457200" dist="152400" algn="l" rotWithShape="0">
              <a:srgbClr val="95440D">
                <a:alpha val="40000"/>
              </a:srgbClr>
            </a:outerShdw>
          </a:effectLst>
        </p:grpSpPr>
        <p:sp>
          <p:nvSpPr>
            <p:cNvPr id="72" name="Téglalap 71"/>
            <p:cNvSpPr/>
            <p:nvPr/>
          </p:nvSpPr>
          <p:spPr>
            <a:xfrm rot="5400000">
              <a:off x="-1644197" y="2599946"/>
              <a:ext cx="6998501" cy="1733784"/>
            </a:xfrm>
            <a:prstGeom prst="rect">
              <a:avLst/>
            </a:prstGeom>
            <a:solidFill>
              <a:srgbClr val="E6A9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3" name="Téglalap 72"/>
            <p:cNvSpPr/>
            <p:nvPr/>
          </p:nvSpPr>
          <p:spPr>
            <a:xfrm rot="5400000">
              <a:off x="-1359691" y="3181362"/>
              <a:ext cx="7100879" cy="533399"/>
            </a:xfrm>
            <a:prstGeom prst="rect">
              <a:avLst/>
            </a:prstGeom>
            <a:solidFill>
              <a:srgbClr val="EFAE7F"/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4" name="Téglalap 73"/>
            <p:cNvSpPr/>
            <p:nvPr/>
          </p:nvSpPr>
          <p:spPr>
            <a:xfrm rot="5400000">
              <a:off x="-2212566" y="3111175"/>
              <a:ext cx="7100879" cy="783160"/>
            </a:xfrm>
            <a:prstGeom prst="rect">
              <a:avLst/>
            </a:prstGeom>
            <a:solidFill>
              <a:srgbClr val="AB8458">
                <a:alpha val="8000"/>
              </a:srgb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23" name="Kép 2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8" b="100000" l="5858" r="44874"/>
                    </a14:imgEffect>
                  </a14:imgLayer>
                </a14:imgProps>
              </a:ext>
            </a:extLst>
          </a:blip>
          <a:srcRect l="8650" t="27750" r="53494" b="9254"/>
          <a:stretch/>
        </p:blipFill>
        <p:spPr>
          <a:xfrm>
            <a:off x="14240" y="2312202"/>
            <a:ext cx="4594285" cy="4686300"/>
          </a:xfrm>
          <a:prstGeom prst="rect">
            <a:avLst/>
          </a:prstGeom>
        </p:spPr>
      </p:pic>
      <p:sp>
        <p:nvSpPr>
          <p:cNvPr id="2" name="Lekerekített téglalapbuborék 1"/>
          <p:cNvSpPr/>
          <p:nvPr/>
        </p:nvSpPr>
        <p:spPr>
          <a:xfrm flipH="1">
            <a:off x="8487210" y="264350"/>
            <a:ext cx="3606509" cy="1470687"/>
          </a:xfrm>
          <a:prstGeom prst="wedgeRoundRectCallout">
            <a:avLst>
              <a:gd name="adj1" fmla="val 6080"/>
              <a:gd name="adj2" fmla="val 88188"/>
              <a:gd name="adj3" fmla="val 16667"/>
            </a:avLst>
          </a:prstGeom>
          <a:solidFill>
            <a:srgbClr val="FFFFA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/>
              <a:t>B</a:t>
            </a:r>
            <a:r>
              <a:rPr lang="hu-HU" sz="2400" dirty="0" smtClean="0"/>
              <a:t>oldogan halok meg, mert megláttam a </a:t>
            </a:r>
            <a:r>
              <a:rPr lang="hu-HU" sz="2400" dirty="0"/>
              <a:t>Szabadítót</a:t>
            </a:r>
            <a:r>
              <a:rPr lang="hu-HU" sz="2400" dirty="0" smtClean="0"/>
              <a:t>, Akit megígértél, Istenem!</a:t>
            </a:r>
            <a:endParaRPr lang="hu-HU" sz="2400" dirty="0"/>
          </a:p>
        </p:txBody>
      </p:sp>
      <p:sp>
        <p:nvSpPr>
          <p:cNvPr id="26" name="Lekerekített téglalapbuborék 25"/>
          <p:cNvSpPr/>
          <p:nvPr/>
        </p:nvSpPr>
        <p:spPr>
          <a:xfrm flipH="1">
            <a:off x="4813654" y="264350"/>
            <a:ext cx="3462136" cy="1540653"/>
          </a:xfrm>
          <a:prstGeom prst="wedgeRoundRectCallout">
            <a:avLst>
              <a:gd name="adj1" fmla="val 6080"/>
              <a:gd name="adj2" fmla="val 88188"/>
              <a:gd name="adj3" fmla="val 16667"/>
            </a:avLst>
          </a:prstGeom>
          <a:solidFill>
            <a:srgbClr val="FFFF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/>
              <a:t>Ő az a gyermek, Akit Isten megígért! Hála legyen Neki, hogy elküldte a Szabadítót!</a:t>
            </a:r>
          </a:p>
        </p:txBody>
      </p:sp>
      <p:sp>
        <p:nvSpPr>
          <p:cNvPr id="19" name="Szövegdoboz 18"/>
          <p:cNvSpPr txBox="1">
            <a:spLocks/>
          </p:cNvSpPr>
          <p:nvPr/>
        </p:nvSpPr>
        <p:spPr>
          <a:xfrm>
            <a:off x="4471494" y="4977317"/>
            <a:ext cx="3003745" cy="1124953"/>
          </a:xfrm>
          <a:prstGeom prst="round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hu-HU" sz="2400" dirty="0" smtClean="0"/>
              <a:t>Anna így szól a kicsiny gyermekről:</a:t>
            </a:r>
          </a:p>
        </p:txBody>
      </p:sp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8" b="100000" l="43096" r="93724">
                        <a14:foregroundMark x1="76360" y1="41468" x2="84937" y2="32935"/>
                        <a14:foregroundMark x1="84937" y1="32935" x2="84937" y2="32935"/>
                        <a14:backgroundMark x1="45084" y1="45392" x2="53556" y2="99147"/>
                        <a14:backgroundMark x1="47280" y1="36007" x2="51255" y2="33106"/>
                        <a14:backgroundMark x1="63912" y1="21160" x2="89331" y2="17406"/>
                        <a14:backgroundMark x1="56590" y1="60068" x2="55962" y2="67406"/>
                        <a14:backgroundMark x1="77197" y1="46075" x2="73222" y2="35495"/>
                        <a14:backgroundMark x1="71548" y1="51365" x2="76255" y2="45051"/>
                        <a14:backgroundMark x1="75314" y1="40785" x2="75314" y2="40785"/>
                        <a14:backgroundMark x1="75209" y1="40956" x2="73117" y2="39078"/>
                        <a14:backgroundMark x1="72594" y1="38908" x2="72594" y2="38908"/>
                        <a14:backgroundMark x1="72699" y1="38908" x2="72699" y2="38908"/>
                        <a14:backgroundMark x1="46967" y1="48464" x2="49686" y2="52389"/>
                        <a14:backgroundMark x1="82741" y1="24744" x2="82845" y2="21843"/>
                      </a14:backgroundRemoval>
                    </a14:imgEffect>
                  </a14:imgLayer>
                </a14:imgProps>
              </a:ext>
            </a:extLst>
          </a:blip>
          <a:srcRect l="43717" t="23243" b="8127"/>
          <a:stretch/>
        </p:blipFill>
        <p:spPr>
          <a:xfrm>
            <a:off x="6094891" y="1805003"/>
            <a:ext cx="6830476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8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969">
              <a:srgbClr val="E1B194"/>
            </a:gs>
            <a:gs pos="14820">
              <a:srgbClr val="3F81B0">
                <a:alpha val="83000"/>
              </a:srgbClr>
            </a:gs>
            <a:gs pos="52000">
              <a:schemeClr val="accent2">
                <a:lumMod val="60000"/>
                <a:lumOff val="40000"/>
                <a:alpha val="55000"/>
              </a:schemeClr>
            </a:gs>
            <a:gs pos="0">
              <a:srgbClr val="0070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Kép 3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r="41152"/>
          <a:stretch/>
        </p:blipFill>
        <p:spPr>
          <a:xfrm>
            <a:off x="-457200" y="2606095"/>
            <a:ext cx="7569383" cy="4370772"/>
          </a:xfrm>
          <a:custGeom>
            <a:avLst/>
            <a:gdLst>
              <a:gd name="connsiteX0" fmla="*/ 0 w 7602309"/>
              <a:gd name="connsiteY0" fmla="*/ 0 h 5779509"/>
              <a:gd name="connsiteX1" fmla="*/ 7602309 w 7602309"/>
              <a:gd name="connsiteY1" fmla="*/ 0 h 5779509"/>
              <a:gd name="connsiteX2" fmla="*/ 7602309 w 7602309"/>
              <a:gd name="connsiteY2" fmla="*/ 5779509 h 5779509"/>
              <a:gd name="connsiteX3" fmla="*/ 7561146 w 7602309"/>
              <a:gd name="connsiteY3" fmla="*/ 5779509 h 5779509"/>
              <a:gd name="connsiteX4" fmla="*/ 7561146 w 7602309"/>
              <a:gd name="connsiteY4" fmla="*/ 3232683 h 5779509"/>
              <a:gd name="connsiteX5" fmla="*/ 5761355 w 7602309"/>
              <a:gd name="connsiteY5" fmla="*/ 3232683 h 5779509"/>
              <a:gd name="connsiteX6" fmla="*/ 5761355 w 7602309"/>
              <a:gd name="connsiteY6" fmla="*/ 5779509 h 5779509"/>
              <a:gd name="connsiteX7" fmla="*/ 0 w 7602309"/>
              <a:gd name="connsiteY7" fmla="*/ 5779509 h 5779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02309" h="5779509">
                <a:moveTo>
                  <a:pt x="0" y="0"/>
                </a:moveTo>
                <a:lnTo>
                  <a:pt x="7602309" y="0"/>
                </a:lnTo>
                <a:lnTo>
                  <a:pt x="7602309" y="5779509"/>
                </a:lnTo>
                <a:lnTo>
                  <a:pt x="7561146" y="5779509"/>
                </a:lnTo>
                <a:lnTo>
                  <a:pt x="7561146" y="3232683"/>
                </a:lnTo>
                <a:lnTo>
                  <a:pt x="5761355" y="3232683"/>
                </a:lnTo>
                <a:lnTo>
                  <a:pt x="5761355" y="5779509"/>
                </a:lnTo>
                <a:lnTo>
                  <a:pt x="0" y="5779509"/>
                </a:lnTo>
                <a:close/>
              </a:path>
            </a:pathLst>
          </a:custGeom>
        </p:spPr>
      </p:pic>
      <p:sp>
        <p:nvSpPr>
          <p:cNvPr id="80" name="Lekerekített téglalap 79"/>
          <p:cNvSpPr/>
          <p:nvPr/>
        </p:nvSpPr>
        <p:spPr>
          <a:xfrm>
            <a:off x="3064298" y="454513"/>
            <a:ext cx="6586560" cy="1532334"/>
          </a:xfrm>
          <a:prstGeom prst="round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Miután József és </a:t>
            </a:r>
            <a:r>
              <a:rPr lang="hu-HU" sz="2800" smtClean="0"/>
              <a:t>Mária </a:t>
            </a:r>
            <a:r>
              <a:rPr lang="hu-HU" sz="2800" smtClean="0"/>
              <a:t>hálát </a:t>
            </a:r>
            <a:r>
              <a:rPr lang="hu-HU" sz="2800" dirty="0" smtClean="0"/>
              <a:t>adtak Istennek elsőszülött fiúgyermekükért, hazamennek Názáretbe.</a:t>
            </a:r>
            <a:endParaRPr lang="hu-HU" sz="2800" dirty="0"/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 rotWithShape="1">
          <a:blip r:embed="rId4"/>
          <a:srcRect l="17892" r="1" b="29451"/>
          <a:stretch/>
        </p:blipFill>
        <p:spPr>
          <a:xfrm flipH="1">
            <a:off x="8519131" y="5378374"/>
            <a:ext cx="3223690" cy="1744319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57552"/>
          <a:stretch>
            <a:fillRect/>
          </a:stretch>
        </p:blipFill>
        <p:spPr>
          <a:xfrm>
            <a:off x="6920921" y="2607543"/>
            <a:ext cx="5459874" cy="4370772"/>
          </a:xfrm>
          <a:custGeom>
            <a:avLst/>
            <a:gdLst>
              <a:gd name="connsiteX0" fmla="*/ 0 w 5483624"/>
              <a:gd name="connsiteY0" fmla="*/ 0 h 5779509"/>
              <a:gd name="connsiteX1" fmla="*/ 5483624 w 5483624"/>
              <a:gd name="connsiteY1" fmla="*/ 0 h 5779509"/>
              <a:gd name="connsiteX2" fmla="*/ 5483624 w 5483624"/>
              <a:gd name="connsiteY2" fmla="*/ 5779509 h 5779509"/>
              <a:gd name="connsiteX3" fmla="*/ 64055 w 5483624"/>
              <a:gd name="connsiteY3" fmla="*/ 5779509 h 5779509"/>
              <a:gd name="connsiteX4" fmla="*/ 64055 w 5483624"/>
              <a:gd name="connsiteY4" fmla="*/ 3232683 h 5779509"/>
              <a:gd name="connsiteX5" fmla="*/ 0 w 5483624"/>
              <a:gd name="connsiteY5" fmla="*/ 3232683 h 5779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3624" h="5779509">
                <a:moveTo>
                  <a:pt x="0" y="0"/>
                </a:moveTo>
                <a:lnTo>
                  <a:pt x="5483624" y="0"/>
                </a:lnTo>
                <a:lnTo>
                  <a:pt x="5483624" y="5779509"/>
                </a:lnTo>
                <a:lnTo>
                  <a:pt x="64055" y="5779509"/>
                </a:lnTo>
                <a:lnTo>
                  <a:pt x="64055" y="3232683"/>
                </a:lnTo>
                <a:lnTo>
                  <a:pt x="0" y="3232683"/>
                </a:lnTo>
                <a:close/>
              </a:path>
            </a:pathLst>
          </a:custGeom>
        </p:spPr>
      </p:pic>
      <p:sp>
        <p:nvSpPr>
          <p:cNvPr id="28" name="Szövegdoboz 27"/>
          <p:cNvSpPr txBox="1">
            <a:spLocks/>
          </p:cNvSpPr>
          <p:nvPr/>
        </p:nvSpPr>
        <p:spPr>
          <a:xfrm>
            <a:off x="2650319" y="2626347"/>
            <a:ext cx="7096170" cy="2607649"/>
          </a:xfrm>
          <a:prstGeom prst="roundRect">
            <a:avLst/>
          </a:prstGeom>
          <a:solidFill>
            <a:srgbClr val="1177BF"/>
          </a:solidFill>
          <a:effectLst/>
        </p:spPr>
        <p:txBody>
          <a:bodyPr wrap="square" rtlCol="0">
            <a:no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A két idős ember felismerte, hogy Jézus a megígért Üdvözítő.</a:t>
            </a:r>
          </a:p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Nemcsak Simeon és Anna számára, hanem mindenki számára, aki hisz Benne.</a:t>
            </a:r>
          </a:p>
          <a:p>
            <a:pPr algn="ctr"/>
            <a:endParaRPr lang="hu-HU" sz="3200" dirty="0" smtClean="0">
              <a:solidFill>
                <a:schemeClr val="bg1"/>
              </a:solidFill>
            </a:endParaRPr>
          </a:p>
          <a:p>
            <a:pPr algn="ctr"/>
            <a:endParaRPr lang="hu-HU" sz="3200" dirty="0" smtClean="0">
              <a:solidFill>
                <a:schemeClr val="bg1"/>
              </a:solidFill>
            </a:endParaRPr>
          </a:p>
          <a:p>
            <a:pPr algn="ctr"/>
            <a:endParaRPr lang="hu-HU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5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2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1994098" y="914200"/>
            <a:ext cx="2415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Tudod-e?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-14324" y="888987"/>
            <a:ext cx="1160736" cy="647700"/>
          </a:xfrm>
          <a:prstGeom prst="rect">
            <a:avLst/>
          </a:prstGeom>
          <a:solidFill>
            <a:srgbClr val="D52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4409752" y="760313"/>
            <a:ext cx="778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Izráel népe hosszú ideig várta az Istentől megígért szabadító megérkezését.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17054" y="3244151"/>
            <a:ext cx="11557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Isten Jézusban jött el a földre, hogy megmutassa szabadító hatalmát és szeretetét.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17053" y="5250935"/>
            <a:ext cx="11727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Karácsonykor Jézus születésére, az ígéret beteljesedésére emlékezünk.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619661" y="6858000"/>
            <a:ext cx="55179" cy="1171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031" y="-782582"/>
            <a:ext cx="1914655" cy="1849164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2" y="0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3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00222 -0.92593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4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0" grpId="0"/>
      <p:bldP spid="12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086" y="-171588"/>
            <a:ext cx="7531828" cy="7274202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2237542" y="488403"/>
            <a:ext cx="7716916" cy="84293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400" dirty="0" smtClean="0">
                <a:solidFill>
                  <a:schemeClr val="accent2">
                    <a:lumMod val="75000"/>
                  </a:schemeClr>
                </a:solidFill>
              </a:rPr>
              <a:t>Tanuld meg az aranymondást!</a:t>
            </a:r>
            <a:endParaRPr lang="hu-HU" sz="3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2581275" y="2038350"/>
            <a:ext cx="7029450" cy="260985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rgbClr val="FFC000"/>
                </a:solidFill>
              </a:rPr>
              <a:t>„Várom az Urat, </a:t>
            </a:r>
          </a:p>
          <a:p>
            <a:pPr algn="ctr"/>
            <a:r>
              <a:rPr lang="hu-HU" sz="4000" dirty="0" smtClean="0">
                <a:solidFill>
                  <a:srgbClr val="FFC000"/>
                </a:solidFill>
              </a:rPr>
              <a:t>várja a lelkem,</a:t>
            </a:r>
          </a:p>
          <a:p>
            <a:pPr algn="ctr"/>
            <a:r>
              <a:rPr lang="hu-HU" sz="4000" dirty="0" smtClean="0">
                <a:solidFill>
                  <a:srgbClr val="FFC000"/>
                </a:solidFill>
              </a:rPr>
              <a:t>és bízom ígéretében.”</a:t>
            </a:r>
          </a:p>
          <a:p>
            <a:pPr algn="ctr"/>
            <a:r>
              <a:rPr lang="hu-HU" sz="4000" dirty="0" smtClean="0">
                <a:solidFill>
                  <a:srgbClr val="FFC000"/>
                </a:solidFill>
              </a:rPr>
              <a:t>Zsolt 130,5</a:t>
            </a:r>
            <a:endParaRPr lang="hu-HU" sz="4000" dirty="0">
              <a:solidFill>
                <a:srgbClr val="FFC000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8" b="100000" l="43096" r="93724">
                        <a14:foregroundMark x1="76360" y1="41468" x2="84937" y2="32935"/>
                        <a14:foregroundMark x1="84937" y1="32935" x2="84937" y2="32935"/>
                        <a14:backgroundMark x1="45084" y1="45392" x2="53556" y2="99147"/>
                        <a14:backgroundMark x1="47280" y1="36007" x2="51255" y2="33106"/>
                        <a14:backgroundMark x1="63912" y1="21160" x2="89331" y2="17406"/>
                        <a14:backgroundMark x1="56590" y1="60068" x2="55962" y2="67406"/>
                        <a14:backgroundMark x1="77197" y1="46075" x2="73222" y2="35495"/>
                        <a14:backgroundMark x1="71548" y1="51365" x2="76255" y2="45051"/>
                        <a14:backgroundMark x1="75314" y1="40785" x2="75314" y2="40785"/>
                        <a14:backgroundMark x1="75209" y1="40956" x2="73117" y2="39078"/>
                        <a14:backgroundMark x1="72594" y1="38908" x2="72594" y2="38908"/>
                        <a14:backgroundMark x1="72699" y1="38908" x2="72699" y2="38908"/>
                        <a14:backgroundMark x1="46967" y1="48464" x2="49686" y2="52389"/>
                        <a14:backgroundMark x1="82741" y1="24744" x2="82845" y2="21843"/>
                      </a14:backgroundRemoval>
                    </a14:imgEffect>
                  </a14:imgLayer>
                </a14:imgProps>
              </a:ext>
            </a:extLst>
          </a:blip>
          <a:srcRect l="43717" t="23243" b="8127"/>
          <a:stretch/>
        </p:blipFill>
        <p:spPr>
          <a:xfrm>
            <a:off x="7772400" y="3198915"/>
            <a:ext cx="4895463" cy="365908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8" b="100000" l="5858" r="44874"/>
                    </a14:imgEffect>
                  </a14:imgLayer>
                </a14:imgProps>
              </a:ext>
            </a:extLst>
          </a:blip>
          <a:srcRect l="8650" t="27750" r="53494" b="9254"/>
          <a:stretch/>
        </p:blipFill>
        <p:spPr>
          <a:xfrm>
            <a:off x="-475863" y="2959418"/>
            <a:ext cx="3822035" cy="3898583"/>
          </a:xfrm>
          <a:prstGeom prst="rect">
            <a:avLst/>
          </a:prstGeom>
        </p:spPr>
      </p:pic>
      <p:sp>
        <p:nvSpPr>
          <p:cNvPr id="11" name="Lekerekített téglalap 10"/>
          <p:cNvSpPr/>
          <p:nvPr/>
        </p:nvSpPr>
        <p:spPr>
          <a:xfrm>
            <a:off x="2330086" y="5355214"/>
            <a:ext cx="7716916" cy="12820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Mit gondolsz, hogy hogyan kapcsolódik az aranymondás Simeon és Anna történetéhez?</a:t>
            </a:r>
          </a:p>
          <a:p>
            <a:pPr algn="ctr"/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Beszéljétek meg a választ!</a:t>
            </a:r>
            <a:endParaRPr lang="hu-H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38908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4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C0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72219" cy="1360376"/>
          </a:xfrm>
          <a:prstGeom prst="rect">
            <a:avLst/>
          </a:prstGeom>
          <a:solidFill>
            <a:srgbClr val="DA2056"/>
          </a:solidFill>
        </p:spPr>
      </p:pic>
      <p:sp>
        <p:nvSpPr>
          <p:cNvPr id="2" name="Szövegdoboz 1"/>
          <p:cNvSpPr txBox="1"/>
          <p:nvPr/>
        </p:nvSpPr>
        <p:spPr>
          <a:xfrm>
            <a:off x="1372218" y="10386"/>
            <a:ext cx="10819782" cy="13363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 rtlCol="0">
            <a:no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Kattints a hangszóróra, és énekeld el az éneket!</a:t>
            </a:r>
          </a:p>
          <a:p>
            <a:r>
              <a:rPr lang="hu-HU" sz="2000" dirty="0" smtClean="0">
                <a:solidFill>
                  <a:schemeClr val="bg1"/>
                </a:solidFill>
              </a:rPr>
              <a:t>Ez a Református Énekeskönyv 328. dicsérete.</a:t>
            </a:r>
          </a:p>
          <a:p>
            <a:r>
              <a:rPr lang="hu-HU" sz="2000" dirty="0" smtClean="0">
                <a:solidFill>
                  <a:schemeClr val="bg1"/>
                </a:solidFill>
              </a:rPr>
              <a:t>Most csak az 1., az 5. és a 6. versszakot énekeljük.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46697"/>
            <a:ext cx="6897456" cy="551829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6"/>
          <a:srcRect t="60506"/>
          <a:stretch/>
        </p:blipFill>
        <p:spPr>
          <a:xfrm>
            <a:off x="7402784" y="3662197"/>
            <a:ext cx="4378844" cy="3195803"/>
          </a:xfrm>
          <a:prstGeom prst="rect">
            <a:avLst/>
          </a:prstGeom>
        </p:spPr>
      </p:pic>
      <p:pic>
        <p:nvPicPr>
          <p:cNvPr id="8" name="Jöjjetek Krisztust dicsérni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77655" y="78714"/>
            <a:ext cx="1349991" cy="1349991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7853062" y="1945286"/>
            <a:ext cx="3424303" cy="1200329"/>
          </a:xfrm>
          <a:prstGeom prst="rect">
            <a:avLst/>
          </a:prstGeom>
          <a:solidFill>
            <a:srgbClr val="E691AB"/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A történetben hálát adott Mária, József, Simeon és Anna is. 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7402784" y="1673393"/>
            <a:ext cx="4432827" cy="1569660"/>
          </a:xfrm>
          <a:prstGeom prst="rect">
            <a:avLst/>
          </a:prstGeom>
          <a:solidFill>
            <a:srgbClr val="E691AB"/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Gondold át, hogy az 5. versszak hogyan kapcsolódik Simeon és Anna történetéhez!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Ha átgondoltad, kattints ide!</a:t>
            </a:r>
          </a:p>
        </p:txBody>
      </p:sp>
    </p:spTree>
    <p:extLst>
      <p:ext uri="{BB962C8B-B14F-4D97-AF65-F5344CB8AC3E}">
        <p14:creationId xmlns:p14="http://schemas.microsoft.com/office/powerpoint/2010/main" val="301899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CE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solidFill>
            <a:srgbClr val="12886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digitális </a:t>
            </a:r>
            <a:r>
              <a:rPr lang="hu-HU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hittanórára!</a:t>
            </a:r>
            <a:endParaRPr lang="hu-HU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8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E2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C0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/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2000" dirty="0">
                <a:solidFill>
                  <a:srgbClr val="26E2A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52258" y="-1185276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26E2A3"/>
                  </a:solidFill>
                  <a:cs typeface="Arial" panose="020B0604020202020204" pitchFamily="34" charset="0"/>
                </a:rPr>
                <a:t>Kedves Szülők!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26E2A3"/>
                  </a:solidFill>
                  <a:cs typeface="Arial" panose="020B0604020202020204" pitchFamily="34" charset="0"/>
                </a:rPr>
                <a:t>Köszönjük </a:t>
              </a:r>
              <a:r>
                <a:rPr lang="hu-HU" altLang="hu-HU" sz="2800" dirty="0" smtClean="0">
                  <a:solidFill>
                    <a:srgbClr val="26E2A3"/>
                  </a:solidFill>
                  <a:cs typeface="Arial" panose="020B0604020202020204" pitchFamily="34" charset="0"/>
                </a:rPr>
                <a:t>a segítségüket</a:t>
              </a:r>
              <a:r>
                <a:rPr lang="hu-HU" altLang="hu-HU" sz="2800" dirty="0">
                  <a:solidFill>
                    <a:srgbClr val="26E2A3"/>
                  </a:solidFill>
                  <a:cs typeface="Arial" panose="020B0604020202020204" pitchFamily="34" charset="0"/>
                </a:rPr>
                <a:t>!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26E2A3"/>
                  </a:solidFill>
                  <a:cs typeface="Arial" panose="020B0604020202020204" pitchFamily="34" charset="0"/>
                </a:rPr>
                <a:t>Isten áldását </a:t>
              </a:r>
              <a:r>
                <a:rPr lang="hu-HU" altLang="hu-HU" sz="2800" dirty="0" smtClean="0">
                  <a:solidFill>
                    <a:srgbClr val="26E2A3"/>
                  </a:solidFill>
                  <a:cs typeface="Arial" panose="020B0604020202020204" pitchFamily="34" charset="0"/>
                </a:rPr>
                <a:t>kívánjuk ezzel </a:t>
              </a:r>
              <a:r>
                <a:rPr lang="hu-HU" altLang="hu-HU" sz="2800" dirty="0">
                  <a:solidFill>
                    <a:srgbClr val="26E2A3"/>
                  </a:solidFill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5B9BD5"/>
              </a:buClr>
              <a:buFont typeface="Wingdings 3" panose="05040102010807070707" pitchFamily="18" charset="2"/>
              <a:buNone/>
            </a:pPr>
            <a:r>
              <a:rPr lang="hu-HU" sz="4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prstClr val="white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prstClr val="white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prstClr val="white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257494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C0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128861"/>
          </a:soli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7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C0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72219" cy="1360376"/>
          </a:xfrm>
          <a:prstGeom prst="rect">
            <a:avLst/>
          </a:prstGeom>
          <a:solidFill>
            <a:srgbClr val="DA2056"/>
          </a:solidFill>
        </p:spPr>
      </p:pic>
      <p:sp>
        <p:nvSpPr>
          <p:cNvPr id="2" name="Szövegdoboz 1"/>
          <p:cNvSpPr txBox="1"/>
          <p:nvPr/>
        </p:nvSpPr>
        <p:spPr>
          <a:xfrm>
            <a:off x="1372218" y="10386"/>
            <a:ext cx="10819782" cy="1336312"/>
          </a:xfrm>
          <a:prstGeom prst="rect">
            <a:avLst/>
          </a:prstGeom>
          <a:solidFill>
            <a:srgbClr val="128861"/>
          </a:solidFill>
          <a:effectLst/>
        </p:spPr>
        <p:txBody>
          <a:bodyPr wrap="square" rtlCol="0">
            <a:no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Kattints a hangszóróra, és énekeld el az éneket!</a:t>
            </a:r>
          </a:p>
          <a:p>
            <a:r>
              <a:rPr lang="hu-HU" sz="2000" dirty="0" smtClean="0">
                <a:solidFill>
                  <a:schemeClr val="bg1"/>
                </a:solidFill>
              </a:rPr>
              <a:t>Ez a Református Énekeskönyv 328. dicsérete.</a:t>
            </a:r>
          </a:p>
          <a:p>
            <a:r>
              <a:rPr lang="hu-HU" sz="2000" dirty="0" smtClean="0">
                <a:solidFill>
                  <a:schemeClr val="bg1"/>
                </a:solidFill>
              </a:rPr>
              <a:t>Most csak az 1., az 5. és a 6. versszakot énekeljük.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46697"/>
            <a:ext cx="6897456" cy="551829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6"/>
          <a:srcRect t="60506"/>
          <a:stretch/>
        </p:blipFill>
        <p:spPr>
          <a:xfrm>
            <a:off x="7524506" y="1346697"/>
            <a:ext cx="4027435" cy="2939335"/>
          </a:xfrm>
          <a:prstGeom prst="rect">
            <a:avLst/>
          </a:prstGeom>
        </p:spPr>
      </p:pic>
      <p:pic>
        <p:nvPicPr>
          <p:cNvPr id="8" name="Jöjjetek Krisztust dicsérni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77655" y="78714"/>
            <a:ext cx="1349991" cy="1349991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8485794" y="5717435"/>
            <a:ext cx="1514051" cy="646331"/>
          </a:xfrm>
          <a:prstGeom prst="rect">
            <a:avLst/>
          </a:prstGeom>
          <a:solidFill>
            <a:srgbClr val="F8C9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Jézus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7524506" y="4563273"/>
            <a:ext cx="4027435" cy="2308324"/>
          </a:xfrm>
          <a:prstGeom prst="rect">
            <a:avLst/>
          </a:prstGeom>
          <a:solidFill>
            <a:srgbClr val="128861"/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Olvasd el az ének szövegét. Gondolkozz el! 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Ki az a „drága Gyermek”, </a:t>
            </a:r>
            <a:r>
              <a:rPr lang="hu-HU" sz="2400" dirty="0">
                <a:solidFill>
                  <a:schemeClr val="bg1"/>
                </a:solidFill>
              </a:rPr>
              <a:t>A</a:t>
            </a:r>
            <a:r>
              <a:rPr lang="hu-HU" sz="2400" dirty="0" smtClean="0">
                <a:solidFill>
                  <a:schemeClr val="bg1"/>
                </a:solidFill>
              </a:rPr>
              <a:t>kiről az ének szól?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A válasz ellenőrzéséhez kattints ide!</a:t>
            </a:r>
          </a:p>
        </p:txBody>
      </p:sp>
    </p:spTree>
    <p:extLst>
      <p:ext uri="{BB962C8B-B14F-4D97-AF65-F5344CB8AC3E}">
        <p14:creationId xmlns:p14="http://schemas.microsoft.com/office/powerpoint/2010/main" val="410426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Kép 4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040" y="1173932"/>
            <a:ext cx="1914655" cy="1849164"/>
          </a:xfrm>
          <a:prstGeom prst="rect">
            <a:avLst/>
          </a:prstGeom>
        </p:spPr>
      </p:pic>
      <p:pic>
        <p:nvPicPr>
          <p:cNvPr id="290" name="Kép 2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859" y="3118974"/>
            <a:ext cx="1914655" cy="1849164"/>
          </a:xfrm>
          <a:prstGeom prst="rect">
            <a:avLst/>
          </a:prstGeom>
        </p:spPr>
      </p:pic>
      <p:pic>
        <p:nvPicPr>
          <p:cNvPr id="286" name="Kép 2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4746" y="564613"/>
            <a:ext cx="5314902" cy="5133106"/>
          </a:xfrm>
          <a:prstGeom prst="rect">
            <a:avLst/>
          </a:prstGeom>
        </p:spPr>
      </p:pic>
      <p:sp>
        <p:nvSpPr>
          <p:cNvPr id="128" name="Szövegdoboz 127"/>
          <p:cNvSpPr txBox="1"/>
          <p:nvPr/>
        </p:nvSpPr>
        <p:spPr>
          <a:xfrm>
            <a:off x="3053580" y="111560"/>
            <a:ext cx="74110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Nézd meg a képet! Emlékszel, hogy kik ezek az emberek?</a:t>
            </a:r>
          </a:p>
          <a:p>
            <a:r>
              <a:rPr lang="hu-HU" sz="2800" dirty="0" smtClean="0"/>
              <a:t>Ha mind a 3 név eszedbe jut, kattints a képre!</a:t>
            </a:r>
          </a:p>
        </p:txBody>
      </p:sp>
      <p:pic>
        <p:nvPicPr>
          <p:cNvPr id="171" name="Kép 1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858" y="5066429"/>
            <a:ext cx="1914655" cy="1849164"/>
          </a:xfrm>
          <a:prstGeom prst="rect">
            <a:avLst/>
          </a:prstGeom>
        </p:spPr>
      </p:pic>
      <p:grpSp>
        <p:nvGrpSpPr>
          <p:cNvPr id="200" name="ez"/>
          <p:cNvGrpSpPr/>
          <p:nvPr/>
        </p:nvGrpSpPr>
        <p:grpSpPr>
          <a:xfrm>
            <a:off x="8707981" y="2098514"/>
            <a:ext cx="2670447" cy="5328977"/>
            <a:chOff x="878339" y="1190977"/>
            <a:chExt cx="3630173" cy="6928985"/>
          </a:xfrm>
        </p:grpSpPr>
        <p:sp>
          <p:nvSpPr>
            <p:cNvPr id="201" name="Szabadkézi sokszög 200"/>
            <p:cNvSpPr/>
            <p:nvPr/>
          </p:nvSpPr>
          <p:spPr>
            <a:xfrm rot="11487842">
              <a:off x="2388299" y="3076914"/>
              <a:ext cx="1128493" cy="2666426"/>
            </a:xfrm>
            <a:custGeom>
              <a:avLst/>
              <a:gdLst>
                <a:gd name="connsiteX0" fmla="*/ 150209 w 1310445"/>
                <a:gd name="connsiteY0" fmla="*/ 1336375 h 1338181"/>
                <a:gd name="connsiteX1" fmla="*/ 417636 w 1310445"/>
                <a:gd name="connsiteY1" fmla="*/ 1087294 h 1338181"/>
                <a:gd name="connsiteX2" fmla="*/ 487599 w 1310445"/>
                <a:gd name="connsiteY2" fmla="*/ 538999 h 1338181"/>
                <a:gd name="connsiteX3" fmla="*/ 513675 w 1310445"/>
                <a:gd name="connsiteY3" fmla="*/ 548152 h 1338181"/>
                <a:gd name="connsiteX4" fmla="*/ 947381 w 1310445"/>
                <a:gd name="connsiteY4" fmla="*/ 670880 h 1338181"/>
                <a:gd name="connsiteX5" fmla="*/ 1300606 w 1310445"/>
                <a:gd name="connsiteY5" fmla="*/ 648061 h 1338181"/>
                <a:gd name="connsiteX6" fmla="*/ 1125070 w 1310445"/>
                <a:gd name="connsiteY6" fmla="*/ 360402 h 1338181"/>
                <a:gd name="connsiteX7" fmla="*/ 510257 w 1310445"/>
                <a:gd name="connsiteY7" fmla="*/ 106407 h 1338181"/>
                <a:gd name="connsiteX8" fmla="*/ 504718 w 1310445"/>
                <a:gd name="connsiteY8" fmla="*/ 97732 h 1338181"/>
                <a:gd name="connsiteX9" fmla="*/ 389185 w 1310445"/>
                <a:gd name="connsiteY9" fmla="*/ 40840 h 1338181"/>
                <a:gd name="connsiteX10" fmla="*/ 340789 w 1310445"/>
                <a:gd name="connsiteY10" fmla="*/ 36396 h 1338181"/>
                <a:gd name="connsiteX11" fmla="*/ 252691 w 1310445"/>
                <a:gd name="connsiteY11" fmla="*/ 0 h 1338181"/>
                <a:gd name="connsiteX12" fmla="*/ 113738 w 1310445"/>
                <a:gd name="connsiteY12" fmla="*/ 90481 h 1338181"/>
                <a:gd name="connsiteX13" fmla="*/ 105336 w 1310445"/>
                <a:gd name="connsiteY13" fmla="*/ 110825 h 1338181"/>
                <a:gd name="connsiteX14" fmla="*/ 74822 w 1310445"/>
                <a:gd name="connsiteY14" fmla="*/ 144387 h 1338181"/>
                <a:gd name="connsiteX15" fmla="*/ 7833 w 1310445"/>
                <a:gd name="connsiteY15" fmla="*/ 1003680 h 1338181"/>
                <a:gd name="connsiteX16" fmla="*/ 150209 w 1310445"/>
                <a:gd name="connsiteY16" fmla="*/ 1336375 h 1338181"/>
                <a:gd name="connsiteX0" fmla="*/ 150209 w 1310445"/>
                <a:gd name="connsiteY0" fmla="*/ 1336375 h 1338181"/>
                <a:gd name="connsiteX1" fmla="*/ 417636 w 1310445"/>
                <a:gd name="connsiteY1" fmla="*/ 1087294 h 1338181"/>
                <a:gd name="connsiteX2" fmla="*/ 487599 w 1310445"/>
                <a:gd name="connsiteY2" fmla="*/ 538999 h 1338181"/>
                <a:gd name="connsiteX3" fmla="*/ 448764 w 1310445"/>
                <a:gd name="connsiteY3" fmla="*/ 440361 h 1338181"/>
                <a:gd name="connsiteX4" fmla="*/ 947381 w 1310445"/>
                <a:gd name="connsiteY4" fmla="*/ 670880 h 1338181"/>
                <a:gd name="connsiteX5" fmla="*/ 1300606 w 1310445"/>
                <a:gd name="connsiteY5" fmla="*/ 648061 h 1338181"/>
                <a:gd name="connsiteX6" fmla="*/ 1125070 w 1310445"/>
                <a:gd name="connsiteY6" fmla="*/ 360402 h 1338181"/>
                <a:gd name="connsiteX7" fmla="*/ 510257 w 1310445"/>
                <a:gd name="connsiteY7" fmla="*/ 106407 h 1338181"/>
                <a:gd name="connsiteX8" fmla="*/ 504718 w 1310445"/>
                <a:gd name="connsiteY8" fmla="*/ 97732 h 1338181"/>
                <a:gd name="connsiteX9" fmla="*/ 389185 w 1310445"/>
                <a:gd name="connsiteY9" fmla="*/ 40840 h 1338181"/>
                <a:gd name="connsiteX10" fmla="*/ 340789 w 1310445"/>
                <a:gd name="connsiteY10" fmla="*/ 36396 h 1338181"/>
                <a:gd name="connsiteX11" fmla="*/ 252691 w 1310445"/>
                <a:gd name="connsiteY11" fmla="*/ 0 h 1338181"/>
                <a:gd name="connsiteX12" fmla="*/ 113738 w 1310445"/>
                <a:gd name="connsiteY12" fmla="*/ 90481 h 1338181"/>
                <a:gd name="connsiteX13" fmla="*/ 105336 w 1310445"/>
                <a:gd name="connsiteY13" fmla="*/ 110825 h 1338181"/>
                <a:gd name="connsiteX14" fmla="*/ 74822 w 1310445"/>
                <a:gd name="connsiteY14" fmla="*/ 144387 h 1338181"/>
                <a:gd name="connsiteX15" fmla="*/ 7833 w 1310445"/>
                <a:gd name="connsiteY15" fmla="*/ 1003680 h 1338181"/>
                <a:gd name="connsiteX16" fmla="*/ 150209 w 1310445"/>
                <a:gd name="connsiteY16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504718 w 1329063"/>
                <a:gd name="connsiteY8" fmla="*/ 97732 h 1338181"/>
                <a:gd name="connsiteX9" fmla="*/ 389185 w 1329063"/>
                <a:gd name="connsiteY9" fmla="*/ 40840 h 1338181"/>
                <a:gd name="connsiteX10" fmla="*/ 340789 w 1329063"/>
                <a:gd name="connsiteY10" fmla="*/ 36396 h 1338181"/>
                <a:gd name="connsiteX11" fmla="*/ 252691 w 1329063"/>
                <a:gd name="connsiteY11" fmla="*/ 0 h 1338181"/>
                <a:gd name="connsiteX12" fmla="*/ 113738 w 1329063"/>
                <a:gd name="connsiteY12" fmla="*/ 90481 h 1338181"/>
                <a:gd name="connsiteX13" fmla="*/ 105336 w 1329063"/>
                <a:gd name="connsiteY13" fmla="*/ 110825 h 1338181"/>
                <a:gd name="connsiteX14" fmla="*/ 74822 w 1329063"/>
                <a:gd name="connsiteY14" fmla="*/ 144387 h 1338181"/>
                <a:gd name="connsiteX15" fmla="*/ 7833 w 1329063"/>
                <a:gd name="connsiteY15" fmla="*/ 1003680 h 1338181"/>
                <a:gd name="connsiteX16" fmla="*/ 150209 w 1329063"/>
                <a:gd name="connsiteY16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504718 w 1329063"/>
                <a:gd name="connsiteY8" fmla="*/ 97732 h 1338181"/>
                <a:gd name="connsiteX9" fmla="*/ 340789 w 1329063"/>
                <a:gd name="connsiteY9" fmla="*/ 36396 h 1338181"/>
                <a:gd name="connsiteX10" fmla="*/ 252691 w 1329063"/>
                <a:gd name="connsiteY10" fmla="*/ 0 h 1338181"/>
                <a:gd name="connsiteX11" fmla="*/ 113738 w 1329063"/>
                <a:gd name="connsiteY11" fmla="*/ 90481 h 1338181"/>
                <a:gd name="connsiteX12" fmla="*/ 105336 w 1329063"/>
                <a:gd name="connsiteY12" fmla="*/ 110825 h 1338181"/>
                <a:gd name="connsiteX13" fmla="*/ 74822 w 1329063"/>
                <a:gd name="connsiteY13" fmla="*/ 144387 h 1338181"/>
                <a:gd name="connsiteX14" fmla="*/ 7833 w 1329063"/>
                <a:gd name="connsiteY14" fmla="*/ 1003680 h 1338181"/>
                <a:gd name="connsiteX15" fmla="*/ 150209 w 1329063"/>
                <a:gd name="connsiteY15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504718 w 1329063"/>
                <a:gd name="connsiteY8" fmla="*/ 97732 h 1338181"/>
                <a:gd name="connsiteX9" fmla="*/ 252691 w 1329063"/>
                <a:gd name="connsiteY9" fmla="*/ 0 h 1338181"/>
                <a:gd name="connsiteX10" fmla="*/ 113738 w 1329063"/>
                <a:gd name="connsiteY10" fmla="*/ 90481 h 1338181"/>
                <a:gd name="connsiteX11" fmla="*/ 105336 w 1329063"/>
                <a:gd name="connsiteY11" fmla="*/ 110825 h 1338181"/>
                <a:gd name="connsiteX12" fmla="*/ 74822 w 1329063"/>
                <a:gd name="connsiteY12" fmla="*/ 144387 h 1338181"/>
                <a:gd name="connsiteX13" fmla="*/ 7833 w 1329063"/>
                <a:gd name="connsiteY13" fmla="*/ 1003680 h 1338181"/>
                <a:gd name="connsiteX14" fmla="*/ 150209 w 1329063"/>
                <a:gd name="connsiteY14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252691 w 1329063"/>
                <a:gd name="connsiteY8" fmla="*/ 0 h 1338181"/>
                <a:gd name="connsiteX9" fmla="*/ 113738 w 1329063"/>
                <a:gd name="connsiteY9" fmla="*/ 90481 h 1338181"/>
                <a:gd name="connsiteX10" fmla="*/ 105336 w 1329063"/>
                <a:gd name="connsiteY10" fmla="*/ 110825 h 1338181"/>
                <a:gd name="connsiteX11" fmla="*/ 74822 w 1329063"/>
                <a:gd name="connsiteY11" fmla="*/ 144387 h 1338181"/>
                <a:gd name="connsiteX12" fmla="*/ 7833 w 1329063"/>
                <a:gd name="connsiteY12" fmla="*/ 1003680 h 1338181"/>
                <a:gd name="connsiteX13" fmla="*/ 150209 w 1329063"/>
                <a:gd name="connsiteY13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252691 w 1329063"/>
                <a:gd name="connsiteY7" fmla="*/ 0 h 1338181"/>
                <a:gd name="connsiteX8" fmla="*/ 113738 w 1329063"/>
                <a:gd name="connsiteY8" fmla="*/ 90481 h 1338181"/>
                <a:gd name="connsiteX9" fmla="*/ 105336 w 1329063"/>
                <a:gd name="connsiteY9" fmla="*/ 110825 h 1338181"/>
                <a:gd name="connsiteX10" fmla="*/ 74822 w 1329063"/>
                <a:gd name="connsiteY10" fmla="*/ 144387 h 1338181"/>
                <a:gd name="connsiteX11" fmla="*/ 7833 w 1329063"/>
                <a:gd name="connsiteY11" fmla="*/ 1003680 h 1338181"/>
                <a:gd name="connsiteX12" fmla="*/ 150209 w 1329063"/>
                <a:gd name="connsiteY12" fmla="*/ 1336375 h 1338181"/>
                <a:gd name="connsiteX0" fmla="*/ 150209 w 1329063"/>
                <a:gd name="connsiteY0" fmla="*/ 1339182 h 1340988"/>
                <a:gd name="connsiteX1" fmla="*/ 417636 w 1329063"/>
                <a:gd name="connsiteY1" fmla="*/ 1090101 h 1340988"/>
                <a:gd name="connsiteX2" fmla="*/ 487599 w 1329063"/>
                <a:gd name="connsiteY2" fmla="*/ 541806 h 1340988"/>
                <a:gd name="connsiteX3" fmla="*/ 448764 w 1329063"/>
                <a:gd name="connsiteY3" fmla="*/ 443168 h 1340988"/>
                <a:gd name="connsiteX4" fmla="*/ 947381 w 1329063"/>
                <a:gd name="connsiteY4" fmla="*/ 673687 h 1340988"/>
                <a:gd name="connsiteX5" fmla="*/ 1300606 w 1329063"/>
                <a:gd name="connsiteY5" fmla="*/ 650868 h 1340988"/>
                <a:gd name="connsiteX6" fmla="*/ 1125070 w 1329063"/>
                <a:gd name="connsiteY6" fmla="*/ 363209 h 1340988"/>
                <a:gd name="connsiteX7" fmla="*/ 252691 w 1329063"/>
                <a:gd name="connsiteY7" fmla="*/ 2807 h 1340988"/>
                <a:gd name="connsiteX8" fmla="*/ 113738 w 1329063"/>
                <a:gd name="connsiteY8" fmla="*/ 93288 h 1340988"/>
                <a:gd name="connsiteX9" fmla="*/ 105336 w 1329063"/>
                <a:gd name="connsiteY9" fmla="*/ 113632 h 1340988"/>
                <a:gd name="connsiteX10" fmla="*/ 74822 w 1329063"/>
                <a:gd name="connsiteY10" fmla="*/ 147194 h 1340988"/>
                <a:gd name="connsiteX11" fmla="*/ 7833 w 1329063"/>
                <a:gd name="connsiteY11" fmla="*/ 1006487 h 1340988"/>
                <a:gd name="connsiteX12" fmla="*/ 150209 w 1329063"/>
                <a:gd name="connsiteY12" fmla="*/ 1339182 h 1340988"/>
                <a:gd name="connsiteX0" fmla="*/ 150209 w 1329063"/>
                <a:gd name="connsiteY0" fmla="*/ 1339182 h 1340988"/>
                <a:gd name="connsiteX1" fmla="*/ 417636 w 1329063"/>
                <a:gd name="connsiteY1" fmla="*/ 1090101 h 1340988"/>
                <a:gd name="connsiteX2" fmla="*/ 448764 w 1329063"/>
                <a:gd name="connsiteY2" fmla="*/ 443168 h 1340988"/>
                <a:gd name="connsiteX3" fmla="*/ 947381 w 1329063"/>
                <a:gd name="connsiteY3" fmla="*/ 673687 h 1340988"/>
                <a:gd name="connsiteX4" fmla="*/ 1300606 w 1329063"/>
                <a:gd name="connsiteY4" fmla="*/ 650868 h 1340988"/>
                <a:gd name="connsiteX5" fmla="*/ 1125070 w 1329063"/>
                <a:gd name="connsiteY5" fmla="*/ 363209 h 1340988"/>
                <a:gd name="connsiteX6" fmla="*/ 252691 w 1329063"/>
                <a:gd name="connsiteY6" fmla="*/ 2807 h 1340988"/>
                <a:gd name="connsiteX7" fmla="*/ 113738 w 1329063"/>
                <a:gd name="connsiteY7" fmla="*/ 93288 h 1340988"/>
                <a:gd name="connsiteX8" fmla="*/ 105336 w 1329063"/>
                <a:gd name="connsiteY8" fmla="*/ 113632 h 1340988"/>
                <a:gd name="connsiteX9" fmla="*/ 74822 w 1329063"/>
                <a:gd name="connsiteY9" fmla="*/ 147194 h 1340988"/>
                <a:gd name="connsiteX10" fmla="*/ 7833 w 1329063"/>
                <a:gd name="connsiteY10" fmla="*/ 1006487 h 1340988"/>
                <a:gd name="connsiteX11" fmla="*/ 150209 w 1329063"/>
                <a:gd name="connsiteY11" fmla="*/ 1339182 h 1340988"/>
                <a:gd name="connsiteX0" fmla="*/ 150209 w 1329063"/>
                <a:gd name="connsiteY0" fmla="*/ 1339182 h 1344420"/>
                <a:gd name="connsiteX1" fmla="*/ 417636 w 1329063"/>
                <a:gd name="connsiteY1" fmla="*/ 1090101 h 1344420"/>
                <a:gd name="connsiteX2" fmla="*/ 448764 w 1329063"/>
                <a:gd name="connsiteY2" fmla="*/ 443168 h 1344420"/>
                <a:gd name="connsiteX3" fmla="*/ 947381 w 1329063"/>
                <a:gd name="connsiteY3" fmla="*/ 673687 h 1344420"/>
                <a:gd name="connsiteX4" fmla="*/ 1300606 w 1329063"/>
                <a:gd name="connsiteY4" fmla="*/ 650868 h 1344420"/>
                <a:gd name="connsiteX5" fmla="*/ 1125070 w 1329063"/>
                <a:gd name="connsiteY5" fmla="*/ 363209 h 1344420"/>
                <a:gd name="connsiteX6" fmla="*/ 252691 w 1329063"/>
                <a:gd name="connsiteY6" fmla="*/ 2807 h 1344420"/>
                <a:gd name="connsiteX7" fmla="*/ 113738 w 1329063"/>
                <a:gd name="connsiteY7" fmla="*/ 93288 h 1344420"/>
                <a:gd name="connsiteX8" fmla="*/ 105336 w 1329063"/>
                <a:gd name="connsiteY8" fmla="*/ 113632 h 1344420"/>
                <a:gd name="connsiteX9" fmla="*/ 74822 w 1329063"/>
                <a:gd name="connsiteY9" fmla="*/ 147194 h 1344420"/>
                <a:gd name="connsiteX10" fmla="*/ 7833 w 1329063"/>
                <a:gd name="connsiteY10" fmla="*/ 1006487 h 1344420"/>
                <a:gd name="connsiteX11" fmla="*/ 150209 w 1329063"/>
                <a:gd name="connsiteY11" fmla="*/ 1339182 h 1344420"/>
                <a:gd name="connsiteX0" fmla="*/ 150209 w 1329063"/>
                <a:gd name="connsiteY0" fmla="*/ 1339182 h 1344420"/>
                <a:gd name="connsiteX1" fmla="*/ 417636 w 1329063"/>
                <a:gd name="connsiteY1" fmla="*/ 1090101 h 1344420"/>
                <a:gd name="connsiteX2" fmla="*/ 403413 w 1329063"/>
                <a:gd name="connsiteY2" fmla="*/ 412590 h 1344420"/>
                <a:gd name="connsiteX3" fmla="*/ 947381 w 1329063"/>
                <a:gd name="connsiteY3" fmla="*/ 673687 h 1344420"/>
                <a:gd name="connsiteX4" fmla="*/ 1300606 w 1329063"/>
                <a:gd name="connsiteY4" fmla="*/ 650868 h 1344420"/>
                <a:gd name="connsiteX5" fmla="*/ 1125070 w 1329063"/>
                <a:gd name="connsiteY5" fmla="*/ 363209 h 1344420"/>
                <a:gd name="connsiteX6" fmla="*/ 252691 w 1329063"/>
                <a:gd name="connsiteY6" fmla="*/ 2807 h 1344420"/>
                <a:gd name="connsiteX7" fmla="*/ 113738 w 1329063"/>
                <a:gd name="connsiteY7" fmla="*/ 93288 h 1344420"/>
                <a:gd name="connsiteX8" fmla="*/ 105336 w 1329063"/>
                <a:gd name="connsiteY8" fmla="*/ 113632 h 1344420"/>
                <a:gd name="connsiteX9" fmla="*/ 74822 w 1329063"/>
                <a:gd name="connsiteY9" fmla="*/ 147194 h 1344420"/>
                <a:gd name="connsiteX10" fmla="*/ 7833 w 1329063"/>
                <a:gd name="connsiteY10" fmla="*/ 1006487 h 1344420"/>
                <a:gd name="connsiteX11" fmla="*/ 150209 w 1329063"/>
                <a:gd name="connsiteY11" fmla="*/ 1339182 h 1344420"/>
                <a:gd name="connsiteX0" fmla="*/ 150209 w 1329063"/>
                <a:gd name="connsiteY0" fmla="*/ 1339182 h 1344420"/>
                <a:gd name="connsiteX1" fmla="*/ 417636 w 1329063"/>
                <a:gd name="connsiteY1" fmla="*/ 1090101 h 1344420"/>
                <a:gd name="connsiteX2" fmla="*/ 403413 w 1329063"/>
                <a:gd name="connsiteY2" fmla="*/ 412590 h 1344420"/>
                <a:gd name="connsiteX3" fmla="*/ 947381 w 1329063"/>
                <a:gd name="connsiteY3" fmla="*/ 673687 h 1344420"/>
                <a:gd name="connsiteX4" fmla="*/ 1300606 w 1329063"/>
                <a:gd name="connsiteY4" fmla="*/ 650868 h 1344420"/>
                <a:gd name="connsiteX5" fmla="*/ 1125070 w 1329063"/>
                <a:gd name="connsiteY5" fmla="*/ 363209 h 1344420"/>
                <a:gd name="connsiteX6" fmla="*/ 252691 w 1329063"/>
                <a:gd name="connsiteY6" fmla="*/ 2807 h 1344420"/>
                <a:gd name="connsiteX7" fmla="*/ 113738 w 1329063"/>
                <a:gd name="connsiteY7" fmla="*/ 93288 h 1344420"/>
                <a:gd name="connsiteX8" fmla="*/ 105336 w 1329063"/>
                <a:gd name="connsiteY8" fmla="*/ 113632 h 1344420"/>
                <a:gd name="connsiteX9" fmla="*/ 74822 w 1329063"/>
                <a:gd name="connsiteY9" fmla="*/ 147194 h 1344420"/>
                <a:gd name="connsiteX10" fmla="*/ 7833 w 1329063"/>
                <a:gd name="connsiteY10" fmla="*/ 1006487 h 1344420"/>
                <a:gd name="connsiteX11" fmla="*/ 150209 w 1329063"/>
                <a:gd name="connsiteY11" fmla="*/ 1339182 h 1344420"/>
                <a:gd name="connsiteX0" fmla="*/ 150209 w 1291587"/>
                <a:gd name="connsiteY0" fmla="*/ 1339182 h 1344420"/>
                <a:gd name="connsiteX1" fmla="*/ 417636 w 1291587"/>
                <a:gd name="connsiteY1" fmla="*/ 1090101 h 1344420"/>
                <a:gd name="connsiteX2" fmla="*/ 403413 w 1291587"/>
                <a:gd name="connsiteY2" fmla="*/ 412590 h 1344420"/>
                <a:gd name="connsiteX3" fmla="*/ 947381 w 1291587"/>
                <a:gd name="connsiteY3" fmla="*/ 673687 h 1344420"/>
                <a:gd name="connsiteX4" fmla="*/ 1253043 w 1291587"/>
                <a:gd name="connsiteY4" fmla="*/ 606147 h 1344420"/>
                <a:gd name="connsiteX5" fmla="*/ 1125070 w 1291587"/>
                <a:gd name="connsiteY5" fmla="*/ 363209 h 1344420"/>
                <a:gd name="connsiteX6" fmla="*/ 252691 w 1291587"/>
                <a:gd name="connsiteY6" fmla="*/ 2807 h 1344420"/>
                <a:gd name="connsiteX7" fmla="*/ 113738 w 1291587"/>
                <a:gd name="connsiteY7" fmla="*/ 93288 h 1344420"/>
                <a:gd name="connsiteX8" fmla="*/ 105336 w 1291587"/>
                <a:gd name="connsiteY8" fmla="*/ 113632 h 1344420"/>
                <a:gd name="connsiteX9" fmla="*/ 74822 w 1291587"/>
                <a:gd name="connsiteY9" fmla="*/ 147194 h 1344420"/>
                <a:gd name="connsiteX10" fmla="*/ 7833 w 1291587"/>
                <a:gd name="connsiteY10" fmla="*/ 1006487 h 1344420"/>
                <a:gd name="connsiteX11" fmla="*/ 150209 w 1291587"/>
                <a:gd name="connsiteY11" fmla="*/ 1339182 h 1344420"/>
                <a:gd name="connsiteX0" fmla="*/ 150209 w 1291587"/>
                <a:gd name="connsiteY0" fmla="*/ 1339182 h 1344420"/>
                <a:gd name="connsiteX1" fmla="*/ 417636 w 1291587"/>
                <a:gd name="connsiteY1" fmla="*/ 1090101 h 1344420"/>
                <a:gd name="connsiteX2" fmla="*/ 403413 w 1291587"/>
                <a:gd name="connsiteY2" fmla="*/ 412590 h 1344420"/>
                <a:gd name="connsiteX3" fmla="*/ 947381 w 1291587"/>
                <a:gd name="connsiteY3" fmla="*/ 673687 h 1344420"/>
                <a:gd name="connsiteX4" fmla="*/ 1253043 w 1291587"/>
                <a:gd name="connsiteY4" fmla="*/ 606147 h 1344420"/>
                <a:gd name="connsiteX5" fmla="*/ 1125070 w 1291587"/>
                <a:gd name="connsiteY5" fmla="*/ 363209 h 1344420"/>
                <a:gd name="connsiteX6" fmla="*/ 252691 w 1291587"/>
                <a:gd name="connsiteY6" fmla="*/ 2807 h 1344420"/>
                <a:gd name="connsiteX7" fmla="*/ 113738 w 1291587"/>
                <a:gd name="connsiteY7" fmla="*/ 93288 h 1344420"/>
                <a:gd name="connsiteX8" fmla="*/ 74822 w 1291587"/>
                <a:gd name="connsiteY8" fmla="*/ 147194 h 1344420"/>
                <a:gd name="connsiteX9" fmla="*/ 7833 w 1291587"/>
                <a:gd name="connsiteY9" fmla="*/ 1006487 h 1344420"/>
                <a:gd name="connsiteX10" fmla="*/ 150209 w 1291587"/>
                <a:gd name="connsiteY10" fmla="*/ 1339182 h 1344420"/>
                <a:gd name="connsiteX0" fmla="*/ 144784 w 1286162"/>
                <a:gd name="connsiteY0" fmla="*/ 1352760 h 1357998"/>
                <a:gd name="connsiteX1" fmla="*/ 412211 w 1286162"/>
                <a:gd name="connsiteY1" fmla="*/ 1103679 h 1357998"/>
                <a:gd name="connsiteX2" fmla="*/ 397988 w 1286162"/>
                <a:gd name="connsiteY2" fmla="*/ 426168 h 1357998"/>
                <a:gd name="connsiteX3" fmla="*/ 941956 w 1286162"/>
                <a:gd name="connsiteY3" fmla="*/ 687265 h 1357998"/>
                <a:gd name="connsiteX4" fmla="*/ 1247618 w 1286162"/>
                <a:gd name="connsiteY4" fmla="*/ 619725 h 1357998"/>
                <a:gd name="connsiteX5" fmla="*/ 1119645 w 1286162"/>
                <a:gd name="connsiteY5" fmla="*/ 376787 h 1357998"/>
                <a:gd name="connsiteX6" fmla="*/ 247266 w 1286162"/>
                <a:gd name="connsiteY6" fmla="*/ 16385 h 1357998"/>
                <a:gd name="connsiteX7" fmla="*/ 69397 w 1286162"/>
                <a:gd name="connsiteY7" fmla="*/ 160772 h 1357998"/>
                <a:gd name="connsiteX8" fmla="*/ 2408 w 1286162"/>
                <a:gd name="connsiteY8" fmla="*/ 1020065 h 1357998"/>
                <a:gd name="connsiteX9" fmla="*/ 144784 w 1286162"/>
                <a:gd name="connsiteY9" fmla="*/ 1352760 h 1357998"/>
                <a:gd name="connsiteX0" fmla="*/ 144784 w 1286162"/>
                <a:gd name="connsiteY0" fmla="*/ 1345044 h 1350282"/>
                <a:gd name="connsiteX1" fmla="*/ 412211 w 1286162"/>
                <a:gd name="connsiteY1" fmla="*/ 1095963 h 1350282"/>
                <a:gd name="connsiteX2" fmla="*/ 397988 w 1286162"/>
                <a:gd name="connsiteY2" fmla="*/ 418452 h 1350282"/>
                <a:gd name="connsiteX3" fmla="*/ 941956 w 1286162"/>
                <a:gd name="connsiteY3" fmla="*/ 679549 h 1350282"/>
                <a:gd name="connsiteX4" fmla="*/ 1247618 w 1286162"/>
                <a:gd name="connsiteY4" fmla="*/ 612009 h 1350282"/>
                <a:gd name="connsiteX5" fmla="*/ 1119645 w 1286162"/>
                <a:gd name="connsiteY5" fmla="*/ 369071 h 1350282"/>
                <a:gd name="connsiteX6" fmla="*/ 247266 w 1286162"/>
                <a:gd name="connsiteY6" fmla="*/ 8669 h 1350282"/>
                <a:gd name="connsiteX7" fmla="*/ 69397 w 1286162"/>
                <a:gd name="connsiteY7" fmla="*/ 153056 h 1350282"/>
                <a:gd name="connsiteX8" fmla="*/ 2408 w 1286162"/>
                <a:gd name="connsiteY8" fmla="*/ 1012349 h 1350282"/>
                <a:gd name="connsiteX9" fmla="*/ 144784 w 1286162"/>
                <a:gd name="connsiteY9" fmla="*/ 1345044 h 1350282"/>
                <a:gd name="connsiteX0" fmla="*/ 144784 w 1286162"/>
                <a:gd name="connsiteY0" fmla="*/ 1344213 h 1349451"/>
                <a:gd name="connsiteX1" fmla="*/ 412211 w 1286162"/>
                <a:gd name="connsiteY1" fmla="*/ 1095132 h 1349451"/>
                <a:gd name="connsiteX2" fmla="*/ 397988 w 1286162"/>
                <a:gd name="connsiteY2" fmla="*/ 417621 h 1349451"/>
                <a:gd name="connsiteX3" fmla="*/ 941956 w 1286162"/>
                <a:gd name="connsiteY3" fmla="*/ 678718 h 1349451"/>
                <a:gd name="connsiteX4" fmla="*/ 1247618 w 1286162"/>
                <a:gd name="connsiteY4" fmla="*/ 611178 h 1349451"/>
                <a:gd name="connsiteX5" fmla="*/ 1119645 w 1286162"/>
                <a:gd name="connsiteY5" fmla="*/ 368240 h 1349451"/>
                <a:gd name="connsiteX6" fmla="*/ 247266 w 1286162"/>
                <a:gd name="connsiteY6" fmla="*/ 7838 h 1349451"/>
                <a:gd name="connsiteX7" fmla="*/ 69397 w 1286162"/>
                <a:gd name="connsiteY7" fmla="*/ 152225 h 1349451"/>
                <a:gd name="connsiteX8" fmla="*/ 2408 w 1286162"/>
                <a:gd name="connsiteY8" fmla="*/ 1011518 h 1349451"/>
                <a:gd name="connsiteX9" fmla="*/ 144784 w 1286162"/>
                <a:gd name="connsiteY9" fmla="*/ 1344213 h 1349451"/>
                <a:gd name="connsiteX0" fmla="*/ 144784 w 1286162"/>
                <a:gd name="connsiteY0" fmla="*/ 1339183 h 1344421"/>
                <a:gd name="connsiteX1" fmla="*/ 412211 w 1286162"/>
                <a:gd name="connsiteY1" fmla="*/ 1090102 h 1344421"/>
                <a:gd name="connsiteX2" fmla="*/ 397988 w 1286162"/>
                <a:gd name="connsiteY2" fmla="*/ 412591 h 1344421"/>
                <a:gd name="connsiteX3" fmla="*/ 941956 w 1286162"/>
                <a:gd name="connsiteY3" fmla="*/ 673688 h 1344421"/>
                <a:gd name="connsiteX4" fmla="*/ 1247618 w 1286162"/>
                <a:gd name="connsiteY4" fmla="*/ 606148 h 1344421"/>
                <a:gd name="connsiteX5" fmla="*/ 1119645 w 1286162"/>
                <a:gd name="connsiteY5" fmla="*/ 363210 h 1344421"/>
                <a:gd name="connsiteX6" fmla="*/ 247266 w 1286162"/>
                <a:gd name="connsiteY6" fmla="*/ 2808 h 1344421"/>
                <a:gd name="connsiteX7" fmla="*/ 69397 w 1286162"/>
                <a:gd name="connsiteY7" fmla="*/ 147195 h 1344421"/>
                <a:gd name="connsiteX8" fmla="*/ 2408 w 1286162"/>
                <a:gd name="connsiteY8" fmla="*/ 1006488 h 1344421"/>
                <a:gd name="connsiteX9" fmla="*/ 144784 w 1286162"/>
                <a:gd name="connsiteY9" fmla="*/ 1339183 h 1344421"/>
                <a:gd name="connsiteX0" fmla="*/ 144784 w 1264304"/>
                <a:gd name="connsiteY0" fmla="*/ 1339183 h 1344421"/>
                <a:gd name="connsiteX1" fmla="*/ 412211 w 1264304"/>
                <a:gd name="connsiteY1" fmla="*/ 1090102 h 1344421"/>
                <a:gd name="connsiteX2" fmla="*/ 397988 w 1264304"/>
                <a:gd name="connsiteY2" fmla="*/ 412591 h 1344421"/>
                <a:gd name="connsiteX3" fmla="*/ 968070 w 1264304"/>
                <a:gd name="connsiteY3" fmla="*/ 627586 h 1344421"/>
                <a:gd name="connsiteX4" fmla="*/ 1247618 w 1264304"/>
                <a:gd name="connsiteY4" fmla="*/ 606148 h 1344421"/>
                <a:gd name="connsiteX5" fmla="*/ 1119645 w 1264304"/>
                <a:gd name="connsiteY5" fmla="*/ 363210 h 1344421"/>
                <a:gd name="connsiteX6" fmla="*/ 247266 w 1264304"/>
                <a:gd name="connsiteY6" fmla="*/ 2808 h 1344421"/>
                <a:gd name="connsiteX7" fmla="*/ 69397 w 1264304"/>
                <a:gd name="connsiteY7" fmla="*/ 147195 h 1344421"/>
                <a:gd name="connsiteX8" fmla="*/ 2408 w 1264304"/>
                <a:gd name="connsiteY8" fmla="*/ 1006488 h 1344421"/>
                <a:gd name="connsiteX9" fmla="*/ 144784 w 1264304"/>
                <a:gd name="connsiteY9" fmla="*/ 1339183 h 1344421"/>
                <a:gd name="connsiteX0" fmla="*/ 144784 w 1264304"/>
                <a:gd name="connsiteY0" fmla="*/ 1339183 h 1344421"/>
                <a:gd name="connsiteX1" fmla="*/ 412211 w 1264304"/>
                <a:gd name="connsiteY1" fmla="*/ 1090102 h 1344421"/>
                <a:gd name="connsiteX2" fmla="*/ 397988 w 1264304"/>
                <a:gd name="connsiteY2" fmla="*/ 412591 h 1344421"/>
                <a:gd name="connsiteX3" fmla="*/ 968070 w 1264304"/>
                <a:gd name="connsiteY3" fmla="*/ 627586 h 1344421"/>
                <a:gd name="connsiteX4" fmla="*/ 1247618 w 1264304"/>
                <a:gd name="connsiteY4" fmla="*/ 606148 h 1344421"/>
                <a:gd name="connsiteX5" fmla="*/ 1119645 w 1264304"/>
                <a:gd name="connsiteY5" fmla="*/ 363210 h 1344421"/>
                <a:gd name="connsiteX6" fmla="*/ 247266 w 1264304"/>
                <a:gd name="connsiteY6" fmla="*/ 2808 h 1344421"/>
                <a:gd name="connsiteX7" fmla="*/ 69397 w 1264304"/>
                <a:gd name="connsiteY7" fmla="*/ 147195 h 1344421"/>
                <a:gd name="connsiteX8" fmla="*/ 2408 w 1264304"/>
                <a:gd name="connsiteY8" fmla="*/ 1006488 h 1344421"/>
                <a:gd name="connsiteX9" fmla="*/ 144784 w 1264304"/>
                <a:gd name="connsiteY9" fmla="*/ 1339183 h 1344421"/>
                <a:gd name="connsiteX0" fmla="*/ 144784 w 1264304"/>
                <a:gd name="connsiteY0" fmla="*/ 1339183 h 1344421"/>
                <a:gd name="connsiteX1" fmla="*/ 412211 w 1264304"/>
                <a:gd name="connsiteY1" fmla="*/ 1090102 h 1344421"/>
                <a:gd name="connsiteX2" fmla="*/ 397988 w 1264304"/>
                <a:gd name="connsiteY2" fmla="*/ 412591 h 1344421"/>
                <a:gd name="connsiteX3" fmla="*/ 968070 w 1264304"/>
                <a:gd name="connsiteY3" fmla="*/ 627586 h 1344421"/>
                <a:gd name="connsiteX4" fmla="*/ 1247618 w 1264304"/>
                <a:gd name="connsiteY4" fmla="*/ 606148 h 1344421"/>
                <a:gd name="connsiteX5" fmla="*/ 1119645 w 1264304"/>
                <a:gd name="connsiteY5" fmla="*/ 363210 h 1344421"/>
                <a:gd name="connsiteX6" fmla="*/ 247266 w 1264304"/>
                <a:gd name="connsiteY6" fmla="*/ 2808 h 1344421"/>
                <a:gd name="connsiteX7" fmla="*/ 69397 w 1264304"/>
                <a:gd name="connsiteY7" fmla="*/ 147195 h 1344421"/>
                <a:gd name="connsiteX8" fmla="*/ 2408 w 1264304"/>
                <a:gd name="connsiteY8" fmla="*/ 1006488 h 1344421"/>
                <a:gd name="connsiteX9" fmla="*/ 144784 w 1264304"/>
                <a:gd name="connsiteY9" fmla="*/ 1339183 h 1344421"/>
                <a:gd name="connsiteX0" fmla="*/ 144784 w 1252689"/>
                <a:gd name="connsiteY0" fmla="*/ 1339183 h 1344421"/>
                <a:gd name="connsiteX1" fmla="*/ 412211 w 1252689"/>
                <a:gd name="connsiteY1" fmla="*/ 1090102 h 1344421"/>
                <a:gd name="connsiteX2" fmla="*/ 397988 w 1252689"/>
                <a:gd name="connsiteY2" fmla="*/ 412591 h 1344421"/>
                <a:gd name="connsiteX3" fmla="*/ 968070 w 1252689"/>
                <a:gd name="connsiteY3" fmla="*/ 627586 h 1344421"/>
                <a:gd name="connsiteX4" fmla="*/ 1124975 w 1252689"/>
                <a:gd name="connsiteY4" fmla="*/ 671865 h 1344421"/>
                <a:gd name="connsiteX5" fmla="*/ 1247618 w 1252689"/>
                <a:gd name="connsiteY5" fmla="*/ 606148 h 1344421"/>
                <a:gd name="connsiteX6" fmla="*/ 1119645 w 1252689"/>
                <a:gd name="connsiteY6" fmla="*/ 363210 h 1344421"/>
                <a:gd name="connsiteX7" fmla="*/ 247266 w 1252689"/>
                <a:gd name="connsiteY7" fmla="*/ 2808 h 1344421"/>
                <a:gd name="connsiteX8" fmla="*/ 69397 w 1252689"/>
                <a:gd name="connsiteY8" fmla="*/ 147195 h 1344421"/>
                <a:gd name="connsiteX9" fmla="*/ 2408 w 1252689"/>
                <a:gd name="connsiteY9" fmla="*/ 1006488 h 1344421"/>
                <a:gd name="connsiteX10" fmla="*/ 144784 w 1252689"/>
                <a:gd name="connsiteY10" fmla="*/ 1339183 h 1344421"/>
                <a:gd name="connsiteX0" fmla="*/ 144784 w 1252911"/>
                <a:gd name="connsiteY0" fmla="*/ 1339183 h 1344421"/>
                <a:gd name="connsiteX1" fmla="*/ 412211 w 1252911"/>
                <a:gd name="connsiteY1" fmla="*/ 1090102 h 1344421"/>
                <a:gd name="connsiteX2" fmla="*/ 397988 w 1252911"/>
                <a:gd name="connsiteY2" fmla="*/ 412591 h 1344421"/>
                <a:gd name="connsiteX3" fmla="*/ 968070 w 1252911"/>
                <a:gd name="connsiteY3" fmla="*/ 627586 h 1344421"/>
                <a:gd name="connsiteX4" fmla="*/ 1121972 w 1252911"/>
                <a:gd name="connsiteY4" fmla="*/ 689721 h 1344421"/>
                <a:gd name="connsiteX5" fmla="*/ 1247618 w 1252911"/>
                <a:gd name="connsiteY5" fmla="*/ 606148 h 1344421"/>
                <a:gd name="connsiteX6" fmla="*/ 1119645 w 1252911"/>
                <a:gd name="connsiteY6" fmla="*/ 363210 h 1344421"/>
                <a:gd name="connsiteX7" fmla="*/ 247266 w 1252911"/>
                <a:gd name="connsiteY7" fmla="*/ 2808 h 1344421"/>
                <a:gd name="connsiteX8" fmla="*/ 69397 w 1252911"/>
                <a:gd name="connsiteY8" fmla="*/ 147195 h 1344421"/>
                <a:gd name="connsiteX9" fmla="*/ 2408 w 1252911"/>
                <a:gd name="connsiteY9" fmla="*/ 1006488 h 1344421"/>
                <a:gd name="connsiteX10" fmla="*/ 144784 w 1252911"/>
                <a:gd name="connsiteY10" fmla="*/ 1339183 h 1344421"/>
                <a:gd name="connsiteX0" fmla="*/ 144784 w 1256868"/>
                <a:gd name="connsiteY0" fmla="*/ 1339183 h 1344421"/>
                <a:gd name="connsiteX1" fmla="*/ 412211 w 1256868"/>
                <a:gd name="connsiteY1" fmla="*/ 1090102 h 1344421"/>
                <a:gd name="connsiteX2" fmla="*/ 397988 w 1256868"/>
                <a:gd name="connsiteY2" fmla="*/ 412591 h 1344421"/>
                <a:gd name="connsiteX3" fmla="*/ 968070 w 1256868"/>
                <a:gd name="connsiteY3" fmla="*/ 627586 h 1344421"/>
                <a:gd name="connsiteX4" fmla="*/ 1121972 w 1256868"/>
                <a:gd name="connsiteY4" fmla="*/ 689721 h 1344421"/>
                <a:gd name="connsiteX5" fmla="*/ 1247618 w 1256868"/>
                <a:gd name="connsiteY5" fmla="*/ 606148 h 1344421"/>
                <a:gd name="connsiteX6" fmla="*/ 1233183 w 1256868"/>
                <a:gd name="connsiteY6" fmla="*/ 465136 h 1344421"/>
                <a:gd name="connsiteX7" fmla="*/ 1119645 w 1256868"/>
                <a:gd name="connsiteY7" fmla="*/ 363210 h 1344421"/>
                <a:gd name="connsiteX8" fmla="*/ 247266 w 1256868"/>
                <a:gd name="connsiteY8" fmla="*/ 2808 h 1344421"/>
                <a:gd name="connsiteX9" fmla="*/ 69397 w 1256868"/>
                <a:gd name="connsiteY9" fmla="*/ 147195 h 1344421"/>
                <a:gd name="connsiteX10" fmla="*/ 2408 w 1256868"/>
                <a:gd name="connsiteY10" fmla="*/ 1006488 h 1344421"/>
                <a:gd name="connsiteX11" fmla="*/ 144784 w 1256868"/>
                <a:gd name="connsiteY11" fmla="*/ 1339183 h 1344421"/>
                <a:gd name="connsiteX0" fmla="*/ 144784 w 1275996"/>
                <a:gd name="connsiteY0" fmla="*/ 1339183 h 1344421"/>
                <a:gd name="connsiteX1" fmla="*/ 412211 w 1275996"/>
                <a:gd name="connsiteY1" fmla="*/ 1090102 h 1344421"/>
                <a:gd name="connsiteX2" fmla="*/ 397988 w 1275996"/>
                <a:gd name="connsiteY2" fmla="*/ 412591 h 1344421"/>
                <a:gd name="connsiteX3" fmla="*/ 968070 w 1275996"/>
                <a:gd name="connsiteY3" fmla="*/ 627586 h 1344421"/>
                <a:gd name="connsiteX4" fmla="*/ 1121972 w 1275996"/>
                <a:gd name="connsiteY4" fmla="*/ 689721 h 1344421"/>
                <a:gd name="connsiteX5" fmla="*/ 1247618 w 1275996"/>
                <a:gd name="connsiteY5" fmla="*/ 606148 h 1344421"/>
                <a:gd name="connsiteX6" fmla="*/ 1265933 w 1275996"/>
                <a:gd name="connsiteY6" fmla="*/ 461463 h 1344421"/>
                <a:gd name="connsiteX7" fmla="*/ 1119645 w 1275996"/>
                <a:gd name="connsiteY7" fmla="*/ 363210 h 1344421"/>
                <a:gd name="connsiteX8" fmla="*/ 247266 w 1275996"/>
                <a:gd name="connsiteY8" fmla="*/ 2808 h 1344421"/>
                <a:gd name="connsiteX9" fmla="*/ 69397 w 1275996"/>
                <a:gd name="connsiteY9" fmla="*/ 147195 h 1344421"/>
                <a:gd name="connsiteX10" fmla="*/ 2408 w 1275996"/>
                <a:gd name="connsiteY10" fmla="*/ 1006488 h 1344421"/>
                <a:gd name="connsiteX11" fmla="*/ 144784 w 1275996"/>
                <a:gd name="connsiteY11" fmla="*/ 1339183 h 1344421"/>
                <a:gd name="connsiteX0" fmla="*/ 144784 w 1270298"/>
                <a:gd name="connsiteY0" fmla="*/ 1339183 h 1344421"/>
                <a:gd name="connsiteX1" fmla="*/ 412211 w 1270298"/>
                <a:gd name="connsiteY1" fmla="*/ 1090102 h 1344421"/>
                <a:gd name="connsiteX2" fmla="*/ 397988 w 1270298"/>
                <a:gd name="connsiteY2" fmla="*/ 412591 h 1344421"/>
                <a:gd name="connsiteX3" fmla="*/ 968070 w 1270298"/>
                <a:gd name="connsiteY3" fmla="*/ 627586 h 1344421"/>
                <a:gd name="connsiteX4" fmla="*/ 1121972 w 1270298"/>
                <a:gd name="connsiteY4" fmla="*/ 689721 h 1344421"/>
                <a:gd name="connsiteX5" fmla="*/ 1200765 w 1270298"/>
                <a:gd name="connsiteY5" fmla="*/ 584498 h 1344421"/>
                <a:gd name="connsiteX6" fmla="*/ 1265933 w 1270298"/>
                <a:gd name="connsiteY6" fmla="*/ 461463 h 1344421"/>
                <a:gd name="connsiteX7" fmla="*/ 1119645 w 1270298"/>
                <a:gd name="connsiteY7" fmla="*/ 363210 h 1344421"/>
                <a:gd name="connsiteX8" fmla="*/ 247266 w 1270298"/>
                <a:gd name="connsiteY8" fmla="*/ 2808 h 1344421"/>
                <a:gd name="connsiteX9" fmla="*/ 69397 w 1270298"/>
                <a:gd name="connsiteY9" fmla="*/ 147195 h 1344421"/>
                <a:gd name="connsiteX10" fmla="*/ 2408 w 1270298"/>
                <a:gd name="connsiteY10" fmla="*/ 1006488 h 1344421"/>
                <a:gd name="connsiteX11" fmla="*/ 144784 w 1270298"/>
                <a:gd name="connsiteY11" fmla="*/ 1339183 h 1344421"/>
                <a:gd name="connsiteX0" fmla="*/ 144784 w 1270298"/>
                <a:gd name="connsiteY0" fmla="*/ 1339183 h 1339201"/>
                <a:gd name="connsiteX1" fmla="*/ 662071 w 1270298"/>
                <a:gd name="connsiteY1" fmla="*/ 1013808 h 1339201"/>
                <a:gd name="connsiteX2" fmla="*/ 397988 w 1270298"/>
                <a:gd name="connsiteY2" fmla="*/ 412591 h 1339201"/>
                <a:gd name="connsiteX3" fmla="*/ 968070 w 1270298"/>
                <a:gd name="connsiteY3" fmla="*/ 627586 h 1339201"/>
                <a:gd name="connsiteX4" fmla="*/ 1121972 w 1270298"/>
                <a:gd name="connsiteY4" fmla="*/ 689721 h 1339201"/>
                <a:gd name="connsiteX5" fmla="*/ 1200765 w 1270298"/>
                <a:gd name="connsiteY5" fmla="*/ 584498 h 1339201"/>
                <a:gd name="connsiteX6" fmla="*/ 1265933 w 1270298"/>
                <a:gd name="connsiteY6" fmla="*/ 461463 h 1339201"/>
                <a:gd name="connsiteX7" fmla="*/ 1119645 w 1270298"/>
                <a:gd name="connsiteY7" fmla="*/ 363210 h 1339201"/>
                <a:gd name="connsiteX8" fmla="*/ 247266 w 1270298"/>
                <a:gd name="connsiteY8" fmla="*/ 2808 h 1339201"/>
                <a:gd name="connsiteX9" fmla="*/ 69397 w 1270298"/>
                <a:gd name="connsiteY9" fmla="*/ 147195 h 1339201"/>
                <a:gd name="connsiteX10" fmla="*/ 2408 w 1270298"/>
                <a:gd name="connsiteY10" fmla="*/ 1006488 h 1339201"/>
                <a:gd name="connsiteX11" fmla="*/ 144784 w 1270298"/>
                <a:gd name="connsiteY11" fmla="*/ 1339183 h 1339201"/>
                <a:gd name="connsiteX0" fmla="*/ 449194 w 1288588"/>
                <a:gd name="connsiteY0" fmla="*/ 1295048 h 1295111"/>
                <a:gd name="connsiteX1" fmla="*/ 680361 w 1288588"/>
                <a:gd name="connsiteY1" fmla="*/ 1013808 h 1295111"/>
                <a:gd name="connsiteX2" fmla="*/ 416278 w 1288588"/>
                <a:gd name="connsiteY2" fmla="*/ 412591 h 1295111"/>
                <a:gd name="connsiteX3" fmla="*/ 986360 w 1288588"/>
                <a:gd name="connsiteY3" fmla="*/ 627586 h 1295111"/>
                <a:gd name="connsiteX4" fmla="*/ 1140262 w 1288588"/>
                <a:gd name="connsiteY4" fmla="*/ 689721 h 1295111"/>
                <a:gd name="connsiteX5" fmla="*/ 1219055 w 1288588"/>
                <a:gd name="connsiteY5" fmla="*/ 584498 h 1295111"/>
                <a:gd name="connsiteX6" fmla="*/ 1284223 w 1288588"/>
                <a:gd name="connsiteY6" fmla="*/ 461463 h 1295111"/>
                <a:gd name="connsiteX7" fmla="*/ 1137935 w 1288588"/>
                <a:gd name="connsiteY7" fmla="*/ 363210 h 1295111"/>
                <a:gd name="connsiteX8" fmla="*/ 265556 w 1288588"/>
                <a:gd name="connsiteY8" fmla="*/ 2808 h 1295111"/>
                <a:gd name="connsiteX9" fmla="*/ 87687 w 1288588"/>
                <a:gd name="connsiteY9" fmla="*/ 147195 h 1295111"/>
                <a:gd name="connsiteX10" fmla="*/ 20698 w 1288588"/>
                <a:gd name="connsiteY10" fmla="*/ 1006488 h 1295111"/>
                <a:gd name="connsiteX11" fmla="*/ 449194 w 1288588"/>
                <a:gd name="connsiteY11" fmla="*/ 1295048 h 1295111"/>
                <a:gd name="connsiteX0" fmla="*/ 369332 w 1208726"/>
                <a:gd name="connsiteY0" fmla="*/ 1295048 h 1297890"/>
                <a:gd name="connsiteX1" fmla="*/ 600499 w 1208726"/>
                <a:gd name="connsiteY1" fmla="*/ 1013808 h 1297890"/>
                <a:gd name="connsiteX2" fmla="*/ 336416 w 1208726"/>
                <a:gd name="connsiteY2" fmla="*/ 412591 h 1297890"/>
                <a:gd name="connsiteX3" fmla="*/ 906498 w 1208726"/>
                <a:gd name="connsiteY3" fmla="*/ 627586 h 1297890"/>
                <a:gd name="connsiteX4" fmla="*/ 1060400 w 1208726"/>
                <a:gd name="connsiteY4" fmla="*/ 689721 h 1297890"/>
                <a:gd name="connsiteX5" fmla="*/ 1139193 w 1208726"/>
                <a:gd name="connsiteY5" fmla="*/ 584498 h 1297890"/>
                <a:gd name="connsiteX6" fmla="*/ 1204361 w 1208726"/>
                <a:gd name="connsiteY6" fmla="*/ 461463 h 1297890"/>
                <a:gd name="connsiteX7" fmla="*/ 1058073 w 1208726"/>
                <a:gd name="connsiteY7" fmla="*/ 363210 h 1297890"/>
                <a:gd name="connsiteX8" fmla="*/ 185694 w 1208726"/>
                <a:gd name="connsiteY8" fmla="*/ 2808 h 1297890"/>
                <a:gd name="connsiteX9" fmla="*/ 7825 w 1208726"/>
                <a:gd name="connsiteY9" fmla="*/ 147195 h 1297890"/>
                <a:gd name="connsiteX10" fmla="*/ 156444 w 1208726"/>
                <a:gd name="connsiteY10" fmla="*/ 932195 h 1297890"/>
                <a:gd name="connsiteX11" fmla="*/ 369332 w 1208726"/>
                <a:gd name="connsiteY11" fmla="*/ 1295048 h 1297890"/>
                <a:gd name="connsiteX0" fmla="*/ 369332 w 1208726"/>
                <a:gd name="connsiteY0" fmla="*/ 1295048 h 1298301"/>
                <a:gd name="connsiteX1" fmla="*/ 600499 w 1208726"/>
                <a:gd name="connsiteY1" fmla="*/ 1013808 h 1298301"/>
                <a:gd name="connsiteX2" fmla="*/ 336416 w 1208726"/>
                <a:gd name="connsiteY2" fmla="*/ 412591 h 1298301"/>
                <a:gd name="connsiteX3" fmla="*/ 906498 w 1208726"/>
                <a:gd name="connsiteY3" fmla="*/ 627586 h 1298301"/>
                <a:gd name="connsiteX4" fmla="*/ 1060400 w 1208726"/>
                <a:gd name="connsiteY4" fmla="*/ 689721 h 1298301"/>
                <a:gd name="connsiteX5" fmla="*/ 1139193 w 1208726"/>
                <a:gd name="connsiteY5" fmla="*/ 584498 h 1298301"/>
                <a:gd name="connsiteX6" fmla="*/ 1204361 w 1208726"/>
                <a:gd name="connsiteY6" fmla="*/ 461463 h 1298301"/>
                <a:gd name="connsiteX7" fmla="*/ 1058073 w 1208726"/>
                <a:gd name="connsiteY7" fmla="*/ 363210 h 1298301"/>
                <a:gd name="connsiteX8" fmla="*/ 185694 w 1208726"/>
                <a:gd name="connsiteY8" fmla="*/ 2808 h 1298301"/>
                <a:gd name="connsiteX9" fmla="*/ 7825 w 1208726"/>
                <a:gd name="connsiteY9" fmla="*/ 147195 h 1298301"/>
                <a:gd name="connsiteX10" fmla="*/ 156444 w 1208726"/>
                <a:gd name="connsiteY10" fmla="*/ 932195 h 1298301"/>
                <a:gd name="connsiteX11" fmla="*/ 369332 w 1208726"/>
                <a:gd name="connsiteY11" fmla="*/ 1295048 h 1298301"/>
                <a:gd name="connsiteX0" fmla="*/ 369332 w 1255060"/>
                <a:gd name="connsiteY0" fmla="*/ 1938618 h 1941871"/>
                <a:gd name="connsiteX1" fmla="*/ 600499 w 1255060"/>
                <a:gd name="connsiteY1" fmla="*/ 1657378 h 1941871"/>
                <a:gd name="connsiteX2" fmla="*/ 336416 w 1255060"/>
                <a:gd name="connsiteY2" fmla="*/ 1056161 h 1941871"/>
                <a:gd name="connsiteX3" fmla="*/ 906498 w 1255060"/>
                <a:gd name="connsiteY3" fmla="*/ 1271156 h 1941871"/>
                <a:gd name="connsiteX4" fmla="*/ 1060400 w 1255060"/>
                <a:gd name="connsiteY4" fmla="*/ 1333291 h 1941871"/>
                <a:gd name="connsiteX5" fmla="*/ 1139193 w 1255060"/>
                <a:gd name="connsiteY5" fmla="*/ 1228068 h 1941871"/>
                <a:gd name="connsiteX6" fmla="*/ 1204361 w 1255060"/>
                <a:gd name="connsiteY6" fmla="*/ 1105033 h 1941871"/>
                <a:gd name="connsiteX7" fmla="*/ 325292 w 1255060"/>
                <a:gd name="connsiteY7" fmla="*/ 13511 h 1941871"/>
                <a:gd name="connsiteX8" fmla="*/ 185694 w 1255060"/>
                <a:gd name="connsiteY8" fmla="*/ 646378 h 1941871"/>
                <a:gd name="connsiteX9" fmla="*/ 7825 w 1255060"/>
                <a:gd name="connsiteY9" fmla="*/ 790765 h 1941871"/>
                <a:gd name="connsiteX10" fmla="*/ 156444 w 1255060"/>
                <a:gd name="connsiteY10" fmla="*/ 1575765 h 1941871"/>
                <a:gd name="connsiteX11" fmla="*/ 369332 w 1255060"/>
                <a:gd name="connsiteY11" fmla="*/ 1938618 h 1941871"/>
                <a:gd name="connsiteX0" fmla="*/ 369332 w 1185389"/>
                <a:gd name="connsiteY0" fmla="*/ 1938618 h 1941871"/>
                <a:gd name="connsiteX1" fmla="*/ 600499 w 1185389"/>
                <a:gd name="connsiteY1" fmla="*/ 1657378 h 1941871"/>
                <a:gd name="connsiteX2" fmla="*/ 336416 w 1185389"/>
                <a:gd name="connsiteY2" fmla="*/ 1056161 h 1941871"/>
                <a:gd name="connsiteX3" fmla="*/ 906498 w 1185389"/>
                <a:gd name="connsiteY3" fmla="*/ 1271156 h 1941871"/>
                <a:gd name="connsiteX4" fmla="*/ 1060400 w 1185389"/>
                <a:gd name="connsiteY4" fmla="*/ 1333291 h 1941871"/>
                <a:gd name="connsiteX5" fmla="*/ 1139193 w 1185389"/>
                <a:gd name="connsiteY5" fmla="*/ 1228068 h 1941871"/>
                <a:gd name="connsiteX6" fmla="*/ 325292 w 1185389"/>
                <a:gd name="connsiteY6" fmla="*/ 13511 h 1941871"/>
                <a:gd name="connsiteX7" fmla="*/ 185694 w 1185389"/>
                <a:gd name="connsiteY7" fmla="*/ 646378 h 1941871"/>
                <a:gd name="connsiteX8" fmla="*/ 7825 w 1185389"/>
                <a:gd name="connsiteY8" fmla="*/ 790765 h 1941871"/>
                <a:gd name="connsiteX9" fmla="*/ 156444 w 1185389"/>
                <a:gd name="connsiteY9" fmla="*/ 1575765 h 1941871"/>
                <a:gd name="connsiteX10" fmla="*/ 369332 w 1185389"/>
                <a:gd name="connsiteY10" fmla="*/ 1938618 h 1941871"/>
                <a:gd name="connsiteX0" fmla="*/ 369332 w 1094202"/>
                <a:gd name="connsiteY0" fmla="*/ 1938618 h 1941871"/>
                <a:gd name="connsiteX1" fmla="*/ 600499 w 1094202"/>
                <a:gd name="connsiteY1" fmla="*/ 1657378 h 1941871"/>
                <a:gd name="connsiteX2" fmla="*/ 336416 w 1094202"/>
                <a:gd name="connsiteY2" fmla="*/ 1056161 h 1941871"/>
                <a:gd name="connsiteX3" fmla="*/ 906498 w 1094202"/>
                <a:gd name="connsiteY3" fmla="*/ 1271156 h 1941871"/>
                <a:gd name="connsiteX4" fmla="*/ 1060400 w 1094202"/>
                <a:gd name="connsiteY4" fmla="*/ 1333291 h 1941871"/>
                <a:gd name="connsiteX5" fmla="*/ 325292 w 1094202"/>
                <a:gd name="connsiteY5" fmla="*/ 13511 h 1941871"/>
                <a:gd name="connsiteX6" fmla="*/ 185694 w 1094202"/>
                <a:gd name="connsiteY6" fmla="*/ 646378 h 1941871"/>
                <a:gd name="connsiteX7" fmla="*/ 7825 w 1094202"/>
                <a:gd name="connsiteY7" fmla="*/ 790765 h 1941871"/>
                <a:gd name="connsiteX8" fmla="*/ 156444 w 1094202"/>
                <a:gd name="connsiteY8" fmla="*/ 1575765 h 1941871"/>
                <a:gd name="connsiteX9" fmla="*/ 369332 w 1094202"/>
                <a:gd name="connsiteY9" fmla="*/ 1938618 h 1941871"/>
                <a:gd name="connsiteX0" fmla="*/ 369332 w 906504"/>
                <a:gd name="connsiteY0" fmla="*/ 1938618 h 1941871"/>
                <a:gd name="connsiteX1" fmla="*/ 600499 w 906504"/>
                <a:gd name="connsiteY1" fmla="*/ 1657378 h 1941871"/>
                <a:gd name="connsiteX2" fmla="*/ 336416 w 906504"/>
                <a:gd name="connsiteY2" fmla="*/ 1056161 h 1941871"/>
                <a:gd name="connsiteX3" fmla="*/ 906498 w 906504"/>
                <a:gd name="connsiteY3" fmla="*/ 1271156 h 1941871"/>
                <a:gd name="connsiteX4" fmla="*/ 325292 w 906504"/>
                <a:gd name="connsiteY4" fmla="*/ 13511 h 1941871"/>
                <a:gd name="connsiteX5" fmla="*/ 185694 w 906504"/>
                <a:gd name="connsiteY5" fmla="*/ 646378 h 1941871"/>
                <a:gd name="connsiteX6" fmla="*/ 7825 w 906504"/>
                <a:gd name="connsiteY6" fmla="*/ 790765 h 1941871"/>
                <a:gd name="connsiteX7" fmla="*/ 156444 w 906504"/>
                <a:gd name="connsiteY7" fmla="*/ 1575765 h 1941871"/>
                <a:gd name="connsiteX8" fmla="*/ 369332 w 906504"/>
                <a:gd name="connsiteY8" fmla="*/ 1938618 h 1941871"/>
                <a:gd name="connsiteX0" fmla="*/ 369332 w 864940"/>
                <a:gd name="connsiteY0" fmla="*/ 1938618 h 1941871"/>
                <a:gd name="connsiteX1" fmla="*/ 600499 w 864940"/>
                <a:gd name="connsiteY1" fmla="*/ 1657378 h 1941871"/>
                <a:gd name="connsiteX2" fmla="*/ 336416 w 864940"/>
                <a:gd name="connsiteY2" fmla="*/ 1056161 h 1941871"/>
                <a:gd name="connsiteX3" fmla="*/ 864934 w 864940"/>
                <a:gd name="connsiteY3" fmla="*/ 610881 h 1941871"/>
                <a:gd name="connsiteX4" fmla="*/ 325292 w 864940"/>
                <a:gd name="connsiteY4" fmla="*/ 13511 h 1941871"/>
                <a:gd name="connsiteX5" fmla="*/ 185694 w 864940"/>
                <a:gd name="connsiteY5" fmla="*/ 646378 h 1941871"/>
                <a:gd name="connsiteX6" fmla="*/ 7825 w 864940"/>
                <a:gd name="connsiteY6" fmla="*/ 790765 h 1941871"/>
                <a:gd name="connsiteX7" fmla="*/ 156444 w 864940"/>
                <a:gd name="connsiteY7" fmla="*/ 1575765 h 1941871"/>
                <a:gd name="connsiteX8" fmla="*/ 369332 w 864940"/>
                <a:gd name="connsiteY8" fmla="*/ 1938618 h 1941871"/>
                <a:gd name="connsiteX0" fmla="*/ 369332 w 864939"/>
                <a:gd name="connsiteY0" fmla="*/ 1938618 h 1941871"/>
                <a:gd name="connsiteX1" fmla="*/ 600499 w 864939"/>
                <a:gd name="connsiteY1" fmla="*/ 1657378 h 1941871"/>
                <a:gd name="connsiteX2" fmla="*/ 336416 w 864939"/>
                <a:gd name="connsiteY2" fmla="*/ 1056161 h 1941871"/>
                <a:gd name="connsiteX3" fmla="*/ 864934 w 864939"/>
                <a:gd name="connsiteY3" fmla="*/ 610881 h 1941871"/>
                <a:gd name="connsiteX4" fmla="*/ 325292 w 864939"/>
                <a:gd name="connsiteY4" fmla="*/ 13511 h 1941871"/>
                <a:gd name="connsiteX5" fmla="*/ 185694 w 864939"/>
                <a:gd name="connsiteY5" fmla="*/ 646378 h 1941871"/>
                <a:gd name="connsiteX6" fmla="*/ 7825 w 864939"/>
                <a:gd name="connsiteY6" fmla="*/ 790765 h 1941871"/>
                <a:gd name="connsiteX7" fmla="*/ 156444 w 864939"/>
                <a:gd name="connsiteY7" fmla="*/ 1575765 h 1941871"/>
                <a:gd name="connsiteX8" fmla="*/ 369332 w 864939"/>
                <a:gd name="connsiteY8" fmla="*/ 1938618 h 1941871"/>
                <a:gd name="connsiteX0" fmla="*/ 369332 w 867570"/>
                <a:gd name="connsiteY0" fmla="*/ 1938618 h 1941871"/>
                <a:gd name="connsiteX1" fmla="*/ 600499 w 867570"/>
                <a:gd name="connsiteY1" fmla="*/ 1657378 h 1941871"/>
                <a:gd name="connsiteX2" fmla="*/ 336416 w 867570"/>
                <a:gd name="connsiteY2" fmla="*/ 1056161 h 1941871"/>
                <a:gd name="connsiteX3" fmla="*/ 864934 w 867570"/>
                <a:gd name="connsiteY3" fmla="*/ 610881 h 1941871"/>
                <a:gd name="connsiteX4" fmla="*/ 531167 w 867570"/>
                <a:gd name="connsiteY4" fmla="*/ 276818 h 1941871"/>
                <a:gd name="connsiteX5" fmla="*/ 325292 w 867570"/>
                <a:gd name="connsiteY5" fmla="*/ 13511 h 1941871"/>
                <a:gd name="connsiteX6" fmla="*/ 185694 w 867570"/>
                <a:gd name="connsiteY6" fmla="*/ 646378 h 1941871"/>
                <a:gd name="connsiteX7" fmla="*/ 7825 w 867570"/>
                <a:gd name="connsiteY7" fmla="*/ 790765 h 1941871"/>
                <a:gd name="connsiteX8" fmla="*/ 156444 w 867570"/>
                <a:gd name="connsiteY8" fmla="*/ 1575765 h 1941871"/>
                <a:gd name="connsiteX9" fmla="*/ 369332 w 867570"/>
                <a:gd name="connsiteY9" fmla="*/ 1938618 h 1941871"/>
                <a:gd name="connsiteX0" fmla="*/ 369332 w 644187"/>
                <a:gd name="connsiteY0" fmla="*/ 1938618 h 1941871"/>
                <a:gd name="connsiteX1" fmla="*/ 600499 w 644187"/>
                <a:gd name="connsiteY1" fmla="*/ 1657378 h 1941871"/>
                <a:gd name="connsiteX2" fmla="*/ 336416 w 644187"/>
                <a:gd name="connsiteY2" fmla="*/ 1056161 h 1941871"/>
                <a:gd name="connsiteX3" fmla="*/ 517023 w 644187"/>
                <a:gd name="connsiteY3" fmla="*/ 467437 h 1941871"/>
                <a:gd name="connsiteX4" fmla="*/ 531167 w 644187"/>
                <a:gd name="connsiteY4" fmla="*/ 276818 h 1941871"/>
                <a:gd name="connsiteX5" fmla="*/ 325292 w 644187"/>
                <a:gd name="connsiteY5" fmla="*/ 13511 h 1941871"/>
                <a:gd name="connsiteX6" fmla="*/ 185694 w 644187"/>
                <a:gd name="connsiteY6" fmla="*/ 646378 h 1941871"/>
                <a:gd name="connsiteX7" fmla="*/ 7825 w 644187"/>
                <a:gd name="connsiteY7" fmla="*/ 790765 h 1941871"/>
                <a:gd name="connsiteX8" fmla="*/ 156444 w 644187"/>
                <a:gd name="connsiteY8" fmla="*/ 1575765 h 1941871"/>
                <a:gd name="connsiteX9" fmla="*/ 369332 w 644187"/>
                <a:gd name="connsiteY9" fmla="*/ 1938618 h 1941871"/>
                <a:gd name="connsiteX0" fmla="*/ 389219 w 664074"/>
                <a:gd name="connsiteY0" fmla="*/ 1943313 h 1946566"/>
                <a:gd name="connsiteX1" fmla="*/ 620386 w 664074"/>
                <a:gd name="connsiteY1" fmla="*/ 1662073 h 1946566"/>
                <a:gd name="connsiteX2" fmla="*/ 356303 w 664074"/>
                <a:gd name="connsiteY2" fmla="*/ 1060856 h 1946566"/>
                <a:gd name="connsiteX3" fmla="*/ 536910 w 664074"/>
                <a:gd name="connsiteY3" fmla="*/ 472132 h 1946566"/>
                <a:gd name="connsiteX4" fmla="*/ 551054 w 664074"/>
                <a:gd name="connsiteY4" fmla="*/ 281513 h 1946566"/>
                <a:gd name="connsiteX5" fmla="*/ 345179 w 664074"/>
                <a:gd name="connsiteY5" fmla="*/ 18206 h 1946566"/>
                <a:gd name="connsiteX6" fmla="*/ 50938 w 664074"/>
                <a:gd name="connsiteY6" fmla="*/ 443956 h 1946566"/>
                <a:gd name="connsiteX7" fmla="*/ 27712 w 664074"/>
                <a:gd name="connsiteY7" fmla="*/ 795460 h 1946566"/>
                <a:gd name="connsiteX8" fmla="*/ 176331 w 664074"/>
                <a:gd name="connsiteY8" fmla="*/ 1580460 h 1946566"/>
                <a:gd name="connsiteX9" fmla="*/ 389219 w 664074"/>
                <a:gd name="connsiteY9" fmla="*/ 1943313 h 1946566"/>
                <a:gd name="connsiteX0" fmla="*/ 365820 w 640675"/>
                <a:gd name="connsiteY0" fmla="*/ 1926177 h 1929430"/>
                <a:gd name="connsiteX1" fmla="*/ 596987 w 640675"/>
                <a:gd name="connsiteY1" fmla="*/ 1644937 h 1929430"/>
                <a:gd name="connsiteX2" fmla="*/ 332904 w 640675"/>
                <a:gd name="connsiteY2" fmla="*/ 1043720 h 1929430"/>
                <a:gd name="connsiteX3" fmla="*/ 513511 w 640675"/>
                <a:gd name="connsiteY3" fmla="*/ 454996 h 1929430"/>
                <a:gd name="connsiteX4" fmla="*/ 527655 w 640675"/>
                <a:gd name="connsiteY4" fmla="*/ 264377 h 1929430"/>
                <a:gd name="connsiteX5" fmla="*/ 321780 w 640675"/>
                <a:gd name="connsiteY5" fmla="*/ 1070 h 1929430"/>
                <a:gd name="connsiteX6" fmla="*/ 4313 w 640675"/>
                <a:gd name="connsiteY6" fmla="*/ 778324 h 1929430"/>
                <a:gd name="connsiteX7" fmla="*/ 152932 w 640675"/>
                <a:gd name="connsiteY7" fmla="*/ 1563324 h 1929430"/>
                <a:gd name="connsiteX8" fmla="*/ 365820 w 640675"/>
                <a:gd name="connsiteY8" fmla="*/ 1926177 h 1929430"/>
                <a:gd name="connsiteX0" fmla="*/ 365820 w 641922"/>
                <a:gd name="connsiteY0" fmla="*/ 1926326 h 1929579"/>
                <a:gd name="connsiteX1" fmla="*/ 596987 w 641922"/>
                <a:gd name="connsiteY1" fmla="*/ 1645086 h 1929579"/>
                <a:gd name="connsiteX2" fmla="*/ 332904 w 641922"/>
                <a:gd name="connsiteY2" fmla="*/ 1043869 h 1929579"/>
                <a:gd name="connsiteX3" fmla="*/ 513511 w 641922"/>
                <a:gd name="connsiteY3" fmla="*/ 455145 h 1929579"/>
                <a:gd name="connsiteX4" fmla="*/ 612764 w 641922"/>
                <a:gd name="connsiteY4" fmla="*/ 240432 h 1929579"/>
                <a:gd name="connsiteX5" fmla="*/ 321780 w 641922"/>
                <a:gd name="connsiteY5" fmla="*/ 1219 h 1929579"/>
                <a:gd name="connsiteX6" fmla="*/ 4313 w 641922"/>
                <a:gd name="connsiteY6" fmla="*/ 778473 h 1929579"/>
                <a:gd name="connsiteX7" fmla="*/ 152932 w 641922"/>
                <a:gd name="connsiteY7" fmla="*/ 1563473 h 1929579"/>
                <a:gd name="connsiteX8" fmla="*/ 365820 w 641922"/>
                <a:gd name="connsiteY8" fmla="*/ 1926326 h 1929579"/>
                <a:gd name="connsiteX0" fmla="*/ 365820 w 641300"/>
                <a:gd name="connsiteY0" fmla="*/ 1926326 h 1929579"/>
                <a:gd name="connsiteX1" fmla="*/ 596987 w 641300"/>
                <a:gd name="connsiteY1" fmla="*/ 1645086 h 1929579"/>
                <a:gd name="connsiteX2" fmla="*/ 363740 w 641300"/>
                <a:gd name="connsiteY2" fmla="*/ 900730 h 1929579"/>
                <a:gd name="connsiteX3" fmla="*/ 513511 w 641300"/>
                <a:gd name="connsiteY3" fmla="*/ 455145 h 1929579"/>
                <a:gd name="connsiteX4" fmla="*/ 612764 w 641300"/>
                <a:gd name="connsiteY4" fmla="*/ 240432 h 1929579"/>
                <a:gd name="connsiteX5" fmla="*/ 321780 w 641300"/>
                <a:gd name="connsiteY5" fmla="*/ 1219 h 1929579"/>
                <a:gd name="connsiteX6" fmla="*/ 4313 w 641300"/>
                <a:gd name="connsiteY6" fmla="*/ 778473 h 1929579"/>
                <a:gd name="connsiteX7" fmla="*/ 152932 w 641300"/>
                <a:gd name="connsiteY7" fmla="*/ 1563473 h 1929579"/>
                <a:gd name="connsiteX8" fmla="*/ 365820 w 641300"/>
                <a:gd name="connsiteY8" fmla="*/ 1926326 h 1929579"/>
                <a:gd name="connsiteX0" fmla="*/ 365820 w 640675"/>
                <a:gd name="connsiteY0" fmla="*/ 1926326 h 1929579"/>
                <a:gd name="connsiteX1" fmla="*/ 596987 w 640675"/>
                <a:gd name="connsiteY1" fmla="*/ 1645086 h 1929579"/>
                <a:gd name="connsiteX2" fmla="*/ 363740 w 640675"/>
                <a:gd name="connsiteY2" fmla="*/ 900730 h 1929579"/>
                <a:gd name="connsiteX3" fmla="*/ 612764 w 640675"/>
                <a:gd name="connsiteY3" fmla="*/ 240432 h 1929579"/>
                <a:gd name="connsiteX4" fmla="*/ 321780 w 640675"/>
                <a:gd name="connsiteY4" fmla="*/ 1219 h 1929579"/>
                <a:gd name="connsiteX5" fmla="*/ 4313 w 640675"/>
                <a:gd name="connsiteY5" fmla="*/ 778473 h 1929579"/>
                <a:gd name="connsiteX6" fmla="*/ 152932 w 640675"/>
                <a:gd name="connsiteY6" fmla="*/ 1563473 h 1929579"/>
                <a:gd name="connsiteX7" fmla="*/ 365820 w 640675"/>
                <a:gd name="connsiteY7" fmla="*/ 1926326 h 1929579"/>
                <a:gd name="connsiteX0" fmla="*/ 365820 w 640675"/>
                <a:gd name="connsiteY0" fmla="*/ 1841500 h 1844753"/>
                <a:gd name="connsiteX1" fmla="*/ 596987 w 640675"/>
                <a:gd name="connsiteY1" fmla="*/ 1560260 h 1844753"/>
                <a:gd name="connsiteX2" fmla="*/ 363740 w 640675"/>
                <a:gd name="connsiteY2" fmla="*/ 815904 h 1844753"/>
                <a:gd name="connsiteX3" fmla="*/ 612764 w 640675"/>
                <a:gd name="connsiteY3" fmla="*/ 155606 h 1844753"/>
                <a:gd name="connsiteX4" fmla="*/ 144473 w 640675"/>
                <a:gd name="connsiteY4" fmla="*/ 2430 h 1844753"/>
                <a:gd name="connsiteX5" fmla="*/ 4313 w 640675"/>
                <a:gd name="connsiteY5" fmla="*/ 693647 h 1844753"/>
                <a:gd name="connsiteX6" fmla="*/ 152932 w 640675"/>
                <a:gd name="connsiteY6" fmla="*/ 1478647 h 1844753"/>
                <a:gd name="connsiteX7" fmla="*/ 365820 w 640675"/>
                <a:gd name="connsiteY7" fmla="*/ 1841500 h 1844753"/>
                <a:gd name="connsiteX0" fmla="*/ 365820 w 640675"/>
                <a:gd name="connsiteY0" fmla="*/ 1843813 h 1847066"/>
                <a:gd name="connsiteX1" fmla="*/ 596987 w 640675"/>
                <a:gd name="connsiteY1" fmla="*/ 1562573 h 1847066"/>
                <a:gd name="connsiteX2" fmla="*/ 363740 w 640675"/>
                <a:gd name="connsiteY2" fmla="*/ 818217 h 1847066"/>
                <a:gd name="connsiteX3" fmla="*/ 488283 w 640675"/>
                <a:gd name="connsiteY3" fmla="*/ 112514 h 1847066"/>
                <a:gd name="connsiteX4" fmla="*/ 144473 w 640675"/>
                <a:gd name="connsiteY4" fmla="*/ 4743 h 1847066"/>
                <a:gd name="connsiteX5" fmla="*/ 4313 w 640675"/>
                <a:gd name="connsiteY5" fmla="*/ 695960 h 1847066"/>
                <a:gd name="connsiteX6" fmla="*/ 152932 w 640675"/>
                <a:gd name="connsiteY6" fmla="*/ 1480960 h 1847066"/>
                <a:gd name="connsiteX7" fmla="*/ 365820 w 640675"/>
                <a:gd name="connsiteY7" fmla="*/ 1843813 h 1847066"/>
                <a:gd name="connsiteX0" fmla="*/ 365820 w 640675"/>
                <a:gd name="connsiteY0" fmla="*/ 1843813 h 1847066"/>
                <a:gd name="connsiteX1" fmla="*/ 596987 w 640675"/>
                <a:gd name="connsiteY1" fmla="*/ 1562573 h 1847066"/>
                <a:gd name="connsiteX2" fmla="*/ 363740 w 640675"/>
                <a:gd name="connsiteY2" fmla="*/ 818217 h 1847066"/>
                <a:gd name="connsiteX3" fmla="*/ 488283 w 640675"/>
                <a:gd name="connsiteY3" fmla="*/ 112514 h 1847066"/>
                <a:gd name="connsiteX4" fmla="*/ 144473 w 640675"/>
                <a:gd name="connsiteY4" fmla="*/ 4743 h 1847066"/>
                <a:gd name="connsiteX5" fmla="*/ 4313 w 640675"/>
                <a:gd name="connsiteY5" fmla="*/ 695960 h 1847066"/>
                <a:gd name="connsiteX6" fmla="*/ 152932 w 640675"/>
                <a:gd name="connsiteY6" fmla="*/ 1480960 h 1847066"/>
                <a:gd name="connsiteX7" fmla="*/ 365820 w 640675"/>
                <a:gd name="connsiteY7" fmla="*/ 1843813 h 1847066"/>
                <a:gd name="connsiteX0" fmla="*/ 365820 w 640675"/>
                <a:gd name="connsiteY0" fmla="*/ 1949877 h 1953130"/>
                <a:gd name="connsiteX1" fmla="*/ 596987 w 640675"/>
                <a:gd name="connsiteY1" fmla="*/ 1668637 h 1953130"/>
                <a:gd name="connsiteX2" fmla="*/ 363740 w 640675"/>
                <a:gd name="connsiteY2" fmla="*/ 924281 h 1953130"/>
                <a:gd name="connsiteX3" fmla="*/ 488283 w 640675"/>
                <a:gd name="connsiteY3" fmla="*/ 218578 h 1953130"/>
                <a:gd name="connsiteX4" fmla="*/ 56157 w 640675"/>
                <a:gd name="connsiteY4" fmla="*/ 1400 h 1953130"/>
                <a:gd name="connsiteX5" fmla="*/ 4313 w 640675"/>
                <a:gd name="connsiteY5" fmla="*/ 802024 h 1953130"/>
                <a:gd name="connsiteX6" fmla="*/ 152932 w 640675"/>
                <a:gd name="connsiteY6" fmla="*/ 1587024 h 1953130"/>
                <a:gd name="connsiteX7" fmla="*/ 365820 w 640675"/>
                <a:gd name="connsiteY7" fmla="*/ 1949877 h 1953130"/>
                <a:gd name="connsiteX0" fmla="*/ 424261 w 699116"/>
                <a:gd name="connsiteY0" fmla="*/ 1949877 h 1953130"/>
                <a:gd name="connsiteX1" fmla="*/ 655428 w 699116"/>
                <a:gd name="connsiteY1" fmla="*/ 1668637 h 1953130"/>
                <a:gd name="connsiteX2" fmla="*/ 422181 w 699116"/>
                <a:gd name="connsiteY2" fmla="*/ 924281 h 1953130"/>
                <a:gd name="connsiteX3" fmla="*/ 546724 w 699116"/>
                <a:gd name="connsiteY3" fmla="*/ 218578 h 1953130"/>
                <a:gd name="connsiteX4" fmla="*/ 114598 w 699116"/>
                <a:gd name="connsiteY4" fmla="*/ 1400 h 1953130"/>
                <a:gd name="connsiteX5" fmla="*/ 3177 w 699116"/>
                <a:gd name="connsiteY5" fmla="*/ 818890 h 1953130"/>
                <a:gd name="connsiteX6" fmla="*/ 211373 w 699116"/>
                <a:gd name="connsiteY6" fmla="*/ 1587024 h 1953130"/>
                <a:gd name="connsiteX7" fmla="*/ 424261 w 699116"/>
                <a:gd name="connsiteY7" fmla="*/ 1949877 h 1953130"/>
                <a:gd name="connsiteX0" fmla="*/ 424261 w 699116"/>
                <a:gd name="connsiteY0" fmla="*/ 1931155 h 1934408"/>
                <a:gd name="connsiteX1" fmla="*/ 655428 w 699116"/>
                <a:gd name="connsiteY1" fmla="*/ 1649915 h 1934408"/>
                <a:gd name="connsiteX2" fmla="*/ 422181 w 699116"/>
                <a:gd name="connsiteY2" fmla="*/ 905559 h 1934408"/>
                <a:gd name="connsiteX3" fmla="*/ 546724 w 699116"/>
                <a:gd name="connsiteY3" fmla="*/ 199856 h 1934408"/>
                <a:gd name="connsiteX4" fmla="*/ 111053 w 699116"/>
                <a:gd name="connsiteY4" fmla="*/ 1603 h 1934408"/>
                <a:gd name="connsiteX5" fmla="*/ 3177 w 699116"/>
                <a:gd name="connsiteY5" fmla="*/ 800168 h 1934408"/>
                <a:gd name="connsiteX6" fmla="*/ 211373 w 699116"/>
                <a:gd name="connsiteY6" fmla="*/ 1568302 h 1934408"/>
                <a:gd name="connsiteX7" fmla="*/ 424261 w 699116"/>
                <a:gd name="connsiteY7" fmla="*/ 1931155 h 1934408"/>
                <a:gd name="connsiteX0" fmla="*/ 456838 w 731693"/>
                <a:gd name="connsiteY0" fmla="*/ 1931155 h 1934408"/>
                <a:gd name="connsiteX1" fmla="*/ 688005 w 731693"/>
                <a:gd name="connsiteY1" fmla="*/ 1649915 h 1934408"/>
                <a:gd name="connsiteX2" fmla="*/ 454758 w 731693"/>
                <a:gd name="connsiteY2" fmla="*/ 905559 h 1934408"/>
                <a:gd name="connsiteX3" fmla="*/ 579301 w 731693"/>
                <a:gd name="connsiteY3" fmla="*/ 199856 h 1934408"/>
                <a:gd name="connsiteX4" fmla="*/ 143630 w 731693"/>
                <a:gd name="connsiteY4" fmla="*/ 1603 h 1934408"/>
                <a:gd name="connsiteX5" fmla="*/ 2771 w 731693"/>
                <a:gd name="connsiteY5" fmla="*/ 782623 h 1934408"/>
                <a:gd name="connsiteX6" fmla="*/ 243950 w 731693"/>
                <a:gd name="connsiteY6" fmla="*/ 1568302 h 1934408"/>
                <a:gd name="connsiteX7" fmla="*/ 456838 w 731693"/>
                <a:gd name="connsiteY7" fmla="*/ 1931155 h 1934408"/>
                <a:gd name="connsiteX0" fmla="*/ 457828 w 733579"/>
                <a:gd name="connsiteY0" fmla="*/ 1931155 h 1933145"/>
                <a:gd name="connsiteX1" fmla="*/ 688995 w 733579"/>
                <a:gd name="connsiteY1" fmla="*/ 1649915 h 1933145"/>
                <a:gd name="connsiteX2" fmla="*/ 455748 w 733579"/>
                <a:gd name="connsiteY2" fmla="*/ 905559 h 1933145"/>
                <a:gd name="connsiteX3" fmla="*/ 580291 w 733579"/>
                <a:gd name="connsiteY3" fmla="*/ 199856 h 1933145"/>
                <a:gd name="connsiteX4" fmla="*/ 144620 w 733579"/>
                <a:gd name="connsiteY4" fmla="*/ 1603 h 1933145"/>
                <a:gd name="connsiteX5" fmla="*/ 3761 w 733579"/>
                <a:gd name="connsiteY5" fmla="*/ 782623 h 1933145"/>
                <a:gd name="connsiteX6" fmla="*/ 187847 w 733579"/>
                <a:gd name="connsiteY6" fmla="*/ 1593425 h 1933145"/>
                <a:gd name="connsiteX7" fmla="*/ 457828 w 733579"/>
                <a:gd name="connsiteY7" fmla="*/ 1931155 h 1933145"/>
                <a:gd name="connsiteX0" fmla="*/ 453205 w 733089"/>
                <a:gd name="connsiteY0" fmla="*/ 1977262 h 1978183"/>
                <a:gd name="connsiteX1" fmla="*/ 688978 w 733089"/>
                <a:gd name="connsiteY1" fmla="*/ 1649915 h 1978183"/>
                <a:gd name="connsiteX2" fmla="*/ 455731 w 733089"/>
                <a:gd name="connsiteY2" fmla="*/ 905559 h 1978183"/>
                <a:gd name="connsiteX3" fmla="*/ 580274 w 733089"/>
                <a:gd name="connsiteY3" fmla="*/ 199856 h 1978183"/>
                <a:gd name="connsiteX4" fmla="*/ 144603 w 733089"/>
                <a:gd name="connsiteY4" fmla="*/ 1603 h 1978183"/>
                <a:gd name="connsiteX5" fmla="*/ 3744 w 733089"/>
                <a:gd name="connsiteY5" fmla="*/ 782623 h 1978183"/>
                <a:gd name="connsiteX6" fmla="*/ 187830 w 733089"/>
                <a:gd name="connsiteY6" fmla="*/ 1593425 h 1978183"/>
                <a:gd name="connsiteX7" fmla="*/ 453205 w 733089"/>
                <a:gd name="connsiteY7" fmla="*/ 1977262 h 197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3089" h="1978183">
                  <a:moveTo>
                    <a:pt x="453205" y="1977262"/>
                  </a:moveTo>
                  <a:cubicBezTo>
                    <a:pt x="536730" y="1986677"/>
                    <a:pt x="846811" y="1927164"/>
                    <a:pt x="688978" y="1649915"/>
                  </a:cubicBezTo>
                  <a:lnTo>
                    <a:pt x="455731" y="905559"/>
                  </a:lnTo>
                  <a:cubicBezTo>
                    <a:pt x="458361" y="671450"/>
                    <a:pt x="401087" y="375599"/>
                    <a:pt x="580274" y="199856"/>
                  </a:cubicBezTo>
                  <a:cubicBezTo>
                    <a:pt x="490334" y="100294"/>
                    <a:pt x="254199" y="-14979"/>
                    <a:pt x="144603" y="1603"/>
                  </a:cubicBezTo>
                  <a:cubicBezTo>
                    <a:pt x="57379" y="87261"/>
                    <a:pt x="31885" y="522247"/>
                    <a:pt x="3744" y="782623"/>
                  </a:cubicBezTo>
                  <a:cubicBezTo>
                    <a:pt x="-24397" y="1042999"/>
                    <a:pt x="112920" y="1394319"/>
                    <a:pt x="187830" y="1593425"/>
                  </a:cubicBezTo>
                  <a:cubicBezTo>
                    <a:pt x="262740" y="1792532"/>
                    <a:pt x="369680" y="1967847"/>
                    <a:pt x="453205" y="1977262"/>
                  </a:cubicBezTo>
                  <a:close/>
                </a:path>
              </a:pathLst>
            </a:custGeom>
            <a:solidFill>
              <a:srgbClr val="F8C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grpSp>
          <p:nvGrpSpPr>
            <p:cNvPr id="203" name="Csoportba foglalás 202"/>
            <p:cNvGrpSpPr/>
            <p:nvPr/>
          </p:nvGrpSpPr>
          <p:grpSpPr>
            <a:xfrm>
              <a:off x="878339" y="1190977"/>
              <a:ext cx="2356275" cy="6791555"/>
              <a:chOff x="878339" y="1190977"/>
              <a:chExt cx="2356275" cy="6791555"/>
            </a:xfrm>
          </p:grpSpPr>
          <p:sp>
            <p:nvSpPr>
              <p:cNvPr id="278" name="Téglalap 4"/>
              <p:cNvSpPr/>
              <p:nvPr/>
            </p:nvSpPr>
            <p:spPr>
              <a:xfrm>
                <a:off x="997587" y="2945860"/>
                <a:ext cx="2237027" cy="5036672"/>
              </a:xfrm>
              <a:custGeom>
                <a:avLst/>
                <a:gdLst>
                  <a:gd name="connsiteX0" fmla="*/ 0 w 2495043"/>
                  <a:gd name="connsiteY0" fmla="*/ 0 h 4582592"/>
                  <a:gd name="connsiteX1" fmla="*/ 2495043 w 2495043"/>
                  <a:gd name="connsiteY1" fmla="*/ 0 h 4582592"/>
                  <a:gd name="connsiteX2" fmla="*/ 2495043 w 2495043"/>
                  <a:gd name="connsiteY2" fmla="*/ 4582592 h 4582592"/>
                  <a:gd name="connsiteX3" fmla="*/ 0 w 2495043"/>
                  <a:gd name="connsiteY3" fmla="*/ 4582592 h 4582592"/>
                  <a:gd name="connsiteX4" fmla="*/ 0 w 2495043"/>
                  <a:gd name="connsiteY4" fmla="*/ 0 h 4582592"/>
                  <a:gd name="connsiteX0" fmla="*/ 0 w 2495043"/>
                  <a:gd name="connsiteY0" fmla="*/ 154151 h 4736743"/>
                  <a:gd name="connsiteX1" fmla="*/ 2495043 w 2495043"/>
                  <a:gd name="connsiteY1" fmla="*/ 154151 h 4736743"/>
                  <a:gd name="connsiteX2" fmla="*/ 2495043 w 2495043"/>
                  <a:gd name="connsiteY2" fmla="*/ 4736743 h 4736743"/>
                  <a:gd name="connsiteX3" fmla="*/ 0 w 2495043"/>
                  <a:gd name="connsiteY3" fmla="*/ 4736743 h 4736743"/>
                  <a:gd name="connsiteX4" fmla="*/ 0 w 2495043"/>
                  <a:gd name="connsiteY4" fmla="*/ 154151 h 4736743"/>
                  <a:gd name="connsiteX0" fmla="*/ 0 w 2495043"/>
                  <a:gd name="connsiteY0" fmla="*/ 242718 h 4825310"/>
                  <a:gd name="connsiteX1" fmla="*/ 2495043 w 2495043"/>
                  <a:gd name="connsiteY1" fmla="*/ 242718 h 4825310"/>
                  <a:gd name="connsiteX2" fmla="*/ 2495043 w 2495043"/>
                  <a:gd name="connsiteY2" fmla="*/ 4825310 h 4825310"/>
                  <a:gd name="connsiteX3" fmla="*/ 0 w 2495043"/>
                  <a:gd name="connsiteY3" fmla="*/ 4825310 h 4825310"/>
                  <a:gd name="connsiteX4" fmla="*/ 0 w 2495043"/>
                  <a:gd name="connsiteY4" fmla="*/ 242718 h 4825310"/>
                  <a:gd name="connsiteX0" fmla="*/ 175172 w 2670215"/>
                  <a:gd name="connsiteY0" fmla="*/ 242718 h 4825310"/>
                  <a:gd name="connsiteX1" fmla="*/ 2670215 w 2670215"/>
                  <a:gd name="connsiteY1" fmla="*/ 242718 h 4825310"/>
                  <a:gd name="connsiteX2" fmla="*/ 2670215 w 2670215"/>
                  <a:gd name="connsiteY2" fmla="*/ 4825310 h 4825310"/>
                  <a:gd name="connsiteX3" fmla="*/ 175172 w 2670215"/>
                  <a:gd name="connsiteY3" fmla="*/ 4825310 h 4825310"/>
                  <a:gd name="connsiteX4" fmla="*/ 175172 w 2670215"/>
                  <a:gd name="connsiteY4" fmla="*/ 242718 h 4825310"/>
                  <a:gd name="connsiteX0" fmla="*/ 175172 w 2803345"/>
                  <a:gd name="connsiteY0" fmla="*/ 242718 h 4825310"/>
                  <a:gd name="connsiteX1" fmla="*/ 2670215 w 2803345"/>
                  <a:gd name="connsiteY1" fmla="*/ 242718 h 4825310"/>
                  <a:gd name="connsiteX2" fmla="*/ 2670215 w 2803345"/>
                  <a:gd name="connsiteY2" fmla="*/ 4825310 h 4825310"/>
                  <a:gd name="connsiteX3" fmla="*/ 175172 w 2803345"/>
                  <a:gd name="connsiteY3" fmla="*/ 4825310 h 4825310"/>
                  <a:gd name="connsiteX4" fmla="*/ 175172 w 2803345"/>
                  <a:gd name="connsiteY4" fmla="*/ 242718 h 4825310"/>
                  <a:gd name="connsiteX0" fmla="*/ 175172 w 2803345"/>
                  <a:gd name="connsiteY0" fmla="*/ 254253 h 4836845"/>
                  <a:gd name="connsiteX1" fmla="*/ 2670215 w 2803345"/>
                  <a:gd name="connsiteY1" fmla="*/ 254253 h 4836845"/>
                  <a:gd name="connsiteX2" fmla="*/ 2670215 w 2803345"/>
                  <a:gd name="connsiteY2" fmla="*/ 4836845 h 4836845"/>
                  <a:gd name="connsiteX3" fmla="*/ 175172 w 2803345"/>
                  <a:gd name="connsiteY3" fmla="*/ 4836845 h 4836845"/>
                  <a:gd name="connsiteX4" fmla="*/ 175172 w 2803345"/>
                  <a:gd name="connsiteY4" fmla="*/ 254253 h 4836845"/>
                  <a:gd name="connsiteX0" fmla="*/ 175172 w 2803345"/>
                  <a:gd name="connsiteY0" fmla="*/ 303827 h 4886419"/>
                  <a:gd name="connsiteX1" fmla="*/ 2670215 w 2803345"/>
                  <a:gd name="connsiteY1" fmla="*/ 303827 h 4886419"/>
                  <a:gd name="connsiteX2" fmla="*/ 2670215 w 2803345"/>
                  <a:gd name="connsiteY2" fmla="*/ 4886419 h 4886419"/>
                  <a:gd name="connsiteX3" fmla="*/ 175172 w 2803345"/>
                  <a:gd name="connsiteY3" fmla="*/ 4886419 h 4886419"/>
                  <a:gd name="connsiteX4" fmla="*/ 175172 w 2803345"/>
                  <a:gd name="connsiteY4" fmla="*/ 303827 h 4886419"/>
                  <a:gd name="connsiteX0" fmla="*/ 175172 w 2868947"/>
                  <a:gd name="connsiteY0" fmla="*/ 303827 h 4886419"/>
                  <a:gd name="connsiteX1" fmla="*/ 2670215 w 2868947"/>
                  <a:gd name="connsiteY1" fmla="*/ 303827 h 4886419"/>
                  <a:gd name="connsiteX2" fmla="*/ 2688915 w 2868947"/>
                  <a:gd name="connsiteY2" fmla="*/ 2285046 h 4886419"/>
                  <a:gd name="connsiteX3" fmla="*/ 2670215 w 2868947"/>
                  <a:gd name="connsiteY3" fmla="*/ 4886419 h 4886419"/>
                  <a:gd name="connsiteX4" fmla="*/ 175172 w 2868947"/>
                  <a:gd name="connsiteY4" fmla="*/ 4886419 h 4886419"/>
                  <a:gd name="connsiteX5" fmla="*/ 175172 w 2868947"/>
                  <a:gd name="connsiteY5" fmla="*/ 303827 h 4886419"/>
                  <a:gd name="connsiteX0" fmla="*/ 202904 w 2896681"/>
                  <a:gd name="connsiteY0" fmla="*/ 303827 h 4886419"/>
                  <a:gd name="connsiteX1" fmla="*/ 2697947 w 2896681"/>
                  <a:gd name="connsiteY1" fmla="*/ 303827 h 4886419"/>
                  <a:gd name="connsiteX2" fmla="*/ 2716647 w 2896681"/>
                  <a:gd name="connsiteY2" fmla="*/ 2285046 h 4886419"/>
                  <a:gd name="connsiteX3" fmla="*/ 2697947 w 2896681"/>
                  <a:gd name="connsiteY3" fmla="*/ 4886419 h 4886419"/>
                  <a:gd name="connsiteX4" fmla="*/ 202904 w 2896681"/>
                  <a:gd name="connsiteY4" fmla="*/ 4886419 h 4886419"/>
                  <a:gd name="connsiteX5" fmla="*/ 185255 w 2896681"/>
                  <a:gd name="connsiteY5" fmla="*/ 2363873 h 4886419"/>
                  <a:gd name="connsiteX6" fmla="*/ 202904 w 2896681"/>
                  <a:gd name="connsiteY6" fmla="*/ 303827 h 4886419"/>
                  <a:gd name="connsiteX0" fmla="*/ 202904 w 3023527"/>
                  <a:gd name="connsiteY0" fmla="*/ 303827 h 4902185"/>
                  <a:gd name="connsiteX1" fmla="*/ 2697947 w 3023527"/>
                  <a:gd name="connsiteY1" fmla="*/ 303827 h 4902185"/>
                  <a:gd name="connsiteX2" fmla="*/ 2716647 w 3023527"/>
                  <a:gd name="connsiteY2" fmla="*/ 2285046 h 4902185"/>
                  <a:gd name="connsiteX3" fmla="*/ 2861262 w 3023527"/>
                  <a:gd name="connsiteY3" fmla="*/ 4902185 h 4902185"/>
                  <a:gd name="connsiteX4" fmla="*/ 202904 w 3023527"/>
                  <a:gd name="connsiteY4" fmla="*/ 4886419 h 4902185"/>
                  <a:gd name="connsiteX5" fmla="*/ 185255 w 3023527"/>
                  <a:gd name="connsiteY5" fmla="*/ 2363873 h 4902185"/>
                  <a:gd name="connsiteX6" fmla="*/ 202904 w 3023527"/>
                  <a:gd name="connsiteY6" fmla="*/ 303827 h 4902185"/>
                  <a:gd name="connsiteX0" fmla="*/ 202904 w 2896681"/>
                  <a:gd name="connsiteY0" fmla="*/ 303827 h 4902185"/>
                  <a:gd name="connsiteX1" fmla="*/ 2697947 w 2896681"/>
                  <a:gd name="connsiteY1" fmla="*/ 303827 h 4902185"/>
                  <a:gd name="connsiteX2" fmla="*/ 2716647 w 2896681"/>
                  <a:gd name="connsiteY2" fmla="*/ 2285046 h 4902185"/>
                  <a:gd name="connsiteX3" fmla="*/ 2861262 w 2896681"/>
                  <a:gd name="connsiteY3" fmla="*/ 4902185 h 4902185"/>
                  <a:gd name="connsiteX4" fmla="*/ 202904 w 2896681"/>
                  <a:gd name="connsiteY4" fmla="*/ 4886419 h 4902185"/>
                  <a:gd name="connsiteX5" fmla="*/ 185255 w 2896681"/>
                  <a:gd name="connsiteY5" fmla="*/ 2363873 h 4902185"/>
                  <a:gd name="connsiteX6" fmla="*/ 202904 w 2896681"/>
                  <a:gd name="connsiteY6" fmla="*/ 303827 h 4902185"/>
                  <a:gd name="connsiteX0" fmla="*/ 296756 w 2990531"/>
                  <a:gd name="connsiteY0" fmla="*/ 303827 h 4902185"/>
                  <a:gd name="connsiteX1" fmla="*/ 2791799 w 2990531"/>
                  <a:gd name="connsiteY1" fmla="*/ 303827 h 4902185"/>
                  <a:gd name="connsiteX2" fmla="*/ 2810499 w 2990531"/>
                  <a:gd name="connsiteY2" fmla="*/ 2285046 h 4902185"/>
                  <a:gd name="connsiteX3" fmla="*/ 2955114 w 2990531"/>
                  <a:gd name="connsiteY3" fmla="*/ 4902185 h 4902185"/>
                  <a:gd name="connsiteX4" fmla="*/ 174269 w 2990531"/>
                  <a:gd name="connsiteY4" fmla="*/ 4839122 h 4902185"/>
                  <a:gd name="connsiteX5" fmla="*/ 279107 w 2990531"/>
                  <a:gd name="connsiteY5" fmla="*/ 2363873 h 4902185"/>
                  <a:gd name="connsiteX6" fmla="*/ 296756 w 2990531"/>
                  <a:gd name="connsiteY6" fmla="*/ 303827 h 4902185"/>
                  <a:gd name="connsiteX0" fmla="*/ 202904 w 2896681"/>
                  <a:gd name="connsiteY0" fmla="*/ 303827 h 4902185"/>
                  <a:gd name="connsiteX1" fmla="*/ 2697947 w 2896681"/>
                  <a:gd name="connsiteY1" fmla="*/ 303827 h 4902185"/>
                  <a:gd name="connsiteX2" fmla="*/ 2716647 w 2896681"/>
                  <a:gd name="connsiteY2" fmla="*/ 2285046 h 4902185"/>
                  <a:gd name="connsiteX3" fmla="*/ 2861262 w 2896681"/>
                  <a:gd name="connsiteY3" fmla="*/ 4902185 h 4902185"/>
                  <a:gd name="connsiteX4" fmla="*/ 80417 w 2896681"/>
                  <a:gd name="connsiteY4" fmla="*/ 4839122 h 4902185"/>
                  <a:gd name="connsiteX5" fmla="*/ 185255 w 2896681"/>
                  <a:gd name="connsiteY5" fmla="*/ 2363873 h 4902185"/>
                  <a:gd name="connsiteX6" fmla="*/ 202904 w 2896681"/>
                  <a:gd name="connsiteY6" fmla="*/ 303827 h 4902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96681" h="4902185">
                    <a:moveTo>
                      <a:pt x="202904" y="303827"/>
                    </a:moveTo>
                    <a:cubicBezTo>
                      <a:pt x="340902" y="-27249"/>
                      <a:pt x="2496886" y="-169139"/>
                      <a:pt x="2697947" y="303827"/>
                    </a:cubicBezTo>
                    <a:cubicBezTo>
                      <a:pt x="3133916" y="634030"/>
                      <a:pt x="2716647" y="1521281"/>
                      <a:pt x="2716647" y="2285046"/>
                    </a:cubicBezTo>
                    <a:cubicBezTo>
                      <a:pt x="2716647" y="3048811"/>
                      <a:pt x="2848112" y="4468623"/>
                      <a:pt x="2861262" y="4902185"/>
                    </a:cubicBezTo>
                    <a:lnTo>
                      <a:pt x="80417" y="4839122"/>
                    </a:lnTo>
                    <a:cubicBezTo>
                      <a:pt x="103949" y="4402932"/>
                      <a:pt x="185255" y="3127638"/>
                      <a:pt x="185255" y="2363873"/>
                    </a:cubicBezTo>
                    <a:cubicBezTo>
                      <a:pt x="185255" y="1600108"/>
                      <a:pt x="-243097" y="647168"/>
                      <a:pt x="202904" y="303827"/>
                    </a:cubicBezTo>
                    <a:close/>
                  </a:path>
                </a:pathLst>
              </a:custGeom>
              <a:solidFill>
                <a:srgbClr val="F7BF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280" name="Csoportba foglalás 279"/>
              <p:cNvGrpSpPr/>
              <p:nvPr/>
            </p:nvGrpSpPr>
            <p:grpSpPr>
              <a:xfrm>
                <a:off x="1335440" y="1190977"/>
                <a:ext cx="1550156" cy="2076325"/>
                <a:chOff x="1119790" y="1792254"/>
                <a:chExt cx="3284821" cy="4041601"/>
              </a:xfrm>
            </p:grpSpPr>
            <p:sp>
              <p:nvSpPr>
                <p:cNvPr id="294" name="Ellipszis 205"/>
                <p:cNvSpPr/>
                <p:nvPr/>
              </p:nvSpPr>
              <p:spPr>
                <a:xfrm flipH="1">
                  <a:off x="1119790" y="1792254"/>
                  <a:ext cx="3284821" cy="3811385"/>
                </a:xfrm>
                <a:custGeom>
                  <a:avLst/>
                  <a:gdLst>
                    <a:gd name="connsiteX0" fmla="*/ 0 w 5462179"/>
                    <a:gd name="connsiteY0" fmla="*/ 2591153 h 5182305"/>
                    <a:gd name="connsiteX1" fmla="*/ 2731090 w 5462179"/>
                    <a:gd name="connsiteY1" fmla="*/ 0 h 5182305"/>
                    <a:gd name="connsiteX2" fmla="*/ 5462180 w 5462179"/>
                    <a:gd name="connsiteY2" fmla="*/ 2591153 h 5182305"/>
                    <a:gd name="connsiteX3" fmla="*/ 2731090 w 5462179"/>
                    <a:gd name="connsiteY3" fmla="*/ 5182306 h 5182305"/>
                    <a:gd name="connsiteX4" fmla="*/ 0 w 5462179"/>
                    <a:gd name="connsiteY4" fmla="*/ 2591153 h 5182305"/>
                    <a:gd name="connsiteX0" fmla="*/ 3658 w 5465838"/>
                    <a:gd name="connsiteY0" fmla="*/ 2621696 h 5243392"/>
                    <a:gd name="connsiteX1" fmla="*/ 2734748 w 5465838"/>
                    <a:gd name="connsiteY1" fmla="*/ 30543 h 5243392"/>
                    <a:gd name="connsiteX2" fmla="*/ 5465838 w 5465838"/>
                    <a:gd name="connsiteY2" fmla="*/ 2621696 h 5243392"/>
                    <a:gd name="connsiteX3" fmla="*/ 2734748 w 5465838"/>
                    <a:gd name="connsiteY3" fmla="*/ 5212849 h 5243392"/>
                    <a:gd name="connsiteX4" fmla="*/ 3658 w 5465838"/>
                    <a:gd name="connsiteY4" fmla="*/ 2621696 h 5243392"/>
                    <a:gd name="connsiteX0" fmla="*/ 3658 w 5526352"/>
                    <a:gd name="connsiteY0" fmla="*/ 2621696 h 5271920"/>
                    <a:gd name="connsiteX1" fmla="*/ 2734748 w 5526352"/>
                    <a:gd name="connsiteY1" fmla="*/ 30543 h 5271920"/>
                    <a:gd name="connsiteX2" fmla="*/ 5465838 w 5526352"/>
                    <a:gd name="connsiteY2" fmla="*/ 2621696 h 5271920"/>
                    <a:gd name="connsiteX3" fmla="*/ 2734748 w 5526352"/>
                    <a:gd name="connsiteY3" fmla="*/ 5212849 h 5271920"/>
                    <a:gd name="connsiteX4" fmla="*/ 3658 w 5526352"/>
                    <a:gd name="connsiteY4" fmla="*/ 2621696 h 5271920"/>
                    <a:gd name="connsiteX0" fmla="*/ 3658 w 5526352"/>
                    <a:gd name="connsiteY0" fmla="*/ 2633837 h 5284061"/>
                    <a:gd name="connsiteX1" fmla="*/ 2734748 w 5526352"/>
                    <a:gd name="connsiteY1" fmla="*/ 42684 h 5284061"/>
                    <a:gd name="connsiteX2" fmla="*/ 5465838 w 5526352"/>
                    <a:gd name="connsiteY2" fmla="*/ 2633837 h 5284061"/>
                    <a:gd name="connsiteX3" fmla="*/ 2734748 w 5526352"/>
                    <a:gd name="connsiteY3" fmla="*/ 5224990 h 5284061"/>
                    <a:gd name="connsiteX4" fmla="*/ 3658 w 5526352"/>
                    <a:gd name="connsiteY4" fmla="*/ 2633837 h 5284061"/>
                    <a:gd name="connsiteX0" fmla="*/ 2631 w 5821149"/>
                    <a:gd name="connsiteY0" fmla="*/ 2633837 h 5284061"/>
                    <a:gd name="connsiteX1" fmla="*/ 2733721 w 5821149"/>
                    <a:gd name="connsiteY1" fmla="*/ 42684 h 5284061"/>
                    <a:gd name="connsiteX2" fmla="*/ 5778710 w 5821149"/>
                    <a:gd name="connsiteY2" fmla="*/ 2633837 h 5284061"/>
                    <a:gd name="connsiteX3" fmla="*/ 2733721 w 5821149"/>
                    <a:gd name="connsiteY3" fmla="*/ 5224990 h 5284061"/>
                    <a:gd name="connsiteX4" fmla="*/ 2631 w 5821149"/>
                    <a:gd name="connsiteY4" fmla="*/ 2633837 h 5284061"/>
                    <a:gd name="connsiteX0" fmla="*/ 2631 w 5780970"/>
                    <a:gd name="connsiteY0" fmla="*/ 2633837 h 5276759"/>
                    <a:gd name="connsiteX1" fmla="*/ 2733721 w 5780970"/>
                    <a:gd name="connsiteY1" fmla="*/ 42684 h 5276759"/>
                    <a:gd name="connsiteX2" fmla="*/ 5778710 w 5780970"/>
                    <a:gd name="connsiteY2" fmla="*/ 2633837 h 5276759"/>
                    <a:gd name="connsiteX3" fmla="*/ 2733721 w 5780970"/>
                    <a:gd name="connsiteY3" fmla="*/ 5224990 h 5276759"/>
                    <a:gd name="connsiteX4" fmla="*/ 2631 w 5780970"/>
                    <a:gd name="connsiteY4" fmla="*/ 2633837 h 5276759"/>
                    <a:gd name="connsiteX0" fmla="*/ 2631 w 5778776"/>
                    <a:gd name="connsiteY0" fmla="*/ 2629587 h 5272509"/>
                    <a:gd name="connsiteX1" fmla="*/ 2733721 w 5778776"/>
                    <a:gd name="connsiteY1" fmla="*/ 38434 h 5272509"/>
                    <a:gd name="connsiteX2" fmla="*/ 5778710 w 5778776"/>
                    <a:gd name="connsiteY2" fmla="*/ 2629587 h 5272509"/>
                    <a:gd name="connsiteX3" fmla="*/ 2733721 w 5778776"/>
                    <a:gd name="connsiteY3" fmla="*/ 5220740 h 5272509"/>
                    <a:gd name="connsiteX4" fmla="*/ 2631 w 5778776"/>
                    <a:gd name="connsiteY4" fmla="*/ 2629587 h 5272509"/>
                    <a:gd name="connsiteX0" fmla="*/ 2631 w 5832841"/>
                    <a:gd name="connsiteY0" fmla="*/ 323895 h 2945591"/>
                    <a:gd name="connsiteX1" fmla="*/ 5778710 w 5832841"/>
                    <a:gd name="connsiteY1" fmla="*/ 323895 h 2945591"/>
                    <a:gd name="connsiteX2" fmla="*/ 2733721 w 5832841"/>
                    <a:gd name="connsiteY2" fmla="*/ 2915048 h 2945591"/>
                    <a:gd name="connsiteX3" fmla="*/ 2631 w 5832841"/>
                    <a:gd name="connsiteY3" fmla="*/ 323895 h 2945591"/>
                    <a:gd name="connsiteX0" fmla="*/ 72865 w 5903075"/>
                    <a:gd name="connsiteY0" fmla="*/ 323895 h 2915048"/>
                    <a:gd name="connsiteX1" fmla="*/ 5848944 w 5903075"/>
                    <a:gd name="connsiteY1" fmla="*/ 323895 h 2915048"/>
                    <a:gd name="connsiteX2" fmla="*/ 2803955 w 5903075"/>
                    <a:gd name="connsiteY2" fmla="*/ 2915048 h 2915048"/>
                    <a:gd name="connsiteX3" fmla="*/ 72865 w 5903075"/>
                    <a:gd name="connsiteY3" fmla="*/ 323895 h 2915048"/>
                    <a:gd name="connsiteX0" fmla="*/ 83388 w 5920845"/>
                    <a:gd name="connsiteY0" fmla="*/ 323895 h 2915048"/>
                    <a:gd name="connsiteX1" fmla="*/ 5859467 w 5920845"/>
                    <a:gd name="connsiteY1" fmla="*/ 323895 h 2915048"/>
                    <a:gd name="connsiteX2" fmla="*/ 2814478 w 5920845"/>
                    <a:gd name="connsiteY2" fmla="*/ 2915048 h 2915048"/>
                    <a:gd name="connsiteX3" fmla="*/ 83388 w 5920845"/>
                    <a:gd name="connsiteY3" fmla="*/ 323895 h 2915048"/>
                    <a:gd name="connsiteX0" fmla="*/ 58418 w 5553346"/>
                    <a:gd name="connsiteY0" fmla="*/ 355675 h 2946856"/>
                    <a:gd name="connsiteX1" fmla="*/ 5493303 w 5553346"/>
                    <a:gd name="connsiteY1" fmla="*/ 301084 h 2946856"/>
                    <a:gd name="connsiteX2" fmla="*/ 2789508 w 5553346"/>
                    <a:gd name="connsiteY2" fmla="*/ 2946828 h 2946856"/>
                    <a:gd name="connsiteX3" fmla="*/ 58418 w 5553346"/>
                    <a:gd name="connsiteY3" fmla="*/ 355675 h 2946856"/>
                    <a:gd name="connsiteX0" fmla="*/ 211 w 5435283"/>
                    <a:gd name="connsiteY0" fmla="*/ 2872471 h 5463660"/>
                    <a:gd name="connsiteX1" fmla="*/ 2868427 w 5435283"/>
                    <a:gd name="connsiteY1" fmla="*/ 26 h 5463660"/>
                    <a:gd name="connsiteX2" fmla="*/ 5435096 w 5435283"/>
                    <a:gd name="connsiteY2" fmla="*/ 2817880 h 5463660"/>
                    <a:gd name="connsiteX3" fmla="*/ 2731301 w 5435283"/>
                    <a:gd name="connsiteY3" fmla="*/ 5463624 h 5463660"/>
                    <a:gd name="connsiteX4" fmla="*/ 211 w 5435283"/>
                    <a:gd name="connsiteY4" fmla="*/ 2872471 h 5463660"/>
                    <a:gd name="connsiteX0" fmla="*/ 211 w 5513492"/>
                    <a:gd name="connsiteY0" fmla="*/ 2933993 h 5525182"/>
                    <a:gd name="connsiteX1" fmla="*/ 2868427 w 5513492"/>
                    <a:gd name="connsiteY1" fmla="*/ 61548 h 5525182"/>
                    <a:gd name="connsiteX2" fmla="*/ 4724522 w 5513492"/>
                    <a:gd name="connsiteY2" fmla="*/ 1044187 h 5525182"/>
                    <a:gd name="connsiteX3" fmla="*/ 5435096 w 5513492"/>
                    <a:gd name="connsiteY3" fmla="*/ 2879402 h 5525182"/>
                    <a:gd name="connsiteX4" fmla="*/ 2731301 w 5513492"/>
                    <a:gd name="connsiteY4" fmla="*/ 5525146 h 5525182"/>
                    <a:gd name="connsiteX5" fmla="*/ 211 w 5513492"/>
                    <a:gd name="connsiteY5" fmla="*/ 2933993 h 5525182"/>
                    <a:gd name="connsiteX0" fmla="*/ 9 w 5513290"/>
                    <a:gd name="connsiteY0" fmla="*/ 2731475 h 5322663"/>
                    <a:gd name="connsiteX1" fmla="*/ 2759043 w 5513290"/>
                    <a:gd name="connsiteY1" fmla="*/ 77394 h 5322663"/>
                    <a:gd name="connsiteX2" fmla="*/ 4724320 w 5513290"/>
                    <a:gd name="connsiteY2" fmla="*/ 841669 h 5322663"/>
                    <a:gd name="connsiteX3" fmla="*/ 5434894 w 5513290"/>
                    <a:gd name="connsiteY3" fmla="*/ 2676884 h 5322663"/>
                    <a:gd name="connsiteX4" fmla="*/ 2731099 w 5513290"/>
                    <a:gd name="connsiteY4" fmla="*/ 5322628 h 5322663"/>
                    <a:gd name="connsiteX5" fmla="*/ 9 w 5513290"/>
                    <a:gd name="connsiteY5" fmla="*/ 2731475 h 5322663"/>
                    <a:gd name="connsiteX0" fmla="*/ 9 w 5513290"/>
                    <a:gd name="connsiteY0" fmla="*/ 2654743 h 5245931"/>
                    <a:gd name="connsiteX1" fmla="*/ 2759043 w 5513290"/>
                    <a:gd name="connsiteY1" fmla="*/ 662 h 5245931"/>
                    <a:gd name="connsiteX2" fmla="*/ 4724320 w 5513290"/>
                    <a:gd name="connsiteY2" fmla="*/ 764937 h 5245931"/>
                    <a:gd name="connsiteX3" fmla="*/ 5434894 w 5513290"/>
                    <a:gd name="connsiteY3" fmla="*/ 2600152 h 5245931"/>
                    <a:gd name="connsiteX4" fmla="*/ 2731099 w 5513290"/>
                    <a:gd name="connsiteY4" fmla="*/ 5245896 h 5245931"/>
                    <a:gd name="connsiteX5" fmla="*/ 9 w 5513290"/>
                    <a:gd name="connsiteY5" fmla="*/ 2654743 h 5245931"/>
                    <a:gd name="connsiteX0" fmla="*/ 170 w 5513451"/>
                    <a:gd name="connsiteY0" fmla="*/ 2668364 h 5259552"/>
                    <a:gd name="connsiteX1" fmla="*/ 2854739 w 5513451"/>
                    <a:gd name="connsiteY1" fmla="*/ 635 h 5259552"/>
                    <a:gd name="connsiteX2" fmla="*/ 4724481 w 5513451"/>
                    <a:gd name="connsiteY2" fmla="*/ 778558 h 5259552"/>
                    <a:gd name="connsiteX3" fmla="*/ 5435055 w 5513451"/>
                    <a:gd name="connsiteY3" fmla="*/ 2613773 h 5259552"/>
                    <a:gd name="connsiteX4" fmla="*/ 2731260 w 5513451"/>
                    <a:gd name="connsiteY4" fmla="*/ 5259517 h 5259552"/>
                    <a:gd name="connsiteX5" fmla="*/ 170 w 5513451"/>
                    <a:gd name="connsiteY5" fmla="*/ 2668364 h 5259552"/>
                    <a:gd name="connsiteX0" fmla="*/ 56242 w 5569523"/>
                    <a:gd name="connsiteY0" fmla="*/ 2668364 h 5259550"/>
                    <a:gd name="connsiteX1" fmla="*/ 1095658 w 5569523"/>
                    <a:gd name="connsiteY1" fmla="*/ 737615 h 5259550"/>
                    <a:gd name="connsiteX2" fmla="*/ 2910811 w 5569523"/>
                    <a:gd name="connsiteY2" fmla="*/ 635 h 5259550"/>
                    <a:gd name="connsiteX3" fmla="*/ 4780553 w 5569523"/>
                    <a:gd name="connsiteY3" fmla="*/ 778558 h 5259550"/>
                    <a:gd name="connsiteX4" fmla="*/ 5491127 w 5569523"/>
                    <a:gd name="connsiteY4" fmla="*/ 2613773 h 5259550"/>
                    <a:gd name="connsiteX5" fmla="*/ 2787332 w 5569523"/>
                    <a:gd name="connsiteY5" fmla="*/ 5259517 h 5259550"/>
                    <a:gd name="connsiteX6" fmla="*/ 56242 w 5569523"/>
                    <a:gd name="connsiteY6" fmla="*/ 2668364 h 5259550"/>
                    <a:gd name="connsiteX0" fmla="*/ 16368 w 5529649"/>
                    <a:gd name="connsiteY0" fmla="*/ 2668364 h 5469767"/>
                    <a:gd name="connsiteX1" fmla="*/ 1055784 w 5529649"/>
                    <a:gd name="connsiteY1" fmla="*/ 737615 h 5469767"/>
                    <a:gd name="connsiteX2" fmla="*/ 2870937 w 5529649"/>
                    <a:gd name="connsiteY2" fmla="*/ 635 h 5469767"/>
                    <a:gd name="connsiteX3" fmla="*/ 4740679 w 5529649"/>
                    <a:gd name="connsiteY3" fmla="*/ 778558 h 5469767"/>
                    <a:gd name="connsiteX4" fmla="*/ 5451253 w 5529649"/>
                    <a:gd name="connsiteY4" fmla="*/ 2613773 h 5469767"/>
                    <a:gd name="connsiteX5" fmla="*/ 2747458 w 5529649"/>
                    <a:gd name="connsiteY5" fmla="*/ 5259517 h 5469767"/>
                    <a:gd name="connsiteX6" fmla="*/ 591760 w 5529649"/>
                    <a:gd name="connsiteY6" fmla="*/ 5009364 h 5469767"/>
                    <a:gd name="connsiteX7" fmla="*/ 16368 w 5529649"/>
                    <a:gd name="connsiteY7" fmla="*/ 2668364 h 5469767"/>
                    <a:gd name="connsiteX0" fmla="*/ 16368 w 5825668"/>
                    <a:gd name="connsiteY0" fmla="*/ 2668364 h 5313317"/>
                    <a:gd name="connsiteX1" fmla="*/ 1055784 w 5825668"/>
                    <a:gd name="connsiteY1" fmla="*/ 737615 h 5313317"/>
                    <a:gd name="connsiteX2" fmla="*/ 2870937 w 5825668"/>
                    <a:gd name="connsiteY2" fmla="*/ 635 h 5313317"/>
                    <a:gd name="connsiteX3" fmla="*/ 4740679 w 5825668"/>
                    <a:gd name="connsiteY3" fmla="*/ 778558 h 5313317"/>
                    <a:gd name="connsiteX4" fmla="*/ 5451253 w 5825668"/>
                    <a:gd name="connsiteY4" fmla="*/ 2613773 h 5313317"/>
                    <a:gd name="connsiteX5" fmla="*/ 5682375 w 5825668"/>
                    <a:gd name="connsiteY5" fmla="*/ 4777353 h 5313317"/>
                    <a:gd name="connsiteX6" fmla="*/ 2747458 w 5825668"/>
                    <a:gd name="connsiteY6" fmla="*/ 5259517 h 5313317"/>
                    <a:gd name="connsiteX7" fmla="*/ 591760 w 5825668"/>
                    <a:gd name="connsiteY7" fmla="*/ 5009364 h 5313317"/>
                    <a:gd name="connsiteX8" fmla="*/ 16368 w 5825668"/>
                    <a:gd name="connsiteY8" fmla="*/ 2668364 h 5313317"/>
                    <a:gd name="connsiteX0" fmla="*/ 5588 w 5814888"/>
                    <a:gd name="connsiteY0" fmla="*/ 2668364 h 5313317"/>
                    <a:gd name="connsiteX1" fmla="*/ 812992 w 5814888"/>
                    <a:gd name="connsiteY1" fmla="*/ 770949 h 5313317"/>
                    <a:gd name="connsiteX2" fmla="*/ 2860157 w 5814888"/>
                    <a:gd name="connsiteY2" fmla="*/ 635 h 5313317"/>
                    <a:gd name="connsiteX3" fmla="*/ 4729899 w 5814888"/>
                    <a:gd name="connsiteY3" fmla="*/ 778558 h 5313317"/>
                    <a:gd name="connsiteX4" fmla="*/ 5440473 w 5814888"/>
                    <a:gd name="connsiteY4" fmla="*/ 2613773 h 5313317"/>
                    <a:gd name="connsiteX5" fmla="*/ 5671595 w 5814888"/>
                    <a:gd name="connsiteY5" fmla="*/ 4777353 h 5313317"/>
                    <a:gd name="connsiteX6" fmla="*/ 2736678 w 5814888"/>
                    <a:gd name="connsiteY6" fmla="*/ 5259517 h 5313317"/>
                    <a:gd name="connsiteX7" fmla="*/ 580980 w 5814888"/>
                    <a:gd name="connsiteY7" fmla="*/ 5009364 h 5313317"/>
                    <a:gd name="connsiteX8" fmla="*/ 5588 w 5814888"/>
                    <a:gd name="connsiteY8" fmla="*/ 2668364 h 5313317"/>
                    <a:gd name="connsiteX0" fmla="*/ 5588 w 5814888"/>
                    <a:gd name="connsiteY0" fmla="*/ 2579696 h 5224649"/>
                    <a:gd name="connsiteX1" fmla="*/ 812992 w 5814888"/>
                    <a:gd name="connsiteY1" fmla="*/ 682281 h 5224649"/>
                    <a:gd name="connsiteX2" fmla="*/ 2723680 w 5814888"/>
                    <a:gd name="connsiteY2" fmla="*/ 856 h 5224649"/>
                    <a:gd name="connsiteX3" fmla="*/ 4729899 w 5814888"/>
                    <a:gd name="connsiteY3" fmla="*/ 689890 h 5224649"/>
                    <a:gd name="connsiteX4" fmla="*/ 5440473 w 5814888"/>
                    <a:gd name="connsiteY4" fmla="*/ 2525105 h 5224649"/>
                    <a:gd name="connsiteX5" fmla="*/ 5671595 w 5814888"/>
                    <a:gd name="connsiteY5" fmla="*/ 4688685 h 5224649"/>
                    <a:gd name="connsiteX6" fmla="*/ 2736678 w 5814888"/>
                    <a:gd name="connsiteY6" fmla="*/ 5170849 h 5224649"/>
                    <a:gd name="connsiteX7" fmla="*/ 580980 w 5814888"/>
                    <a:gd name="connsiteY7" fmla="*/ 4920696 h 5224649"/>
                    <a:gd name="connsiteX8" fmla="*/ 5588 w 5814888"/>
                    <a:gd name="connsiteY8" fmla="*/ 2579696 h 5224649"/>
                    <a:gd name="connsiteX0" fmla="*/ 5588 w 5801518"/>
                    <a:gd name="connsiteY0" fmla="*/ 2579696 h 5224649"/>
                    <a:gd name="connsiteX1" fmla="*/ 812992 w 5801518"/>
                    <a:gd name="connsiteY1" fmla="*/ 682281 h 5224649"/>
                    <a:gd name="connsiteX2" fmla="*/ 2723680 w 5801518"/>
                    <a:gd name="connsiteY2" fmla="*/ 856 h 5224649"/>
                    <a:gd name="connsiteX3" fmla="*/ 4729899 w 5801518"/>
                    <a:gd name="connsiteY3" fmla="*/ 689890 h 5224649"/>
                    <a:gd name="connsiteX4" fmla="*/ 5331291 w 5801518"/>
                    <a:gd name="connsiteY4" fmla="*/ 2558438 h 5224649"/>
                    <a:gd name="connsiteX5" fmla="*/ 5671595 w 5801518"/>
                    <a:gd name="connsiteY5" fmla="*/ 4688685 h 5224649"/>
                    <a:gd name="connsiteX6" fmla="*/ 2736678 w 5801518"/>
                    <a:gd name="connsiteY6" fmla="*/ 5170849 h 5224649"/>
                    <a:gd name="connsiteX7" fmla="*/ 580980 w 5801518"/>
                    <a:gd name="connsiteY7" fmla="*/ 4920696 h 5224649"/>
                    <a:gd name="connsiteX8" fmla="*/ 5588 w 5801518"/>
                    <a:gd name="connsiteY8" fmla="*/ 2579696 h 5224649"/>
                    <a:gd name="connsiteX0" fmla="*/ 5588 w 6293186"/>
                    <a:gd name="connsiteY0" fmla="*/ 2579696 h 5227733"/>
                    <a:gd name="connsiteX1" fmla="*/ 812992 w 6293186"/>
                    <a:gd name="connsiteY1" fmla="*/ 682281 h 5227733"/>
                    <a:gd name="connsiteX2" fmla="*/ 2723680 w 6293186"/>
                    <a:gd name="connsiteY2" fmla="*/ 856 h 5227733"/>
                    <a:gd name="connsiteX3" fmla="*/ 4729899 w 6293186"/>
                    <a:gd name="connsiteY3" fmla="*/ 689890 h 5227733"/>
                    <a:gd name="connsiteX4" fmla="*/ 5331291 w 6293186"/>
                    <a:gd name="connsiteY4" fmla="*/ 2558438 h 5227733"/>
                    <a:gd name="connsiteX5" fmla="*/ 6203858 w 6293186"/>
                    <a:gd name="connsiteY5" fmla="*/ 4644241 h 5227733"/>
                    <a:gd name="connsiteX6" fmla="*/ 2736678 w 6293186"/>
                    <a:gd name="connsiteY6" fmla="*/ 5170849 h 5227733"/>
                    <a:gd name="connsiteX7" fmla="*/ 580980 w 6293186"/>
                    <a:gd name="connsiteY7" fmla="*/ 4920696 h 5227733"/>
                    <a:gd name="connsiteX8" fmla="*/ 5588 w 6293186"/>
                    <a:gd name="connsiteY8" fmla="*/ 2579696 h 5227733"/>
                    <a:gd name="connsiteX0" fmla="*/ 6344 w 6293942"/>
                    <a:gd name="connsiteY0" fmla="*/ 2579696 h 5355619"/>
                    <a:gd name="connsiteX1" fmla="*/ 813748 w 6293942"/>
                    <a:gd name="connsiteY1" fmla="*/ 682281 h 5355619"/>
                    <a:gd name="connsiteX2" fmla="*/ 2724436 w 6293942"/>
                    <a:gd name="connsiteY2" fmla="*/ 856 h 5355619"/>
                    <a:gd name="connsiteX3" fmla="*/ 4730655 w 6293942"/>
                    <a:gd name="connsiteY3" fmla="*/ 689890 h 5355619"/>
                    <a:gd name="connsiteX4" fmla="*/ 5332047 w 6293942"/>
                    <a:gd name="connsiteY4" fmla="*/ 2558438 h 5355619"/>
                    <a:gd name="connsiteX5" fmla="*/ 6204614 w 6293942"/>
                    <a:gd name="connsiteY5" fmla="*/ 4644241 h 5355619"/>
                    <a:gd name="connsiteX6" fmla="*/ 2737434 w 6293942"/>
                    <a:gd name="connsiteY6" fmla="*/ 5170849 h 5355619"/>
                    <a:gd name="connsiteX7" fmla="*/ 1182237 w 6293942"/>
                    <a:gd name="connsiteY7" fmla="*/ 5131805 h 5355619"/>
                    <a:gd name="connsiteX8" fmla="*/ 6344 w 6293942"/>
                    <a:gd name="connsiteY8" fmla="*/ 2579696 h 5355619"/>
                    <a:gd name="connsiteX0" fmla="*/ 6344 w 6293942"/>
                    <a:gd name="connsiteY0" fmla="*/ 2579696 h 5351923"/>
                    <a:gd name="connsiteX1" fmla="*/ 813748 w 6293942"/>
                    <a:gd name="connsiteY1" fmla="*/ 682281 h 5351923"/>
                    <a:gd name="connsiteX2" fmla="*/ 2724436 w 6293942"/>
                    <a:gd name="connsiteY2" fmla="*/ 856 h 5351923"/>
                    <a:gd name="connsiteX3" fmla="*/ 4730655 w 6293942"/>
                    <a:gd name="connsiteY3" fmla="*/ 689890 h 5351923"/>
                    <a:gd name="connsiteX4" fmla="*/ 5332047 w 6293942"/>
                    <a:gd name="connsiteY4" fmla="*/ 2558438 h 5351923"/>
                    <a:gd name="connsiteX5" fmla="*/ 6204614 w 6293942"/>
                    <a:gd name="connsiteY5" fmla="*/ 4644241 h 5351923"/>
                    <a:gd name="connsiteX6" fmla="*/ 3569947 w 6293942"/>
                    <a:gd name="connsiteY6" fmla="*/ 5159739 h 5351923"/>
                    <a:gd name="connsiteX7" fmla="*/ 1182237 w 6293942"/>
                    <a:gd name="connsiteY7" fmla="*/ 5131805 h 5351923"/>
                    <a:gd name="connsiteX8" fmla="*/ 6344 w 6293942"/>
                    <a:gd name="connsiteY8" fmla="*/ 2579696 h 5351923"/>
                    <a:gd name="connsiteX0" fmla="*/ 138483 w 6426081"/>
                    <a:gd name="connsiteY0" fmla="*/ 2579696 h 5159739"/>
                    <a:gd name="connsiteX1" fmla="*/ 945887 w 6426081"/>
                    <a:gd name="connsiteY1" fmla="*/ 682281 h 5159739"/>
                    <a:gd name="connsiteX2" fmla="*/ 2856575 w 6426081"/>
                    <a:gd name="connsiteY2" fmla="*/ 856 h 5159739"/>
                    <a:gd name="connsiteX3" fmla="*/ 4862794 w 6426081"/>
                    <a:gd name="connsiteY3" fmla="*/ 689890 h 5159739"/>
                    <a:gd name="connsiteX4" fmla="*/ 5464186 w 6426081"/>
                    <a:gd name="connsiteY4" fmla="*/ 2558438 h 5159739"/>
                    <a:gd name="connsiteX5" fmla="*/ 6336753 w 6426081"/>
                    <a:gd name="connsiteY5" fmla="*/ 4644241 h 5159739"/>
                    <a:gd name="connsiteX6" fmla="*/ 3702086 w 6426081"/>
                    <a:gd name="connsiteY6" fmla="*/ 5159739 h 5159739"/>
                    <a:gd name="connsiteX7" fmla="*/ 138483 w 6426081"/>
                    <a:gd name="connsiteY7" fmla="*/ 2579696 h 5159739"/>
                    <a:gd name="connsiteX0" fmla="*/ 319904 w 6607502"/>
                    <a:gd name="connsiteY0" fmla="*/ 2579696 h 4644248"/>
                    <a:gd name="connsiteX1" fmla="*/ 1127308 w 6607502"/>
                    <a:gd name="connsiteY1" fmla="*/ 682281 h 4644248"/>
                    <a:gd name="connsiteX2" fmla="*/ 3037996 w 6607502"/>
                    <a:gd name="connsiteY2" fmla="*/ 856 h 4644248"/>
                    <a:gd name="connsiteX3" fmla="*/ 5044215 w 6607502"/>
                    <a:gd name="connsiteY3" fmla="*/ 689890 h 4644248"/>
                    <a:gd name="connsiteX4" fmla="*/ 5645607 w 6607502"/>
                    <a:gd name="connsiteY4" fmla="*/ 2558438 h 4644248"/>
                    <a:gd name="connsiteX5" fmla="*/ 6518174 w 6607502"/>
                    <a:gd name="connsiteY5" fmla="*/ 4644241 h 4644248"/>
                    <a:gd name="connsiteX6" fmla="*/ 319904 w 6607502"/>
                    <a:gd name="connsiteY6" fmla="*/ 2579696 h 4644248"/>
                    <a:gd name="connsiteX0" fmla="*/ 258542 w 5599460"/>
                    <a:gd name="connsiteY0" fmla="*/ 2579696 h 2804681"/>
                    <a:gd name="connsiteX1" fmla="*/ 1065946 w 5599460"/>
                    <a:gd name="connsiteY1" fmla="*/ 682281 h 2804681"/>
                    <a:gd name="connsiteX2" fmla="*/ 2976634 w 5599460"/>
                    <a:gd name="connsiteY2" fmla="*/ 856 h 2804681"/>
                    <a:gd name="connsiteX3" fmla="*/ 4982853 w 5599460"/>
                    <a:gd name="connsiteY3" fmla="*/ 689890 h 2804681"/>
                    <a:gd name="connsiteX4" fmla="*/ 5584245 w 5599460"/>
                    <a:gd name="connsiteY4" fmla="*/ 2558438 h 2804681"/>
                    <a:gd name="connsiteX5" fmla="*/ 258542 w 5599460"/>
                    <a:gd name="connsiteY5" fmla="*/ 2579696 h 2804681"/>
                    <a:gd name="connsiteX0" fmla="*/ 268788 w 5752473"/>
                    <a:gd name="connsiteY0" fmla="*/ 2579638 h 2892397"/>
                    <a:gd name="connsiteX1" fmla="*/ 1076192 w 5752473"/>
                    <a:gd name="connsiteY1" fmla="*/ 682223 h 2892397"/>
                    <a:gd name="connsiteX2" fmla="*/ 2986880 w 5752473"/>
                    <a:gd name="connsiteY2" fmla="*/ 798 h 2892397"/>
                    <a:gd name="connsiteX3" fmla="*/ 4993099 w 5752473"/>
                    <a:gd name="connsiteY3" fmla="*/ 689832 h 2892397"/>
                    <a:gd name="connsiteX4" fmla="*/ 5741080 w 5752473"/>
                    <a:gd name="connsiteY4" fmla="*/ 2702268 h 2892397"/>
                    <a:gd name="connsiteX5" fmla="*/ 268788 w 5752473"/>
                    <a:gd name="connsiteY5" fmla="*/ 2579638 h 2892397"/>
                    <a:gd name="connsiteX0" fmla="*/ 62065 w 5545750"/>
                    <a:gd name="connsiteY0" fmla="*/ 2579636 h 2840651"/>
                    <a:gd name="connsiteX1" fmla="*/ 869469 w 5545750"/>
                    <a:gd name="connsiteY1" fmla="*/ 682221 h 2840651"/>
                    <a:gd name="connsiteX2" fmla="*/ 2780157 w 5545750"/>
                    <a:gd name="connsiteY2" fmla="*/ 796 h 2840651"/>
                    <a:gd name="connsiteX3" fmla="*/ 4786376 w 5545750"/>
                    <a:gd name="connsiteY3" fmla="*/ 689830 h 2840651"/>
                    <a:gd name="connsiteX4" fmla="*/ 5534357 w 5545750"/>
                    <a:gd name="connsiteY4" fmla="*/ 2702266 h 2840651"/>
                    <a:gd name="connsiteX5" fmla="*/ 62065 w 5545750"/>
                    <a:gd name="connsiteY5" fmla="*/ 2579636 h 2840651"/>
                    <a:gd name="connsiteX0" fmla="*/ 60503 w 5812720"/>
                    <a:gd name="connsiteY0" fmla="*/ 2863945 h 2971399"/>
                    <a:gd name="connsiteX1" fmla="*/ 867907 w 5812720"/>
                    <a:gd name="connsiteY1" fmla="*/ 682221 h 2971399"/>
                    <a:gd name="connsiteX2" fmla="*/ 2778595 w 5812720"/>
                    <a:gd name="connsiteY2" fmla="*/ 796 h 2971399"/>
                    <a:gd name="connsiteX3" fmla="*/ 4784814 w 5812720"/>
                    <a:gd name="connsiteY3" fmla="*/ 689830 h 2971399"/>
                    <a:gd name="connsiteX4" fmla="*/ 5532795 w 5812720"/>
                    <a:gd name="connsiteY4" fmla="*/ 2702266 h 2971399"/>
                    <a:gd name="connsiteX5" fmla="*/ 60503 w 5812720"/>
                    <a:gd name="connsiteY5" fmla="*/ 2863945 h 2971399"/>
                    <a:gd name="connsiteX0" fmla="*/ 268169 w 6051155"/>
                    <a:gd name="connsiteY0" fmla="*/ 2863958 h 3068359"/>
                    <a:gd name="connsiteX1" fmla="*/ 1075573 w 6051155"/>
                    <a:gd name="connsiteY1" fmla="*/ 682234 h 3068359"/>
                    <a:gd name="connsiteX2" fmla="*/ 2986261 w 6051155"/>
                    <a:gd name="connsiteY2" fmla="*/ 809 h 3068359"/>
                    <a:gd name="connsiteX3" fmla="*/ 4992480 w 6051155"/>
                    <a:gd name="connsiteY3" fmla="*/ 689843 h 3068359"/>
                    <a:gd name="connsiteX4" fmla="*/ 5776020 w 6051155"/>
                    <a:gd name="connsiteY4" fmla="*/ 2728933 h 3068359"/>
                    <a:gd name="connsiteX5" fmla="*/ 268169 w 6051155"/>
                    <a:gd name="connsiteY5" fmla="*/ 2863958 h 3068359"/>
                    <a:gd name="connsiteX0" fmla="*/ 268169 w 5851201"/>
                    <a:gd name="connsiteY0" fmla="*/ 2863958 h 3006730"/>
                    <a:gd name="connsiteX1" fmla="*/ 1075573 w 5851201"/>
                    <a:gd name="connsiteY1" fmla="*/ 682234 h 3006730"/>
                    <a:gd name="connsiteX2" fmla="*/ 2986261 w 5851201"/>
                    <a:gd name="connsiteY2" fmla="*/ 809 h 3006730"/>
                    <a:gd name="connsiteX3" fmla="*/ 4992480 w 5851201"/>
                    <a:gd name="connsiteY3" fmla="*/ 689843 h 3006730"/>
                    <a:gd name="connsiteX4" fmla="*/ 5776020 w 5851201"/>
                    <a:gd name="connsiteY4" fmla="*/ 2728933 h 3006730"/>
                    <a:gd name="connsiteX5" fmla="*/ 268169 w 5851201"/>
                    <a:gd name="connsiteY5" fmla="*/ 2863958 h 3006730"/>
                    <a:gd name="connsiteX0" fmla="*/ 11710 w 5594742"/>
                    <a:gd name="connsiteY0" fmla="*/ 2863958 h 2875819"/>
                    <a:gd name="connsiteX1" fmla="*/ 819114 w 5594742"/>
                    <a:gd name="connsiteY1" fmla="*/ 682234 h 2875819"/>
                    <a:gd name="connsiteX2" fmla="*/ 2729802 w 5594742"/>
                    <a:gd name="connsiteY2" fmla="*/ 809 h 2875819"/>
                    <a:gd name="connsiteX3" fmla="*/ 4736021 w 5594742"/>
                    <a:gd name="connsiteY3" fmla="*/ 689843 h 2875819"/>
                    <a:gd name="connsiteX4" fmla="*/ 5519561 w 5594742"/>
                    <a:gd name="connsiteY4" fmla="*/ 2728933 h 2875819"/>
                    <a:gd name="connsiteX5" fmla="*/ 11710 w 5594742"/>
                    <a:gd name="connsiteY5" fmla="*/ 2863958 h 2875819"/>
                    <a:gd name="connsiteX0" fmla="*/ 46151 w 5277483"/>
                    <a:gd name="connsiteY0" fmla="*/ 2748458 h 2896240"/>
                    <a:gd name="connsiteX1" fmla="*/ 337966 w 5277483"/>
                    <a:gd name="connsiteY1" fmla="*/ 682234 h 2896240"/>
                    <a:gd name="connsiteX2" fmla="*/ 2248654 w 5277483"/>
                    <a:gd name="connsiteY2" fmla="*/ 809 h 2896240"/>
                    <a:gd name="connsiteX3" fmla="*/ 4254873 w 5277483"/>
                    <a:gd name="connsiteY3" fmla="*/ 689843 h 2896240"/>
                    <a:gd name="connsiteX4" fmla="*/ 5038413 w 5277483"/>
                    <a:gd name="connsiteY4" fmla="*/ 2728933 h 2896240"/>
                    <a:gd name="connsiteX5" fmla="*/ 46151 w 5277483"/>
                    <a:gd name="connsiteY5" fmla="*/ 2748458 h 2896240"/>
                    <a:gd name="connsiteX0" fmla="*/ 305424 w 5002041"/>
                    <a:gd name="connsiteY0" fmla="*/ 2748442 h 2976710"/>
                    <a:gd name="connsiteX1" fmla="*/ 597239 w 5002041"/>
                    <a:gd name="connsiteY1" fmla="*/ 682218 h 2976710"/>
                    <a:gd name="connsiteX2" fmla="*/ 2507927 w 5002041"/>
                    <a:gd name="connsiteY2" fmla="*/ 793 h 2976710"/>
                    <a:gd name="connsiteX3" fmla="*/ 4514146 w 5002041"/>
                    <a:gd name="connsiteY3" fmla="*/ 689827 h 2976710"/>
                    <a:gd name="connsiteX4" fmla="*/ 4639866 w 5002041"/>
                    <a:gd name="connsiteY4" fmla="*/ 2693378 h 2976710"/>
                    <a:gd name="connsiteX5" fmla="*/ 305424 w 5002041"/>
                    <a:gd name="connsiteY5" fmla="*/ 2748442 h 2976710"/>
                    <a:gd name="connsiteX0" fmla="*/ 305424 w 4727433"/>
                    <a:gd name="connsiteY0" fmla="*/ 2748442 h 2885414"/>
                    <a:gd name="connsiteX1" fmla="*/ 597239 w 4727433"/>
                    <a:gd name="connsiteY1" fmla="*/ 682218 h 2885414"/>
                    <a:gd name="connsiteX2" fmla="*/ 2507927 w 4727433"/>
                    <a:gd name="connsiteY2" fmla="*/ 793 h 2885414"/>
                    <a:gd name="connsiteX3" fmla="*/ 4514146 w 4727433"/>
                    <a:gd name="connsiteY3" fmla="*/ 689827 h 2885414"/>
                    <a:gd name="connsiteX4" fmla="*/ 4639866 w 4727433"/>
                    <a:gd name="connsiteY4" fmla="*/ 2693378 h 2885414"/>
                    <a:gd name="connsiteX5" fmla="*/ 305424 w 4727433"/>
                    <a:gd name="connsiteY5" fmla="*/ 2748442 h 2885414"/>
                    <a:gd name="connsiteX0" fmla="*/ 36958 w 4458967"/>
                    <a:gd name="connsiteY0" fmla="*/ 2748442 h 2753310"/>
                    <a:gd name="connsiteX1" fmla="*/ 328773 w 4458967"/>
                    <a:gd name="connsiteY1" fmla="*/ 682218 h 2753310"/>
                    <a:gd name="connsiteX2" fmla="*/ 2239461 w 4458967"/>
                    <a:gd name="connsiteY2" fmla="*/ 793 h 2753310"/>
                    <a:gd name="connsiteX3" fmla="*/ 4245680 w 4458967"/>
                    <a:gd name="connsiteY3" fmla="*/ 689827 h 2753310"/>
                    <a:gd name="connsiteX4" fmla="*/ 4371400 w 4458967"/>
                    <a:gd name="connsiteY4" fmla="*/ 2693378 h 2753310"/>
                    <a:gd name="connsiteX5" fmla="*/ 36958 w 4458967"/>
                    <a:gd name="connsiteY5" fmla="*/ 2748442 h 2753310"/>
                    <a:gd name="connsiteX0" fmla="*/ 104470 w 4591219"/>
                    <a:gd name="connsiteY0" fmla="*/ 2757328 h 2871750"/>
                    <a:gd name="connsiteX1" fmla="*/ 200717 w 4591219"/>
                    <a:gd name="connsiteY1" fmla="*/ 682218 h 2871750"/>
                    <a:gd name="connsiteX2" fmla="*/ 2111405 w 4591219"/>
                    <a:gd name="connsiteY2" fmla="*/ 793 h 2871750"/>
                    <a:gd name="connsiteX3" fmla="*/ 4117624 w 4591219"/>
                    <a:gd name="connsiteY3" fmla="*/ 689827 h 2871750"/>
                    <a:gd name="connsiteX4" fmla="*/ 4243344 w 4591219"/>
                    <a:gd name="connsiteY4" fmla="*/ 2693378 h 2871750"/>
                    <a:gd name="connsiteX5" fmla="*/ 104470 w 4591219"/>
                    <a:gd name="connsiteY5" fmla="*/ 2757328 h 2871750"/>
                    <a:gd name="connsiteX0" fmla="*/ 104470 w 4606556"/>
                    <a:gd name="connsiteY0" fmla="*/ 2757236 h 2764432"/>
                    <a:gd name="connsiteX1" fmla="*/ 200717 w 4606556"/>
                    <a:gd name="connsiteY1" fmla="*/ 682126 h 2764432"/>
                    <a:gd name="connsiteX2" fmla="*/ 2111405 w 4606556"/>
                    <a:gd name="connsiteY2" fmla="*/ 701 h 2764432"/>
                    <a:gd name="connsiteX3" fmla="*/ 4117624 w 4606556"/>
                    <a:gd name="connsiteY3" fmla="*/ 689735 h 2764432"/>
                    <a:gd name="connsiteX4" fmla="*/ 4382450 w 4606556"/>
                    <a:gd name="connsiteY4" fmla="*/ 2473520 h 2764432"/>
                    <a:gd name="connsiteX5" fmla="*/ 4243344 w 4606556"/>
                    <a:gd name="connsiteY5" fmla="*/ 2693286 h 2764432"/>
                    <a:gd name="connsiteX6" fmla="*/ 104470 w 4606556"/>
                    <a:gd name="connsiteY6" fmla="*/ 2757236 h 2764432"/>
                    <a:gd name="connsiteX0" fmla="*/ 353999 w 4856085"/>
                    <a:gd name="connsiteY0" fmla="*/ 2757236 h 2945892"/>
                    <a:gd name="connsiteX1" fmla="*/ 450246 w 4856085"/>
                    <a:gd name="connsiteY1" fmla="*/ 682126 h 2945892"/>
                    <a:gd name="connsiteX2" fmla="*/ 2360934 w 4856085"/>
                    <a:gd name="connsiteY2" fmla="*/ 701 h 2945892"/>
                    <a:gd name="connsiteX3" fmla="*/ 4367153 w 4856085"/>
                    <a:gd name="connsiteY3" fmla="*/ 689735 h 2945892"/>
                    <a:gd name="connsiteX4" fmla="*/ 4631979 w 4856085"/>
                    <a:gd name="connsiteY4" fmla="*/ 2473520 h 2945892"/>
                    <a:gd name="connsiteX5" fmla="*/ 4492873 w 4856085"/>
                    <a:gd name="connsiteY5" fmla="*/ 2817672 h 2945892"/>
                    <a:gd name="connsiteX6" fmla="*/ 353999 w 4856085"/>
                    <a:gd name="connsiteY6" fmla="*/ 2757236 h 2945892"/>
                    <a:gd name="connsiteX0" fmla="*/ 353999 w 4638802"/>
                    <a:gd name="connsiteY0" fmla="*/ 2757236 h 2928888"/>
                    <a:gd name="connsiteX1" fmla="*/ 450246 w 4638802"/>
                    <a:gd name="connsiteY1" fmla="*/ 682126 h 2928888"/>
                    <a:gd name="connsiteX2" fmla="*/ 2360934 w 4638802"/>
                    <a:gd name="connsiteY2" fmla="*/ 701 h 2928888"/>
                    <a:gd name="connsiteX3" fmla="*/ 4367153 w 4638802"/>
                    <a:gd name="connsiteY3" fmla="*/ 689735 h 2928888"/>
                    <a:gd name="connsiteX4" fmla="*/ 4631979 w 4638802"/>
                    <a:gd name="connsiteY4" fmla="*/ 2473520 h 2928888"/>
                    <a:gd name="connsiteX5" fmla="*/ 4492873 w 4638802"/>
                    <a:gd name="connsiteY5" fmla="*/ 2817672 h 2928888"/>
                    <a:gd name="connsiteX6" fmla="*/ 353999 w 4638802"/>
                    <a:gd name="connsiteY6" fmla="*/ 2757236 h 2928888"/>
                    <a:gd name="connsiteX0" fmla="*/ 344152 w 4884377"/>
                    <a:gd name="connsiteY0" fmla="*/ 2792775 h 2971098"/>
                    <a:gd name="connsiteX1" fmla="*/ 475956 w 4884377"/>
                    <a:gd name="connsiteY1" fmla="*/ 682126 h 2971098"/>
                    <a:gd name="connsiteX2" fmla="*/ 2386644 w 4884377"/>
                    <a:gd name="connsiteY2" fmla="*/ 701 h 2971098"/>
                    <a:gd name="connsiteX3" fmla="*/ 4392863 w 4884377"/>
                    <a:gd name="connsiteY3" fmla="*/ 689735 h 2971098"/>
                    <a:gd name="connsiteX4" fmla="*/ 4657689 w 4884377"/>
                    <a:gd name="connsiteY4" fmla="*/ 2473520 h 2971098"/>
                    <a:gd name="connsiteX5" fmla="*/ 4518583 w 4884377"/>
                    <a:gd name="connsiteY5" fmla="*/ 2817672 h 2971098"/>
                    <a:gd name="connsiteX6" fmla="*/ 344152 w 4884377"/>
                    <a:gd name="connsiteY6" fmla="*/ 2792775 h 2971098"/>
                    <a:gd name="connsiteX0" fmla="*/ 377587 w 4917812"/>
                    <a:gd name="connsiteY0" fmla="*/ 2792775 h 2851535"/>
                    <a:gd name="connsiteX1" fmla="*/ 210835 w 4917812"/>
                    <a:gd name="connsiteY1" fmla="*/ 2411327 h 2851535"/>
                    <a:gd name="connsiteX2" fmla="*/ 509391 w 4917812"/>
                    <a:gd name="connsiteY2" fmla="*/ 682126 h 2851535"/>
                    <a:gd name="connsiteX3" fmla="*/ 2420079 w 4917812"/>
                    <a:gd name="connsiteY3" fmla="*/ 701 h 2851535"/>
                    <a:gd name="connsiteX4" fmla="*/ 4426298 w 4917812"/>
                    <a:gd name="connsiteY4" fmla="*/ 689735 h 2851535"/>
                    <a:gd name="connsiteX5" fmla="*/ 4691124 w 4917812"/>
                    <a:gd name="connsiteY5" fmla="*/ 2473520 h 2851535"/>
                    <a:gd name="connsiteX6" fmla="*/ 4552018 w 4917812"/>
                    <a:gd name="connsiteY6" fmla="*/ 2817672 h 2851535"/>
                    <a:gd name="connsiteX7" fmla="*/ 377587 w 4917812"/>
                    <a:gd name="connsiteY7" fmla="*/ 2792775 h 2851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17812" h="2851535">
                      <a:moveTo>
                        <a:pt x="377587" y="2792775"/>
                      </a:moveTo>
                      <a:cubicBezTo>
                        <a:pt x="-345943" y="2725051"/>
                        <a:pt x="188868" y="2763102"/>
                        <a:pt x="210835" y="2411327"/>
                      </a:cubicBezTo>
                      <a:cubicBezTo>
                        <a:pt x="232802" y="2059552"/>
                        <a:pt x="141184" y="1083897"/>
                        <a:pt x="509391" y="682126"/>
                      </a:cubicBezTo>
                      <a:cubicBezTo>
                        <a:pt x="877598" y="280355"/>
                        <a:pt x="1826402" y="18898"/>
                        <a:pt x="2420079" y="701"/>
                      </a:cubicBezTo>
                      <a:cubicBezTo>
                        <a:pt x="3218837" y="-16291"/>
                        <a:pt x="4047791" y="277599"/>
                        <a:pt x="4426298" y="689735"/>
                      </a:cubicBezTo>
                      <a:cubicBezTo>
                        <a:pt x="4804805" y="1101871"/>
                        <a:pt x="4670171" y="2139595"/>
                        <a:pt x="4691124" y="2473520"/>
                      </a:cubicBezTo>
                      <a:cubicBezTo>
                        <a:pt x="4712077" y="2807445"/>
                        <a:pt x="5270941" y="2764463"/>
                        <a:pt x="4552018" y="2817672"/>
                      </a:cubicBezTo>
                      <a:cubicBezTo>
                        <a:pt x="3833095" y="2870881"/>
                        <a:pt x="1101117" y="2860499"/>
                        <a:pt x="377587" y="2792775"/>
                      </a:cubicBezTo>
                      <a:close/>
                    </a:path>
                  </a:pathLst>
                </a:custGeom>
                <a:solidFill>
                  <a:srgbClr val="DA976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5" name="Szabadkézi sokszög 294"/>
                <p:cNvSpPr/>
                <p:nvPr/>
              </p:nvSpPr>
              <p:spPr>
                <a:xfrm>
                  <a:off x="1313312" y="2758522"/>
                  <a:ext cx="2806554" cy="2625669"/>
                </a:xfrm>
                <a:custGeom>
                  <a:avLst/>
                  <a:gdLst>
                    <a:gd name="connsiteX0" fmla="*/ 843085 w 1697000"/>
                    <a:gd name="connsiteY0" fmla="*/ 0 h 1410685"/>
                    <a:gd name="connsiteX1" fmla="*/ 1687394 w 1697000"/>
                    <a:gd name="connsiteY1" fmla="*/ 686545 h 1410685"/>
                    <a:gd name="connsiteX2" fmla="*/ 1697000 w 1697000"/>
                    <a:gd name="connsiteY2" fmla="*/ 727835 h 1410685"/>
                    <a:gd name="connsiteX3" fmla="*/ 1668495 w 1697000"/>
                    <a:gd name="connsiteY3" fmla="*/ 813912 h 1410685"/>
                    <a:gd name="connsiteX4" fmla="*/ 853914 w 1697000"/>
                    <a:gd name="connsiteY4" fmla="*/ 1410685 h 1410685"/>
                    <a:gd name="connsiteX5" fmla="*/ 9605 w 1697000"/>
                    <a:gd name="connsiteY5" fmla="*/ 724140 h 1410685"/>
                    <a:gd name="connsiteX6" fmla="*/ 0 w 1697000"/>
                    <a:gd name="connsiteY6" fmla="*/ 682850 h 1410685"/>
                    <a:gd name="connsiteX7" fmla="*/ 28504 w 1697000"/>
                    <a:gd name="connsiteY7" fmla="*/ 596773 h 1410685"/>
                    <a:gd name="connsiteX8" fmla="*/ 843085 w 1697000"/>
                    <a:gd name="connsiteY8" fmla="*/ 0 h 1410685"/>
                    <a:gd name="connsiteX0" fmla="*/ 833480 w 1687395"/>
                    <a:gd name="connsiteY0" fmla="*/ 0 h 1410685"/>
                    <a:gd name="connsiteX1" fmla="*/ 1677789 w 1687395"/>
                    <a:gd name="connsiteY1" fmla="*/ 686545 h 1410685"/>
                    <a:gd name="connsiteX2" fmla="*/ 1687395 w 1687395"/>
                    <a:gd name="connsiteY2" fmla="*/ 727835 h 1410685"/>
                    <a:gd name="connsiteX3" fmla="*/ 1658890 w 1687395"/>
                    <a:gd name="connsiteY3" fmla="*/ 813912 h 1410685"/>
                    <a:gd name="connsiteX4" fmla="*/ 844309 w 1687395"/>
                    <a:gd name="connsiteY4" fmla="*/ 1410685 h 1410685"/>
                    <a:gd name="connsiteX5" fmla="*/ 0 w 1687395"/>
                    <a:gd name="connsiteY5" fmla="*/ 724140 h 1410685"/>
                    <a:gd name="connsiteX6" fmla="*/ 61325 w 1687395"/>
                    <a:gd name="connsiteY6" fmla="*/ 788581 h 1410685"/>
                    <a:gd name="connsiteX7" fmla="*/ 18899 w 1687395"/>
                    <a:gd name="connsiteY7" fmla="*/ 596773 h 1410685"/>
                    <a:gd name="connsiteX8" fmla="*/ 833480 w 1687395"/>
                    <a:gd name="connsiteY8" fmla="*/ 0 h 1410685"/>
                    <a:gd name="connsiteX0" fmla="*/ 833480 w 1687395"/>
                    <a:gd name="connsiteY0" fmla="*/ 0 h 1410685"/>
                    <a:gd name="connsiteX1" fmla="*/ 1677789 w 1687395"/>
                    <a:gd name="connsiteY1" fmla="*/ 686545 h 1410685"/>
                    <a:gd name="connsiteX2" fmla="*/ 1687395 w 1687395"/>
                    <a:gd name="connsiteY2" fmla="*/ 727835 h 1410685"/>
                    <a:gd name="connsiteX3" fmla="*/ 1658890 w 1687395"/>
                    <a:gd name="connsiteY3" fmla="*/ 813912 h 1410685"/>
                    <a:gd name="connsiteX4" fmla="*/ 844309 w 1687395"/>
                    <a:gd name="connsiteY4" fmla="*/ 1410685 h 1410685"/>
                    <a:gd name="connsiteX5" fmla="*/ 0 w 1687395"/>
                    <a:gd name="connsiteY5" fmla="*/ 724140 h 1410685"/>
                    <a:gd name="connsiteX6" fmla="*/ 18899 w 1687395"/>
                    <a:gd name="connsiteY6" fmla="*/ 596773 h 1410685"/>
                    <a:gd name="connsiteX7" fmla="*/ 833480 w 1687395"/>
                    <a:gd name="connsiteY7" fmla="*/ 0 h 1410685"/>
                    <a:gd name="connsiteX0" fmla="*/ 814581 w 1668496"/>
                    <a:gd name="connsiteY0" fmla="*/ 0 h 1413817"/>
                    <a:gd name="connsiteX1" fmla="*/ 1658890 w 1668496"/>
                    <a:gd name="connsiteY1" fmla="*/ 686545 h 1413817"/>
                    <a:gd name="connsiteX2" fmla="*/ 1668496 w 1668496"/>
                    <a:gd name="connsiteY2" fmla="*/ 727835 h 1413817"/>
                    <a:gd name="connsiteX3" fmla="*/ 1639991 w 1668496"/>
                    <a:gd name="connsiteY3" fmla="*/ 813912 h 1413817"/>
                    <a:gd name="connsiteX4" fmla="*/ 825410 w 1668496"/>
                    <a:gd name="connsiteY4" fmla="*/ 1410685 h 1413817"/>
                    <a:gd name="connsiteX5" fmla="*/ 0 w 1668496"/>
                    <a:gd name="connsiteY5" fmla="*/ 596773 h 1413817"/>
                    <a:gd name="connsiteX6" fmla="*/ 814581 w 1668496"/>
                    <a:gd name="connsiteY6" fmla="*/ 0 h 1413817"/>
                    <a:gd name="connsiteX0" fmla="*/ 708186 w 1562101"/>
                    <a:gd name="connsiteY0" fmla="*/ 0 h 1410703"/>
                    <a:gd name="connsiteX1" fmla="*/ 1552495 w 1562101"/>
                    <a:gd name="connsiteY1" fmla="*/ 686545 h 1410703"/>
                    <a:gd name="connsiteX2" fmla="*/ 1562101 w 1562101"/>
                    <a:gd name="connsiteY2" fmla="*/ 727835 h 1410703"/>
                    <a:gd name="connsiteX3" fmla="*/ 1533596 w 1562101"/>
                    <a:gd name="connsiteY3" fmla="*/ 813912 h 1410703"/>
                    <a:gd name="connsiteX4" fmla="*/ 719015 w 1562101"/>
                    <a:gd name="connsiteY4" fmla="*/ 1410685 h 1410703"/>
                    <a:gd name="connsiteX5" fmla="*/ 0 w 1562101"/>
                    <a:gd name="connsiteY5" fmla="*/ 831732 h 1410703"/>
                    <a:gd name="connsiteX6" fmla="*/ 708186 w 1562101"/>
                    <a:gd name="connsiteY6" fmla="*/ 0 h 1410703"/>
                    <a:gd name="connsiteX0" fmla="*/ 757914 w 1611829"/>
                    <a:gd name="connsiteY0" fmla="*/ 0 h 1410703"/>
                    <a:gd name="connsiteX1" fmla="*/ 1602223 w 1611829"/>
                    <a:gd name="connsiteY1" fmla="*/ 686545 h 1410703"/>
                    <a:gd name="connsiteX2" fmla="*/ 1611829 w 1611829"/>
                    <a:gd name="connsiteY2" fmla="*/ 727835 h 1410703"/>
                    <a:gd name="connsiteX3" fmla="*/ 1583324 w 1611829"/>
                    <a:gd name="connsiteY3" fmla="*/ 813912 h 1410703"/>
                    <a:gd name="connsiteX4" fmla="*/ 768743 w 1611829"/>
                    <a:gd name="connsiteY4" fmla="*/ 1410685 h 1410703"/>
                    <a:gd name="connsiteX5" fmla="*/ 49728 w 1611829"/>
                    <a:gd name="connsiteY5" fmla="*/ 831732 h 1410703"/>
                    <a:gd name="connsiteX6" fmla="*/ 757914 w 1611829"/>
                    <a:gd name="connsiteY6" fmla="*/ 0 h 1410703"/>
                    <a:gd name="connsiteX0" fmla="*/ 757914 w 1611829"/>
                    <a:gd name="connsiteY0" fmla="*/ 0 h 1410703"/>
                    <a:gd name="connsiteX1" fmla="*/ 1602223 w 1611829"/>
                    <a:gd name="connsiteY1" fmla="*/ 686545 h 1410703"/>
                    <a:gd name="connsiteX2" fmla="*/ 1611829 w 1611829"/>
                    <a:gd name="connsiteY2" fmla="*/ 727835 h 1410703"/>
                    <a:gd name="connsiteX3" fmla="*/ 768743 w 1611829"/>
                    <a:gd name="connsiteY3" fmla="*/ 1410685 h 1410703"/>
                    <a:gd name="connsiteX4" fmla="*/ 49728 w 1611829"/>
                    <a:gd name="connsiteY4" fmla="*/ 831732 h 1410703"/>
                    <a:gd name="connsiteX5" fmla="*/ 757914 w 1611829"/>
                    <a:gd name="connsiteY5" fmla="*/ 0 h 1410703"/>
                    <a:gd name="connsiteX0" fmla="*/ 757914 w 1602223"/>
                    <a:gd name="connsiteY0" fmla="*/ 0 h 1410703"/>
                    <a:gd name="connsiteX1" fmla="*/ 1602223 w 1602223"/>
                    <a:gd name="connsiteY1" fmla="*/ 686545 h 1410703"/>
                    <a:gd name="connsiteX2" fmla="*/ 768743 w 1602223"/>
                    <a:gd name="connsiteY2" fmla="*/ 1410685 h 1410703"/>
                    <a:gd name="connsiteX3" fmla="*/ 49728 w 1602223"/>
                    <a:gd name="connsiteY3" fmla="*/ 831732 h 1410703"/>
                    <a:gd name="connsiteX4" fmla="*/ 757914 w 1602223"/>
                    <a:gd name="connsiteY4" fmla="*/ 0 h 1410703"/>
                    <a:gd name="connsiteX0" fmla="*/ 757914 w 1602223"/>
                    <a:gd name="connsiteY0" fmla="*/ 0 h 1410703"/>
                    <a:gd name="connsiteX1" fmla="*/ 1602223 w 1602223"/>
                    <a:gd name="connsiteY1" fmla="*/ 686545 h 1410703"/>
                    <a:gd name="connsiteX2" fmla="*/ 768743 w 1602223"/>
                    <a:gd name="connsiteY2" fmla="*/ 1410685 h 1410703"/>
                    <a:gd name="connsiteX3" fmla="*/ 49728 w 1602223"/>
                    <a:gd name="connsiteY3" fmla="*/ 831732 h 1410703"/>
                    <a:gd name="connsiteX4" fmla="*/ 757914 w 1602223"/>
                    <a:gd name="connsiteY4" fmla="*/ 0 h 1410703"/>
                    <a:gd name="connsiteX0" fmla="*/ 757914 w 1602223"/>
                    <a:gd name="connsiteY0" fmla="*/ 0 h 1411098"/>
                    <a:gd name="connsiteX1" fmla="*/ 1602223 w 1602223"/>
                    <a:gd name="connsiteY1" fmla="*/ 686545 h 1411098"/>
                    <a:gd name="connsiteX2" fmla="*/ 768743 w 1602223"/>
                    <a:gd name="connsiteY2" fmla="*/ 1410685 h 1411098"/>
                    <a:gd name="connsiteX3" fmla="*/ 49728 w 1602223"/>
                    <a:gd name="connsiteY3" fmla="*/ 831732 h 1411098"/>
                    <a:gd name="connsiteX4" fmla="*/ 757914 w 1602223"/>
                    <a:gd name="connsiteY4" fmla="*/ 0 h 1411098"/>
                    <a:gd name="connsiteX0" fmla="*/ 757914 w 1495828"/>
                    <a:gd name="connsiteY0" fmla="*/ 0 h 1412605"/>
                    <a:gd name="connsiteX1" fmla="*/ 1495828 w 1495828"/>
                    <a:gd name="connsiteY1" fmla="*/ 639553 h 1412605"/>
                    <a:gd name="connsiteX2" fmla="*/ 768743 w 1495828"/>
                    <a:gd name="connsiteY2" fmla="*/ 1410685 h 1412605"/>
                    <a:gd name="connsiteX3" fmla="*/ 49728 w 1495828"/>
                    <a:gd name="connsiteY3" fmla="*/ 831732 h 1412605"/>
                    <a:gd name="connsiteX4" fmla="*/ 757914 w 1495828"/>
                    <a:gd name="connsiteY4" fmla="*/ 0 h 1412605"/>
                    <a:gd name="connsiteX0" fmla="*/ 757914 w 1496484"/>
                    <a:gd name="connsiteY0" fmla="*/ 0 h 1412605"/>
                    <a:gd name="connsiteX1" fmla="*/ 1495828 w 1496484"/>
                    <a:gd name="connsiteY1" fmla="*/ 639553 h 1412605"/>
                    <a:gd name="connsiteX2" fmla="*/ 768743 w 1496484"/>
                    <a:gd name="connsiteY2" fmla="*/ 1410685 h 1412605"/>
                    <a:gd name="connsiteX3" fmla="*/ 49728 w 1496484"/>
                    <a:gd name="connsiteY3" fmla="*/ 831732 h 1412605"/>
                    <a:gd name="connsiteX4" fmla="*/ 757914 w 1496484"/>
                    <a:gd name="connsiteY4" fmla="*/ 0 h 1412605"/>
                    <a:gd name="connsiteX0" fmla="*/ 757914 w 1496484"/>
                    <a:gd name="connsiteY0" fmla="*/ 0 h 1412605"/>
                    <a:gd name="connsiteX1" fmla="*/ 1495828 w 1496484"/>
                    <a:gd name="connsiteY1" fmla="*/ 639553 h 1412605"/>
                    <a:gd name="connsiteX2" fmla="*/ 768743 w 1496484"/>
                    <a:gd name="connsiteY2" fmla="*/ 1410685 h 1412605"/>
                    <a:gd name="connsiteX3" fmla="*/ 49728 w 1496484"/>
                    <a:gd name="connsiteY3" fmla="*/ 831732 h 1412605"/>
                    <a:gd name="connsiteX4" fmla="*/ 757914 w 1496484"/>
                    <a:gd name="connsiteY4" fmla="*/ 0 h 1412605"/>
                    <a:gd name="connsiteX0" fmla="*/ 757914 w 1496484"/>
                    <a:gd name="connsiteY0" fmla="*/ 0 h 1413307"/>
                    <a:gd name="connsiteX1" fmla="*/ 1495828 w 1496484"/>
                    <a:gd name="connsiteY1" fmla="*/ 604309 h 1413307"/>
                    <a:gd name="connsiteX2" fmla="*/ 768743 w 1496484"/>
                    <a:gd name="connsiteY2" fmla="*/ 1410685 h 1413307"/>
                    <a:gd name="connsiteX3" fmla="*/ 49728 w 1496484"/>
                    <a:gd name="connsiteY3" fmla="*/ 831732 h 1413307"/>
                    <a:gd name="connsiteX4" fmla="*/ 757914 w 1496484"/>
                    <a:gd name="connsiteY4" fmla="*/ 0 h 1413307"/>
                    <a:gd name="connsiteX0" fmla="*/ 757914 w 1496484"/>
                    <a:gd name="connsiteY0" fmla="*/ 0 h 1413307"/>
                    <a:gd name="connsiteX1" fmla="*/ 1495828 w 1496484"/>
                    <a:gd name="connsiteY1" fmla="*/ 604309 h 1413307"/>
                    <a:gd name="connsiteX2" fmla="*/ 768743 w 1496484"/>
                    <a:gd name="connsiteY2" fmla="*/ 1410685 h 1413307"/>
                    <a:gd name="connsiteX3" fmla="*/ 49728 w 1496484"/>
                    <a:gd name="connsiteY3" fmla="*/ 831732 h 1413307"/>
                    <a:gd name="connsiteX4" fmla="*/ 757914 w 1496484"/>
                    <a:gd name="connsiteY4" fmla="*/ 0 h 1413307"/>
                    <a:gd name="connsiteX0" fmla="*/ 757914 w 1496484"/>
                    <a:gd name="connsiteY0" fmla="*/ 0 h 1410895"/>
                    <a:gd name="connsiteX1" fmla="*/ 1495828 w 1496484"/>
                    <a:gd name="connsiteY1" fmla="*/ 604309 h 1410895"/>
                    <a:gd name="connsiteX2" fmla="*/ 768743 w 1496484"/>
                    <a:gd name="connsiteY2" fmla="*/ 1410685 h 1410895"/>
                    <a:gd name="connsiteX3" fmla="*/ 49728 w 1496484"/>
                    <a:gd name="connsiteY3" fmla="*/ 831732 h 1410895"/>
                    <a:gd name="connsiteX4" fmla="*/ 757914 w 1496484"/>
                    <a:gd name="connsiteY4" fmla="*/ 0 h 1410895"/>
                    <a:gd name="connsiteX0" fmla="*/ 757914 w 1496484"/>
                    <a:gd name="connsiteY0" fmla="*/ 0 h 1414415"/>
                    <a:gd name="connsiteX1" fmla="*/ 1495828 w 1496484"/>
                    <a:gd name="connsiteY1" fmla="*/ 604309 h 1414415"/>
                    <a:gd name="connsiteX2" fmla="*/ 768743 w 1496484"/>
                    <a:gd name="connsiteY2" fmla="*/ 1410685 h 1414415"/>
                    <a:gd name="connsiteX3" fmla="*/ 49728 w 1496484"/>
                    <a:gd name="connsiteY3" fmla="*/ 831732 h 1414415"/>
                    <a:gd name="connsiteX4" fmla="*/ 757914 w 1496484"/>
                    <a:gd name="connsiteY4" fmla="*/ 0 h 1414415"/>
                    <a:gd name="connsiteX0" fmla="*/ 757914 w 1496484"/>
                    <a:gd name="connsiteY0" fmla="*/ 0 h 1417393"/>
                    <a:gd name="connsiteX1" fmla="*/ 1495828 w 1496484"/>
                    <a:gd name="connsiteY1" fmla="*/ 604309 h 1417393"/>
                    <a:gd name="connsiteX2" fmla="*/ 768743 w 1496484"/>
                    <a:gd name="connsiteY2" fmla="*/ 1410685 h 1417393"/>
                    <a:gd name="connsiteX3" fmla="*/ 49728 w 1496484"/>
                    <a:gd name="connsiteY3" fmla="*/ 831732 h 1417393"/>
                    <a:gd name="connsiteX4" fmla="*/ 757914 w 1496484"/>
                    <a:gd name="connsiteY4" fmla="*/ 0 h 1417393"/>
                    <a:gd name="connsiteX0" fmla="*/ 757914 w 1496484"/>
                    <a:gd name="connsiteY0" fmla="*/ 0 h 1411394"/>
                    <a:gd name="connsiteX1" fmla="*/ 1495828 w 1496484"/>
                    <a:gd name="connsiteY1" fmla="*/ 604309 h 1411394"/>
                    <a:gd name="connsiteX2" fmla="*/ 768743 w 1496484"/>
                    <a:gd name="connsiteY2" fmla="*/ 1410685 h 1411394"/>
                    <a:gd name="connsiteX3" fmla="*/ 49728 w 1496484"/>
                    <a:gd name="connsiteY3" fmla="*/ 831732 h 1411394"/>
                    <a:gd name="connsiteX4" fmla="*/ 757914 w 1496484"/>
                    <a:gd name="connsiteY4" fmla="*/ 0 h 1411394"/>
                    <a:gd name="connsiteX0" fmla="*/ 757914 w 1496484"/>
                    <a:gd name="connsiteY0" fmla="*/ 0 h 1410762"/>
                    <a:gd name="connsiteX1" fmla="*/ 1495828 w 1496484"/>
                    <a:gd name="connsiteY1" fmla="*/ 604309 h 1410762"/>
                    <a:gd name="connsiteX2" fmla="*/ 768743 w 1496484"/>
                    <a:gd name="connsiteY2" fmla="*/ 1410685 h 1410762"/>
                    <a:gd name="connsiteX3" fmla="*/ 49728 w 1496484"/>
                    <a:gd name="connsiteY3" fmla="*/ 831732 h 1410762"/>
                    <a:gd name="connsiteX4" fmla="*/ 757914 w 1496484"/>
                    <a:gd name="connsiteY4" fmla="*/ 0 h 141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6484" h="1410762">
                      <a:moveTo>
                        <a:pt x="757914" y="0"/>
                      </a:moveTo>
                      <a:cubicBezTo>
                        <a:pt x="1154617" y="0"/>
                        <a:pt x="1513936" y="147820"/>
                        <a:pt x="1495828" y="604309"/>
                      </a:cubicBezTo>
                      <a:cubicBezTo>
                        <a:pt x="1514659" y="1247335"/>
                        <a:pt x="1022743" y="1405492"/>
                        <a:pt x="768743" y="1410685"/>
                      </a:cubicBezTo>
                      <a:cubicBezTo>
                        <a:pt x="473113" y="1416729"/>
                        <a:pt x="51533" y="1066846"/>
                        <a:pt x="49728" y="831732"/>
                      </a:cubicBezTo>
                      <a:cubicBezTo>
                        <a:pt x="-170716" y="128596"/>
                        <a:pt x="391727" y="0"/>
                        <a:pt x="757914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6" name="Ellipszis 295"/>
                <p:cNvSpPr/>
                <p:nvPr/>
              </p:nvSpPr>
              <p:spPr>
                <a:xfrm rot="2373318">
                  <a:off x="1512647" y="2503975"/>
                  <a:ext cx="898455" cy="1462971"/>
                </a:xfrm>
                <a:prstGeom prst="ellipse">
                  <a:avLst/>
                </a:prstGeom>
                <a:solidFill>
                  <a:srgbClr val="843C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7" name="Ellipszis 296"/>
                <p:cNvSpPr/>
                <p:nvPr/>
              </p:nvSpPr>
              <p:spPr>
                <a:xfrm rot="2373318" flipH="1">
                  <a:off x="1972663" y="2644684"/>
                  <a:ext cx="2243328" cy="1462971"/>
                </a:xfrm>
                <a:prstGeom prst="ellipse">
                  <a:avLst/>
                </a:prstGeom>
                <a:solidFill>
                  <a:srgbClr val="843C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8" name="Ellipszis 297"/>
                <p:cNvSpPr/>
                <p:nvPr/>
              </p:nvSpPr>
              <p:spPr>
                <a:xfrm rot="5400000">
                  <a:off x="2107203" y="2165162"/>
                  <a:ext cx="1342436" cy="1952512"/>
                </a:xfrm>
                <a:prstGeom prst="ellipse">
                  <a:avLst/>
                </a:prstGeom>
                <a:solidFill>
                  <a:srgbClr val="843C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9" name="Lekerekített téglalap 298"/>
                <p:cNvSpPr/>
                <p:nvPr/>
              </p:nvSpPr>
              <p:spPr>
                <a:xfrm>
                  <a:off x="1675750" y="2795113"/>
                  <a:ext cx="2117597" cy="213593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AD7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0" name="Ellipszis 299"/>
                <p:cNvSpPr/>
                <p:nvPr/>
              </p:nvSpPr>
              <p:spPr>
                <a:xfrm rot="10111047">
                  <a:off x="3578739" y="3546658"/>
                  <a:ext cx="471978" cy="420489"/>
                </a:xfrm>
                <a:prstGeom prst="ellipse">
                  <a:avLst/>
                </a:prstGeom>
                <a:solidFill>
                  <a:srgbClr val="FAD7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1" name="Ellipszis 300"/>
                <p:cNvSpPr/>
                <p:nvPr/>
              </p:nvSpPr>
              <p:spPr>
                <a:xfrm rot="10111047">
                  <a:off x="3764036" y="3664443"/>
                  <a:ext cx="196483" cy="165604"/>
                </a:xfrm>
                <a:prstGeom prst="ellipse">
                  <a:avLst/>
                </a:prstGeom>
                <a:solidFill>
                  <a:srgbClr val="F6BB7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2" name="Szabadkézi sokszög 301"/>
                <p:cNvSpPr/>
                <p:nvPr/>
              </p:nvSpPr>
              <p:spPr>
                <a:xfrm>
                  <a:off x="2504099" y="4500837"/>
                  <a:ext cx="563135" cy="297334"/>
                </a:xfrm>
                <a:custGeom>
                  <a:avLst/>
                  <a:gdLst>
                    <a:gd name="connsiteX0" fmla="*/ 647862 w 1295725"/>
                    <a:gd name="connsiteY0" fmla="*/ 0 h 619415"/>
                    <a:gd name="connsiteX1" fmla="*/ 1292734 w 1295725"/>
                    <a:gd name="connsiteY1" fmla="*/ 251969 h 619415"/>
                    <a:gd name="connsiteX2" fmla="*/ 1295725 w 1295725"/>
                    <a:gd name="connsiteY2" fmla="*/ 256018 h 619415"/>
                    <a:gd name="connsiteX3" fmla="*/ 1292734 w 1295725"/>
                    <a:gd name="connsiteY3" fmla="*/ 261765 h 619415"/>
                    <a:gd name="connsiteX4" fmla="*/ 647862 w 1295725"/>
                    <a:gd name="connsiteY4" fmla="*/ 619415 h 619415"/>
                    <a:gd name="connsiteX5" fmla="*/ 2990 w 1295725"/>
                    <a:gd name="connsiteY5" fmla="*/ 261765 h 619415"/>
                    <a:gd name="connsiteX6" fmla="*/ 0 w 1295725"/>
                    <a:gd name="connsiteY6" fmla="*/ 256018 h 619415"/>
                    <a:gd name="connsiteX7" fmla="*/ 2990 w 1295725"/>
                    <a:gd name="connsiteY7" fmla="*/ 251969 h 619415"/>
                    <a:gd name="connsiteX8" fmla="*/ 647862 w 1295725"/>
                    <a:gd name="connsiteY8" fmla="*/ 0 h 619415"/>
                    <a:gd name="connsiteX0" fmla="*/ 634232 w 1295725"/>
                    <a:gd name="connsiteY0" fmla="*/ 569 h 503032"/>
                    <a:gd name="connsiteX1" fmla="*/ 1292734 w 1295725"/>
                    <a:gd name="connsiteY1" fmla="*/ 135586 h 503032"/>
                    <a:gd name="connsiteX2" fmla="*/ 1295725 w 1295725"/>
                    <a:gd name="connsiteY2" fmla="*/ 139635 h 503032"/>
                    <a:gd name="connsiteX3" fmla="*/ 1292734 w 1295725"/>
                    <a:gd name="connsiteY3" fmla="*/ 145382 h 503032"/>
                    <a:gd name="connsiteX4" fmla="*/ 647862 w 1295725"/>
                    <a:gd name="connsiteY4" fmla="*/ 503032 h 503032"/>
                    <a:gd name="connsiteX5" fmla="*/ 2990 w 1295725"/>
                    <a:gd name="connsiteY5" fmla="*/ 145382 h 503032"/>
                    <a:gd name="connsiteX6" fmla="*/ 0 w 1295725"/>
                    <a:gd name="connsiteY6" fmla="*/ 139635 h 503032"/>
                    <a:gd name="connsiteX7" fmla="*/ 2990 w 1295725"/>
                    <a:gd name="connsiteY7" fmla="*/ 135586 h 503032"/>
                    <a:gd name="connsiteX8" fmla="*/ 634232 w 1295725"/>
                    <a:gd name="connsiteY8" fmla="*/ 569 h 503032"/>
                    <a:gd name="connsiteX0" fmla="*/ 634232 w 1295725"/>
                    <a:gd name="connsiteY0" fmla="*/ 569 h 503032"/>
                    <a:gd name="connsiteX1" fmla="*/ 1292734 w 1295725"/>
                    <a:gd name="connsiteY1" fmla="*/ 135586 h 503032"/>
                    <a:gd name="connsiteX2" fmla="*/ 1295725 w 1295725"/>
                    <a:gd name="connsiteY2" fmla="*/ 139635 h 503032"/>
                    <a:gd name="connsiteX3" fmla="*/ 1292734 w 1295725"/>
                    <a:gd name="connsiteY3" fmla="*/ 145382 h 503032"/>
                    <a:gd name="connsiteX4" fmla="*/ 647862 w 1295725"/>
                    <a:gd name="connsiteY4" fmla="*/ 503032 h 503032"/>
                    <a:gd name="connsiteX5" fmla="*/ 2990 w 1295725"/>
                    <a:gd name="connsiteY5" fmla="*/ 145382 h 503032"/>
                    <a:gd name="connsiteX6" fmla="*/ 0 w 1295725"/>
                    <a:gd name="connsiteY6" fmla="*/ 139635 h 503032"/>
                    <a:gd name="connsiteX7" fmla="*/ 2990 w 1295725"/>
                    <a:gd name="connsiteY7" fmla="*/ 135585 h 503032"/>
                    <a:gd name="connsiteX8" fmla="*/ 634232 w 1295725"/>
                    <a:gd name="connsiteY8" fmla="*/ 569 h 503032"/>
                    <a:gd name="connsiteX0" fmla="*/ 634233 w 1295725"/>
                    <a:gd name="connsiteY0" fmla="*/ 0 h 642262"/>
                    <a:gd name="connsiteX1" fmla="*/ 1292734 w 1295725"/>
                    <a:gd name="connsiteY1" fmla="*/ 274816 h 642262"/>
                    <a:gd name="connsiteX2" fmla="*/ 1295725 w 1295725"/>
                    <a:gd name="connsiteY2" fmla="*/ 278865 h 642262"/>
                    <a:gd name="connsiteX3" fmla="*/ 1292734 w 1295725"/>
                    <a:gd name="connsiteY3" fmla="*/ 284612 h 642262"/>
                    <a:gd name="connsiteX4" fmla="*/ 647862 w 1295725"/>
                    <a:gd name="connsiteY4" fmla="*/ 642262 h 642262"/>
                    <a:gd name="connsiteX5" fmla="*/ 2990 w 1295725"/>
                    <a:gd name="connsiteY5" fmla="*/ 284612 h 642262"/>
                    <a:gd name="connsiteX6" fmla="*/ 0 w 1295725"/>
                    <a:gd name="connsiteY6" fmla="*/ 278865 h 642262"/>
                    <a:gd name="connsiteX7" fmla="*/ 2990 w 1295725"/>
                    <a:gd name="connsiteY7" fmla="*/ 274815 h 642262"/>
                    <a:gd name="connsiteX8" fmla="*/ 634233 w 1295725"/>
                    <a:gd name="connsiteY8" fmla="*/ 0 h 642262"/>
                    <a:gd name="connsiteX0" fmla="*/ 634233 w 1295725"/>
                    <a:gd name="connsiteY0" fmla="*/ 0 h 643938"/>
                    <a:gd name="connsiteX1" fmla="*/ 1292734 w 1295725"/>
                    <a:gd name="connsiteY1" fmla="*/ 274816 h 643938"/>
                    <a:gd name="connsiteX2" fmla="*/ 1295725 w 1295725"/>
                    <a:gd name="connsiteY2" fmla="*/ 278865 h 643938"/>
                    <a:gd name="connsiteX3" fmla="*/ 1277252 w 1295725"/>
                    <a:gd name="connsiteY3" fmla="*/ 368492 h 643938"/>
                    <a:gd name="connsiteX4" fmla="*/ 647862 w 1295725"/>
                    <a:gd name="connsiteY4" fmla="*/ 642262 h 643938"/>
                    <a:gd name="connsiteX5" fmla="*/ 2990 w 1295725"/>
                    <a:gd name="connsiteY5" fmla="*/ 284612 h 643938"/>
                    <a:gd name="connsiteX6" fmla="*/ 0 w 1295725"/>
                    <a:gd name="connsiteY6" fmla="*/ 278865 h 643938"/>
                    <a:gd name="connsiteX7" fmla="*/ 2990 w 1295725"/>
                    <a:gd name="connsiteY7" fmla="*/ 274815 h 643938"/>
                    <a:gd name="connsiteX8" fmla="*/ 634233 w 1295725"/>
                    <a:gd name="connsiteY8" fmla="*/ 0 h 643938"/>
                    <a:gd name="connsiteX0" fmla="*/ 646726 w 1308218"/>
                    <a:gd name="connsiteY0" fmla="*/ 387 h 644324"/>
                    <a:gd name="connsiteX1" fmla="*/ 1305227 w 1308218"/>
                    <a:gd name="connsiteY1" fmla="*/ 275203 h 644324"/>
                    <a:gd name="connsiteX2" fmla="*/ 1308218 w 1308218"/>
                    <a:gd name="connsiteY2" fmla="*/ 279252 h 644324"/>
                    <a:gd name="connsiteX3" fmla="*/ 1289745 w 1308218"/>
                    <a:gd name="connsiteY3" fmla="*/ 368879 h 644324"/>
                    <a:gd name="connsiteX4" fmla="*/ 660355 w 1308218"/>
                    <a:gd name="connsiteY4" fmla="*/ 642649 h 644324"/>
                    <a:gd name="connsiteX5" fmla="*/ 15483 w 1308218"/>
                    <a:gd name="connsiteY5" fmla="*/ 284999 h 644324"/>
                    <a:gd name="connsiteX6" fmla="*/ 12493 w 1308218"/>
                    <a:gd name="connsiteY6" fmla="*/ 279252 h 644324"/>
                    <a:gd name="connsiteX7" fmla="*/ 0 w 1308218"/>
                    <a:gd name="connsiteY7" fmla="*/ 233262 h 644324"/>
                    <a:gd name="connsiteX8" fmla="*/ 646726 w 1308218"/>
                    <a:gd name="connsiteY8" fmla="*/ 387 h 644324"/>
                    <a:gd name="connsiteX0" fmla="*/ 646726 w 1308218"/>
                    <a:gd name="connsiteY0" fmla="*/ 387 h 644324"/>
                    <a:gd name="connsiteX1" fmla="*/ 1305227 w 1308218"/>
                    <a:gd name="connsiteY1" fmla="*/ 275203 h 644324"/>
                    <a:gd name="connsiteX2" fmla="*/ 1308218 w 1308218"/>
                    <a:gd name="connsiteY2" fmla="*/ 279252 h 644324"/>
                    <a:gd name="connsiteX3" fmla="*/ 1289745 w 1308218"/>
                    <a:gd name="connsiteY3" fmla="*/ 368879 h 644324"/>
                    <a:gd name="connsiteX4" fmla="*/ 660355 w 1308218"/>
                    <a:gd name="connsiteY4" fmla="*/ 642649 h 644324"/>
                    <a:gd name="connsiteX5" fmla="*/ 15483 w 1308218"/>
                    <a:gd name="connsiteY5" fmla="*/ 284999 h 644324"/>
                    <a:gd name="connsiteX6" fmla="*/ 12493 w 1308218"/>
                    <a:gd name="connsiteY6" fmla="*/ 433032 h 644324"/>
                    <a:gd name="connsiteX7" fmla="*/ 0 w 1308218"/>
                    <a:gd name="connsiteY7" fmla="*/ 233262 h 644324"/>
                    <a:gd name="connsiteX8" fmla="*/ 646726 w 1308218"/>
                    <a:gd name="connsiteY8" fmla="*/ 387 h 644324"/>
                    <a:gd name="connsiteX0" fmla="*/ 720005 w 1381497"/>
                    <a:gd name="connsiteY0" fmla="*/ 186 h 644123"/>
                    <a:gd name="connsiteX1" fmla="*/ 1378506 w 1381497"/>
                    <a:gd name="connsiteY1" fmla="*/ 275002 h 644123"/>
                    <a:gd name="connsiteX2" fmla="*/ 1381497 w 1381497"/>
                    <a:gd name="connsiteY2" fmla="*/ 279051 h 644123"/>
                    <a:gd name="connsiteX3" fmla="*/ 1363024 w 1381497"/>
                    <a:gd name="connsiteY3" fmla="*/ 368678 h 644123"/>
                    <a:gd name="connsiteX4" fmla="*/ 733634 w 1381497"/>
                    <a:gd name="connsiteY4" fmla="*/ 642448 h 644123"/>
                    <a:gd name="connsiteX5" fmla="*/ 88762 w 1381497"/>
                    <a:gd name="connsiteY5" fmla="*/ 284798 h 644123"/>
                    <a:gd name="connsiteX6" fmla="*/ 73279 w 1381497"/>
                    <a:gd name="connsiteY6" fmla="*/ 233061 h 644123"/>
                    <a:gd name="connsiteX7" fmla="*/ 720005 w 1381497"/>
                    <a:gd name="connsiteY7" fmla="*/ 186 h 644123"/>
                    <a:gd name="connsiteX0" fmla="*/ 890328 w 1381497"/>
                    <a:gd name="connsiteY0" fmla="*/ 201 h 630157"/>
                    <a:gd name="connsiteX1" fmla="*/ 1378506 w 1381497"/>
                    <a:gd name="connsiteY1" fmla="*/ 261036 h 630157"/>
                    <a:gd name="connsiteX2" fmla="*/ 1381497 w 1381497"/>
                    <a:gd name="connsiteY2" fmla="*/ 265085 h 630157"/>
                    <a:gd name="connsiteX3" fmla="*/ 1363024 w 1381497"/>
                    <a:gd name="connsiteY3" fmla="*/ 354712 h 630157"/>
                    <a:gd name="connsiteX4" fmla="*/ 733634 w 1381497"/>
                    <a:gd name="connsiteY4" fmla="*/ 628482 h 630157"/>
                    <a:gd name="connsiteX5" fmla="*/ 88762 w 1381497"/>
                    <a:gd name="connsiteY5" fmla="*/ 270832 h 630157"/>
                    <a:gd name="connsiteX6" fmla="*/ 73279 w 1381497"/>
                    <a:gd name="connsiteY6" fmla="*/ 219095 h 630157"/>
                    <a:gd name="connsiteX7" fmla="*/ 890328 w 1381497"/>
                    <a:gd name="connsiteY7" fmla="*/ 201 h 630157"/>
                    <a:gd name="connsiteX0" fmla="*/ 890328 w 1381497"/>
                    <a:gd name="connsiteY0" fmla="*/ 38473 h 668429"/>
                    <a:gd name="connsiteX1" fmla="*/ 1378506 w 1381497"/>
                    <a:gd name="connsiteY1" fmla="*/ 299308 h 668429"/>
                    <a:gd name="connsiteX2" fmla="*/ 1381497 w 1381497"/>
                    <a:gd name="connsiteY2" fmla="*/ 303357 h 668429"/>
                    <a:gd name="connsiteX3" fmla="*/ 1363024 w 1381497"/>
                    <a:gd name="connsiteY3" fmla="*/ 392984 h 668429"/>
                    <a:gd name="connsiteX4" fmla="*/ 733634 w 1381497"/>
                    <a:gd name="connsiteY4" fmla="*/ 666754 h 668429"/>
                    <a:gd name="connsiteX5" fmla="*/ 88762 w 1381497"/>
                    <a:gd name="connsiteY5" fmla="*/ 309104 h 668429"/>
                    <a:gd name="connsiteX6" fmla="*/ 73279 w 1381497"/>
                    <a:gd name="connsiteY6" fmla="*/ 257367 h 668429"/>
                    <a:gd name="connsiteX7" fmla="*/ 890328 w 1381497"/>
                    <a:gd name="connsiteY7" fmla="*/ 38473 h 668429"/>
                    <a:gd name="connsiteX0" fmla="*/ 890328 w 1381497"/>
                    <a:gd name="connsiteY0" fmla="*/ 13342 h 643298"/>
                    <a:gd name="connsiteX1" fmla="*/ 1378506 w 1381497"/>
                    <a:gd name="connsiteY1" fmla="*/ 274177 h 643298"/>
                    <a:gd name="connsiteX2" fmla="*/ 1381497 w 1381497"/>
                    <a:gd name="connsiteY2" fmla="*/ 278226 h 643298"/>
                    <a:gd name="connsiteX3" fmla="*/ 1363024 w 1381497"/>
                    <a:gd name="connsiteY3" fmla="*/ 367853 h 643298"/>
                    <a:gd name="connsiteX4" fmla="*/ 733634 w 1381497"/>
                    <a:gd name="connsiteY4" fmla="*/ 641623 h 643298"/>
                    <a:gd name="connsiteX5" fmla="*/ 88762 w 1381497"/>
                    <a:gd name="connsiteY5" fmla="*/ 283973 h 643298"/>
                    <a:gd name="connsiteX6" fmla="*/ 73279 w 1381497"/>
                    <a:gd name="connsiteY6" fmla="*/ 232236 h 643298"/>
                    <a:gd name="connsiteX7" fmla="*/ 890328 w 1381497"/>
                    <a:gd name="connsiteY7" fmla="*/ 13342 h 643298"/>
                    <a:gd name="connsiteX0" fmla="*/ 812909 w 1381497"/>
                    <a:gd name="connsiteY0" fmla="*/ 22474 h 554570"/>
                    <a:gd name="connsiteX1" fmla="*/ 1378506 w 1381497"/>
                    <a:gd name="connsiteY1" fmla="*/ 185449 h 554570"/>
                    <a:gd name="connsiteX2" fmla="*/ 1381497 w 1381497"/>
                    <a:gd name="connsiteY2" fmla="*/ 189498 h 554570"/>
                    <a:gd name="connsiteX3" fmla="*/ 1363024 w 1381497"/>
                    <a:gd name="connsiteY3" fmla="*/ 279125 h 554570"/>
                    <a:gd name="connsiteX4" fmla="*/ 733634 w 1381497"/>
                    <a:gd name="connsiteY4" fmla="*/ 552895 h 554570"/>
                    <a:gd name="connsiteX5" fmla="*/ 88762 w 1381497"/>
                    <a:gd name="connsiteY5" fmla="*/ 195245 h 554570"/>
                    <a:gd name="connsiteX6" fmla="*/ 73279 w 1381497"/>
                    <a:gd name="connsiteY6" fmla="*/ 143508 h 554570"/>
                    <a:gd name="connsiteX7" fmla="*/ 812909 w 1381497"/>
                    <a:gd name="connsiteY7" fmla="*/ 22474 h 554570"/>
                    <a:gd name="connsiteX0" fmla="*/ 868049 w 1436637"/>
                    <a:gd name="connsiteY0" fmla="*/ 22474 h 554570"/>
                    <a:gd name="connsiteX1" fmla="*/ 1433646 w 1436637"/>
                    <a:gd name="connsiteY1" fmla="*/ 185449 h 554570"/>
                    <a:gd name="connsiteX2" fmla="*/ 1436637 w 1436637"/>
                    <a:gd name="connsiteY2" fmla="*/ 189498 h 554570"/>
                    <a:gd name="connsiteX3" fmla="*/ 1418164 w 1436637"/>
                    <a:gd name="connsiteY3" fmla="*/ 279125 h 554570"/>
                    <a:gd name="connsiteX4" fmla="*/ 788774 w 1436637"/>
                    <a:gd name="connsiteY4" fmla="*/ 552895 h 554570"/>
                    <a:gd name="connsiteX5" fmla="*/ 143902 w 1436637"/>
                    <a:gd name="connsiteY5" fmla="*/ 195245 h 554570"/>
                    <a:gd name="connsiteX6" fmla="*/ 128419 w 1436637"/>
                    <a:gd name="connsiteY6" fmla="*/ 143508 h 554570"/>
                    <a:gd name="connsiteX7" fmla="*/ 868049 w 1436637"/>
                    <a:gd name="connsiteY7" fmla="*/ 22474 h 554570"/>
                    <a:gd name="connsiteX0" fmla="*/ 777078 w 1385056"/>
                    <a:gd name="connsiteY0" fmla="*/ 12247 h 662892"/>
                    <a:gd name="connsiteX1" fmla="*/ 1382065 w 1385056"/>
                    <a:gd name="connsiteY1" fmla="*/ 293771 h 662892"/>
                    <a:gd name="connsiteX2" fmla="*/ 1385056 w 1385056"/>
                    <a:gd name="connsiteY2" fmla="*/ 297820 h 662892"/>
                    <a:gd name="connsiteX3" fmla="*/ 1366583 w 1385056"/>
                    <a:gd name="connsiteY3" fmla="*/ 387447 h 662892"/>
                    <a:gd name="connsiteX4" fmla="*/ 737193 w 1385056"/>
                    <a:gd name="connsiteY4" fmla="*/ 661217 h 662892"/>
                    <a:gd name="connsiteX5" fmla="*/ 92321 w 1385056"/>
                    <a:gd name="connsiteY5" fmla="*/ 303567 h 662892"/>
                    <a:gd name="connsiteX6" fmla="*/ 76838 w 1385056"/>
                    <a:gd name="connsiteY6" fmla="*/ 251830 h 662892"/>
                    <a:gd name="connsiteX7" fmla="*/ 777078 w 1385056"/>
                    <a:gd name="connsiteY7" fmla="*/ 12247 h 662892"/>
                    <a:gd name="connsiteX0" fmla="*/ 777078 w 1385056"/>
                    <a:gd name="connsiteY0" fmla="*/ 73 h 650718"/>
                    <a:gd name="connsiteX1" fmla="*/ 1382065 w 1385056"/>
                    <a:gd name="connsiteY1" fmla="*/ 281597 h 650718"/>
                    <a:gd name="connsiteX2" fmla="*/ 1385056 w 1385056"/>
                    <a:gd name="connsiteY2" fmla="*/ 285646 h 650718"/>
                    <a:gd name="connsiteX3" fmla="*/ 1366583 w 1385056"/>
                    <a:gd name="connsiteY3" fmla="*/ 375273 h 650718"/>
                    <a:gd name="connsiteX4" fmla="*/ 737193 w 1385056"/>
                    <a:gd name="connsiteY4" fmla="*/ 649043 h 650718"/>
                    <a:gd name="connsiteX5" fmla="*/ 92321 w 1385056"/>
                    <a:gd name="connsiteY5" fmla="*/ 291393 h 650718"/>
                    <a:gd name="connsiteX6" fmla="*/ 76838 w 1385056"/>
                    <a:gd name="connsiteY6" fmla="*/ 239656 h 650718"/>
                    <a:gd name="connsiteX7" fmla="*/ 777078 w 1385056"/>
                    <a:gd name="connsiteY7" fmla="*/ 73 h 650718"/>
                    <a:gd name="connsiteX0" fmla="*/ 684756 w 1292734"/>
                    <a:gd name="connsiteY0" fmla="*/ 73 h 650718"/>
                    <a:gd name="connsiteX1" fmla="*/ 1289743 w 1292734"/>
                    <a:gd name="connsiteY1" fmla="*/ 281597 h 650718"/>
                    <a:gd name="connsiteX2" fmla="*/ 1292734 w 1292734"/>
                    <a:gd name="connsiteY2" fmla="*/ 285646 h 650718"/>
                    <a:gd name="connsiteX3" fmla="*/ 1274261 w 1292734"/>
                    <a:gd name="connsiteY3" fmla="*/ 375273 h 650718"/>
                    <a:gd name="connsiteX4" fmla="*/ 644871 w 1292734"/>
                    <a:gd name="connsiteY4" fmla="*/ 649043 h 650718"/>
                    <a:gd name="connsiteX5" fmla="*/ -1 w 1292734"/>
                    <a:gd name="connsiteY5" fmla="*/ 291393 h 650718"/>
                    <a:gd name="connsiteX6" fmla="*/ 684756 w 1292734"/>
                    <a:gd name="connsiteY6" fmla="*/ 73 h 650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2734" h="650718">
                      <a:moveTo>
                        <a:pt x="684756" y="73"/>
                      </a:moveTo>
                      <a:cubicBezTo>
                        <a:pt x="1004983" y="-3563"/>
                        <a:pt x="1149987" y="129577"/>
                        <a:pt x="1289743" y="281597"/>
                      </a:cubicBezTo>
                      <a:lnTo>
                        <a:pt x="1292734" y="285646"/>
                      </a:lnTo>
                      <a:lnTo>
                        <a:pt x="1274261" y="375273"/>
                      </a:lnTo>
                      <a:cubicBezTo>
                        <a:pt x="1134505" y="591053"/>
                        <a:pt x="857248" y="663023"/>
                        <a:pt x="644871" y="649043"/>
                      </a:cubicBezTo>
                      <a:cubicBezTo>
                        <a:pt x="432494" y="635063"/>
                        <a:pt x="139755" y="507173"/>
                        <a:pt x="-1" y="291393"/>
                      </a:cubicBezTo>
                      <a:cubicBezTo>
                        <a:pt x="6646" y="183231"/>
                        <a:pt x="469799" y="1706"/>
                        <a:pt x="684756" y="73"/>
                      </a:cubicBezTo>
                      <a:close/>
                    </a:path>
                  </a:pathLst>
                </a:custGeom>
                <a:solidFill>
                  <a:srgbClr val="BE604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3" name="Ellipszis 302"/>
                <p:cNvSpPr/>
                <p:nvPr/>
              </p:nvSpPr>
              <p:spPr>
                <a:xfrm rot="4589977">
                  <a:off x="2080556" y="1883571"/>
                  <a:ext cx="760636" cy="1584369"/>
                </a:xfrm>
                <a:prstGeom prst="ellipse">
                  <a:avLst/>
                </a:prstGeom>
                <a:solidFill>
                  <a:srgbClr val="843C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4" name="Ellipszis 303"/>
                <p:cNvSpPr/>
                <p:nvPr/>
              </p:nvSpPr>
              <p:spPr>
                <a:xfrm rot="6674677">
                  <a:off x="2609301" y="1892157"/>
                  <a:ext cx="760636" cy="1584369"/>
                </a:xfrm>
                <a:prstGeom prst="ellipse">
                  <a:avLst/>
                </a:prstGeom>
                <a:solidFill>
                  <a:srgbClr val="843C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5" name="Ellipszis 304"/>
                <p:cNvSpPr/>
                <p:nvPr/>
              </p:nvSpPr>
              <p:spPr>
                <a:xfrm>
                  <a:off x="1497076" y="3528932"/>
                  <a:ext cx="471978" cy="420489"/>
                </a:xfrm>
                <a:prstGeom prst="ellipse">
                  <a:avLst/>
                </a:prstGeom>
                <a:solidFill>
                  <a:srgbClr val="FAD7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6" name="Ellipszis 305"/>
                <p:cNvSpPr/>
                <p:nvPr/>
              </p:nvSpPr>
              <p:spPr>
                <a:xfrm>
                  <a:off x="1596100" y="3656374"/>
                  <a:ext cx="196483" cy="165604"/>
                </a:xfrm>
                <a:prstGeom prst="ellipse">
                  <a:avLst/>
                </a:prstGeom>
                <a:solidFill>
                  <a:srgbClr val="F6BB7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7" name="Szabadkézi sokszög 306"/>
                <p:cNvSpPr/>
                <p:nvPr/>
              </p:nvSpPr>
              <p:spPr>
                <a:xfrm>
                  <a:off x="2774730" y="3399856"/>
                  <a:ext cx="207091" cy="801452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AA5D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8" name="Szabadkézi sokszög 307"/>
                <p:cNvSpPr/>
                <p:nvPr/>
              </p:nvSpPr>
              <p:spPr>
                <a:xfrm flipH="1">
                  <a:off x="2573275" y="3399857"/>
                  <a:ext cx="207091" cy="801452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C78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09" name="Csoportba foglalás 308"/>
                <p:cNvGrpSpPr/>
                <p:nvPr/>
              </p:nvGrpSpPr>
              <p:grpSpPr>
                <a:xfrm>
                  <a:off x="3135941" y="3398365"/>
                  <a:ext cx="493685" cy="384862"/>
                  <a:chOff x="4292673" y="3204429"/>
                  <a:chExt cx="414861" cy="415607"/>
                </a:xfrm>
              </p:grpSpPr>
              <p:sp>
                <p:nvSpPr>
                  <p:cNvPr id="341" name="Szabadkézi sokszög 340"/>
                  <p:cNvSpPr/>
                  <p:nvPr/>
                </p:nvSpPr>
                <p:spPr>
                  <a:xfrm>
                    <a:off x="4654779" y="3557771"/>
                    <a:ext cx="52729" cy="4073"/>
                  </a:xfrm>
                  <a:custGeom>
                    <a:avLst/>
                    <a:gdLst>
                      <a:gd name="connsiteX0" fmla="*/ 104871 w 104871"/>
                      <a:gd name="connsiteY0" fmla="*/ 0 h 9808"/>
                      <a:gd name="connsiteX1" fmla="*/ 12591 w 104871"/>
                      <a:gd name="connsiteY1" fmla="*/ 6906 h 9808"/>
                      <a:gd name="connsiteX2" fmla="*/ 0 w 104871"/>
                      <a:gd name="connsiteY2" fmla="*/ 9808 h 9808"/>
                      <a:gd name="connsiteX3" fmla="*/ 104871 w 104871"/>
                      <a:gd name="connsiteY3" fmla="*/ 0 h 9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871" h="9808">
                        <a:moveTo>
                          <a:pt x="104871" y="0"/>
                        </a:moveTo>
                        <a:lnTo>
                          <a:pt x="12591" y="6906"/>
                        </a:lnTo>
                        <a:lnTo>
                          <a:pt x="0" y="9808"/>
                        </a:lnTo>
                        <a:lnTo>
                          <a:pt x="104871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42" name="Szabadkézi sokszög 341"/>
                  <p:cNvSpPr/>
                  <p:nvPr/>
                </p:nvSpPr>
                <p:spPr>
                  <a:xfrm>
                    <a:off x="4639276" y="3561844"/>
                    <a:ext cx="15504" cy="2951"/>
                  </a:xfrm>
                  <a:custGeom>
                    <a:avLst/>
                    <a:gdLst>
                      <a:gd name="connsiteX0" fmla="*/ 30834 w 30834"/>
                      <a:gd name="connsiteY0" fmla="*/ 0 h 7106"/>
                      <a:gd name="connsiteX1" fmla="*/ 21261 w 30834"/>
                      <a:gd name="connsiteY1" fmla="*/ 895 h 7106"/>
                      <a:gd name="connsiteX2" fmla="*/ 0 w 30834"/>
                      <a:gd name="connsiteY2" fmla="*/ 7106 h 7106"/>
                      <a:gd name="connsiteX3" fmla="*/ 30834 w 30834"/>
                      <a:gd name="connsiteY3" fmla="*/ 0 h 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834" h="7106">
                        <a:moveTo>
                          <a:pt x="30834" y="0"/>
                        </a:moveTo>
                        <a:lnTo>
                          <a:pt x="21261" y="895"/>
                        </a:lnTo>
                        <a:lnTo>
                          <a:pt x="0" y="7106"/>
                        </a:lnTo>
                        <a:lnTo>
                          <a:pt x="30834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43" name="Szabadkézi sokszög 342"/>
                  <p:cNvSpPr/>
                  <p:nvPr/>
                </p:nvSpPr>
                <p:spPr>
                  <a:xfrm>
                    <a:off x="4605970" y="3564794"/>
                    <a:ext cx="33306" cy="8035"/>
                  </a:xfrm>
                  <a:custGeom>
                    <a:avLst/>
                    <a:gdLst>
                      <a:gd name="connsiteX0" fmla="*/ 66242 w 66242"/>
                      <a:gd name="connsiteY0" fmla="*/ 0 h 19349"/>
                      <a:gd name="connsiteX1" fmla="*/ 23671 w 66242"/>
                      <a:gd name="connsiteY1" fmla="*/ 9810 h 19349"/>
                      <a:gd name="connsiteX2" fmla="*/ 0 w 66242"/>
                      <a:gd name="connsiteY2" fmla="*/ 19349 h 19349"/>
                      <a:gd name="connsiteX3" fmla="*/ 66242 w 66242"/>
                      <a:gd name="connsiteY3" fmla="*/ 0 h 19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42" h="19349">
                        <a:moveTo>
                          <a:pt x="66242" y="0"/>
                        </a:moveTo>
                        <a:lnTo>
                          <a:pt x="23671" y="9810"/>
                        </a:lnTo>
                        <a:lnTo>
                          <a:pt x="0" y="19349"/>
                        </a:lnTo>
                        <a:lnTo>
                          <a:pt x="66242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44" name="Szabadkézi sokszög 343"/>
                  <p:cNvSpPr/>
                  <p:nvPr/>
                </p:nvSpPr>
                <p:spPr>
                  <a:xfrm>
                    <a:off x="4590411" y="3572829"/>
                    <a:ext cx="15558" cy="5178"/>
                  </a:xfrm>
                  <a:custGeom>
                    <a:avLst/>
                    <a:gdLst>
                      <a:gd name="connsiteX0" fmla="*/ 30943 w 30943"/>
                      <a:gd name="connsiteY0" fmla="*/ 0 h 12469"/>
                      <a:gd name="connsiteX1" fmla="*/ 14568 w 30943"/>
                      <a:gd name="connsiteY1" fmla="*/ 4783 h 12469"/>
                      <a:gd name="connsiteX2" fmla="*/ 0 w 30943"/>
                      <a:gd name="connsiteY2" fmla="*/ 12469 h 12469"/>
                      <a:gd name="connsiteX3" fmla="*/ 30943 w 30943"/>
                      <a:gd name="connsiteY3" fmla="*/ 0 h 124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943" h="12469">
                        <a:moveTo>
                          <a:pt x="30943" y="0"/>
                        </a:moveTo>
                        <a:lnTo>
                          <a:pt x="14568" y="4783"/>
                        </a:lnTo>
                        <a:lnTo>
                          <a:pt x="0" y="12469"/>
                        </a:lnTo>
                        <a:lnTo>
                          <a:pt x="30943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45" name="Szabadkézi sokszög 344"/>
                  <p:cNvSpPr/>
                  <p:nvPr/>
                </p:nvSpPr>
                <p:spPr>
                  <a:xfrm>
                    <a:off x="4561630" y="3578007"/>
                    <a:ext cx="28782" cy="12541"/>
                  </a:xfrm>
                  <a:custGeom>
                    <a:avLst/>
                    <a:gdLst>
                      <a:gd name="connsiteX0" fmla="*/ 57243 w 57243"/>
                      <a:gd name="connsiteY0" fmla="*/ 0 h 30201"/>
                      <a:gd name="connsiteX1" fmla="*/ 34038 w 57243"/>
                      <a:gd name="connsiteY1" fmla="*/ 9351 h 30201"/>
                      <a:gd name="connsiteX2" fmla="*/ 0 w 57243"/>
                      <a:gd name="connsiteY2" fmla="*/ 30201 h 30201"/>
                      <a:gd name="connsiteX3" fmla="*/ 57243 w 57243"/>
                      <a:gd name="connsiteY3" fmla="*/ 0 h 30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43" h="30201">
                        <a:moveTo>
                          <a:pt x="57243" y="0"/>
                        </a:moveTo>
                        <a:lnTo>
                          <a:pt x="34038" y="9351"/>
                        </a:lnTo>
                        <a:lnTo>
                          <a:pt x="0" y="30201"/>
                        </a:lnTo>
                        <a:lnTo>
                          <a:pt x="57243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46" name="Szabadkézi sokszög 345"/>
                  <p:cNvSpPr/>
                  <p:nvPr/>
                </p:nvSpPr>
                <p:spPr>
                  <a:xfrm>
                    <a:off x="4549538" y="3590546"/>
                    <a:ext cx="12092" cy="6118"/>
                  </a:xfrm>
                  <a:custGeom>
                    <a:avLst/>
                    <a:gdLst>
                      <a:gd name="connsiteX0" fmla="*/ 24050 w 24050"/>
                      <a:gd name="connsiteY0" fmla="*/ 0 h 14732"/>
                      <a:gd name="connsiteX1" fmla="*/ 6197 w 24050"/>
                      <a:gd name="connsiteY1" fmla="*/ 9419 h 14732"/>
                      <a:gd name="connsiteX2" fmla="*/ 0 w 24050"/>
                      <a:gd name="connsiteY2" fmla="*/ 14732 h 14732"/>
                      <a:gd name="connsiteX3" fmla="*/ 24050 w 24050"/>
                      <a:gd name="connsiteY3" fmla="*/ 0 h 14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50" h="14732">
                        <a:moveTo>
                          <a:pt x="24050" y="0"/>
                        </a:moveTo>
                        <a:lnTo>
                          <a:pt x="6197" y="9419"/>
                        </a:lnTo>
                        <a:lnTo>
                          <a:pt x="0" y="14732"/>
                        </a:lnTo>
                        <a:lnTo>
                          <a:pt x="24050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47" name="Szabadkézi sokszög 346"/>
                  <p:cNvSpPr/>
                  <p:nvPr/>
                </p:nvSpPr>
                <p:spPr>
                  <a:xfrm>
                    <a:off x="4516526" y="3596664"/>
                    <a:ext cx="33012" cy="23372"/>
                  </a:xfrm>
                  <a:custGeom>
                    <a:avLst/>
                    <a:gdLst>
                      <a:gd name="connsiteX0" fmla="*/ 65655 w 65655"/>
                      <a:gd name="connsiteY0" fmla="*/ 0 h 56286"/>
                      <a:gd name="connsiteX1" fmla="*/ 55941 w 65655"/>
                      <a:gd name="connsiteY1" fmla="*/ 5950 h 56286"/>
                      <a:gd name="connsiteX2" fmla="*/ 0 w 65655"/>
                      <a:gd name="connsiteY2" fmla="*/ 56286 h 56286"/>
                      <a:gd name="connsiteX3" fmla="*/ 65655 w 65655"/>
                      <a:gd name="connsiteY3" fmla="*/ 0 h 56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655" h="56286">
                        <a:moveTo>
                          <a:pt x="65655" y="0"/>
                        </a:moveTo>
                        <a:lnTo>
                          <a:pt x="55941" y="5950"/>
                        </a:lnTo>
                        <a:lnTo>
                          <a:pt x="0" y="56286"/>
                        </a:lnTo>
                        <a:lnTo>
                          <a:pt x="65655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48" name="Ellipszis 347"/>
                  <p:cNvSpPr/>
                  <p:nvPr/>
                </p:nvSpPr>
                <p:spPr>
                  <a:xfrm flipH="1">
                    <a:off x="4292673" y="3268394"/>
                    <a:ext cx="413943" cy="269322"/>
                  </a:xfrm>
                  <a:prstGeom prst="ellipse">
                    <a:avLst/>
                  </a:prstGeom>
                  <a:solidFill>
                    <a:srgbClr val="F27D2E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49" name="Ellipszis 348"/>
                  <p:cNvSpPr/>
                  <p:nvPr/>
                </p:nvSpPr>
                <p:spPr>
                  <a:xfrm flipH="1">
                    <a:off x="4301092" y="3224713"/>
                    <a:ext cx="397107" cy="269322"/>
                  </a:xfrm>
                  <a:prstGeom prst="ellipse">
                    <a:avLst/>
                  </a:prstGeom>
                  <a:solidFill>
                    <a:srgbClr val="F4914E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50" name="Ellipszis 349"/>
                  <p:cNvSpPr/>
                  <p:nvPr/>
                </p:nvSpPr>
                <p:spPr>
                  <a:xfrm rot="16200000" flipH="1">
                    <a:off x="4385756" y="3147252"/>
                    <a:ext cx="234585" cy="397107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51" name="Ellipszis 350"/>
                  <p:cNvSpPr/>
                  <p:nvPr/>
                </p:nvSpPr>
                <p:spPr>
                  <a:xfrm rot="5400000" flipH="1">
                    <a:off x="4403940" y="3255313"/>
                    <a:ext cx="191199" cy="259022"/>
                  </a:xfrm>
                  <a:prstGeom prst="ellipse">
                    <a:avLst/>
                  </a:prstGeom>
                  <a:gradFill flip="none" rotWithShape="1">
                    <a:gsLst>
                      <a:gs pos="55000">
                        <a:schemeClr val="accent2">
                          <a:lumMod val="50000"/>
                        </a:schemeClr>
                      </a:gs>
                      <a:gs pos="31000">
                        <a:schemeClr val="accent2">
                          <a:lumMod val="75000"/>
                        </a:schemeClr>
                      </a:gs>
                      <a:gs pos="0">
                        <a:schemeClr val="tx1"/>
                      </a:gs>
                      <a:gs pos="16000">
                        <a:schemeClr val="tx1"/>
                      </a:gs>
                      <a:gs pos="88000">
                        <a:srgbClr val="00B050"/>
                      </a:gs>
                      <a:gs pos="78000">
                        <a:schemeClr val="accent2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52" name="Ellipszis 351"/>
                  <p:cNvSpPr/>
                  <p:nvPr/>
                </p:nvSpPr>
                <p:spPr>
                  <a:xfrm flipH="1">
                    <a:off x="4361137" y="3344830"/>
                    <a:ext cx="30252" cy="3973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53" name="Szabadkézi sokszög 352"/>
                  <p:cNvSpPr/>
                  <p:nvPr/>
                </p:nvSpPr>
                <p:spPr>
                  <a:xfrm rot="16200000" flipH="1">
                    <a:off x="4433167" y="3133236"/>
                    <a:ext cx="139764" cy="397107"/>
                  </a:xfrm>
                  <a:custGeom>
                    <a:avLst/>
                    <a:gdLst>
                      <a:gd name="connsiteX0" fmla="*/ 409807 w 488321"/>
                      <a:gd name="connsiteY0" fmla="*/ 0 h 813392"/>
                      <a:gd name="connsiteX1" fmla="*/ 488321 w 488321"/>
                      <a:gd name="connsiteY1" fmla="*/ 7856 h 813392"/>
                      <a:gd name="connsiteX2" fmla="*/ 484236 w 488321"/>
                      <a:gd name="connsiteY2" fmla="*/ 8264 h 813392"/>
                      <a:gd name="connsiteX3" fmla="*/ 157019 w 488321"/>
                      <a:gd name="connsiteY3" fmla="*/ 406697 h 813392"/>
                      <a:gd name="connsiteX4" fmla="*/ 484236 w 488321"/>
                      <a:gd name="connsiteY4" fmla="*/ 805130 h 813392"/>
                      <a:gd name="connsiteX5" fmla="*/ 488312 w 488321"/>
                      <a:gd name="connsiteY5" fmla="*/ 805538 h 813392"/>
                      <a:gd name="connsiteX6" fmla="*/ 409807 w 488321"/>
                      <a:gd name="connsiteY6" fmla="*/ 813392 h 813392"/>
                      <a:gd name="connsiteX7" fmla="*/ 0 w 488321"/>
                      <a:gd name="connsiteY7" fmla="*/ 406696 h 813392"/>
                      <a:gd name="connsiteX8" fmla="*/ 409807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409807" y="0"/>
                        </a:moveTo>
                        <a:lnTo>
                          <a:pt x="488321" y="7856"/>
                        </a:lnTo>
                        <a:lnTo>
                          <a:pt x="484236" y="8264"/>
                        </a:lnTo>
                        <a:cubicBezTo>
                          <a:pt x="297494" y="46187"/>
                          <a:pt x="157019" y="210162"/>
                          <a:pt x="157019" y="406697"/>
                        </a:cubicBezTo>
                        <a:cubicBezTo>
                          <a:pt x="157019" y="603233"/>
                          <a:pt x="297494" y="767208"/>
                          <a:pt x="484236" y="805130"/>
                        </a:cubicBezTo>
                        <a:lnTo>
                          <a:pt x="488312" y="805538"/>
                        </a:lnTo>
                        <a:lnTo>
                          <a:pt x="409807" y="813392"/>
                        </a:lnTo>
                        <a:cubicBezTo>
                          <a:pt x="183477" y="813392"/>
                          <a:pt x="0" y="631308"/>
                          <a:pt x="0" y="406696"/>
                        </a:cubicBezTo>
                        <a:cubicBezTo>
                          <a:pt x="0" y="182084"/>
                          <a:pt x="183477" y="0"/>
                          <a:pt x="409807" y="0"/>
                        </a:cubicBezTo>
                        <a:close/>
                      </a:path>
                    </a:pathLst>
                  </a:custGeom>
                  <a:solidFill>
                    <a:srgbClr val="F4B183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54" name="Szabadkézi sokszög 353"/>
                  <p:cNvSpPr/>
                  <p:nvPr/>
                </p:nvSpPr>
                <p:spPr>
                  <a:xfrm rot="5400000" flipH="1">
                    <a:off x="4401662" y="3101328"/>
                    <a:ext cx="202772" cy="408973"/>
                  </a:xfrm>
                  <a:custGeom>
                    <a:avLst/>
                    <a:gdLst>
                      <a:gd name="connsiteX0" fmla="*/ 78514 w 488321"/>
                      <a:gd name="connsiteY0" fmla="*/ 0 h 813392"/>
                      <a:gd name="connsiteX1" fmla="*/ 488321 w 488321"/>
                      <a:gd name="connsiteY1" fmla="*/ 406696 h 813392"/>
                      <a:gd name="connsiteX2" fmla="*/ 78514 w 488321"/>
                      <a:gd name="connsiteY2" fmla="*/ 813392 h 813392"/>
                      <a:gd name="connsiteX3" fmla="*/ 0 w 488321"/>
                      <a:gd name="connsiteY3" fmla="*/ 805537 h 813392"/>
                      <a:gd name="connsiteX4" fmla="*/ 4085 w 488321"/>
                      <a:gd name="connsiteY4" fmla="*/ 805128 h 813392"/>
                      <a:gd name="connsiteX5" fmla="*/ 331302 w 488321"/>
                      <a:gd name="connsiteY5" fmla="*/ 406695 h 813392"/>
                      <a:gd name="connsiteX6" fmla="*/ 4085 w 488321"/>
                      <a:gd name="connsiteY6" fmla="*/ 8262 h 813392"/>
                      <a:gd name="connsiteX7" fmla="*/ 9 w 488321"/>
                      <a:gd name="connsiteY7" fmla="*/ 7855 h 813392"/>
                      <a:gd name="connsiteX8" fmla="*/ 78514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78514" y="0"/>
                        </a:moveTo>
                        <a:cubicBezTo>
                          <a:pt x="304844" y="0"/>
                          <a:pt x="488321" y="182084"/>
                          <a:pt x="488321" y="406696"/>
                        </a:cubicBezTo>
                        <a:cubicBezTo>
                          <a:pt x="488321" y="631308"/>
                          <a:pt x="304844" y="813392"/>
                          <a:pt x="78514" y="813392"/>
                        </a:cubicBezTo>
                        <a:lnTo>
                          <a:pt x="0" y="805537"/>
                        </a:lnTo>
                        <a:lnTo>
                          <a:pt x="4085" y="805128"/>
                        </a:lnTo>
                        <a:cubicBezTo>
                          <a:pt x="190827" y="767206"/>
                          <a:pt x="331302" y="603231"/>
                          <a:pt x="331302" y="406695"/>
                        </a:cubicBezTo>
                        <a:cubicBezTo>
                          <a:pt x="331302" y="210160"/>
                          <a:pt x="190827" y="46185"/>
                          <a:pt x="4085" y="8262"/>
                        </a:cubicBezTo>
                        <a:lnTo>
                          <a:pt x="9" y="7855"/>
                        </a:lnTo>
                        <a:lnTo>
                          <a:pt x="78514" y="0"/>
                        </a:lnTo>
                        <a:close/>
                      </a:path>
                    </a:pathLst>
                  </a:custGeom>
                  <a:solidFill>
                    <a:srgbClr val="F79735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55" name="Ellipszis 354"/>
                  <p:cNvSpPr/>
                  <p:nvPr/>
                </p:nvSpPr>
                <p:spPr>
                  <a:xfrm flipH="1">
                    <a:off x="4427921" y="3374539"/>
                    <a:ext cx="36202" cy="3887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10" name="Szabadkézi sokszög 309"/>
                <p:cNvSpPr/>
                <p:nvPr/>
              </p:nvSpPr>
              <p:spPr>
                <a:xfrm rot="5340000">
                  <a:off x="2175961" y="3437985"/>
                  <a:ext cx="1113818" cy="2129340"/>
                </a:xfrm>
                <a:custGeom>
                  <a:avLst/>
                  <a:gdLst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435701 w 1133902"/>
                    <a:gd name="connsiteY15" fmla="*/ 1366143 h 2224902"/>
                    <a:gd name="connsiteX16" fmla="*/ 409157 w 1133902"/>
                    <a:gd name="connsiteY16" fmla="*/ 1319454 h 2224902"/>
                    <a:gd name="connsiteX17" fmla="*/ 408830 w 1133902"/>
                    <a:gd name="connsiteY17" fmla="*/ 1317451 h 2224902"/>
                    <a:gd name="connsiteX18" fmla="*/ 381436 w 1133902"/>
                    <a:gd name="connsiteY18" fmla="*/ 1297434 h 2224902"/>
                    <a:gd name="connsiteX19" fmla="*/ 342269 w 1133902"/>
                    <a:gd name="connsiteY19" fmla="*/ 1194959 h 2224902"/>
                    <a:gd name="connsiteX20" fmla="*/ 342269 w 1133902"/>
                    <a:gd name="connsiteY20" fmla="*/ 991465 h 2224902"/>
                    <a:gd name="connsiteX21" fmla="*/ 381436 w 1133902"/>
                    <a:gd name="connsiteY21" fmla="*/ 888991 h 2224902"/>
                    <a:gd name="connsiteX22" fmla="*/ 404258 w 1133902"/>
                    <a:gd name="connsiteY22" fmla="*/ 872315 h 2224902"/>
                    <a:gd name="connsiteX23" fmla="*/ 409543 w 1133902"/>
                    <a:gd name="connsiteY23" fmla="*/ 847292 h 2224902"/>
                    <a:gd name="connsiteX24" fmla="*/ 437442 w 1133902"/>
                    <a:gd name="connsiteY24" fmla="*/ 805299 h 2224902"/>
                    <a:gd name="connsiteX25" fmla="*/ 28674 w 1133902"/>
                    <a:gd name="connsiteY2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435701 w 1133902"/>
                    <a:gd name="connsiteY15" fmla="*/ 1366143 h 2224902"/>
                    <a:gd name="connsiteX16" fmla="*/ 409157 w 1133902"/>
                    <a:gd name="connsiteY16" fmla="*/ 1319454 h 2224902"/>
                    <a:gd name="connsiteX17" fmla="*/ 408830 w 1133902"/>
                    <a:gd name="connsiteY17" fmla="*/ 1317451 h 2224902"/>
                    <a:gd name="connsiteX18" fmla="*/ 381436 w 1133902"/>
                    <a:gd name="connsiteY18" fmla="*/ 1297434 h 2224902"/>
                    <a:gd name="connsiteX19" fmla="*/ 342269 w 1133902"/>
                    <a:gd name="connsiteY19" fmla="*/ 1194959 h 2224902"/>
                    <a:gd name="connsiteX20" fmla="*/ 381436 w 1133902"/>
                    <a:gd name="connsiteY20" fmla="*/ 888991 h 2224902"/>
                    <a:gd name="connsiteX21" fmla="*/ 404258 w 1133902"/>
                    <a:gd name="connsiteY21" fmla="*/ 872315 h 2224902"/>
                    <a:gd name="connsiteX22" fmla="*/ 409543 w 1133902"/>
                    <a:gd name="connsiteY22" fmla="*/ 847292 h 2224902"/>
                    <a:gd name="connsiteX23" fmla="*/ 437442 w 1133902"/>
                    <a:gd name="connsiteY23" fmla="*/ 805299 h 2224902"/>
                    <a:gd name="connsiteX24" fmla="*/ 28674 w 1133902"/>
                    <a:gd name="connsiteY24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435701 w 1133902"/>
                    <a:gd name="connsiteY15" fmla="*/ 1366143 h 2224902"/>
                    <a:gd name="connsiteX16" fmla="*/ 409157 w 1133902"/>
                    <a:gd name="connsiteY16" fmla="*/ 1319454 h 2224902"/>
                    <a:gd name="connsiteX17" fmla="*/ 408830 w 1133902"/>
                    <a:gd name="connsiteY17" fmla="*/ 1317451 h 2224902"/>
                    <a:gd name="connsiteX18" fmla="*/ 381436 w 1133902"/>
                    <a:gd name="connsiteY18" fmla="*/ 1297434 h 2224902"/>
                    <a:gd name="connsiteX19" fmla="*/ 381436 w 1133902"/>
                    <a:gd name="connsiteY19" fmla="*/ 888991 h 2224902"/>
                    <a:gd name="connsiteX20" fmla="*/ 404258 w 1133902"/>
                    <a:gd name="connsiteY20" fmla="*/ 872315 h 2224902"/>
                    <a:gd name="connsiteX21" fmla="*/ 409543 w 1133902"/>
                    <a:gd name="connsiteY21" fmla="*/ 847292 h 2224902"/>
                    <a:gd name="connsiteX22" fmla="*/ 437442 w 1133902"/>
                    <a:gd name="connsiteY22" fmla="*/ 805299 h 2224902"/>
                    <a:gd name="connsiteX23" fmla="*/ 28674 w 1133902"/>
                    <a:gd name="connsiteY23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435701 w 1133902"/>
                    <a:gd name="connsiteY15" fmla="*/ 1366143 h 2224902"/>
                    <a:gd name="connsiteX16" fmla="*/ 409157 w 1133902"/>
                    <a:gd name="connsiteY16" fmla="*/ 1319454 h 2224902"/>
                    <a:gd name="connsiteX17" fmla="*/ 408830 w 1133902"/>
                    <a:gd name="connsiteY17" fmla="*/ 1317451 h 2224902"/>
                    <a:gd name="connsiteX18" fmla="*/ 381436 w 1133902"/>
                    <a:gd name="connsiteY18" fmla="*/ 888991 h 2224902"/>
                    <a:gd name="connsiteX19" fmla="*/ 404258 w 1133902"/>
                    <a:gd name="connsiteY19" fmla="*/ 872315 h 2224902"/>
                    <a:gd name="connsiteX20" fmla="*/ 409543 w 1133902"/>
                    <a:gd name="connsiteY20" fmla="*/ 847292 h 2224902"/>
                    <a:gd name="connsiteX21" fmla="*/ 437442 w 1133902"/>
                    <a:gd name="connsiteY21" fmla="*/ 805299 h 2224902"/>
                    <a:gd name="connsiteX22" fmla="*/ 28674 w 1133902"/>
                    <a:gd name="connsiteY22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435701 w 1133902"/>
                    <a:gd name="connsiteY15" fmla="*/ 1366143 h 2224902"/>
                    <a:gd name="connsiteX16" fmla="*/ 409157 w 1133902"/>
                    <a:gd name="connsiteY16" fmla="*/ 1319454 h 2224902"/>
                    <a:gd name="connsiteX17" fmla="*/ 408830 w 1133902"/>
                    <a:gd name="connsiteY17" fmla="*/ 1317451 h 2224902"/>
                    <a:gd name="connsiteX18" fmla="*/ 381436 w 1133902"/>
                    <a:gd name="connsiteY18" fmla="*/ 888991 h 2224902"/>
                    <a:gd name="connsiteX19" fmla="*/ 404258 w 1133902"/>
                    <a:gd name="connsiteY19" fmla="*/ 872315 h 2224902"/>
                    <a:gd name="connsiteX20" fmla="*/ 437442 w 1133902"/>
                    <a:gd name="connsiteY20" fmla="*/ 805299 h 2224902"/>
                    <a:gd name="connsiteX21" fmla="*/ 28674 w 1133902"/>
                    <a:gd name="connsiteY21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435701 w 1133902"/>
                    <a:gd name="connsiteY15" fmla="*/ 1366143 h 2224902"/>
                    <a:gd name="connsiteX16" fmla="*/ 409157 w 1133902"/>
                    <a:gd name="connsiteY16" fmla="*/ 1319454 h 2224902"/>
                    <a:gd name="connsiteX17" fmla="*/ 408830 w 1133902"/>
                    <a:gd name="connsiteY17" fmla="*/ 1317451 h 2224902"/>
                    <a:gd name="connsiteX18" fmla="*/ 381436 w 1133902"/>
                    <a:gd name="connsiteY18" fmla="*/ 888991 h 2224902"/>
                    <a:gd name="connsiteX19" fmla="*/ 437442 w 1133902"/>
                    <a:gd name="connsiteY19" fmla="*/ 805299 h 2224902"/>
                    <a:gd name="connsiteX20" fmla="*/ 28674 w 1133902"/>
                    <a:gd name="connsiteY20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435701 w 1133902"/>
                    <a:gd name="connsiteY15" fmla="*/ 1366143 h 2224902"/>
                    <a:gd name="connsiteX16" fmla="*/ 409157 w 1133902"/>
                    <a:gd name="connsiteY16" fmla="*/ 1319454 h 2224902"/>
                    <a:gd name="connsiteX17" fmla="*/ 408830 w 1133902"/>
                    <a:gd name="connsiteY17" fmla="*/ 1317451 h 2224902"/>
                    <a:gd name="connsiteX18" fmla="*/ 437442 w 1133902"/>
                    <a:gd name="connsiteY18" fmla="*/ 805299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435701 w 1133902"/>
                    <a:gd name="connsiteY15" fmla="*/ 1366143 h 2224902"/>
                    <a:gd name="connsiteX16" fmla="*/ 409157 w 1133902"/>
                    <a:gd name="connsiteY16" fmla="*/ 1319454 h 2224902"/>
                    <a:gd name="connsiteX17" fmla="*/ 437442 w 1133902"/>
                    <a:gd name="connsiteY17" fmla="*/ 805299 h 2224902"/>
                    <a:gd name="connsiteX18" fmla="*/ 28674 w 1133902"/>
                    <a:gd name="connsiteY18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435701 w 1133902"/>
                    <a:gd name="connsiteY15" fmla="*/ 1366143 h 2224902"/>
                    <a:gd name="connsiteX16" fmla="*/ 409157 w 1133902"/>
                    <a:gd name="connsiteY16" fmla="*/ 1319454 h 2224902"/>
                    <a:gd name="connsiteX17" fmla="*/ 353140 w 1133902"/>
                    <a:gd name="connsiteY17" fmla="*/ 1074807 h 2224902"/>
                    <a:gd name="connsiteX18" fmla="*/ 437442 w 1133902"/>
                    <a:gd name="connsiteY18" fmla="*/ 805299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435701 w 1133902"/>
                    <a:gd name="connsiteY15" fmla="*/ 1366143 h 2224902"/>
                    <a:gd name="connsiteX16" fmla="*/ 409157 w 1133902"/>
                    <a:gd name="connsiteY16" fmla="*/ 1319454 h 2224902"/>
                    <a:gd name="connsiteX17" fmla="*/ 353140 w 1133902"/>
                    <a:gd name="connsiteY17" fmla="*/ 1074807 h 2224902"/>
                    <a:gd name="connsiteX18" fmla="*/ 437442 w 1133902"/>
                    <a:gd name="connsiteY18" fmla="*/ 805299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435701 w 1133902"/>
                    <a:gd name="connsiteY15" fmla="*/ 1366143 h 2224902"/>
                    <a:gd name="connsiteX16" fmla="*/ 409157 w 1133902"/>
                    <a:gd name="connsiteY16" fmla="*/ 1319454 h 2224902"/>
                    <a:gd name="connsiteX17" fmla="*/ 353140 w 1133902"/>
                    <a:gd name="connsiteY17" fmla="*/ 1074807 h 2224902"/>
                    <a:gd name="connsiteX18" fmla="*/ 570538 w 1133902"/>
                    <a:gd name="connsiteY18" fmla="*/ 665096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435701 w 1133902"/>
                    <a:gd name="connsiteY15" fmla="*/ 1366143 h 2224902"/>
                    <a:gd name="connsiteX16" fmla="*/ 535413 w 1133902"/>
                    <a:gd name="connsiteY16" fmla="*/ 1571078 h 2224902"/>
                    <a:gd name="connsiteX17" fmla="*/ 353140 w 1133902"/>
                    <a:gd name="connsiteY17" fmla="*/ 1074807 h 2224902"/>
                    <a:gd name="connsiteX18" fmla="*/ 570538 w 1133902"/>
                    <a:gd name="connsiteY18" fmla="*/ 665096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535413 w 1133902"/>
                    <a:gd name="connsiteY16" fmla="*/ 1571078 h 2224902"/>
                    <a:gd name="connsiteX17" fmla="*/ 353140 w 1133902"/>
                    <a:gd name="connsiteY17" fmla="*/ 1074807 h 2224902"/>
                    <a:gd name="connsiteX18" fmla="*/ 570538 w 1133902"/>
                    <a:gd name="connsiteY18" fmla="*/ 665096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535413 w 1133902"/>
                    <a:gd name="connsiteY16" fmla="*/ 1571078 h 2224902"/>
                    <a:gd name="connsiteX17" fmla="*/ 353140 w 1133902"/>
                    <a:gd name="connsiteY17" fmla="*/ 1074807 h 2224902"/>
                    <a:gd name="connsiteX18" fmla="*/ 727380 w 1133902"/>
                    <a:gd name="connsiteY18" fmla="*/ 525308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583529 w 1133902"/>
                    <a:gd name="connsiteY16" fmla="*/ 1536286 h 2224902"/>
                    <a:gd name="connsiteX17" fmla="*/ 353140 w 1133902"/>
                    <a:gd name="connsiteY17" fmla="*/ 1074807 h 2224902"/>
                    <a:gd name="connsiteX18" fmla="*/ 727380 w 1133902"/>
                    <a:gd name="connsiteY18" fmla="*/ 525308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583529 w 1133902"/>
                    <a:gd name="connsiteY16" fmla="*/ 1536286 h 2224902"/>
                    <a:gd name="connsiteX17" fmla="*/ 484163 w 1133902"/>
                    <a:gd name="connsiteY17" fmla="*/ 1053341 h 2224902"/>
                    <a:gd name="connsiteX18" fmla="*/ 727380 w 1133902"/>
                    <a:gd name="connsiteY18" fmla="*/ 525308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583529 w 1133902"/>
                    <a:gd name="connsiteY16" fmla="*/ 1536286 h 2224902"/>
                    <a:gd name="connsiteX17" fmla="*/ 484163 w 1133902"/>
                    <a:gd name="connsiteY17" fmla="*/ 1053341 h 2224902"/>
                    <a:gd name="connsiteX18" fmla="*/ 727380 w 1133902"/>
                    <a:gd name="connsiteY18" fmla="*/ 525308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583529 w 1133902"/>
                    <a:gd name="connsiteY16" fmla="*/ 1536286 h 2224902"/>
                    <a:gd name="connsiteX17" fmla="*/ 484163 w 1133902"/>
                    <a:gd name="connsiteY17" fmla="*/ 1053341 h 2224902"/>
                    <a:gd name="connsiteX18" fmla="*/ 727380 w 1133902"/>
                    <a:gd name="connsiteY18" fmla="*/ 525308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456443 w 1133902"/>
                    <a:gd name="connsiteY16" fmla="*/ 1332156 h 2224902"/>
                    <a:gd name="connsiteX17" fmla="*/ 484163 w 1133902"/>
                    <a:gd name="connsiteY17" fmla="*/ 1053341 h 2224902"/>
                    <a:gd name="connsiteX18" fmla="*/ 727380 w 1133902"/>
                    <a:gd name="connsiteY18" fmla="*/ 525308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456443 w 1133902"/>
                    <a:gd name="connsiteY16" fmla="*/ 1332156 h 2224902"/>
                    <a:gd name="connsiteX17" fmla="*/ 486857 w 1133902"/>
                    <a:gd name="connsiteY17" fmla="*/ 898984 h 2224902"/>
                    <a:gd name="connsiteX18" fmla="*/ 727380 w 1133902"/>
                    <a:gd name="connsiteY18" fmla="*/ 525308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456443 w 1133902"/>
                    <a:gd name="connsiteY16" fmla="*/ 1332156 h 2224902"/>
                    <a:gd name="connsiteX17" fmla="*/ 486857 w 1133902"/>
                    <a:gd name="connsiteY17" fmla="*/ 898984 h 2224902"/>
                    <a:gd name="connsiteX18" fmla="*/ 727380 w 1133902"/>
                    <a:gd name="connsiteY18" fmla="*/ 525308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456443 w 1133902"/>
                    <a:gd name="connsiteY16" fmla="*/ 1332156 h 2224902"/>
                    <a:gd name="connsiteX17" fmla="*/ 486857 w 1133902"/>
                    <a:gd name="connsiteY17" fmla="*/ 898984 h 2224902"/>
                    <a:gd name="connsiteX18" fmla="*/ 823818 w 1133902"/>
                    <a:gd name="connsiteY18" fmla="*/ 443852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456443 w 1133902"/>
                    <a:gd name="connsiteY16" fmla="*/ 1332156 h 2224902"/>
                    <a:gd name="connsiteX17" fmla="*/ 486857 w 1133902"/>
                    <a:gd name="connsiteY17" fmla="*/ 898984 h 2224902"/>
                    <a:gd name="connsiteX18" fmla="*/ 823818 w 1133902"/>
                    <a:gd name="connsiteY18" fmla="*/ 443852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456443 w 1133902"/>
                    <a:gd name="connsiteY16" fmla="*/ 1332156 h 2224902"/>
                    <a:gd name="connsiteX17" fmla="*/ 474241 w 1133902"/>
                    <a:gd name="connsiteY17" fmla="*/ 836640 h 2224902"/>
                    <a:gd name="connsiteX18" fmla="*/ 823818 w 1133902"/>
                    <a:gd name="connsiteY18" fmla="*/ 443852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456443 w 1133902"/>
                    <a:gd name="connsiteY16" fmla="*/ 1332156 h 2224902"/>
                    <a:gd name="connsiteX17" fmla="*/ 474241 w 1133902"/>
                    <a:gd name="connsiteY17" fmla="*/ 836640 h 2224902"/>
                    <a:gd name="connsiteX18" fmla="*/ 823818 w 1133902"/>
                    <a:gd name="connsiteY18" fmla="*/ 443852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456443 w 1133902"/>
                    <a:gd name="connsiteY16" fmla="*/ 1332156 h 2224902"/>
                    <a:gd name="connsiteX17" fmla="*/ 461152 w 1133902"/>
                    <a:gd name="connsiteY17" fmla="*/ 805332 h 2224902"/>
                    <a:gd name="connsiteX18" fmla="*/ 823818 w 1133902"/>
                    <a:gd name="connsiteY18" fmla="*/ 443852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456443 w 1133902"/>
                    <a:gd name="connsiteY16" fmla="*/ 1332156 h 2224902"/>
                    <a:gd name="connsiteX17" fmla="*/ 461152 w 1133902"/>
                    <a:gd name="connsiteY17" fmla="*/ 805332 h 2224902"/>
                    <a:gd name="connsiteX18" fmla="*/ 823818 w 1133902"/>
                    <a:gd name="connsiteY18" fmla="*/ 443852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761739 w 1133902"/>
                    <a:gd name="connsiteY9" fmla="*/ 1512408 h 2224902"/>
                    <a:gd name="connsiteX10" fmla="*/ 1084883 w 1133902"/>
                    <a:gd name="connsiteY10" fmla="*/ 1728257 h 2224902"/>
                    <a:gd name="connsiteX11" fmla="*/ 1082318 w 1133902"/>
                    <a:gd name="connsiteY11" fmla="*/ 1918177 h 2224902"/>
                    <a:gd name="connsiteX12" fmla="*/ 1071787 w 1133902"/>
                    <a:gd name="connsiteY12" fmla="*/ 1928591 h 2224902"/>
                    <a:gd name="connsiteX13" fmla="*/ 0 w 1133902"/>
                    <a:gd name="connsiteY13" fmla="*/ 2217799 h 2224902"/>
                    <a:gd name="connsiteX14" fmla="*/ 665295 w 1133902"/>
                    <a:gd name="connsiteY14" fmla="*/ 1821482 h 2224902"/>
                    <a:gd name="connsiteX15" fmla="*/ 456443 w 1133902"/>
                    <a:gd name="connsiteY15" fmla="*/ 1332156 h 2224902"/>
                    <a:gd name="connsiteX16" fmla="*/ 461152 w 1133902"/>
                    <a:gd name="connsiteY16" fmla="*/ 805332 h 2224902"/>
                    <a:gd name="connsiteX17" fmla="*/ 823818 w 1133902"/>
                    <a:gd name="connsiteY17" fmla="*/ 443852 h 2224902"/>
                    <a:gd name="connsiteX18" fmla="*/ 28674 w 1133902"/>
                    <a:gd name="connsiteY18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761739 w 1133902"/>
                    <a:gd name="connsiteY8" fmla="*/ 1512408 h 2224902"/>
                    <a:gd name="connsiteX9" fmla="*/ 1084883 w 1133902"/>
                    <a:gd name="connsiteY9" fmla="*/ 1728257 h 2224902"/>
                    <a:gd name="connsiteX10" fmla="*/ 1082318 w 1133902"/>
                    <a:gd name="connsiteY10" fmla="*/ 1918177 h 2224902"/>
                    <a:gd name="connsiteX11" fmla="*/ 1071787 w 1133902"/>
                    <a:gd name="connsiteY11" fmla="*/ 1928591 h 2224902"/>
                    <a:gd name="connsiteX12" fmla="*/ 0 w 1133902"/>
                    <a:gd name="connsiteY12" fmla="*/ 2217799 h 2224902"/>
                    <a:gd name="connsiteX13" fmla="*/ 665295 w 1133902"/>
                    <a:gd name="connsiteY13" fmla="*/ 1821482 h 2224902"/>
                    <a:gd name="connsiteX14" fmla="*/ 456443 w 1133902"/>
                    <a:gd name="connsiteY14" fmla="*/ 1332156 h 2224902"/>
                    <a:gd name="connsiteX15" fmla="*/ 461152 w 1133902"/>
                    <a:gd name="connsiteY15" fmla="*/ 805332 h 2224902"/>
                    <a:gd name="connsiteX16" fmla="*/ 823818 w 1133902"/>
                    <a:gd name="connsiteY16" fmla="*/ 443852 h 2224902"/>
                    <a:gd name="connsiteX17" fmla="*/ 28674 w 1133902"/>
                    <a:gd name="connsiteY17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543458 w 1133902"/>
                    <a:gd name="connsiteY7" fmla="*/ 1110446 h 2224902"/>
                    <a:gd name="connsiteX8" fmla="*/ 761739 w 1133902"/>
                    <a:gd name="connsiteY8" fmla="*/ 1512408 h 2224902"/>
                    <a:gd name="connsiteX9" fmla="*/ 1084883 w 1133902"/>
                    <a:gd name="connsiteY9" fmla="*/ 1728257 h 2224902"/>
                    <a:gd name="connsiteX10" fmla="*/ 1082318 w 1133902"/>
                    <a:gd name="connsiteY10" fmla="*/ 1918177 h 2224902"/>
                    <a:gd name="connsiteX11" fmla="*/ 1071787 w 1133902"/>
                    <a:gd name="connsiteY11" fmla="*/ 1928591 h 2224902"/>
                    <a:gd name="connsiteX12" fmla="*/ 0 w 1133902"/>
                    <a:gd name="connsiteY12" fmla="*/ 2217799 h 2224902"/>
                    <a:gd name="connsiteX13" fmla="*/ 665295 w 1133902"/>
                    <a:gd name="connsiteY13" fmla="*/ 1821482 h 2224902"/>
                    <a:gd name="connsiteX14" fmla="*/ 456443 w 1133902"/>
                    <a:gd name="connsiteY14" fmla="*/ 1332156 h 2224902"/>
                    <a:gd name="connsiteX15" fmla="*/ 461152 w 1133902"/>
                    <a:gd name="connsiteY15" fmla="*/ 805332 h 2224902"/>
                    <a:gd name="connsiteX16" fmla="*/ 823818 w 1133902"/>
                    <a:gd name="connsiteY16" fmla="*/ 443852 h 2224902"/>
                    <a:gd name="connsiteX17" fmla="*/ 28674 w 1133902"/>
                    <a:gd name="connsiteY17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619190 w 1133902"/>
                    <a:gd name="connsiteY5" fmla="*/ 983166 h 2224902"/>
                    <a:gd name="connsiteX6" fmla="*/ 543458 w 1133902"/>
                    <a:gd name="connsiteY6" fmla="*/ 1110446 h 2224902"/>
                    <a:gd name="connsiteX7" fmla="*/ 761739 w 1133902"/>
                    <a:gd name="connsiteY7" fmla="*/ 1512408 h 2224902"/>
                    <a:gd name="connsiteX8" fmla="*/ 1084883 w 1133902"/>
                    <a:gd name="connsiteY8" fmla="*/ 1728257 h 2224902"/>
                    <a:gd name="connsiteX9" fmla="*/ 1082318 w 1133902"/>
                    <a:gd name="connsiteY9" fmla="*/ 1918177 h 2224902"/>
                    <a:gd name="connsiteX10" fmla="*/ 1071787 w 1133902"/>
                    <a:gd name="connsiteY10" fmla="*/ 1928591 h 2224902"/>
                    <a:gd name="connsiteX11" fmla="*/ 0 w 1133902"/>
                    <a:gd name="connsiteY11" fmla="*/ 2217799 h 2224902"/>
                    <a:gd name="connsiteX12" fmla="*/ 665295 w 1133902"/>
                    <a:gd name="connsiteY12" fmla="*/ 1821482 h 2224902"/>
                    <a:gd name="connsiteX13" fmla="*/ 456443 w 1133902"/>
                    <a:gd name="connsiteY13" fmla="*/ 1332156 h 2224902"/>
                    <a:gd name="connsiteX14" fmla="*/ 461152 w 1133902"/>
                    <a:gd name="connsiteY14" fmla="*/ 805332 h 2224902"/>
                    <a:gd name="connsiteX15" fmla="*/ 823818 w 1133902"/>
                    <a:gd name="connsiteY15" fmla="*/ 443852 h 2224902"/>
                    <a:gd name="connsiteX16" fmla="*/ 28674 w 1133902"/>
                    <a:gd name="connsiteY16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43458 w 1133902"/>
                    <a:gd name="connsiteY5" fmla="*/ 1110446 h 2224902"/>
                    <a:gd name="connsiteX6" fmla="*/ 761739 w 1133902"/>
                    <a:gd name="connsiteY6" fmla="*/ 1512408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56443 w 1133902"/>
                    <a:gd name="connsiteY12" fmla="*/ 1332156 h 2224902"/>
                    <a:gd name="connsiteX13" fmla="*/ 461152 w 1133902"/>
                    <a:gd name="connsiteY13" fmla="*/ 805332 h 2224902"/>
                    <a:gd name="connsiteX14" fmla="*/ 823818 w 1133902"/>
                    <a:gd name="connsiteY14" fmla="*/ 443852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61739 w 1133902"/>
                    <a:gd name="connsiteY6" fmla="*/ 1512408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56443 w 1133902"/>
                    <a:gd name="connsiteY12" fmla="*/ 1332156 h 2224902"/>
                    <a:gd name="connsiteX13" fmla="*/ 461152 w 1133902"/>
                    <a:gd name="connsiteY13" fmla="*/ 805332 h 2224902"/>
                    <a:gd name="connsiteX14" fmla="*/ 823818 w 1133902"/>
                    <a:gd name="connsiteY14" fmla="*/ 443852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61739 w 1133902"/>
                    <a:gd name="connsiteY6" fmla="*/ 1512408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56443 w 1133902"/>
                    <a:gd name="connsiteY12" fmla="*/ 1332156 h 2224902"/>
                    <a:gd name="connsiteX13" fmla="*/ 461152 w 1133902"/>
                    <a:gd name="connsiteY13" fmla="*/ 805332 h 2224902"/>
                    <a:gd name="connsiteX14" fmla="*/ 823818 w 1133902"/>
                    <a:gd name="connsiteY14" fmla="*/ 443852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61739 w 1133902"/>
                    <a:gd name="connsiteY6" fmla="*/ 1512408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56443 w 1133902"/>
                    <a:gd name="connsiteY12" fmla="*/ 1332156 h 2224902"/>
                    <a:gd name="connsiteX13" fmla="*/ 461152 w 1133902"/>
                    <a:gd name="connsiteY13" fmla="*/ 805332 h 2224902"/>
                    <a:gd name="connsiteX14" fmla="*/ 823818 w 1133902"/>
                    <a:gd name="connsiteY14" fmla="*/ 443852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56443 w 1133902"/>
                    <a:gd name="connsiteY12" fmla="*/ 1332156 h 2224902"/>
                    <a:gd name="connsiteX13" fmla="*/ 461152 w 1133902"/>
                    <a:gd name="connsiteY13" fmla="*/ 805332 h 2224902"/>
                    <a:gd name="connsiteX14" fmla="*/ 823818 w 1133902"/>
                    <a:gd name="connsiteY14" fmla="*/ 443852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56443 w 1133902"/>
                    <a:gd name="connsiteY12" fmla="*/ 1332156 h 2224902"/>
                    <a:gd name="connsiteX13" fmla="*/ 461152 w 1133902"/>
                    <a:gd name="connsiteY13" fmla="*/ 805332 h 2224902"/>
                    <a:gd name="connsiteX14" fmla="*/ 823818 w 1133902"/>
                    <a:gd name="connsiteY14" fmla="*/ 443852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56443 w 1133902"/>
                    <a:gd name="connsiteY12" fmla="*/ 1332156 h 2224902"/>
                    <a:gd name="connsiteX13" fmla="*/ 461152 w 1133902"/>
                    <a:gd name="connsiteY13" fmla="*/ 805332 h 2224902"/>
                    <a:gd name="connsiteX14" fmla="*/ 823818 w 1133902"/>
                    <a:gd name="connsiteY14" fmla="*/ 443852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42643 w 1133902"/>
                    <a:gd name="connsiteY12" fmla="*/ 1347403 h 2224902"/>
                    <a:gd name="connsiteX13" fmla="*/ 461152 w 1133902"/>
                    <a:gd name="connsiteY13" fmla="*/ 805332 h 2224902"/>
                    <a:gd name="connsiteX14" fmla="*/ 823818 w 1133902"/>
                    <a:gd name="connsiteY14" fmla="*/ 443852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42643 w 1133902"/>
                    <a:gd name="connsiteY12" fmla="*/ 1347403 h 2224902"/>
                    <a:gd name="connsiteX13" fmla="*/ 461152 w 1133902"/>
                    <a:gd name="connsiteY13" fmla="*/ 805332 h 2224902"/>
                    <a:gd name="connsiteX14" fmla="*/ 837500 w 1133902"/>
                    <a:gd name="connsiteY14" fmla="*/ 436364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42643 w 1133902"/>
                    <a:gd name="connsiteY12" fmla="*/ 1347403 h 2224902"/>
                    <a:gd name="connsiteX13" fmla="*/ 461152 w 1133902"/>
                    <a:gd name="connsiteY13" fmla="*/ 805332 h 2224902"/>
                    <a:gd name="connsiteX14" fmla="*/ 837500 w 1133902"/>
                    <a:gd name="connsiteY14" fmla="*/ 436364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42643 w 1133902"/>
                    <a:gd name="connsiteY12" fmla="*/ 1347403 h 2224902"/>
                    <a:gd name="connsiteX13" fmla="*/ 461152 w 1133902"/>
                    <a:gd name="connsiteY13" fmla="*/ 805332 h 2224902"/>
                    <a:gd name="connsiteX14" fmla="*/ 813764 w 1133902"/>
                    <a:gd name="connsiteY14" fmla="*/ 435890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42643 w 1133902"/>
                    <a:gd name="connsiteY12" fmla="*/ 1347403 h 2224902"/>
                    <a:gd name="connsiteX13" fmla="*/ 461152 w 1133902"/>
                    <a:gd name="connsiteY13" fmla="*/ 805332 h 2224902"/>
                    <a:gd name="connsiteX14" fmla="*/ 813764 w 1133902"/>
                    <a:gd name="connsiteY14" fmla="*/ 435890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42643 w 1133902"/>
                    <a:gd name="connsiteY12" fmla="*/ 1347403 h 2224902"/>
                    <a:gd name="connsiteX13" fmla="*/ 461152 w 1133902"/>
                    <a:gd name="connsiteY13" fmla="*/ 805332 h 2224902"/>
                    <a:gd name="connsiteX14" fmla="*/ 813764 w 1133902"/>
                    <a:gd name="connsiteY14" fmla="*/ 435890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784386 w 1133902"/>
                    <a:gd name="connsiteY11" fmla="*/ 1796695 h 2224902"/>
                    <a:gd name="connsiteX12" fmla="*/ 442643 w 1133902"/>
                    <a:gd name="connsiteY12" fmla="*/ 1347403 h 2224902"/>
                    <a:gd name="connsiteX13" fmla="*/ 461152 w 1133902"/>
                    <a:gd name="connsiteY13" fmla="*/ 805332 h 2224902"/>
                    <a:gd name="connsiteX14" fmla="*/ 813764 w 1133902"/>
                    <a:gd name="connsiteY14" fmla="*/ 435890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784386 w 1133902"/>
                    <a:gd name="connsiteY11" fmla="*/ 1796695 h 2224902"/>
                    <a:gd name="connsiteX12" fmla="*/ 442643 w 1133902"/>
                    <a:gd name="connsiteY12" fmla="*/ 1347403 h 2224902"/>
                    <a:gd name="connsiteX13" fmla="*/ 461152 w 1133902"/>
                    <a:gd name="connsiteY13" fmla="*/ 805332 h 2224902"/>
                    <a:gd name="connsiteX14" fmla="*/ 813764 w 1133902"/>
                    <a:gd name="connsiteY14" fmla="*/ 435890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784386 w 1133902"/>
                    <a:gd name="connsiteY11" fmla="*/ 1796695 h 2224902"/>
                    <a:gd name="connsiteX12" fmla="*/ 412185 w 1133902"/>
                    <a:gd name="connsiteY12" fmla="*/ 1342914 h 2224902"/>
                    <a:gd name="connsiteX13" fmla="*/ 461152 w 1133902"/>
                    <a:gd name="connsiteY13" fmla="*/ 805332 h 2224902"/>
                    <a:gd name="connsiteX14" fmla="*/ 813764 w 1133902"/>
                    <a:gd name="connsiteY14" fmla="*/ 435890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784386 w 1133902"/>
                    <a:gd name="connsiteY11" fmla="*/ 1796695 h 2224902"/>
                    <a:gd name="connsiteX12" fmla="*/ 412185 w 1133902"/>
                    <a:gd name="connsiteY12" fmla="*/ 1342914 h 2224902"/>
                    <a:gd name="connsiteX13" fmla="*/ 450980 w 1133902"/>
                    <a:gd name="connsiteY13" fmla="*/ 805129 h 2224902"/>
                    <a:gd name="connsiteX14" fmla="*/ 813764 w 1133902"/>
                    <a:gd name="connsiteY14" fmla="*/ 435890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784386 w 1133902"/>
                    <a:gd name="connsiteY11" fmla="*/ 1796695 h 2224902"/>
                    <a:gd name="connsiteX12" fmla="*/ 412185 w 1133902"/>
                    <a:gd name="connsiteY12" fmla="*/ 1342914 h 2224902"/>
                    <a:gd name="connsiteX13" fmla="*/ 450980 w 1133902"/>
                    <a:gd name="connsiteY13" fmla="*/ 805129 h 2224902"/>
                    <a:gd name="connsiteX14" fmla="*/ 813764 w 1133902"/>
                    <a:gd name="connsiteY14" fmla="*/ 435890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784386 w 1133902"/>
                    <a:gd name="connsiteY11" fmla="*/ 1796695 h 2224902"/>
                    <a:gd name="connsiteX12" fmla="*/ 412185 w 1133902"/>
                    <a:gd name="connsiteY12" fmla="*/ 1342914 h 2224902"/>
                    <a:gd name="connsiteX13" fmla="*/ 440808 w 1133902"/>
                    <a:gd name="connsiteY13" fmla="*/ 804926 h 2224902"/>
                    <a:gd name="connsiteX14" fmla="*/ 813764 w 1133902"/>
                    <a:gd name="connsiteY14" fmla="*/ 435890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784386 w 1133902"/>
                    <a:gd name="connsiteY11" fmla="*/ 1796695 h 2224902"/>
                    <a:gd name="connsiteX12" fmla="*/ 412185 w 1133902"/>
                    <a:gd name="connsiteY12" fmla="*/ 1342914 h 2224902"/>
                    <a:gd name="connsiteX13" fmla="*/ 440808 w 1133902"/>
                    <a:gd name="connsiteY13" fmla="*/ 804926 h 2224902"/>
                    <a:gd name="connsiteX14" fmla="*/ 813764 w 1133902"/>
                    <a:gd name="connsiteY14" fmla="*/ 435890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737034 w 1133902"/>
                    <a:gd name="connsiteY11" fmla="*/ 1787988 h 2224902"/>
                    <a:gd name="connsiteX12" fmla="*/ 412185 w 1133902"/>
                    <a:gd name="connsiteY12" fmla="*/ 1342914 h 2224902"/>
                    <a:gd name="connsiteX13" fmla="*/ 440808 w 1133902"/>
                    <a:gd name="connsiteY13" fmla="*/ 804926 h 2224902"/>
                    <a:gd name="connsiteX14" fmla="*/ 813764 w 1133902"/>
                    <a:gd name="connsiteY14" fmla="*/ 435890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737034 w 1133902"/>
                    <a:gd name="connsiteY11" fmla="*/ 1787988 h 2224902"/>
                    <a:gd name="connsiteX12" fmla="*/ 412185 w 1133902"/>
                    <a:gd name="connsiteY12" fmla="*/ 1342914 h 2224902"/>
                    <a:gd name="connsiteX13" fmla="*/ 440808 w 1133902"/>
                    <a:gd name="connsiteY13" fmla="*/ 804926 h 2224902"/>
                    <a:gd name="connsiteX14" fmla="*/ 780093 w 1133902"/>
                    <a:gd name="connsiteY14" fmla="*/ 419695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83018 w 1133902"/>
                    <a:gd name="connsiteY11" fmla="*/ 1771387 h 2224902"/>
                    <a:gd name="connsiteX12" fmla="*/ 412185 w 1133902"/>
                    <a:gd name="connsiteY12" fmla="*/ 1342914 h 2224902"/>
                    <a:gd name="connsiteX13" fmla="*/ 440808 w 1133902"/>
                    <a:gd name="connsiteY13" fmla="*/ 804926 h 2224902"/>
                    <a:gd name="connsiteX14" fmla="*/ 780093 w 1133902"/>
                    <a:gd name="connsiteY14" fmla="*/ 419695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83018 w 1133902"/>
                    <a:gd name="connsiteY11" fmla="*/ 1771387 h 2224902"/>
                    <a:gd name="connsiteX12" fmla="*/ 412185 w 1133902"/>
                    <a:gd name="connsiteY12" fmla="*/ 1342914 h 2224902"/>
                    <a:gd name="connsiteX13" fmla="*/ 440808 w 1133902"/>
                    <a:gd name="connsiteY13" fmla="*/ 804926 h 2224902"/>
                    <a:gd name="connsiteX14" fmla="*/ 739286 w 1133902"/>
                    <a:gd name="connsiteY14" fmla="*/ 426642 h 2224902"/>
                    <a:gd name="connsiteX15" fmla="*/ 28674 w 1133902"/>
                    <a:gd name="connsiteY15" fmla="*/ 5494 h 2224902"/>
                    <a:gd name="connsiteX0" fmla="*/ 0 w 1105228"/>
                    <a:gd name="connsiteY0" fmla="*/ 5494 h 2144045"/>
                    <a:gd name="connsiteX1" fmla="*/ 1060429 w 1105228"/>
                    <a:gd name="connsiteY1" fmla="*/ 311021 h 2144045"/>
                    <a:gd name="connsiteX2" fmla="*/ 1070618 w 1105228"/>
                    <a:gd name="connsiteY2" fmla="*/ 320992 h 2144045"/>
                    <a:gd name="connsiteX3" fmla="*/ 1067403 w 1105228"/>
                    <a:gd name="connsiteY3" fmla="*/ 495876 h 2144045"/>
                    <a:gd name="connsiteX4" fmla="*/ 771966 w 1105228"/>
                    <a:gd name="connsiteY4" fmla="*/ 710494 h 2144045"/>
                    <a:gd name="connsiteX5" fmla="*/ 508713 w 1105228"/>
                    <a:gd name="connsiteY5" fmla="*/ 1063755 h 2144045"/>
                    <a:gd name="connsiteX6" fmla="*/ 760428 w 1105228"/>
                    <a:gd name="connsiteY6" fmla="*/ 1497432 h 2144045"/>
                    <a:gd name="connsiteX7" fmla="*/ 1056209 w 1105228"/>
                    <a:gd name="connsiteY7" fmla="*/ 1728257 h 2144045"/>
                    <a:gd name="connsiteX8" fmla="*/ 1053644 w 1105228"/>
                    <a:gd name="connsiteY8" fmla="*/ 1918177 h 2144045"/>
                    <a:gd name="connsiteX9" fmla="*/ 1043113 w 1105228"/>
                    <a:gd name="connsiteY9" fmla="*/ 1928591 h 2144045"/>
                    <a:gd name="connsiteX10" fmla="*/ 16126 w 1105228"/>
                    <a:gd name="connsiteY10" fmla="*/ 2134635 h 2144045"/>
                    <a:gd name="connsiteX11" fmla="*/ 654344 w 1105228"/>
                    <a:gd name="connsiteY11" fmla="*/ 1771387 h 2144045"/>
                    <a:gd name="connsiteX12" fmla="*/ 383511 w 1105228"/>
                    <a:gd name="connsiteY12" fmla="*/ 1342914 h 2144045"/>
                    <a:gd name="connsiteX13" fmla="*/ 412134 w 1105228"/>
                    <a:gd name="connsiteY13" fmla="*/ 804926 h 2144045"/>
                    <a:gd name="connsiteX14" fmla="*/ 710612 w 1105228"/>
                    <a:gd name="connsiteY14" fmla="*/ 426642 h 2144045"/>
                    <a:gd name="connsiteX15" fmla="*/ 0 w 1105228"/>
                    <a:gd name="connsiteY15" fmla="*/ 5494 h 2144045"/>
                    <a:gd name="connsiteX0" fmla="*/ 0 w 1119371"/>
                    <a:gd name="connsiteY0" fmla="*/ 6790 h 2079307"/>
                    <a:gd name="connsiteX1" fmla="*/ 1074572 w 1119371"/>
                    <a:gd name="connsiteY1" fmla="*/ 246283 h 2079307"/>
                    <a:gd name="connsiteX2" fmla="*/ 1084761 w 1119371"/>
                    <a:gd name="connsiteY2" fmla="*/ 256254 h 2079307"/>
                    <a:gd name="connsiteX3" fmla="*/ 1081546 w 1119371"/>
                    <a:gd name="connsiteY3" fmla="*/ 431138 h 2079307"/>
                    <a:gd name="connsiteX4" fmla="*/ 786109 w 1119371"/>
                    <a:gd name="connsiteY4" fmla="*/ 645756 h 2079307"/>
                    <a:gd name="connsiteX5" fmla="*/ 522856 w 1119371"/>
                    <a:gd name="connsiteY5" fmla="*/ 999017 h 2079307"/>
                    <a:gd name="connsiteX6" fmla="*/ 774571 w 1119371"/>
                    <a:gd name="connsiteY6" fmla="*/ 1432694 h 2079307"/>
                    <a:gd name="connsiteX7" fmla="*/ 1070352 w 1119371"/>
                    <a:gd name="connsiteY7" fmla="*/ 1663519 h 2079307"/>
                    <a:gd name="connsiteX8" fmla="*/ 1067787 w 1119371"/>
                    <a:gd name="connsiteY8" fmla="*/ 1853439 h 2079307"/>
                    <a:gd name="connsiteX9" fmla="*/ 1057256 w 1119371"/>
                    <a:gd name="connsiteY9" fmla="*/ 1863853 h 2079307"/>
                    <a:gd name="connsiteX10" fmla="*/ 30269 w 1119371"/>
                    <a:gd name="connsiteY10" fmla="*/ 2069897 h 2079307"/>
                    <a:gd name="connsiteX11" fmla="*/ 668487 w 1119371"/>
                    <a:gd name="connsiteY11" fmla="*/ 1706649 h 2079307"/>
                    <a:gd name="connsiteX12" fmla="*/ 397654 w 1119371"/>
                    <a:gd name="connsiteY12" fmla="*/ 1278176 h 2079307"/>
                    <a:gd name="connsiteX13" fmla="*/ 426277 w 1119371"/>
                    <a:gd name="connsiteY13" fmla="*/ 740188 h 2079307"/>
                    <a:gd name="connsiteX14" fmla="*/ 724755 w 1119371"/>
                    <a:gd name="connsiteY14" fmla="*/ 361904 h 2079307"/>
                    <a:gd name="connsiteX15" fmla="*/ 0 w 1119371"/>
                    <a:gd name="connsiteY15" fmla="*/ 6790 h 2079307"/>
                    <a:gd name="connsiteX0" fmla="*/ 0 w 1119371"/>
                    <a:gd name="connsiteY0" fmla="*/ 6790 h 2079307"/>
                    <a:gd name="connsiteX1" fmla="*/ 1074572 w 1119371"/>
                    <a:gd name="connsiteY1" fmla="*/ 246283 h 2079307"/>
                    <a:gd name="connsiteX2" fmla="*/ 1084761 w 1119371"/>
                    <a:gd name="connsiteY2" fmla="*/ 256254 h 2079307"/>
                    <a:gd name="connsiteX3" fmla="*/ 1081546 w 1119371"/>
                    <a:gd name="connsiteY3" fmla="*/ 431138 h 2079307"/>
                    <a:gd name="connsiteX4" fmla="*/ 786109 w 1119371"/>
                    <a:gd name="connsiteY4" fmla="*/ 645756 h 2079307"/>
                    <a:gd name="connsiteX5" fmla="*/ 522856 w 1119371"/>
                    <a:gd name="connsiteY5" fmla="*/ 999017 h 2079307"/>
                    <a:gd name="connsiteX6" fmla="*/ 774571 w 1119371"/>
                    <a:gd name="connsiteY6" fmla="*/ 1432694 h 2079307"/>
                    <a:gd name="connsiteX7" fmla="*/ 1070352 w 1119371"/>
                    <a:gd name="connsiteY7" fmla="*/ 1663519 h 2079307"/>
                    <a:gd name="connsiteX8" fmla="*/ 1067787 w 1119371"/>
                    <a:gd name="connsiteY8" fmla="*/ 1853439 h 2079307"/>
                    <a:gd name="connsiteX9" fmla="*/ 1057256 w 1119371"/>
                    <a:gd name="connsiteY9" fmla="*/ 1863853 h 2079307"/>
                    <a:gd name="connsiteX10" fmla="*/ 30269 w 1119371"/>
                    <a:gd name="connsiteY10" fmla="*/ 2069897 h 2079307"/>
                    <a:gd name="connsiteX11" fmla="*/ 668487 w 1119371"/>
                    <a:gd name="connsiteY11" fmla="*/ 1706649 h 2079307"/>
                    <a:gd name="connsiteX12" fmla="*/ 397654 w 1119371"/>
                    <a:gd name="connsiteY12" fmla="*/ 1278176 h 2079307"/>
                    <a:gd name="connsiteX13" fmla="*/ 426277 w 1119371"/>
                    <a:gd name="connsiteY13" fmla="*/ 740188 h 2079307"/>
                    <a:gd name="connsiteX14" fmla="*/ 651118 w 1119371"/>
                    <a:gd name="connsiteY14" fmla="*/ 356174 h 2079307"/>
                    <a:gd name="connsiteX15" fmla="*/ 0 w 1119371"/>
                    <a:gd name="connsiteY15" fmla="*/ 6790 h 2079307"/>
                    <a:gd name="connsiteX0" fmla="*/ 0 w 1119371"/>
                    <a:gd name="connsiteY0" fmla="*/ 6790 h 2079307"/>
                    <a:gd name="connsiteX1" fmla="*/ 1074572 w 1119371"/>
                    <a:gd name="connsiteY1" fmla="*/ 246283 h 2079307"/>
                    <a:gd name="connsiteX2" fmla="*/ 1084761 w 1119371"/>
                    <a:gd name="connsiteY2" fmla="*/ 256254 h 2079307"/>
                    <a:gd name="connsiteX3" fmla="*/ 1081546 w 1119371"/>
                    <a:gd name="connsiteY3" fmla="*/ 431138 h 2079307"/>
                    <a:gd name="connsiteX4" fmla="*/ 786109 w 1119371"/>
                    <a:gd name="connsiteY4" fmla="*/ 645756 h 2079307"/>
                    <a:gd name="connsiteX5" fmla="*/ 522856 w 1119371"/>
                    <a:gd name="connsiteY5" fmla="*/ 999017 h 2079307"/>
                    <a:gd name="connsiteX6" fmla="*/ 774571 w 1119371"/>
                    <a:gd name="connsiteY6" fmla="*/ 1432694 h 2079307"/>
                    <a:gd name="connsiteX7" fmla="*/ 1070352 w 1119371"/>
                    <a:gd name="connsiteY7" fmla="*/ 1663519 h 2079307"/>
                    <a:gd name="connsiteX8" fmla="*/ 1067787 w 1119371"/>
                    <a:gd name="connsiteY8" fmla="*/ 1853439 h 2079307"/>
                    <a:gd name="connsiteX9" fmla="*/ 1057256 w 1119371"/>
                    <a:gd name="connsiteY9" fmla="*/ 1863853 h 2079307"/>
                    <a:gd name="connsiteX10" fmla="*/ 30269 w 1119371"/>
                    <a:gd name="connsiteY10" fmla="*/ 2069897 h 2079307"/>
                    <a:gd name="connsiteX11" fmla="*/ 573243 w 1119371"/>
                    <a:gd name="connsiteY11" fmla="*/ 1696117 h 2079307"/>
                    <a:gd name="connsiteX12" fmla="*/ 397654 w 1119371"/>
                    <a:gd name="connsiteY12" fmla="*/ 1278176 h 2079307"/>
                    <a:gd name="connsiteX13" fmla="*/ 426277 w 1119371"/>
                    <a:gd name="connsiteY13" fmla="*/ 740188 h 2079307"/>
                    <a:gd name="connsiteX14" fmla="*/ 651118 w 1119371"/>
                    <a:gd name="connsiteY14" fmla="*/ 356174 h 2079307"/>
                    <a:gd name="connsiteX15" fmla="*/ 0 w 1119371"/>
                    <a:gd name="connsiteY15" fmla="*/ 6790 h 2079307"/>
                    <a:gd name="connsiteX0" fmla="*/ 69310 w 1089102"/>
                    <a:gd name="connsiteY0" fmla="*/ 7056 h 2068963"/>
                    <a:gd name="connsiteX1" fmla="*/ 1044303 w 1089102"/>
                    <a:gd name="connsiteY1" fmla="*/ 235939 h 2068963"/>
                    <a:gd name="connsiteX2" fmla="*/ 1054492 w 1089102"/>
                    <a:gd name="connsiteY2" fmla="*/ 245910 h 2068963"/>
                    <a:gd name="connsiteX3" fmla="*/ 1051277 w 1089102"/>
                    <a:gd name="connsiteY3" fmla="*/ 420794 h 2068963"/>
                    <a:gd name="connsiteX4" fmla="*/ 755840 w 1089102"/>
                    <a:gd name="connsiteY4" fmla="*/ 635412 h 2068963"/>
                    <a:gd name="connsiteX5" fmla="*/ 492587 w 1089102"/>
                    <a:gd name="connsiteY5" fmla="*/ 988673 h 2068963"/>
                    <a:gd name="connsiteX6" fmla="*/ 744302 w 1089102"/>
                    <a:gd name="connsiteY6" fmla="*/ 1422350 h 2068963"/>
                    <a:gd name="connsiteX7" fmla="*/ 1040083 w 1089102"/>
                    <a:gd name="connsiteY7" fmla="*/ 1653175 h 2068963"/>
                    <a:gd name="connsiteX8" fmla="*/ 1037518 w 1089102"/>
                    <a:gd name="connsiteY8" fmla="*/ 1843095 h 2068963"/>
                    <a:gd name="connsiteX9" fmla="*/ 1026987 w 1089102"/>
                    <a:gd name="connsiteY9" fmla="*/ 1853509 h 2068963"/>
                    <a:gd name="connsiteX10" fmla="*/ 0 w 1089102"/>
                    <a:gd name="connsiteY10" fmla="*/ 2059553 h 2068963"/>
                    <a:gd name="connsiteX11" fmla="*/ 542974 w 1089102"/>
                    <a:gd name="connsiteY11" fmla="*/ 1685773 h 2068963"/>
                    <a:gd name="connsiteX12" fmla="*/ 367385 w 1089102"/>
                    <a:gd name="connsiteY12" fmla="*/ 1267832 h 2068963"/>
                    <a:gd name="connsiteX13" fmla="*/ 396008 w 1089102"/>
                    <a:gd name="connsiteY13" fmla="*/ 729844 h 2068963"/>
                    <a:gd name="connsiteX14" fmla="*/ 620849 w 1089102"/>
                    <a:gd name="connsiteY14" fmla="*/ 345830 h 2068963"/>
                    <a:gd name="connsiteX15" fmla="*/ 69310 w 1089102"/>
                    <a:gd name="connsiteY15" fmla="*/ 7056 h 2068963"/>
                    <a:gd name="connsiteX0" fmla="*/ 0 w 1110699"/>
                    <a:gd name="connsiteY0" fmla="*/ 6792 h 2079153"/>
                    <a:gd name="connsiteX1" fmla="*/ 1065900 w 1110699"/>
                    <a:gd name="connsiteY1" fmla="*/ 246129 h 2079153"/>
                    <a:gd name="connsiteX2" fmla="*/ 1076089 w 1110699"/>
                    <a:gd name="connsiteY2" fmla="*/ 256100 h 2079153"/>
                    <a:gd name="connsiteX3" fmla="*/ 1072874 w 1110699"/>
                    <a:gd name="connsiteY3" fmla="*/ 430984 h 2079153"/>
                    <a:gd name="connsiteX4" fmla="*/ 777437 w 1110699"/>
                    <a:gd name="connsiteY4" fmla="*/ 645602 h 2079153"/>
                    <a:gd name="connsiteX5" fmla="*/ 514184 w 1110699"/>
                    <a:gd name="connsiteY5" fmla="*/ 998863 h 2079153"/>
                    <a:gd name="connsiteX6" fmla="*/ 765899 w 1110699"/>
                    <a:gd name="connsiteY6" fmla="*/ 1432540 h 2079153"/>
                    <a:gd name="connsiteX7" fmla="*/ 1061680 w 1110699"/>
                    <a:gd name="connsiteY7" fmla="*/ 1663365 h 2079153"/>
                    <a:gd name="connsiteX8" fmla="*/ 1059115 w 1110699"/>
                    <a:gd name="connsiteY8" fmla="*/ 1853285 h 2079153"/>
                    <a:gd name="connsiteX9" fmla="*/ 1048584 w 1110699"/>
                    <a:gd name="connsiteY9" fmla="*/ 1863699 h 2079153"/>
                    <a:gd name="connsiteX10" fmla="*/ 21597 w 1110699"/>
                    <a:gd name="connsiteY10" fmla="*/ 2069743 h 2079153"/>
                    <a:gd name="connsiteX11" fmla="*/ 564571 w 1110699"/>
                    <a:gd name="connsiteY11" fmla="*/ 1695963 h 2079153"/>
                    <a:gd name="connsiteX12" fmla="*/ 388982 w 1110699"/>
                    <a:gd name="connsiteY12" fmla="*/ 1278022 h 2079153"/>
                    <a:gd name="connsiteX13" fmla="*/ 417605 w 1110699"/>
                    <a:gd name="connsiteY13" fmla="*/ 740034 h 2079153"/>
                    <a:gd name="connsiteX14" fmla="*/ 642446 w 1110699"/>
                    <a:gd name="connsiteY14" fmla="*/ 356020 h 2079153"/>
                    <a:gd name="connsiteX15" fmla="*/ 0 w 1110699"/>
                    <a:gd name="connsiteY15" fmla="*/ 6792 h 2079153"/>
                    <a:gd name="connsiteX0" fmla="*/ 0 w 1110699"/>
                    <a:gd name="connsiteY0" fmla="*/ 6792 h 2069743"/>
                    <a:gd name="connsiteX1" fmla="*/ 1065900 w 1110699"/>
                    <a:gd name="connsiteY1" fmla="*/ 246129 h 2069743"/>
                    <a:gd name="connsiteX2" fmla="*/ 1076089 w 1110699"/>
                    <a:gd name="connsiteY2" fmla="*/ 256100 h 2069743"/>
                    <a:gd name="connsiteX3" fmla="*/ 1072874 w 1110699"/>
                    <a:gd name="connsiteY3" fmla="*/ 430984 h 2069743"/>
                    <a:gd name="connsiteX4" fmla="*/ 777437 w 1110699"/>
                    <a:gd name="connsiteY4" fmla="*/ 645602 h 2069743"/>
                    <a:gd name="connsiteX5" fmla="*/ 514184 w 1110699"/>
                    <a:gd name="connsiteY5" fmla="*/ 998863 h 2069743"/>
                    <a:gd name="connsiteX6" fmla="*/ 765899 w 1110699"/>
                    <a:gd name="connsiteY6" fmla="*/ 1432540 h 2069743"/>
                    <a:gd name="connsiteX7" fmla="*/ 1061680 w 1110699"/>
                    <a:gd name="connsiteY7" fmla="*/ 1663365 h 2069743"/>
                    <a:gd name="connsiteX8" fmla="*/ 1059115 w 1110699"/>
                    <a:gd name="connsiteY8" fmla="*/ 1853285 h 2069743"/>
                    <a:gd name="connsiteX9" fmla="*/ 21597 w 1110699"/>
                    <a:gd name="connsiteY9" fmla="*/ 2069743 h 2069743"/>
                    <a:gd name="connsiteX10" fmla="*/ 564571 w 1110699"/>
                    <a:gd name="connsiteY10" fmla="*/ 1695963 h 2069743"/>
                    <a:gd name="connsiteX11" fmla="*/ 388982 w 1110699"/>
                    <a:gd name="connsiteY11" fmla="*/ 1278022 h 2069743"/>
                    <a:gd name="connsiteX12" fmla="*/ 417605 w 1110699"/>
                    <a:gd name="connsiteY12" fmla="*/ 740034 h 2069743"/>
                    <a:gd name="connsiteX13" fmla="*/ 642446 w 1110699"/>
                    <a:gd name="connsiteY13" fmla="*/ 356020 h 2069743"/>
                    <a:gd name="connsiteX14" fmla="*/ 0 w 1110699"/>
                    <a:gd name="connsiteY14" fmla="*/ 6792 h 2069743"/>
                    <a:gd name="connsiteX0" fmla="*/ 0 w 1110699"/>
                    <a:gd name="connsiteY0" fmla="*/ 6792 h 2069831"/>
                    <a:gd name="connsiteX1" fmla="*/ 1065900 w 1110699"/>
                    <a:gd name="connsiteY1" fmla="*/ 246129 h 2069831"/>
                    <a:gd name="connsiteX2" fmla="*/ 1076089 w 1110699"/>
                    <a:gd name="connsiteY2" fmla="*/ 256100 h 2069831"/>
                    <a:gd name="connsiteX3" fmla="*/ 1072874 w 1110699"/>
                    <a:gd name="connsiteY3" fmla="*/ 430984 h 2069831"/>
                    <a:gd name="connsiteX4" fmla="*/ 777437 w 1110699"/>
                    <a:gd name="connsiteY4" fmla="*/ 645602 h 2069831"/>
                    <a:gd name="connsiteX5" fmla="*/ 514184 w 1110699"/>
                    <a:gd name="connsiteY5" fmla="*/ 998863 h 2069831"/>
                    <a:gd name="connsiteX6" fmla="*/ 765899 w 1110699"/>
                    <a:gd name="connsiteY6" fmla="*/ 1432540 h 2069831"/>
                    <a:gd name="connsiteX7" fmla="*/ 1061680 w 1110699"/>
                    <a:gd name="connsiteY7" fmla="*/ 1663365 h 2069831"/>
                    <a:gd name="connsiteX8" fmla="*/ 21597 w 1110699"/>
                    <a:gd name="connsiteY8" fmla="*/ 2069743 h 2069831"/>
                    <a:gd name="connsiteX9" fmla="*/ 564571 w 1110699"/>
                    <a:gd name="connsiteY9" fmla="*/ 1695963 h 2069831"/>
                    <a:gd name="connsiteX10" fmla="*/ 388982 w 1110699"/>
                    <a:gd name="connsiteY10" fmla="*/ 1278022 h 2069831"/>
                    <a:gd name="connsiteX11" fmla="*/ 417605 w 1110699"/>
                    <a:gd name="connsiteY11" fmla="*/ 740034 h 2069831"/>
                    <a:gd name="connsiteX12" fmla="*/ 642446 w 1110699"/>
                    <a:gd name="connsiteY12" fmla="*/ 356020 h 2069831"/>
                    <a:gd name="connsiteX13" fmla="*/ 0 w 1110699"/>
                    <a:gd name="connsiteY13" fmla="*/ 6792 h 2069831"/>
                    <a:gd name="connsiteX0" fmla="*/ 0 w 1110699"/>
                    <a:gd name="connsiteY0" fmla="*/ 6792 h 2105904"/>
                    <a:gd name="connsiteX1" fmla="*/ 1065900 w 1110699"/>
                    <a:gd name="connsiteY1" fmla="*/ 246129 h 2105904"/>
                    <a:gd name="connsiteX2" fmla="*/ 1076089 w 1110699"/>
                    <a:gd name="connsiteY2" fmla="*/ 256100 h 2105904"/>
                    <a:gd name="connsiteX3" fmla="*/ 1072874 w 1110699"/>
                    <a:gd name="connsiteY3" fmla="*/ 430984 h 2105904"/>
                    <a:gd name="connsiteX4" fmla="*/ 777437 w 1110699"/>
                    <a:gd name="connsiteY4" fmla="*/ 645602 h 2105904"/>
                    <a:gd name="connsiteX5" fmla="*/ 514184 w 1110699"/>
                    <a:gd name="connsiteY5" fmla="*/ 998863 h 2105904"/>
                    <a:gd name="connsiteX6" fmla="*/ 765899 w 1110699"/>
                    <a:gd name="connsiteY6" fmla="*/ 1432540 h 2105904"/>
                    <a:gd name="connsiteX7" fmla="*/ 1061680 w 1110699"/>
                    <a:gd name="connsiteY7" fmla="*/ 1663365 h 2105904"/>
                    <a:gd name="connsiteX8" fmla="*/ 596835 w 1110699"/>
                    <a:gd name="connsiteY8" fmla="*/ 2067169 h 2105904"/>
                    <a:gd name="connsiteX9" fmla="*/ 21597 w 1110699"/>
                    <a:gd name="connsiteY9" fmla="*/ 2069743 h 2105904"/>
                    <a:gd name="connsiteX10" fmla="*/ 564571 w 1110699"/>
                    <a:gd name="connsiteY10" fmla="*/ 1695963 h 2105904"/>
                    <a:gd name="connsiteX11" fmla="*/ 388982 w 1110699"/>
                    <a:gd name="connsiteY11" fmla="*/ 1278022 h 2105904"/>
                    <a:gd name="connsiteX12" fmla="*/ 417605 w 1110699"/>
                    <a:gd name="connsiteY12" fmla="*/ 740034 h 2105904"/>
                    <a:gd name="connsiteX13" fmla="*/ 642446 w 1110699"/>
                    <a:gd name="connsiteY13" fmla="*/ 356020 h 2105904"/>
                    <a:gd name="connsiteX14" fmla="*/ 0 w 1110699"/>
                    <a:gd name="connsiteY14" fmla="*/ 6792 h 2105904"/>
                    <a:gd name="connsiteX0" fmla="*/ 0 w 1110699"/>
                    <a:gd name="connsiteY0" fmla="*/ 6792 h 2135904"/>
                    <a:gd name="connsiteX1" fmla="*/ 1065900 w 1110699"/>
                    <a:gd name="connsiteY1" fmla="*/ 246129 h 2135904"/>
                    <a:gd name="connsiteX2" fmla="*/ 1076089 w 1110699"/>
                    <a:gd name="connsiteY2" fmla="*/ 256100 h 2135904"/>
                    <a:gd name="connsiteX3" fmla="*/ 1072874 w 1110699"/>
                    <a:gd name="connsiteY3" fmla="*/ 430984 h 2135904"/>
                    <a:gd name="connsiteX4" fmla="*/ 777437 w 1110699"/>
                    <a:gd name="connsiteY4" fmla="*/ 645602 h 2135904"/>
                    <a:gd name="connsiteX5" fmla="*/ 514184 w 1110699"/>
                    <a:gd name="connsiteY5" fmla="*/ 998863 h 2135904"/>
                    <a:gd name="connsiteX6" fmla="*/ 765899 w 1110699"/>
                    <a:gd name="connsiteY6" fmla="*/ 1432540 h 2135904"/>
                    <a:gd name="connsiteX7" fmla="*/ 1061680 w 1110699"/>
                    <a:gd name="connsiteY7" fmla="*/ 1663365 h 2135904"/>
                    <a:gd name="connsiteX8" fmla="*/ 596835 w 1110699"/>
                    <a:gd name="connsiteY8" fmla="*/ 2067169 h 2135904"/>
                    <a:gd name="connsiteX9" fmla="*/ 20704 w 1110699"/>
                    <a:gd name="connsiteY9" fmla="*/ 2121895 h 2135904"/>
                    <a:gd name="connsiteX10" fmla="*/ 564571 w 1110699"/>
                    <a:gd name="connsiteY10" fmla="*/ 1695963 h 2135904"/>
                    <a:gd name="connsiteX11" fmla="*/ 388982 w 1110699"/>
                    <a:gd name="connsiteY11" fmla="*/ 1278022 h 2135904"/>
                    <a:gd name="connsiteX12" fmla="*/ 417605 w 1110699"/>
                    <a:gd name="connsiteY12" fmla="*/ 740034 h 2135904"/>
                    <a:gd name="connsiteX13" fmla="*/ 642446 w 1110699"/>
                    <a:gd name="connsiteY13" fmla="*/ 356020 h 2135904"/>
                    <a:gd name="connsiteX14" fmla="*/ 0 w 1110699"/>
                    <a:gd name="connsiteY14" fmla="*/ 6792 h 2135904"/>
                    <a:gd name="connsiteX0" fmla="*/ 0 w 1110699"/>
                    <a:gd name="connsiteY0" fmla="*/ 6792 h 2100528"/>
                    <a:gd name="connsiteX1" fmla="*/ 1065900 w 1110699"/>
                    <a:gd name="connsiteY1" fmla="*/ 246129 h 2100528"/>
                    <a:gd name="connsiteX2" fmla="*/ 1076089 w 1110699"/>
                    <a:gd name="connsiteY2" fmla="*/ 256100 h 2100528"/>
                    <a:gd name="connsiteX3" fmla="*/ 1072874 w 1110699"/>
                    <a:gd name="connsiteY3" fmla="*/ 430984 h 2100528"/>
                    <a:gd name="connsiteX4" fmla="*/ 777437 w 1110699"/>
                    <a:gd name="connsiteY4" fmla="*/ 645602 h 2100528"/>
                    <a:gd name="connsiteX5" fmla="*/ 514184 w 1110699"/>
                    <a:gd name="connsiteY5" fmla="*/ 998863 h 2100528"/>
                    <a:gd name="connsiteX6" fmla="*/ 765899 w 1110699"/>
                    <a:gd name="connsiteY6" fmla="*/ 1432540 h 2100528"/>
                    <a:gd name="connsiteX7" fmla="*/ 1061680 w 1110699"/>
                    <a:gd name="connsiteY7" fmla="*/ 1663365 h 2100528"/>
                    <a:gd name="connsiteX8" fmla="*/ 596835 w 1110699"/>
                    <a:gd name="connsiteY8" fmla="*/ 2067169 h 2100528"/>
                    <a:gd name="connsiteX9" fmla="*/ 27584 w 1110699"/>
                    <a:gd name="connsiteY9" fmla="*/ 2053851 h 2100528"/>
                    <a:gd name="connsiteX10" fmla="*/ 564571 w 1110699"/>
                    <a:gd name="connsiteY10" fmla="*/ 1695963 h 2100528"/>
                    <a:gd name="connsiteX11" fmla="*/ 388982 w 1110699"/>
                    <a:gd name="connsiteY11" fmla="*/ 1278022 h 2100528"/>
                    <a:gd name="connsiteX12" fmla="*/ 417605 w 1110699"/>
                    <a:gd name="connsiteY12" fmla="*/ 740034 h 2100528"/>
                    <a:gd name="connsiteX13" fmla="*/ 642446 w 1110699"/>
                    <a:gd name="connsiteY13" fmla="*/ 356020 h 2100528"/>
                    <a:gd name="connsiteX14" fmla="*/ 0 w 1110699"/>
                    <a:gd name="connsiteY14" fmla="*/ 6792 h 2100528"/>
                    <a:gd name="connsiteX0" fmla="*/ 0 w 1110699"/>
                    <a:gd name="connsiteY0" fmla="*/ 6792 h 2100528"/>
                    <a:gd name="connsiteX1" fmla="*/ 1065900 w 1110699"/>
                    <a:gd name="connsiteY1" fmla="*/ 246129 h 2100528"/>
                    <a:gd name="connsiteX2" fmla="*/ 1076089 w 1110699"/>
                    <a:gd name="connsiteY2" fmla="*/ 256100 h 2100528"/>
                    <a:gd name="connsiteX3" fmla="*/ 1072874 w 1110699"/>
                    <a:gd name="connsiteY3" fmla="*/ 430984 h 2100528"/>
                    <a:gd name="connsiteX4" fmla="*/ 777437 w 1110699"/>
                    <a:gd name="connsiteY4" fmla="*/ 645602 h 2100528"/>
                    <a:gd name="connsiteX5" fmla="*/ 514184 w 1110699"/>
                    <a:gd name="connsiteY5" fmla="*/ 998863 h 2100528"/>
                    <a:gd name="connsiteX6" fmla="*/ 765899 w 1110699"/>
                    <a:gd name="connsiteY6" fmla="*/ 1432540 h 2100528"/>
                    <a:gd name="connsiteX7" fmla="*/ 1061680 w 1110699"/>
                    <a:gd name="connsiteY7" fmla="*/ 1663365 h 2100528"/>
                    <a:gd name="connsiteX8" fmla="*/ 596835 w 1110699"/>
                    <a:gd name="connsiteY8" fmla="*/ 2067169 h 2100528"/>
                    <a:gd name="connsiteX9" fmla="*/ 27584 w 1110699"/>
                    <a:gd name="connsiteY9" fmla="*/ 2053851 h 2100528"/>
                    <a:gd name="connsiteX10" fmla="*/ 564571 w 1110699"/>
                    <a:gd name="connsiteY10" fmla="*/ 1695963 h 2100528"/>
                    <a:gd name="connsiteX11" fmla="*/ 388982 w 1110699"/>
                    <a:gd name="connsiteY11" fmla="*/ 1278022 h 2100528"/>
                    <a:gd name="connsiteX12" fmla="*/ 417605 w 1110699"/>
                    <a:gd name="connsiteY12" fmla="*/ 740034 h 2100528"/>
                    <a:gd name="connsiteX13" fmla="*/ 562721 w 1110699"/>
                    <a:gd name="connsiteY13" fmla="*/ 360311 h 2100528"/>
                    <a:gd name="connsiteX14" fmla="*/ 0 w 1110699"/>
                    <a:gd name="connsiteY14" fmla="*/ 6792 h 2100528"/>
                    <a:gd name="connsiteX0" fmla="*/ 55103 w 1083170"/>
                    <a:gd name="connsiteY0" fmla="*/ 6830 h 2099074"/>
                    <a:gd name="connsiteX1" fmla="*/ 1038371 w 1083170"/>
                    <a:gd name="connsiteY1" fmla="*/ 244675 h 2099074"/>
                    <a:gd name="connsiteX2" fmla="*/ 1048560 w 1083170"/>
                    <a:gd name="connsiteY2" fmla="*/ 254646 h 2099074"/>
                    <a:gd name="connsiteX3" fmla="*/ 1045345 w 1083170"/>
                    <a:gd name="connsiteY3" fmla="*/ 429530 h 2099074"/>
                    <a:gd name="connsiteX4" fmla="*/ 749908 w 1083170"/>
                    <a:gd name="connsiteY4" fmla="*/ 644148 h 2099074"/>
                    <a:gd name="connsiteX5" fmla="*/ 486655 w 1083170"/>
                    <a:gd name="connsiteY5" fmla="*/ 997409 h 2099074"/>
                    <a:gd name="connsiteX6" fmla="*/ 738370 w 1083170"/>
                    <a:gd name="connsiteY6" fmla="*/ 1431086 h 2099074"/>
                    <a:gd name="connsiteX7" fmla="*/ 1034151 w 1083170"/>
                    <a:gd name="connsiteY7" fmla="*/ 1661911 h 2099074"/>
                    <a:gd name="connsiteX8" fmla="*/ 569306 w 1083170"/>
                    <a:gd name="connsiteY8" fmla="*/ 2065715 h 2099074"/>
                    <a:gd name="connsiteX9" fmla="*/ 55 w 1083170"/>
                    <a:gd name="connsiteY9" fmla="*/ 2052397 h 2099074"/>
                    <a:gd name="connsiteX10" fmla="*/ 537042 w 1083170"/>
                    <a:gd name="connsiteY10" fmla="*/ 1694509 h 2099074"/>
                    <a:gd name="connsiteX11" fmla="*/ 361453 w 1083170"/>
                    <a:gd name="connsiteY11" fmla="*/ 1276568 h 2099074"/>
                    <a:gd name="connsiteX12" fmla="*/ 390076 w 1083170"/>
                    <a:gd name="connsiteY12" fmla="*/ 738580 h 2099074"/>
                    <a:gd name="connsiteX13" fmla="*/ 535192 w 1083170"/>
                    <a:gd name="connsiteY13" fmla="*/ 358857 h 2099074"/>
                    <a:gd name="connsiteX14" fmla="*/ 55103 w 1083170"/>
                    <a:gd name="connsiteY14" fmla="*/ 6830 h 2099074"/>
                    <a:gd name="connsiteX0" fmla="*/ 39010 w 1067077"/>
                    <a:gd name="connsiteY0" fmla="*/ 6830 h 2109299"/>
                    <a:gd name="connsiteX1" fmla="*/ 1022278 w 1067077"/>
                    <a:gd name="connsiteY1" fmla="*/ 244675 h 2109299"/>
                    <a:gd name="connsiteX2" fmla="*/ 1032467 w 1067077"/>
                    <a:gd name="connsiteY2" fmla="*/ 254646 h 2109299"/>
                    <a:gd name="connsiteX3" fmla="*/ 1029252 w 1067077"/>
                    <a:gd name="connsiteY3" fmla="*/ 429530 h 2109299"/>
                    <a:gd name="connsiteX4" fmla="*/ 733815 w 1067077"/>
                    <a:gd name="connsiteY4" fmla="*/ 644148 h 2109299"/>
                    <a:gd name="connsiteX5" fmla="*/ 470562 w 1067077"/>
                    <a:gd name="connsiteY5" fmla="*/ 997409 h 2109299"/>
                    <a:gd name="connsiteX6" fmla="*/ 722277 w 1067077"/>
                    <a:gd name="connsiteY6" fmla="*/ 1431086 h 2109299"/>
                    <a:gd name="connsiteX7" fmla="*/ 1018058 w 1067077"/>
                    <a:gd name="connsiteY7" fmla="*/ 1661911 h 2109299"/>
                    <a:gd name="connsiteX8" fmla="*/ 553213 w 1067077"/>
                    <a:gd name="connsiteY8" fmla="*/ 2065715 h 2109299"/>
                    <a:gd name="connsiteX9" fmla="*/ 56 w 1067077"/>
                    <a:gd name="connsiteY9" fmla="*/ 2078327 h 2109299"/>
                    <a:gd name="connsiteX10" fmla="*/ 520949 w 1067077"/>
                    <a:gd name="connsiteY10" fmla="*/ 1694509 h 2109299"/>
                    <a:gd name="connsiteX11" fmla="*/ 345360 w 1067077"/>
                    <a:gd name="connsiteY11" fmla="*/ 1276568 h 2109299"/>
                    <a:gd name="connsiteX12" fmla="*/ 373983 w 1067077"/>
                    <a:gd name="connsiteY12" fmla="*/ 738580 h 2109299"/>
                    <a:gd name="connsiteX13" fmla="*/ 519099 w 1067077"/>
                    <a:gd name="connsiteY13" fmla="*/ 358857 h 2109299"/>
                    <a:gd name="connsiteX14" fmla="*/ 39010 w 1067077"/>
                    <a:gd name="connsiteY14" fmla="*/ 6830 h 2109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67077" h="2109299">
                      <a:moveTo>
                        <a:pt x="39010" y="6830"/>
                      </a:moveTo>
                      <a:cubicBezTo>
                        <a:pt x="88160" y="-43392"/>
                        <a:pt x="974903" y="198312"/>
                        <a:pt x="1022278" y="244675"/>
                      </a:cubicBezTo>
                      <a:lnTo>
                        <a:pt x="1032467" y="254646"/>
                      </a:lnTo>
                      <a:cubicBezTo>
                        <a:pt x="1079841" y="301010"/>
                        <a:pt x="1078402" y="379307"/>
                        <a:pt x="1029252" y="429530"/>
                      </a:cubicBezTo>
                      <a:lnTo>
                        <a:pt x="733815" y="644148"/>
                      </a:lnTo>
                      <a:cubicBezTo>
                        <a:pt x="641712" y="746576"/>
                        <a:pt x="467583" y="816999"/>
                        <a:pt x="470562" y="997409"/>
                      </a:cubicBezTo>
                      <a:cubicBezTo>
                        <a:pt x="444019" y="1153302"/>
                        <a:pt x="612566" y="1307679"/>
                        <a:pt x="722277" y="1431086"/>
                      </a:cubicBezTo>
                      <a:lnTo>
                        <a:pt x="1018058" y="1661911"/>
                      </a:lnTo>
                      <a:cubicBezTo>
                        <a:pt x="990436" y="1735286"/>
                        <a:pt x="722880" y="1996312"/>
                        <a:pt x="553213" y="2065715"/>
                      </a:cubicBezTo>
                      <a:cubicBezTo>
                        <a:pt x="383546" y="2135118"/>
                        <a:pt x="5988" y="2107798"/>
                        <a:pt x="56" y="2078327"/>
                      </a:cubicBezTo>
                      <a:cubicBezTo>
                        <a:pt x="-5876" y="2048856"/>
                        <a:pt x="463398" y="1828135"/>
                        <a:pt x="520949" y="1694509"/>
                      </a:cubicBezTo>
                      <a:cubicBezTo>
                        <a:pt x="578500" y="1560883"/>
                        <a:pt x="447494" y="1427107"/>
                        <a:pt x="345360" y="1276568"/>
                      </a:cubicBezTo>
                      <a:cubicBezTo>
                        <a:pt x="259772" y="1135411"/>
                        <a:pt x="255433" y="894603"/>
                        <a:pt x="373983" y="738580"/>
                      </a:cubicBezTo>
                      <a:cubicBezTo>
                        <a:pt x="470236" y="573661"/>
                        <a:pt x="500244" y="458495"/>
                        <a:pt x="519099" y="358857"/>
                      </a:cubicBezTo>
                      <a:cubicBezTo>
                        <a:pt x="492126" y="276252"/>
                        <a:pt x="385022" y="245999"/>
                        <a:pt x="39010" y="6830"/>
                      </a:cubicBezTo>
                      <a:close/>
                    </a:path>
                  </a:pathLst>
                </a:custGeom>
                <a:solidFill>
                  <a:srgbClr val="843C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1" name="Szabadkézi sokszög 310"/>
                <p:cNvSpPr/>
                <p:nvPr/>
              </p:nvSpPr>
              <p:spPr>
                <a:xfrm>
                  <a:off x="2094037" y="5164781"/>
                  <a:ext cx="1400086" cy="669074"/>
                </a:xfrm>
                <a:custGeom>
                  <a:avLst/>
                  <a:gdLst>
                    <a:gd name="connsiteX0" fmla="*/ 0 w 1507423"/>
                    <a:gd name="connsiteY0" fmla="*/ 0 h 774397"/>
                    <a:gd name="connsiteX1" fmla="*/ 69055 w 1507423"/>
                    <a:gd name="connsiteY1" fmla="*/ 0 h 774397"/>
                    <a:gd name="connsiteX2" fmla="*/ 171627 w 1507423"/>
                    <a:gd name="connsiteY2" fmla="*/ 58623 h 774397"/>
                    <a:gd name="connsiteX3" fmla="*/ 729377 w 1507423"/>
                    <a:gd name="connsiteY3" fmla="*/ 215417 h 774397"/>
                    <a:gd name="connsiteX4" fmla="*/ 1379478 w 1507423"/>
                    <a:gd name="connsiteY4" fmla="*/ 51864 h 774397"/>
                    <a:gd name="connsiteX5" fmla="*/ 1471182 w 1507423"/>
                    <a:gd name="connsiteY5" fmla="*/ 0 h 774397"/>
                    <a:gd name="connsiteX6" fmla="*/ 1507423 w 1507423"/>
                    <a:gd name="connsiteY6" fmla="*/ 0 h 774397"/>
                    <a:gd name="connsiteX7" fmla="*/ 1507423 w 1507423"/>
                    <a:gd name="connsiteY7" fmla="*/ 774397 h 774397"/>
                    <a:gd name="connsiteX8" fmla="*/ 0 w 1507423"/>
                    <a:gd name="connsiteY8" fmla="*/ 774397 h 774397"/>
                    <a:gd name="connsiteX0" fmla="*/ 0 w 1514911"/>
                    <a:gd name="connsiteY0" fmla="*/ 0 h 814631"/>
                    <a:gd name="connsiteX1" fmla="*/ 76543 w 1514911"/>
                    <a:gd name="connsiteY1" fmla="*/ 40234 h 814631"/>
                    <a:gd name="connsiteX2" fmla="*/ 179115 w 1514911"/>
                    <a:gd name="connsiteY2" fmla="*/ 98857 h 814631"/>
                    <a:gd name="connsiteX3" fmla="*/ 736865 w 1514911"/>
                    <a:gd name="connsiteY3" fmla="*/ 255651 h 814631"/>
                    <a:gd name="connsiteX4" fmla="*/ 1386966 w 1514911"/>
                    <a:gd name="connsiteY4" fmla="*/ 92098 h 814631"/>
                    <a:gd name="connsiteX5" fmla="*/ 1478670 w 1514911"/>
                    <a:gd name="connsiteY5" fmla="*/ 40234 h 814631"/>
                    <a:gd name="connsiteX6" fmla="*/ 1514911 w 1514911"/>
                    <a:gd name="connsiteY6" fmla="*/ 40234 h 814631"/>
                    <a:gd name="connsiteX7" fmla="*/ 1514911 w 1514911"/>
                    <a:gd name="connsiteY7" fmla="*/ 814631 h 814631"/>
                    <a:gd name="connsiteX8" fmla="*/ 7488 w 1514911"/>
                    <a:gd name="connsiteY8" fmla="*/ 814631 h 814631"/>
                    <a:gd name="connsiteX9" fmla="*/ 0 w 1514911"/>
                    <a:gd name="connsiteY9" fmla="*/ 0 h 814631"/>
                    <a:gd name="connsiteX0" fmla="*/ 0 w 1514911"/>
                    <a:gd name="connsiteY0" fmla="*/ 0 h 814631"/>
                    <a:gd name="connsiteX1" fmla="*/ 76543 w 1514911"/>
                    <a:gd name="connsiteY1" fmla="*/ 40234 h 814631"/>
                    <a:gd name="connsiteX2" fmla="*/ 179115 w 1514911"/>
                    <a:gd name="connsiteY2" fmla="*/ 98857 h 814631"/>
                    <a:gd name="connsiteX3" fmla="*/ 736865 w 1514911"/>
                    <a:gd name="connsiteY3" fmla="*/ 255651 h 814631"/>
                    <a:gd name="connsiteX4" fmla="*/ 1390709 w 1514911"/>
                    <a:gd name="connsiteY4" fmla="*/ 70152 h 814631"/>
                    <a:gd name="connsiteX5" fmla="*/ 1478670 w 1514911"/>
                    <a:gd name="connsiteY5" fmla="*/ 40234 h 814631"/>
                    <a:gd name="connsiteX6" fmla="*/ 1514911 w 1514911"/>
                    <a:gd name="connsiteY6" fmla="*/ 40234 h 814631"/>
                    <a:gd name="connsiteX7" fmla="*/ 1514911 w 1514911"/>
                    <a:gd name="connsiteY7" fmla="*/ 814631 h 814631"/>
                    <a:gd name="connsiteX8" fmla="*/ 7488 w 1514911"/>
                    <a:gd name="connsiteY8" fmla="*/ 814631 h 814631"/>
                    <a:gd name="connsiteX9" fmla="*/ 0 w 1514911"/>
                    <a:gd name="connsiteY9" fmla="*/ 0 h 814631"/>
                    <a:gd name="connsiteX0" fmla="*/ 0 w 1514911"/>
                    <a:gd name="connsiteY0" fmla="*/ 10973 h 825604"/>
                    <a:gd name="connsiteX1" fmla="*/ 76543 w 1514911"/>
                    <a:gd name="connsiteY1" fmla="*/ 51207 h 825604"/>
                    <a:gd name="connsiteX2" fmla="*/ 179115 w 1514911"/>
                    <a:gd name="connsiteY2" fmla="*/ 109830 h 825604"/>
                    <a:gd name="connsiteX3" fmla="*/ 736865 w 1514911"/>
                    <a:gd name="connsiteY3" fmla="*/ 266624 h 825604"/>
                    <a:gd name="connsiteX4" fmla="*/ 1390709 w 1514911"/>
                    <a:gd name="connsiteY4" fmla="*/ 81125 h 825604"/>
                    <a:gd name="connsiteX5" fmla="*/ 1478670 w 1514911"/>
                    <a:gd name="connsiteY5" fmla="*/ 51207 h 825604"/>
                    <a:gd name="connsiteX6" fmla="*/ 1514911 w 1514911"/>
                    <a:gd name="connsiteY6" fmla="*/ 0 h 825604"/>
                    <a:gd name="connsiteX7" fmla="*/ 1514911 w 1514911"/>
                    <a:gd name="connsiteY7" fmla="*/ 825604 h 825604"/>
                    <a:gd name="connsiteX8" fmla="*/ 7488 w 1514911"/>
                    <a:gd name="connsiteY8" fmla="*/ 825604 h 825604"/>
                    <a:gd name="connsiteX9" fmla="*/ 0 w 1514911"/>
                    <a:gd name="connsiteY9" fmla="*/ 10973 h 825604"/>
                    <a:gd name="connsiteX0" fmla="*/ 0 w 1514911"/>
                    <a:gd name="connsiteY0" fmla="*/ 10973 h 825604"/>
                    <a:gd name="connsiteX1" fmla="*/ 76543 w 1514911"/>
                    <a:gd name="connsiteY1" fmla="*/ 51207 h 825604"/>
                    <a:gd name="connsiteX2" fmla="*/ 179115 w 1514911"/>
                    <a:gd name="connsiteY2" fmla="*/ 109830 h 825604"/>
                    <a:gd name="connsiteX3" fmla="*/ 736865 w 1514911"/>
                    <a:gd name="connsiteY3" fmla="*/ 266624 h 825604"/>
                    <a:gd name="connsiteX4" fmla="*/ 1390709 w 1514911"/>
                    <a:gd name="connsiteY4" fmla="*/ 81125 h 825604"/>
                    <a:gd name="connsiteX5" fmla="*/ 1514911 w 1514911"/>
                    <a:gd name="connsiteY5" fmla="*/ 0 h 825604"/>
                    <a:gd name="connsiteX6" fmla="*/ 1514911 w 1514911"/>
                    <a:gd name="connsiteY6" fmla="*/ 825604 h 825604"/>
                    <a:gd name="connsiteX7" fmla="*/ 7488 w 1514911"/>
                    <a:gd name="connsiteY7" fmla="*/ 825604 h 825604"/>
                    <a:gd name="connsiteX8" fmla="*/ 0 w 1514911"/>
                    <a:gd name="connsiteY8" fmla="*/ 10973 h 825604"/>
                    <a:gd name="connsiteX0" fmla="*/ 0 w 1514911"/>
                    <a:gd name="connsiteY0" fmla="*/ 10973 h 825604"/>
                    <a:gd name="connsiteX1" fmla="*/ 76543 w 1514911"/>
                    <a:gd name="connsiteY1" fmla="*/ 51207 h 825604"/>
                    <a:gd name="connsiteX2" fmla="*/ 179115 w 1514911"/>
                    <a:gd name="connsiteY2" fmla="*/ 109830 h 825604"/>
                    <a:gd name="connsiteX3" fmla="*/ 740610 w 1514911"/>
                    <a:gd name="connsiteY3" fmla="*/ 259309 h 825604"/>
                    <a:gd name="connsiteX4" fmla="*/ 1390709 w 1514911"/>
                    <a:gd name="connsiteY4" fmla="*/ 81125 h 825604"/>
                    <a:gd name="connsiteX5" fmla="*/ 1514911 w 1514911"/>
                    <a:gd name="connsiteY5" fmla="*/ 0 h 825604"/>
                    <a:gd name="connsiteX6" fmla="*/ 1514911 w 1514911"/>
                    <a:gd name="connsiteY6" fmla="*/ 825604 h 825604"/>
                    <a:gd name="connsiteX7" fmla="*/ 7488 w 1514911"/>
                    <a:gd name="connsiteY7" fmla="*/ 825604 h 825604"/>
                    <a:gd name="connsiteX8" fmla="*/ 0 w 1514911"/>
                    <a:gd name="connsiteY8" fmla="*/ 10973 h 825604"/>
                    <a:gd name="connsiteX0" fmla="*/ 0 w 1514911"/>
                    <a:gd name="connsiteY0" fmla="*/ 10973 h 825604"/>
                    <a:gd name="connsiteX1" fmla="*/ 179115 w 1514911"/>
                    <a:gd name="connsiteY1" fmla="*/ 109830 h 825604"/>
                    <a:gd name="connsiteX2" fmla="*/ 740610 w 1514911"/>
                    <a:gd name="connsiteY2" fmla="*/ 259309 h 825604"/>
                    <a:gd name="connsiteX3" fmla="*/ 1390709 w 1514911"/>
                    <a:gd name="connsiteY3" fmla="*/ 81125 h 825604"/>
                    <a:gd name="connsiteX4" fmla="*/ 1514911 w 1514911"/>
                    <a:gd name="connsiteY4" fmla="*/ 0 h 825604"/>
                    <a:gd name="connsiteX5" fmla="*/ 1514911 w 1514911"/>
                    <a:gd name="connsiteY5" fmla="*/ 825604 h 825604"/>
                    <a:gd name="connsiteX6" fmla="*/ 7488 w 1514911"/>
                    <a:gd name="connsiteY6" fmla="*/ 825604 h 825604"/>
                    <a:gd name="connsiteX7" fmla="*/ 0 w 1514911"/>
                    <a:gd name="connsiteY7" fmla="*/ 10973 h 825604"/>
                    <a:gd name="connsiteX0" fmla="*/ 0 w 1514911"/>
                    <a:gd name="connsiteY0" fmla="*/ 10973 h 874826"/>
                    <a:gd name="connsiteX1" fmla="*/ 179115 w 1514911"/>
                    <a:gd name="connsiteY1" fmla="*/ 109830 h 874826"/>
                    <a:gd name="connsiteX2" fmla="*/ 740610 w 1514911"/>
                    <a:gd name="connsiteY2" fmla="*/ 259309 h 874826"/>
                    <a:gd name="connsiteX3" fmla="*/ 1390709 w 1514911"/>
                    <a:gd name="connsiteY3" fmla="*/ 81125 h 874826"/>
                    <a:gd name="connsiteX4" fmla="*/ 1514911 w 1514911"/>
                    <a:gd name="connsiteY4" fmla="*/ 0 h 874826"/>
                    <a:gd name="connsiteX5" fmla="*/ 1514911 w 1514911"/>
                    <a:gd name="connsiteY5" fmla="*/ 825604 h 874826"/>
                    <a:gd name="connsiteX6" fmla="*/ 759805 w 1514911"/>
                    <a:gd name="connsiteY6" fmla="*/ 874820 h 874826"/>
                    <a:gd name="connsiteX7" fmla="*/ 7488 w 1514911"/>
                    <a:gd name="connsiteY7" fmla="*/ 825604 h 874826"/>
                    <a:gd name="connsiteX8" fmla="*/ 0 w 1514911"/>
                    <a:gd name="connsiteY8" fmla="*/ 10973 h 874826"/>
                    <a:gd name="connsiteX0" fmla="*/ 0 w 1514911"/>
                    <a:gd name="connsiteY0" fmla="*/ 10973 h 876121"/>
                    <a:gd name="connsiteX1" fmla="*/ 179115 w 1514911"/>
                    <a:gd name="connsiteY1" fmla="*/ 109830 h 876121"/>
                    <a:gd name="connsiteX2" fmla="*/ 740610 w 1514911"/>
                    <a:gd name="connsiteY2" fmla="*/ 259309 h 876121"/>
                    <a:gd name="connsiteX3" fmla="*/ 1390709 w 1514911"/>
                    <a:gd name="connsiteY3" fmla="*/ 81125 h 876121"/>
                    <a:gd name="connsiteX4" fmla="*/ 1514911 w 1514911"/>
                    <a:gd name="connsiteY4" fmla="*/ 0 h 876121"/>
                    <a:gd name="connsiteX5" fmla="*/ 1514911 w 1514911"/>
                    <a:gd name="connsiteY5" fmla="*/ 825604 h 876121"/>
                    <a:gd name="connsiteX6" fmla="*/ 759805 w 1514911"/>
                    <a:gd name="connsiteY6" fmla="*/ 874820 h 876121"/>
                    <a:gd name="connsiteX7" fmla="*/ 7488 w 1514911"/>
                    <a:gd name="connsiteY7" fmla="*/ 825604 h 876121"/>
                    <a:gd name="connsiteX8" fmla="*/ 0 w 1514911"/>
                    <a:gd name="connsiteY8" fmla="*/ 10973 h 876121"/>
                    <a:gd name="connsiteX0" fmla="*/ 0 w 1514911"/>
                    <a:gd name="connsiteY0" fmla="*/ 10973 h 884082"/>
                    <a:gd name="connsiteX1" fmla="*/ 179115 w 1514911"/>
                    <a:gd name="connsiteY1" fmla="*/ 109830 h 884082"/>
                    <a:gd name="connsiteX2" fmla="*/ 740610 w 1514911"/>
                    <a:gd name="connsiteY2" fmla="*/ 259309 h 884082"/>
                    <a:gd name="connsiteX3" fmla="*/ 1390709 w 1514911"/>
                    <a:gd name="connsiteY3" fmla="*/ 81125 h 884082"/>
                    <a:gd name="connsiteX4" fmla="*/ 1514911 w 1514911"/>
                    <a:gd name="connsiteY4" fmla="*/ 0 h 884082"/>
                    <a:gd name="connsiteX5" fmla="*/ 1514911 w 1514911"/>
                    <a:gd name="connsiteY5" fmla="*/ 825604 h 884082"/>
                    <a:gd name="connsiteX6" fmla="*/ 759805 w 1514911"/>
                    <a:gd name="connsiteY6" fmla="*/ 874820 h 884082"/>
                    <a:gd name="connsiteX7" fmla="*/ 7488 w 1514911"/>
                    <a:gd name="connsiteY7" fmla="*/ 825604 h 884082"/>
                    <a:gd name="connsiteX8" fmla="*/ 0 w 1514911"/>
                    <a:gd name="connsiteY8" fmla="*/ 10973 h 884082"/>
                    <a:gd name="connsiteX0" fmla="*/ 0 w 1514911"/>
                    <a:gd name="connsiteY0" fmla="*/ 10973 h 901076"/>
                    <a:gd name="connsiteX1" fmla="*/ 179115 w 1514911"/>
                    <a:gd name="connsiteY1" fmla="*/ 109830 h 901076"/>
                    <a:gd name="connsiteX2" fmla="*/ 740610 w 1514911"/>
                    <a:gd name="connsiteY2" fmla="*/ 259309 h 901076"/>
                    <a:gd name="connsiteX3" fmla="*/ 1390709 w 1514911"/>
                    <a:gd name="connsiteY3" fmla="*/ 81125 h 901076"/>
                    <a:gd name="connsiteX4" fmla="*/ 1514911 w 1514911"/>
                    <a:gd name="connsiteY4" fmla="*/ 0 h 901076"/>
                    <a:gd name="connsiteX5" fmla="*/ 1514911 w 1514911"/>
                    <a:gd name="connsiteY5" fmla="*/ 825604 h 901076"/>
                    <a:gd name="connsiteX6" fmla="*/ 699902 w 1514911"/>
                    <a:gd name="connsiteY6" fmla="*/ 893108 h 901076"/>
                    <a:gd name="connsiteX7" fmla="*/ 7488 w 1514911"/>
                    <a:gd name="connsiteY7" fmla="*/ 825604 h 901076"/>
                    <a:gd name="connsiteX8" fmla="*/ 0 w 1514911"/>
                    <a:gd name="connsiteY8" fmla="*/ 10973 h 901076"/>
                    <a:gd name="connsiteX0" fmla="*/ 0 w 1514911"/>
                    <a:gd name="connsiteY0" fmla="*/ 10973 h 894057"/>
                    <a:gd name="connsiteX1" fmla="*/ 179115 w 1514911"/>
                    <a:gd name="connsiteY1" fmla="*/ 109830 h 894057"/>
                    <a:gd name="connsiteX2" fmla="*/ 740610 w 1514911"/>
                    <a:gd name="connsiteY2" fmla="*/ 259309 h 894057"/>
                    <a:gd name="connsiteX3" fmla="*/ 1390709 w 1514911"/>
                    <a:gd name="connsiteY3" fmla="*/ 81125 h 894057"/>
                    <a:gd name="connsiteX4" fmla="*/ 1514911 w 1514911"/>
                    <a:gd name="connsiteY4" fmla="*/ 0 h 894057"/>
                    <a:gd name="connsiteX5" fmla="*/ 1514911 w 1514911"/>
                    <a:gd name="connsiteY5" fmla="*/ 825604 h 894057"/>
                    <a:gd name="connsiteX6" fmla="*/ 699902 w 1514911"/>
                    <a:gd name="connsiteY6" fmla="*/ 893108 h 894057"/>
                    <a:gd name="connsiteX7" fmla="*/ 7488 w 1514911"/>
                    <a:gd name="connsiteY7" fmla="*/ 825604 h 894057"/>
                    <a:gd name="connsiteX8" fmla="*/ 0 w 1514911"/>
                    <a:gd name="connsiteY8" fmla="*/ 10973 h 894057"/>
                    <a:gd name="connsiteX0" fmla="*/ 0 w 1514911"/>
                    <a:gd name="connsiteY0" fmla="*/ 10973 h 893112"/>
                    <a:gd name="connsiteX1" fmla="*/ 179115 w 1514911"/>
                    <a:gd name="connsiteY1" fmla="*/ 109830 h 893112"/>
                    <a:gd name="connsiteX2" fmla="*/ 740610 w 1514911"/>
                    <a:gd name="connsiteY2" fmla="*/ 259309 h 893112"/>
                    <a:gd name="connsiteX3" fmla="*/ 1390709 w 1514911"/>
                    <a:gd name="connsiteY3" fmla="*/ 81125 h 893112"/>
                    <a:gd name="connsiteX4" fmla="*/ 1514911 w 1514911"/>
                    <a:gd name="connsiteY4" fmla="*/ 0 h 893112"/>
                    <a:gd name="connsiteX5" fmla="*/ 1514911 w 1514911"/>
                    <a:gd name="connsiteY5" fmla="*/ 825604 h 893112"/>
                    <a:gd name="connsiteX6" fmla="*/ 699902 w 1514911"/>
                    <a:gd name="connsiteY6" fmla="*/ 893108 h 893112"/>
                    <a:gd name="connsiteX7" fmla="*/ 7488 w 1514911"/>
                    <a:gd name="connsiteY7" fmla="*/ 825604 h 893112"/>
                    <a:gd name="connsiteX8" fmla="*/ 0 w 1514911"/>
                    <a:gd name="connsiteY8" fmla="*/ 10973 h 893112"/>
                    <a:gd name="connsiteX0" fmla="*/ 0 w 1514911"/>
                    <a:gd name="connsiteY0" fmla="*/ 10973 h 893112"/>
                    <a:gd name="connsiteX1" fmla="*/ 179115 w 1514911"/>
                    <a:gd name="connsiteY1" fmla="*/ 109830 h 893112"/>
                    <a:gd name="connsiteX2" fmla="*/ 740610 w 1514911"/>
                    <a:gd name="connsiteY2" fmla="*/ 259309 h 893112"/>
                    <a:gd name="connsiteX3" fmla="*/ 1390709 w 1514911"/>
                    <a:gd name="connsiteY3" fmla="*/ 81125 h 893112"/>
                    <a:gd name="connsiteX4" fmla="*/ 1514911 w 1514911"/>
                    <a:gd name="connsiteY4" fmla="*/ 0 h 893112"/>
                    <a:gd name="connsiteX5" fmla="*/ 1514911 w 1514911"/>
                    <a:gd name="connsiteY5" fmla="*/ 825604 h 893112"/>
                    <a:gd name="connsiteX6" fmla="*/ 699902 w 1514911"/>
                    <a:gd name="connsiteY6" fmla="*/ 893108 h 893112"/>
                    <a:gd name="connsiteX7" fmla="*/ 7488 w 1514911"/>
                    <a:gd name="connsiteY7" fmla="*/ 825604 h 893112"/>
                    <a:gd name="connsiteX8" fmla="*/ 0 w 1514911"/>
                    <a:gd name="connsiteY8" fmla="*/ 10973 h 893112"/>
                    <a:gd name="connsiteX0" fmla="*/ 0 w 1514911"/>
                    <a:gd name="connsiteY0" fmla="*/ 10973 h 893112"/>
                    <a:gd name="connsiteX1" fmla="*/ 179115 w 1514911"/>
                    <a:gd name="connsiteY1" fmla="*/ 109830 h 893112"/>
                    <a:gd name="connsiteX2" fmla="*/ 740610 w 1514911"/>
                    <a:gd name="connsiteY2" fmla="*/ 259309 h 893112"/>
                    <a:gd name="connsiteX3" fmla="*/ 1390709 w 1514911"/>
                    <a:gd name="connsiteY3" fmla="*/ 81125 h 893112"/>
                    <a:gd name="connsiteX4" fmla="*/ 1514911 w 1514911"/>
                    <a:gd name="connsiteY4" fmla="*/ 0 h 893112"/>
                    <a:gd name="connsiteX5" fmla="*/ 1514911 w 1514911"/>
                    <a:gd name="connsiteY5" fmla="*/ 825604 h 893112"/>
                    <a:gd name="connsiteX6" fmla="*/ 699902 w 1514911"/>
                    <a:gd name="connsiteY6" fmla="*/ 893108 h 893112"/>
                    <a:gd name="connsiteX7" fmla="*/ 7488 w 1514911"/>
                    <a:gd name="connsiteY7" fmla="*/ 825604 h 893112"/>
                    <a:gd name="connsiteX8" fmla="*/ 0 w 1514911"/>
                    <a:gd name="connsiteY8" fmla="*/ 10973 h 893112"/>
                    <a:gd name="connsiteX0" fmla="*/ 0 w 1514911"/>
                    <a:gd name="connsiteY0" fmla="*/ 10973 h 893175"/>
                    <a:gd name="connsiteX1" fmla="*/ 179115 w 1514911"/>
                    <a:gd name="connsiteY1" fmla="*/ 109830 h 893175"/>
                    <a:gd name="connsiteX2" fmla="*/ 740610 w 1514911"/>
                    <a:gd name="connsiteY2" fmla="*/ 259309 h 893175"/>
                    <a:gd name="connsiteX3" fmla="*/ 1390709 w 1514911"/>
                    <a:gd name="connsiteY3" fmla="*/ 81125 h 893175"/>
                    <a:gd name="connsiteX4" fmla="*/ 1514911 w 1514911"/>
                    <a:gd name="connsiteY4" fmla="*/ 0 h 893175"/>
                    <a:gd name="connsiteX5" fmla="*/ 1514911 w 1514911"/>
                    <a:gd name="connsiteY5" fmla="*/ 825604 h 893175"/>
                    <a:gd name="connsiteX6" fmla="*/ 699902 w 1514911"/>
                    <a:gd name="connsiteY6" fmla="*/ 893108 h 893175"/>
                    <a:gd name="connsiteX7" fmla="*/ 7488 w 1514911"/>
                    <a:gd name="connsiteY7" fmla="*/ 825604 h 893175"/>
                    <a:gd name="connsiteX8" fmla="*/ 0 w 1514911"/>
                    <a:gd name="connsiteY8" fmla="*/ 10973 h 893175"/>
                    <a:gd name="connsiteX0" fmla="*/ 0 w 1514911"/>
                    <a:gd name="connsiteY0" fmla="*/ 10973 h 918722"/>
                    <a:gd name="connsiteX1" fmla="*/ 179115 w 1514911"/>
                    <a:gd name="connsiteY1" fmla="*/ 109830 h 918722"/>
                    <a:gd name="connsiteX2" fmla="*/ 740610 w 1514911"/>
                    <a:gd name="connsiteY2" fmla="*/ 259309 h 918722"/>
                    <a:gd name="connsiteX3" fmla="*/ 1390709 w 1514911"/>
                    <a:gd name="connsiteY3" fmla="*/ 81125 h 918722"/>
                    <a:gd name="connsiteX4" fmla="*/ 1514911 w 1514911"/>
                    <a:gd name="connsiteY4" fmla="*/ 0 h 918722"/>
                    <a:gd name="connsiteX5" fmla="*/ 1514911 w 1514911"/>
                    <a:gd name="connsiteY5" fmla="*/ 825604 h 918722"/>
                    <a:gd name="connsiteX6" fmla="*/ 681183 w 1514911"/>
                    <a:gd name="connsiteY6" fmla="*/ 918711 h 918722"/>
                    <a:gd name="connsiteX7" fmla="*/ 7488 w 1514911"/>
                    <a:gd name="connsiteY7" fmla="*/ 825604 h 918722"/>
                    <a:gd name="connsiteX8" fmla="*/ 0 w 1514911"/>
                    <a:gd name="connsiteY8" fmla="*/ 10973 h 9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14911" h="918722">
                      <a:moveTo>
                        <a:pt x="0" y="10973"/>
                      </a:moveTo>
                      <a:lnTo>
                        <a:pt x="179115" y="109830"/>
                      </a:lnTo>
                      <a:cubicBezTo>
                        <a:pt x="367277" y="208963"/>
                        <a:pt x="538678" y="264093"/>
                        <a:pt x="740610" y="259309"/>
                      </a:cubicBezTo>
                      <a:cubicBezTo>
                        <a:pt x="942542" y="254525"/>
                        <a:pt x="1160625" y="197395"/>
                        <a:pt x="1390709" y="81125"/>
                      </a:cubicBezTo>
                      <a:lnTo>
                        <a:pt x="1514911" y="0"/>
                      </a:lnTo>
                      <a:lnTo>
                        <a:pt x="1514911" y="825604"/>
                      </a:lnTo>
                      <a:cubicBezTo>
                        <a:pt x="1233257" y="890778"/>
                        <a:pt x="1056434" y="919374"/>
                        <a:pt x="681183" y="918711"/>
                      </a:cubicBezTo>
                      <a:cubicBezTo>
                        <a:pt x="396716" y="905965"/>
                        <a:pt x="269491" y="874927"/>
                        <a:pt x="7488" y="825604"/>
                      </a:cubicBezTo>
                      <a:cubicBezTo>
                        <a:pt x="7488" y="567472"/>
                        <a:pt x="0" y="269105"/>
                        <a:pt x="0" y="10973"/>
                      </a:cubicBezTo>
                      <a:close/>
                    </a:path>
                  </a:pathLst>
                </a:custGeom>
                <a:solidFill>
                  <a:srgbClr val="FAD7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12" name="Szabadkézi sokszög 311"/>
                <p:cNvSpPr/>
                <p:nvPr/>
              </p:nvSpPr>
              <p:spPr>
                <a:xfrm>
                  <a:off x="2351429" y="3707977"/>
                  <a:ext cx="62748" cy="3772"/>
                </a:xfrm>
                <a:custGeom>
                  <a:avLst/>
                  <a:gdLst>
                    <a:gd name="connsiteX0" fmla="*/ 104871 w 104871"/>
                    <a:gd name="connsiteY0" fmla="*/ 0 h 9808"/>
                    <a:gd name="connsiteX1" fmla="*/ 12591 w 104871"/>
                    <a:gd name="connsiteY1" fmla="*/ 6906 h 9808"/>
                    <a:gd name="connsiteX2" fmla="*/ 0 w 104871"/>
                    <a:gd name="connsiteY2" fmla="*/ 9808 h 9808"/>
                    <a:gd name="connsiteX3" fmla="*/ 104871 w 104871"/>
                    <a:gd name="connsiteY3" fmla="*/ 0 h 9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871" h="9808">
                      <a:moveTo>
                        <a:pt x="104871" y="0"/>
                      </a:moveTo>
                      <a:lnTo>
                        <a:pt x="12591" y="6906"/>
                      </a:lnTo>
                      <a:lnTo>
                        <a:pt x="0" y="9808"/>
                      </a:lnTo>
                      <a:lnTo>
                        <a:pt x="104871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3" name="Szabadkézi sokszög 312"/>
                <p:cNvSpPr/>
                <p:nvPr/>
              </p:nvSpPr>
              <p:spPr>
                <a:xfrm>
                  <a:off x="2332981" y="3711749"/>
                  <a:ext cx="18450" cy="2733"/>
                </a:xfrm>
                <a:custGeom>
                  <a:avLst/>
                  <a:gdLst>
                    <a:gd name="connsiteX0" fmla="*/ 30834 w 30834"/>
                    <a:gd name="connsiteY0" fmla="*/ 0 h 7106"/>
                    <a:gd name="connsiteX1" fmla="*/ 21261 w 30834"/>
                    <a:gd name="connsiteY1" fmla="*/ 895 h 7106"/>
                    <a:gd name="connsiteX2" fmla="*/ 0 w 30834"/>
                    <a:gd name="connsiteY2" fmla="*/ 7106 h 7106"/>
                    <a:gd name="connsiteX3" fmla="*/ 30834 w 30834"/>
                    <a:gd name="connsiteY3" fmla="*/ 0 h 7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834" h="7106">
                      <a:moveTo>
                        <a:pt x="30834" y="0"/>
                      </a:moveTo>
                      <a:lnTo>
                        <a:pt x="21261" y="895"/>
                      </a:lnTo>
                      <a:lnTo>
                        <a:pt x="0" y="7106"/>
                      </a:lnTo>
                      <a:lnTo>
                        <a:pt x="30834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4" name="Szabadkézi sokszög 313"/>
                <p:cNvSpPr/>
                <p:nvPr/>
              </p:nvSpPr>
              <p:spPr>
                <a:xfrm>
                  <a:off x="2293347" y="3714481"/>
                  <a:ext cx="39634" cy="7441"/>
                </a:xfrm>
                <a:custGeom>
                  <a:avLst/>
                  <a:gdLst>
                    <a:gd name="connsiteX0" fmla="*/ 66242 w 66242"/>
                    <a:gd name="connsiteY0" fmla="*/ 0 h 19349"/>
                    <a:gd name="connsiteX1" fmla="*/ 23671 w 66242"/>
                    <a:gd name="connsiteY1" fmla="*/ 9810 h 19349"/>
                    <a:gd name="connsiteX2" fmla="*/ 0 w 66242"/>
                    <a:gd name="connsiteY2" fmla="*/ 19349 h 19349"/>
                    <a:gd name="connsiteX3" fmla="*/ 66242 w 66242"/>
                    <a:gd name="connsiteY3" fmla="*/ 0 h 19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242" h="19349">
                      <a:moveTo>
                        <a:pt x="66242" y="0"/>
                      </a:moveTo>
                      <a:lnTo>
                        <a:pt x="23671" y="9810"/>
                      </a:lnTo>
                      <a:lnTo>
                        <a:pt x="0" y="19349"/>
                      </a:lnTo>
                      <a:lnTo>
                        <a:pt x="66242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5" name="Szabadkézi sokszög 314"/>
                <p:cNvSpPr/>
                <p:nvPr/>
              </p:nvSpPr>
              <p:spPr>
                <a:xfrm>
                  <a:off x="2274832" y="3721921"/>
                  <a:ext cx="18514" cy="4795"/>
                </a:xfrm>
                <a:custGeom>
                  <a:avLst/>
                  <a:gdLst>
                    <a:gd name="connsiteX0" fmla="*/ 30943 w 30943"/>
                    <a:gd name="connsiteY0" fmla="*/ 0 h 12469"/>
                    <a:gd name="connsiteX1" fmla="*/ 14568 w 30943"/>
                    <a:gd name="connsiteY1" fmla="*/ 4783 h 12469"/>
                    <a:gd name="connsiteX2" fmla="*/ 0 w 30943"/>
                    <a:gd name="connsiteY2" fmla="*/ 12469 h 12469"/>
                    <a:gd name="connsiteX3" fmla="*/ 30943 w 30943"/>
                    <a:gd name="connsiteY3" fmla="*/ 0 h 12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43" h="12469">
                      <a:moveTo>
                        <a:pt x="30943" y="0"/>
                      </a:moveTo>
                      <a:lnTo>
                        <a:pt x="14568" y="4783"/>
                      </a:lnTo>
                      <a:lnTo>
                        <a:pt x="0" y="12469"/>
                      </a:lnTo>
                      <a:lnTo>
                        <a:pt x="30943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6" name="Szabadkézi sokszög 315"/>
                <p:cNvSpPr/>
                <p:nvPr/>
              </p:nvSpPr>
              <p:spPr>
                <a:xfrm>
                  <a:off x="2240582" y="3726716"/>
                  <a:ext cx="34251" cy="11613"/>
                </a:xfrm>
                <a:custGeom>
                  <a:avLst/>
                  <a:gdLst>
                    <a:gd name="connsiteX0" fmla="*/ 57243 w 57243"/>
                    <a:gd name="connsiteY0" fmla="*/ 0 h 30201"/>
                    <a:gd name="connsiteX1" fmla="*/ 34038 w 57243"/>
                    <a:gd name="connsiteY1" fmla="*/ 9351 h 30201"/>
                    <a:gd name="connsiteX2" fmla="*/ 0 w 57243"/>
                    <a:gd name="connsiteY2" fmla="*/ 30201 h 30201"/>
                    <a:gd name="connsiteX3" fmla="*/ 57243 w 57243"/>
                    <a:gd name="connsiteY3" fmla="*/ 0 h 30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243" h="30201">
                      <a:moveTo>
                        <a:pt x="57243" y="0"/>
                      </a:moveTo>
                      <a:lnTo>
                        <a:pt x="34038" y="9351"/>
                      </a:lnTo>
                      <a:lnTo>
                        <a:pt x="0" y="30201"/>
                      </a:lnTo>
                      <a:lnTo>
                        <a:pt x="57243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7" name="Szabadkézi sokszög 316"/>
                <p:cNvSpPr/>
                <p:nvPr/>
              </p:nvSpPr>
              <p:spPr>
                <a:xfrm>
                  <a:off x="2226193" y="3738328"/>
                  <a:ext cx="14389" cy="5665"/>
                </a:xfrm>
                <a:custGeom>
                  <a:avLst/>
                  <a:gdLst>
                    <a:gd name="connsiteX0" fmla="*/ 24050 w 24050"/>
                    <a:gd name="connsiteY0" fmla="*/ 0 h 14732"/>
                    <a:gd name="connsiteX1" fmla="*/ 6197 w 24050"/>
                    <a:gd name="connsiteY1" fmla="*/ 9419 h 14732"/>
                    <a:gd name="connsiteX2" fmla="*/ 0 w 24050"/>
                    <a:gd name="connsiteY2" fmla="*/ 14732 h 14732"/>
                    <a:gd name="connsiteX3" fmla="*/ 24050 w 24050"/>
                    <a:gd name="connsiteY3" fmla="*/ 0 h 14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050" h="14732">
                      <a:moveTo>
                        <a:pt x="24050" y="0"/>
                      </a:moveTo>
                      <a:lnTo>
                        <a:pt x="6197" y="9419"/>
                      </a:lnTo>
                      <a:lnTo>
                        <a:pt x="0" y="14732"/>
                      </a:lnTo>
                      <a:lnTo>
                        <a:pt x="24050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8" name="Szabadkézi sokszög 317"/>
                <p:cNvSpPr/>
                <p:nvPr/>
              </p:nvSpPr>
              <p:spPr>
                <a:xfrm>
                  <a:off x="2186908" y="3743993"/>
                  <a:ext cx="39284" cy="21643"/>
                </a:xfrm>
                <a:custGeom>
                  <a:avLst/>
                  <a:gdLst>
                    <a:gd name="connsiteX0" fmla="*/ 65655 w 65655"/>
                    <a:gd name="connsiteY0" fmla="*/ 0 h 56286"/>
                    <a:gd name="connsiteX1" fmla="*/ 55941 w 65655"/>
                    <a:gd name="connsiteY1" fmla="*/ 5950 h 56286"/>
                    <a:gd name="connsiteX2" fmla="*/ 0 w 65655"/>
                    <a:gd name="connsiteY2" fmla="*/ 56286 h 56286"/>
                    <a:gd name="connsiteX3" fmla="*/ 65655 w 65655"/>
                    <a:gd name="connsiteY3" fmla="*/ 0 h 5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655" h="56286">
                      <a:moveTo>
                        <a:pt x="65655" y="0"/>
                      </a:moveTo>
                      <a:lnTo>
                        <a:pt x="55941" y="5950"/>
                      </a:lnTo>
                      <a:lnTo>
                        <a:pt x="0" y="56286"/>
                      </a:lnTo>
                      <a:lnTo>
                        <a:pt x="65655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9" name="Ellipszis 318"/>
                <p:cNvSpPr/>
                <p:nvPr/>
              </p:nvSpPr>
              <p:spPr>
                <a:xfrm flipH="1">
                  <a:off x="1920523" y="3440007"/>
                  <a:ext cx="492593" cy="249399"/>
                </a:xfrm>
                <a:prstGeom prst="ellipse">
                  <a:avLst/>
                </a:prstGeom>
                <a:solidFill>
                  <a:srgbClr val="F27D2E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0" name="Ellipszis 319"/>
                <p:cNvSpPr/>
                <p:nvPr/>
              </p:nvSpPr>
              <p:spPr>
                <a:xfrm flipH="1">
                  <a:off x="1930542" y="3399557"/>
                  <a:ext cx="472558" cy="249399"/>
                </a:xfrm>
                <a:prstGeom prst="ellipse">
                  <a:avLst/>
                </a:prstGeom>
                <a:solidFill>
                  <a:srgbClr val="F4914E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1" name="Ellipszis 320"/>
                <p:cNvSpPr/>
                <p:nvPr/>
              </p:nvSpPr>
              <p:spPr>
                <a:xfrm rot="16200000" flipH="1">
                  <a:off x="2062254" y="3275413"/>
                  <a:ext cx="217231" cy="472558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2" name="Ellipszis 321"/>
                <p:cNvSpPr/>
                <p:nvPr/>
              </p:nvSpPr>
              <p:spPr>
                <a:xfrm rot="5400000" flipH="1">
                  <a:off x="2078167" y="3393706"/>
                  <a:ext cx="177055" cy="308236"/>
                </a:xfrm>
                <a:prstGeom prst="ellipse">
                  <a:avLst/>
                </a:prstGeom>
                <a:gradFill flip="none" rotWithShape="1">
                  <a:gsLst>
                    <a:gs pos="55000">
                      <a:schemeClr val="accent2">
                        <a:lumMod val="50000"/>
                      </a:schemeClr>
                    </a:gs>
                    <a:gs pos="31000">
                      <a:schemeClr val="accent2">
                        <a:lumMod val="75000"/>
                      </a:schemeClr>
                    </a:gs>
                    <a:gs pos="0">
                      <a:schemeClr val="tx1"/>
                    </a:gs>
                    <a:gs pos="16000">
                      <a:schemeClr val="tx1"/>
                    </a:gs>
                    <a:gs pos="88000">
                      <a:srgbClr val="00B050"/>
                    </a:gs>
                    <a:gs pos="78000">
                      <a:schemeClr val="accent2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3" name="Ellipszis 322"/>
                <p:cNvSpPr/>
                <p:nvPr/>
              </p:nvSpPr>
              <p:spPr>
                <a:xfrm flipH="1">
                  <a:off x="2001995" y="3510789"/>
                  <a:ext cx="36000" cy="3679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4" name="Szabadkézi sokszög 323"/>
                <p:cNvSpPr/>
                <p:nvPr/>
              </p:nvSpPr>
              <p:spPr>
                <a:xfrm rot="16200000" flipH="1">
                  <a:off x="2106158" y="3262434"/>
                  <a:ext cx="129425" cy="472558"/>
                </a:xfrm>
                <a:custGeom>
                  <a:avLst/>
                  <a:gdLst>
                    <a:gd name="connsiteX0" fmla="*/ 409807 w 488321"/>
                    <a:gd name="connsiteY0" fmla="*/ 0 h 813392"/>
                    <a:gd name="connsiteX1" fmla="*/ 488321 w 488321"/>
                    <a:gd name="connsiteY1" fmla="*/ 7856 h 813392"/>
                    <a:gd name="connsiteX2" fmla="*/ 484236 w 488321"/>
                    <a:gd name="connsiteY2" fmla="*/ 8264 h 813392"/>
                    <a:gd name="connsiteX3" fmla="*/ 157019 w 488321"/>
                    <a:gd name="connsiteY3" fmla="*/ 406697 h 813392"/>
                    <a:gd name="connsiteX4" fmla="*/ 484236 w 488321"/>
                    <a:gd name="connsiteY4" fmla="*/ 805130 h 813392"/>
                    <a:gd name="connsiteX5" fmla="*/ 488312 w 488321"/>
                    <a:gd name="connsiteY5" fmla="*/ 805538 h 813392"/>
                    <a:gd name="connsiteX6" fmla="*/ 409807 w 488321"/>
                    <a:gd name="connsiteY6" fmla="*/ 813392 h 813392"/>
                    <a:gd name="connsiteX7" fmla="*/ 0 w 488321"/>
                    <a:gd name="connsiteY7" fmla="*/ 406696 h 813392"/>
                    <a:gd name="connsiteX8" fmla="*/ 409807 w 488321"/>
                    <a:gd name="connsiteY8" fmla="*/ 0 h 813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8321" h="813392">
                      <a:moveTo>
                        <a:pt x="409807" y="0"/>
                      </a:moveTo>
                      <a:lnTo>
                        <a:pt x="488321" y="7856"/>
                      </a:lnTo>
                      <a:lnTo>
                        <a:pt x="484236" y="8264"/>
                      </a:lnTo>
                      <a:cubicBezTo>
                        <a:pt x="297494" y="46187"/>
                        <a:pt x="157019" y="210162"/>
                        <a:pt x="157019" y="406697"/>
                      </a:cubicBezTo>
                      <a:cubicBezTo>
                        <a:pt x="157019" y="603233"/>
                        <a:pt x="297494" y="767208"/>
                        <a:pt x="484236" y="805130"/>
                      </a:cubicBezTo>
                      <a:lnTo>
                        <a:pt x="488312" y="805538"/>
                      </a:lnTo>
                      <a:lnTo>
                        <a:pt x="409807" y="813392"/>
                      </a:lnTo>
                      <a:cubicBezTo>
                        <a:pt x="183477" y="813392"/>
                        <a:pt x="0" y="631308"/>
                        <a:pt x="0" y="406696"/>
                      </a:cubicBezTo>
                      <a:cubicBezTo>
                        <a:pt x="0" y="182084"/>
                        <a:pt x="183477" y="0"/>
                        <a:pt x="409807" y="0"/>
                      </a:cubicBezTo>
                      <a:close/>
                    </a:path>
                  </a:pathLst>
                </a:custGeom>
                <a:solidFill>
                  <a:srgbClr val="F4B183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5" name="Szabadkézi sokszög 324"/>
                <p:cNvSpPr/>
                <p:nvPr/>
              </p:nvSpPr>
              <p:spPr>
                <a:xfrm rot="5400000" flipH="1">
                  <a:off x="2076984" y="3231320"/>
                  <a:ext cx="187772" cy="486678"/>
                </a:xfrm>
                <a:custGeom>
                  <a:avLst/>
                  <a:gdLst>
                    <a:gd name="connsiteX0" fmla="*/ 78514 w 488321"/>
                    <a:gd name="connsiteY0" fmla="*/ 0 h 813392"/>
                    <a:gd name="connsiteX1" fmla="*/ 488321 w 488321"/>
                    <a:gd name="connsiteY1" fmla="*/ 406696 h 813392"/>
                    <a:gd name="connsiteX2" fmla="*/ 78514 w 488321"/>
                    <a:gd name="connsiteY2" fmla="*/ 813392 h 813392"/>
                    <a:gd name="connsiteX3" fmla="*/ 0 w 488321"/>
                    <a:gd name="connsiteY3" fmla="*/ 805537 h 813392"/>
                    <a:gd name="connsiteX4" fmla="*/ 4085 w 488321"/>
                    <a:gd name="connsiteY4" fmla="*/ 805128 h 813392"/>
                    <a:gd name="connsiteX5" fmla="*/ 331302 w 488321"/>
                    <a:gd name="connsiteY5" fmla="*/ 406695 h 813392"/>
                    <a:gd name="connsiteX6" fmla="*/ 4085 w 488321"/>
                    <a:gd name="connsiteY6" fmla="*/ 8262 h 813392"/>
                    <a:gd name="connsiteX7" fmla="*/ 9 w 488321"/>
                    <a:gd name="connsiteY7" fmla="*/ 7855 h 813392"/>
                    <a:gd name="connsiteX8" fmla="*/ 78514 w 488321"/>
                    <a:gd name="connsiteY8" fmla="*/ 0 h 813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8321" h="813392">
                      <a:moveTo>
                        <a:pt x="78514" y="0"/>
                      </a:moveTo>
                      <a:cubicBezTo>
                        <a:pt x="304844" y="0"/>
                        <a:pt x="488321" y="182084"/>
                        <a:pt x="488321" y="406696"/>
                      </a:cubicBezTo>
                      <a:cubicBezTo>
                        <a:pt x="488321" y="631308"/>
                        <a:pt x="304844" y="813392"/>
                        <a:pt x="78514" y="813392"/>
                      </a:cubicBezTo>
                      <a:lnTo>
                        <a:pt x="0" y="805537"/>
                      </a:lnTo>
                      <a:lnTo>
                        <a:pt x="4085" y="805128"/>
                      </a:lnTo>
                      <a:cubicBezTo>
                        <a:pt x="190827" y="767206"/>
                        <a:pt x="331302" y="603231"/>
                        <a:pt x="331302" y="406695"/>
                      </a:cubicBezTo>
                      <a:cubicBezTo>
                        <a:pt x="331302" y="210160"/>
                        <a:pt x="190827" y="46185"/>
                        <a:pt x="4085" y="8262"/>
                      </a:cubicBezTo>
                      <a:lnTo>
                        <a:pt x="9" y="7855"/>
                      </a:lnTo>
                      <a:lnTo>
                        <a:pt x="78514" y="0"/>
                      </a:lnTo>
                      <a:close/>
                    </a:path>
                  </a:pathLst>
                </a:custGeom>
                <a:solidFill>
                  <a:srgbClr val="F7973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6" name="Ellipszis 325"/>
                <p:cNvSpPr/>
                <p:nvPr/>
              </p:nvSpPr>
              <p:spPr>
                <a:xfrm flipH="1">
                  <a:off x="2081468" y="3538300"/>
                  <a:ext cx="43080" cy="43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7" name="Szabadkézi sokszög 326"/>
                <p:cNvSpPr/>
                <p:nvPr/>
              </p:nvSpPr>
              <p:spPr>
                <a:xfrm rot="20174919">
                  <a:off x="1837275" y="3140408"/>
                  <a:ext cx="612005" cy="281498"/>
                </a:xfrm>
                <a:custGeom>
                  <a:avLst/>
                  <a:gdLst>
                    <a:gd name="connsiteX0" fmla="*/ 1399896 w 2279250"/>
                    <a:gd name="connsiteY0" fmla="*/ 69905 h 549294"/>
                    <a:gd name="connsiteX1" fmla="*/ 1755590 w 2279250"/>
                    <a:gd name="connsiteY1" fmla="*/ 209825 h 549294"/>
                    <a:gd name="connsiteX2" fmla="*/ 1756066 w 2279250"/>
                    <a:gd name="connsiteY2" fmla="*/ 210038 h 549294"/>
                    <a:gd name="connsiteX3" fmla="*/ 1756067 w 2279250"/>
                    <a:gd name="connsiteY3" fmla="*/ 210038 h 549294"/>
                    <a:gd name="connsiteX4" fmla="*/ 1908236 w 2279250"/>
                    <a:gd name="connsiteY4" fmla="*/ 277996 h 549294"/>
                    <a:gd name="connsiteX5" fmla="*/ 2278157 w 2279250"/>
                    <a:gd name="connsiteY5" fmla="*/ 527379 h 549294"/>
                    <a:gd name="connsiteX6" fmla="*/ 1310823 w 2279250"/>
                    <a:gd name="connsiteY6" fmla="*/ 315508 h 549294"/>
                    <a:gd name="connsiteX7" fmla="*/ 1160909 w 2279250"/>
                    <a:gd name="connsiteY7" fmla="*/ 258852 h 549294"/>
                    <a:gd name="connsiteX8" fmla="*/ 1160908 w 2279250"/>
                    <a:gd name="connsiteY8" fmla="*/ 258852 h 549294"/>
                    <a:gd name="connsiteX9" fmla="*/ 1160905 w 2279250"/>
                    <a:gd name="connsiteY9" fmla="*/ 258851 h 549294"/>
                    <a:gd name="connsiteX10" fmla="*/ 981610 w 2279250"/>
                    <a:gd name="connsiteY10" fmla="*/ 261257 h 549294"/>
                    <a:gd name="connsiteX11" fmla="*/ 0 w 2279250"/>
                    <a:gd name="connsiteY11" fmla="*/ 130628 h 549294"/>
                    <a:gd name="connsiteX12" fmla="*/ 599522 w 2279250"/>
                    <a:gd name="connsiteY12" fmla="*/ 10264 h 549294"/>
                    <a:gd name="connsiteX13" fmla="*/ 611812 w 2279250"/>
                    <a:gd name="connsiteY13" fmla="*/ 9755 h 549294"/>
                    <a:gd name="connsiteX14" fmla="*/ 611815 w 2279250"/>
                    <a:gd name="connsiteY14" fmla="*/ 9757 h 549294"/>
                    <a:gd name="connsiteX15" fmla="*/ 783780 w 2279250"/>
                    <a:gd name="connsiteY15" fmla="*/ 2654 h 549294"/>
                    <a:gd name="connsiteX16" fmla="*/ 981609 w 2279250"/>
                    <a:gd name="connsiteY16" fmla="*/ 0 h 549294"/>
                    <a:gd name="connsiteX17" fmla="*/ 1179438 w 2279250"/>
                    <a:gd name="connsiteY17" fmla="*/ 2655 h 549294"/>
                    <a:gd name="connsiteX18" fmla="*/ 1209711 w 2279250"/>
                    <a:gd name="connsiteY18" fmla="*/ 3905 h 549294"/>
                    <a:gd name="connsiteX19" fmla="*/ 1213016 w 2279250"/>
                    <a:gd name="connsiteY19" fmla="*/ 4951 h 549294"/>
                    <a:gd name="connsiteX20" fmla="*/ 1399896 w 2279250"/>
                    <a:gd name="connsiteY20" fmla="*/ 69905 h 549294"/>
                    <a:gd name="connsiteX0" fmla="*/ 1863715 w 2743069"/>
                    <a:gd name="connsiteY0" fmla="*/ 69905 h 549294"/>
                    <a:gd name="connsiteX1" fmla="*/ 2219409 w 2743069"/>
                    <a:gd name="connsiteY1" fmla="*/ 209825 h 549294"/>
                    <a:gd name="connsiteX2" fmla="*/ 2219885 w 2743069"/>
                    <a:gd name="connsiteY2" fmla="*/ 210038 h 549294"/>
                    <a:gd name="connsiteX3" fmla="*/ 2219886 w 2743069"/>
                    <a:gd name="connsiteY3" fmla="*/ 210038 h 549294"/>
                    <a:gd name="connsiteX4" fmla="*/ 2372055 w 2743069"/>
                    <a:gd name="connsiteY4" fmla="*/ 277996 h 549294"/>
                    <a:gd name="connsiteX5" fmla="*/ 2741976 w 2743069"/>
                    <a:gd name="connsiteY5" fmla="*/ 527379 h 549294"/>
                    <a:gd name="connsiteX6" fmla="*/ 1774642 w 2743069"/>
                    <a:gd name="connsiteY6" fmla="*/ 315508 h 549294"/>
                    <a:gd name="connsiteX7" fmla="*/ 1624728 w 2743069"/>
                    <a:gd name="connsiteY7" fmla="*/ 258852 h 549294"/>
                    <a:gd name="connsiteX8" fmla="*/ 1624727 w 2743069"/>
                    <a:gd name="connsiteY8" fmla="*/ 258852 h 549294"/>
                    <a:gd name="connsiteX9" fmla="*/ 1624724 w 2743069"/>
                    <a:gd name="connsiteY9" fmla="*/ 258851 h 549294"/>
                    <a:gd name="connsiteX10" fmla="*/ 1445429 w 2743069"/>
                    <a:gd name="connsiteY10" fmla="*/ 261257 h 549294"/>
                    <a:gd name="connsiteX11" fmla="*/ -1 w 2743069"/>
                    <a:gd name="connsiteY11" fmla="*/ 96750 h 549294"/>
                    <a:gd name="connsiteX12" fmla="*/ 1063341 w 2743069"/>
                    <a:gd name="connsiteY12" fmla="*/ 10264 h 549294"/>
                    <a:gd name="connsiteX13" fmla="*/ 1075631 w 2743069"/>
                    <a:gd name="connsiteY13" fmla="*/ 9755 h 549294"/>
                    <a:gd name="connsiteX14" fmla="*/ 1075634 w 2743069"/>
                    <a:gd name="connsiteY14" fmla="*/ 9757 h 549294"/>
                    <a:gd name="connsiteX15" fmla="*/ 1247599 w 2743069"/>
                    <a:gd name="connsiteY15" fmla="*/ 2654 h 549294"/>
                    <a:gd name="connsiteX16" fmla="*/ 1445428 w 2743069"/>
                    <a:gd name="connsiteY16" fmla="*/ 0 h 549294"/>
                    <a:gd name="connsiteX17" fmla="*/ 1643257 w 2743069"/>
                    <a:gd name="connsiteY17" fmla="*/ 2655 h 549294"/>
                    <a:gd name="connsiteX18" fmla="*/ 1673530 w 2743069"/>
                    <a:gd name="connsiteY18" fmla="*/ 3905 h 549294"/>
                    <a:gd name="connsiteX19" fmla="*/ 1676835 w 2743069"/>
                    <a:gd name="connsiteY19" fmla="*/ 4951 h 549294"/>
                    <a:gd name="connsiteX20" fmla="*/ 1863715 w 2743069"/>
                    <a:gd name="connsiteY20" fmla="*/ 69905 h 549294"/>
                    <a:gd name="connsiteX0" fmla="*/ 1863715 w 2516820"/>
                    <a:gd name="connsiteY0" fmla="*/ 69905 h 470630"/>
                    <a:gd name="connsiteX1" fmla="*/ 2219409 w 2516820"/>
                    <a:gd name="connsiteY1" fmla="*/ 209825 h 470630"/>
                    <a:gd name="connsiteX2" fmla="*/ 2219885 w 2516820"/>
                    <a:gd name="connsiteY2" fmla="*/ 210038 h 470630"/>
                    <a:gd name="connsiteX3" fmla="*/ 2219886 w 2516820"/>
                    <a:gd name="connsiteY3" fmla="*/ 210038 h 470630"/>
                    <a:gd name="connsiteX4" fmla="*/ 2372055 w 2516820"/>
                    <a:gd name="connsiteY4" fmla="*/ 277996 h 470630"/>
                    <a:gd name="connsiteX5" fmla="*/ 2471577 w 2516820"/>
                    <a:gd name="connsiteY5" fmla="*/ 427453 h 470630"/>
                    <a:gd name="connsiteX6" fmla="*/ 1774642 w 2516820"/>
                    <a:gd name="connsiteY6" fmla="*/ 315508 h 470630"/>
                    <a:gd name="connsiteX7" fmla="*/ 1624728 w 2516820"/>
                    <a:gd name="connsiteY7" fmla="*/ 258852 h 470630"/>
                    <a:gd name="connsiteX8" fmla="*/ 1624727 w 2516820"/>
                    <a:gd name="connsiteY8" fmla="*/ 258852 h 470630"/>
                    <a:gd name="connsiteX9" fmla="*/ 1624724 w 2516820"/>
                    <a:gd name="connsiteY9" fmla="*/ 258851 h 470630"/>
                    <a:gd name="connsiteX10" fmla="*/ 1445429 w 2516820"/>
                    <a:gd name="connsiteY10" fmla="*/ 261257 h 470630"/>
                    <a:gd name="connsiteX11" fmla="*/ -1 w 2516820"/>
                    <a:gd name="connsiteY11" fmla="*/ 96750 h 470630"/>
                    <a:gd name="connsiteX12" fmla="*/ 1063341 w 2516820"/>
                    <a:gd name="connsiteY12" fmla="*/ 10264 h 470630"/>
                    <a:gd name="connsiteX13" fmla="*/ 1075631 w 2516820"/>
                    <a:gd name="connsiteY13" fmla="*/ 9755 h 470630"/>
                    <a:gd name="connsiteX14" fmla="*/ 1075634 w 2516820"/>
                    <a:gd name="connsiteY14" fmla="*/ 9757 h 470630"/>
                    <a:gd name="connsiteX15" fmla="*/ 1247599 w 2516820"/>
                    <a:gd name="connsiteY15" fmla="*/ 2654 h 470630"/>
                    <a:gd name="connsiteX16" fmla="*/ 1445428 w 2516820"/>
                    <a:gd name="connsiteY16" fmla="*/ 0 h 470630"/>
                    <a:gd name="connsiteX17" fmla="*/ 1643257 w 2516820"/>
                    <a:gd name="connsiteY17" fmla="*/ 2655 h 470630"/>
                    <a:gd name="connsiteX18" fmla="*/ 1673530 w 2516820"/>
                    <a:gd name="connsiteY18" fmla="*/ 3905 h 470630"/>
                    <a:gd name="connsiteX19" fmla="*/ 1676835 w 2516820"/>
                    <a:gd name="connsiteY19" fmla="*/ 4951 h 470630"/>
                    <a:gd name="connsiteX20" fmla="*/ 1863715 w 2516820"/>
                    <a:gd name="connsiteY20" fmla="*/ 69905 h 470630"/>
                    <a:gd name="connsiteX0" fmla="*/ 1863715 w 2546988"/>
                    <a:gd name="connsiteY0" fmla="*/ 69905 h 450160"/>
                    <a:gd name="connsiteX1" fmla="*/ 2219409 w 2546988"/>
                    <a:gd name="connsiteY1" fmla="*/ 209825 h 450160"/>
                    <a:gd name="connsiteX2" fmla="*/ 2219885 w 2546988"/>
                    <a:gd name="connsiteY2" fmla="*/ 210038 h 450160"/>
                    <a:gd name="connsiteX3" fmla="*/ 2219886 w 2546988"/>
                    <a:gd name="connsiteY3" fmla="*/ 210038 h 450160"/>
                    <a:gd name="connsiteX4" fmla="*/ 2372055 w 2546988"/>
                    <a:gd name="connsiteY4" fmla="*/ 277996 h 450160"/>
                    <a:gd name="connsiteX5" fmla="*/ 2471577 w 2546988"/>
                    <a:gd name="connsiteY5" fmla="*/ 427453 h 450160"/>
                    <a:gd name="connsiteX6" fmla="*/ 1774642 w 2546988"/>
                    <a:gd name="connsiteY6" fmla="*/ 315508 h 450160"/>
                    <a:gd name="connsiteX7" fmla="*/ 1624728 w 2546988"/>
                    <a:gd name="connsiteY7" fmla="*/ 258852 h 450160"/>
                    <a:gd name="connsiteX8" fmla="*/ 1624727 w 2546988"/>
                    <a:gd name="connsiteY8" fmla="*/ 258852 h 450160"/>
                    <a:gd name="connsiteX9" fmla="*/ 1624724 w 2546988"/>
                    <a:gd name="connsiteY9" fmla="*/ 258851 h 450160"/>
                    <a:gd name="connsiteX10" fmla="*/ 1445429 w 2546988"/>
                    <a:gd name="connsiteY10" fmla="*/ 261257 h 450160"/>
                    <a:gd name="connsiteX11" fmla="*/ -1 w 2546988"/>
                    <a:gd name="connsiteY11" fmla="*/ 96750 h 450160"/>
                    <a:gd name="connsiteX12" fmla="*/ 1063341 w 2546988"/>
                    <a:gd name="connsiteY12" fmla="*/ 10264 h 450160"/>
                    <a:gd name="connsiteX13" fmla="*/ 1075631 w 2546988"/>
                    <a:gd name="connsiteY13" fmla="*/ 9755 h 450160"/>
                    <a:gd name="connsiteX14" fmla="*/ 1075634 w 2546988"/>
                    <a:gd name="connsiteY14" fmla="*/ 9757 h 450160"/>
                    <a:gd name="connsiteX15" fmla="*/ 1247599 w 2546988"/>
                    <a:gd name="connsiteY15" fmla="*/ 2654 h 450160"/>
                    <a:gd name="connsiteX16" fmla="*/ 1445428 w 2546988"/>
                    <a:gd name="connsiteY16" fmla="*/ 0 h 450160"/>
                    <a:gd name="connsiteX17" fmla="*/ 1643257 w 2546988"/>
                    <a:gd name="connsiteY17" fmla="*/ 2655 h 450160"/>
                    <a:gd name="connsiteX18" fmla="*/ 1673530 w 2546988"/>
                    <a:gd name="connsiteY18" fmla="*/ 3905 h 450160"/>
                    <a:gd name="connsiteX19" fmla="*/ 1676835 w 2546988"/>
                    <a:gd name="connsiteY19" fmla="*/ 4951 h 450160"/>
                    <a:gd name="connsiteX20" fmla="*/ 1863715 w 2546988"/>
                    <a:gd name="connsiteY20" fmla="*/ 69905 h 450160"/>
                    <a:gd name="connsiteX0" fmla="*/ 1863715 w 2567056"/>
                    <a:gd name="connsiteY0" fmla="*/ 69905 h 502806"/>
                    <a:gd name="connsiteX1" fmla="*/ 2219409 w 2567056"/>
                    <a:gd name="connsiteY1" fmla="*/ 209825 h 502806"/>
                    <a:gd name="connsiteX2" fmla="*/ 2219885 w 2567056"/>
                    <a:gd name="connsiteY2" fmla="*/ 210038 h 502806"/>
                    <a:gd name="connsiteX3" fmla="*/ 2219886 w 2567056"/>
                    <a:gd name="connsiteY3" fmla="*/ 210038 h 502806"/>
                    <a:gd name="connsiteX4" fmla="*/ 2372055 w 2567056"/>
                    <a:gd name="connsiteY4" fmla="*/ 277996 h 502806"/>
                    <a:gd name="connsiteX5" fmla="*/ 2504799 w 2567056"/>
                    <a:gd name="connsiteY5" fmla="*/ 496015 h 502806"/>
                    <a:gd name="connsiteX6" fmla="*/ 1774642 w 2567056"/>
                    <a:gd name="connsiteY6" fmla="*/ 315508 h 502806"/>
                    <a:gd name="connsiteX7" fmla="*/ 1624728 w 2567056"/>
                    <a:gd name="connsiteY7" fmla="*/ 258852 h 502806"/>
                    <a:gd name="connsiteX8" fmla="*/ 1624727 w 2567056"/>
                    <a:gd name="connsiteY8" fmla="*/ 258852 h 502806"/>
                    <a:gd name="connsiteX9" fmla="*/ 1624724 w 2567056"/>
                    <a:gd name="connsiteY9" fmla="*/ 258851 h 502806"/>
                    <a:gd name="connsiteX10" fmla="*/ 1445429 w 2567056"/>
                    <a:gd name="connsiteY10" fmla="*/ 261257 h 502806"/>
                    <a:gd name="connsiteX11" fmla="*/ -1 w 2567056"/>
                    <a:gd name="connsiteY11" fmla="*/ 96750 h 502806"/>
                    <a:gd name="connsiteX12" fmla="*/ 1063341 w 2567056"/>
                    <a:gd name="connsiteY12" fmla="*/ 10264 h 502806"/>
                    <a:gd name="connsiteX13" fmla="*/ 1075631 w 2567056"/>
                    <a:gd name="connsiteY13" fmla="*/ 9755 h 502806"/>
                    <a:gd name="connsiteX14" fmla="*/ 1075634 w 2567056"/>
                    <a:gd name="connsiteY14" fmla="*/ 9757 h 502806"/>
                    <a:gd name="connsiteX15" fmla="*/ 1247599 w 2567056"/>
                    <a:gd name="connsiteY15" fmla="*/ 2654 h 502806"/>
                    <a:gd name="connsiteX16" fmla="*/ 1445428 w 2567056"/>
                    <a:gd name="connsiteY16" fmla="*/ 0 h 502806"/>
                    <a:gd name="connsiteX17" fmla="*/ 1643257 w 2567056"/>
                    <a:gd name="connsiteY17" fmla="*/ 2655 h 502806"/>
                    <a:gd name="connsiteX18" fmla="*/ 1673530 w 2567056"/>
                    <a:gd name="connsiteY18" fmla="*/ 3905 h 502806"/>
                    <a:gd name="connsiteX19" fmla="*/ 1676835 w 2567056"/>
                    <a:gd name="connsiteY19" fmla="*/ 4951 h 502806"/>
                    <a:gd name="connsiteX20" fmla="*/ 1863715 w 2567056"/>
                    <a:gd name="connsiteY20" fmla="*/ 69905 h 50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67056" h="502806">
                      <a:moveTo>
                        <a:pt x="1863715" y="69905"/>
                      </a:moveTo>
                      <a:cubicBezTo>
                        <a:pt x="1991127" y="116113"/>
                        <a:pt x="2111261" y="163571"/>
                        <a:pt x="2219409" y="209825"/>
                      </a:cubicBezTo>
                      <a:lnTo>
                        <a:pt x="2219885" y="210038"/>
                      </a:lnTo>
                      <a:lnTo>
                        <a:pt x="2219886" y="210038"/>
                      </a:lnTo>
                      <a:lnTo>
                        <a:pt x="2372055" y="277996"/>
                      </a:lnTo>
                      <a:cubicBezTo>
                        <a:pt x="2609516" y="389088"/>
                        <a:pt x="2598758" y="468378"/>
                        <a:pt x="2504799" y="496015"/>
                      </a:cubicBezTo>
                      <a:cubicBezTo>
                        <a:pt x="2435586" y="516373"/>
                        <a:pt x="2284289" y="500343"/>
                        <a:pt x="1774642" y="315508"/>
                      </a:cubicBezTo>
                      <a:lnTo>
                        <a:pt x="1624728" y="258852"/>
                      </a:lnTo>
                      <a:lnTo>
                        <a:pt x="1624727" y="258852"/>
                      </a:lnTo>
                      <a:cubicBezTo>
                        <a:pt x="1624726" y="258852"/>
                        <a:pt x="1624725" y="258851"/>
                        <a:pt x="1624724" y="258851"/>
                      </a:cubicBezTo>
                      <a:lnTo>
                        <a:pt x="1445429" y="261257"/>
                      </a:lnTo>
                      <a:cubicBezTo>
                        <a:pt x="903299" y="261257"/>
                        <a:pt x="-1" y="168894"/>
                        <a:pt x="-1" y="96750"/>
                      </a:cubicBezTo>
                      <a:cubicBezTo>
                        <a:pt x="-2" y="42641"/>
                        <a:pt x="711027" y="30094"/>
                        <a:pt x="1063341" y="10264"/>
                      </a:cubicBezTo>
                      <a:lnTo>
                        <a:pt x="1075631" y="9755"/>
                      </a:lnTo>
                      <a:cubicBezTo>
                        <a:pt x="1075632" y="9756"/>
                        <a:pt x="1075633" y="9756"/>
                        <a:pt x="1075634" y="9757"/>
                      </a:cubicBezTo>
                      <a:lnTo>
                        <a:pt x="1247599" y="2654"/>
                      </a:lnTo>
                      <a:cubicBezTo>
                        <a:pt x="1311500" y="914"/>
                        <a:pt x="1377661" y="0"/>
                        <a:pt x="1445428" y="0"/>
                      </a:cubicBezTo>
                      <a:cubicBezTo>
                        <a:pt x="1513194" y="0"/>
                        <a:pt x="1579357" y="914"/>
                        <a:pt x="1643257" y="2655"/>
                      </a:cubicBezTo>
                      <a:lnTo>
                        <a:pt x="1673530" y="3905"/>
                      </a:lnTo>
                      <a:lnTo>
                        <a:pt x="1676835" y="4951"/>
                      </a:lnTo>
                      <a:cubicBezTo>
                        <a:pt x="1737500" y="25102"/>
                        <a:pt x="1800010" y="46800"/>
                        <a:pt x="1863715" y="69905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8" name="Szabadkézi sokszög 327"/>
                <p:cNvSpPr/>
                <p:nvPr/>
              </p:nvSpPr>
              <p:spPr>
                <a:xfrm rot="1425081" flipH="1">
                  <a:off x="3043844" y="3179026"/>
                  <a:ext cx="612005" cy="281498"/>
                </a:xfrm>
                <a:custGeom>
                  <a:avLst/>
                  <a:gdLst>
                    <a:gd name="connsiteX0" fmla="*/ 1399896 w 2279250"/>
                    <a:gd name="connsiteY0" fmla="*/ 69905 h 549294"/>
                    <a:gd name="connsiteX1" fmla="*/ 1755590 w 2279250"/>
                    <a:gd name="connsiteY1" fmla="*/ 209825 h 549294"/>
                    <a:gd name="connsiteX2" fmla="*/ 1756066 w 2279250"/>
                    <a:gd name="connsiteY2" fmla="*/ 210038 h 549294"/>
                    <a:gd name="connsiteX3" fmla="*/ 1756067 w 2279250"/>
                    <a:gd name="connsiteY3" fmla="*/ 210038 h 549294"/>
                    <a:gd name="connsiteX4" fmla="*/ 1908236 w 2279250"/>
                    <a:gd name="connsiteY4" fmla="*/ 277996 h 549294"/>
                    <a:gd name="connsiteX5" fmla="*/ 2278157 w 2279250"/>
                    <a:gd name="connsiteY5" fmla="*/ 527379 h 549294"/>
                    <a:gd name="connsiteX6" fmla="*/ 1310823 w 2279250"/>
                    <a:gd name="connsiteY6" fmla="*/ 315508 h 549294"/>
                    <a:gd name="connsiteX7" fmla="*/ 1160909 w 2279250"/>
                    <a:gd name="connsiteY7" fmla="*/ 258852 h 549294"/>
                    <a:gd name="connsiteX8" fmla="*/ 1160908 w 2279250"/>
                    <a:gd name="connsiteY8" fmla="*/ 258852 h 549294"/>
                    <a:gd name="connsiteX9" fmla="*/ 1160905 w 2279250"/>
                    <a:gd name="connsiteY9" fmla="*/ 258851 h 549294"/>
                    <a:gd name="connsiteX10" fmla="*/ 981610 w 2279250"/>
                    <a:gd name="connsiteY10" fmla="*/ 261257 h 549294"/>
                    <a:gd name="connsiteX11" fmla="*/ 0 w 2279250"/>
                    <a:gd name="connsiteY11" fmla="*/ 130628 h 549294"/>
                    <a:gd name="connsiteX12" fmla="*/ 599522 w 2279250"/>
                    <a:gd name="connsiteY12" fmla="*/ 10264 h 549294"/>
                    <a:gd name="connsiteX13" fmla="*/ 611812 w 2279250"/>
                    <a:gd name="connsiteY13" fmla="*/ 9755 h 549294"/>
                    <a:gd name="connsiteX14" fmla="*/ 611815 w 2279250"/>
                    <a:gd name="connsiteY14" fmla="*/ 9757 h 549294"/>
                    <a:gd name="connsiteX15" fmla="*/ 783780 w 2279250"/>
                    <a:gd name="connsiteY15" fmla="*/ 2654 h 549294"/>
                    <a:gd name="connsiteX16" fmla="*/ 981609 w 2279250"/>
                    <a:gd name="connsiteY16" fmla="*/ 0 h 549294"/>
                    <a:gd name="connsiteX17" fmla="*/ 1179438 w 2279250"/>
                    <a:gd name="connsiteY17" fmla="*/ 2655 h 549294"/>
                    <a:gd name="connsiteX18" fmla="*/ 1209711 w 2279250"/>
                    <a:gd name="connsiteY18" fmla="*/ 3905 h 549294"/>
                    <a:gd name="connsiteX19" fmla="*/ 1213016 w 2279250"/>
                    <a:gd name="connsiteY19" fmla="*/ 4951 h 549294"/>
                    <a:gd name="connsiteX20" fmla="*/ 1399896 w 2279250"/>
                    <a:gd name="connsiteY20" fmla="*/ 69905 h 549294"/>
                    <a:gd name="connsiteX0" fmla="*/ 1863715 w 2743069"/>
                    <a:gd name="connsiteY0" fmla="*/ 69905 h 549294"/>
                    <a:gd name="connsiteX1" fmla="*/ 2219409 w 2743069"/>
                    <a:gd name="connsiteY1" fmla="*/ 209825 h 549294"/>
                    <a:gd name="connsiteX2" fmla="*/ 2219885 w 2743069"/>
                    <a:gd name="connsiteY2" fmla="*/ 210038 h 549294"/>
                    <a:gd name="connsiteX3" fmla="*/ 2219886 w 2743069"/>
                    <a:gd name="connsiteY3" fmla="*/ 210038 h 549294"/>
                    <a:gd name="connsiteX4" fmla="*/ 2372055 w 2743069"/>
                    <a:gd name="connsiteY4" fmla="*/ 277996 h 549294"/>
                    <a:gd name="connsiteX5" fmla="*/ 2741976 w 2743069"/>
                    <a:gd name="connsiteY5" fmla="*/ 527379 h 549294"/>
                    <a:gd name="connsiteX6" fmla="*/ 1774642 w 2743069"/>
                    <a:gd name="connsiteY6" fmla="*/ 315508 h 549294"/>
                    <a:gd name="connsiteX7" fmla="*/ 1624728 w 2743069"/>
                    <a:gd name="connsiteY7" fmla="*/ 258852 h 549294"/>
                    <a:gd name="connsiteX8" fmla="*/ 1624727 w 2743069"/>
                    <a:gd name="connsiteY8" fmla="*/ 258852 h 549294"/>
                    <a:gd name="connsiteX9" fmla="*/ 1624724 w 2743069"/>
                    <a:gd name="connsiteY9" fmla="*/ 258851 h 549294"/>
                    <a:gd name="connsiteX10" fmla="*/ 1445429 w 2743069"/>
                    <a:gd name="connsiteY10" fmla="*/ 261257 h 549294"/>
                    <a:gd name="connsiteX11" fmla="*/ -1 w 2743069"/>
                    <a:gd name="connsiteY11" fmla="*/ 96750 h 549294"/>
                    <a:gd name="connsiteX12" fmla="*/ 1063341 w 2743069"/>
                    <a:gd name="connsiteY12" fmla="*/ 10264 h 549294"/>
                    <a:gd name="connsiteX13" fmla="*/ 1075631 w 2743069"/>
                    <a:gd name="connsiteY13" fmla="*/ 9755 h 549294"/>
                    <a:gd name="connsiteX14" fmla="*/ 1075634 w 2743069"/>
                    <a:gd name="connsiteY14" fmla="*/ 9757 h 549294"/>
                    <a:gd name="connsiteX15" fmla="*/ 1247599 w 2743069"/>
                    <a:gd name="connsiteY15" fmla="*/ 2654 h 549294"/>
                    <a:gd name="connsiteX16" fmla="*/ 1445428 w 2743069"/>
                    <a:gd name="connsiteY16" fmla="*/ 0 h 549294"/>
                    <a:gd name="connsiteX17" fmla="*/ 1643257 w 2743069"/>
                    <a:gd name="connsiteY17" fmla="*/ 2655 h 549294"/>
                    <a:gd name="connsiteX18" fmla="*/ 1673530 w 2743069"/>
                    <a:gd name="connsiteY18" fmla="*/ 3905 h 549294"/>
                    <a:gd name="connsiteX19" fmla="*/ 1676835 w 2743069"/>
                    <a:gd name="connsiteY19" fmla="*/ 4951 h 549294"/>
                    <a:gd name="connsiteX20" fmla="*/ 1863715 w 2743069"/>
                    <a:gd name="connsiteY20" fmla="*/ 69905 h 549294"/>
                    <a:gd name="connsiteX0" fmla="*/ 1863715 w 2516820"/>
                    <a:gd name="connsiteY0" fmla="*/ 69905 h 470630"/>
                    <a:gd name="connsiteX1" fmla="*/ 2219409 w 2516820"/>
                    <a:gd name="connsiteY1" fmla="*/ 209825 h 470630"/>
                    <a:gd name="connsiteX2" fmla="*/ 2219885 w 2516820"/>
                    <a:gd name="connsiteY2" fmla="*/ 210038 h 470630"/>
                    <a:gd name="connsiteX3" fmla="*/ 2219886 w 2516820"/>
                    <a:gd name="connsiteY3" fmla="*/ 210038 h 470630"/>
                    <a:gd name="connsiteX4" fmla="*/ 2372055 w 2516820"/>
                    <a:gd name="connsiteY4" fmla="*/ 277996 h 470630"/>
                    <a:gd name="connsiteX5" fmla="*/ 2471577 w 2516820"/>
                    <a:gd name="connsiteY5" fmla="*/ 427453 h 470630"/>
                    <a:gd name="connsiteX6" fmla="*/ 1774642 w 2516820"/>
                    <a:gd name="connsiteY6" fmla="*/ 315508 h 470630"/>
                    <a:gd name="connsiteX7" fmla="*/ 1624728 w 2516820"/>
                    <a:gd name="connsiteY7" fmla="*/ 258852 h 470630"/>
                    <a:gd name="connsiteX8" fmla="*/ 1624727 w 2516820"/>
                    <a:gd name="connsiteY8" fmla="*/ 258852 h 470630"/>
                    <a:gd name="connsiteX9" fmla="*/ 1624724 w 2516820"/>
                    <a:gd name="connsiteY9" fmla="*/ 258851 h 470630"/>
                    <a:gd name="connsiteX10" fmla="*/ 1445429 w 2516820"/>
                    <a:gd name="connsiteY10" fmla="*/ 261257 h 470630"/>
                    <a:gd name="connsiteX11" fmla="*/ -1 w 2516820"/>
                    <a:gd name="connsiteY11" fmla="*/ 96750 h 470630"/>
                    <a:gd name="connsiteX12" fmla="*/ 1063341 w 2516820"/>
                    <a:gd name="connsiteY12" fmla="*/ 10264 h 470630"/>
                    <a:gd name="connsiteX13" fmla="*/ 1075631 w 2516820"/>
                    <a:gd name="connsiteY13" fmla="*/ 9755 h 470630"/>
                    <a:gd name="connsiteX14" fmla="*/ 1075634 w 2516820"/>
                    <a:gd name="connsiteY14" fmla="*/ 9757 h 470630"/>
                    <a:gd name="connsiteX15" fmla="*/ 1247599 w 2516820"/>
                    <a:gd name="connsiteY15" fmla="*/ 2654 h 470630"/>
                    <a:gd name="connsiteX16" fmla="*/ 1445428 w 2516820"/>
                    <a:gd name="connsiteY16" fmla="*/ 0 h 470630"/>
                    <a:gd name="connsiteX17" fmla="*/ 1643257 w 2516820"/>
                    <a:gd name="connsiteY17" fmla="*/ 2655 h 470630"/>
                    <a:gd name="connsiteX18" fmla="*/ 1673530 w 2516820"/>
                    <a:gd name="connsiteY18" fmla="*/ 3905 h 470630"/>
                    <a:gd name="connsiteX19" fmla="*/ 1676835 w 2516820"/>
                    <a:gd name="connsiteY19" fmla="*/ 4951 h 470630"/>
                    <a:gd name="connsiteX20" fmla="*/ 1863715 w 2516820"/>
                    <a:gd name="connsiteY20" fmla="*/ 69905 h 470630"/>
                    <a:gd name="connsiteX0" fmla="*/ 1863715 w 2546988"/>
                    <a:gd name="connsiteY0" fmla="*/ 69905 h 450160"/>
                    <a:gd name="connsiteX1" fmla="*/ 2219409 w 2546988"/>
                    <a:gd name="connsiteY1" fmla="*/ 209825 h 450160"/>
                    <a:gd name="connsiteX2" fmla="*/ 2219885 w 2546988"/>
                    <a:gd name="connsiteY2" fmla="*/ 210038 h 450160"/>
                    <a:gd name="connsiteX3" fmla="*/ 2219886 w 2546988"/>
                    <a:gd name="connsiteY3" fmla="*/ 210038 h 450160"/>
                    <a:gd name="connsiteX4" fmla="*/ 2372055 w 2546988"/>
                    <a:gd name="connsiteY4" fmla="*/ 277996 h 450160"/>
                    <a:gd name="connsiteX5" fmla="*/ 2471577 w 2546988"/>
                    <a:gd name="connsiteY5" fmla="*/ 427453 h 450160"/>
                    <a:gd name="connsiteX6" fmla="*/ 1774642 w 2546988"/>
                    <a:gd name="connsiteY6" fmla="*/ 315508 h 450160"/>
                    <a:gd name="connsiteX7" fmla="*/ 1624728 w 2546988"/>
                    <a:gd name="connsiteY7" fmla="*/ 258852 h 450160"/>
                    <a:gd name="connsiteX8" fmla="*/ 1624727 w 2546988"/>
                    <a:gd name="connsiteY8" fmla="*/ 258852 h 450160"/>
                    <a:gd name="connsiteX9" fmla="*/ 1624724 w 2546988"/>
                    <a:gd name="connsiteY9" fmla="*/ 258851 h 450160"/>
                    <a:gd name="connsiteX10" fmla="*/ 1445429 w 2546988"/>
                    <a:gd name="connsiteY10" fmla="*/ 261257 h 450160"/>
                    <a:gd name="connsiteX11" fmla="*/ -1 w 2546988"/>
                    <a:gd name="connsiteY11" fmla="*/ 96750 h 450160"/>
                    <a:gd name="connsiteX12" fmla="*/ 1063341 w 2546988"/>
                    <a:gd name="connsiteY12" fmla="*/ 10264 h 450160"/>
                    <a:gd name="connsiteX13" fmla="*/ 1075631 w 2546988"/>
                    <a:gd name="connsiteY13" fmla="*/ 9755 h 450160"/>
                    <a:gd name="connsiteX14" fmla="*/ 1075634 w 2546988"/>
                    <a:gd name="connsiteY14" fmla="*/ 9757 h 450160"/>
                    <a:gd name="connsiteX15" fmla="*/ 1247599 w 2546988"/>
                    <a:gd name="connsiteY15" fmla="*/ 2654 h 450160"/>
                    <a:gd name="connsiteX16" fmla="*/ 1445428 w 2546988"/>
                    <a:gd name="connsiteY16" fmla="*/ 0 h 450160"/>
                    <a:gd name="connsiteX17" fmla="*/ 1643257 w 2546988"/>
                    <a:gd name="connsiteY17" fmla="*/ 2655 h 450160"/>
                    <a:gd name="connsiteX18" fmla="*/ 1673530 w 2546988"/>
                    <a:gd name="connsiteY18" fmla="*/ 3905 h 450160"/>
                    <a:gd name="connsiteX19" fmla="*/ 1676835 w 2546988"/>
                    <a:gd name="connsiteY19" fmla="*/ 4951 h 450160"/>
                    <a:gd name="connsiteX20" fmla="*/ 1863715 w 2546988"/>
                    <a:gd name="connsiteY20" fmla="*/ 69905 h 450160"/>
                    <a:gd name="connsiteX0" fmla="*/ 1863715 w 2567056"/>
                    <a:gd name="connsiteY0" fmla="*/ 69905 h 502806"/>
                    <a:gd name="connsiteX1" fmla="*/ 2219409 w 2567056"/>
                    <a:gd name="connsiteY1" fmla="*/ 209825 h 502806"/>
                    <a:gd name="connsiteX2" fmla="*/ 2219885 w 2567056"/>
                    <a:gd name="connsiteY2" fmla="*/ 210038 h 502806"/>
                    <a:gd name="connsiteX3" fmla="*/ 2219886 w 2567056"/>
                    <a:gd name="connsiteY3" fmla="*/ 210038 h 502806"/>
                    <a:gd name="connsiteX4" fmla="*/ 2372055 w 2567056"/>
                    <a:gd name="connsiteY4" fmla="*/ 277996 h 502806"/>
                    <a:gd name="connsiteX5" fmla="*/ 2504799 w 2567056"/>
                    <a:gd name="connsiteY5" fmla="*/ 496015 h 502806"/>
                    <a:gd name="connsiteX6" fmla="*/ 1774642 w 2567056"/>
                    <a:gd name="connsiteY6" fmla="*/ 315508 h 502806"/>
                    <a:gd name="connsiteX7" fmla="*/ 1624728 w 2567056"/>
                    <a:gd name="connsiteY7" fmla="*/ 258852 h 502806"/>
                    <a:gd name="connsiteX8" fmla="*/ 1624727 w 2567056"/>
                    <a:gd name="connsiteY8" fmla="*/ 258852 h 502806"/>
                    <a:gd name="connsiteX9" fmla="*/ 1624724 w 2567056"/>
                    <a:gd name="connsiteY9" fmla="*/ 258851 h 502806"/>
                    <a:gd name="connsiteX10" fmla="*/ 1445429 w 2567056"/>
                    <a:gd name="connsiteY10" fmla="*/ 261257 h 502806"/>
                    <a:gd name="connsiteX11" fmla="*/ -1 w 2567056"/>
                    <a:gd name="connsiteY11" fmla="*/ 96750 h 502806"/>
                    <a:gd name="connsiteX12" fmla="*/ 1063341 w 2567056"/>
                    <a:gd name="connsiteY12" fmla="*/ 10264 h 502806"/>
                    <a:gd name="connsiteX13" fmla="*/ 1075631 w 2567056"/>
                    <a:gd name="connsiteY13" fmla="*/ 9755 h 502806"/>
                    <a:gd name="connsiteX14" fmla="*/ 1075634 w 2567056"/>
                    <a:gd name="connsiteY14" fmla="*/ 9757 h 502806"/>
                    <a:gd name="connsiteX15" fmla="*/ 1247599 w 2567056"/>
                    <a:gd name="connsiteY15" fmla="*/ 2654 h 502806"/>
                    <a:gd name="connsiteX16" fmla="*/ 1445428 w 2567056"/>
                    <a:gd name="connsiteY16" fmla="*/ 0 h 502806"/>
                    <a:gd name="connsiteX17" fmla="*/ 1643257 w 2567056"/>
                    <a:gd name="connsiteY17" fmla="*/ 2655 h 502806"/>
                    <a:gd name="connsiteX18" fmla="*/ 1673530 w 2567056"/>
                    <a:gd name="connsiteY18" fmla="*/ 3905 h 502806"/>
                    <a:gd name="connsiteX19" fmla="*/ 1676835 w 2567056"/>
                    <a:gd name="connsiteY19" fmla="*/ 4951 h 502806"/>
                    <a:gd name="connsiteX20" fmla="*/ 1863715 w 2567056"/>
                    <a:gd name="connsiteY20" fmla="*/ 69905 h 50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67056" h="502806">
                      <a:moveTo>
                        <a:pt x="1863715" y="69905"/>
                      </a:moveTo>
                      <a:cubicBezTo>
                        <a:pt x="1991127" y="116113"/>
                        <a:pt x="2111261" y="163571"/>
                        <a:pt x="2219409" y="209825"/>
                      </a:cubicBezTo>
                      <a:lnTo>
                        <a:pt x="2219885" y="210038"/>
                      </a:lnTo>
                      <a:lnTo>
                        <a:pt x="2219886" y="210038"/>
                      </a:lnTo>
                      <a:lnTo>
                        <a:pt x="2372055" y="277996"/>
                      </a:lnTo>
                      <a:cubicBezTo>
                        <a:pt x="2609516" y="389088"/>
                        <a:pt x="2598758" y="468378"/>
                        <a:pt x="2504799" y="496015"/>
                      </a:cubicBezTo>
                      <a:cubicBezTo>
                        <a:pt x="2435586" y="516373"/>
                        <a:pt x="2284289" y="500343"/>
                        <a:pt x="1774642" y="315508"/>
                      </a:cubicBezTo>
                      <a:lnTo>
                        <a:pt x="1624728" y="258852"/>
                      </a:lnTo>
                      <a:lnTo>
                        <a:pt x="1624727" y="258852"/>
                      </a:lnTo>
                      <a:cubicBezTo>
                        <a:pt x="1624726" y="258852"/>
                        <a:pt x="1624725" y="258851"/>
                        <a:pt x="1624724" y="258851"/>
                      </a:cubicBezTo>
                      <a:lnTo>
                        <a:pt x="1445429" y="261257"/>
                      </a:lnTo>
                      <a:cubicBezTo>
                        <a:pt x="903299" y="261257"/>
                        <a:pt x="-1" y="168894"/>
                        <a:pt x="-1" y="96750"/>
                      </a:cubicBezTo>
                      <a:cubicBezTo>
                        <a:pt x="-2" y="42641"/>
                        <a:pt x="711027" y="30094"/>
                        <a:pt x="1063341" y="10264"/>
                      </a:cubicBezTo>
                      <a:lnTo>
                        <a:pt x="1075631" y="9755"/>
                      </a:lnTo>
                      <a:cubicBezTo>
                        <a:pt x="1075632" y="9756"/>
                        <a:pt x="1075633" y="9756"/>
                        <a:pt x="1075634" y="9757"/>
                      </a:cubicBezTo>
                      <a:lnTo>
                        <a:pt x="1247599" y="2654"/>
                      </a:lnTo>
                      <a:cubicBezTo>
                        <a:pt x="1311500" y="914"/>
                        <a:pt x="1377661" y="0"/>
                        <a:pt x="1445428" y="0"/>
                      </a:cubicBezTo>
                      <a:cubicBezTo>
                        <a:pt x="1513194" y="0"/>
                        <a:pt x="1579357" y="914"/>
                        <a:pt x="1643257" y="2655"/>
                      </a:cubicBezTo>
                      <a:lnTo>
                        <a:pt x="1673530" y="3905"/>
                      </a:lnTo>
                      <a:lnTo>
                        <a:pt x="1676835" y="4951"/>
                      </a:lnTo>
                      <a:cubicBezTo>
                        <a:pt x="1737500" y="25102"/>
                        <a:pt x="1800010" y="46800"/>
                        <a:pt x="1863715" y="69905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9" name="Ellipszis 111"/>
                <p:cNvSpPr/>
                <p:nvPr/>
              </p:nvSpPr>
              <p:spPr>
                <a:xfrm rot="3916926">
                  <a:off x="1891094" y="1850775"/>
                  <a:ext cx="268746" cy="1377741"/>
                </a:xfrm>
                <a:custGeom>
                  <a:avLst/>
                  <a:gdLst>
                    <a:gd name="connsiteX0" fmla="*/ 0 w 46835"/>
                    <a:gd name="connsiteY0" fmla="*/ 792185 h 1584369"/>
                    <a:gd name="connsiteX1" fmla="*/ 23418 w 46835"/>
                    <a:gd name="connsiteY1" fmla="*/ 0 h 1584369"/>
                    <a:gd name="connsiteX2" fmla="*/ 46836 w 46835"/>
                    <a:gd name="connsiteY2" fmla="*/ 792185 h 1584369"/>
                    <a:gd name="connsiteX3" fmla="*/ 23418 w 46835"/>
                    <a:gd name="connsiteY3" fmla="*/ 1584370 h 1584369"/>
                    <a:gd name="connsiteX4" fmla="*/ 0 w 46835"/>
                    <a:gd name="connsiteY4" fmla="*/ 792185 h 1584369"/>
                    <a:gd name="connsiteX0" fmla="*/ 0 w 105269"/>
                    <a:gd name="connsiteY0" fmla="*/ 741962 h 1584677"/>
                    <a:gd name="connsiteX1" fmla="*/ 81851 w 105269"/>
                    <a:gd name="connsiteY1" fmla="*/ 165 h 1584677"/>
                    <a:gd name="connsiteX2" fmla="*/ 105269 w 105269"/>
                    <a:gd name="connsiteY2" fmla="*/ 792350 h 1584677"/>
                    <a:gd name="connsiteX3" fmla="*/ 81851 w 105269"/>
                    <a:gd name="connsiteY3" fmla="*/ 1584535 h 1584677"/>
                    <a:gd name="connsiteX4" fmla="*/ 0 w 105269"/>
                    <a:gd name="connsiteY4" fmla="*/ 741962 h 1584677"/>
                    <a:gd name="connsiteX0" fmla="*/ 0 w 82185"/>
                    <a:gd name="connsiteY0" fmla="*/ 741801 h 1584376"/>
                    <a:gd name="connsiteX1" fmla="*/ 81851 w 82185"/>
                    <a:gd name="connsiteY1" fmla="*/ 4 h 1584376"/>
                    <a:gd name="connsiteX2" fmla="*/ 30917 w 82185"/>
                    <a:gd name="connsiteY2" fmla="*/ 748448 h 1584376"/>
                    <a:gd name="connsiteX3" fmla="*/ 81851 w 82185"/>
                    <a:gd name="connsiteY3" fmla="*/ 1584374 h 1584376"/>
                    <a:gd name="connsiteX4" fmla="*/ 0 w 82185"/>
                    <a:gd name="connsiteY4" fmla="*/ 741801 h 1584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" h="1584376">
                      <a:moveTo>
                        <a:pt x="0" y="741801"/>
                      </a:moveTo>
                      <a:cubicBezTo>
                        <a:pt x="0" y="304289"/>
                        <a:pt x="76698" y="-1104"/>
                        <a:pt x="81851" y="4"/>
                      </a:cubicBezTo>
                      <a:cubicBezTo>
                        <a:pt x="87004" y="1112"/>
                        <a:pt x="30917" y="310936"/>
                        <a:pt x="30917" y="748448"/>
                      </a:cubicBezTo>
                      <a:cubicBezTo>
                        <a:pt x="30917" y="1185960"/>
                        <a:pt x="87004" y="1585482"/>
                        <a:pt x="81851" y="1584374"/>
                      </a:cubicBezTo>
                      <a:cubicBezTo>
                        <a:pt x="76698" y="1583266"/>
                        <a:pt x="0" y="1179313"/>
                        <a:pt x="0" y="7418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0" name="Ellipszis 111"/>
                <p:cNvSpPr/>
                <p:nvPr/>
              </p:nvSpPr>
              <p:spPr>
                <a:xfrm rot="14840237" flipV="1">
                  <a:off x="2278464" y="2170491"/>
                  <a:ext cx="140556" cy="1029368"/>
                </a:xfrm>
                <a:custGeom>
                  <a:avLst/>
                  <a:gdLst>
                    <a:gd name="connsiteX0" fmla="*/ 0 w 46835"/>
                    <a:gd name="connsiteY0" fmla="*/ 792185 h 1584369"/>
                    <a:gd name="connsiteX1" fmla="*/ 23418 w 46835"/>
                    <a:gd name="connsiteY1" fmla="*/ 0 h 1584369"/>
                    <a:gd name="connsiteX2" fmla="*/ 46836 w 46835"/>
                    <a:gd name="connsiteY2" fmla="*/ 792185 h 1584369"/>
                    <a:gd name="connsiteX3" fmla="*/ 23418 w 46835"/>
                    <a:gd name="connsiteY3" fmla="*/ 1584370 h 1584369"/>
                    <a:gd name="connsiteX4" fmla="*/ 0 w 46835"/>
                    <a:gd name="connsiteY4" fmla="*/ 792185 h 1584369"/>
                    <a:gd name="connsiteX0" fmla="*/ 0 w 105269"/>
                    <a:gd name="connsiteY0" fmla="*/ 741962 h 1584677"/>
                    <a:gd name="connsiteX1" fmla="*/ 81851 w 105269"/>
                    <a:gd name="connsiteY1" fmla="*/ 165 h 1584677"/>
                    <a:gd name="connsiteX2" fmla="*/ 105269 w 105269"/>
                    <a:gd name="connsiteY2" fmla="*/ 792350 h 1584677"/>
                    <a:gd name="connsiteX3" fmla="*/ 81851 w 105269"/>
                    <a:gd name="connsiteY3" fmla="*/ 1584535 h 1584677"/>
                    <a:gd name="connsiteX4" fmla="*/ 0 w 105269"/>
                    <a:gd name="connsiteY4" fmla="*/ 741962 h 1584677"/>
                    <a:gd name="connsiteX0" fmla="*/ 0 w 82185"/>
                    <a:gd name="connsiteY0" fmla="*/ 741801 h 1584376"/>
                    <a:gd name="connsiteX1" fmla="*/ 81851 w 82185"/>
                    <a:gd name="connsiteY1" fmla="*/ 4 h 1584376"/>
                    <a:gd name="connsiteX2" fmla="*/ 30917 w 82185"/>
                    <a:gd name="connsiteY2" fmla="*/ 748448 h 1584376"/>
                    <a:gd name="connsiteX3" fmla="*/ 81851 w 82185"/>
                    <a:gd name="connsiteY3" fmla="*/ 1584374 h 1584376"/>
                    <a:gd name="connsiteX4" fmla="*/ 0 w 82185"/>
                    <a:gd name="connsiteY4" fmla="*/ 741801 h 1584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" h="1584376">
                      <a:moveTo>
                        <a:pt x="0" y="741801"/>
                      </a:moveTo>
                      <a:cubicBezTo>
                        <a:pt x="0" y="304289"/>
                        <a:pt x="76698" y="-1104"/>
                        <a:pt x="81851" y="4"/>
                      </a:cubicBezTo>
                      <a:cubicBezTo>
                        <a:pt x="87004" y="1112"/>
                        <a:pt x="30917" y="310936"/>
                        <a:pt x="30917" y="748448"/>
                      </a:cubicBezTo>
                      <a:cubicBezTo>
                        <a:pt x="30917" y="1185960"/>
                        <a:pt x="87004" y="1585482"/>
                        <a:pt x="81851" y="1584374"/>
                      </a:cubicBezTo>
                      <a:cubicBezTo>
                        <a:pt x="76698" y="1583266"/>
                        <a:pt x="0" y="1179313"/>
                        <a:pt x="0" y="7418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1" name="Ellipszis 111"/>
                <p:cNvSpPr/>
                <p:nvPr/>
              </p:nvSpPr>
              <p:spPr>
                <a:xfrm rot="18151343">
                  <a:off x="2087154" y="4404939"/>
                  <a:ext cx="444669" cy="1127204"/>
                </a:xfrm>
                <a:custGeom>
                  <a:avLst/>
                  <a:gdLst>
                    <a:gd name="connsiteX0" fmla="*/ 0 w 46835"/>
                    <a:gd name="connsiteY0" fmla="*/ 792185 h 1584369"/>
                    <a:gd name="connsiteX1" fmla="*/ 23418 w 46835"/>
                    <a:gd name="connsiteY1" fmla="*/ 0 h 1584369"/>
                    <a:gd name="connsiteX2" fmla="*/ 46836 w 46835"/>
                    <a:gd name="connsiteY2" fmla="*/ 792185 h 1584369"/>
                    <a:gd name="connsiteX3" fmla="*/ 23418 w 46835"/>
                    <a:gd name="connsiteY3" fmla="*/ 1584370 h 1584369"/>
                    <a:gd name="connsiteX4" fmla="*/ 0 w 46835"/>
                    <a:gd name="connsiteY4" fmla="*/ 792185 h 1584369"/>
                    <a:gd name="connsiteX0" fmla="*/ 0 w 105269"/>
                    <a:gd name="connsiteY0" fmla="*/ 741962 h 1584677"/>
                    <a:gd name="connsiteX1" fmla="*/ 81851 w 105269"/>
                    <a:gd name="connsiteY1" fmla="*/ 165 h 1584677"/>
                    <a:gd name="connsiteX2" fmla="*/ 105269 w 105269"/>
                    <a:gd name="connsiteY2" fmla="*/ 792350 h 1584677"/>
                    <a:gd name="connsiteX3" fmla="*/ 81851 w 105269"/>
                    <a:gd name="connsiteY3" fmla="*/ 1584535 h 1584677"/>
                    <a:gd name="connsiteX4" fmla="*/ 0 w 105269"/>
                    <a:gd name="connsiteY4" fmla="*/ 741962 h 1584677"/>
                    <a:gd name="connsiteX0" fmla="*/ 0 w 82185"/>
                    <a:gd name="connsiteY0" fmla="*/ 741801 h 1584376"/>
                    <a:gd name="connsiteX1" fmla="*/ 81851 w 82185"/>
                    <a:gd name="connsiteY1" fmla="*/ 4 h 1584376"/>
                    <a:gd name="connsiteX2" fmla="*/ 30917 w 82185"/>
                    <a:gd name="connsiteY2" fmla="*/ 748448 h 1584376"/>
                    <a:gd name="connsiteX3" fmla="*/ 81851 w 82185"/>
                    <a:gd name="connsiteY3" fmla="*/ 1584374 h 1584376"/>
                    <a:gd name="connsiteX4" fmla="*/ 0 w 82185"/>
                    <a:gd name="connsiteY4" fmla="*/ 741801 h 1584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" h="1584376">
                      <a:moveTo>
                        <a:pt x="0" y="741801"/>
                      </a:moveTo>
                      <a:cubicBezTo>
                        <a:pt x="0" y="304289"/>
                        <a:pt x="76698" y="-1104"/>
                        <a:pt x="81851" y="4"/>
                      </a:cubicBezTo>
                      <a:cubicBezTo>
                        <a:pt x="87004" y="1112"/>
                        <a:pt x="30917" y="310936"/>
                        <a:pt x="30917" y="748448"/>
                      </a:cubicBezTo>
                      <a:cubicBezTo>
                        <a:pt x="30917" y="1185960"/>
                        <a:pt x="87004" y="1585482"/>
                        <a:pt x="81851" y="1584374"/>
                      </a:cubicBezTo>
                      <a:cubicBezTo>
                        <a:pt x="76698" y="1583266"/>
                        <a:pt x="0" y="1179313"/>
                        <a:pt x="0" y="7418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2" name="Ellipszis 111"/>
                <p:cNvSpPr/>
                <p:nvPr/>
              </p:nvSpPr>
              <p:spPr>
                <a:xfrm rot="14445660">
                  <a:off x="3131237" y="4167236"/>
                  <a:ext cx="413174" cy="1377741"/>
                </a:xfrm>
                <a:custGeom>
                  <a:avLst/>
                  <a:gdLst>
                    <a:gd name="connsiteX0" fmla="*/ 0 w 46835"/>
                    <a:gd name="connsiteY0" fmla="*/ 792185 h 1584369"/>
                    <a:gd name="connsiteX1" fmla="*/ 23418 w 46835"/>
                    <a:gd name="connsiteY1" fmla="*/ 0 h 1584369"/>
                    <a:gd name="connsiteX2" fmla="*/ 46836 w 46835"/>
                    <a:gd name="connsiteY2" fmla="*/ 792185 h 1584369"/>
                    <a:gd name="connsiteX3" fmla="*/ 23418 w 46835"/>
                    <a:gd name="connsiteY3" fmla="*/ 1584370 h 1584369"/>
                    <a:gd name="connsiteX4" fmla="*/ 0 w 46835"/>
                    <a:gd name="connsiteY4" fmla="*/ 792185 h 1584369"/>
                    <a:gd name="connsiteX0" fmla="*/ 0 w 105269"/>
                    <a:gd name="connsiteY0" fmla="*/ 741962 h 1584677"/>
                    <a:gd name="connsiteX1" fmla="*/ 81851 w 105269"/>
                    <a:gd name="connsiteY1" fmla="*/ 165 h 1584677"/>
                    <a:gd name="connsiteX2" fmla="*/ 105269 w 105269"/>
                    <a:gd name="connsiteY2" fmla="*/ 792350 h 1584677"/>
                    <a:gd name="connsiteX3" fmla="*/ 81851 w 105269"/>
                    <a:gd name="connsiteY3" fmla="*/ 1584535 h 1584677"/>
                    <a:gd name="connsiteX4" fmla="*/ 0 w 105269"/>
                    <a:gd name="connsiteY4" fmla="*/ 741962 h 1584677"/>
                    <a:gd name="connsiteX0" fmla="*/ 0 w 82185"/>
                    <a:gd name="connsiteY0" fmla="*/ 741801 h 1584376"/>
                    <a:gd name="connsiteX1" fmla="*/ 81851 w 82185"/>
                    <a:gd name="connsiteY1" fmla="*/ 4 h 1584376"/>
                    <a:gd name="connsiteX2" fmla="*/ 30917 w 82185"/>
                    <a:gd name="connsiteY2" fmla="*/ 748448 h 1584376"/>
                    <a:gd name="connsiteX3" fmla="*/ 81851 w 82185"/>
                    <a:gd name="connsiteY3" fmla="*/ 1584374 h 1584376"/>
                    <a:gd name="connsiteX4" fmla="*/ 0 w 82185"/>
                    <a:gd name="connsiteY4" fmla="*/ 741801 h 1584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" h="1584376">
                      <a:moveTo>
                        <a:pt x="0" y="741801"/>
                      </a:moveTo>
                      <a:cubicBezTo>
                        <a:pt x="0" y="304289"/>
                        <a:pt x="76698" y="-1104"/>
                        <a:pt x="81851" y="4"/>
                      </a:cubicBezTo>
                      <a:cubicBezTo>
                        <a:pt x="87004" y="1112"/>
                        <a:pt x="30917" y="310936"/>
                        <a:pt x="30917" y="748448"/>
                      </a:cubicBezTo>
                      <a:cubicBezTo>
                        <a:pt x="30917" y="1185960"/>
                        <a:pt x="87004" y="1585482"/>
                        <a:pt x="81851" y="1584374"/>
                      </a:cubicBezTo>
                      <a:cubicBezTo>
                        <a:pt x="76698" y="1583266"/>
                        <a:pt x="0" y="1179313"/>
                        <a:pt x="0" y="7418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3" name="Ellipszis 111"/>
                <p:cNvSpPr/>
                <p:nvPr/>
              </p:nvSpPr>
              <p:spPr>
                <a:xfrm rot="16140000" flipH="1">
                  <a:off x="2738569" y="1770102"/>
                  <a:ext cx="338913" cy="1423739"/>
                </a:xfrm>
                <a:custGeom>
                  <a:avLst/>
                  <a:gdLst>
                    <a:gd name="connsiteX0" fmla="*/ 0 w 46835"/>
                    <a:gd name="connsiteY0" fmla="*/ 792185 h 1584369"/>
                    <a:gd name="connsiteX1" fmla="*/ 23418 w 46835"/>
                    <a:gd name="connsiteY1" fmla="*/ 0 h 1584369"/>
                    <a:gd name="connsiteX2" fmla="*/ 46836 w 46835"/>
                    <a:gd name="connsiteY2" fmla="*/ 792185 h 1584369"/>
                    <a:gd name="connsiteX3" fmla="*/ 23418 w 46835"/>
                    <a:gd name="connsiteY3" fmla="*/ 1584370 h 1584369"/>
                    <a:gd name="connsiteX4" fmla="*/ 0 w 46835"/>
                    <a:gd name="connsiteY4" fmla="*/ 792185 h 1584369"/>
                    <a:gd name="connsiteX0" fmla="*/ 0 w 105269"/>
                    <a:gd name="connsiteY0" fmla="*/ 741962 h 1584677"/>
                    <a:gd name="connsiteX1" fmla="*/ 81851 w 105269"/>
                    <a:gd name="connsiteY1" fmla="*/ 165 h 1584677"/>
                    <a:gd name="connsiteX2" fmla="*/ 105269 w 105269"/>
                    <a:gd name="connsiteY2" fmla="*/ 792350 h 1584677"/>
                    <a:gd name="connsiteX3" fmla="*/ 81851 w 105269"/>
                    <a:gd name="connsiteY3" fmla="*/ 1584535 h 1584677"/>
                    <a:gd name="connsiteX4" fmla="*/ 0 w 105269"/>
                    <a:gd name="connsiteY4" fmla="*/ 741962 h 1584677"/>
                    <a:gd name="connsiteX0" fmla="*/ 0 w 82185"/>
                    <a:gd name="connsiteY0" fmla="*/ 741801 h 1584376"/>
                    <a:gd name="connsiteX1" fmla="*/ 81851 w 82185"/>
                    <a:gd name="connsiteY1" fmla="*/ 4 h 1584376"/>
                    <a:gd name="connsiteX2" fmla="*/ 30917 w 82185"/>
                    <a:gd name="connsiteY2" fmla="*/ 748448 h 1584376"/>
                    <a:gd name="connsiteX3" fmla="*/ 81851 w 82185"/>
                    <a:gd name="connsiteY3" fmla="*/ 1584374 h 1584376"/>
                    <a:gd name="connsiteX4" fmla="*/ 0 w 82185"/>
                    <a:gd name="connsiteY4" fmla="*/ 741801 h 1584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" h="1584376">
                      <a:moveTo>
                        <a:pt x="0" y="741801"/>
                      </a:moveTo>
                      <a:cubicBezTo>
                        <a:pt x="0" y="304289"/>
                        <a:pt x="76698" y="-1104"/>
                        <a:pt x="81851" y="4"/>
                      </a:cubicBezTo>
                      <a:cubicBezTo>
                        <a:pt x="87004" y="1112"/>
                        <a:pt x="30917" y="310936"/>
                        <a:pt x="30917" y="748448"/>
                      </a:cubicBezTo>
                      <a:cubicBezTo>
                        <a:pt x="30917" y="1185960"/>
                        <a:pt x="87004" y="1585482"/>
                        <a:pt x="81851" y="1584374"/>
                      </a:cubicBezTo>
                      <a:cubicBezTo>
                        <a:pt x="76698" y="1583266"/>
                        <a:pt x="0" y="1179313"/>
                        <a:pt x="0" y="7418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4" name="Ellipszis 111"/>
                <p:cNvSpPr/>
                <p:nvPr/>
              </p:nvSpPr>
              <p:spPr>
                <a:xfrm rot="19829664">
                  <a:off x="1427367" y="3934940"/>
                  <a:ext cx="413174" cy="824284"/>
                </a:xfrm>
                <a:custGeom>
                  <a:avLst/>
                  <a:gdLst>
                    <a:gd name="connsiteX0" fmla="*/ 0 w 46835"/>
                    <a:gd name="connsiteY0" fmla="*/ 792185 h 1584369"/>
                    <a:gd name="connsiteX1" fmla="*/ 23418 w 46835"/>
                    <a:gd name="connsiteY1" fmla="*/ 0 h 1584369"/>
                    <a:gd name="connsiteX2" fmla="*/ 46836 w 46835"/>
                    <a:gd name="connsiteY2" fmla="*/ 792185 h 1584369"/>
                    <a:gd name="connsiteX3" fmla="*/ 23418 w 46835"/>
                    <a:gd name="connsiteY3" fmla="*/ 1584370 h 1584369"/>
                    <a:gd name="connsiteX4" fmla="*/ 0 w 46835"/>
                    <a:gd name="connsiteY4" fmla="*/ 792185 h 1584369"/>
                    <a:gd name="connsiteX0" fmla="*/ 0 w 105269"/>
                    <a:gd name="connsiteY0" fmla="*/ 741962 h 1584677"/>
                    <a:gd name="connsiteX1" fmla="*/ 81851 w 105269"/>
                    <a:gd name="connsiteY1" fmla="*/ 165 h 1584677"/>
                    <a:gd name="connsiteX2" fmla="*/ 105269 w 105269"/>
                    <a:gd name="connsiteY2" fmla="*/ 792350 h 1584677"/>
                    <a:gd name="connsiteX3" fmla="*/ 81851 w 105269"/>
                    <a:gd name="connsiteY3" fmla="*/ 1584535 h 1584677"/>
                    <a:gd name="connsiteX4" fmla="*/ 0 w 105269"/>
                    <a:gd name="connsiteY4" fmla="*/ 741962 h 1584677"/>
                    <a:gd name="connsiteX0" fmla="*/ 0 w 82185"/>
                    <a:gd name="connsiteY0" fmla="*/ 741801 h 1584376"/>
                    <a:gd name="connsiteX1" fmla="*/ 81851 w 82185"/>
                    <a:gd name="connsiteY1" fmla="*/ 4 h 1584376"/>
                    <a:gd name="connsiteX2" fmla="*/ 30917 w 82185"/>
                    <a:gd name="connsiteY2" fmla="*/ 748448 h 1584376"/>
                    <a:gd name="connsiteX3" fmla="*/ 81851 w 82185"/>
                    <a:gd name="connsiteY3" fmla="*/ 1584374 h 1584376"/>
                    <a:gd name="connsiteX4" fmla="*/ 0 w 82185"/>
                    <a:gd name="connsiteY4" fmla="*/ 741801 h 1584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" h="1584376">
                      <a:moveTo>
                        <a:pt x="0" y="741801"/>
                      </a:moveTo>
                      <a:cubicBezTo>
                        <a:pt x="0" y="304289"/>
                        <a:pt x="76698" y="-1104"/>
                        <a:pt x="81851" y="4"/>
                      </a:cubicBezTo>
                      <a:cubicBezTo>
                        <a:pt x="87004" y="1112"/>
                        <a:pt x="30917" y="310936"/>
                        <a:pt x="30917" y="748448"/>
                      </a:cubicBezTo>
                      <a:cubicBezTo>
                        <a:pt x="30917" y="1185960"/>
                        <a:pt x="87004" y="1585482"/>
                        <a:pt x="81851" y="1584374"/>
                      </a:cubicBezTo>
                      <a:cubicBezTo>
                        <a:pt x="76698" y="1583266"/>
                        <a:pt x="0" y="1179313"/>
                        <a:pt x="0" y="7418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5" name="Ellipszis 111"/>
                <p:cNvSpPr/>
                <p:nvPr/>
              </p:nvSpPr>
              <p:spPr>
                <a:xfrm rot="12787484">
                  <a:off x="3616137" y="4082517"/>
                  <a:ext cx="413174" cy="834944"/>
                </a:xfrm>
                <a:custGeom>
                  <a:avLst/>
                  <a:gdLst>
                    <a:gd name="connsiteX0" fmla="*/ 0 w 46835"/>
                    <a:gd name="connsiteY0" fmla="*/ 792185 h 1584369"/>
                    <a:gd name="connsiteX1" fmla="*/ 23418 w 46835"/>
                    <a:gd name="connsiteY1" fmla="*/ 0 h 1584369"/>
                    <a:gd name="connsiteX2" fmla="*/ 46836 w 46835"/>
                    <a:gd name="connsiteY2" fmla="*/ 792185 h 1584369"/>
                    <a:gd name="connsiteX3" fmla="*/ 23418 w 46835"/>
                    <a:gd name="connsiteY3" fmla="*/ 1584370 h 1584369"/>
                    <a:gd name="connsiteX4" fmla="*/ 0 w 46835"/>
                    <a:gd name="connsiteY4" fmla="*/ 792185 h 1584369"/>
                    <a:gd name="connsiteX0" fmla="*/ 0 w 105269"/>
                    <a:gd name="connsiteY0" fmla="*/ 741962 h 1584677"/>
                    <a:gd name="connsiteX1" fmla="*/ 81851 w 105269"/>
                    <a:gd name="connsiteY1" fmla="*/ 165 h 1584677"/>
                    <a:gd name="connsiteX2" fmla="*/ 105269 w 105269"/>
                    <a:gd name="connsiteY2" fmla="*/ 792350 h 1584677"/>
                    <a:gd name="connsiteX3" fmla="*/ 81851 w 105269"/>
                    <a:gd name="connsiteY3" fmla="*/ 1584535 h 1584677"/>
                    <a:gd name="connsiteX4" fmla="*/ 0 w 105269"/>
                    <a:gd name="connsiteY4" fmla="*/ 741962 h 1584677"/>
                    <a:gd name="connsiteX0" fmla="*/ 0 w 82185"/>
                    <a:gd name="connsiteY0" fmla="*/ 741801 h 1584376"/>
                    <a:gd name="connsiteX1" fmla="*/ 81851 w 82185"/>
                    <a:gd name="connsiteY1" fmla="*/ 4 h 1584376"/>
                    <a:gd name="connsiteX2" fmla="*/ 30917 w 82185"/>
                    <a:gd name="connsiteY2" fmla="*/ 748448 h 1584376"/>
                    <a:gd name="connsiteX3" fmla="*/ 81851 w 82185"/>
                    <a:gd name="connsiteY3" fmla="*/ 1584374 h 1584376"/>
                    <a:gd name="connsiteX4" fmla="*/ 0 w 82185"/>
                    <a:gd name="connsiteY4" fmla="*/ 741801 h 1584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" h="1584376">
                      <a:moveTo>
                        <a:pt x="0" y="741801"/>
                      </a:moveTo>
                      <a:cubicBezTo>
                        <a:pt x="0" y="304289"/>
                        <a:pt x="76698" y="-1104"/>
                        <a:pt x="81851" y="4"/>
                      </a:cubicBezTo>
                      <a:cubicBezTo>
                        <a:pt x="87004" y="1112"/>
                        <a:pt x="30917" y="310936"/>
                        <a:pt x="30917" y="748448"/>
                      </a:cubicBezTo>
                      <a:cubicBezTo>
                        <a:pt x="30917" y="1185960"/>
                        <a:pt x="87004" y="1585482"/>
                        <a:pt x="81851" y="1584374"/>
                      </a:cubicBezTo>
                      <a:cubicBezTo>
                        <a:pt x="76698" y="1583266"/>
                        <a:pt x="0" y="1179313"/>
                        <a:pt x="0" y="7418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6" name="Ellipszis 111"/>
                <p:cNvSpPr/>
                <p:nvPr/>
              </p:nvSpPr>
              <p:spPr>
                <a:xfrm rot="5400000">
                  <a:off x="2567446" y="4033441"/>
                  <a:ext cx="413174" cy="834944"/>
                </a:xfrm>
                <a:custGeom>
                  <a:avLst/>
                  <a:gdLst>
                    <a:gd name="connsiteX0" fmla="*/ 0 w 46835"/>
                    <a:gd name="connsiteY0" fmla="*/ 792185 h 1584369"/>
                    <a:gd name="connsiteX1" fmla="*/ 23418 w 46835"/>
                    <a:gd name="connsiteY1" fmla="*/ 0 h 1584369"/>
                    <a:gd name="connsiteX2" fmla="*/ 46836 w 46835"/>
                    <a:gd name="connsiteY2" fmla="*/ 792185 h 1584369"/>
                    <a:gd name="connsiteX3" fmla="*/ 23418 w 46835"/>
                    <a:gd name="connsiteY3" fmla="*/ 1584370 h 1584369"/>
                    <a:gd name="connsiteX4" fmla="*/ 0 w 46835"/>
                    <a:gd name="connsiteY4" fmla="*/ 792185 h 1584369"/>
                    <a:gd name="connsiteX0" fmla="*/ 0 w 105269"/>
                    <a:gd name="connsiteY0" fmla="*/ 741962 h 1584677"/>
                    <a:gd name="connsiteX1" fmla="*/ 81851 w 105269"/>
                    <a:gd name="connsiteY1" fmla="*/ 165 h 1584677"/>
                    <a:gd name="connsiteX2" fmla="*/ 105269 w 105269"/>
                    <a:gd name="connsiteY2" fmla="*/ 792350 h 1584677"/>
                    <a:gd name="connsiteX3" fmla="*/ 81851 w 105269"/>
                    <a:gd name="connsiteY3" fmla="*/ 1584535 h 1584677"/>
                    <a:gd name="connsiteX4" fmla="*/ 0 w 105269"/>
                    <a:gd name="connsiteY4" fmla="*/ 741962 h 1584677"/>
                    <a:gd name="connsiteX0" fmla="*/ 0 w 82185"/>
                    <a:gd name="connsiteY0" fmla="*/ 741801 h 1584376"/>
                    <a:gd name="connsiteX1" fmla="*/ 81851 w 82185"/>
                    <a:gd name="connsiteY1" fmla="*/ 4 h 1584376"/>
                    <a:gd name="connsiteX2" fmla="*/ 30917 w 82185"/>
                    <a:gd name="connsiteY2" fmla="*/ 748448 h 1584376"/>
                    <a:gd name="connsiteX3" fmla="*/ 81851 w 82185"/>
                    <a:gd name="connsiteY3" fmla="*/ 1584374 h 1584376"/>
                    <a:gd name="connsiteX4" fmla="*/ 0 w 82185"/>
                    <a:gd name="connsiteY4" fmla="*/ 741801 h 1584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" h="1584376">
                      <a:moveTo>
                        <a:pt x="0" y="741801"/>
                      </a:moveTo>
                      <a:cubicBezTo>
                        <a:pt x="0" y="304289"/>
                        <a:pt x="76698" y="-1104"/>
                        <a:pt x="81851" y="4"/>
                      </a:cubicBezTo>
                      <a:cubicBezTo>
                        <a:pt x="87004" y="1112"/>
                        <a:pt x="30917" y="310936"/>
                        <a:pt x="30917" y="748448"/>
                      </a:cubicBezTo>
                      <a:cubicBezTo>
                        <a:pt x="30917" y="1185960"/>
                        <a:pt x="87004" y="1585482"/>
                        <a:pt x="81851" y="1584374"/>
                      </a:cubicBezTo>
                      <a:cubicBezTo>
                        <a:pt x="76698" y="1583266"/>
                        <a:pt x="0" y="1179313"/>
                        <a:pt x="0" y="7418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7" name="Ellipszis 111"/>
                <p:cNvSpPr/>
                <p:nvPr/>
              </p:nvSpPr>
              <p:spPr>
                <a:xfrm rot="16140000" flipV="1">
                  <a:off x="3017571" y="2321565"/>
                  <a:ext cx="256705" cy="1248285"/>
                </a:xfrm>
                <a:custGeom>
                  <a:avLst/>
                  <a:gdLst>
                    <a:gd name="connsiteX0" fmla="*/ 0 w 46835"/>
                    <a:gd name="connsiteY0" fmla="*/ 792185 h 1584369"/>
                    <a:gd name="connsiteX1" fmla="*/ 23418 w 46835"/>
                    <a:gd name="connsiteY1" fmla="*/ 0 h 1584369"/>
                    <a:gd name="connsiteX2" fmla="*/ 46836 w 46835"/>
                    <a:gd name="connsiteY2" fmla="*/ 792185 h 1584369"/>
                    <a:gd name="connsiteX3" fmla="*/ 23418 w 46835"/>
                    <a:gd name="connsiteY3" fmla="*/ 1584370 h 1584369"/>
                    <a:gd name="connsiteX4" fmla="*/ 0 w 46835"/>
                    <a:gd name="connsiteY4" fmla="*/ 792185 h 1584369"/>
                    <a:gd name="connsiteX0" fmla="*/ 0 w 105269"/>
                    <a:gd name="connsiteY0" fmla="*/ 741962 h 1584677"/>
                    <a:gd name="connsiteX1" fmla="*/ 81851 w 105269"/>
                    <a:gd name="connsiteY1" fmla="*/ 165 h 1584677"/>
                    <a:gd name="connsiteX2" fmla="*/ 105269 w 105269"/>
                    <a:gd name="connsiteY2" fmla="*/ 792350 h 1584677"/>
                    <a:gd name="connsiteX3" fmla="*/ 81851 w 105269"/>
                    <a:gd name="connsiteY3" fmla="*/ 1584535 h 1584677"/>
                    <a:gd name="connsiteX4" fmla="*/ 0 w 105269"/>
                    <a:gd name="connsiteY4" fmla="*/ 741962 h 1584677"/>
                    <a:gd name="connsiteX0" fmla="*/ 0 w 82185"/>
                    <a:gd name="connsiteY0" fmla="*/ 741801 h 1584376"/>
                    <a:gd name="connsiteX1" fmla="*/ 81851 w 82185"/>
                    <a:gd name="connsiteY1" fmla="*/ 4 h 1584376"/>
                    <a:gd name="connsiteX2" fmla="*/ 30917 w 82185"/>
                    <a:gd name="connsiteY2" fmla="*/ 748448 h 1584376"/>
                    <a:gd name="connsiteX3" fmla="*/ 81851 w 82185"/>
                    <a:gd name="connsiteY3" fmla="*/ 1584374 h 1584376"/>
                    <a:gd name="connsiteX4" fmla="*/ 0 w 82185"/>
                    <a:gd name="connsiteY4" fmla="*/ 741801 h 1584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" h="1584376">
                      <a:moveTo>
                        <a:pt x="0" y="741801"/>
                      </a:moveTo>
                      <a:cubicBezTo>
                        <a:pt x="0" y="304289"/>
                        <a:pt x="76698" y="-1104"/>
                        <a:pt x="81851" y="4"/>
                      </a:cubicBezTo>
                      <a:cubicBezTo>
                        <a:pt x="87004" y="1112"/>
                        <a:pt x="30917" y="310936"/>
                        <a:pt x="30917" y="748448"/>
                      </a:cubicBezTo>
                      <a:cubicBezTo>
                        <a:pt x="30917" y="1185960"/>
                        <a:pt x="87004" y="1585482"/>
                        <a:pt x="81851" y="1584374"/>
                      </a:cubicBezTo>
                      <a:cubicBezTo>
                        <a:pt x="76698" y="1583266"/>
                        <a:pt x="0" y="1179313"/>
                        <a:pt x="0" y="7418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8" name="Ellipszis 111"/>
                <p:cNvSpPr/>
                <p:nvPr/>
              </p:nvSpPr>
              <p:spPr>
                <a:xfrm rot="15120000" flipV="1">
                  <a:off x="2225946" y="2268264"/>
                  <a:ext cx="252000" cy="1240097"/>
                </a:xfrm>
                <a:custGeom>
                  <a:avLst/>
                  <a:gdLst>
                    <a:gd name="connsiteX0" fmla="*/ 0 w 46835"/>
                    <a:gd name="connsiteY0" fmla="*/ 792185 h 1584369"/>
                    <a:gd name="connsiteX1" fmla="*/ 23418 w 46835"/>
                    <a:gd name="connsiteY1" fmla="*/ 0 h 1584369"/>
                    <a:gd name="connsiteX2" fmla="*/ 46836 w 46835"/>
                    <a:gd name="connsiteY2" fmla="*/ 792185 h 1584369"/>
                    <a:gd name="connsiteX3" fmla="*/ 23418 w 46835"/>
                    <a:gd name="connsiteY3" fmla="*/ 1584370 h 1584369"/>
                    <a:gd name="connsiteX4" fmla="*/ 0 w 46835"/>
                    <a:gd name="connsiteY4" fmla="*/ 792185 h 1584369"/>
                    <a:gd name="connsiteX0" fmla="*/ 0 w 105269"/>
                    <a:gd name="connsiteY0" fmla="*/ 741962 h 1584677"/>
                    <a:gd name="connsiteX1" fmla="*/ 81851 w 105269"/>
                    <a:gd name="connsiteY1" fmla="*/ 165 h 1584677"/>
                    <a:gd name="connsiteX2" fmla="*/ 105269 w 105269"/>
                    <a:gd name="connsiteY2" fmla="*/ 792350 h 1584677"/>
                    <a:gd name="connsiteX3" fmla="*/ 81851 w 105269"/>
                    <a:gd name="connsiteY3" fmla="*/ 1584535 h 1584677"/>
                    <a:gd name="connsiteX4" fmla="*/ 0 w 105269"/>
                    <a:gd name="connsiteY4" fmla="*/ 741962 h 1584677"/>
                    <a:gd name="connsiteX0" fmla="*/ 0 w 82185"/>
                    <a:gd name="connsiteY0" fmla="*/ 741801 h 1584376"/>
                    <a:gd name="connsiteX1" fmla="*/ 81851 w 82185"/>
                    <a:gd name="connsiteY1" fmla="*/ 4 h 1584376"/>
                    <a:gd name="connsiteX2" fmla="*/ 30917 w 82185"/>
                    <a:gd name="connsiteY2" fmla="*/ 748448 h 1584376"/>
                    <a:gd name="connsiteX3" fmla="*/ 81851 w 82185"/>
                    <a:gd name="connsiteY3" fmla="*/ 1584374 h 1584376"/>
                    <a:gd name="connsiteX4" fmla="*/ 0 w 82185"/>
                    <a:gd name="connsiteY4" fmla="*/ 741801 h 1584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" h="1584376">
                      <a:moveTo>
                        <a:pt x="0" y="741801"/>
                      </a:moveTo>
                      <a:cubicBezTo>
                        <a:pt x="0" y="304289"/>
                        <a:pt x="76698" y="-1104"/>
                        <a:pt x="81851" y="4"/>
                      </a:cubicBezTo>
                      <a:cubicBezTo>
                        <a:pt x="87004" y="1112"/>
                        <a:pt x="30917" y="310936"/>
                        <a:pt x="30917" y="748448"/>
                      </a:cubicBezTo>
                      <a:cubicBezTo>
                        <a:pt x="30917" y="1185960"/>
                        <a:pt x="87004" y="1585482"/>
                        <a:pt x="81851" y="1584374"/>
                      </a:cubicBezTo>
                      <a:cubicBezTo>
                        <a:pt x="76698" y="1583266"/>
                        <a:pt x="0" y="1179313"/>
                        <a:pt x="0" y="7418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9" name="Ellipszis 111"/>
                <p:cNvSpPr/>
                <p:nvPr/>
              </p:nvSpPr>
              <p:spPr>
                <a:xfrm rot="13920000" flipV="1">
                  <a:off x="1641722" y="2637104"/>
                  <a:ext cx="252000" cy="972000"/>
                </a:xfrm>
                <a:custGeom>
                  <a:avLst/>
                  <a:gdLst>
                    <a:gd name="connsiteX0" fmla="*/ 0 w 46835"/>
                    <a:gd name="connsiteY0" fmla="*/ 792185 h 1584369"/>
                    <a:gd name="connsiteX1" fmla="*/ 23418 w 46835"/>
                    <a:gd name="connsiteY1" fmla="*/ 0 h 1584369"/>
                    <a:gd name="connsiteX2" fmla="*/ 46836 w 46835"/>
                    <a:gd name="connsiteY2" fmla="*/ 792185 h 1584369"/>
                    <a:gd name="connsiteX3" fmla="*/ 23418 w 46835"/>
                    <a:gd name="connsiteY3" fmla="*/ 1584370 h 1584369"/>
                    <a:gd name="connsiteX4" fmla="*/ 0 w 46835"/>
                    <a:gd name="connsiteY4" fmla="*/ 792185 h 1584369"/>
                    <a:gd name="connsiteX0" fmla="*/ 0 w 105269"/>
                    <a:gd name="connsiteY0" fmla="*/ 741962 h 1584677"/>
                    <a:gd name="connsiteX1" fmla="*/ 81851 w 105269"/>
                    <a:gd name="connsiteY1" fmla="*/ 165 h 1584677"/>
                    <a:gd name="connsiteX2" fmla="*/ 105269 w 105269"/>
                    <a:gd name="connsiteY2" fmla="*/ 792350 h 1584677"/>
                    <a:gd name="connsiteX3" fmla="*/ 81851 w 105269"/>
                    <a:gd name="connsiteY3" fmla="*/ 1584535 h 1584677"/>
                    <a:gd name="connsiteX4" fmla="*/ 0 w 105269"/>
                    <a:gd name="connsiteY4" fmla="*/ 741962 h 1584677"/>
                    <a:gd name="connsiteX0" fmla="*/ 0 w 82185"/>
                    <a:gd name="connsiteY0" fmla="*/ 741801 h 1584376"/>
                    <a:gd name="connsiteX1" fmla="*/ 81851 w 82185"/>
                    <a:gd name="connsiteY1" fmla="*/ 4 h 1584376"/>
                    <a:gd name="connsiteX2" fmla="*/ 30917 w 82185"/>
                    <a:gd name="connsiteY2" fmla="*/ 748448 h 1584376"/>
                    <a:gd name="connsiteX3" fmla="*/ 81851 w 82185"/>
                    <a:gd name="connsiteY3" fmla="*/ 1584374 h 1584376"/>
                    <a:gd name="connsiteX4" fmla="*/ 0 w 82185"/>
                    <a:gd name="connsiteY4" fmla="*/ 741801 h 1584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" h="1584376">
                      <a:moveTo>
                        <a:pt x="0" y="741801"/>
                      </a:moveTo>
                      <a:cubicBezTo>
                        <a:pt x="0" y="304289"/>
                        <a:pt x="76698" y="-1104"/>
                        <a:pt x="81851" y="4"/>
                      </a:cubicBezTo>
                      <a:cubicBezTo>
                        <a:pt x="87004" y="1112"/>
                        <a:pt x="30917" y="310936"/>
                        <a:pt x="30917" y="748448"/>
                      </a:cubicBezTo>
                      <a:cubicBezTo>
                        <a:pt x="30917" y="1185960"/>
                        <a:pt x="87004" y="1585482"/>
                        <a:pt x="81851" y="1584374"/>
                      </a:cubicBezTo>
                      <a:cubicBezTo>
                        <a:pt x="76698" y="1583266"/>
                        <a:pt x="0" y="1179313"/>
                        <a:pt x="0" y="7418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0" name="Szabadkézi sokszög 339"/>
                <p:cNvSpPr/>
                <p:nvPr/>
              </p:nvSpPr>
              <p:spPr>
                <a:xfrm>
                  <a:off x="1370268" y="2490427"/>
                  <a:ext cx="2720655" cy="867201"/>
                </a:xfrm>
                <a:custGeom>
                  <a:avLst/>
                  <a:gdLst>
                    <a:gd name="connsiteX0" fmla="*/ 884054 w 1768108"/>
                    <a:gd name="connsiteY0" fmla="*/ 0 h 1271364"/>
                    <a:gd name="connsiteX1" fmla="*/ 1768108 w 1768108"/>
                    <a:gd name="connsiteY1" fmla="*/ 977107 h 1271364"/>
                    <a:gd name="connsiteX2" fmla="*/ 1728363 w 1768108"/>
                    <a:gd name="connsiteY2" fmla="*/ 1267669 h 1271364"/>
                    <a:gd name="connsiteX3" fmla="*/ 1727140 w 1768108"/>
                    <a:gd name="connsiteY3" fmla="*/ 1271364 h 1271364"/>
                    <a:gd name="connsiteX4" fmla="*/ 1717534 w 1768108"/>
                    <a:gd name="connsiteY4" fmla="*/ 1230074 h 1271364"/>
                    <a:gd name="connsiteX5" fmla="*/ 873225 w 1768108"/>
                    <a:gd name="connsiteY5" fmla="*/ 543529 h 1271364"/>
                    <a:gd name="connsiteX6" fmla="*/ 58644 w 1768108"/>
                    <a:gd name="connsiteY6" fmla="*/ 1140302 h 1271364"/>
                    <a:gd name="connsiteX7" fmla="*/ 30140 w 1768108"/>
                    <a:gd name="connsiteY7" fmla="*/ 1226379 h 1271364"/>
                    <a:gd name="connsiteX8" fmla="*/ 17961 w 1768108"/>
                    <a:gd name="connsiteY8" fmla="*/ 1174028 h 1271364"/>
                    <a:gd name="connsiteX9" fmla="*/ 0 w 1768108"/>
                    <a:gd name="connsiteY9" fmla="*/ 977107 h 1271364"/>
                    <a:gd name="connsiteX10" fmla="*/ 884054 w 1768108"/>
                    <a:gd name="connsiteY10" fmla="*/ 0 h 1271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68108" h="1271364">
                      <a:moveTo>
                        <a:pt x="884054" y="0"/>
                      </a:moveTo>
                      <a:cubicBezTo>
                        <a:pt x="1372304" y="0"/>
                        <a:pt x="1768108" y="437466"/>
                        <a:pt x="1768108" y="977107"/>
                      </a:cubicBezTo>
                      <a:cubicBezTo>
                        <a:pt x="1768108" y="1078290"/>
                        <a:pt x="1754193" y="1175881"/>
                        <a:pt x="1728363" y="1267669"/>
                      </a:cubicBezTo>
                      <a:lnTo>
                        <a:pt x="1727140" y="1271364"/>
                      </a:lnTo>
                      <a:lnTo>
                        <a:pt x="1717534" y="1230074"/>
                      </a:lnTo>
                      <a:cubicBezTo>
                        <a:pt x="1605603" y="832325"/>
                        <a:pt x="1269928" y="543529"/>
                        <a:pt x="873225" y="543529"/>
                      </a:cubicBezTo>
                      <a:cubicBezTo>
                        <a:pt x="507038" y="543529"/>
                        <a:pt x="192851" y="789604"/>
                        <a:pt x="58644" y="1140302"/>
                      </a:cubicBezTo>
                      <a:lnTo>
                        <a:pt x="30140" y="1226379"/>
                      </a:lnTo>
                      <a:lnTo>
                        <a:pt x="17961" y="1174028"/>
                      </a:lnTo>
                      <a:cubicBezTo>
                        <a:pt x="6185" y="1110421"/>
                        <a:pt x="0" y="1044562"/>
                        <a:pt x="0" y="977107"/>
                      </a:cubicBezTo>
                      <a:cubicBezTo>
                        <a:pt x="0" y="437466"/>
                        <a:pt x="395804" y="0"/>
                        <a:pt x="884054" y="0"/>
                      </a:cubicBezTo>
                      <a:close/>
                    </a:path>
                  </a:pathLst>
                </a:custGeom>
                <a:solidFill>
                  <a:srgbClr val="F9DCB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83" name="Téglalap 4"/>
              <p:cNvSpPr/>
              <p:nvPr/>
            </p:nvSpPr>
            <p:spPr>
              <a:xfrm>
                <a:off x="1494712" y="3188380"/>
                <a:ext cx="1299394" cy="4794152"/>
              </a:xfrm>
              <a:custGeom>
                <a:avLst/>
                <a:gdLst>
                  <a:gd name="connsiteX0" fmla="*/ 0 w 2495043"/>
                  <a:gd name="connsiteY0" fmla="*/ 0 h 4582592"/>
                  <a:gd name="connsiteX1" fmla="*/ 2495043 w 2495043"/>
                  <a:gd name="connsiteY1" fmla="*/ 0 h 4582592"/>
                  <a:gd name="connsiteX2" fmla="*/ 2495043 w 2495043"/>
                  <a:gd name="connsiteY2" fmla="*/ 4582592 h 4582592"/>
                  <a:gd name="connsiteX3" fmla="*/ 0 w 2495043"/>
                  <a:gd name="connsiteY3" fmla="*/ 4582592 h 4582592"/>
                  <a:gd name="connsiteX4" fmla="*/ 0 w 2495043"/>
                  <a:gd name="connsiteY4" fmla="*/ 0 h 4582592"/>
                  <a:gd name="connsiteX0" fmla="*/ 0 w 2495043"/>
                  <a:gd name="connsiteY0" fmla="*/ 154151 h 4736743"/>
                  <a:gd name="connsiteX1" fmla="*/ 2495043 w 2495043"/>
                  <a:gd name="connsiteY1" fmla="*/ 154151 h 4736743"/>
                  <a:gd name="connsiteX2" fmla="*/ 2495043 w 2495043"/>
                  <a:gd name="connsiteY2" fmla="*/ 4736743 h 4736743"/>
                  <a:gd name="connsiteX3" fmla="*/ 0 w 2495043"/>
                  <a:gd name="connsiteY3" fmla="*/ 4736743 h 4736743"/>
                  <a:gd name="connsiteX4" fmla="*/ 0 w 2495043"/>
                  <a:gd name="connsiteY4" fmla="*/ 154151 h 4736743"/>
                  <a:gd name="connsiteX0" fmla="*/ 0 w 2495043"/>
                  <a:gd name="connsiteY0" fmla="*/ 242718 h 4825310"/>
                  <a:gd name="connsiteX1" fmla="*/ 2495043 w 2495043"/>
                  <a:gd name="connsiteY1" fmla="*/ 242718 h 4825310"/>
                  <a:gd name="connsiteX2" fmla="*/ 2495043 w 2495043"/>
                  <a:gd name="connsiteY2" fmla="*/ 4825310 h 4825310"/>
                  <a:gd name="connsiteX3" fmla="*/ 0 w 2495043"/>
                  <a:gd name="connsiteY3" fmla="*/ 4825310 h 4825310"/>
                  <a:gd name="connsiteX4" fmla="*/ 0 w 2495043"/>
                  <a:gd name="connsiteY4" fmla="*/ 242718 h 4825310"/>
                  <a:gd name="connsiteX0" fmla="*/ 175172 w 2670215"/>
                  <a:gd name="connsiteY0" fmla="*/ 242718 h 4825310"/>
                  <a:gd name="connsiteX1" fmla="*/ 2670215 w 2670215"/>
                  <a:gd name="connsiteY1" fmla="*/ 242718 h 4825310"/>
                  <a:gd name="connsiteX2" fmla="*/ 2670215 w 2670215"/>
                  <a:gd name="connsiteY2" fmla="*/ 4825310 h 4825310"/>
                  <a:gd name="connsiteX3" fmla="*/ 175172 w 2670215"/>
                  <a:gd name="connsiteY3" fmla="*/ 4825310 h 4825310"/>
                  <a:gd name="connsiteX4" fmla="*/ 175172 w 2670215"/>
                  <a:gd name="connsiteY4" fmla="*/ 242718 h 4825310"/>
                  <a:gd name="connsiteX0" fmla="*/ 175172 w 2803345"/>
                  <a:gd name="connsiteY0" fmla="*/ 242718 h 4825310"/>
                  <a:gd name="connsiteX1" fmla="*/ 2670215 w 2803345"/>
                  <a:gd name="connsiteY1" fmla="*/ 242718 h 4825310"/>
                  <a:gd name="connsiteX2" fmla="*/ 2670215 w 2803345"/>
                  <a:gd name="connsiteY2" fmla="*/ 4825310 h 4825310"/>
                  <a:gd name="connsiteX3" fmla="*/ 175172 w 2803345"/>
                  <a:gd name="connsiteY3" fmla="*/ 4825310 h 4825310"/>
                  <a:gd name="connsiteX4" fmla="*/ 175172 w 2803345"/>
                  <a:gd name="connsiteY4" fmla="*/ 242718 h 4825310"/>
                  <a:gd name="connsiteX0" fmla="*/ 175172 w 2803345"/>
                  <a:gd name="connsiteY0" fmla="*/ 254253 h 4836845"/>
                  <a:gd name="connsiteX1" fmla="*/ 2670215 w 2803345"/>
                  <a:gd name="connsiteY1" fmla="*/ 254253 h 4836845"/>
                  <a:gd name="connsiteX2" fmla="*/ 2670215 w 2803345"/>
                  <a:gd name="connsiteY2" fmla="*/ 4836845 h 4836845"/>
                  <a:gd name="connsiteX3" fmla="*/ 175172 w 2803345"/>
                  <a:gd name="connsiteY3" fmla="*/ 4836845 h 4836845"/>
                  <a:gd name="connsiteX4" fmla="*/ 175172 w 2803345"/>
                  <a:gd name="connsiteY4" fmla="*/ 254253 h 4836845"/>
                  <a:gd name="connsiteX0" fmla="*/ 175172 w 2803345"/>
                  <a:gd name="connsiteY0" fmla="*/ 303827 h 4886419"/>
                  <a:gd name="connsiteX1" fmla="*/ 2670215 w 2803345"/>
                  <a:gd name="connsiteY1" fmla="*/ 303827 h 4886419"/>
                  <a:gd name="connsiteX2" fmla="*/ 2670215 w 2803345"/>
                  <a:gd name="connsiteY2" fmla="*/ 4886419 h 4886419"/>
                  <a:gd name="connsiteX3" fmla="*/ 175172 w 2803345"/>
                  <a:gd name="connsiteY3" fmla="*/ 4886419 h 4886419"/>
                  <a:gd name="connsiteX4" fmla="*/ 175172 w 2803345"/>
                  <a:gd name="connsiteY4" fmla="*/ 303827 h 4886419"/>
                  <a:gd name="connsiteX0" fmla="*/ 175172 w 2803345"/>
                  <a:gd name="connsiteY0" fmla="*/ 422507 h 5005099"/>
                  <a:gd name="connsiteX1" fmla="*/ 1382464 w 2803345"/>
                  <a:gd name="connsiteY1" fmla="*/ 221565 h 5005099"/>
                  <a:gd name="connsiteX2" fmla="*/ 2670215 w 2803345"/>
                  <a:gd name="connsiteY2" fmla="*/ 422507 h 5005099"/>
                  <a:gd name="connsiteX3" fmla="*/ 2670215 w 2803345"/>
                  <a:gd name="connsiteY3" fmla="*/ 5005099 h 5005099"/>
                  <a:gd name="connsiteX4" fmla="*/ 175172 w 2803345"/>
                  <a:gd name="connsiteY4" fmla="*/ 5005099 h 5005099"/>
                  <a:gd name="connsiteX5" fmla="*/ 175172 w 2803345"/>
                  <a:gd name="connsiteY5" fmla="*/ 422507 h 5005099"/>
                  <a:gd name="connsiteX0" fmla="*/ 175172 w 2803345"/>
                  <a:gd name="connsiteY0" fmla="*/ 506503 h 5089095"/>
                  <a:gd name="connsiteX1" fmla="*/ 1382464 w 2803345"/>
                  <a:gd name="connsiteY1" fmla="*/ 104236 h 5089095"/>
                  <a:gd name="connsiteX2" fmla="*/ 2670215 w 2803345"/>
                  <a:gd name="connsiteY2" fmla="*/ 506503 h 5089095"/>
                  <a:gd name="connsiteX3" fmla="*/ 2670215 w 2803345"/>
                  <a:gd name="connsiteY3" fmla="*/ 5089095 h 5089095"/>
                  <a:gd name="connsiteX4" fmla="*/ 175172 w 2803345"/>
                  <a:gd name="connsiteY4" fmla="*/ 5089095 h 5089095"/>
                  <a:gd name="connsiteX5" fmla="*/ 175172 w 2803345"/>
                  <a:gd name="connsiteY5" fmla="*/ 506503 h 5089095"/>
                  <a:gd name="connsiteX0" fmla="*/ 175172 w 2803345"/>
                  <a:gd name="connsiteY0" fmla="*/ 506503 h 5089095"/>
                  <a:gd name="connsiteX1" fmla="*/ 1382464 w 2803345"/>
                  <a:gd name="connsiteY1" fmla="*/ 104236 h 5089095"/>
                  <a:gd name="connsiteX2" fmla="*/ 2670215 w 2803345"/>
                  <a:gd name="connsiteY2" fmla="*/ 506503 h 5089095"/>
                  <a:gd name="connsiteX3" fmla="*/ 2670215 w 2803345"/>
                  <a:gd name="connsiteY3" fmla="*/ 5089095 h 5089095"/>
                  <a:gd name="connsiteX4" fmla="*/ 175172 w 2803345"/>
                  <a:gd name="connsiteY4" fmla="*/ 5089095 h 5089095"/>
                  <a:gd name="connsiteX5" fmla="*/ 175172 w 2803345"/>
                  <a:gd name="connsiteY5" fmla="*/ 506503 h 5089095"/>
                  <a:gd name="connsiteX0" fmla="*/ 175172 w 2803345"/>
                  <a:gd name="connsiteY0" fmla="*/ 519138 h 5101730"/>
                  <a:gd name="connsiteX1" fmla="*/ 1382464 w 2803345"/>
                  <a:gd name="connsiteY1" fmla="*/ 116871 h 5101730"/>
                  <a:gd name="connsiteX2" fmla="*/ 2670215 w 2803345"/>
                  <a:gd name="connsiteY2" fmla="*/ 519138 h 5101730"/>
                  <a:gd name="connsiteX3" fmla="*/ 2670215 w 2803345"/>
                  <a:gd name="connsiteY3" fmla="*/ 5101730 h 5101730"/>
                  <a:gd name="connsiteX4" fmla="*/ 175172 w 2803345"/>
                  <a:gd name="connsiteY4" fmla="*/ 5101730 h 5101730"/>
                  <a:gd name="connsiteX5" fmla="*/ 175172 w 2803345"/>
                  <a:gd name="connsiteY5" fmla="*/ 519138 h 510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03345" h="5101730">
                    <a:moveTo>
                      <a:pt x="175172" y="519138"/>
                    </a:moveTo>
                    <a:cubicBezTo>
                      <a:pt x="388604" y="-295154"/>
                      <a:pt x="453498" y="116871"/>
                      <a:pt x="1382464" y="116871"/>
                    </a:cubicBezTo>
                    <a:cubicBezTo>
                      <a:pt x="2348082" y="83317"/>
                      <a:pt x="2467807" y="-295154"/>
                      <a:pt x="2670215" y="519138"/>
                    </a:cubicBezTo>
                    <a:cubicBezTo>
                      <a:pt x="2969759" y="1731359"/>
                      <a:pt x="2670215" y="3574199"/>
                      <a:pt x="2670215" y="5101730"/>
                    </a:cubicBezTo>
                    <a:lnTo>
                      <a:pt x="175172" y="5101730"/>
                    </a:lnTo>
                    <a:cubicBezTo>
                      <a:pt x="175172" y="3574199"/>
                      <a:pt x="-218966" y="1573703"/>
                      <a:pt x="175172" y="519138"/>
                    </a:cubicBezTo>
                    <a:close/>
                  </a:path>
                </a:pathLst>
              </a:custGeom>
              <a:solidFill>
                <a:srgbClr val="FBDC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89" name="Téglalap 4"/>
              <p:cNvSpPr/>
              <p:nvPr/>
            </p:nvSpPr>
            <p:spPr>
              <a:xfrm>
                <a:off x="1651755" y="3078569"/>
                <a:ext cx="991705" cy="4653558"/>
              </a:xfrm>
              <a:custGeom>
                <a:avLst/>
                <a:gdLst>
                  <a:gd name="connsiteX0" fmla="*/ 0 w 2495043"/>
                  <a:gd name="connsiteY0" fmla="*/ 0 h 4582592"/>
                  <a:gd name="connsiteX1" fmla="*/ 2495043 w 2495043"/>
                  <a:gd name="connsiteY1" fmla="*/ 0 h 4582592"/>
                  <a:gd name="connsiteX2" fmla="*/ 2495043 w 2495043"/>
                  <a:gd name="connsiteY2" fmla="*/ 4582592 h 4582592"/>
                  <a:gd name="connsiteX3" fmla="*/ 0 w 2495043"/>
                  <a:gd name="connsiteY3" fmla="*/ 4582592 h 4582592"/>
                  <a:gd name="connsiteX4" fmla="*/ 0 w 2495043"/>
                  <a:gd name="connsiteY4" fmla="*/ 0 h 4582592"/>
                  <a:gd name="connsiteX0" fmla="*/ 0 w 2495043"/>
                  <a:gd name="connsiteY0" fmla="*/ 154151 h 4736743"/>
                  <a:gd name="connsiteX1" fmla="*/ 2495043 w 2495043"/>
                  <a:gd name="connsiteY1" fmla="*/ 154151 h 4736743"/>
                  <a:gd name="connsiteX2" fmla="*/ 2495043 w 2495043"/>
                  <a:gd name="connsiteY2" fmla="*/ 4736743 h 4736743"/>
                  <a:gd name="connsiteX3" fmla="*/ 0 w 2495043"/>
                  <a:gd name="connsiteY3" fmla="*/ 4736743 h 4736743"/>
                  <a:gd name="connsiteX4" fmla="*/ 0 w 2495043"/>
                  <a:gd name="connsiteY4" fmla="*/ 154151 h 4736743"/>
                  <a:gd name="connsiteX0" fmla="*/ 0 w 2495043"/>
                  <a:gd name="connsiteY0" fmla="*/ 242718 h 4825310"/>
                  <a:gd name="connsiteX1" fmla="*/ 2495043 w 2495043"/>
                  <a:gd name="connsiteY1" fmla="*/ 242718 h 4825310"/>
                  <a:gd name="connsiteX2" fmla="*/ 2495043 w 2495043"/>
                  <a:gd name="connsiteY2" fmla="*/ 4825310 h 4825310"/>
                  <a:gd name="connsiteX3" fmla="*/ 0 w 2495043"/>
                  <a:gd name="connsiteY3" fmla="*/ 4825310 h 4825310"/>
                  <a:gd name="connsiteX4" fmla="*/ 0 w 2495043"/>
                  <a:gd name="connsiteY4" fmla="*/ 242718 h 4825310"/>
                  <a:gd name="connsiteX0" fmla="*/ 175172 w 2670215"/>
                  <a:gd name="connsiteY0" fmla="*/ 242718 h 4825310"/>
                  <a:gd name="connsiteX1" fmla="*/ 2670215 w 2670215"/>
                  <a:gd name="connsiteY1" fmla="*/ 242718 h 4825310"/>
                  <a:gd name="connsiteX2" fmla="*/ 2670215 w 2670215"/>
                  <a:gd name="connsiteY2" fmla="*/ 4825310 h 4825310"/>
                  <a:gd name="connsiteX3" fmla="*/ 175172 w 2670215"/>
                  <a:gd name="connsiteY3" fmla="*/ 4825310 h 4825310"/>
                  <a:gd name="connsiteX4" fmla="*/ 175172 w 2670215"/>
                  <a:gd name="connsiteY4" fmla="*/ 242718 h 4825310"/>
                  <a:gd name="connsiteX0" fmla="*/ 175172 w 2803345"/>
                  <a:gd name="connsiteY0" fmla="*/ 242718 h 4825310"/>
                  <a:gd name="connsiteX1" fmla="*/ 2670215 w 2803345"/>
                  <a:gd name="connsiteY1" fmla="*/ 242718 h 4825310"/>
                  <a:gd name="connsiteX2" fmla="*/ 2670215 w 2803345"/>
                  <a:gd name="connsiteY2" fmla="*/ 4825310 h 4825310"/>
                  <a:gd name="connsiteX3" fmla="*/ 175172 w 2803345"/>
                  <a:gd name="connsiteY3" fmla="*/ 4825310 h 4825310"/>
                  <a:gd name="connsiteX4" fmla="*/ 175172 w 2803345"/>
                  <a:gd name="connsiteY4" fmla="*/ 242718 h 4825310"/>
                  <a:gd name="connsiteX0" fmla="*/ 175172 w 2803345"/>
                  <a:gd name="connsiteY0" fmla="*/ 254253 h 4836845"/>
                  <a:gd name="connsiteX1" fmla="*/ 2670215 w 2803345"/>
                  <a:gd name="connsiteY1" fmla="*/ 254253 h 4836845"/>
                  <a:gd name="connsiteX2" fmla="*/ 2670215 w 2803345"/>
                  <a:gd name="connsiteY2" fmla="*/ 4836845 h 4836845"/>
                  <a:gd name="connsiteX3" fmla="*/ 175172 w 2803345"/>
                  <a:gd name="connsiteY3" fmla="*/ 4836845 h 4836845"/>
                  <a:gd name="connsiteX4" fmla="*/ 175172 w 2803345"/>
                  <a:gd name="connsiteY4" fmla="*/ 254253 h 4836845"/>
                  <a:gd name="connsiteX0" fmla="*/ 175172 w 2803345"/>
                  <a:gd name="connsiteY0" fmla="*/ 303827 h 4886419"/>
                  <a:gd name="connsiteX1" fmla="*/ 2670215 w 2803345"/>
                  <a:gd name="connsiteY1" fmla="*/ 303827 h 4886419"/>
                  <a:gd name="connsiteX2" fmla="*/ 2670215 w 2803345"/>
                  <a:gd name="connsiteY2" fmla="*/ 4886419 h 4886419"/>
                  <a:gd name="connsiteX3" fmla="*/ 175172 w 2803345"/>
                  <a:gd name="connsiteY3" fmla="*/ 4886419 h 4886419"/>
                  <a:gd name="connsiteX4" fmla="*/ 175172 w 2803345"/>
                  <a:gd name="connsiteY4" fmla="*/ 303827 h 4886419"/>
                  <a:gd name="connsiteX0" fmla="*/ 175172 w 2803345"/>
                  <a:gd name="connsiteY0" fmla="*/ 422507 h 5005099"/>
                  <a:gd name="connsiteX1" fmla="*/ 1382464 w 2803345"/>
                  <a:gd name="connsiteY1" fmla="*/ 221565 h 5005099"/>
                  <a:gd name="connsiteX2" fmla="*/ 2670215 w 2803345"/>
                  <a:gd name="connsiteY2" fmla="*/ 422507 h 5005099"/>
                  <a:gd name="connsiteX3" fmla="*/ 2670215 w 2803345"/>
                  <a:gd name="connsiteY3" fmla="*/ 5005099 h 5005099"/>
                  <a:gd name="connsiteX4" fmla="*/ 175172 w 2803345"/>
                  <a:gd name="connsiteY4" fmla="*/ 5005099 h 5005099"/>
                  <a:gd name="connsiteX5" fmla="*/ 175172 w 2803345"/>
                  <a:gd name="connsiteY5" fmla="*/ 422507 h 5005099"/>
                  <a:gd name="connsiteX0" fmla="*/ 175172 w 3595057"/>
                  <a:gd name="connsiteY0" fmla="*/ 588191 h 5170783"/>
                  <a:gd name="connsiteX1" fmla="*/ 1382464 w 3595057"/>
                  <a:gd name="connsiteY1" fmla="*/ 387249 h 5170783"/>
                  <a:gd name="connsiteX2" fmla="*/ 3546192 w 3595057"/>
                  <a:gd name="connsiteY2" fmla="*/ 353314 h 5170783"/>
                  <a:gd name="connsiteX3" fmla="*/ 2670215 w 3595057"/>
                  <a:gd name="connsiteY3" fmla="*/ 5170783 h 5170783"/>
                  <a:gd name="connsiteX4" fmla="*/ 175172 w 3595057"/>
                  <a:gd name="connsiteY4" fmla="*/ 5170783 h 5170783"/>
                  <a:gd name="connsiteX5" fmla="*/ 175172 w 3595057"/>
                  <a:gd name="connsiteY5" fmla="*/ 588191 h 5170783"/>
                  <a:gd name="connsiteX0" fmla="*/ 79327 w 4307802"/>
                  <a:gd name="connsiteY0" fmla="*/ 370090 h 5170783"/>
                  <a:gd name="connsiteX1" fmla="*/ 2095209 w 4307802"/>
                  <a:gd name="connsiteY1" fmla="*/ 387249 h 5170783"/>
                  <a:gd name="connsiteX2" fmla="*/ 4258937 w 4307802"/>
                  <a:gd name="connsiteY2" fmla="*/ 353314 h 5170783"/>
                  <a:gd name="connsiteX3" fmla="*/ 3382960 w 4307802"/>
                  <a:gd name="connsiteY3" fmla="*/ 5170783 h 5170783"/>
                  <a:gd name="connsiteX4" fmla="*/ 887917 w 4307802"/>
                  <a:gd name="connsiteY4" fmla="*/ 5170783 h 5170783"/>
                  <a:gd name="connsiteX5" fmla="*/ 79327 w 4307802"/>
                  <a:gd name="connsiteY5" fmla="*/ 370090 h 5170783"/>
                  <a:gd name="connsiteX0" fmla="*/ 79327 w 4307802"/>
                  <a:gd name="connsiteY0" fmla="*/ 370090 h 5170783"/>
                  <a:gd name="connsiteX1" fmla="*/ 2095209 w 4307802"/>
                  <a:gd name="connsiteY1" fmla="*/ 387249 h 5170783"/>
                  <a:gd name="connsiteX2" fmla="*/ 4258937 w 4307802"/>
                  <a:gd name="connsiteY2" fmla="*/ 353314 h 5170783"/>
                  <a:gd name="connsiteX3" fmla="*/ 3382960 w 4307802"/>
                  <a:gd name="connsiteY3" fmla="*/ 5170783 h 5170783"/>
                  <a:gd name="connsiteX4" fmla="*/ 887917 w 4307802"/>
                  <a:gd name="connsiteY4" fmla="*/ 5170783 h 5170783"/>
                  <a:gd name="connsiteX5" fmla="*/ 79327 w 4307802"/>
                  <a:gd name="connsiteY5" fmla="*/ 370090 h 5170783"/>
                  <a:gd name="connsiteX0" fmla="*/ 79327 w 4307802"/>
                  <a:gd name="connsiteY0" fmla="*/ 146710 h 4947403"/>
                  <a:gd name="connsiteX1" fmla="*/ 2095209 w 4307802"/>
                  <a:gd name="connsiteY1" fmla="*/ 163869 h 4947403"/>
                  <a:gd name="connsiteX2" fmla="*/ 4258937 w 4307802"/>
                  <a:gd name="connsiteY2" fmla="*/ 129934 h 4947403"/>
                  <a:gd name="connsiteX3" fmla="*/ 3382960 w 4307802"/>
                  <a:gd name="connsiteY3" fmla="*/ 4947403 h 4947403"/>
                  <a:gd name="connsiteX4" fmla="*/ 887917 w 4307802"/>
                  <a:gd name="connsiteY4" fmla="*/ 4947403 h 4947403"/>
                  <a:gd name="connsiteX5" fmla="*/ 79327 w 4307802"/>
                  <a:gd name="connsiteY5" fmla="*/ 146710 h 4947403"/>
                  <a:gd name="connsiteX0" fmla="*/ 79327 w 4307802"/>
                  <a:gd name="connsiteY0" fmla="*/ 146710 h 4947403"/>
                  <a:gd name="connsiteX1" fmla="*/ 2095209 w 4307802"/>
                  <a:gd name="connsiteY1" fmla="*/ 163869 h 4947403"/>
                  <a:gd name="connsiteX2" fmla="*/ 4258937 w 4307802"/>
                  <a:gd name="connsiteY2" fmla="*/ 129934 h 4947403"/>
                  <a:gd name="connsiteX3" fmla="*/ 3382960 w 4307802"/>
                  <a:gd name="connsiteY3" fmla="*/ 4947403 h 4947403"/>
                  <a:gd name="connsiteX4" fmla="*/ 887917 w 4307802"/>
                  <a:gd name="connsiteY4" fmla="*/ 4947403 h 4947403"/>
                  <a:gd name="connsiteX5" fmla="*/ 79327 w 4307802"/>
                  <a:gd name="connsiteY5" fmla="*/ 146710 h 4947403"/>
                  <a:gd name="connsiteX0" fmla="*/ 79327 w 4307802"/>
                  <a:gd name="connsiteY0" fmla="*/ 18016 h 4818709"/>
                  <a:gd name="connsiteX1" fmla="*/ 2095209 w 4307802"/>
                  <a:gd name="connsiteY1" fmla="*/ 35175 h 4818709"/>
                  <a:gd name="connsiteX2" fmla="*/ 4258937 w 4307802"/>
                  <a:gd name="connsiteY2" fmla="*/ 1240 h 4818709"/>
                  <a:gd name="connsiteX3" fmla="*/ 3382960 w 4307802"/>
                  <a:gd name="connsiteY3" fmla="*/ 4818709 h 4818709"/>
                  <a:gd name="connsiteX4" fmla="*/ 887917 w 4307802"/>
                  <a:gd name="connsiteY4" fmla="*/ 4818709 h 4818709"/>
                  <a:gd name="connsiteX5" fmla="*/ 79327 w 4307802"/>
                  <a:gd name="connsiteY5" fmla="*/ 18016 h 4818709"/>
                  <a:gd name="connsiteX0" fmla="*/ 72671 w 4435912"/>
                  <a:gd name="connsiteY0" fmla="*/ 0 h 4934909"/>
                  <a:gd name="connsiteX1" fmla="*/ 2223319 w 4435912"/>
                  <a:gd name="connsiteY1" fmla="*/ 151375 h 4934909"/>
                  <a:gd name="connsiteX2" fmla="*/ 4387047 w 4435912"/>
                  <a:gd name="connsiteY2" fmla="*/ 117440 h 4934909"/>
                  <a:gd name="connsiteX3" fmla="*/ 3511070 w 4435912"/>
                  <a:gd name="connsiteY3" fmla="*/ 4934909 h 4934909"/>
                  <a:gd name="connsiteX4" fmla="*/ 1016027 w 4435912"/>
                  <a:gd name="connsiteY4" fmla="*/ 4934909 h 4934909"/>
                  <a:gd name="connsiteX5" fmla="*/ 72671 w 4435912"/>
                  <a:gd name="connsiteY5" fmla="*/ 0 h 4934909"/>
                  <a:gd name="connsiteX0" fmla="*/ 72671 w 4566326"/>
                  <a:gd name="connsiteY0" fmla="*/ 17107 h 4952016"/>
                  <a:gd name="connsiteX1" fmla="*/ 2223319 w 4566326"/>
                  <a:gd name="connsiteY1" fmla="*/ 168482 h 4952016"/>
                  <a:gd name="connsiteX2" fmla="*/ 4521812 w 4566326"/>
                  <a:gd name="connsiteY2" fmla="*/ 331 h 4952016"/>
                  <a:gd name="connsiteX3" fmla="*/ 3511070 w 4566326"/>
                  <a:gd name="connsiteY3" fmla="*/ 4952016 h 4952016"/>
                  <a:gd name="connsiteX4" fmla="*/ 1016027 w 4566326"/>
                  <a:gd name="connsiteY4" fmla="*/ 4952016 h 4952016"/>
                  <a:gd name="connsiteX5" fmla="*/ 72671 w 4566326"/>
                  <a:gd name="connsiteY5" fmla="*/ 17107 h 4952016"/>
                  <a:gd name="connsiteX0" fmla="*/ 72671 w 4566326"/>
                  <a:gd name="connsiteY0" fmla="*/ 17107 h 4952016"/>
                  <a:gd name="connsiteX1" fmla="*/ 2223319 w 4566326"/>
                  <a:gd name="connsiteY1" fmla="*/ 168482 h 4952016"/>
                  <a:gd name="connsiteX2" fmla="*/ 4521812 w 4566326"/>
                  <a:gd name="connsiteY2" fmla="*/ 331 h 4952016"/>
                  <a:gd name="connsiteX3" fmla="*/ 3511070 w 4566326"/>
                  <a:gd name="connsiteY3" fmla="*/ 4952016 h 4952016"/>
                  <a:gd name="connsiteX4" fmla="*/ 1016027 w 4566326"/>
                  <a:gd name="connsiteY4" fmla="*/ 4952016 h 4952016"/>
                  <a:gd name="connsiteX5" fmla="*/ 72671 w 4566326"/>
                  <a:gd name="connsiteY5" fmla="*/ 17107 h 4952016"/>
                  <a:gd name="connsiteX0" fmla="*/ 72671 w 4566326"/>
                  <a:gd name="connsiteY0" fmla="*/ 17107 h 4952016"/>
                  <a:gd name="connsiteX1" fmla="*/ 2223319 w 4566326"/>
                  <a:gd name="connsiteY1" fmla="*/ 168482 h 4952016"/>
                  <a:gd name="connsiteX2" fmla="*/ 4521812 w 4566326"/>
                  <a:gd name="connsiteY2" fmla="*/ 331 h 4952016"/>
                  <a:gd name="connsiteX3" fmla="*/ 3511070 w 4566326"/>
                  <a:gd name="connsiteY3" fmla="*/ 4952016 h 4952016"/>
                  <a:gd name="connsiteX4" fmla="*/ 1016027 w 4566326"/>
                  <a:gd name="connsiteY4" fmla="*/ 4952016 h 4952016"/>
                  <a:gd name="connsiteX5" fmla="*/ 72671 w 4566326"/>
                  <a:gd name="connsiteY5" fmla="*/ 17107 h 4952016"/>
                  <a:gd name="connsiteX0" fmla="*/ 72671 w 4566326"/>
                  <a:gd name="connsiteY0" fmla="*/ 16776 h 4951685"/>
                  <a:gd name="connsiteX1" fmla="*/ 2223319 w 4566326"/>
                  <a:gd name="connsiteY1" fmla="*/ 168151 h 4951685"/>
                  <a:gd name="connsiteX2" fmla="*/ 4521812 w 4566326"/>
                  <a:gd name="connsiteY2" fmla="*/ 0 h 4951685"/>
                  <a:gd name="connsiteX3" fmla="*/ 3511070 w 4566326"/>
                  <a:gd name="connsiteY3" fmla="*/ 4951685 h 4951685"/>
                  <a:gd name="connsiteX4" fmla="*/ 1016027 w 4566326"/>
                  <a:gd name="connsiteY4" fmla="*/ 4951685 h 4951685"/>
                  <a:gd name="connsiteX5" fmla="*/ 72671 w 4566326"/>
                  <a:gd name="connsiteY5" fmla="*/ 16776 h 4951685"/>
                  <a:gd name="connsiteX0" fmla="*/ 72671 w 4566326"/>
                  <a:gd name="connsiteY0" fmla="*/ 626354 h 5561263"/>
                  <a:gd name="connsiteX1" fmla="*/ 4521812 w 4566326"/>
                  <a:gd name="connsiteY1" fmla="*/ 609578 h 5561263"/>
                  <a:gd name="connsiteX2" fmla="*/ 3511070 w 4566326"/>
                  <a:gd name="connsiteY2" fmla="*/ 5561263 h 5561263"/>
                  <a:gd name="connsiteX3" fmla="*/ 1016027 w 4566326"/>
                  <a:gd name="connsiteY3" fmla="*/ 5561263 h 5561263"/>
                  <a:gd name="connsiteX4" fmla="*/ 72671 w 4566326"/>
                  <a:gd name="connsiteY4" fmla="*/ 626354 h 5561263"/>
                  <a:gd name="connsiteX0" fmla="*/ 72671 w 4566326"/>
                  <a:gd name="connsiteY0" fmla="*/ 379016 h 5313925"/>
                  <a:gd name="connsiteX1" fmla="*/ 4521812 w 4566326"/>
                  <a:gd name="connsiteY1" fmla="*/ 362240 h 5313925"/>
                  <a:gd name="connsiteX2" fmla="*/ 3511070 w 4566326"/>
                  <a:gd name="connsiteY2" fmla="*/ 5313925 h 5313925"/>
                  <a:gd name="connsiteX3" fmla="*/ 1016027 w 4566326"/>
                  <a:gd name="connsiteY3" fmla="*/ 5313925 h 5313925"/>
                  <a:gd name="connsiteX4" fmla="*/ 72671 w 4566326"/>
                  <a:gd name="connsiteY4" fmla="*/ 379016 h 5313925"/>
                  <a:gd name="connsiteX0" fmla="*/ 72671 w 4566326"/>
                  <a:gd name="connsiteY0" fmla="*/ 31977 h 4966886"/>
                  <a:gd name="connsiteX1" fmla="*/ 4521812 w 4566326"/>
                  <a:gd name="connsiteY1" fmla="*/ 15201 h 4966886"/>
                  <a:gd name="connsiteX2" fmla="*/ 3511070 w 4566326"/>
                  <a:gd name="connsiteY2" fmla="*/ 4966886 h 4966886"/>
                  <a:gd name="connsiteX3" fmla="*/ 1016027 w 4566326"/>
                  <a:gd name="connsiteY3" fmla="*/ 4966886 h 4966886"/>
                  <a:gd name="connsiteX4" fmla="*/ 72671 w 4566326"/>
                  <a:gd name="connsiteY4" fmla="*/ 31977 h 4966886"/>
                  <a:gd name="connsiteX0" fmla="*/ 72671 w 4566326"/>
                  <a:gd name="connsiteY0" fmla="*/ 361033 h 5295942"/>
                  <a:gd name="connsiteX1" fmla="*/ 2313804 w 4566326"/>
                  <a:gd name="connsiteY1" fmla="*/ 440752 h 5295942"/>
                  <a:gd name="connsiteX2" fmla="*/ 4521812 w 4566326"/>
                  <a:gd name="connsiteY2" fmla="*/ 344257 h 5295942"/>
                  <a:gd name="connsiteX3" fmla="*/ 3511070 w 4566326"/>
                  <a:gd name="connsiteY3" fmla="*/ 5295942 h 5295942"/>
                  <a:gd name="connsiteX4" fmla="*/ 1016027 w 4566326"/>
                  <a:gd name="connsiteY4" fmla="*/ 5295942 h 5295942"/>
                  <a:gd name="connsiteX5" fmla="*/ 72671 w 4566326"/>
                  <a:gd name="connsiteY5" fmla="*/ 361033 h 5295942"/>
                  <a:gd name="connsiteX0" fmla="*/ 72671 w 4566326"/>
                  <a:gd name="connsiteY0" fmla="*/ 347002 h 5281911"/>
                  <a:gd name="connsiteX1" fmla="*/ 2313804 w 4566326"/>
                  <a:gd name="connsiteY1" fmla="*/ 426721 h 5281911"/>
                  <a:gd name="connsiteX2" fmla="*/ 4521812 w 4566326"/>
                  <a:gd name="connsiteY2" fmla="*/ 330226 h 5281911"/>
                  <a:gd name="connsiteX3" fmla="*/ 3511070 w 4566326"/>
                  <a:gd name="connsiteY3" fmla="*/ 5281911 h 5281911"/>
                  <a:gd name="connsiteX4" fmla="*/ 1016027 w 4566326"/>
                  <a:gd name="connsiteY4" fmla="*/ 5281911 h 5281911"/>
                  <a:gd name="connsiteX5" fmla="*/ 72671 w 4566326"/>
                  <a:gd name="connsiteY5" fmla="*/ 347002 h 5281911"/>
                  <a:gd name="connsiteX0" fmla="*/ 72671 w 4566326"/>
                  <a:gd name="connsiteY0" fmla="*/ 16776 h 4951685"/>
                  <a:gd name="connsiteX1" fmla="*/ 2313804 w 4566326"/>
                  <a:gd name="connsiteY1" fmla="*/ 96495 h 4951685"/>
                  <a:gd name="connsiteX2" fmla="*/ 4521812 w 4566326"/>
                  <a:gd name="connsiteY2" fmla="*/ 0 h 4951685"/>
                  <a:gd name="connsiteX3" fmla="*/ 3511070 w 4566326"/>
                  <a:gd name="connsiteY3" fmla="*/ 4951685 h 4951685"/>
                  <a:gd name="connsiteX4" fmla="*/ 1016027 w 4566326"/>
                  <a:gd name="connsiteY4" fmla="*/ 4951685 h 4951685"/>
                  <a:gd name="connsiteX5" fmla="*/ 72671 w 4566326"/>
                  <a:gd name="connsiteY5" fmla="*/ 16776 h 4951685"/>
                  <a:gd name="connsiteX0" fmla="*/ 72671 w 4566326"/>
                  <a:gd name="connsiteY0" fmla="*/ 16776 h 4951685"/>
                  <a:gd name="connsiteX1" fmla="*/ 2476645 w 4566326"/>
                  <a:gd name="connsiteY1" fmla="*/ 197855 h 4951685"/>
                  <a:gd name="connsiteX2" fmla="*/ 4521812 w 4566326"/>
                  <a:gd name="connsiteY2" fmla="*/ 0 h 4951685"/>
                  <a:gd name="connsiteX3" fmla="*/ 3511070 w 4566326"/>
                  <a:gd name="connsiteY3" fmla="*/ 4951685 h 4951685"/>
                  <a:gd name="connsiteX4" fmla="*/ 1016027 w 4566326"/>
                  <a:gd name="connsiteY4" fmla="*/ 4951685 h 4951685"/>
                  <a:gd name="connsiteX5" fmla="*/ 72671 w 4566326"/>
                  <a:gd name="connsiteY5" fmla="*/ 16776 h 4951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66326" h="4951685">
                    <a:moveTo>
                      <a:pt x="72671" y="16776"/>
                    </a:moveTo>
                    <a:cubicBezTo>
                      <a:pt x="899623" y="102933"/>
                      <a:pt x="1735122" y="200651"/>
                      <a:pt x="2476645" y="197855"/>
                    </a:cubicBezTo>
                    <a:cubicBezTo>
                      <a:pt x="3218168" y="195059"/>
                      <a:pt x="2775277" y="187517"/>
                      <a:pt x="4521812" y="0"/>
                    </a:cubicBezTo>
                    <a:cubicBezTo>
                      <a:pt x="4821356" y="1212221"/>
                      <a:pt x="3511070" y="3424154"/>
                      <a:pt x="3511070" y="4951685"/>
                    </a:cubicBezTo>
                    <a:lnTo>
                      <a:pt x="1016027" y="4951685"/>
                    </a:lnTo>
                    <a:cubicBezTo>
                      <a:pt x="1016027" y="3424154"/>
                      <a:pt x="-321467" y="1071341"/>
                      <a:pt x="72671" y="16776"/>
                    </a:cubicBezTo>
                    <a:close/>
                  </a:path>
                </a:pathLst>
              </a:custGeom>
              <a:solidFill>
                <a:srgbClr val="FCE7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1" name="Szabadkézi sokszög 290"/>
              <p:cNvSpPr/>
              <p:nvPr/>
            </p:nvSpPr>
            <p:spPr>
              <a:xfrm rot="17401207" flipH="1">
                <a:off x="1603488" y="5519191"/>
                <a:ext cx="606962" cy="854177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  <a:gd name="connsiteX0" fmla="*/ 23569 w 1067945"/>
                  <a:gd name="connsiteY0" fmla="*/ 324795 h 1586401"/>
                  <a:gd name="connsiteX1" fmla="*/ 66097 w 1067945"/>
                  <a:gd name="connsiteY1" fmla="*/ 140029 h 1586401"/>
                  <a:gd name="connsiteX2" fmla="*/ 205746 w 1067945"/>
                  <a:gd name="connsiteY2" fmla="*/ 69389 h 1586401"/>
                  <a:gd name="connsiteX3" fmla="*/ 504693 w 1067945"/>
                  <a:gd name="connsiteY3" fmla="*/ 52978 h 1586401"/>
                  <a:gd name="connsiteX4" fmla="*/ 506447 w 1067945"/>
                  <a:gd name="connsiteY4" fmla="*/ 70195 h 1586401"/>
                  <a:gd name="connsiteX5" fmla="*/ 512127 w 1067945"/>
                  <a:gd name="connsiteY5" fmla="*/ 71873 h 1586401"/>
                  <a:gd name="connsiteX6" fmla="*/ 754445 w 1067945"/>
                  <a:gd name="connsiteY6" fmla="*/ 379378 h 1586401"/>
                  <a:gd name="connsiteX7" fmla="*/ 759945 w 1067945"/>
                  <a:gd name="connsiteY7" fmla="*/ 439046 h 1586401"/>
                  <a:gd name="connsiteX8" fmla="*/ 767367 w 1067945"/>
                  <a:gd name="connsiteY8" fmla="*/ 434929 h 1586401"/>
                  <a:gd name="connsiteX9" fmla="*/ 771288 w 1067945"/>
                  <a:gd name="connsiteY9" fmla="*/ 440884 h 1586401"/>
                  <a:gd name="connsiteX10" fmla="*/ 875013 w 1067945"/>
                  <a:gd name="connsiteY10" fmla="*/ 614586 h 1586401"/>
                  <a:gd name="connsiteX11" fmla="*/ 1055134 w 1067945"/>
                  <a:gd name="connsiteY11" fmla="*/ 1108735 h 1586401"/>
                  <a:gd name="connsiteX12" fmla="*/ 1007367 w 1067945"/>
                  <a:gd name="connsiteY12" fmla="*/ 1088546 h 1586401"/>
                  <a:gd name="connsiteX13" fmla="*/ 983959 w 1067945"/>
                  <a:gd name="connsiteY13" fmla="*/ 1065349 h 1586401"/>
                  <a:gd name="connsiteX14" fmla="*/ 1012480 w 1067945"/>
                  <a:gd name="connsiteY14" fmla="*/ 1131490 h 1586401"/>
                  <a:gd name="connsiteX15" fmla="*/ 1054440 w 1067945"/>
                  <a:gd name="connsiteY15" fmla="*/ 1370129 h 1586401"/>
                  <a:gd name="connsiteX16" fmla="*/ 921690 w 1067945"/>
                  <a:gd name="connsiteY16" fmla="*/ 1269763 h 1586401"/>
                  <a:gd name="connsiteX17" fmla="*/ 914746 w 1067945"/>
                  <a:gd name="connsiteY17" fmla="*/ 1260755 h 1586401"/>
                  <a:gd name="connsiteX18" fmla="*/ 913684 w 1067945"/>
                  <a:gd name="connsiteY18" fmla="*/ 1263994 h 1586401"/>
                  <a:gd name="connsiteX19" fmla="*/ 935222 w 1067945"/>
                  <a:gd name="connsiteY19" fmla="*/ 1313942 h 1586401"/>
                  <a:gd name="connsiteX20" fmla="*/ 977183 w 1067945"/>
                  <a:gd name="connsiteY20" fmla="*/ 1552581 h 1586401"/>
                  <a:gd name="connsiteX21" fmla="*/ 796961 w 1067945"/>
                  <a:gd name="connsiteY21" fmla="*/ 1390627 h 1586401"/>
                  <a:gd name="connsiteX22" fmla="*/ 763238 w 1067945"/>
                  <a:gd name="connsiteY22" fmla="*/ 1341929 h 1586401"/>
                  <a:gd name="connsiteX23" fmla="*/ 755785 w 1067945"/>
                  <a:gd name="connsiteY23" fmla="*/ 1340632 h 1586401"/>
                  <a:gd name="connsiteX24" fmla="*/ 757833 w 1067945"/>
                  <a:gd name="connsiteY24" fmla="*/ 1345381 h 1586401"/>
                  <a:gd name="connsiteX25" fmla="*/ 799795 w 1067945"/>
                  <a:gd name="connsiteY25" fmla="*/ 1584019 h 1586401"/>
                  <a:gd name="connsiteX26" fmla="*/ 464456 w 1067945"/>
                  <a:gd name="connsiteY26" fmla="*/ 1175960 h 1586401"/>
                  <a:gd name="connsiteX27" fmla="*/ 380801 w 1067945"/>
                  <a:gd name="connsiteY27" fmla="*/ 1011013 h 1586401"/>
                  <a:gd name="connsiteX28" fmla="*/ 367160 w 1067945"/>
                  <a:gd name="connsiteY28" fmla="*/ 993839 h 1586401"/>
                  <a:gd name="connsiteX29" fmla="*/ 286567 w 1067945"/>
                  <a:gd name="connsiteY29" fmla="*/ 877427 h 1586401"/>
                  <a:gd name="connsiteX30" fmla="*/ 277727 w 1067945"/>
                  <a:gd name="connsiteY30" fmla="*/ 862684 h 1586401"/>
                  <a:gd name="connsiteX31" fmla="*/ 273161 w 1067945"/>
                  <a:gd name="connsiteY31" fmla="*/ 861134 h 1586401"/>
                  <a:gd name="connsiteX32" fmla="*/ 297316 w 1067945"/>
                  <a:gd name="connsiteY32" fmla="*/ 999645 h 1586401"/>
                  <a:gd name="connsiteX33" fmla="*/ 277445 w 1067945"/>
                  <a:gd name="connsiteY33" fmla="*/ 1328265 h 1586401"/>
                  <a:gd name="connsiteX34" fmla="*/ 76064 w 1067945"/>
                  <a:gd name="connsiteY34" fmla="*/ 839992 h 1586401"/>
                  <a:gd name="connsiteX35" fmla="*/ 43405 w 1067945"/>
                  <a:gd name="connsiteY35" fmla="*/ 652722 h 1586401"/>
                  <a:gd name="connsiteX36" fmla="*/ 29949 w 1067945"/>
                  <a:gd name="connsiteY36" fmla="*/ 625611 h 1586401"/>
                  <a:gd name="connsiteX37" fmla="*/ 1 w 1067945"/>
                  <a:gd name="connsiteY37" fmla="*/ 463376 h 1586401"/>
                  <a:gd name="connsiteX38" fmla="*/ 17134 w 1067945"/>
                  <a:gd name="connsiteY38" fmla="*/ 339434 h 1586401"/>
                  <a:gd name="connsiteX39" fmla="*/ 23569 w 1067945"/>
                  <a:gd name="connsiteY39" fmla="*/ 324795 h 1586401"/>
                  <a:gd name="connsiteX0" fmla="*/ 23567 w 1067943"/>
                  <a:gd name="connsiteY0" fmla="*/ 271817 h 1533423"/>
                  <a:gd name="connsiteX1" fmla="*/ 66095 w 1067943"/>
                  <a:gd name="connsiteY1" fmla="*/ 87051 h 1533423"/>
                  <a:gd name="connsiteX2" fmla="*/ 504691 w 1067943"/>
                  <a:gd name="connsiteY2" fmla="*/ 0 h 1533423"/>
                  <a:gd name="connsiteX3" fmla="*/ 506445 w 1067943"/>
                  <a:gd name="connsiteY3" fmla="*/ 17217 h 1533423"/>
                  <a:gd name="connsiteX4" fmla="*/ 512125 w 1067943"/>
                  <a:gd name="connsiteY4" fmla="*/ 18895 h 1533423"/>
                  <a:gd name="connsiteX5" fmla="*/ 754443 w 1067943"/>
                  <a:gd name="connsiteY5" fmla="*/ 326400 h 1533423"/>
                  <a:gd name="connsiteX6" fmla="*/ 759943 w 1067943"/>
                  <a:gd name="connsiteY6" fmla="*/ 386068 h 1533423"/>
                  <a:gd name="connsiteX7" fmla="*/ 767365 w 1067943"/>
                  <a:gd name="connsiteY7" fmla="*/ 381951 h 1533423"/>
                  <a:gd name="connsiteX8" fmla="*/ 771286 w 1067943"/>
                  <a:gd name="connsiteY8" fmla="*/ 387906 h 1533423"/>
                  <a:gd name="connsiteX9" fmla="*/ 875011 w 1067943"/>
                  <a:gd name="connsiteY9" fmla="*/ 561608 h 1533423"/>
                  <a:gd name="connsiteX10" fmla="*/ 1055132 w 1067943"/>
                  <a:gd name="connsiteY10" fmla="*/ 1055757 h 1533423"/>
                  <a:gd name="connsiteX11" fmla="*/ 1007365 w 1067943"/>
                  <a:gd name="connsiteY11" fmla="*/ 1035568 h 1533423"/>
                  <a:gd name="connsiteX12" fmla="*/ 983957 w 1067943"/>
                  <a:gd name="connsiteY12" fmla="*/ 1012371 h 1533423"/>
                  <a:gd name="connsiteX13" fmla="*/ 1012478 w 1067943"/>
                  <a:gd name="connsiteY13" fmla="*/ 1078512 h 1533423"/>
                  <a:gd name="connsiteX14" fmla="*/ 1054438 w 1067943"/>
                  <a:gd name="connsiteY14" fmla="*/ 1317151 h 1533423"/>
                  <a:gd name="connsiteX15" fmla="*/ 921688 w 1067943"/>
                  <a:gd name="connsiteY15" fmla="*/ 1216785 h 1533423"/>
                  <a:gd name="connsiteX16" fmla="*/ 914744 w 1067943"/>
                  <a:gd name="connsiteY16" fmla="*/ 1207777 h 1533423"/>
                  <a:gd name="connsiteX17" fmla="*/ 913682 w 1067943"/>
                  <a:gd name="connsiteY17" fmla="*/ 1211016 h 1533423"/>
                  <a:gd name="connsiteX18" fmla="*/ 935220 w 1067943"/>
                  <a:gd name="connsiteY18" fmla="*/ 1260964 h 1533423"/>
                  <a:gd name="connsiteX19" fmla="*/ 977181 w 1067943"/>
                  <a:gd name="connsiteY19" fmla="*/ 1499603 h 1533423"/>
                  <a:gd name="connsiteX20" fmla="*/ 796959 w 1067943"/>
                  <a:gd name="connsiteY20" fmla="*/ 1337649 h 1533423"/>
                  <a:gd name="connsiteX21" fmla="*/ 763236 w 1067943"/>
                  <a:gd name="connsiteY21" fmla="*/ 1288951 h 1533423"/>
                  <a:gd name="connsiteX22" fmla="*/ 755783 w 1067943"/>
                  <a:gd name="connsiteY22" fmla="*/ 1287654 h 1533423"/>
                  <a:gd name="connsiteX23" fmla="*/ 757831 w 1067943"/>
                  <a:gd name="connsiteY23" fmla="*/ 1292403 h 1533423"/>
                  <a:gd name="connsiteX24" fmla="*/ 799793 w 1067943"/>
                  <a:gd name="connsiteY24" fmla="*/ 1531041 h 1533423"/>
                  <a:gd name="connsiteX25" fmla="*/ 464454 w 1067943"/>
                  <a:gd name="connsiteY25" fmla="*/ 1122982 h 1533423"/>
                  <a:gd name="connsiteX26" fmla="*/ 380799 w 1067943"/>
                  <a:gd name="connsiteY26" fmla="*/ 958035 h 1533423"/>
                  <a:gd name="connsiteX27" fmla="*/ 367158 w 1067943"/>
                  <a:gd name="connsiteY27" fmla="*/ 940861 h 1533423"/>
                  <a:gd name="connsiteX28" fmla="*/ 286565 w 1067943"/>
                  <a:gd name="connsiteY28" fmla="*/ 824449 h 1533423"/>
                  <a:gd name="connsiteX29" fmla="*/ 277725 w 1067943"/>
                  <a:gd name="connsiteY29" fmla="*/ 809706 h 1533423"/>
                  <a:gd name="connsiteX30" fmla="*/ 273159 w 1067943"/>
                  <a:gd name="connsiteY30" fmla="*/ 808156 h 1533423"/>
                  <a:gd name="connsiteX31" fmla="*/ 297314 w 1067943"/>
                  <a:gd name="connsiteY31" fmla="*/ 946667 h 1533423"/>
                  <a:gd name="connsiteX32" fmla="*/ 277443 w 1067943"/>
                  <a:gd name="connsiteY32" fmla="*/ 1275287 h 1533423"/>
                  <a:gd name="connsiteX33" fmla="*/ 76062 w 1067943"/>
                  <a:gd name="connsiteY33" fmla="*/ 787014 h 1533423"/>
                  <a:gd name="connsiteX34" fmla="*/ 43403 w 1067943"/>
                  <a:gd name="connsiteY34" fmla="*/ 599744 h 1533423"/>
                  <a:gd name="connsiteX35" fmla="*/ 29947 w 1067943"/>
                  <a:gd name="connsiteY35" fmla="*/ 572633 h 1533423"/>
                  <a:gd name="connsiteX36" fmla="*/ -1 w 1067943"/>
                  <a:gd name="connsiteY36" fmla="*/ 410398 h 1533423"/>
                  <a:gd name="connsiteX37" fmla="*/ 17132 w 1067943"/>
                  <a:gd name="connsiteY37" fmla="*/ 286456 h 1533423"/>
                  <a:gd name="connsiteX38" fmla="*/ 23567 w 1067943"/>
                  <a:gd name="connsiteY38" fmla="*/ 271817 h 1533423"/>
                  <a:gd name="connsiteX0" fmla="*/ 23569 w 1067945"/>
                  <a:gd name="connsiteY0" fmla="*/ 514138 h 1775744"/>
                  <a:gd name="connsiteX1" fmla="*/ 66097 w 1067945"/>
                  <a:gd name="connsiteY1" fmla="*/ 329372 h 1775744"/>
                  <a:gd name="connsiteX2" fmla="*/ 504693 w 1067945"/>
                  <a:gd name="connsiteY2" fmla="*/ 242321 h 1775744"/>
                  <a:gd name="connsiteX3" fmla="*/ 506447 w 1067945"/>
                  <a:gd name="connsiteY3" fmla="*/ 259538 h 1775744"/>
                  <a:gd name="connsiteX4" fmla="*/ 453132 w 1067945"/>
                  <a:gd name="connsiteY4" fmla="*/ -1 h 1775744"/>
                  <a:gd name="connsiteX5" fmla="*/ 754445 w 1067945"/>
                  <a:gd name="connsiteY5" fmla="*/ 568721 h 1775744"/>
                  <a:gd name="connsiteX6" fmla="*/ 759945 w 1067945"/>
                  <a:gd name="connsiteY6" fmla="*/ 628389 h 1775744"/>
                  <a:gd name="connsiteX7" fmla="*/ 767367 w 1067945"/>
                  <a:gd name="connsiteY7" fmla="*/ 624272 h 1775744"/>
                  <a:gd name="connsiteX8" fmla="*/ 771288 w 1067945"/>
                  <a:gd name="connsiteY8" fmla="*/ 630227 h 1775744"/>
                  <a:gd name="connsiteX9" fmla="*/ 875013 w 1067945"/>
                  <a:gd name="connsiteY9" fmla="*/ 803929 h 1775744"/>
                  <a:gd name="connsiteX10" fmla="*/ 1055134 w 1067945"/>
                  <a:gd name="connsiteY10" fmla="*/ 1298078 h 1775744"/>
                  <a:gd name="connsiteX11" fmla="*/ 1007367 w 1067945"/>
                  <a:gd name="connsiteY11" fmla="*/ 1277889 h 1775744"/>
                  <a:gd name="connsiteX12" fmla="*/ 983959 w 1067945"/>
                  <a:gd name="connsiteY12" fmla="*/ 1254692 h 1775744"/>
                  <a:gd name="connsiteX13" fmla="*/ 1012480 w 1067945"/>
                  <a:gd name="connsiteY13" fmla="*/ 1320833 h 1775744"/>
                  <a:gd name="connsiteX14" fmla="*/ 1054440 w 1067945"/>
                  <a:gd name="connsiteY14" fmla="*/ 1559472 h 1775744"/>
                  <a:gd name="connsiteX15" fmla="*/ 921690 w 1067945"/>
                  <a:gd name="connsiteY15" fmla="*/ 1459106 h 1775744"/>
                  <a:gd name="connsiteX16" fmla="*/ 914746 w 1067945"/>
                  <a:gd name="connsiteY16" fmla="*/ 1450098 h 1775744"/>
                  <a:gd name="connsiteX17" fmla="*/ 913684 w 1067945"/>
                  <a:gd name="connsiteY17" fmla="*/ 1453337 h 1775744"/>
                  <a:gd name="connsiteX18" fmla="*/ 935222 w 1067945"/>
                  <a:gd name="connsiteY18" fmla="*/ 1503285 h 1775744"/>
                  <a:gd name="connsiteX19" fmla="*/ 977183 w 1067945"/>
                  <a:gd name="connsiteY19" fmla="*/ 1741924 h 1775744"/>
                  <a:gd name="connsiteX20" fmla="*/ 796961 w 1067945"/>
                  <a:gd name="connsiteY20" fmla="*/ 1579970 h 1775744"/>
                  <a:gd name="connsiteX21" fmla="*/ 763238 w 1067945"/>
                  <a:gd name="connsiteY21" fmla="*/ 1531272 h 1775744"/>
                  <a:gd name="connsiteX22" fmla="*/ 755785 w 1067945"/>
                  <a:gd name="connsiteY22" fmla="*/ 1529975 h 1775744"/>
                  <a:gd name="connsiteX23" fmla="*/ 757833 w 1067945"/>
                  <a:gd name="connsiteY23" fmla="*/ 1534724 h 1775744"/>
                  <a:gd name="connsiteX24" fmla="*/ 799795 w 1067945"/>
                  <a:gd name="connsiteY24" fmla="*/ 1773362 h 1775744"/>
                  <a:gd name="connsiteX25" fmla="*/ 464456 w 1067945"/>
                  <a:gd name="connsiteY25" fmla="*/ 1365303 h 1775744"/>
                  <a:gd name="connsiteX26" fmla="*/ 380801 w 1067945"/>
                  <a:gd name="connsiteY26" fmla="*/ 1200356 h 1775744"/>
                  <a:gd name="connsiteX27" fmla="*/ 367160 w 1067945"/>
                  <a:gd name="connsiteY27" fmla="*/ 1183182 h 1775744"/>
                  <a:gd name="connsiteX28" fmla="*/ 286567 w 1067945"/>
                  <a:gd name="connsiteY28" fmla="*/ 1066770 h 1775744"/>
                  <a:gd name="connsiteX29" fmla="*/ 277727 w 1067945"/>
                  <a:gd name="connsiteY29" fmla="*/ 1052027 h 1775744"/>
                  <a:gd name="connsiteX30" fmla="*/ 273161 w 1067945"/>
                  <a:gd name="connsiteY30" fmla="*/ 1050477 h 1775744"/>
                  <a:gd name="connsiteX31" fmla="*/ 297316 w 1067945"/>
                  <a:gd name="connsiteY31" fmla="*/ 1188988 h 1775744"/>
                  <a:gd name="connsiteX32" fmla="*/ 277445 w 1067945"/>
                  <a:gd name="connsiteY32" fmla="*/ 1517608 h 1775744"/>
                  <a:gd name="connsiteX33" fmla="*/ 76064 w 1067945"/>
                  <a:gd name="connsiteY33" fmla="*/ 1029335 h 1775744"/>
                  <a:gd name="connsiteX34" fmla="*/ 43405 w 1067945"/>
                  <a:gd name="connsiteY34" fmla="*/ 842065 h 1775744"/>
                  <a:gd name="connsiteX35" fmla="*/ 29949 w 1067945"/>
                  <a:gd name="connsiteY35" fmla="*/ 814954 h 1775744"/>
                  <a:gd name="connsiteX36" fmla="*/ 1 w 1067945"/>
                  <a:gd name="connsiteY36" fmla="*/ 652719 h 1775744"/>
                  <a:gd name="connsiteX37" fmla="*/ 17134 w 1067945"/>
                  <a:gd name="connsiteY37" fmla="*/ 528777 h 1775744"/>
                  <a:gd name="connsiteX38" fmla="*/ 23569 w 1067945"/>
                  <a:gd name="connsiteY38" fmla="*/ 514138 h 1775744"/>
                  <a:gd name="connsiteX0" fmla="*/ 23567 w 1067943"/>
                  <a:gd name="connsiteY0" fmla="*/ 514138 h 1775744"/>
                  <a:gd name="connsiteX1" fmla="*/ 66095 w 1067943"/>
                  <a:gd name="connsiteY1" fmla="*/ 329372 h 1775744"/>
                  <a:gd name="connsiteX2" fmla="*/ 504691 w 1067943"/>
                  <a:gd name="connsiteY2" fmla="*/ 242321 h 1775744"/>
                  <a:gd name="connsiteX3" fmla="*/ 453130 w 1067943"/>
                  <a:gd name="connsiteY3" fmla="*/ -1 h 1775744"/>
                  <a:gd name="connsiteX4" fmla="*/ 754443 w 1067943"/>
                  <a:gd name="connsiteY4" fmla="*/ 568721 h 1775744"/>
                  <a:gd name="connsiteX5" fmla="*/ 759943 w 1067943"/>
                  <a:gd name="connsiteY5" fmla="*/ 628389 h 1775744"/>
                  <a:gd name="connsiteX6" fmla="*/ 767365 w 1067943"/>
                  <a:gd name="connsiteY6" fmla="*/ 624272 h 1775744"/>
                  <a:gd name="connsiteX7" fmla="*/ 771286 w 1067943"/>
                  <a:gd name="connsiteY7" fmla="*/ 630227 h 1775744"/>
                  <a:gd name="connsiteX8" fmla="*/ 875011 w 1067943"/>
                  <a:gd name="connsiteY8" fmla="*/ 803929 h 1775744"/>
                  <a:gd name="connsiteX9" fmla="*/ 1055132 w 1067943"/>
                  <a:gd name="connsiteY9" fmla="*/ 1298078 h 1775744"/>
                  <a:gd name="connsiteX10" fmla="*/ 1007365 w 1067943"/>
                  <a:gd name="connsiteY10" fmla="*/ 1277889 h 1775744"/>
                  <a:gd name="connsiteX11" fmla="*/ 983957 w 1067943"/>
                  <a:gd name="connsiteY11" fmla="*/ 1254692 h 1775744"/>
                  <a:gd name="connsiteX12" fmla="*/ 1012478 w 1067943"/>
                  <a:gd name="connsiteY12" fmla="*/ 1320833 h 1775744"/>
                  <a:gd name="connsiteX13" fmla="*/ 1054438 w 1067943"/>
                  <a:gd name="connsiteY13" fmla="*/ 1559472 h 1775744"/>
                  <a:gd name="connsiteX14" fmla="*/ 921688 w 1067943"/>
                  <a:gd name="connsiteY14" fmla="*/ 1459106 h 1775744"/>
                  <a:gd name="connsiteX15" fmla="*/ 914744 w 1067943"/>
                  <a:gd name="connsiteY15" fmla="*/ 1450098 h 1775744"/>
                  <a:gd name="connsiteX16" fmla="*/ 913682 w 1067943"/>
                  <a:gd name="connsiteY16" fmla="*/ 1453337 h 1775744"/>
                  <a:gd name="connsiteX17" fmla="*/ 935220 w 1067943"/>
                  <a:gd name="connsiteY17" fmla="*/ 1503285 h 1775744"/>
                  <a:gd name="connsiteX18" fmla="*/ 977181 w 1067943"/>
                  <a:gd name="connsiteY18" fmla="*/ 1741924 h 1775744"/>
                  <a:gd name="connsiteX19" fmla="*/ 796959 w 1067943"/>
                  <a:gd name="connsiteY19" fmla="*/ 1579970 h 1775744"/>
                  <a:gd name="connsiteX20" fmla="*/ 763236 w 1067943"/>
                  <a:gd name="connsiteY20" fmla="*/ 1531272 h 1775744"/>
                  <a:gd name="connsiteX21" fmla="*/ 755783 w 1067943"/>
                  <a:gd name="connsiteY21" fmla="*/ 1529975 h 1775744"/>
                  <a:gd name="connsiteX22" fmla="*/ 757831 w 1067943"/>
                  <a:gd name="connsiteY22" fmla="*/ 1534724 h 1775744"/>
                  <a:gd name="connsiteX23" fmla="*/ 799793 w 1067943"/>
                  <a:gd name="connsiteY23" fmla="*/ 1773362 h 1775744"/>
                  <a:gd name="connsiteX24" fmla="*/ 464454 w 1067943"/>
                  <a:gd name="connsiteY24" fmla="*/ 1365303 h 1775744"/>
                  <a:gd name="connsiteX25" fmla="*/ 380799 w 1067943"/>
                  <a:gd name="connsiteY25" fmla="*/ 1200356 h 1775744"/>
                  <a:gd name="connsiteX26" fmla="*/ 367158 w 1067943"/>
                  <a:gd name="connsiteY26" fmla="*/ 1183182 h 1775744"/>
                  <a:gd name="connsiteX27" fmla="*/ 286565 w 1067943"/>
                  <a:gd name="connsiteY27" fmla="*/ 1066770 h 1775744"/>
                  <a:gd name="connsiteX28" fmla="*/ 277725 w 1067943"/>
                  <a:gd name="connsiteY28" fmla="*/ 1052027 h 1775744"/>
                  <a:gd name="connsiteX29" fmla="*/ 273159 w 1067943"/>
                  <a:gd name="connsiteY29" fmla="*/ 1050477 h 1775744"/>
                  <a:gd name="connsiteX30" fmla="*/ 297314 w 1067943"/>
                  <a:gd name="connsiteY30" fmla="*/ 1188988 h 1775744"/>
                  <a:gd name="connsiteX31" fmla="*/ 277443 w 1067943"/>
                  <a:gd name="connsiteY31" fmla="*/ 1517608 h 1775744"/>
                  <a:gd name="connsiteX32" fmla="*/ 76062 w 1067943"/>
                  <a:gd name="connsiteY32" fmla="*/ 1029335 h 1775744"/>
                  <a:gd name="connsiteX33" fmla="*/ 43403 w 1067943"/>
                  <a:gd name="connsiteY33" fmla="*/ 842065 h 1775744"/>
                  <a:gd name="connsiteX34" fmla="*/ 29947 w 1067943"/>
                  <a:gd name="connsiteY34" fmla="*/ 814954 h 1775744"/>
                  <a:gd name="connsiteX35" fmla="*/ -1 w 1067943"/>
                  <a:gd name="connsiteY35" fmla="*/ 652719 h 1775744"/>
                  <a:gd name="connsiteX36" fmla="*/ 17132 w 1067943"/>
                  <a:gd name="connsiteY36" fmla="*/ 528777 h 1775744"/>
                  <a:gd name="connsiteX37" fmla="*/ 23567 w 1067943"/>
                  <a:gd name="connsiteY37" fmla="*/ 514138 h 1775744"/>
                  <a:gd name="connsiteX0" fmla="*/ 23569 w 1067945"/>
                  <a:gd name="connsiteY0" fmla="*/ 517961 h 1779567"/>
                  <a:gd name="connsiteX1" fmla="*/ 66097 w 1067945"/>
                  <a:gd name="connsiteY1" fmla="*/ 333195 h 1779567"/>
                  <a:gd name="connsiteX2" fmla="*/ 453132 w 1067945"/>
                  <a:gd name="connsiteY2" fmla="*/ 3822 h 1779567"/>
                  <a:gd name="connsiteX3" fmla="*/ 754445 w 1067945"/>
                  <a:gd name="connsiteY3" fmla="*/ 572544 h 1779567"/>
                  <a:gd name="connsiteX4" fmla="*/ 759945 w 1067945"/>
                  <a:gd name="connsiteY4" fmla="*/ 632212 h 1779567"/>
                  <a:gd name="connsiteX5" fmla="*/ 767367 w 1067945"/>
                  <a:gd name="connsiteY5" fmla="*/ 628095 h 1779567"/>
                  <a:gd name="connsiteX6" fmla="*/ 771288 w 1067945"/>
                  <a:gd name="connsiteY6" fmla="*/ 634050 h 1779567"/>
                  <a:gd name="connsiteX7" fmla="*/ 875013 w 1067945"/>
                  <a:gd name="connsiteY7" fmla="*/ 807752 h 1779567"/>
                  <a:gd name="connsiteX8" fmla="*/ 1055134 w 1067945"/>
                  <a:gd name="connsiteY8" fmla="*/ 1301901 h 1779567"/>
                  <a:gd name="connsiteX9" fmla="*/ 1007367 w 1067945"/>
                  <a:gd name="connsiteY9" fmla="*/ 1281712 h 1779567"/>
                  <a:gd name="connsiteX10" fmla="*/ 983959 w 1067945"/>
                  <a:gd name="connsiteY10" fmla="*/ 1258515 h 1779567"/>
                  <a:gd name="connsiteX11" fmla="*/ 1012480 w 1067945"/>
                  <a:gd name="connsiteY11" fmla="*/ 1324656 h 1779567"/>
                  <a:gd name="connsiteX12" fmla="*/ 1054440 w 1067945"/>
                  <a:gd name="connsiteY12" fmla="*/ 1563295 h 1779567"/>
                  <a:gd name="connsiteX13" fmla="*/ 921690 w 1067945"/>
                  <a:gd name="connsiteY13" fmla="*/ 1462929 h 1779567"/>
                  <a:gd name="connsiteX14" fmla="*/ 914746 w 1067945"/>
                  <a:gd name="connsiteY14" fmla="*/ 1453921 h 1779567"/>
                  <a:gd name="connsiteX15" fmla="*/ 913684 w 1067945"/>
                  <a:gd name="connsiteY15" fmla="*/ 1457160 h 1779567"/>
                  <a:gd name="connsiteX16" fmla="*/ 935222 w 1067945"/>
                  <a:gd name="connsiteY16" fmla="*/ 1507108 h 1779567"/>
                  <a:gd name="connsiteX17" fmla="*/ 977183 w 1067945"/>
                  <a:gd name="connsiteY17" fmla="*/ 1745747 h 1779567"/>
                  <a:gd name="connsiteX18" fmla="*/ 796961 w 1067945"/>
                  <a:gd name="connsiteY18" fmla="*/ 1583793 h 1779567"/>
                  <a:gd name="connsiteX19" fmla="*/ 763238 w 1067945"/>
                  <a:gd name="connsiteY19" fmla="*/ 1535095 h 1779567"/>
                  <a:gd name="connsiteX20" fmla="*/ 755785 w 1067945"/>
                  <a:gd name="connsiteY20" fmla="*/ 1533798 h 1779567"/>
                  <a:gd name="connsiteX21" fmla="*/ 757833 w 1067945"/>
                  <a:gd name="connsiteY21" fmla="*/ 1538547 h 1779567"/>
                  <a:gd name="connsiteX22" fmla="*/ 799795 w 1067945"/>
                  <a:gd name="connsiteY22" fmla="*/ 1777185 h 1779567"/>
                  <a:gd name="connsiteX23" fmla="*/ 464456 w 1067945"/>
                  <a:gd name="connsiteY23" fmla="*/ 1369126 h 1779567"/>
                  <a:gd name="connsiteX24" fmla="*/ 380801 w 1067945"/>
                  <a:gd name="connsiteY24" fmla="*/ 1204179 h 1779567"/>
                  <a:gd name="connsiteX25" fmla="*/ 367160 w 1067945"/>
                  <a:gd name="connsiteY25" fmla="*/ 1187005 h 1779567"/>
                  <a:gd name="connsiteX26" fmla="*/ 286567 w 1067945"/>
                  <a:gd name="connsiteY26" fmla="*/ 1070593 h 1779567"/>
                  <a:gd name="connsiteX27" fmla="*/ 277727 w 1067945"/>
                  <a:gd name="connsiteY27" fmla="*/ 1055850 h 1779567"/>
                  <a:gd name="connsiteX28" fmla="*/ 273161 w 1067945"/>
                  <a:gd name="connsiteY28" fmla="*/ 1054300 h 1779567"/>
                  <a:gd name="connsiteX29" fmla="*/ 297316 w 1067945"/>
                  <a:gd name="connsiteY29" fmla="*/ 1192811 h 1779567"/>
                  <a:gd name="connsiteX30" fmla="*/ 277445 w 1067945"/>
                  <a:gd name="connsiteY30" fmla="*/ 1521431 h 1779567"/>
                  <a:gd name="connsiteX31" fmla="*/ 76064 w 1067945"/>
                  <a:gd name="connsiteY31" fmla="*/ 1033158 h 1779567"/>
                  <a:gd name="connsiteX32" fmla="*/ 43405 w 1067945"/>
                  <a:gd name="connsiteY32" fmla="*/ 845888 h 1779567"/>
                  <a:gd name="connsiteX33" fmla="*/ 29949 w 1067945"/>
                  <a:gd name="connsiteY33" fmla="*/ 818777 h 1779567"/>
                  <a:gd name="connsiteX34" fmla="*/ 1 w 1067945"/>
                  <a:gd name="connsiteY34" fmla="*/ 656542 h 1779567"/>
                  <a:gd name="connsiteX35" fmla="*/ 17134 w 1067945"/>
                  <a:gd name="connsiteY35" fmla="*/ 532600 h 1779567"/>
                  <a:gd name="connsiteX36" fmla="*/ 23569 w 1067945"/>
                  <a:gd name="connsiteY36" fmla="*/ 517961 h 1779567"/>
                  <a:gd name="connsiteX0" fmla="*/ 23567 w 1067943"/>
                  <a:gd name="connsiteY0" fmla="*/ 517961 h 1779567"/>
                  <a:gd name="connsiteX1" fmla="*/ 66095 w 1067943"/>
                  <a:gd name="connsiteY1" fmla="*/ 333195 h 1779567"/>
                  <a:gd name="connsiteX2" fmla="*/ 453130 w 1067943"/>
                  <a:gd name="connsiteY2" fmla="*/ 3822 h 1779567"/>
                  <a:gd name="connsiteX3" fmla="*/ 754443 w 1067943"/>
                  <a:gd name="connsiteY3" fmla="*/ 572544 h 1779567"/>
                  <a:gd name="connsiteX4" fmla="*/ 759943 w 1067943"/>
                  <a:gd name="connsiteY4" fmla="*/ 632212 h 1779567"/>
                  <a:gd name="connsiteX5" fmla="*/ 767365 w 1067943"/>
                  <a:gd name="connsiteY5" fmla="*/ 628095 h 1779567"/>
                  <a:gd name="connsiteX6" fmla="*/ 875011 w 1067943"/>
                  <a:gd name="connsiteY6" fmla="*/ 807752 h 1779567"/>
                  <a:gd name="connsiteX7" fmla="*/ 1055132 w 1067943"/>
                  <a:gd name="connsiteY7" fmla="*/ 1301901 h 1779567"/>
                  <a:gd name="connsiteX8" fmla="*/ 1007365 w 1067943"/>
                  <a:gd name="connsiteY8" fmla="*/ 1281712 h 1779567"/>
                  <a:gd name="connsiteX9" fmla="*/ 983957 w 1067943"/>
                  <a:gd name="connsiteY9" fmla="*/ 1258515 h 1779567"/>
                  <a:gd name="connsiteX10" fmla="*/ 1012478 w 1067943"/>
                  <a:gd name="connsiteY10" fmla="*/ 1324656 h 1779567"/>
                  <a:gd name="connsiteX11" fmla="*/ 1054438 w 1067943"/>
                  <a:gd name="connsiteY11" fmla="*/ 1563295 h 1779567"/>
                  <a:gd name="connsiteX12" fmla="*/ 921688 w 1067943"/>
                  <a:gd name="connsiteY12" fmla="*/ 1462929 h 1779567"/>
                  <a:gd name="connsiteX13" fmla="*/ 914744 w 1067943"/>
                  <a:gd name="connsiteY13" fmla="*/ 1453921 h 1779567"/>
                  <a:gd name="connsiteX14" fmla="*/ 913682 w 1067943"/>
                  <a:gd name="connsiteY14" fmla="*/ 1457160 h 1779567"/>
                  <a:gd name="connsiteX15" fmla="*/ 935220 w 1067943"/>
                  <a:gd name="connsiteY15" fmla="*/ 1507108 h 1779567"/>
                  <a:gd name="connsiteX16" fmla="*/ 977181 w 1067943"/>
                  <a:gd name="connsiteY16" fmla="*/ 1745747 h 1779567"/>
                  <a:gd name="connsiteX17" fmla="*/ 796959 w 1067943"/>
                  <a:gd name="connsiteY17" fmla="*/ 1583793 h 1779567"/>
                  <a:gd name="connsiteX18" fmla="*/ 763236 w 1067943"/>
                  <a:gd name="connsiteY18" fmla="*/ 1535095 h 1779567"/>
                  <a:gd name="connsiteX19" fmla="*/ 755783 w 1067943"/>
                  <a:gd name="connsiteY19" fmla="*/ 1533798 h 1779567"/>
                  <a:gd name="connsiteX20" fmla="*/ 757831 w 1067943"/>
                  <a:gd name="connsiteY20" fmla="*/ 1538547 h 1779567"/>
                  <a:gd name="connsiteX21" fmla="*/ 799793 w 1067943"/>
                  <a:gd name="connsiteY21" fmla="*/ 1777185 h 1779567"/>
                  <a:gd name="connsiteX22" fmla="*/ 464454 w 1067943"/>
                  <a:gd name="connsiteY22" fmla="*/ 1369126 h 1779567"/>
                  <a:gd name="connsiteX23" fmla="*/ 380799 w 1067943"/>
                  <a:gd name="connsiteY23" fmla="*/ 1204179 h 1779567"/>
                  <a:gd name="connsiteX24" fmla="*/ 367158 w 1067943"/>
                  <a:gd name="connsiteY24" fmla="*/ 1187005 h 1779567"/>
                  <a:gd name="connsiteX25" fmla="*/ 286565 w 1067943"/>
                  <a:gd name="connsiteY25" fmla="*/ 1070593 h 1779567"/>
                  <a:gd name="connsiteX26" fmla="*/ 277725 w 1067943"/>
                  <a:gd name="connsiteY26" fmla="*/ 1055850 h 1779567"/>
                  <a:gd name="connsiteX27" fmla="*/ 273159 w 1067943"/>
                  <a:gd name="connsiteY27" fmla="*/ 1054300 h 1779567"/>
                  <a:gd name="connsiteX28" fmla="*/ 297314 w 1067943"/>
                  <a:gd name="connsiteY28" fmla="*/ 1192811 h 1779567"/>
                  <a:gd name="connsiteX29" fmla="*/ 277443 w 1067943"/>
                  <a:gd name="connsiteY29" fmla="*/ 1521431 h 1779567"/>
                  <a:gd name="connsiteX30" fmla="*/ 76062 w 1067943"/>
                  <a:gd name="connsiteY30" fmla="*/ 1033158 h 1779567"/>
                  <a:gd name="connsiteX31" fmla="*/ 43403 w 1067943"/>
                  <a:gd name="connsiteY31" fmla="*/ 845888 h 1779567"/>
                  <a:gd name="connsiteX32" fmla="*/ 29947 w 1067943"/>
                  <a:gd name="connsiteY32" fmla="*/ 818777 h 1779567"/>
                  <a:gd name="connsiteX33" fmla="*/ -1 w 1067943"/>
                  <a:gd name="connsiteY33" fmla="*/ 656542 h 1779567"/>
                  <a:gd name="connsiteX34" fmla="*/ 17132 w 1067943"/>
                  <a:gd name="connsiteY34" fmla="*/ 532600 h 1779567"/>
                  <a:gd name="connsiteX35" fmla="*/ 23567 w 1067943"/>
                  <a:gd name="connsiteY35" fmla="*/ 517961 h 1779567"/>
                  <a:gd name="connsiteX0" fmla="*/ 23569 w 1067945"/>
                  <a:gd name="connsiteY0" fmla="*/ 517961 h 1779567"/>
                  <a:gd name="connsiteX1" fmla="*/ 66097 w 1067945"/>
                  <a:gd name="connsiteY1" fmla="*/ 333195 h 1779567"/>
                  <a:gd name="connsiteX2" fmla="*/ 453132 w 1067945"/>
                  <a:gd name="connsiteY2" fmla="*/ 3822 h 1779567"/>
                  <a:gd name="connsiteX3" fmla="*/ 754445 w 1067945"/>
                  <a:gd name="connsiteY3" fmla="*/ 572544 h 1779567"/>
                  <a:gd name="connsiteX4" fmla="*/ 759945 w 1067945"/>
                  <a:gd name="connsiteY4" fmla="*/ 632212 h 1779567"/>
                  <a:gd name="connsiteX5" fmla="*/ 875013 w 1067945"/>
                  <a:gd name="connsiteY5" fmla="*/ 807752 h 1779567"/>
                  <a:gd name="connsiteX6" fmla="*/ 1055134 w 1067945"/>
                  <a:gd name="connsiteY6" fmla="*/ 1301901 h 1779567"/>
                  <a:gd name="connsiteX7" fmla="*/ 1007367 w 1067945"/>
                  <a:gd name="connsiteY7" fmla="*/ 1281712 h 1779567"/>
                  <a:gd name="connsiteX8" fmla="*/ 983959 w 1067945"/>
                  <a:gd name="connsiteY8" fmla="*/ 1258515 h 1779567"/>
                  <a:gd name="connsiteX9" fmla="*/ 1012480 w 1067945"/>
                  <a:gd name="connsiteY9" fmla="*/ 1324656 h 1779567"/>
                  <a:gd name="connsiteX10" fmla="*/ 1054440 w 1067945"/>
                  <a:gd name="connsiteY10" fmla="*/ 1563295 h 1779567"/>
                  <a:gd name="connsiteX11" fmla="*/ 921690 w 1067945"/>
                  <a:gd name="connsiteY11" fmla="*/ 1462929 h 1779567"/>
                  <a:gd name="connsiteX12" fmla="*/ 914746 w 1067945"/>
                  <a:gd name="connsiteY12" fmla="*/ 1453921 h 1779567"/>
                  <a:gd name="connsiteX13" fmla="*/ 913684 w 1067945"/>
                  <a:gd name="connsiteY13" fmla="*/ 1457160 h 1779567"/>
                  <a:gd name="connsiteX14" fmla="*/ 935222 w 1067945"/>
                  <a:gd name="connsiteY14" fmla="*/ 1507108 h 1779567"/>
                  <a:gd name="connsiteX15" fmla="*/ 977183 w 1067945"/>
                  <a:gd name="connsiteY15" fmla="*/ 1745747 h 1779567"/>
                  <a:gd name="connsiteX16" fmla="*/ 796961 w 1067945"/>
                  <a:gd name="connsiteY16" fmla="*/ 1583793 h 1779567"/>
                  <a:gd name="connsiteX17" fmla="*/ 763238 w 1067945"/>
                  <a:gd name="connsiteY17" fmla="*/ 1535095 h 1779567"/>
                  <a:gd name="connsiteX18" fmla="*/ 755785 w 1067945"/>
                  <a:gd name="connsiteY18" fmla="*/ 1533798 h 1779567"/>
                  <a:gd name="connsiteX19" fmla="*/ 757833 w 1067945"/>
                  <a:gd name="connsiteY19" fmla="*/ 1538547 h 1779567"/>
                  <a:gd name="connsiteX20" fmla="*/ 799795 w 1067945"/>
                  <a:gd name="connsiteY20" fmla="*/ 1777185 h 1779567"/>
                  <a:gd name="connsiteX21" fmla="*/ 464456 w 1067945"/>
                  <a:gd name="connsiteY21" fmla="*/ 1369126 h 1779567"/>
                  <a:gd name="connsiteX22" fmla="*/ 380801 w 1067945"/>
                  <a:gd name="connsiteY22" fmla="*/ 1204179 h 1779567"/>
                  <a:gd name="connsiteX23" fmla="*/ 367160 w 1067945"/>
                  <a:gd name="connsiteY23" fmla="*/ 1187005 h 1779567"/>
                  <a:gd name="connsiteX24" fmla="*/ 286567 w 1067945"/>
                  <a:gd name="connsiteY24" fmla="*/ 1070593 h 1779567"/>
                  <a:gd name="connsiteX25" fmla="*/ 277727 w 1067945"/>
                  <a:gd name="connsiteY25" fmla="*/ 1055850 h 1779567"/>
                  <a:gd name="connsiteX26" fmla="*/ 273161 w 1067945"/>
                  <a:gd name="connsiteY26" fmla="*/ 1054300 h 1779567"/>
                  <a:gd name="connsiteX27" fmla="*/ 297316 w 1067945"/>
                  <a:gd name="connsiteY27" fmla="*/ 1192811 h 1779567"/>
                  <a:gd name="connsiteX28" fmla="*/ 277445 w 1067945"/>
                  <a:gd name="connsiteY28" fmla="*/ 1521431 h 1779567"/>
                  <a:gd name="connsiteX29" fmla="*/ 76064 w 1067945"/>
                  <a:gd name="connsiteY29" fmla="*/ 1033158 h 1779567"/>
                  <a:gd name="connsiteX30" fmla="*/ 43405 w 1067945"/>
                  <a:gd name="connsiteY30" fmla="*/ 845888 h 1779567"/>
                  <a:gd name="connsiteX31" fmla="*/ 29949 w 1067945"/>
                  <a:gd name="connsiteY31" fmla="*/ 818777 h 1779567"/>
                  <a:gd name="connsiteX32" fmla="*/ 1 w 1067945"/>
                  <a:gd name="connsiteY32" fmla="*/ 656542 h 1779567"/>
                  <a:gd name="connsiteX33" fmla="*/ 17134 w 1067945"/>
                  <a:gd name="connsiteY33" fmla="*/ 532600 h 1779567"/>
                  <a:gd name="connsiteX34" fmla="*/ 23569 w 1067945"/>
                  <a:gd name="connsiteY34" fmla="*/ 517961 h 1779567"/>
                  <a:gd name="connsiteX0" fmla="*/ 23567 w 1067943"/>
                  <a:gd name="connsiteY0" fmla="*/ 517961 h 1779567"/>
                  <a:gd name="connsiteX1" fmla="*/ 66095 w 1067943"/>
                  <a:gd name="connsiteY1" fmla="*/ 333195 h 1779567"/>
                  <a:gd name="connsiteX2" fmla="*/ 453130 w 1067943"/>
                  <a:gd name="connsiteY2" fmla="*/ 3822 h 1779567"/>
                  <a:gd name="connsiteX3" fmla="*/ 754443 w 1067943"/>
                  <a:gd name="connsiteY3" fmla="*/ 572544 h 1779567"/>
                  <a:gd name="connsiteX4" fmla="*/ 875011 w 1067943"/>
                  <a:gd name="connsiteY4" fmla="*/ 807752 h 1779567"/>
                  <a:gd name="connsiteX5" fmla="*/ 1055132 w 1067943"/>
                  <a:gd name="connsiteY5" fmla="*/ 1301901 h 1779567"/>
                  <a:gd name="connsiteX6" fmla="*/ 1007365 w 1067943"/>
                  <a:gd name="connsiteY6" fmla="*/ 1281712 h 1779567"/>
                  <a:gd name="connsiteX7" fmla="*/ 983957 w 1067943"/>
                  <a:gd name="connsiteY7" fmla="*/ 1258515 h 1779567"/>
                  <a:gd name="connsiteX8" fmla="*/ 1012478 w 1067943"/>
                  <a:gd name="connsiteY8" fmla="*/ 1324656 h 1779567"/>
                  <a:gd name="connsiteX9" fmla="*/ 1054438 w 1067943"/>
                  <a:gd name="connsiteY9" fmla="*/ 1563295 h 1779567"/>
                  <a:gd name="connsiteX10" fmla="*/ 921688 w 1067943"/>
                  <a:gd name="connsiteY10" fmla="*/ 1462929 h 1779567"/>
                  <a:gd name="connsiteX11" fmla="*/ 914744 w 1067943"/>
                  <a:gd name="connsiteY11" fmla="*/ 1453921 h 1779567"/>
                  <a:gd name="connsiteX12" fmla="*/ 913682 w 1067943"/>
                  <a:gd name="connsiteY12" fmla="*/ 1457160 h 1779567"/>
                  <a:gd name="connsiteX13" fmla="*/ 935220 w 1067943"/>
                  <a:gd name="connsiteY13" fmla="*/ 1507108 h 1779567"/>
                  <a:gd name="connsiteX14" fmla="*/ 977181 w 1067943"/>
                  <a:gd name="connsiteY14" fmla="*/ 1745747 h 1779567"/>
                  <a:gd name="connsiteX15" fmla="*/ 796959 w 1067943"/>
                  <a:gd name="connsiteY15" fmla="*/ 1583793 h 1779567"/>
                  <a:gd name="connsiteX16" fmla="*/ 763236 w 1067943"/>
                  <a:gd name="connsiteY16" fmla="*/ 1535095 h 1779567"/>
                  <a:gd name="connsiteX17" fmla="*/ 755783 w 1067943"/>
                  <a:gd name="connsiteY17" fmla="*/ 1533798 h 1779567"/>
                  <a:gd name="connsiteX18" fmla="*/ 757831 w 1067943"/>
                  <a:gd name="connsiteY18" fmla="*/ 1538547 h 1779567"/>
                  <a:gd name="connsiteX19" fmla="*/ 799793 w 1067943"/>
                  <a:gd name="connsiteY19" fmla="*/ 1777185 h 1779567"/>
                  <a:gd name="connsiteX20" fmla="*/ 464454 w 1067943"/>
                  <a:gd name="connsiteY20" fmla="*/ 1369126 h 1779567"/>
                  <a:gd name="connsiteX21" fmla="*/ 380799 w 1067943"/>
                  <a:gd name="connsiteY21" fmla="*/ 1204179 h 1779567"/>
                  <a:gd name="connsiteX22" fmla="*/ 367158 w 1067943"/>
                  <a:gd name="connsiteY22" fmla="*/ 1187005 h 1779567"/>
                  <a:gd name="connsiteX23" fmla="*/ 286565 w 1067943"/>
                  <a:gd name="connsiteY23" fmla="*/ 1070593 h 1779567"/>
                  <a:gd name="connsiteX24" fmla="*/ 277725 w 1067943"/>
                  <a:gd name="connsiteY24" fmla="*/ 1055850 h 1779567"/>
                  <a:gd name="connsiteX25" fmla="*/ 273159 w 1067943"/>
                  <a:gd name="connsiteY25" fmla="*/ 1054300 h 1779567"/>
                  <a:gd name="connsiteX26" fmla="*/ 297314 w 1067943"/>
                  <a:gd name="connsiteY26" fmla="*/ 1192811 h 1779567"/>
                  <a:gd name="connsiteX27" fmla="*/ 277443 w 1067943"/>
                  <a:gd name="connsiteY27" fmla="*/ 1521431 h 1779567"/>
                  <a:gd name="connsiteX28" fmla="*/ 76062 w 1067943"/>
                  <a:gd name="connsiteY28" fmla="*/ 1033158 h 1779567"/>
                  <a:gd name="connsiteX29" fmla="*/ 43403 w 1067943"/>
                  <a:gd name="connsiteY29" fmla="*/ 845888 h 1779567"/>
                  <a:gd name="connsiteX30" fmla="*/ 29947 w 1067943"/>
                  <a:gd name="connsiteY30" fmla="*/ 818777 h 1779567"/>
                  <a:gd name="connsiteX31" fmla="*/ -1 w 1067943"/>
                  <a:gd name="connsiteY31" fmla="*/ 656542 h 1779567"/>
                  <a:gd name="connsiteX32" fmla="*/ 17132 w 1067943"/>
                  <a:gd name="connsiteY32" fmla="*/ 532600 h 1779567"/>
                  <a:gd name="connsiteX33" fmla="*/ 23567 w 1067943"/>
                  <a:gd name="connsiteY33" fmla="*/ 517961 h 1779567"/>
                  <a:gd name="connsiteX0" fmla="*/ 23569 w 1067945"/>
                  <a:gd name="connsiteY0" fmla="*/ 517961 h 1779567"/>
                  <a:gd name="connsiteX1" fmla="*/ 66097 w 1067945"/>
                  <a:gd name="connsiteY1" fmla="*/ 333195 h 1779567"/>
                  <a:gd name="connsiteX2" fmla="*/ 453132 w 1067945"/>
                  <a:gd name="connsiteY2" fmla="*/ 3822 h 1779567"/>
                  <a:gd name="connsiteX3" fmla="*/ 875013 w 1067945"/>
                  <a:gd name="connsiteY3" fmla="*/ 807752 h 1779567"/>
                  <a:gd name="connsiteX4" fmla="*/ 1055134 w 1067945"/>
                  <a:gd name="connsiteY4" fmla="*/ 1301901 h 1779567"/>
                  <a:gd name="connsiteX5" fmla="*/ 1007367 w 1067945"/>
                  <a:gd name="connsiteY5" fmla="*/ 1281712 h 1779567"/>
                  <a:gd name="connsiteX6" fmla="*/ 983959 w 1067945"/>
                  <a:gd name="connsiteY6" fmla="*/ 1258515 h 1779567"/>
                  <a:gd name="connsiteX7" fmla="*/ 1012480 w 1067945"/>
                  <a:gd name="connsiteY7" fmla="*/ 1324656 h 1779567"/>
                  <a:gd name="connsiteX8" fmla="*/ 1054440 w 1067945"/>
                  <a:gd name="connsiteY8" fmla="*/ 1563295 h 1779567"/>
                  <a:gd name="connsiteX9" fmla="*/ 921690 w 1067945"/>
                  <a:gd name="connsiteY9" fmla="*/ 1462929 h 1779567"/>
                  <a:gd name="connsiteX10" fmla="*/ 914746 w 1067945"/>
                  <a:gd name="connsiteY10" fmla="*/ 1453921 h 1779567"/>
                  <a:gd name="connsiteX11" fmla="*/ 913684 w 1067945"/>
                  <a:gd name="connsiteY11" fmla="*/ 1457160 h 1779567"/>
                  <a:gd name="connsiteX12" fmla="*/ 935222 w 1067945"/>
                  <a:gd name="connsiteY12" fmla="*/ 1507108 h 1779567"/>
                  <a:gd name="connsiteX13" fmla="*/ 977183 w 1067945"/>
                  <a:gd name="connsiteY13" fmla="*/ 1745747 h 1779567"/>
                  <a:gd name="connsiteX14" fmla="*/ 796961 w 1067945"/>
                  <a:gd name="connsiteY14" fmla="*/ 1583793 h 1779567"/>
                  <a:gd name="connsiteX15" fmla="*/ 763238 w 1067945"/>
                  <a:gd name="connsiteY15" fmla="*/ 1535095 h 1779567"/>
                  <a:gd name="connsiteX16" fmla="*/ 755785 w 1067945"/>
                  <a:gd name="connsiteY16" fmla="*/ 1533798 h 1779567"/>
                  <a:gd name="connsiteX17" fmla="*/ 757833 w 1067945"/>
                  <a:gd name="connsiteY17" fmla="*/ 1538547 h 1779567"/>
                  <a:gd name="connsiteX18" fmla="*/ 799795 w 1067945"/>
                  <a:gd name="connsiteY18" fmla="*/ 1777185 h 1779567"/>
                  <a:gd name="connsiteX19" fmla="*/ 464456 w 1067945"/>
                  <a:gd name="connsiteY19" fmla="*/ 1369126 h 1779567"/>
                  <a:gd name="connsiteX20" fmla="*/ 380801 w 1067945"/>
                  <a:gd name="connsiteY20" fmla="*/ 1204179 h 1779567"/>
                  <a:gd name="connsiteX21" fmla="*/ 367160 w 1067945"/>
                  <a:gd name="connsiteY21" fmla="*/ 1187005 h 1779567"/>
                  <a:gd name="connsiteX22" fmla="*/ 286567 w 1067945"/>
                  <a:gd name="connsiteY22" fmla="*/ 1070593 h 1779567"/>
                  <a:gd name="connsiteX23" fmla="*/ 277727 w 1067945"/>
                  <a:gd name="connsiteY23" fmla="*/ 1055850 h 1779567"/>
                  <a:gd name="connsiteX24" fmla="*/ 273161 w 1067945"/>
                  <a:gd name="connsiteY24" fmla="*/ 1054300 h 1779567"/>
                  <a:gd name="connsiteX25" fmla="*/ 297316 w 1067945"/>
                  <a:gd name="connsiteY25" fmla="*/ 1192811 h 1779567"/>
                  <a:gd name="connsiteX26" fmla="*/ 277445 w 1067945"/>
                  <a:gd name="connsiteY26" fmla="*/ 1521431 h 1779567"/>
                  <a:gd name="connsiteX27" fmla="*/ 76064 w 1067945"/>
                  <a:gd name="connsiteY27" fmla="*/ 1033158 h 1779567"/>
                  <a:gd name="connsiteX28" fmla="*/ 43405 w 1067945"/>
                  <a:gd name="connsiteY28" fmla="*/ 845888 h 1779567"/>
                  <a:gd name="connsiteX29" fmla="*/ 29949 w 1067945"/>
                  <a:gd name="connsiteY29" fmla="*/ 818777 h 1779567"/>
                  <a:gd name="connsiteX30" fmla="*/ 1 w 1067945"/>
                  <a:gd name="connsiteY30" fmla="*/ 656542 h 1779567"/>
                  <a:gd name="connsiteX31" fmla="*/ 17134 w 1067945"/>
                  <a:gd name="connsiteY31" fmla="*/ 532600 h 1779567"/>
                  <a:gd name="connsiteX32" fmla="*/ 23569 w 1067945"/>
                  <a:gd name="connsiteY32" fmla="*/ 517961 h 1779567"/>
                  <a:gd name="connsiteX0" fmla="*/ 23567 w 1067943"/>
                  <a:gd name="connsiteY0" fmla="*/ 517961 h 1779567"/>
                  <a:gd name="connsiteX1" fmla="*/ 66095 w 1067943"/>
                  <a:gd name="connsiteY1" fmla="*/ 333195 h 1779567"/>
                  <a:gd name="connsiteX2" fmla="*/ 453130 w 1067943"/>
                  <a:gd name="connsiteY2" fmla="*/ 3822 h 1779567"/>
                  <a:gd name="connsiteX3" fmla="*/ 892225 w 1067943"/>
                  <a:gd name="connsiteY3" fmla="*/ 751818 h 1779567"/>
                  <a:gd name="connsiteX4" fmla="*/ 1055132 w 1067943"/>
                  <a:gd name="connsiteY4" fmla="*/ 1301901 h 1779567"/>
                  <a:gd name="connsiteX5" fmla="*/ 1007365 w 1067943"/>
                  <a:gd name="connsiteY5" fmla="*/ 1281712 h 1779567"/>
                  <a:gd name="connsiteX6" fmla="*/ 983957 w 1067943"/>
                  <a:gd name="connsiteY6" fmla="*/ 1258515 h 1779567"/>
                  <a:gd name="connsiteX7" fmla="*/ 1012478 w 1067943"/>
                  <a:gd name="connsiteY7" fmla="*/ 1324656 h 1779567"/>
                  <a:gd name="connsiteX8" fmla="*/ 1054438 w 1067943"/>
                  <a:gd name="connsiteY8" fmla="*/ 1563295 h 1779567"/>
                  <a:gd name="connsiteX9" fmla="*/ 921688 w 1067943"/>
                  <a:gd name="connsiteY9" fmla="*/ 1462929 h 1779567"/>
                  <a:gd name="connsiteX10" fmla="*/ 914744 w 1067943"/>
                  <a:gd name="connsiteY10" fmla="*/ 1453921 h 1779567"/>
                  <a:gd name="connsiteX11" fmla="*/ 913682 w 1067943"/>
                  <a:gd name="connsiteY11" fmla="*/ 1457160 h 1779567"/>
                  <a:gd name="connsiteX12" fmla="*/ 935220 w 1067943"/>
                  <a:gd name="connsiteY12" fmla="*/ 1507108 h 1779567"/>
                  <a:gd name="connsiteX13" fmla="*/ 977181 w 1067943"/>
                  <a:gd name="connsiteY13" fmla="*/ 1745747 h 1779567"/>
                  <a:gd name="connsiteX14" fmla="*/ 796959 w 1067943"/>
                  <a:gd name="connsiteY14" fmla="*/ 1583793 h 1779567"/>
                  <a:gd name="connsiteX15" fmla="*/ 763236 w 1067943"/>
                  <a:gd name="connsiteY15" fmla="*/ 1535095 h 1779567"/>
                  <a:gd name="connsiteX16" fmla="*/ 755783 w 1067943"/>
                  <a:gd name="connsiteY16" fmla="*/ 1533798 h 1779567"/>
                  <a:gd name="connsiteX17" fmla="*/ 757831 w 1067943"/>
                  <a:gd name="connsiteY17" fmla="*/ 1538547 h 1779567"/>
                  <a:gd name="connsiteX18" fmla="*/ 799793 w 1067943"/>
                  <a:gd name="connsiteY18" fmla="*/ 1777185 h 1779567"/>
                  <a:gd name="connsiteX19" fmla="*/ 464454 w 1067943"/>
                  <a:gd name="connsiteY19" fmla="*/ 1369126 h 1779567"/>
                  <a:gd name="connsiteX20" fmla="*/ 380799 w 1067943"/>
                  <a:gd name="connsiteY20" fmla="*/ 1204179 h 1779567"/>
                  <a:gd name="connsiteX21" fmla="*/ 367158 w 1067943"/>
                  <a:gd name="connsiteY21" fmla="*/ 1187005 h 1779567"/>
                  <a:gd name="connsiteX22" fmla="*/ 286565 w 1067943"/>
                  <a:gd name="connsiteY22" fmla="*/ 1070593 h 1779567"/>
                  <a:gd name="connsiteX23" fmla="*/ 277725 w 1067943"/>
                  <a:gd name="connsiteY23" fmla="*/ 1055850 h 1779567"/>
                  <a:gd name="connsiteX24" fmla="*/ 273159 w 1067943"/>
                  <a:gd name="connsiteY24" fmla="*/ 1054300 h 1779567"/>
                  <a:gd name="connsiteX25" fmla="*/ 297314 w 1067943"/>
                  <a:gd name="connsiteY25" fmla="*/ 1192811 h 1779567"/>
                  <a:gd name="connsiteX26" fmla="*/ 277443 w 1067943"/>
                  <a:gd name="connsiteY26" fmla="*/ 1521431 h 1779567"/>
                  <a:gd name="connsiteX27" fmla="*/ 76062 w 1067943"/>
                  <a:gd name="connsiteY27" fmla="*/ 1033158 h 1779567"/>
                  <a:gd name="connsiteX28" fmla="*/ 43403 w 1067943"/>
                  <a:gd name="connsiteY28" fmla="*/ 845888 h 1779567"/>
                  <a:gd name="connsiteX29" fmla="*/ 29947 w 1067943"/>
                  <a:gd name="connsiteY29" fmla="*/ 818777 h 1779567"/>
                  <a:gd name="connsiteX30" fmla="*/ -1 w 1067943"/>
                  <a:gd name="connsiteY30" fmla="*/ 656542 h 1779567"/>
                  <a:gd name="connsiteX31" fmla="*/ 17132 w 1067943"/>
                  <a:gd name="connsiteY31" fmla="*/ 532600 h 1779567"/>
                  <a:gd name="connsiteX32" fmla="*/ 23567 w 1067943"/>
                  <a:gd name="connsiteY32" fmla="*/ 517961 h 1779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67943" h="1779567">
                    <a:moveTo>
                      <a:pt x="23567" y="517961"/>
                    </a:moveTo>
                    <a:cubicBezTo>
                      <a:pt x="31727" y="484727"/>
                      <a:pt x="-5499" y="418885"/>
                      <a:pt x="66095" y="333195"/>
                    </a:cubicBezTo>
                    <a:cubicBezTo>
                      <a:pt x="137689" y="247505"/>
                      <a:pt x="338405" y="-36070"/>
                      <a:pt x="453130" y="3822"/>
                    </a:cubicBezTo>
                    <a:cubicBezTo>
                      <a:pt x="587949" y="82915"/>
                      <a:pt x="791891" y="535472"/>
                      <a:pt x="892225" y="751818"/>
                    </a:cubicBezTo>
                    <a:cubicBezTo>
                      <a:pt x="992559" y="968164"/>
                      <a:pt x="1035942" y="1213585"/>
                      <a:pt x="1055132" y="1301901"/>
                    </a:cubicBezTo>
                    <a:cubicBezTo>
                      <a:pt x="1074322" y="1390217"/>
                      <a:pt x="1028710" y="1299933"/>
                      <a:pt x="1007365" y="1281712"/>
                    </a:cubicBezTo>
                    <a:lnTo>
                      <a:pt x="983957" y="1258515"/>
                    </a:lnTo>
                    <a:lnTo>
                      <a:pt x="1012478" y="1324656"/>
                    </a:lnTo>
                    <a:cubicBezTo>
                      <a:pt x="1064520" y="1453810"/>
                      <a:pt x="1083215" y="1547334"/>
                      <a:pt x="1054438" y="1563295"/>
                    </a:cubicBezTo>
                    <a:cubicBezTo>
                      <a:pt x="1031417" y="1576063"/>
                      <a:pt x="982373" y="1536774"/>
                      <a:pt x="921688" y="1462929"/>
                    </a:cubicBezTo>
                    <a:lnTo>
                      <a:pt x="914744" y="1453921"/>
                    </a:lnTo>
                    <a:lnTo>
                      <a:pt x="913682" y="1457160"/>
                    </a:lnTo>
                    <a:lnTo>
                      <a:pt x="935220" y="1507108"/>
                    </a:lnTo>
                    <a:cubicBezTo>
                      <a:pt x="987263" y="1636262"/>
                      <a:pt x="1005958" y="1729786"/>
                      <a:pt x="977181" y="1745747"/>
                    </a:cubicBezTo>
                    <a:cubicBezTo>
                      <a:pt x="948405" y="1761707"/>
                      <a:pt x="878966" y="1696328"/>
                      <a:pt x="796959" y="1583793"/>
                    </a:cubicBezTo>
                    <a:lnTo>
                      <a:pt x="763236" y="1535095"/>
                    </a:lnTo>
                    <a:lnTo>
                      <a:pt x="755783" y="1533798"/>
                    </a:lnTo>
                    <a:lnTo>
                      <a:pt x="757831" y="1538547"/>
                    </a:lnTo>
                    <a:cubicBezTo>
                      <a:pt x="809874" y="1667701"/>
                      <a:pt x="828569" y="1761224"/>
                      <a:pt x="799793" y="1777185"/>
                    </a:cubicBezTo>
                    <a:cubicBezTo>
                      <a:pt x="753749" y="1802722"/>
                      <a:pt x="603613" y="1620028"/>
                      <a:pt x="464454" y="1369126"/>
                    </a:cubicBezTo>
                    <a:lnTo>
                      <a:pt x="380799" y="1204179"/>
                    </a:lnTo>
                    <a:lnTo>
                      <a:pt x="367158" y="1187005"/>
                    </a:lnTo>
                    <a:cubicBezTo>
                      <a:pt x="340013" y="1150371"/>
                      <a:pt x="313049" y="1111475"/>
                      <a:pt x="286565" y="1070593"/>
                    </a:cubicBezTo>
                    <a:lnTo>
                      <a:pt x="277725" y="1055850"/>
                    </a:lnTo>
                    <a:lnTo>
                      <a:pt x="273159" y="1054300"/>
                    </a:lnTo>
                    <a:lnTo>
                      <a:pt x="297314" y="1192811"/>
                    </a:lnTo>
                    <a:cubicBezTo>
                      <a:pt x="321971" y="1378195"/>
                      <a:pt x="316066" y="1513211"/>
                      <a:pt x="277443" y="1521431"/>
                    </a:cubicBezTo>
                    <a:cubicBezTo>
                      <a:pt x="225946" y="1532391"/>
                      <a:pt x="135784" y="1313783"/>
                      <a:pt x="76062" y="1033158"/>
                    </a:cubicBezTo>
                    <a:lnTo>
                      <a:pt x="43403" y="845888"/>
                    </a:lnTo>
                    <a:lnTo>
                      <a:pt x="29947" y="818777"/>
                    </a:lnTo>
                    <a:cubicBezTo>
                      <a:pt x="10663" y="768912"/>
                      <a:pt x="-1" y="714089"/>
                      <a:pt x="-1" y="656542"/>
                    </a:cubicBezTo>
                    <a:cubicBezTo>
                      <a:pt x="-1" y="613381"/>
                      <a:pt x="5997" y="571753"/>
                      <a:pt x="17132" y="532600"/>
                    </a:cubicBezTo>
                    <a:lnTo>
                      <a:pt x="23567" y="517961"/>
                    </a:lnTo>
                    <a:close/>
                  </a:path>
                </a:pathLst>
              </a:custGeom>
              <a:solidFill>
                <a:srgbClr val="F7BF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dirty="0"/>
              </a:p>
            </p:txBody>
          </p:sp>
          <p:sp>
            <p:nvSpPr>
              <p:cNvPr id="292" name="Téglalap 4"/>
              <p:cNvSpPr/>
              <p:nvPr/>
            </p:nvSpPr>
            <p:spPr>
              <a:xfrm rot="5400000">
                <a:off x="1889739" y="4343914"/>
                <a:ext cx="331237" cy="1508970"/>
              </a:xfrm>
              <a:custGeom>
                <a:avLst/>
                <a:gdLst>
                  <a:gd name="connsiteX0" fmla="*/ 0 w 2495043"/>
                  <a:gd name="connsiteY0" fmla="*/ 0 h 4582592"/>
                  <a:gd name="connsiteX1" fmla="*/ 2495043 w 2495043"/>
                  <a:gd name="connsiteY1" fmla="*/ 0 h 4582592"/>
                  <a:gd name="connsiteX2" fmla="*/ 2495043 w 2495043"/>
                  <a:gd name="connsiteY2" fmla="*/ 4582592 h 4582592"/>
                  <a:gd name="connsiteX3" fmla="*/ 0 w 2495043"/>
                  <a:gd name="connsiteY3" fmla="*/ 4582592 h 4582592"/>
                  <a:gd name="connsiteX4" fmla="*/ 0 w 2495043"/>
                  <a:gd name="connsiteY4" fmla="*/ 0 h 4582592"/>
                  <a:gd name="connsiteX0" fmla="*/ 0 w 2495043"/>
                  <a:gd name="connsiteY0" fmla="*/ 154151 h 4736743"/>
                  <a:gd name="connsiteX1" fmla="*/ 2495043 w 2495043"/>
                  <a:gd name="connsiteY1" fmla="*/ 154151 h 4736743"/>
                  <a:gd name="connsiteX2" fmla="*/ 2495043 w 2495043"/>
                  <a:gd name="connsiteY2" fmla="*/ 4736743 h 4736743"/>
                  <a:gd name="connsiteX3" fmla="*/ 0 w 2495043"/>
                  <a:gd name="connsiteY3" fmla="*/ 4736743 h 4736743"/>
                  <a:gd name="connsiteX4" fmla="*/ 0 w 2495043"/>
                  <a:gd name="connsiteY4" fmla="*/ 154151 h 4736743"/>
                  <a:gd name="connsiteX0" fmla="*/ 0 w 2495043"/>
                  <a:gd name="connsiteY0" fmla="*/ 242718 h 4825310"/>
                  <a:gd name="connsiteX1" fmla="*/ 2495043 w 2495043"/>
                  <a:gd name="connsiteY1" fmla="*/ 242718 h 4825310"/>
                  <a:gd name="connsiteX2" fmla="*/ 2495043 w 2495043"/>
                  <a:gd name="connsiteY2" fmla="*/ 4825310 h 4825310"/>
                  <a:gd name="connsiteX3" fmla="*/ 0 w 2495043"/>
                  <a:gd name="connsiteY3" fmla="*/ 4825310 h 4825310"/>
                  <a:gd name="connsiteX4" fmla="*/ 0 w 2495043"/>
                  <a:gd name="connsiteY4" fmla="*/ 242718 h 4825310"/>
                  <a:gd name="connsiteX0" fmla="*/ 175172 w 2670215"/>
                  <a:gd name="connsiteY0" fmla="*/ 242718 h 4825310"/>
                  <a:gd name="connsiteX1" fmla="*/ 2670215 w 2670215"/>
                  <a:gd name="connsiteY1" fmla="*/ 242718 h 4825310"/>
                  <a:gd name="connsiteX2" fmla="*/ 2670215 w 2670215"/>
                  <a:gd name="connsiteY2" fmla="*/ 4825310 h 4825310"/>
                  <a:gd name="connsiteX3" fmla="*/ 175172 w 2670215"/>
                  <a:gd name="connsiteY3" fmla="*/ 4825310 h 4825310"/>
                  <a:gd name="connsiteX4" fmla="*/ 175172 w 2670215"/>
                  <a:gd name="connsiteY4" fmla="*/ 242718 h 4825310"/>
                  <a:gd name="connsiteX0" fmla="*/ 175172 w 2803345"/>
                  <a:gd name="connsiteY0" fmla="*/ 242718 h 4825310"/>
                  <a:gd name="connsiteX1" fmla="*/ 2670215 w 2803345"/>
                  <a:gd name="connsiteY1" fmla="*/ 242718 h 4825310"/>
                  <a:gd name="connsiteX2" fmla="*/ 2670215 w 2803345"/>
                  <a:gd name="connsiteY2" fmla="*/ 4825310 h 4825310"/>
                  <a:gd name="connsiteX3" fmla="*/ 175172 w 2803345"/>
                  <a:gd name="connsiteY3" fmla="*/ 4825310 h 4825310"/>
                  <a:gd name="connsiteX4" fmla="*/ 175172 w 2803345"/>
                  <a:gd name="connsiteY4" fmla="*/ 242718 h 4825310"/>
                  <a:gd name="connsiteX0" fmla="*/ 175172 w 2803345"/>
                  <a:gd name="connsiteY0" fmla="*/ 254253 h 4836845"/>
                  <a:gd name="connsiteX1" fmla="*/ 2670215 w 2803345"/>
                  <a:gd name="connsiteY1" fmla="*/ 254253 h 4836845"/>
                  <a:gd name="connsiteX2" fmla="*/ 2670215 w 2803345"/>
                  <a:gd name="connsiteY2" fmla="*/ 4836845 h 4836845"/>
                  <a:gd name="connsiteX3" fmla="*/ 175172 w 2803345"/>
                  <a:gd name="connsiteY3" fmla="*/ 4836845 h 4836845"/>
                  <a:gd name="connsiteX4" fmla="*/ 175172 w 2803345"/>
                  <a:gd name="connsiteY4" fmla="*/ 254253 h 4836845"/>
                  <a:gd name="connsiteX0" fmla="*/ 175172 w 2803345"/>
                  <a:gd name="connsiteY0" fmla="*/ 303827 h 4886419"/>
                  <a:gd name="connsiteX1" fmla="*/ 2670215 w 2803345"/>
                  <a:gd name="connsiteY1" fmla="*/ 303827 h 4886419"/>
                  <a:gd name="connsiteX2" fmla="*/ 2670215 w 2803345"/>
                  <a:gd name="connsiteY2" fmla="*/ 4886419 h 4886419"/>
                  <a:gd name="connsiteX3" fmla="*/ 175172 w 2803345"/>
                  <a:gd name="connsiteY3" fmla="*/ 4886419 h 4886419"/>
                  <a:gd name="connsiteX4" fmla="*/ 175172 w 2803345"/>
                  <a:gd name="connsiteY4" fmla="*/ 303827 h 4886419"/>
                  <a:gd name="connsiteX0" fmla="*/ 175172 w 2803345"/>
                  <a:gd name="connsiteY0" fmla="*/ 422507 h 5005099"/>
                  <a:gd name="connsiteX1" fmla="*/ 1382464 w 2803345"/>
                  <a:gd name="connsiteY1" fmla="*/ 221565 h 5005099"/>
                  <a:gd name="connsiteX2" fmla="*/ 2670215 w 2803345"/>
                  <a:gd name="connsiteY2" fmla="*/ 422507 h 5005099"/>
                  <a:gd name="connsiteX3" fmla="*/ 2670215 w 2803345"/>
                  <a:gd name="connsiteY3" fmla="*/ 5005099 h 5005099"/>
                  <a:gd name="connsiteX4" fmla="*/ 175172 w 2803345"/>
                  <a:gd name="connsiteY4" fmla="*/ 5005099 h 5005099"/>
                  <a:gd name="connsiteX5" fmla="*/ 175172 w 2803345"/>
                  <a:gd name="connsiteY5" fmla="*/ 422507 h 5005099"/>
                  <a:gd name="connsiteX0" fmla="*/ 175172 w 3595057"/>
                  <a:gd name="connsiteY0" fmla="*/ 588191 h 5170783"/>
                  <a:gd name="connsiteX1" fmla="*/ 1382464 w 3595057"/>
                  <a:gd name="connsiteY1" fmla="*/ 387249 h 5170783"/>
                  <a:gd name="connsiteX2" fmla="*/ 3546192 w 3595057"/>
                  <a:gd name="connsiteY2" fmla="*/ 353314 h 5170783"/>
                  <a:gd name="connsiteX3" fmla="*/ 2670215 w 3595057"/>
                  <a:gd name="connsiteY3" fmla="*/ 5170783 h 5170783"/>
                  <a:gd name="connsiteX4" fmla="*/ 175172 w 3595057"/>
                  <a:gd name="connsiteY4" fmla="*/ 5170783 h 5170783"/>
                  <a:gd name="connsiteX5" fmla="*/ 175172 w 3595057"/>
                  <a:gd name="connsiteY5" fmla="*/ 588191 h 5170783"/>
                  <a:gd name="connsiteX0" fmla="*/ 79327 w 4307802"/>
                  <a:gd name="connsiteY0" fmla="*/ 370090 h 5170783"/>
                  <a:gd name="connsiteX1" fmla="*/ 2095209 w 4307802"/>
                  <a:gd name="connsiteY1" fmla="*/ 387249 h 5170783"/>
                  <a:gd name="connsiteX2" fmla="*/ 4258937 w 4307802"/>
                  <a:gd name="connsiteY2" fmla="*/ 353314 h 5170783"/>
                  <a:gd name="connsiteX3" fmla="*/ 3382960 w 4307802"/>
                  <a:gd name="connsiteY3" fmla="*/ 5170783 h 5170783"/>
                  <a:gd name="connsiteX4" fmla="*/ 887917 w 4307802"/>
                  <a:gd name="connsiteY4" fmla="*/ 5170783 h 5170783"/>
                  <a:gd name="connsiteX5" fmla="*/ 79327 w 4307802"/>
                  <a:gd name="connsiteY5" fmla="*/ 370090 h 5170783"/>
                  <a:gd name="connsiteX0" fmla="*/ 79327 w 4307802"/>
                  <a:gd name="connsiteY0" fmla="*/ 370090 h 5170783"/>
                  <a:gd name="connsiteX1" fmla="*/ 2095209 w 4307802"/>
                  <a:gd name="connsiteY1" fmla="*/ 387249 h 5170783"/>
                  <a:gd name="connsiteX2" fmla="*/ 4258937 w 4307802"/>
                  <a:gd name="connsiteY2" fmla="*/ 353314 h 5170783"/>
                  <a:gd name="connsiteX3" fmla="*/ 3382960 w 4307802"/>
                  <a:gd name="connsiteY3" fmla="*/ 5170783 h 5170783"/>
                  <a:gd name="connsiteX4" fmla="*/ 887917 w 4307802"/>
                  <a:gd name="connsiteY4" fmla="*/ 5170783 h 5170783"/>
                  <a:gd name="connsiteX5" fmla="*/ 79327 w 4307802"/>
                  <a:gd name="connsiteY5" fmla="*/ 370090 h 5170783"/>
                  <a:gd name="connsiteX0" fmla="*/ 79327 w 4307802"/>
                  <a:gd name="connsiteY0" fmla="*/ 146710 h 4947403"/>
                  <a:gd name="connsiteX1" fmla="*/ 2095209 w 4307802"/>
                  <a:gd name="connsiteY1" fmla="*/ 163869 h 4947403"/>
                  <a:gd name="connsiteX2" fmla="*/ 4258937 w 4307802"/>
                  <a:gd name="connsiteY2" fmla="*/ 129934 h 4947403"/>
                  <a:gd name="connsiteX3" fmla="*/ 3382960 w 4307802"/>
                  <a:gd name="connsiteY3" fmla="*/ 4947403 h 4947403"/>
                  <a:gd name="connsiteX4" fmla="*/ 887917 w 4307802"/>
                  <a:gd name="connsiteY4" fmla="*/ 4947403 h 4947403"/>
                  <a:gd name="connsiteX5" fmla="*/ 79327 w 4307802"/>
                  <a:gd name="connsiteY5" fmla="*/ 146710 h 4947403"/>
                  <a:gd name="connsiteX0" fmla="*/ 79327 w 4307802"/>
                  <a:gd name="connsiteY0" fmla="*/ 146710 h 4947403"/>
                  <a:gd name="connsiteX1" fmla="*/ 2095209 w 4307802"/>
                  <a:gd name="connsiteY1" fmla="*/ 163869 h 4947403"/>
                  <a:gd name="connsiteX2" fmla="*/ 4258937 w 4307802"/>
                  <a:gd name="connsiteY2" fmla="*/ 129934 h 4947403"/>
                  <a:gd name="connsiteX3" fmla="*/ 3382960 w 4307802"/>
                  <a:gd name="connsiteY3" fmla="*/ 4947403 h 4947403"/>
                  <a:gd name="connsiteX4" fmla="*/ 887917 w 4307802"/>
                  <a:gd name="connsiteY4" fmla="*/ 4947403 h 4947403"/>
                  <a:gd name="connsiteX5" fmla="*/ 79327 w 4307802"/>
                  <a:gd name="connsiteY5" fmla="*/ 146710 h 4947403"/>
                  <a:gd name="connsiteX0" fmla="*/ 79327 w 4307802"/>
                  <a:gd name="connsiteY0" fmla="*/ 18016 h 4818709"/>
                  <a:gd name="connsiteX1" fmla="*/ 2095209 w 4307802"/>
                  <a:gd name="connsiteY1" fmla="*/ 35175 h 4818709"/>
                  <a:gd name="connsiteX2" fmla="*/ 4258937 w 4307802"/>
                  <a:gd name="connsiteY2" fmla="*/ 1240 h 4818709"/>
                  <a:gd name="connsiteX3" fmla="*/ 3382960 w 4307802"/>
                  <a:gd name="connsiteY3" fmla="*/ 4818709 h 4818709"/>
                  <a:gd name="connsiteX4" fmla="*/ 887917 w 4307802"/>
                  <a:gd name="connsiteY4" fmla="*/ 4818709 h 4818709"/>
                  <a:gd name="connsiteX5" fmla="*/ 79327 w 4307802"/>
                  <a:gd name="connsiteY5" fmla="*/ 18016 h 4818709"/>
                  <a:gd name="connsiteX0" fmla="*/ 72671 w 4435912"/>
                  <a:gd name="connsiteY0" fmla="*/ 0 h 4934909"/>
                  <a:gd name="connsiteX1" fmla="*/ 2223319 w 4435912"/>
                  <a:gd name="connsiteY1" fmla="*/ 151375 h 4934909"/>
                  <a:gd name="connsiteX2" fmla="*/ 4387047 w 4435912"/>
                  <a:gd name="connsiteY2" fmla="*/ 117440 h 4934909"/>
                  <a:gd name="connsiteX3" fmla="*/ 3511070 w 4435912"/>
                  <a:gd name="connsiteY3" fmla="*/ 4934909 h 4934909"/>
                  <a:gd name="connsiteX4" fmla="*/ 1016027 w 4435912"/>
                  <a:gd name="connsiteY4" fmla="*/ 4934909 h 4934909"/>
                  <a:gd name="connsiteX5" fmla="*/ 72671 w 4435912"/>
                  <a:gd name="connsiteY5" fmla="*/ 0 h 4934909"/>
                  <a:gd name="connsiteX0" fmla="*/ 72671 w 4566326"/>
                  <a:gd name="connsiteY0" fmla="*/ 17107 h 4952016"/>
                  <a:gd name="connsiteX1" fmla="*/ 2223319 w 4566326"/>
                  <a:gd name="connsiteY1" fmla="*/ 168482 h 4952016"/>
                  <a:gd name="connsiteX2" fmla="*/ 4521812 w 4566326"/>
                  <a:gd name="connsiteY2" fmla="*/ 331 h 4952016"/>
                  <a:gd name="connsiteX3" fmla="*/ 3511070 w 4566326"/>
                  <a:gd name="connsiteY3" fmla="*/ 4952016 h 4952016"/>
                  <a:gd name="connsiteX4" fmla="*/ 1016027 w 4566326"/>
                  <a:gd name="connsiteY4" fmla="*/ 4952016 h 4952016"/>
                  <a:gd name="connsiteX5" fmla="*/ 72671 w 4566326"/>
                  <a:gd name="connsiteY5" fmla="*/ 17107 h 4952016"/>
                  <a:gd name="connsiteX0" fmla="*/ 72671 w 4566326"/>
                  <a:gd name="connsiteY0" fmla="*/ 17107 h 4952016"/>
                  <a:gd name="connsiteX1" fmla="*/ 2223319 w 4566326"/>
                  <a:gd name="connsiteY1" fmla="*/ 168482 h 4952016"/>
                  <a:gd name="connsiteX2" fmla="*/ 4521812 w 4566326"/>
                  <a:gd name="connsiteY2" fmla="*/ 331 h 4952016"/>
                  <a:gd name="connsiteX3" fmla="*/ 3511070 w 4566326"/>
                  <a:gd name="connsiteY3" fmla="*/ 4952016 h 4952016"/>
                  <a:gd name="connsiteX4" fmla="*/ 1016027 w 4566326"/>
                  <a:gd name="connsiteY4" fmla="*/ 4952016 h 4952016"/>
                  <a:gd name="connsiteX5" fmla="*/ 72671 w 4566326"/>
                  <a:gd name="connsiteY5" fmla="*/ 17107 h 4952016"/>
                  <a:gd name="connsiteX0" fmla="*/ 72671 w 4566326"/>
                  <a:gd name="connsiteY0" fmla="*/ 17107 h 4952016"/>
                  <a:gd name="connsiteX1" fmla="*/ 2223319 w 4566326"/>
                  <a:gd name="connsiteY1" fmla="*/ 168482 h 4952016"/>
                  <a:gd name="connsiteX2" fmla="*/ 4521812 w 4566326"/>
                  <a:gd name="connsiteY2" fmla="*/ 331 h 4952016"/>
                  <a:gd name="connsiteX3" fmla="*/ 3511070 w 4566326"/>
                  <a:gd name="connsiteY3" fmla="*/ 4952016 h 4952016"/>
                  <a:gd name="connsiteX4" fmla="*/ 1016027 w 4566326"/>
                  <a:gd name="connsiteY4" fmla="*/ 4952016 h 4952016"/>
                  <a:gd name="connsiteX5" fmla="*/ 72671 w 4566326"/>
                  <a:gd name="connsiteY5" fmla="*/ 17107 h 4952016"/>
                  <a:gd name="connsiteX0" fmla="*/ 72671 w 4566326"/>
                  <a:gd name="connsiteY0" fmla="*/ 16776 h 4951685"/>
                  <a:gd name="connsiteX1" fmla="*/ 2223319 w 4566326"/>
                  <a:gd name="connsiteY1" fmla="*/ 168151 h 4951685"/>
                  <a:gd name="connsiteX2" fmla="*/ 4521812 w 4566326"/>
                  <a:gd name="connsiteY2" fmla="*/ 0 h 4951685"/>
                  <a:gd name="connsiteX3" fmla="*/ 3511070 w 4566326"/>
                  <a:gd name="connsiteY3" fmla="*/ 4951685 h 4951685"/>
                  <a:gd name="connsiteX4" fmla="*/ 1016027 w 4566326"/>
                  <a:gd name="connsiteY4" fmla="*/ 4951685 h 4951685"/>
                  <a:gd name="connsiteX5" fmla="*/ 72671 w 4566326"/>
                  <a:gd name="connsiteY5" fmla="*/ 16776 h 4951685"/>
                  <a:gd name="connsiteX0" fmla="*/ 72671 w 4566326"/>
                  <a:gd name="connsiteY0" fmla="*/ 626354 h 5561263"/>
                  <a:gd name="connsiteX1" fmla="*/ 4521812 w 4566326"/>
                  <a:gd name="connsiteY1" fmla="*/ 609578 h 5561263"/>
                  <a:gd name="connsiteX2" fmla="*/ 3511070 w 4566326"/>
                  <a:gd name="connsiteY2" fmla="*/ 5561263 h 5561263"/>
                  <a:gd name="connsiteX3" fmla="*/ 1016027 w 4566326"/>
                  <a:gd name="connsiteY3" fmla="*/ 5561263 h 5561263"/>
                  <a:gd name="connsiteX4" fmla="*/ 72671 w 4566326"/>
                  <a:gd name="connsiteY4" fmla="*/ 626354 h 5561263"/>
                  <a:gd name="connsiteX0" fmla="*/ 72671 w 4566326"/>
                  <a:gd name="connsiteY0" fmla="*/ 379016 h 5313925"/>
                  <a:gd name="connsiteX1" fmla="*/ 4521812 w 4566326"/>
                  <a:gd name="connsiteY1" fmla="*/ 362240 h 5313925"/>
                  <a:gd name="connsiteX2" fmla="*/ 3511070 w 4566326"/>
                  <a:gd name="connsiteY2" fmla="*/ 5313925 h 5313925"/>
                  <a:gd name="connsiteX3" fmla="*/ 1016027 w 4566326"/>
                  <a:gd name="connsiteY3" fmla="*/ 5313925 h 5313925"/>
                  <a:gd name="connsiteX4" fmla="*/ 72671 w 4566326"/>
                  <a:gd name="connsiteY4" fmla="*/ 379016 h 5313925"/>
                  <a:gd name="connsiteX0" fmla="*/ 72671 w 4566326"/>
                  <a:gd name="connsiteY0" fmla="*/ 31977 h 4966886"/>
                  <a:gd name="connsiteX1" fmla="*/ 4521812 w 4566326"/>
                  <a:gd name="connsiteY1" fmla="*/ 15201 h 4966886"/>
                  <a:gd name="connsiteX2" fmla="*/ 3511070 w 4566326"/>
                  <a:gd name="connsiteY2" fmla="*/ 4966886 h 4966886"/>
                  <a:gd name="connsiteX3" fmla="*/ 1016027 w 4566326"/>
                  <a:gd name="connsiteY3" fmla="*/ 4966886 h 4966886"/>
                  <a:gd name="connsiteX4" fmla="*/ 72671 w 4566326"/>
                  <a:gd name="connsiteY4" fmla="*/ 31977 h 4966886"/>
                  <a:gd name="connsiteX0" fmla="*/ 72671 w 4566326"/>
                  <a:gd name="connsiteY0" fmla="*/ 361033 h 5295942"/>
                  <a:gd name="connsiteX1" fmla="*/ 2313804 w 4566326"/>
                  <a:gd name="connsiteY1" fmla="*/ 440752 h 5295942"/>
                  <a:gd name="connsiteX2" fmla="*/ 4521812 w 4566326"/>
                  <a:gd name="connsiteY2" fmla="*/ 344257 h 5295942"/>
                  <a:gd name="connsiteX3" fmla="*/ 3511070 w 4566326"/>
                  <a:gd name="connsiteY3" fmla="*/ 5295942 h 5295942"/>
                  <a:gd name="connsiteX4" fmla="*/ 1016027 w 4566326"/>
                  <a:gd name="connsiteY4" fmla="*/ 5295942 h 5295942"/>
                  <a:gd name="connsiteX5" fmla="*/ 72671 w 4566326"/>
                  <a:gd name="connsiteY5" fmla="*/ 361033 h 5295942"/>
                  <a:gd name="connsiteX0" fmla="*/ 72671 w 4566326"/>
                  <a:gd name="connsiteY0" fmla="*/ 347002 h 5281911"/>
                  <a:gd name="connsiteX1" fmla="*/ 2313804 w 4566326"/>
                  <a:gd name="connsiteY1" fmla="*/ 426721 h 5281911"/>
                  <a:gd name="connsiteX2" fmla="*/ 4521812 w 4566326"/>
                  <a:gd name="connsiteY2" fmla="*/ 330226 h 5281911"/>
                  <a:gd name="connsiteX3" fmla="*/ 3511070 w 4566326"/>
                  <a:gd name="connsiteY3" fmla="*/ 5281911 h 5281911"/>
                  <a:gd name="connsiteX4" fmla="*/ 1016027 w 4566326"/>
                  <a:gd name="connsiteY4" fmla="*/ 5281911 h 5281911"/>
                  <a:gd name="connsiteX5" fmla="*/ 72671 w 4566326"/>
                  <a:gd name="connsiteY5" fmla="*/ 347002 h 5281911"/>
                  <a:gd name="connsiteX0" fmla="*/ 72671 w 4566326"/>
                  <a:gd name="connsiteY0" fmla="*/ 16776 h 4951685"/>
                  <a:gd name="connsiteX1" fmla="*/ 2313804 w 4566326"/>
                  <a:gd name="connsiteY1" fmla="*/ 96495 h 4951685"/>
                  <a:gd name="connsiteX2" fmla="*/ 4521812 w 4566326"/>
                  <a:gd name="connsiteY2" fmla="*/ 0 h 4951685"/>
                  <a:gd name="connsiteX3" fmla="*/ 3511070 w 4566326"/>
                  <a:gd name="connsiteY3" fmla="*/ 4951685 h 4951685"/>
                  <a:gd name="connsiteX4" fmla="*/ 1016027 w 4566326"/>
                  <a:gd name="connsiteY4" fmla="*/ 4951685 h 4951685"/>
                  <a:gd name="connsiteX5" fmla="*/ 72671 w 4566326"/>
                  <a:gd name="connsiteY5" fmla="*/ 16776 h 4951685"/>
                  <a:gd name="connsiteX0" fmla="*/ 72671 w 4566326"/>
                  <a:gd name="connsiteY0" fmla="*/ 16776 h 4951685"/>
                  <a:gd name="connsiteX1" fmla="*/ 2476645 w 4566326"/>
                  <a:gd name="connsiteY1" fmla="*/ 197855 h 4951685"/>
                  <a:gd name="connsiteX2" fmla="*/ 4521812 w 4566326"/>
                  <a:gd name="connsiteY2" fmla="*/ 0 h 4951685"/>
                  <a:gd name="connsiteX3" fmla="*/ 3511070 w 4566326"/>
                  <a:gd name="connsiteY3" fmla="*/ 4951685 h 4951685"/>
                  <a:gd name="connsiteX4" fmla="*/ 1016027 w 4566326"/>
                  <a:gd name="connsiteY4" fmla="*/ 4951685 h 4951685"/>
                  <a:gd name="connsiteX5" fmla="*/ 72671 w 4566326"/>
                  <a:gd name="connsiteY5" fmla="*/ 16776 h 4951685"/>
                  <a:gd name="connsiteX0" fmla="*/ 72671 w 4566326"/>
                  <a:gd name="connsiteY0" fmla="*/ 626354 h 5561263"/>
                  <a:gd name="connsiteX1" fmla="*/ 4521812 w 4566326"/>
                  <a:gd name="connsiteY1" fmla="*/ 609578 h 5561263"/>
                  <a:gd name="connsiteX2" fmla="*/ 3511070 w 4566326"/>
                  <a:gd name="connsiteY2" fmla="*/ 5561263 h 5561263"/>
                  <a:gd name="connsiteX3" fmla="*/ 1016027 w 4566326"/>
                  <a:gd name="connsiteY3" fmla="*/ 5561263 h 5561263"/>
                  <a:gd name="connsiteX4" fmla="*/ 72671 w 4566326"/>
                  <a:gd name="connsiteY4" fmla="*/ 626354 h 5561263"/>
                  <a:gd name="connsiteX0" fmla="*/ 72671 w 4566326"/>
                  <a:gd name="connsiteY0" fmla="*/ 442330 h 5377239"/>
                  <a:gd name="connsiteX1" fmla="*/ 4521812 w 4566326"/>
                  <a:gd name="connsiteY1" fmla="*/ 425554 h 5377239"/>
                  <a:gd name="connsiteX2" fmla="*/ 3511070 w 4566326"/>
                  <a:gd name="connsiteY2" fmla="*/ 5377239 h 5377239"/>
                  <a:gd name="connsiteX3" fmla="*/ 1016027 w 4566326"/>
                  <a:gd name="connsiteY3" fmla="*/ 5377239 h 5377239"/>
                  <a:gd name="connsiteX4" fmla="*/ 72671 w 4566326"/>
                  <a:gd name="connsiteY4" fmla="*/ 442330 h 5377239"/>
                  <a:gd name="connsiteX0" fmla="*/ 72671 w 4566326"/>
                  <a:gd name="connsiteY0" fmla="*/ 180991 h 5115900"/>
                  <a:gd name="connsiteX1" fmla="*/ 4521812 w 4566326"/>
                  <a:gd name="connsiteY1" fmla="*/ 164215 h 5115900"/>
                  <a:gd name="connsiteX2" fmla="*/ 3511070 w 4566326"/>
                  <a:gd name="connsiteY2" fmla="*/ 5115900 h 5115900"/>
                  <a:gd name="connsiteX3" fmla="*/ 1016027 w 4566326"/>
                  <a:gd name="connsiteY3" fmla="*/ 5115900 h 5115900"/>
                  <a:gd name="connsiteX4" fmla="*/ 72671 w 4566326"/>
                  <a:gd name="connsiteY4" fmla="*/ 180991 h 511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6326" h="5115900">
                    <a:moveTo>
                      <a:pt x="72671" y="180991"/>
                    </a:moveTo>
                    <a:cubicBezTo>
                      <a:pt x="263079" y="-81535"/>
                      <a:pt x="4999210" y="-32987"/>
                      <a:pt x="4521812" y="164215"/>
                    </a:cubicBezTo>
                    <a:cubicBezTo>
                      <a:pt x="4821356" y="1376436"/>
                      <a:pt x="3511070" y="3588369"/>
                      <a:pt x="3511070" y="5115900"/>
                    </a:cubicBezTo>
                    <a:lnTo>
                      <a:pt x="1016027" y="5115900"/>
                    </a:lnTo>
                    <a:cubicBezTo>
                      <a:pt x="1016027" y="3588369"/>
                      <a:pt x="-321467" y="1235556"/>
                      <a:pt x="72671" y="180991"/>
                    </a:cubicBezTo>
                    <a:close/>
                  </a:path>
                </a:pathLst>
              </a:custGeom>
              <a:solidFill>
                <a:srgbClr val="AC88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3" name="Szabadkézi sokszög 292"/>
              <p:cNvSpPr/>
              <p:nvPr/>
            </p:nvSpPr>
            <p:spPr>
              <a:xfrm rot="20624022" flipV="1">
                <a:off x="878339" y="3036998"/>
                <a:ext cx="1128493" cy="2879404"/>
              </a:xfrm>
              <a:custGeom>
                <a:avLst/>
                <a:gdLst>
                  <a:gd name="connsiteX0" fmla="*/ 150209 w 1310445"/>
                  <a:gd name="connsiteY0" fmla="*/ 1336375 h 1338181"/>
                  <a:gd name="connsiteX1" fmla="*/ 417636 w 1310445"/>
                  <a:gd name="connsiteY1" fmla="*/ 1087294 h 1338181"/>
                  <a:gd name="connsiteX2" fmla="*/ 487599 w 1310445"/>
                  <a:gd name="connsiteY2" fmla="*/ 538999 h 1338181"/>
                  <a:gd name="connsiteX3" fmla="*/ 513675 w 1310445"/>
                  <a:gd name="connsiteY3" fmla="*/ 548152 h 1338181"/>
                  <a:gd name="connsiteX4" fmla="*/ 947381 w 1310445"/>
                  <a:gd name="connsiteY4" fmla="*/ 670880 h 1338181"/>
                  <a:gd name="connsiteX5" fmla="*/ 1300606 w 1310445"/>
                  <a:gd name="connsiteY5" fmla="*/ 648061 h 1338181"/>
                  <a:gd name="connsiteX6" fmla="*/ 1125070 w 1310445"/>
                  <a:gd name="connsiteY6" fmla="*/ 360402 h 1338181"/>
                  <a:gd name="connsiteX7" fmla="*/ 510257 w 1310445"/>
                  <a:gd name="connsiteY7" fmla="*/ 106407 h 1338181"/>
                  <a:gd name="connsiteX8" fmla="*/ 504718 w 1310445"/>
                  <a:gd name="connsiteY8" fmla="*/ 97732 h 1338181"/>
                  <a:gd name="connsiteX9" fmla="*/ 389185 w 1310445"/>
                  <a:gd name="connsiteY9" fmla="*/ 40840 h 1338181"/>
                  <a:gd name="connsiteX10" fmla="*/ 340789 w 1310445"/>
                  <a:gd name="connsiteY10" fmla="*/ 36396 h 1338181"/>
                  <a:gd name="connsiteX11" fmla="*/ 252691 w 1310445"/>
                  <a:gd name="connsiteY11" fmla="*/ 0 h 1338181"/>
                  <a:gd name="connsiteX12" fmla="*/ 113738 w 1310445"/>
                  <a:gd name="connsiteY12" fmla="*/ 90481 h 1338181"/>
                  <a:gd name="connsiteX13" fmla="*/ 105336 w 1310445"/>
                  <a:gd name="connsiteY13" fmla="*/ 110825 h 1338181"/>
                  <a:gd name="connsiteX14" fmla="*/ 74822 w 1310445"/>
                  <a:gd name="connsiteY14" fmla="*/ 144387 h 1338181"/>
                  <a:gd name="connsiteX15" fmla="*/ 7833 w 1310445"/>
                  <a:gd name="connsiteY15" fmla="*/ 1003680 h 1338181"/>
                  <a:gd name="connsiteX16" fmla="*/ 150209 w 1310445"/>
                  <a:gd name="connsiteY16" fmla="*/ 1336375 h 1338181"/>
                  <a:gd name="connsiteX0" fmla="*/ 150209 w 1310445"/>
                  <a:gd name="connsiteY0" fmla="*/ 1336375 h 1338181"/>
                  <a:gd name="connsiteX1" fmla="*/ 417636 w 1310445"/>
                  <a:gd name="connsiteY1" fmla="*/ 1087294 h 1338181"/>
                  <a:gd name="connsiteX2" fmla="*/ 487599 w 1310445"/>
                  <a:gd name="connsiteY2" fmla="*/ 538999 h 1338181"/>
                  <a:gd name="connsiteX3" fmla="*/ 448764 w 1310445"/>
                  <a:gd name="connsiteY3" fmla="*/ 440361 h 1338181"/>
                  <a:gd name="connsiteX4" fmla="*/ 947381 w 1310445"/>
                  <a:gd name="connsiteY4" fmla="*/ 670880 h 1338181"/>
                  <a:gd name="connsiteX5" fmla="*/ 1300606 w 1310445"/>
                  <a:gd name="connsiteY5" fmla="*/ 648061 h 1338181"/>
                  <a:gd name="connsiteX6" fmla="*/ 1125070 w 1310445"/>
                  <a:gd name="connsiteY6" fmla="*/ 360402 h 1338181"/>
                  <a:gd name="connsiteX7" fmla="*/ 510257 w 1310445"/>
                  <a:gd name="connsiteY7" fmla="*/ 106407 h 1338181"/>
                  <a:gd name="connsiteX8" fmla="*/ 504718 w 1310445"/>
                  <a:gd name="connsiteY8" fmla="*/ 97732 h 1338181"/>
                  <a:gd name="connsiteX9" fmla="*/ 389185 w 1310445"/>
                  <a:gd name="connsiteY9" fmla="*/ 40840 h 1338181"/>
                  <a:gd name="connsiteX10" fmla="*/ 340789 w 1310445"/>
                  <a:gd name="connsiteY10" fmla="*/ 36396 h 1338181"/>
                  <a:gd name="connsiteX11" fmla="*/ 252691 w 1310445"/>
                  <a:gd name="connsiteY11" fmla="*/ 0 h 1338181"/>
                  <a:gd name="connsiteX12" fmla="*/ 113738 w 1310445"/>
                  <a:gd name="connsiteY12" fmla="*/ 90481 h 1338181"/>
                  <a:gd name="connsiteX13" fmla="*/ 105336 w 1310445"/>
                  <a:gd name="connsiteY13" fmla="*/ 110825 h 1338181"/>
                  <a:gd name="connsiteX14" fmla="*/ 74822 w 1310445"/>
                  <a:gd name="connsiteY14" fmla="*/ 144387 h 1338181"/>
                  <a:gd name="connsiteX15" fmla="*/ 7833 w 1310445"/>
                  <a:gd name="connsiteY15" fmla="*/ 1003680 h 1338181"/>
                  <a:gd name="connsiteX16" fmla="*/ 150209 w 1310445"/>
                  <a:gd name="connsiteY16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510257 w 1329063"/>
                  <a:gd name="connsiteY7" fmla="*/ 106407 h 1338181"/>
                  <a:gd name="connsiteX8" fmla="*/ 504718 w 1329063"/>
                  <a:gd name="connsiteY8" fmla="*/ 97732 h 1338181"/>
                  <a:gd name="connsiteX9" fmla="*/ 389185 w 1329063"/>
                  <a:gd name="connsiteY9" fmla="*/ 40840 h 1338181"/>
                  <a:gd name="connsiteX10" fmla="*/ 340789 w 1329063"/>
                  <a:gd name="connsiteY10" fmla="*/ 36396 h 1338181"/>
                  <a:gd name="connsiteX11" fmla="*/ 252691 w 1329063"/>
                  <a:gd name="connsiteY11" fmla="*/ 0 h 1338181"/>
                  <a:gd name="connsiteX12" fmla="*/ 113738 w 1329063"/>
                  <a:gd name="connsiteY12" fmla="*/ 90481 h 1338181"/>
                  <a:gd name="connsiteX13" fmla="*/ 105336 w 1329063"/>
                  <a:gd name="connsiteY13" fmla="*/ 110825 h 1338181"/>
                  <a:gd name="connsiteX14" fmla="*/ 74822 w 1329063"/>
                  <a:gd name="connsiteY14" fmla="*/ 144387 h 1338181"/>
                  <a:gd name="connsiteX15" fmla="*/ 7833 w 1329063"/>
                  <a:gd name="connsiteY15" fmla="*/ 1003680 h 1338181"/>
                  <a:gd name="connsiteX16" fmla="*/ 150209 w 1329063"/>
                  <a:gd name="connsiteY16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510257 w 1329063"/>
                  <a:gd name="connsiteY7" fmla="*/ 106407 h 1338181"/>
                  <a:gd name="connsiteX8" fmla="*/ 504718 w 1329063"/>
                  <a:gd name="connsiteY8" fmla="*/ 97732 h 1338181"/>
                  <a:gd name="connsiteX9" fmla="*/ 340789 w 1329063"/>
                  <a:gd name="connsiteY9" fmla="*/ 36396 h 1338181"/>
                  <a:gd name="connsiteX10" fmla="*/ 252691 w 1329063"/>
                  <a:gd name="connsiteY10" fmla="*/ 0 h 1338181"/>
                  <a:gd name="connsiteX11" fmla="*/ 113738 w 1329063"/>
                  <a:gd name="connsiteY11" fmla="*/ 90481 h 1338181"/>
                  <a:gd name="connsiteX12" fmla="*/ 105336 w 1329063"/>
                  <a:gd name="connsiteY12" fmla="*/ 110825 h 1338181"/>
                  <a:gd name="connsiteX13" fmla="*/ 74822 w 1329063"/>
                  <a:gd name="connsiteY13" fmla="*/ 144387 h 1338181"/>
                  <a:gd name="connsiteX14" fmla="*/ 7833 w 1329063"/>
                  <a:gd name="connsiteY14" fmla="*/ 1003680 h 1338181"/>
                  <a:gd name="connsiteX15" fmla="*/ 150209 w 1329063"/>
                  <a:gd name="connsiteY15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510257 w 1329063"/>
                  <a:gd name="connsiteY7" fmla="*/ 106407 h 1338181"/>
                  <a:gd name="connsiteX8" fmla="*/ 504718 w 1329063"/>
                  <a:gd name="connsiteY8" fmla="*/ 97732 h 1338181"/>
                  <a:gd name="connsiteX9" fmla="*/ 252691 w 1329063"/>
                  <a:gd name="connsiteY9" fmla="*/ 0 h 1338181"/>
                  <a:gd name="connsiteX10" fmla="*/ 113738 w 1329063"/>
                  <a:gd name="connsiteY10" fmla="*/ 90481 h 1338181"/>
                  <a:gd name="connsiteX11" fmla="*/ 105336 w 1329063"/>
                  <a:gd name="connsiteY11" fmla="*/ 110825 h 1338181"/>
                  <a:gd name="connsiteX12" fmla="*/ 74822 w 1329063"/>
                  <a:gd name="connsiteY12" fmla="*/ 144387 h 1338181"/>
                  <a:gd name="connsiteX13" fmla="*/ 7833 w 1329063"/>
                  <a:gd name="connsiteY13" fmla="*/ 1003680 h 1338181"/>
                  <a:gd name="connsiteX14" fmla="*/ 150209 w 1329063"/>
                  <a:gd name="connsiteY14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510257 w 1329063"/>
                  <a:gd name="connsiteY7" fmla="*/ 106407 h 1338181"/>
                  <a:gd name="connsiteX8" fmla="*/ 252691 w 1329063"/>
                  <a:gd name="connsiteY8" fmla="*/ 0 h 1338181"/>
                  <a:gd name="connsiteX9" fmla="*/ 113738 w 1329063"/>
                  <a:gd name="connsiteY9" fmla="*/ 90481 h 1338181"/>
                  <a:gd name="connsiteX10" fmla="*/ 105336 w 1329063"/>
                  <a:gd name="connsiteY10" fmla="*/ 110825 h 1338181"/>
                  <a:gd name="connsiteX11" fmla="*/ 74822 w 1329063"/>
                  <a:gd name="connsiteY11" fmla="*/ 144387 h 1338181"/>
                  <a:gd name="connsiteX12" fmla="*/ 7833 w 1329063"/>
                  <a:gd name="connsiteY12" fmla="*/ 1003680 h 1338181"/>
                  <a:gd name="connsiteX13" fmla="*/ 150209 w 1329063"/>
                  <a:gd name="connsiteY13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252691 w 1329063"/>
                  <a:gd name="connsiteY7" fmla="*/ 0 h 1338181"/>
                  <a:gd name="connsiteX8" fmla="*/ 113738 w 1329063"/>
                  <a:gd name="connsiteY8" fmla="*/ 90481 h 1338181"/>
                  <a:gd name="connsiteX9" fmla="*/ 105336 w 1329063"/>
                  <a:gd name="connsiteY9" fmla="*/ 110825 h 1338181"/>
                  <a:gd name="connsiteX10" fmla="*/ 74822 w 1329063"/>
                  <a:gd name="connsiteY10" fmla="*/ 144387 h 1338181"/>
                  <a:gd name="connsiteX11" fmla="*/ 7833 w 1329063"/>
                  <a:gd name="connsiteY11" fmla="*/ 1003680 h 1338181"/>
                  <a:gd name="connsiteX12" fmla="*/ 150209 w 1329063"/>
                  <a:gd name="connsiteY12" fmla="*/ 1336375 h 1338181"/>
                  <a:gd name="connsiteX0" fmla="*/ 150209 w 1329063"/>
                  <a:gd name="connsiteY0" fmla="*/ 1339182 h 1340988"/>
                  <a:gd name="connsiteX1" fmla="*/ 417636 w 1329063"/>
                  <a:gd name="connsiteY1" fmla="*/ 1090101 h 1340988"/>
                  <a:gd name="connsiteX2" fmla="*/ 487599 w 1329063"/>
                  <a:gd name="connsiteY2" fmla="*/ 541806 h 1340988"/>
                  <a:gd name="connsiteX3" fmla="*/ 448764 w 1329063"/>
                  <a:gd name="connsiteY3" fmla="*/ 443168 h 1340988"/>
                  <a:gd name="connsiteX4" fmla="*/ 947381 w 1329063"/>
                  <a:gd name="connsiteY4" fmla="*/ 673687 h 1340988"/>
                  <a:gd name="connsiteX5" fmla="*/ 1300606 w 1329063"/>
                  <a:gd name="connsiteY5" fmla="*/ 650868 h 1340988"/>
                  <a:gd name="connsiteX6" fmla="*/ 1125070 w 1329063"/>
                  <a:gd name="connsiteY6" fmla="*/ 363209 h 1340988"/>
                  <a:gd name="connsiteX7" fmla="*/ 252691 w 1329063"/>
                  <a:gd name="connsiteY7" fmla="*/ 2807 h 1340988"/>
                  <a:gd name="connsiteX8" fmla="*/ 113738 w 1329063"/>
                  <a:gd name="connsiteY8" fmla="*/ 93288 h 1340988"/>
                  <a:gd name="connsiteX9" fmla="*/ 105336 w 1329063"/>
                  <a:gd name="connsiteY9" fmla="*/ 113632 h 1340988"/>
                  <a:gd name="connsiteX10" fmla="*/ 74822 w 1329063"/>
                  <a:gd name="connsiteY10" fmla="*/ 147194 h 1340988"/>
                  <a:gd name="connsiteX11" fmla="*/ 7833 w 1329063"/>
                  <a:gd name="connsiteY11" fmla="*/ 1006487 h 1340988"/>
                  <a:gd name="connsiteX12" fmla="*/ 150209 w 1329063"/>
                  <a:gd name="connsiteY12" fmla="*/ 1339182 h 1340988"/>
                  <a:gd name="connsiteX0" fmla="*/ 150209 w 1329063"/>
                  <a:gd name="connsiteY0" fmla="*/ 1339182 h 1340988"/>
                  <a:gd name="connsiteX1" fmla="*/ 417636 w 1329063"/>
                  <a:gd name="connsiteY1" fmla="*/ 1090101 h 1340988"/>
                  <a:gd name="connsiteX2" fmla="*/ 448764 w 1329063"/>
                  <a:gd name="connsiteY2" fmla="*/ 443168 h 1340988"/>
                  <a:gd name="connsiteX3" fmla="*/ 947381 w 1329063"/>
                  <a:gd name="connsiteY3" fmla="*/ 673687 h 1340988"/>
                  <a:gd name="connsiteX4" fmla="*/ 1300606 w 1329063"/>
                  <a:gd name="connsiteY4" fmla="*/ 650868 h 1340988"/>
                  <a:gd name="connsiteX5" fmla="*/ 1125070 w 1329063"/>
                  <a:gd name="connsiteY5" fmla="*/ 363209 h 1340988"/>
                  <a:gd name="connsiteX6" fmla="*/ 252691 w 1329063"/>
                  <a:gd name="connsiteY6" fmla="*/ 2807 h 1340988"/>
                  <a:gd name="connsiteX7" fmla="*/ 113738 w 1329063"/>
                  <a:gd name="connsiteY7" fmla="*/ 93288 h 1340988"/>
                  <a:gd name="connsiteX8" fmla="*/ 105336 w 1329063"/>
                  <a:gd name="connsiteY8" fmla="*/ 113632 h 1340988"/>
                  <a:gd name="connsiteX9" fmla="*/ 74822 w 1329063"/>
                  <a:gd name="connsiteY9" fmla="*/ 147194 h 1340988"/>
                  <a:gd name="connsiteX10" fmla="*/ 7833 w 1329063"/>
                  <a:gd name="connsiteY10" fmla="*/ 1006487 h 1340988"/>
                  <a:gd name="connsiteX11" fmla="*/ 150209 w 1329063"/>
                  <a:gd name="connsiteY11" fmla="*/ 1339182 h 1340988"/>
                  <a:gd name="connsiteX0" fmla="*/ 150209 w 1329063"/>
                  <a:gd name="connsiteY0" fmla="*/ 1339182 h 1344420"/>
                  <a:gd name="connsiteX1" fmla="*/ 417636 w 1329063"/>
                  <a:gd name="connsiteY1" fmla="*/ 1090101 h 1344420"/>
                  <a:gd name="connsiteX2" fmla="*/ 448764 w 1329063"/>
                  <a:gd name="connsiteY2" fmla="*/ 443168 h 1344420"/>
                  <a:gd name="connsiteX3" fmla="*/ 947381 w 1329063"/>
                  <a:gd name="connsiteY3" fmla="*/ 673687 h 1344420"/>
                  <a:gd name="connsiteX4" fmla="*/ 1300606 w 1329063"/>
                  <a:gd name="connsiteY4" fmla="*/ 650868 h 1344420"/>
                  <a:gd name="connsiteX5" fmla="*/ 1125070 w 1329063"/>
                  <a:gd name="connsiteY5" fmla="*/ 363209 h 1344420"/>
                  <a:gd name="connsiteX6" fmla="*/ 252691 w 1329063"/>
                  <a:gd name="connsiteY6" fmla="*/ 2807 h 1344420"/>
                  <a:gd name="connsiteX7" fmla="*/ 113738 w 1329063"/>
                  <a:gd name="connsiteY7" fmla="*/ 93288 h 1344420"/>
                  <a:gd name="connsiteX8" fmla="*/ 105336 w 1329063"/>
                  <a:gd name="connsiteY8" fmla="*/ 113632 h 1344420"/>
                  <a:gd name="connsiteX9" fmla="*/ 74822 w 1329063"/>
                  <a:gd name="connsiteY9" fmla="*/ 147194 h 1344420"/>
                  <a:gd name="connsiteX10" fmla="*/ 7833 w 1329063"/>
                  <a:gd name="connsiteY10" fmla="*/ 1006487 h 1344420"/>
                  <a:gd name="connsiteX11" fmla="*/ 150209 w 1329063"/>
                  <a:gd name="connsiteY11" fmla="*/ 1339182 h 1344420"/>
                  <a:gd name="connsiteX0" fmla="*/ 150209 w 1329063"/>
                  <a:gd name="connsiteY0" fmla="*/ 1339182 h 1344420"/>
                  <a:gd name="connsiteX1" fmla="*/ 417636 w 1329063"/>
                  <a:gd name="connsiteY1" fmla="*/ 1090101 h 1344420"/>
                  <a:gd name="connsiteX2" fmla="*/ 403413 w 1329063"/>
                  <a:gd name="connsiteY2" fmla="*/ 412590 h 1344420"/>
                  <a:gd name="connsiteX3" fmla="*/ 947381 w 1329063"/>
                  <a:gd name="connsiteY3" fmla="*/ 673687 h 1344420"/>
                  <a:gd name="connsiteX4" fmla="*/ 1300606 w 1329063"/>
                  <a:gd name="connsiteY4" fmla="*/ 650868 h 1344420"/>
                  <a:gd name="connsiteX5" fmla="*/ 1125070 w 1329063"/>
                  <a:gd name="connsiteY5" fmla="*/ 363209 h 1344420"/>
                  <a:gd name="connsiteX6" fmla="*/ 252691 w 1329063"/>
                  <a:gd name="connsiteY6" fmla="*/ 2807 h 1344420"/>
                  <a:gd name="connsiteX7" fmla="*/ 113738 w 1329063"/>
                  <a:gd name="connsiteY7" fmla="*/ 93288 h 1344420"/>
                  <a:gd name="connsiteX8" fmla="*/ 105336 w 1329063"/>
                  <a:gd name="connsiteY8" fmla="*/ 113632 h 1344420"/>
                  <a:gd name="connsiteX9" fmla="*/ 74822 w 1329063"/>
                  <a:gd name="connsiteY9" fmla="*/ 147194 h 1344420"/>
                  <a:gd name="connsiteX10" fmla="*/ 7833 w 1329063"/>
                  <a:gd name="connsiteY10" fmla="*/ 1006487 h 1344420"/>
                  <a:gd name="connsiteX11" fmla="*/ 150209 w 1329063"/>
                  <a:gd name="connsiteY11" fmla="*/ 1339182 h 1344420"/>
                  <a:gd name="connsiteX0" fmla="*/ 150209 w 1329063"/>
                  <a:gd name="connsiteY0" fmla="*/ 1339182 h 1344420"/>
                  <a:gd name="connsiteX1" fmla="*/ 417636 w 1329063"/>
                  <a:gd name="connsiteY1" fmla="*/ 1090101 h 1344420"/>
                  <a:gd name="connsiteX2" fmla="*/ 403413 w 1329063"/>
                  <a:gd name="connsiteY2" fmla="*/ 412590 h 1344420"/>
                  <a:gd name="connsiteX3" fmla="*/ 947381 w 1329063"/>
                  <a:gd name="connsiteY3" fmla="*/ 673687 h 1344420"/>
                  <a:gd name="connsiteX4" fmla="*/ 1300606 w 1329063"/>
                  <a:gd name="connsiteY4" fmla="*/ 650868 h 1344420"/>
                  <a:gd name="connsiteX5" fmla="*/ 1125070 w 1329063"/>
                  <a:gd name="connsiteY5" fmla="*/ 363209 h 1344420"/>
                  <a:gd name="connsiteX6" fmla="*/ 252691 w 1329063"/>
                  <a:gd name="connsiteY6" fmla="*/ 2807 h 1344420"/>
                  <a:gd name="connsiteX7" fmla="*/ 113738 w 1329063"/>
                  <a:gd name="connsiteY7" fmla="*/ 93288 h 1344420"/>
                  <a:gd name="connsiteX8" fmla="*/ 105336 w 1329063"/>
                  <a:gd name="connsiteY8" fmla="*/ 113632 h 1344420"/>
                  <a:gd name="connsiteX9" fmla="*/ 74822 w 1329063"/>
                  <a:gd name="connsiteY9" fmla="*/ 147194 h 1344420"/>
                  <a:gd name="connsiteX10" fmla="*/ 7833 w 1329063"/>
                  <a:gd name="connsiteY10" fmla="*/ 1006487 h 1344420"/>
                  <a:gd name="connsiteX11" fmla="*/ 150209 w 1329063"/>
                  <a:gd name="connsiteY11" fmla="*/ 1339182 h 1344420"/>
                  <a:gd name="connsiteX0" fmla="*/ 150209 w 1291587"/>
                  <a:gd name="connsiteY0" fmla="*/ 1339182 h 1344420"/>
                  <a:gd name="connsiteX1" fmla="*/ 417636 w 1291587"/>
                  <a:gd name="connsiteY1" fmla="*/ 1090101 h 1344420"/>
                  <a:gd name="connsiteX2" fmla="*/ 403413 w 1291587"/>
                  <a:gd name="connsiteY2" fmla="*/ 412590 h 1344420"/>
                  <a:gd name="connsiteX3" fmla="*/ 947381 w 1291587"/>
                  <a:gd name="connsiteY3" fmla="*/ 673687 h 1344420"/>
                  <a:gd name="connsiteX4" fmla="*/ 1253043 w 1291587"/>
                  <a:gd name="connsiteY4" fmla="*/ 606147 h 1344420"/>
                  <a:gd name="connsiteX5" fmla="*/ 1125070 w 1291587"/>
                  <a:gd name="connsiteY5" fmla="*/ 363209 h 1344420"/>
                  <a:gd name="connsiteX6" fmla="*/ 252691 w 1291587"/>
                  <a:gd name="connsiteY6" fmla="*/ 2807 h 1344420"/>
                  <a:gd name="connsiteX7" fmla="*/ 113738 w 1291587"/>
                  <a:gd name="connsiteY7" fmla="*/ 93288 h 1344420"/>
                  <a:gd name="connsiteX8" fmla="*/ 105336 w 1291587"/>
                  <a:gd name="connsiteY8" fmla="*/ 113632 h 1344420"/>
                  <a:gd name="connsiteX9" fmla="*/ 74822 w 1291587"/>
                  <a:gd name="connsiteY9" fmla="*/ 147194 h 1344420"/>
                  <a:gd name="connsiteX10" fmla="*/ 7833 w 1291587"/>
                  <a:gd name="connsiteY10" fmla="*/ 1006487 h 1344420"/>
                  <a:gd name="connsiteX11" fmla="*/ 150209 w 1291587"/>
                  <a:gd name="connsiteY11" fmla="*/ 1339182 h 1344420"/>
                  <a:gd name="connsiteX0" fmla="*/ 150209 w 1291587"/>
                  <a:gd name="connsiteY0" fmla="*/ 1339182 h 1344420"/>
                  <a:gd name="connsiteX1" fmla="*/ 417636 w 1291587"/>
                  <a:gd name="connsiteY1" fmla="*/ 1090101 h 1344420"/>
                  <a:gd name="connsiteX2" fmla="*/ 403413 w 1291587"/>
                  <a:gd name="connsiteY2" fmla="*/ 412590 h 1344420"/>
                  <a:gd name="connsiteX3" fmla="*/ 947381 w 1291587"/>
                  <a:gd name="connsiteY3" fmla="*/ 673687 h 1344420"/>
                  <a:gd name="connsiteX4" fmla="*/ 1253043 w 1291587"/>
                  <a:gd name="connsiteY4" fmla="*/ 606147 h 1344420"/>
                  <a:gd name="connsiteX5" fmla="*/ 1125070 w 1291587"/>
                  <a:gd name="connsiteY5" fmla="*/ 363209 h 1344420"/>
                  <a:gd name="connsiteX6" fmla="*/ 252691 w 1291587"/>
                  <a:gd name="connsiteY6" fmla="*/ 2807 h 1344420"/>
                  <a:gd name="connsiteX7" fmla="*/ 113738 w 1291587"/>
                  <a:gd name="connsiteY7" fmla="*/ 93288 h 1344420"/>
                  <a:gd name="connsiteX8" fmla="*/ 74822 w 1291587"/>
                  <a:gd name="connsiteY8" fmla="*/ 147194 h 1344420"/>
                  <a:gd name="connsiteX9" fmla="*/ 7833 w 1291587"/>
                  <a:gd name="connsiteY9" fmla="*/ 1006487 h 1344420"/>
                  <a:gd name="connsiteX10" fmla="*/ 150209 w 1291587"/>
                  <a:gd name="connsiteY10" fmla="*/ 1339182 h 1344420"/>
                  <a:gd name="connsiteX0" fmla="*/ 144784 w 1286162"/>
                  <a:gd name="connsiteY0" fmla="*/ 1352760 h 1357998"/>
                  <a:gd name="connsiteX1" fmla="*/ 412211 w 1286162"/>
                  <a:gd name="connsiteY1" fmla="*/ 1103679 h 1357998"/>
                  <a:gd name="connsiteX2" fmla="*/ 397988 w 1286162"/>
                  <a:gd name="connsiteY2" fmla="*/ 426168 h 1357998"/>
                  <a:gd name="connsiteX3" fmla="*/ 941956 w 1286162"/>
                  <a:gd name="connsiteY3" fmla="*/ 687265 h 1357998"/>
                  <a:gd name="connsiteX4" fmla="*/ 1247618 w 1286162"/>
                  <a:gd name="connsiteY4" fmla="*/ 619725 h 1357998"/>
                  <a:gd name="connsiteX5" fmla="*/ 1119645 w 1286162"/>
                  <a:gd name="connsiteY5" fmla="*/ 376787 h 1357998"/>
                  <a:gd name="connsiteX6" fmla="*/ 247266 w 1286162"/>
                  <a:gd name="connsiteY6" fmla="*/ 16385 h 1357998"/>
                  <a:gd name="connsiteX7" fmla="*/ 69397 w 1286162"/>
                  <a:gd name="connsiteY7" fmla="*/ 160772 h 1357998"/>
                  <a:gd name="connsiteX8" fmla="*/ 2408 w 1286162"/>
                  <a:gd name="connsiteY8" fmla="*/ 1020065 h 1357998"/>
                  <a:gd name="connsiteX9" fmla="*/ 144784 w 1286162"/>
                  <a:gd name="connsiteY9" fmla="*/ 1352760 h 1357998"/>
                  <a:gd name="connsiteX0" fmla="*/ 144784 w 1286162"/>
                  <a:gd name="connsiteY0" fmla="*/ 1345044 h 1350282"/>
                  <a:gd name="connsiteX1" fmla="*/ 412211 w 1286162"/>
                  <a:gd name="connsiteY1" fmla="*/ 1095963 h 1350282"/>
                  <a:gd name="connsiteX2" fmla="*/ 397988 w 1286162"/>
                  <a:gd name="connsiteY2" fmla="*/ 418452 h 1350282"/>
                  <a:gd name="connsiteX3" fmla="*/ 941956 w 1286162"/>
                  <a:gd name="connsiteY3" fmla="*/ 679549 h 1350282"/>
                  <a:gd name="connsiteX4" fmla="*/ 1247618 w 1286162"/>
                  <a:gd name="connsiteY4" fmla="*/ 612009 h 1350282"/>
                  <a:gd name="connsiteX5" fmla="*/ 1119645 w 1286162"/>
                  <a:gd name="connsiteY5" fmla="*/ 369071 h 1350282"/>
                  <a:gd name="connsiteX6" fmla="*/ 247266 w 1286162"/>
                  <a:gd name="connsiteY6" fmla="*/ 8669 h 1350282"/>
                  <a:gd name="connsiteX7" fmla="*/ 69397 w 1286162"/>
                  <a:gd name="connsiteY7" fmla="*/ 153056 h 1350282"/>
                  <a:gd name="connsiteX8" fmla="*/ 2408 w 1286162"/>
                  <a:gd name="connsiteY8" fmla="*/ 1012349 h 1350282"/>
                  <a:gd name="connsiteX9" fmla="*/ 144784 w 1286162"/>
                  <a:gd name="connsiteY9" fmla="*/ 1345044 h 1350282"/>
                  <a:gd name="connsiteX0" fmla="*/ 144784 w 1286162"/>
                  <a:gd name="connsiteY0" fmla="*/ 1344213 h 1349451"/>
                  <a:gd name="connsiteX1" fmla="*/ 412211 w 1286162"/>
                  <a:gd name="connsiteY1" fmla="*/ 1095132 h 1349451"/>
                  <a:gd name="connsiteX2" fmla="*/ 397988 w 1286162"/>
                  <a:gd name="connsiteY2" fmla="*/ 417621 h 1349451"/>
                  <a:gd name="connsiteX3" fmla="*/ 941956 w 1286162"/>
                  <a:gd name="connsiteY3" fmla="*/ 678718 h 1349451"/>
                  <a:gd name="connsiteX4" fmla="*/ 1247618 w 1286162"/>
                  <a:gd name="connsiteY4" fmla="*/ 611178 h 1349451"/>
                  <a:gd name="connsiteX5" fmla="*/ 1119645 w 1286162"/>
                  <a:gd name="connsiteY5" fmla="*/ 368240 h 1349451"/>
                  <a:gd name="connsiteX6" fmla="*/ 247266 w 1286162"/>
                  <a:gd name="connsiteY6" fmla="*/ 7838 h 1349451"/>
                  <a:gd name="connsiteX7" fmla="*/ 69397 w 1286162"/>
                  <a:gd name="connsiteY7" fmla="*/ 152225 h 1349451"/>
                  <a:gd name="connsiteX8" fmla="*/ 2408 w 1286162"/>
                  <a:gd name="connsiteY8" fmla="*/ 1011518 h 1349451"/>
                  <a:gd name="connsiteX9" fmla="*/ 144784 w 1286162"/>
                  <a:gd name="connsiteY9" fmla="*/ 1344213 h 1349451"/>
                  <a:gd name="connsiteX0" fmla="*/ 144784 w 1286162"/>
                  <a:gd name="connsiteY0" fmla="*/ 1339183 h 1344421"/>
                  <a:gd name="connsiteX1" fmla="*/ 412211 w 1286162"/>
                  <a:gd name="connsiteY1" fmla="*/ 1090102 h 1344421"/>
                  <a:gd name="connsiteX2" fmla="*/ 397988 w 1286162"/>
                  <a:gd name="connsiteY2" fmla="*/ 412591 h 1344421"/>
                  <a:gd name="connsiteX3" fmla="*/ 941956 w 1286162"/>
                  <a:gd name="connsiteY3" fmla="*/ 673688 h 1344421"/>
                  <a:gd name="connsiteX4" fmla="*/ 1247618 w 1286162"/>
                  <a:gd name="connsiteY4" fmla="*/ 606148 h 1344421"/>
                  <a:gd name="connsiteX5" fmla="*/ 1119645 w 1286162"/>
                  <a:gd name="connsiteY5" fmla="*/ 363210 h 1344421"/>
                  <a:gd name="connsiteX6" fmla="*/ 247266 w 1286162"/>
                  <a:gd name="connsiteY6" fmla="*/ 2808 h 1344421"/>
                  <a:gd name="connsiteX7" fmla="*/ 69397 w 1286162"/>
                  <a:gd name="connsiteY7" fmla="*/ 147195 h 1344421"/>
                  <a:gd name="connsiteX8" fmla="*/ 2408 w 1286162"/>
                  <a:gd name="connsiteY8" fmla="*/ 1006488 h 1344421"/>
                  <a:gd name="connsiteX9" fmla="*/ 144784 w 1286162"/>
                  <a:gd name="connsiteY9" fmla="*/ 1339183 h 1344421"/>
                  <a:gd name="connsiteX0" fmla="*/ 144784 w 1264304"/>
                  <a:gd name="connsiteY0" fmla="*/ 1339183 h 1344421"/>
                  <a:gd name="connsiteX1" fmla="*/ 412211 w 1264304"/>
                  <a:gd name="connsiteY1" fmla="*/ 1090102 h 1344421"/>
                  <a:gd name="connsiteX2" fmla="*/ 397988 w 1264304"/>
                  <a:gd name="connsiteY2" fmla="*/ 412591 h 1344421"/>
                  <a:gd name="connsiteX3" fmla="*/ 968070 w 1264304"/>
                  <a:gd name="connsiteY3" fmla="*/ 627586 h 1344421"/>
                  <a:gd name="connsiteX4" fmla="*/ 1247618 w 1264304"/>
                  <a:gd name="connsiteY4" fmla="*/ 606148 h 1344421"/>
                  <a:gd name="connsiteX5" fmla="*/ 1119645 w 1264304"/>
                  <a:gd name="connsiteY5" fmla="*/ 363210 h 1344421"/>
                  <a:gd name="connsiteX6" fmla="*/ 247266 w 1264304"/>
                  <a:gd name="connsiteY6" fmla="*/ 2808 h 1344421"/>
                  <a:gd name="connsiteX7" fmla="*/ 69397 w 1264304"/>
                  <a:gd name="connsiteY7" fmla="*/ 147195 h 1344421"/>
                  <a:gd name="connsiteX8" fmla="*/ 2408 w 1264304"/>
                  <a:gd name="connsiteY8" fmla="*/ 1006488 h 1344421"/>
                  <a:gd name="connsiteX9" fmla="*/ 144784 w 1264304"/>
                  <a:gd name="connsiteY9" fmla="*/ 1339183 h 1344421"/>
                  <a:gd name="connsiteX0" fmla="*/ 144784 w 1264304"/>
                  <a:gd name="connsiteY0" fmla="*/ 1339183 h 1344421"/>
                  <a:gd name="connsiteX1" fmla="*/ 412211 w 1264304"/>
                  <a:gd name="connsiteY1" fmla="*/ 1090102 h 1344421"/>
                  <a:gd name="connsiteX2" fmla="*/ 397988 w 1264304"/>
                  <a:gd name="connsiteY2" fmla="*/ 412591 h 1344421"/>
                  <a:gd name="connsiteX3" fmla="*/ 968070 w 1264304"/>
                  <a:gd name="connsiteY3" fmla="*/ 627586 h 1344421"/>
                  <a:gd name="connsiteX4" fmla="*/ 1247618 w 1264304"/>
                  <a:gd name="connsiteY4" fmla="*/ 606148 h 1344421"/>
                  <a:gd name="connsiteX5" fmla="*/ 1119645 w 1264304"/>
                  <a:gd name="connsiteY5" fmla="*/ 363210 h 1344421"/>
                  <a:gd name="connsiteX6" fmla="*/ 247266 w 1264304"/>
                  <a:gd name="connsiteY6" fmla="*/ 2808 h 1344421"/>
                  <a:gd name="connsiteX7" fmla="*/ 69397 w 1264304"/>
                  <a:gd name="connsiteY7" fmla="*/ 147195 h 1344421"/>
                  <a:gd name="connsiteX8" fmla="*/ 2408 w 1264304"/>
                  <a:gd name="connsiteY8" fmla="*/ 1006488 h 1344421"/>
                  <a:gd name="connsiteX9" fmla="*/ 144784 w 1264304"/>
                  <a:gd name="connsiteY9" fmla="*/ 1339183 h 1344421"/>
                  <a:gd name="connsiteX0" fmla="*/ 144784 w 1264304"/>
                  <a:gd name="connsiteY0" fmla="*/ 1339183 h 1344421"/>
                  <a:gd name="connsiteX1" fmla="*/ 412211 w 1264304"/>
                  <a:gd name="connsiteY1" fmla="*/ 1090102 h 1344421"/>
                  <a:gd name="connsiteX2" fmla="*/ 397988 w 1264304"/>
                  <a:gd name="connsiteY2" fmla="*/ 412591 h 1344421"/>
                  <a:gd name="connsiteX3" fmla="*/ 968070 w 1264304"/>
                  <a:gd name="connsiteY3" fmla="*/ 627586 h 1344421"/>
                  <a:gd name="connsiteX4" fmla="*/ 1247618 w 1264304"/>
                  <a:gd name="connsiteY4" fmla="*/ 606148 h 1344421"/>
                  <a:gd name="connsiteX5" fmla="*/ 1119645 w 1264304"/>
                  <a:gd name="connsiteY5" fmla="*/ 363210 h 1344421"/>
                  <a:gd name="connsiteX6" fmla="*/ 247266 w 1264304"/>
                  <a:gd name="connsiteY6" fmla="*/ 2808 h 1344421"/>
                  <a:gd name="connsiteX7" fmla="*/ 69397 w 1264304"/>
                  <a:gd name="connsiteY7" fmla="*/ 147195 h 1344421"/>
                  <a:gd name="connsiteX8" fmla="*/ 2408 w 1264304"/>
                  <a:gd name="connsiteY8" fmla="*/ 1006488 h 1344421"/>
                  <a:gd name="connsiteX9" fmla="*/ 144784 w 1264304"/>
                  <a:gd name="connsiteY9" fmla="*/ 1339183 h 1344421"/>
                  <a:gd name="connsiteX0" fmla="*/ 144784 w 1252689"/>
                  <a:gd name="connsiteY0" fmla="*/ 1339183 h 1344421"/>
                  <a:gd name="connsiteX1" fmla="*/ 412211 w 1252689"/>
                  <a:gd name="connsiteY1" fmla="*/ 1090102 h 1344421"/>
                  <a:gd name="connsiteX2" fmla="*/ 397988 w 1252689"/>
                  <a:gd name="connsiteY2" fmla="*/ 412591 h 1344421"/>
                  <a:gd name="connsiteX3" fmla="*/ 968070 w 1252689"/>
                  <a:gd name="connsiteY3" fmla="*/ 627586 h 1344421"/>
                  <a:gd name="connsiteX4" fmla="*/ 1124975 w 1252689"/>
                  <a:gd name="connsiteY4" fmla="*/ 671865 h 1344421"/>
                  <a:gd name="connsiteX5" fmla="*/ 1247618 w 1252689"/>
                  <a:gd name="connsiteY5" fmla="*/ 606148 h 1344421"/>
                  <a:gd name="connsiteX6" fmla="*/ 1119645 w 1252689"/>
                  <a:gd name="connsiteY6" fmla="*/ 363210 h 1344421"/>
                  <a:gd name="connsiteX7" fmla="*/ 247266 w 1252689"/>
                  <a:gd name="connsiteY7" fmla="*/ 2808 h 1344421"/>
                  <a:gd name="connsiteX8" fmla="*/ 69397 w 1252689"/>
                  <a:gd name="connsiteY8" fmla="*/ 147195 h 1344421"/>
                  <a:gd name="connsiteX9" fmla="*/ 2408 w 1252689"/>
                  <a:gd name="connsiteY9" fmla="*/ 1006488 h 1344421"/>
                  <a:gd name="connsiteX10" fmla="*/ 144784 w 1252689"/>
                  <a:gd name="connsiteY10" fmla="*/ 1339183 h 1344421"/>
                  <a:gd name="connsiteX0" fmla="*/ 144784 w 1252911"/>
                  <a:gd name="connsiteY0" fmla="*/ 1339183 h 1344421"/>
                  <a:gd name="connsiteX1" fmla="*/ 412211 w 1252911"/>
                  <a:gd name="connsiteY1" fmla="*/ 1090102 h 1344421"/>
                  <a:gd name="connsiteX2" fmla="*/ 397988 w 1252911"/>
                  <a:gd name="connsiteY2" fmla="*/ 412591 h 1344421"/>
                  <a:gd name="connsiteX3" fmla="*/ 968070 w 1252911"/>
                  <a:gd name="connsiteY3" fmla="*/ 627586 h 1344421"/>
                  <a:gd name="connsiteX4" fmla="*/ 1121972 w 1252911"/>
                  <a:gd name="connsiteY4" fmla="*/ 689721 h 1344421"/>
                  <a:gd name="connsiteX5" fmla="*/ 1247618 w 1252911"/>
                  <a:gd name="connsiteY5" fmla="*/ 606148 h 1344421"/>
                  <a:gd name="connsiteX6" fmla="*/ 1119645 w 1252911"/>
                  <a:gd name="connsiteY6" fmla="*/ 363210 h 1344421"/>
                  <a:gd name="connsiteX7" fmla="*/ 247266 w 1252911"/>
                  <a:gd name="connsiteY7" fmla="*/ 2808 h 1344421"/>
                  <a:gd name="connsiteX8" fmla="*/ 69397 w 1252911"/>
                  <a:gd name="connsiteY8" fmla="*/ 147195 h 1344421"/>
                  <a:gd name="connsiteX9" fmla="*/ 2408 w 1252911"/>
                  <a:gd name="connsiteY9" fmla="*/ 1006488 h 1344421"/>
                  <a:gd name="connsiteX10" fmla="*/ 144784 w 1252911"/>
                  <a:gd name="connsiteY10" fmla="*/ 1339183 h 1344421"/>
                  <a:gd name="connsiteX0" fmla="*/ 144784 w 1256868"/>
                  <a:gd name="connsiteY0" fmla="*/ 1339183 h 1344421"/>
                  <a:gd name="connsiteX1" fmla="*/ 412211 w 1256868"/>
                  <a:gd name="connsiteY1" fmla="*/ 1090102 h 1344421"/>
                  <a:gd name="connsiteX2" fmla="*/ 397988 w 1256868"/>
                  <a:gd name="connsiteY2" fmla="*/ 412591 h 1344421"/>
                  <a:gd name="connsiteX3" fmla="*/ 968070 w 1256868"/>
                  <a:gd name="connsiteY3" fmla="*/ 627586 h 1344421"/>
                  <a:gd name="connsiteX4" fmla="*/ 1121972 w 1256868"/>
                  <a:gd name="connsiteY4" fmla="*/ 689721 h 1344421"/>
                  <a:gd name="connsiteX5" fmla="*/ 1247618 w 1256868"/>
                  <a:gd name="connsiteY5" fmla="*/ 606148 h 1344421"/>
                  <a:gd name="connsiteX6" fmla="*/ 1233183 w 1256868"/>
                  <a:gd name="connsiteY6" fmla="*/ 465136 h 1344421"/>
                  <a:gd name="connsiteX7" fmla="*/ 1119645 w 1256868"/>
                  <a:gd name="connsiteY7" fmla="*/ 363210 h 1344421"/>
                  <a:gd name="connsiteX8" fmla="*/ 247266 w 1256868"/>
                  <a:gd name="connsiteY8" fmla="*/ 2808 h 1344421"/>
                  <a:gd name="connsiteX9" fmla="*/ 69397 w 1256868"/>
                  <a:gd name="connsiteY9" fmla="*/ 147195 h 1344421"/>
                  <a:gd name="connsiteX10" fmla="*/ 2408 w 1256868"/>
                  <a:gd name="connsiteY10" fmla="*/ 1006488 h 1344421"/>
                  <a:gd name="connsiteX11" fmla="*/ 144784 w 1256868"/>
                  <a:gd name="connsiteY11" fmla="*/ 1339183 h 1344421"/>
                  <a:gd name="connsiteX0" fmla="*/ 144784 w 1275996"/>
                  <a:gd name="connsiteY0" fmla="*/ 1339183 h 1344421"/>
                  <a:gd name="connsiteX1" fmla="*/ 412211 w 1275996"/>
                  <a:gd name="connsiteY1" fmla="*/ 1090102 h 1344421"/>
                  <a:gd name="connsiteX2" fmla="*/ 397988 w 1275996"/>
                  <a:gd name="connsiteY2" fmla="*/ 412591 h 1344421"/>
                  <a:gd name="connsiteX3" fmla="*/ 968070 w 1275996"/>
                  <a:gd name="connsiteY3" fmla="*/ 627586 h 1344421"/>
                  <a:gd name="connsiteX4" fmla="*/ 1121972 w 1275996"/>
                  <a:gd name="connsiteY4" fmla="*/ 689721 h 1344421"/>
                  <a:gd name="connsiteX5" fmla="*/ 1247618 w 1275996"/>
                  <a:gd name="connsiteY5" fmla="*/ 606148 h 1344421"/>
                  <a:gd name="connsiteX6" fmla="*/ 1265933 w 1275996"/>
                  <a:gd name="connsiteY6" fmla="*/ 461463 h 1344421"/>
                  <a:gd name="connsiteX7" fmla="*/ 1119645 w 1275996"/>
                  <a:gd name="connsiteY7" fmla="*/ 363210 h 1344421"/>
                  <a:gd name="connsiteX8" fmla="*/ 247266 w 1275996"/>
                  <a:gd name="connsiteY8" fmla="*/ 2808 h 1344421"/>
                  <a:gd name="connsiteX9" fmla="*/ 69397 w 1275996"/>
                  <a:gd name="connsiteY9" fmla="*/ 147195 h 1344421"/>
                  <a:gd name="connsiteX10" fmla="*/ 2408 w 1275996"/>
                  <a:gd name="connsiteY10" fmla="*/ 1006488 h 1344421"/>
                  <a:gd name="connsiteX11" fmla="*/ 144784 w 1275996"/>
                  <a:gd name="connsiteY11" fmla="*/ 1339183 h 1344421"/>
                  <a:gd name="connsiteX0" fmla="*/ 144784 w 1270298"/>
                  <a:gd name="connsiteY0" fmla="*/ 1339183 h 1344421"/>
                  <a:gd name="connsiteX1" fmla="*/ 412211 w 1270298"/>
                  <a:gd name="connsiteY1" fmla="*/ 1090102 h 1344421"/>
                  <a:gd name="connsiteX2" fmla="*/ 397988 w 1270298"/>
                  <a:gd name="connsiteY2" fmla="*/ 412591 h 1344421"/>
                  <a:gd name="connsiteX3" fmla="*/ 968070 w 1270298"/>
                  <a:gd name="connsiteY3" fmla="*/ 627586 h 1344421"/>
                  <a:gd name="connsiteX4" fmla="*/ 1121972 w 1270298"/>
                  <a:gd name="connsiteY4" fmla="*/ 689721 h 1344421"/>
                  <a:gd name="connsiteX5" fmla="*/ 1200765 w 1270298"/>
                  <a:gd name="connsiteY5" fmla="*/ 584498 h 1344421"/>
                  <a:gd name="connsiteX6" fmla="*/ 1265933 w 1270298"/>
                  <a:gd name="connsiteY6" fmla="*/ 461463 h 1344421"/>
                  <a:gd name="connsiteX7" fmla="*/ 1119645 w 1270298"/>
                  <a:gd name="connsiteY7" fmla="*/ 363210 h 1344421"/>
                  <a:gd name="connsiteX8" fmla="*/ 247266 w 1270298"/>
                  <a:gd name="connsiteY8" fmla="*/ 2808 h 1344421"/>
                  <a:gd name="connsiteX9" fmla="*/ 69397 w 1270298"/>
                  <a:gd name="connsiteY9" fmla="*/ 147195 h 1344421"/>
                  <a:gd name="connsiteX10" fmla="*/ 2408 w 1270298"/>
                  <a:gd name="connsiteY10" fmla="*/ 1006488 h 1344421"/>
                  <a:gd name="connsiteX11" fmla="*/ 144784 w 1270298"/>
                  <a:gd name="connsiteY11" fmla="*/ 1339183 h 1344421"/>
                  <a:gd name="connsiteX0" fmla="*/ 144784 w 1270298"/>
                  <a:gd name="connsiteY0" fmla="*/ 1339183 h 1339201"/>
                  <a:gd name="connsiteX1" fmla="*/ 662071 w 1270298"/>
                  <a:gd name="connsiteY1" fmla="*/ 1013808 h 1339201"/>
                  <a:gd name="connsiteX2" fmla="*/ 397988 w 1270298"/>
                  <a:gd name="connsiteY2" fmla="*/ 412591 h 1339201"/>
                  <a:gd name="connsiteX3" fmla="*/ 968070 w 1270298"/>
                  <a:gd name="connsiteY3" fmla="*/ 627586 h 1339201"/>
                  <a:gd name="connsiteX4" fmla="*/ 1121972 w 1270298"/>
                  <a:gd name="connsiteY4" fmla="*/ 689721 h 1339201"/>
                  <a:gd name="connsiteX5" fmla="*/ 1200765 w 1270298"/>
                  <a:gd name="connsiteY5" fmla="*/ 584498 h 1339201"/>
                  <a:gd name="connsiteX6" fmla="*/ 1265933 w 1270298"/>
                  <a:gd name="connsiteY6" fmla="*/ 461463 h 1339201"/>
                  <a:gd name="connsiteX7" fmla="*/ 1119645 w 1270298"/>
                  <a:gd name="connsiteY7" fmla="*/ 363210 h 1339201"/>
                  <a:gd name="connsiteX8" fmla="*/ 247266 w 1270298"/>
                  <a:gd name="connsiteY8" fmla="*/ 2808 h 1339201"/>
                  <a:gd name="connsiteX9" fmla="*/ 69397 w 1270298"/>
                  <a:gd name="connsiteY9" fmla="*/ 147195 h 1339201"/>
                  <a:gd name="connsiteX10" fmla="*/ 2408 w 1270298"/>
                  <a:gd name="connsiteY10" fmla="*/ 1006488 h 1339201"/>
                  <a:gd name="connsiteX11" fmla="*/ 144784 w 1270298"/>
                  <a:gd name="connsiteY11" fmla="*/ 1339183 h 1339201"/>
                  <a:gd name="connsiteX0" fmla="*/ 449194 w 1288588"/>
                  <a:gd name="connsiteY0" fmla="*/ 1295048 h 1295111"/>
                  <a:gd name="connsiteX1" fmla="*/ 680361 w 1288588"/>
                  <a:gd name="connsiteY1" fmla="*/ 1013808 h 1295111"/>
                  <a:gd name="connsiteX2" fmla="*/ 416278 w 1288588"/>
                  <a:gd name="connsiteY2" fmla="*/ 412591 h 1295111"/>
                  <a:gd name="connsiteX3" fmla="*/ 986360 w 1288588"/>
                  <a:gd name="connsiteY3" fmla="*/ 627586 h 1295111"/>
                  <a:gd name="connsiteX4" fmla="*/ 1140262 w 1288588"/>
                  <a:gd name="connsiteY4" fmla="*/ 689721 h 1295111"/>
                  <a:gd name="connsiteX5" fmla="*/ 1219055 w 1288588"/>
                  <a:gd name="connsiteY5" fmla="*/ 584498 h 1295111"/>
                  <a:gd name="connsiteX6" fmla="*/ 1284223 w 1288588"/>
                  <a:gd name="connsiteY6" fmla="*/ 461463 h 1295111"/>
                  <a:gd name="connsiteX7" fmla="*/ 1137935 w 1288588"/>
                  <a:gd name="connsiteY7" fmla="*/ 363210 h 1295111"/>
                  <a:gd name="connsiteX8" fmla="*/ 265556 w 1288588"/>
                  <a:gd name="connsiteY8" fmla="*/ 2808 h 1295111"/>
                  <a:gd name="connsiteX9" fmla="*/ 87687 w 1288588"/>
                  <a:gd name="connsiteY9" fmla="*/ 147195 h 1295111"/>
                  <a:gd name="connsiteX10" fmla="*/ 20698 w 1288588"/>
                  <a:gd name="connsiteY10" fmla="*/ 1006488 h 1295111"/>
                  <a:gd name="connsiteX11" fmla="*/ 449194 w 1288588"/>
                  <a:gd name="connsiteY11" fmla="*/ 1295048 h 1295111"/>
                  <a:gd name="connsiteX0" fmla="*/ 369332 w 1208726"/>
                  <a:gd name="connsiteY0" fmla="*/ 1295048 h 1297890"/>
                  <a:gd name="connsiteX1" fmla="*/ 600499 w 1208726"/>
                  <a:gd name="connsiteY1" fmla="*/ 1013808 h 1297890"/>
                  <a:gd name="connsiteX2" fmla="*/ 336416 w 1208726"/>
                  <a:gd name="connsiteY2" fmla="*/ 412591 h 1297890"/>
                  <a:gd name="connsiteX3" fmla="*/ 906498 w 1208726"/>
                  <a:gd name="connsiteY3" fmla="*/ 627586 h 1297890"/>
                  <a:gd name="connsiteX4" fmla="*/ 1060400 w 1208726"/>
                  <a:gd name="connsiteY4" fmla="*/ 689721 h 1297890"/>
                  <a:gd name="connsiteX5" fmla="*/ 1139193 w 1208726"/>
                  <a:gd name="connsiteY5" fmla="*/ 584498 h 1297890"/>
                  <a:gd name="connsiteX6" fmla="*/ 1204361 w 1208726"/>
                  <a:gd name="connsiteY6" fmla="*/ 461463 h 1297890"/>
                  <a:gd name="connsiteX7" fmla="*/ 1058073 w 1208726"/>
                  <a:gd name="connsiteY7" fmla="*/ 363210 h 1297890"/>
                  <a:gd name="connsiteX8" fmla="*/ 185694 w 1208726"/>
                  <a:gd name="connsiteY8" fmla="*/ 2808 h 1297890"/>
                  <a:gd name="connsiteX9" fmla="*/ 7825 w 1208726"/>
                  <a:gd name="connsiteY9" fmla="*/ 147195 h 1297890"/>
                  <a:gd name="connsiteX10" fmla="*/ 156444 w 1208726"/>
                  <a:gd name="connsiteY10" fmla="*/ 932195 h 1297890"/>
                  <a:gd name="connsiteX11" fmla="*/ 369332 w 1208726"/>
                  <a:gd name="connsiteY11" fmla="*/ 1295048 h 1297890"/>
                  <a:gd name="connsiteX0" fmla="*/ 369332 w 1208726"/>
                  <a:gd name="connsiteY0" fmla="*/ 1295048 h 1298301"/>
                  <a:gd name="connsiteX1" fmla="*/ 600499 w 1208726"/>
                  <a:gd name="connsiteY1" fmla="*/ 1013808 h 1298301"/>
                  <a:gd name="connsiteX2" fmla="*/ 336416 w 1208726"/>
                  <a:gd name="connsiteY2" fmla="*/ 412591 h 1298301"/>
                  <a:gd name="connsiteX3" fmla="*/ 906498 w 1208726"/>
                  <a:gd name="connsiteY3" fmla="*/ 627586 h 1298301"/>
                  <a:gd name="connsiteX4" fmla="*/ 1060400 w 1208726"/>
                  <a:gd name="connsiteY4" fmla="*/ 689721 h 1298301"/>
                  <a:gd name="connsiteX5" fmla="*/ 1139193 w 1208726"/>
                  <a:gd name="connsiteY5" fmla="*/ 584498 h 1298301"/>
                  <a:gd name="connsiteX6" fmla="*/ 1204361 w 1208726"/>
                  <a:gd name="connsiteY6" fmla="*/ 461463 h 1298301"/>
                  <a:gd name="connsiteX7" fmla="*/ 1058073 w 1208726"/>
                  <a:gd name="connsiteY7" fmla="*/ 363210 h 1298301"/>
                  <a:gd name="connsiteX8" fmla="*/ 185694 w 1208726"/>
                  <a:gd name="connsiteY8" fmla="*/ 2808 h 1298301"/>
                  <a:gd name="connsiteX9" fmla="*/ 7825 w 1208726"/>
                  <a:gd name="connsiteY9" fmla="*/ 147195 h 1298301"/>
                  <a:gd name="connsiteX10" fmla="*/ 156444 w 1208726"/>
                  <a:gd name="connsiteY10" fmla="*/ 932195 h 1298301"/>
                  <a:gd name="connsiteX11" fmla="*/ 369332 w 1208726"/>
                  <a:gd name="connsiteY11" fmla="*/ 1295048 h 1298301"/>
                  <a:gd name="connsiteX0" fmla="*/ 369332 w 1255060"/>
                  <a:gd name="connsiteY0" fmla="*/ 1938618 h 1941871"/>
                  <a:gd name="connsiteX1" fmla="*/ 600499 w 1255060"/>
                  <a:gd name="connsiteY1" fmla="*/ 1657378 h 1941871"/>
                  <a:gd name="connsiteX2" fmla="*/ 336416 w 1255060"/>
                  <a:gd name="connsiteY2" fmla="*/ 1056161 h 1941871"/>
                  <a:gd name="connsiteX3" fmla="*/ 906498 w 1255060"/>
                  <a:gd name="connsiteY3" fmla="*/ 1271156 h 1941871"/>
                  <a:gd name="connsiteX4" fmla="*/ 1060400 w 1255060"/>
                  <a:gd name="connsiteY4" fmla="*/ 1333291 h 1941871"/>
                  <a:gd name="connsiteX5" fmla="*/ 1139193 w 1255060"/>
                  <a:gd name="connsiteY5" fmla="*/ 1228068 h 1941871"/>
                  <a:gd name="connsiteX6" fmla="*/ 1204361 w 1255060"/>
                  <a:gd name="connsiteY6" fmla="*/ 1105033 h 1941871"/>
                  <a:gd name="connsiteX7" fmla="*/ 325292 w 1255060"/>
                  <a:gd name="connsiteY7" fmla="*/ 13511 h 1941871"/>
                  <a:gd name="connsiteX8" fmla="*/ 185694 w 1255060"/>
                  <a:gd name="connsiteY8" fmla="*/ 646378 h 1941871"/>
                  <a:gd name="connsiteX9" fmla="*/ 7825 w 1255060"/>
                  <a:gd name="connsiteY9" fmla="*/ 790765 h 1941871"/>
                  <a:gd name="connsiteX10" fmla="*/ 156444 w 1255060"/>
                  <a:gd name="connsiteY10" fmla="*/ 1575765 h 1941871"/>
                  <a:gd name="connsiteX11" fmla="*/ 369332 w 1255060"/>
                  <a:gd name="connsiteY11" fmla="*/ 1938618 h 1941871"/>
                  <a:gd name="connsiteX0" fmla="*/ 369332 w 1185389"/>
                  <a:gd name="connsiteY0" fmla="*/ 1938618 h 1941871"/>
                  <a:gd name="connsiteX1" fmla="*/ 600499 w 1185389"/>
                  <a:gd name="connsiteY1" fmla="*/ 1657378 h 1941871"/>
                  <a:gd name="connsiteX2" fmla="*/ 336416 w 1185389"/>
                  <a:gd name="connsiteY2" fmla="*/ 1056161 h 1941871"/>
                  <a:gd name="connsiteX3" fmla="*/ 906498 w 1185389"/>
                  <a:gd name="connsiteY3" fmla="*/ 1271156 h 1941871"/>
                  <a:gd name="connsiteX4" fmla="*/ 1060400 w 1185389"/>
                  <a:gd name="connsiteY4" fmla="*/ 1333291 h 1941871"/>
                  <a:gd name="connsiteX5" fmla="*/ 1139193 w 1185389"/>
                  <a:gd name="connsiteY5" fmla="*/ 1228068 h 1941871"/>
                  <a:gd name="connsiteX6" fmla="*/ 325292 w 1185389"/>
                  <a:gd name="connsiteY6" fmla="*/ 13511 h 1941871"/>
                  <a:gd name="connsiteX7" fmla="*/ 185694 w 1185389"/>
                  <a:gd name="connsiteY7" fmla="*/ 646378 h 1941871"/>
                  <a:gd name="connsiteX8" fmla="*/ 7825 w 1185389"/>
                  <a:gd name="connsiteY8" fmla="*/ 790765 h 1941871"/>
                  <a:gd name="connsiteX9" fmla="*/ 156444 w 1185389"/>
                  <a:gd name="connsiteY9" fmla="*/ 1575765 h 1941871"/>
                  <a:gd name="connsiteX10" fmla="*/ 369332 w 1185389"/>
                  <a:gd name="connsiteY10" fmla="*/ 1938618 h 1941871"/>
                  <a:gd name="connsiteX0" fmla="*/ 369332 w 1094202"/>
                  <a:gd name="connsiteY0" fmla="*/ 1938618 h 1941871"/>
                  <a:gd name="connsiteX1" fmla="*/ 600499 w 1094202"/>
                  <a:gd name="connsiteY1" fmla="*/ 1657378 h 1941871"/>
                  <a:gd name="connsiteX2" fmla="*/ 336416 w 1094202"/>
                  <a:gd name="connsiteY2" fmla="*/ 1056161 h 1941871"/>
                  <a:gd name="connsiteX3" fmla="*/ 906498 w 1094202"/>
                  <a:gd name="connsiteY3" fmla="*/ 1271156 h 1941871"/>
                  <a:gd name="connsiteX4" fmla="*/ 1060400 w 1094202"/>
                  <a:gd name="connsiteY4" fmla="*/ 1333291 h 1941871"/>
                  <a:gd name="connsiteX5" fmla="*/ 325292 w 1094202"/>
                  <a:gd name="connsiteY5" fmla="*/ 13511 h 1941871"/>
                  <a:gd name="connsiteX6" fmla="*/ 185694 w 1094202"/>
                  <a:gd name="connsiteY6" fmla="*/ 646378 h 1941871"/>
                  <a:gd name="connsiteX7" fmla="*/ 7825 w 1094202"/>
                  <a:gd name="connsiteY7" fmla="*/ 790765 h 1941871"/>
                  <a:gd name="connsiteX8" fmla="*/ 156444 w 1094202"/>
                  <a:gd name="connsiteY8" fmla="*/ 1575765 h 1941871"/>
                  <a:gd name="connsiteX9" fmla="*/ 369332 w 1094202"/>
                  <a:gd name="connsiteY9" fmla="*/ 1938618 h 1941871"/>
                  <a:gd name="connsiteX0" fmla="*/ 369332 w 906504"/>
                  <a:gd name="connsiteY0" fmla="*/ 1938618 h 1941871"/>
                  <a:gd name="connsiteX1" fmla="*/ 600499 w 906504"/>
                  <a:gd name="connsiteY1" fmla="*/ 1657378 h 1941871"/>
                  <a:gd name="connsiteX2" fmla="*/ 336416 w 906504"/>
                  <a:gd name="connsiteY2" fmla="*/ 1056161 h 1941871"/>
                  <a:gd name="connsiteX3" fmla="*/ 906498 w 906504"/>
                  <a:gd name="connsiteY3" fmla="*/ 1271156 h 1941871"/>
                  <a:gd name="connsiteX4" fmla="*/ 325292 w 906504"/>
                  <a:gd name="connsiteY4" fmla="*/ 13511 h 1941871"/>
                  <a:gd name="connsiteX5" fmla="*/ 185694 w 906504"/>
                  <a:gd name="connsiteY5" fmla="*/ 646378 h 1941871"/>
                  <a:gd name="connsiteX6" fmla="*/ 7825 w 906504"/>
                  <a:gd name="connsiteY6" fmla="*/ 790765 h 1941871"/>
                  <a:gd name="connsiteX7" fmla="*/ 156444 w 906504"/>
                  <a:gd name="connsiteY7" fmla="*/ 1575765 h 1941871"/>
                  <a:gd name="connsiteX8" fmla="*/ 369332 w 906504"/>
                  <a:gd name="connsiteY8" fmla="*/ 1938618 h 1941871"/>
                  <a:gd name="connsiteX0" fmla="*/ 369332 w 864940"/>
                  <a:gd name="connsiteY0" fmla="*/ 1938618 h 1941871"/>
                  <a:gd name="connsiteX1" fmla="*/ 600499 w 864940"/>
                  <a:gd name="connsiteY1" fmla="*/ 1657378 h 1941871"/>
                  <a:gd name="connsiteX2" fmla="*/ 336416 w 864940"/>
                  <a:gd name="connsiteY2" fmla="*/ 1056161 h 1941871"/>
                  <a:gd name="connsiteX3" fmla="*/ 864934 w 864940"/>
                  <a:gd name="connsiteY3" fmla="*/ 610881 h 1941871"/>
                  <a:gd name="connsiteX4" fmla="*/ 325292 w 864940"/>
                  <a:gd name="connsiteY4" fmla="*/ 13511 h 1941871"/>
                  <a:gd name="connsiteX5" fmla="*/ 185694 w 864940"/>
                  <a:gd name="connsiteY5" fmla="*/ 646378 h 1941871"/>
                  <a:gd name="connsiteX6" fmla="*/ 7825 w 864940"/>
                  <a:gd name="connsiteY6" fmla="*/ 790765 h 1941871"/>
                  <a:gd name="connsiteX7" fmla="*/ 156444 w 864940"/>
                  <a:gd name="connsiteY7" fmla="*/ 1575765 h 1941871"/>
                  <a:gd name="connsiteX8" fmla="*/ 369332 w 864940"/>
                  <a:gd name="connsiteY8" fmla="*/ 1938618 h 1941871"/>
                  <a:gd name="connsiteX0" fmla="*/ 369332 w 864939"/>
                  <a:gd name="connsiteY0" fmla="*/ 1938618 h 1941871"/>
                  <a:gd name="connsiteX1" fmla="*/ 600499 w 864939"/>
                  <a:gd name="connsiteY1" fmla="*/ 1657378 h 1941871"/>
                  <a:gd name="connsiteX2" fmla="*/ 336416 w 864939"/>
                  <a:gd name="connsiteY2" fmla="*/ 1056161 h 1941871"/>
                  <a:gd name="connsiteX3" fmla="*/ 864934 w 864939"/>
                  <a:gd name="connsiteY3" fmla="*/ 610881 h 1941871"/>
                  <a:gd name="connsiteX4" fmla="*/ 325292 w 864939"/>
                  <a:gd name="connsiteY4" fmla="*/ 13511 h 1941871"/>
                  <a:gd name="connsiteX5" fmla="*/ 185694 w 864939"/>
                  <a:gd name="connsiteY5" fmla="*/ 646378 h 1941871"/>
                  <a:gd name="connsiteX6" fmla="*/ 7825 w 864939"/>
                  <a:gd name="connsiteY6" fmla="*/ 790765 h 1941871"/>
                  <a:gd name="connsiteX7" fmla="*/ 156444 w 864939"/>
                  <a:gd name="connsiteY7" fmla="*/ 1575765 h 1941871"/>
                  <a:gd name="connsiteX8" fmla="*/ 369332 w 864939"/>
                  <a:gd name="connsiteY8" fmla="*/ 1938618 h 1941871"/>
                  <a:gd name="connsiteX0" fmla="*/ 369332 w 867570"/>
                  <a:gd name="connsiteY0" fmla="*/ 1938618 h 1941871"/>
                  <a:gd name="connsiteX1" fmla="*/ 600499 w 867570"/>
                  <a:gd name="connsiteY1" fmla="*/ 1657378 h 1941871"/>
                  <a:gd name="connsiteX2" fmla="*/ 336416 w 867570"/>
                  <a:gd name="connsiteY2" fmla="*/ 1056161 h 1941871"/>
                  <a:gd name="connsiteX3" fmla="*/ 864934 w 867570"/>
                  <a:gd name="connsiteY3" fmla="*/ 610881 h 1941871"/>
                  <a:gd name="connsiteX4" fmla="*/ 531167 w 867570"/>
                  <a:gd name="connsiteY4" fmla="*/ 276818 h 1941871"/>
                  <a:gd name="connsiteX5" fmla="*/ 325292 w 867570"/>
                  <a:gd name="connsiteY5" fmla="*/ 13511 h 1941871"/>
                  <a:gd name="connsiteX6" fmla="*/ 185694 w 867570"/>
                  <a:gd name="connsiteY6" fmla="*/ 646378 h 1941871"/>
                  <a:gd name="connsiteX7" fmla="*/ 7825 w 867570"/>
                  <a:gd name="connsiteY7" fmla="*/ 790765 h 1941871"/>
                  <a:gd name="connsiteX8" fmla="*/ 156444 w 867570"/>
                  <a:gd name="connsiteY8" fmla="*/ 1575765 h 1941871"/>
                  <a:gd name="connsiteX9" fmla="*/ 369332 w 867570"/>
                  <a:gd name="connsiteY9" fmla="*/ 1938618 h 1941871"/>
                  <a:gd name="connsiteX0" fmla="*/ 369332 w 644187"/>
                  <a:gd name="connsiteY0" fmla="*/ 1938618 h 1941871"/>
                  <a:gd name="connsiteX1" fmla="*/ 600499 w 644187"/>
                  <a:gd name="connsiteY1" fmla="*/ 1657378 h 1941871"/>
                  <a:gd name="connsiteX2" fmla="*/ 336416 w 644187"/>
                  <a:gd name="connsiteY2" fmla="*/ 1056161 h 1941871"/>
                  <a:gd name="connsiteX3" fmla="*/ 517023 w 644187"/>
                  <a:gd name="connsiteY3" fmla="*/ 467437 h 1941871"/>
                  <a:gd name="connsiteX4" fmla="*/ 531167 w 644187"/>
                  <a:gd name="connsiteY4" fmla="*/ 276818 h 1941871"/>
                  <a:gd name="connsiteX5" fmla="*/ 325292 w 644187"/>
                  <a:gd name="connsiteY5" fmla="*/ 13511 h 1941871"/>
                  <a:gd name="connsiteX6" fmla="*/ 185694 w 644187"/>
                  <a:gd name="connsiteY6" fmla="*/ 646378 h 1941871"/>
                  <a:gd name="connsiteX7" fmla="*/ 7825 w 644187"/>
                  <a:gd name="connsiteY7" fmla="*/ 790765 h 1941871"/>
                  <a:gd name="connsiteX8" fmla="*/ 156444 w 644187"/>
                  <a:gd name="connsiteY8" fmla="*/ 1575765 h 1941871"/>
                  <a:gd name="connsiteX9" fmla="*/ 369332 w 644187"/>
                  <a:gd name="connsiteY9" fmla="*/ 1938618 h 1941871"/>
                  <a:gd name="connsiteX0" fmla="*/ 389219 w 664074"/>
                  <a:gd name="connsiteY0" fmla="*/ 1943313 h 1946566"/>
                  <a:gd name="connsiteX1" fmla="*/ 620386 w 664074"/>
                  <a:gd name="connsiteY1" fmla="*/ 1662073 h 1946566"/>
                  <a:gd name="connsiteX2" fmla="*/ 356303 w 664074"/>
                  <a:gd name="connsiteY2" fmla="*/ 1060856 h 1946566"/>
                  <a:gd name="connsiteX3" fmla="*/ 536910 w 664074"/>
                  <a:gd name="connsiteY3" fmla="*/ 472132 h 1946566"/>
                  <a:gd name="connsiteX4" fmla="*/ 551054 w 664074"/>
                  <a:gd name="connsiteY4" fmla="*/ 281513 h 1946566"/>
                  <a:gd name="connsiteX5" fmla="*/ 345179 w 664074"/>
                  <a:gd name="connsiteY5" fmla="*/ 18206 h 1946566"/>
                  <a:gd name="connsiteX6" fmla="*/ 50938 w 664074"/>
                  <a:gd name="connsiteY6" fmla="*/ 443956 h 1946566"/>
                  <a:gd name="connsiteX7" fmla="*/ 27712 w 664074"/>
                  <a:gd name="connsiteY7" fmla="*/ 795460 h 1946566"/>
                  <a:gd name="connsiteX8" fmla="*/ 176331 w 664074"/>
                  <a:gd name="connsiteY8" fmla="*/ 1580460 h 1946566"/>
                  <a:gd name="connsiteX9" fmla="*/ 389219 w 664074"/>
                  <a:gd name="connsiteY9" fmla="*/ 1943313 h 1946566"/>
                  <a:gd name="connsiteX0" fmla="*/ 365820 w 640675"/>
                  <a:gd name="connsiteY0" fmla="*/ 1926177 h 1929430"/>
                  <a:gd name="connsiteX1" fmla="*/ 596987 w 640675"/>
                  <a:gd name="connsiteY1" fmla="*/ 1644937 h 1929430"/>
                  <a:gd name="connsiteX2" fmla="*/ 332904 w 640675"/>
                  <a:gd name="connsiteY2" fmla="*/ 1043720 h 1929430"/>
                  <a:gd name="connsiteX3" fmla="*/ 513511 w 640675"/>
                  <a:gd name="connsiteY3" fmla="*/ 454996 h 1929430"/>
                  <a:gd name="connsiteX4" fmla="*/ 527655 w 640675"/>
                  <a:gd name="connsiteY4" fmla="*/ 264377 h 1929430"/>
                  <a:gd name="connsiteX5" fmla="*/ 321780 w 640675"/>
                  <a:gd name="connsiteY5" fmla="*/ 1070 h 1929430"/>
                  <a:gd name="connsiteX6" fmla="*/ 4313 w 640675"/>
                  <a:gd name="connsiteY6" fmla="*/ 778324 h 1929430"/>
                  <a:gd name="connsiteX7" fmla="*/ 152932 w 640675"/>
                  <a:gd name="connsiteY7" fmla="*/ 1563324 h 1929430"/>
                  <a:gd name="connsiteX8" fmla="*/ 365820 w 640675"/>
                  <a:gd name="connsiteY8" fmla="*/ 1926177 h 1929430"/>
                  <a:gd name="connsiteX0" fmla="*/ 365820 w 641922"/>
                  <a:gd name="connsiteY0" fmla="*/ 1926326 h 1929579"/>
                  <a:gd name="connsiteX1" fmla="*/ 596987 w 641922"/>
                  <a:gd name="connsiteY1" fmla="*/ 1645086 h 1929579"/>
                  <a:gd name="connsiteX2" fmla="*/ 332904 w 641922"/>
                  <a:gd name="connsiteY2" fmla="*/ 1043869 h 1929579"/>
                  <a:gd name="connsiteX3" fmla="*/ 513511 w 641922"/>
                  <a:gd name="connsiteY3" fmla="*/ 455145 h 1929579"/>
                  <a:gd name="connsiteX4" fmla="*/ 612764 w 641922"/>
                  <a:gd name="connsiteY4" fmla="*/ 240432 h 1929579"/>
                  <a:gd name="connsiteX5" fmla="*/ 321780 w 641922"/>
                  <a:gd name="connsiteY5" fmla="*/ 1219 h 1929579"/>
                  <a:gd name="connsiteX6" fmla="*/ 4313 w 641922"/>
                  <a:gd name="connsiteY6" fmla="*/ 778473 h 1929579"/>
                  <a:gd name="connsiteX7" fmla="*/ 152932 w 641922"/>
                  <a:gd name="connsiteY7" fmla="*/ 1563473 h 1929579"/>
                  <a:gd name="connsiteX8" fmla="*/ 365820 w 641922"/>
                  <a:gd name="connsiteY8" fmla="*/ 1926326 h 1929579"/>
                  <a:gd name="connsiteX0" fmla="*/ 365820 w 641300"/>
                  <a:gd name="connsiteY0" fmla="*/ 1926326 h 1929579"/>
                  <a:gd name="connsiteX1" fmla="*/ 596987 w 641300"/>
                  <a:gd name="connsiteY1" fmla="*/ 1645086 h 1929579"/>
                  <a:gd name="connsiteX2" fmla="*/ 363740 w 641300"/>
                  <a:gd name="connsiteY2" fmla="*/ 900730 h 1929579"/>
                  <a:gd name="connsiteX3" fmla="*/ 513511 w 641300"/>
                  <a:gd name="connsiteY3" fmla="*/ 455145 h 1929579"/>
                  <a:gd name="connsiteX4" fmla="*/ 612764 w 641300"/>
                  <a:gd name="connsiteY4" fmla="*/ 240432 h 1929579"/>
                  <a:gd name="connsiteX5" fmla="*/ 321780 w 641300"/>
                  <a:gd name="connsiteY5" fmla="*/ 1219 h 1929579"/>
                  <a:gd name="connsiteX6" fmla="*/ 4313 w 641300"/>
                  <a:gd name="connsiteY6" fmla="*/ 778473 h 1929579"/>
                  <a:gd name="connsiteX7" fmla="*/ 152932 w 641300"/>
                  <a:gd name="connsiteY7" fmla="*/ 1563473 h 1929579"/>
                  <a:gd name="connsiteX8" fmla="*/ 365820 w 641300"/>
                  <a:gd name="connsiteY8" fmla="*/ 1926326 h 1929579"/>
                  <a:gd name="connsiteX0" fmla="*/ 365820 w 640675"/>
                  <a:gd name="connsiteY0" fmla="*/ 1926326 h 1929579"/>
                  <a:gd name="connsiteX1" fmla="*/ 596987 w 640675"/>
                  <a:gd name="connsiteY1" fmla="*/ 1645086 h 1929579"/>
                  <a:gd name="connsiteX2" fmla="*/ 363740 w 640675"/>
                  <a:gd name="connsiteY2" fmla="*/ 900730 h 1929579"/>
                  <a:gd name="connsiteX3" fmla="*/ 612764 w 640675"/>
                  <a:gd name="connsiteY3" fmla="*/ 240432 h 1929579"/>
                  <a:gd name="connsiteX4" fmla="*/ 321780 w 640675"/>
                  <a:gd name="connsiteY4" fmla="*/ 1219 h 1929579"/>
                  <a:gd name="connsiteX5" fmla="*/ 4313 w 640675"/>
                  <a:gd name="connsiteY5" fmla="*/ 778473 h 1929579"/>
                  <a:gd name="connsiteX6" fmla="*/ 152932 w 640675"/>
                  <a:gd name="connsiteY6" fmla="*/ 1563473 h 1929579"/>
                  <a:gd name="connsiteX7" fmla="*/ 365820 w 640675"/>
                  <a:gd name="connsiteY7" fmla="*/ 1926326 h 1929579"/>
                  <a:gd name="connsiteX0" fmla="*/ 365820 w 640675"/>
                  <a:gd name="connsiteY0" fmla="*/ 1841500 h 1844753"/>
                  <a:gd name="connsiteX1" fmla="*/ 596987 w 640675"/>
                  <a:gd name="connsiteY1" fmla="*/ 1560260 h 1844753"/>
                  <a:gd name="connsiteX2" fmla="*/ 363740 w 640675"/>
                  <a:gd name="connsiteY2" fmla="*/ 815904 h 1844753"/>
                  <a:gd name="connsiteX3" fmla="*/ 612764 w 640675"/>
                  <a:gd name="connsiteY3" fmla="*/ 155606 h 1844753"/>
                  <a:gd name="connsiteX4" fmla="*/ 144473 w 640675"/>
                  <a:gd name="connsiteY4" fmla="*/ 2430 h 1844753"/>
                  <a:gd name="connsiteX5" fmla="*/ 4313 w 640675"/>
                  <a:gd name="connsiteY5" fmla="*/ 693647 h 1844753"/>
                  <a:gd name="connsiteX6" fmla="*/ 152932 w 640675"/>
                  <a:gd name="connsiteY6" fmla="*/ 1478647 h 1844753"/>
                  <a:gd name="connsiteX7" fmla="*/ 365820 w 640675"/>
                  <a:gd name="connsiteY7" fmla="*/ 1841500 h 1844753"/>
                  <a:gd name="connsiteX0" fmla="*/ 365820 w 640675"/>
                  <a:gd name="connsiteY0" fmla="*/ 1843813 h 1847066"/>
                  <a:gd name="connsiteX1" fmla="*/ 596987 w 640675"/>
                  <a:gd name="connsiteY1" fmla="*/ 1562573 h 1847066"/>
                  <a:gd name="connsiteX2" fmla="*/ 363740 w 640675"/>
                  <a:gd name="connsiteY2" fmla="*/ 818217 h 1847066"/>
                  <a:gd name="connsiteX3" fmla="*/ 488283 w 640675"/>
                  <a:gd name="connsiteY3" fmla="*/ 112514 h 1847066"/>
                  <a:gd name="connsiteX4" fmla="*/ 144473 w 640675"/>
                  <a:gd name="connsiteY4" fmla="*/ 4743 h 1847066"/>
                  <a:gd name="connsiteX5" fmla="*/ 4313 w 640675"/>
                  <a:gd name="connsiteY5" fmla="*/ 695960 h 1847066"/>
                  <a:gd name="connsiteX6" fmla="*/ 152932 w 640675"/>
                  <a:gd name="connsiteY6" fmla="*/ 1480960 h 1847066"/>
                  <a:gd name="connsiteX7" fmla="*/ 365820 w 640675"/>
                  <a:gd name="connsiteY7" fmla="*/ 1843813 h 1847066"/>
                  <a:gd name="connsiteX0" fmla="*/ 365820 w 640675"/>
                  <a:gd name="connsiteY0" fmla="*/ 1843813 h 1847066"/>
                  <a:gd name="connsiteX1" fmla="*/ 596987 w 640675"/>
                  <a:gd name="connsiteY1" fmla="*/ 1562573 h 1847066"/>
                  <a:gd name="connsiteX2" fmla="*/ 363740 w 640675"/>
                  <a:gd name="connsiteY2" fmla="*/ 818217 h 1847066"/>
                  <a:gd name="connsiteX3" fmla="*/ 488283 w 640675"/>
                  <a:gd name="connsiteY3" fmla="*/ 112514 h 1847066"/>
                  <a:gd name="connsiteX4" fmla="*/ 144473 w 640675"/>
                  <a:gd name="connsiteY4" fmla="*/ 4743 h 1847066"/>
                  <a:gd name="connsiteX5" fmla="*/ 4313 w 640675"/>
                  <a:gd name="connsiteY5" fmla="*/ 695960 h 1847066"/>
                  <a:gd name="connsiteX6" fmla="*/ 152932 w 640675"/>
                  <a:gd name="connsiteY6" fmla="*/ 1480960 h 1847066"/>
                  <a:gd name="connsiteX7" fmla="*/ 365820 w 640675"/>
                  <a:gd name="connsiteY7" fmla="*/ 1843813 h 1847066"/>
                  <a:gd name="connsiteX0" fmla="*/ 365820 w 640675"/>
                  <a:gd name="connsiteY0" fmla="*/ 1949877 h 1953130"/>
                  <a:gd name="connsiteX1" fmla="*/ 596987 w 640675"/>
                  <a:gd name="connsiteY1" fmla="*/ 1668637 h 1953130"/>
                  <a:gd name="connsiteX2" fmla="*/ 363740 w 640675"/>
                  <a:gd name="connsiteY2" fmla="*/ 924281 h 1953130"/>
                  <a:gd name="connsiteX3" fmla="*/ 488283 w 640675"/>
                  <a:gd name="connsiteY3" fmla="*/ 218578 h 1953130"/>
                  <a:gd name="connsiteX4" fmla="*/ 56157 w 640675"/>
                  <a:gd name="connsiteY4" fmla="*/ 1400 h 1953130"/>
                  <a:gd name="connsiteX5" fmla="*/ 4313 w 640675"/>
                  <a:gd name="connsiteY5" fmla="*/ 802024 h 1953130"/>
                  <a:gd name="connsiteX6" fmla="*/ 152932 w 640675"/>
                  <a:gd name="connsiteY6" fmla="*/ 1587024 h 1953130"/>
                  <a:gd name="connsiteX7" fmla="*/ 365820 w 640675"/>
                  <a:gd name="connsiteY7" fmla="*/ 1949877 h 1953130"/>
                  <a:gd name="connsiteX0" fmla="*/ 424261 w 699116"/>
                  <a:gd name="connsiteY0" fmla="*/ 1949877 h 1953130"/>
                  <a:gd name="connsiteX1" fmla="*/ 655428 w 699116"/>
                  <a:gd name="connsiteY1" fmla="*/ 1668637 h 1953130"/>
                  <a:gd name="connsiteX2" fmla="*/ 422181 w 699116"/>
                  <a:gd name="connsiteY2" fmla="*/ 924281 h 1953130"/>
                  <a:gd name="connsiteX3" fmla="*/ 546724 w 699116"/>
                  <a:gd name="connsiteY3" fmla="*/ 218578 h 1953130"/>
                  <a:gd name="connsiteX4" fmla="*/ 114598 w 699116"/>
                  <a:gd name="connsiteY4" fmla="*/ 1400 h 1953130"/>
                  <a:gd name="connsiteX5" fmla="*/ 3177 w 699116"/>
                  <a:gd name="connsiteY5" fmla="*/ 818890 h 1953130"/>
                  <a:gd name="connsiteX6" fmla="*/ 211373 w 699116"/>
                  <a:gd name="connsiteY6" fmla="*/ 1587024 h 1953130"/>
                  <a:gd name="connsiteX7" fmla="*/ 424261 w 699116"/>
                  <a:gd name="connsiteY7" fmla="*/ 1949877 h 1953130"/>
                  <a:gd name="connsiteX0" fmla="*/ 424261 w 699116"/>
                  <a:gd name="connsiteY0" fmla="*/ 1931155 h 1934408"/>
                  <a:gd name="connsiteX1" fmla="*/ 655428 w 699116"/>
                  <a:gd name="connsiteY1" fmla="*/ 1649915 h 1934408"/>
                  <a:gd name="connsiteX2" fmla="*/ 422181 w 699116"/>
                  <a:gd name="connsiteY2" fmla="*/ 905559 h 1934408"/>
                  <a:gd name="connsiteX3" fmla="*/ 546724 w 699116"/>
                  <a:gd name="connsiteY3" fmla="*/ 199856 h 1934408"/>
                  <a:gd name="connsiteX4" fmla="*/ 111053 w 699116"/>
                  <a:gd name="connsiteY4" fmla="*/ 1603 h 1934408"/>
                  <a:gd name="connsiteX5" fmla="*/ 3177 w 699116"/>
                  <a:gd name="connsiteY5" fmla="*/ 800168 h 1934408"/>
                  <a:gd name="connsiteX6" fmla="*/ 211373 w 699116"/>
                  <a:gd name="connsiteY6" fmla="*/ 1568302 h 1934408"/>
                  <a:gd name="connsiteX7" fmla="*/ 424261 w 699116"/>
                  <a:gd name="connsiteY7" fmla="*/ 1931155 h 1934408"/>
                  <a:gd name="connsiteX0" fmla="*/ 456838 w 731693"/>
                  <a:gd name="connsiteY0" fmla="*/ 1931155 h 1934408"/>
                  <a:gd name="connsiteX1" fmla="*/ 688005 w 731693"/>
                  <a:gd name="connsiteY1" fmla="*/ 1649915 h 1934408"/>
                  <a:gd name="connsiteX2" fmla="*/ 454758 w 731693"/>
                  <a:gd name="connsiteY2" fmla="*/ 905559 h 1934408"/>
                  <a:gd name="connsiteX3" fmla="*/ 579301 w 731693"/>
                  <a:gd name="connsiteY3" fmla="*/ 199856 h 1934408"/>
                  <a:gd name="connsiteX4" fmla="*/ 143630 w 731693"/>
                  <a:gd name="connsiteY4" fmla="*/ 1603 h 1934408"/>
                  <a:gd name="connsiteX5" fmla="*/ 2771 w 731693"/>
                  <a:gd name="connsiteY5" fmla="*/ 782623 h 1934408"/>
                  <a:gd name="connsiteX6" fmla="*/ 243950 w 731693"/>
                  <a:gd name="connsiteY6" fmla="*/ 1568302 h 1934408"/>
                  <a:gd name="connsiteX7" fmla="*/ 456838 w 731693"/>
                  <a:gd name="connsiteY7" fmla="*/ 1931155 h 1934408"/>
                  <a:gd name="connsiteX0" fmla="*/ 457828 w 733579"/>
                  <a:gd name="connsiteY0" fmla="*/ 1931155 h 1933145"/>
                  <a:gd name="connsiteX1" fmla="*/ 688995 w 733579"/>
                  <a:gd name="connsiteY1" fmla="*/ 1649915 h 1933145"/>
                  <a:gd name="connsiteX2" fmla="*/ 455748 w 733579"/>
                  <a:gd name="connsiteY2" fmla="*/ 905559 h 1933145"/>
                  <a:gd name="connsiteX3" fmla="*/ 580291 w 733579"/>
                  <a:gd name="connsiteY3" fmla="*/ 199856 h 1933145"/>
                  <a:gd name="connsiteX4" fmla="*/ 144620 w 733579"/>
                  <a:gd name="connsiteY4" fmla="*/ 1603 h 1933145"/>
                  <a:gd name="connsiteX5" fmla="*/ 3761 w 733579"/>
                  <a:gd name="connsiteY5" fmla="*/ 782623 h 1933145"/>
                  <a:gd name="connsiteX6" fmla="*/ 187847 w 733579"/>
                  <a:gd name="connsiteY6" fmla="*/ 1593425 h 1933145"/>
                  <a:gd name="connsiteX7" fmla="*/ 457828 w 733579"/>
                  <a:gd name="connsiteY7" fmla="*/ 1931155 h 1933145"/>
                  <a:gd name="connsiteX0" fmla="*/ 453205 w 733089"/>
                  <a:gd name="connsiteY0" fmla="*/ 1977262 h 1978183"/>
                  <a:gd name="connsiteX1" fmla="*/ 688978 w 733089"/>
                  <a:gd name="connsiteY1" fmla="*/ 1649915 h 1978183"/>
                  <a:gd name="connsiteX2" fmla="*/ 455731 w 733089"/>
                  <a:gd name="connsiteY2" fmla="*/ 905559 h 1978183"/>
                  <a:gd name="connsiteX3" fmla="*/ 580274 w 733089"/>
                  <a:gd name="connsiteY3" fmla="*/ 199856 h 1978183"/>
                  <a:gd name="connsiteX4" fmla="*/ 144603 w 733089"/>
                  <a:gd name="connsiteY4" fmla="*/ 1603 h 1978183"/>
                  <a:gd name="connsiteX5" fmla="*/ 3744 w 733089"/>
                  <a:gd name="connsiteY5" fmla="*/ 782623 h 1978183"/>
                  <a:gd name="connsiteX6" fmla="*/ 187830 w 733089"/>
                  <a:gd name="connsiteY6" fmla="*/ 1593425 h 1978183"/>
                  <a:gd name="connsiteX7" fmla="*/ 453205 w 733089"/>
                  <a:gd name="connsiteY7" fmla="*/ 1977262 h 1978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3089" h="1978183">
                    <a:moveTo>
                      <a:pt x="453205" y="1977262"/>
                    </a:moveTo>
                    <a:cubicBezTo>
                      <a:pt x="536730" y="1986677"/>
                      <a:pt x="846811" y="1927164"/>
                      <a:pt x="688978" y="1649915"/>
                    </a:cubicBezTo>
                    <a:lnTo>
                      <a:pt x="455731" y="905559"/>
                    </a:lnTo>
                    <a:cubicBezTo>
                      <a:pt x="458361" y="671450"/>
                      <a:pt x="401087" y="375599"/>
                      <a:pt x="580274" y="199856"/>
                    </a:cubicBezTo>
                    <a:cubicBezTo>
                      <a:pt x="490334" y="100294"/>
                      <a:pt x="254199" y="-14979"/>
                      <a:pt x="144603" y="1603"/>
                    </a:cubicBezTo>
                    <a:cubicBezTo>
                      <a:pt x="57379" y="87261"/>
                      <a:pt x="31885" y="522247"/>
                      <a:pt x="3744" y="782623"/>
                    </a:cubicBezTo>
                    <a:cubicBezTo>
                      <a:pt x="-24397" y="1042999"/>
                      <a:pt x="112920" y="1394319"/>
                      <a:pt x="187830" y="1593425"/>
                    </a:cubicBezTo>
                    <a:cubicBezTo>
                      <a:pt x="262740" y="1792532"/>
                      <a:pt x="369680" y="1967847"/>
                      <a:pt x="453205" y="1977262"/>
                    </a:cubicBezTo>
                    <a:close/>
                  </a:path>
                </a:pathLst>
              </a:custGeom>
              <a:solidFill>
                <a:srgbClr val="F8C5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04" name="Csoportba foglalás 203"/>
            <p:cNvGrpSpPr/>
            <p:nvPr/>
          </p:nvGrpSpPr>
          <p:grpSpPr>
            <a:xfrm>
              <a:off x="1941570" y="2024796"/>
              <a:ext cx="2566942" cy="6095166"/>
              <a:chOff x="3142513" y="106428"/>
              <a:chExt cx="2110645" cy="5441376"/>
            </a:xfrm>
          </p:grpSpPr>
          <p:sp>
            <p:nvSpPr>
              <p:cNvPr id="205" name="Ellipszis 205"/>
              <p:cNvSpPr/>
              <p:nvPr/>
            </p:nvSpPr>
            <p:spPr>
              <a:xfrm>
                <a:off x="3299677" y="106428"/>
                <a:ext cx="1949792" cy="2792669"/>
              </a:xfrm>
              <a:custGeom>
                <a:avLst/>
                <a:gdLst>
                  <a:gd name="connsiteX0" fmla="*/ 0 w 5462179"/>
                  <a:gd name="connsiteY0" fmla="*/ 2591153 h 5182305"/>
                  <a:gd name="connsiteX1" fmla="*/ 2731090 w 5462179"/>
                  <a:gd name="connsiteY1" fmla="*/ 0 h 5182305"/>
                  <a:gd name="connsiteX2" fmla="*/ 5462180 w 5462179"/>
                  <a:gd name="connsiteY2" fmla="*/ 2591153 h 5182305"/>
                  <a:gd name="connsiteX3" fmla="*/ 2731090 w 5462179"/>
                  <a:gd name="connsiteY3" fmla="*/ 5182306 h 5182305"/>
                  <a:gd name="connsiteX4" fmla="*/ 0 w 5462179"/>
                  <a:gd name="connsiteY4" fmla="*/ 2591153 h 5182305"/>
                  <a:gd name="connsiteX0" fmla="*/ 3658 w 5465838"/>
                  <a:gd name="connsiteY0" fmla="*/ 2621696 h 5243392"/>
                  <a:gd name="connsiteX1" fmla="*/ 2734748 w 5465838"/>
                  <a:gd name="connsiteY1" fmla="*/ 30543 h 5243392"/>
                  <a:gd name="connsiteX2" fmla="*/ 5465838 w 5465838"/>
                  <a:gd name="connsiteY2" fmla="*/ 2621696 h 5243392"/>
                  <a:gd name="connsiteX3" fmla="*/ 2734748 w 5465838"/>
                  <a:gd name="connsiteY3" fmla="*/ 5212849 h 5243392"/>
                  <a:gd name="connsiteX4" fmla="*/ 3658 w 5465838"/>
                  <a:gd name="connsiteY4" fmla="*/ 2621696 h 5243392"/>
                  <a:gd name="connsiteX0" fmla="*/ 3658 w 5526352"/>
                  <a:gd name="connsiteY0" fmla="*/ 2621696 h 5271920"/>
                  <a:gd name="connsiteX1" fmla="*/ 2734748 w 5526352"/>
                  <a:gd name="connsiteY1" fmla="*/ 30543 h 5271920"/>
                  <a:gd name="connsiteX2" fmla="*/ 5465838 w 5526352"/>
                  <a:gd name="connsiteY2" fmla="*/ 2621696 h 5271920"/>
                  <a:gd name="connsiteX3" fmla="*/ 2734748 w 5526352"/>
                  <a:gd name="connsiteY3" fmla="*/ 5212849 h 5271920"/>
                  <a:gd name="connsiteX4" fmla="*/ 3658 w 5526352"/>
                  <a:gd name="connsiteY4" fmla="*/ 2621696 h 5271920"/>
                  <a:gd name="connsiteX0" fmla="*/ 3658 w 5526352"/>
                  <a:gd name="connsiteY0" fmla="*/ 2633837 h 5284061"/>
                  <a:gd name="connsiteX1" fmla="*/ 2734748 w 5526352"/>
                  <a:gd name="connsiteY1" fmla="*/ 42684 h 5284061"/>
                  <a:gd name="connsiteX2" fmla="*/ 5465838 w 5526352"/>
                  <a:gd name="connsiteY2" fmla="*/ 2633837 h 5284061"/>
                  <a:gd name="connsiteX3" fmla="*/ 2734748 w 5526352"/>
                  <a:gd name="connsiteY3" fmla="*/ 5224990 h 5284061"/>
                  <a:gd name="connsiteX4" fmla="*/ 3658 w 5526352"/>
                  <a:gd name="connsiteY4" fmla="*/ 2633837 h 5284061"/>
                  <a:gd name="connsiteX0" fmla="*/ 2631 w 5821149"/>
                  <a:gd name="connsiteY0" fmla="*/ 2633837 h 5284061"/>
                  <a:gd name="connsiteX1" fmla="*/ 2733721 w 5821149"/>
                  <a:gd name="connsiteY1" fmla="*/ 42684 h 5284061"/>
                  <a:gd name="connsiteX2" fmla="*/ 5778710 w 5821149"/>
                  <a:gd name="connsiteY2" fmla="*/ 2633837 h 5284061"/>
                  <a:gd name="connsiteX3" fmla="*/ 2733721 w 5821149"/>
                  <a:gd name="connsiteY3" fmla="*/ 5224990 h 5284061"/>
                  <a:gd name="connsiteX4" fmla="*/ 2631 w 5821149"/>
                  <a:gd name="connsiteY4" fmla="*/ 2633837 h 5284061"/>
                  <a:gd name="connsiteX0" fmla="*/ 2631 w 5780970"/>
                  <a:gd name="connsiteY0" fmla="*/ 2633837 h 5276759"/>
                  <a:gd name="connsiteX1" fmla="*/ 2733721 w 5780970"/>
                  <a:gd name="connsiteY1" fmla="*/ 42684 h 5276759"/>
                  <a:gd name="connsiteX2" fmla="*/ 5778710 w 5780970"/>
                  <a:gd name="connsiteY2" fmla="*/ 2633837 h 5276759"/>
                  <a:gd name="connsiteX3" fmla="*/ 2733721 w 5780970"/>
                  <a:gd name="connsiteY3" fmla="*/ 5224990 h 5276759"/>
                  <a:gd name="connsiteX4" fmla="*/ 2631 w 5780970"/>
                  <a:gd name="connsiteY4" fmla="*/ 2633837 h 5276759"/>
                  <a:gd name="connsiteX0" fmla="*/ 2631 w 5778776"/>
                  <a:gd name="connsiteY0" fmla="*/ 2629587 h 5272509"/>
                  <a:gd name="connsiteX1" fmla="*/ 2733721 w 5778776"/>
                  <a:gd name="connsiteY1" fmla="*/ 38434 h 5272509"/>
                  <a:gd name="connsiteX2" fmla="*/ 5778710 w 5778776"/>
                  <a:gd name="connsiteY2" fmla="*/ 2629587 h 5272509"/>
                  <a:gd name="connsiteX3" fmla="*/ 2733721 w 5778776"/>
                  <a:gd name="connsiteY3" fmla="*/ 5220740 h 5272509"/>
                  <a:gd name="connsiteX4" fmla="*/ 2631 w 5778776"/>
                  <a:gd name="connsiteY4" fmla="*/ 2629587 h 5272509"/>
                  <a:gd name="connsiteX0" fmla="*/ 2631 w 5832841"/>
                  <a:gd name="connsiteY0" fmla="*/ 323895 h 2945591"/>
                  <a:gd name="connsiteX1" fmla="*/ 5778710 w 5832841"/>
                  <a:gd name="connsiteY1" fmla="*/ 323895 h 2945591"/>
                  <a:gd name="connsiteX2" fmla="*/ 2733721 w 5832841"/>
                  <a:gd name="connsiteY2" fmla="*/ 2915048 h 2945591"/>
                  <a:gd name="connsiteX3" fmla="*/ 2631 w 5832841"/>
                  <a:gd name="connsiteY3" fmla="*/ 323895 h 2945591"/>
                  <a:gd name="connsiteX0" fmla="*/ 72865 w 5903075"/>
                  <a:gd name="connsiteY0" fmla="*/ 323895 h 2915048"/>
                  <a:gd name="connsiteX1" fmla="*/ 5848944 w 5903075"/>
                  <a:gd name="connsiteY1" fmla="*/ 323895 h 2915048"/>
                  <a:gd name="connsiteX2" fmla="*/ 2803955 w 5903075"/>
                  <a:gd name="connsiteY2" fmla="*/ 2915048 h 2915048"/>
                  <a:gd name="connsiteX3" fmla="*/ 72865 w 5903075"/>
                  <a:gd name="connsiteY3" fmla="*/ 323895 h 2915048"/>
                  <a:gd name="connsiteX0" fmla="*/ 83388 w 5920845"/>
                  <a:gd name="connsiteY0" fmla="*/ 323895 h 2915048"/>
                  <a:gd name="connsiteX1" fmla="*/ 5859467 w 5920845"/>
                  <a:gd name="connsiteY1" fmla="*/ 323895 h 2915048"/>
                  <a:gd name="connsiteX2" fmla="*/ 2814478 w 5920845"/>
                  <a:gd name="connsiteY2" fmla="*/ 2915048 h 2915048"/>
                  <a:gd name="connsiteX3" fmla="*/ 83388 w 5920845"/>
                  <a:gd name="connsiteY3" fmla="*/ 323895 h 2915048"/>
                  <a:gd name="connsiteX0" fmla="*/ 58418 w 5553346"/>
                  <a:gd name="connsiteY0" fmla="*/ 355675 h 2946856"/>
                  <a:gd name="connsiteX1" fmla="*/ 5493303 w 5553346"/>
                  <a:gd name="connsiteY1" fmla="*/ 301084 h 2946856"/>
                  <a:gd name="connsiteX2" fmla="*/ 2789508 w 5553346"/>
                  <a:gd name="connsiteY2" fmla="*/ 2946828 h 2946856"/>
                  <a:gd name="connsiteX3" fmla="*/ 58418 w 5553346"/>
                  <a:gd name="connsiteY3" fmla="*/ 355675 h 2946856"/>
                  <a:gd name="connsiteX0" fmla="*/ 211 w 5435283"/>
                  <a:gd name="connsiteY0" fmla="*/ 2872471 h 5463660"/>
                  <a:gd name="connsiteX1" fmla="*/ 2868427 w 5435283"/>
                  <a:gd name="connsiteY1" fmla="*/ 26 h 5463660"/>
                  <a:gd name="connsiteX2" fmla="*/ 5435096 w 5435283"/>
                  <a:gd name="connsiteY2" fmla="*/ 2817880 h 5463660"/>
                  <a:gd name="connsiteX3" fmla="*/ 2731301 w 5435283"/>
                  <a:gd name="connsiteY3" fmla="*/ 5463624 h 5463660"/>
                  <a:gd name="connsiteX4" fmla="*/ 211 w 5435283"/>
                  <a:gd name="connsiteY4" fmla="*/ 2872471 h 5463660"/>
                  <a:gd name="connsiteX0" fmla="*/ 211 w 5513492"/>
                  <a:gd name="connsiteY0" fmla="*/ 2933993 h 5525182"/>
                  <a:gd name="connsiteX1" fmla="*/ 2868427 w 5513492"/>
                  <a:gd name="connsiteY1" fmla="*/ 61548 h 5525182"/>
                  <a:gd name="connsiteX2" fmla="*/ 4724522 w 5513492"/>
                  <a:gd name="connsiteY2" fmla="*/ 1044187 h 5525182"/>
                  <a:gd name="connsiteX3" fmla="*/ 5435096 w 5513492"/>
                  <a:gd name="connsiteY3" fmla="*/ 2879402 h 5525182"/>
                  <a:gd name="connsiteX4" fmla="*/ 2731301 w 5513492"/>
                  <a:gd name="connsiteY4" fmla="*/ 5525146 h 5525182"/>
                  <a:gd name="connsiteX5" fmla="*/ 211 w 5513492"/>
                  <a:gd name="connsiteY5" fmla="*/ 2933993 h 5525182"/>
                  <a:gd name="connsiteX0" fmla="*/ 9 w 5513290"/>
                  <a:gd name="connsiteY0" fmla="*/ 2731475 h 5322663"/>
                  <a:gd name="connsiteX1" fmla="*/ 2759043 w 5513290"/>
                  <a:gd name="connsiteY1" fmla="*/ 77394 h 5322663"/>
                  <a:gd name="connsiteX2" fmla="*/ 4724320 w 5513290"/>
                  <a:gd name="connsiteY2" fmla="*/ 841669 h 5322663"/>
                  <a:gd name="connsiteX3" fmla="*/ 5434894 w 5513290"/>
                  <a:gd name="connsiteY3" fmla="*/ 2676884 h 5322663"/>
                  <a:gd name="connsiteX4" fmla="*/ 2731099 w 5513290"/>
                  <a:gd name="connsiteY4" fmla="*/ 5322628 h 5322663"/>
                  <a:gd name="connsiteX5" fmla="*/ 9 w 5513290"/>
                  <a:gd name="connsiteY5" fmla="*/ 2731475 h 5322663"/>
                  <a:gd name="connsiteX0" fmla="*/ 9 w 5513290"/>
                  <a:gd name="connsiteY0" fmla="*/ 2654743 h 5245931"/>
                  <a:gd name="connsiteX1" fmla="*/ 2759043 w 5513290"/>
                  <a:gd name="connsiteY1" fmla="*/ 662 h 5245931"/>
                  <a:gd name="connsiteX2" fmla="*/ 4724320 w 5513290"/>
                  <a:gd name="connsiteY2" fmla="*/ 764937 h 5245931"/>
                  <a:gd name="connsiteX3" fmla="*/ 5434894 w 5513290"/>
                  <a:gd name="connsiteY3" fmla="*/ 2600152 h 5245931"/>
                  <a:gd name="connsiteX4" fmla="*/ 2731099 w 5513290"/>
                  <a:gd name="connsiteY4" fmla="*/ 5245896 h 5245931"/>
                  <a:gd name="connsiteX5" fmla="*/ 9 w 5513290"/>
                  <a:gd name="connsiteY5" fmla="*/ 2654743 h 5245931"/>
                  <a:gd name="connsiteX0" fmla="*/ 170 w 5513451"/>
                  <a:gd name="connsiteY0" fmla="*/ 2668364 h 5259552"/>
                  <a:gd name="connsiteX1" fmla="*/ 2854739 w 5513451"/>
                  <a:gd name="connsiteY1" fmla="*/ 635 h 5259552"/>
                  <a:gd name="connsiteX2" fmla="*/ 4724481 w 5513451"/>
                  <a:gd name="connsiteY2" fmla="*/ 778558 h 5259552"/>
                  <a:gd name="connsiteX3" fmla="*/ 5435055 w 5513451"/>
                  <a:gd name="connsiteY3" fmla="*/ 2613773 h 5259552"/>
                  <a:gd name="connsiteX4" fmla="*/ 2731260 w 5513451"/>
                  <a:gd name="connsiteY4" fmla="*/ 5259517 h 5259552"/>
                  <a:gd name="connsiteX5" fmla="*/ 170 w 5513451"/>
                  <a:gd name="connsiteY5" fmla="*/ 2668364 h 5259552"/>
                  <a:gd name="connsiteX0" fmla="*/ 56242 w 5569523"/>
                  <a:gd name="connsiteY0" fmla="*/ 2668364 h 5259550"/>
                  <a:gd name="connsiteX1" fmla="*/ 1095658 w 5569523"/>
                  <a:gd name="connsiteY1" fmla="*/ 737615 h 5259550"/>
                  <a:gd name="connsiteX2" fmla="*/ 2910811 w 5569523"/>
                  <a:gd name="connsiteY2" fmla="*/ 635 h 5259550"/>
                  <a:gd name="connsiteX3" fmla="*/ 4780553 w 5569523"/>
                  <a:gd name="connsiteY3" fmla="*/ 778558 h 5259550"/>
                  <a:gd name="connsiteX4" fmla="*/ 5491127 w 5569523"/>
                  <a:gd name="connsiteY4" fmla="*/ 2613773 h 5259550"/>
                  <a:gd name="connsiteX5" fmla="*/ 2787332 w 5569523"/>
                  <a:gd name="connsiteY5" fmla="*/ 5259517 h 5259550"/>
                  <a:gd name="connsiteX6" fmla="*/ 56242 w 5569523"/>
                  <a:gd name="connsiteY6" fmla="*/ 2668364 h 5259550"/>
                  <a:gd name="connsiteX0" fmla="*/ 16368 w 5529649"/>
                  <a:gd name="connsiteY0" fmla="*/ 2668364 h 5469767"/>
                  <a:gd name="connsiteX1" fmla="*/ 1055784 w 5529649"/>
                  <a:gd name="connsiteY1" fmla="*/ 737615 h 5469767"/>
                  <a:gd name="connsiteX2" fmla="*/ 2870937 w 5529649"/>
                  <a:gd name="connsiteY2" fmla="*/ 635 h 5469767"/>
                  <a:gd name="connsiteX3" fmla="*/ 4740679 w 5529649"/>
                  <a:gd name="connsiteY3" fmla="*/ 778558 h 5469767"/>
                  <a:gd name="connsiteX4" fmla="*/ 5451253 w 5529649"/>
                  <a:gd name="connsiteY4" fmla="*/ 2613773 h 5469767"/>
                  <a:gd name="connsiteX5" fmla="*/ 2747458 w 5529649"/>
                  <a:gd name="connsiteY5" fmla="*/ 5259517 h 5469767"/>
                  <a:gd name="connsiteX6" fmla="*/ 591760 w 5529649"/>
                  <a:gd name="connsiteY6" fmla="*/ 5009364 h 5469767"/>
                  <a:gd name="connsiteX7" fmla="*/ 16368 w 5529649"/>
                  <a:gd name="connsiteY7" fmla="*/ 2668364 h 5469767"/>
                  <a:gd name="connsiteX0" fmla="*/ 16368 w 5825668"/>
                  <a:gd name="connsiteY0" fmla="*/ 2668364 h 5313317"/>
                  <a:gd name="connsiteX1" fmla="*/ 1055784 w 5825668"/>
                  <a:gd name="connsiteY1" fmla="*/ 737615 h 5313317"/>
                  <a:gd name="connsiteX2" fmla="*/ 2870937 w 5825668"/>
                  <a:gd name="connsiteY2" fmla="*/ 635 h 5313317"/>
                  <a:gd name="connsiteX3" fmla="*/ 4740679 w 5825668"/>
                  <a:gd name="connsiteY3" fmla="*/ 778558 h 5313317"/>
                  <a:gd name="connsiteX4" fmla="*/ 5451253 w 5825668"/>
                  <a:gd name="connsiteY4" fmla="*/ 2613773 h 5313317"/>
                  <a:gd name="connsiteX5" fmla="*/ 5682375 w 5825668"/>
                  <a:gd name="connsiteY5" fmla="*/ 4777353 h 5313317"/>
                  <a:gd name="connsiteX6" fmla="*/ 2747458 w 5825668"/>
                  <a:gd name="connsiteY6" fmla="*/ 5259517 h 5313317"/>
                  <a:gd name="connsiteX7" fmla="*/ 591760 w 5825668"/>
                  <a:gd name="connsiteY7" fmla="*/ 5009364 h 5313317"/>
                  <a:gd name="connsiteX8" fmla="*/ 16368 w 5825668"/>
                  <a:gd name="connsiteY8" fmla="*/ 2668364 h 5313317"/>
                  <a:gd name="connsiteX0" fmla="*/ 5588 w 5814888"/>
                  <a:gd name="connsiteY0" fmla="*/ 2668364 h 5313317"/>
                  <a:gd name="connsiteX1" fmla="*/ 812992 w 5814888"/>
                  <a:gd name="connsiteY1" fmla="*/ 770949 h 5313317"/>
                  <a:gd name="connsiteX2" fmla="*/ 2860157 w 5814888"/>
                  <a:gd name="connsiteY2" fmla="*/ 635 h 5313317"/>
                  <a:gd name="connsiteX3" fmla="*/ 4729899 w 5814888"/>
                  <a:gd name="connsiteY3" fmla="*/ 778558 h 5313317"/>
                  <a:gd name="connsiteX4" fmla="*/ 5440473 w 5814888"/>
                  <a:gd name="connsiteY4" fmla="*/ 2613773 h 5313317"/>
                  <a:gd name="connsiteX5" fmla="*/ 5671595 w 5814888"/>
                  <a:gd name="connsiteY5" fmla="*/ 4777353 h 5313317"/>
                  <a:gd name="connsiteX6" fmla="*/ 2736678 w 5814888"/>
                  <a:gd name="connsiteY6" fmla="*/ 5259517 h 5313317"/>
                  <a:gd name="connsiteX7" fmla="*/ 580980 w 5814888"/>
                  <a:gd name="connsiteY7" fmla="*/ 5009364 h 5313317"/>
                  <a:gd name="connsiteX8" fmla="*/ 5588 w 5814888"/>
                  <a:gd name="connsiteY8" fmla="*/ 2668364 h 5313317"/>
                  <a:gd name="connsiteX0" fmla="*/ 5588 w 5814888"/>
                  <a:gd name="connsiteY0" fmla="*/ 2579696 h 5224649"/>
                  <a:gd name="connsiteX1" fmla="*/ 812992 w 5814888"/>
                  <a:gd name="connsiteY1" fmla="*/ 682281 h 5224649"/>
                  <a:gd name="connsiteX2" fmla="*/ 2723680 w 5814888"/>
                  <a:gd name="connsiteY2" fmla="*/ 856 h 5224649"/>
                  <a:gd name="connsiteX3" fmla="*/ 4729899 w 5814888"/>
                  <a:gd name="connsiteY3" fmla="*/ 689890 h 5224649"/>
                  <a:gd name="connsiteX4" fmla="*/ 5440473 w 5814888"/>
                  <a:gd name="connsiteY4" fmla="*/ 2525105 h 5224649"/>
                  <a:gd name="connsiteX5" fmla="*/ 5671595 w 5814888"/>
                  <a:gd name="connsiteY5" fmla="*/ 4688685 h 5224649"/>
                  <a:gd name="connsiteX6" fmla="*/ 2736678 w 5814888"/>
                  <a:gd name="connsiteY6" fmla="*/ 5170849 h 5224649"/>
                  <a:gd name="connsiteX7" fmla="*/ 580980 w 5814888"/>
                  <a:gd name="connsiteY7" fmla="*/ 4920696 h 5224649"/>
                  <a:gd name="connsiteX8" fmla="*/ 5588 w 5814888"/>
                  <a:gd name="connsiteY8" fmla="*/ 2579696 h 5224649"/>
                  <a:gd name="connsiteX0" fmla="*/ 5588 w 5801518"/>
                  <a:gd name="connsiteY0" fmla="*/ 2579696 h 5224649"/>
                  <a:gd name="connsiteX1" fmla="*/ 812992 w 5801518"/>
                  <a:gd name="connsiteY1" fmla="*/ 682281 h 5224649"/>
                  <a:gd name="connsiteX2" fmla="*/ 2723680 w 5801518"/>
                  <a:gd name="connsiteY2" fmla="*/ 856 h 5224649"/>
                  <a:gd name="connsiteX3" fmla="*/ 4729899 w 5801518"/>
                  <a:gd name="connsiteY3" fmla="*/ 689890 h 5224649"/>
                  <a:gd name="connsiteX4" fmla="*/ 5331291 w 5801518"/>
                  <a:gd name="connsiteY4" fmla="*/ 2558438 h 5224649"/>
                  <a:gd name="connsiteX5" fmla="*/ 5671595 w 5801518"/>
                  <a:gd name="connsiteY5" fmla="*/ 4688685 h 5224649"/>
                  <a:gd name="connsiteX6" fmla="*/ 2736678 w 5801518"/>
                  <a:gd name="connsiteY6" fmla="*/ 5170849 h 5224649"/>
                  <a:gd name="connsiteX7" fmla="*/ 580980 w 5801518"/>
                  <a:gd name="connsiteY7" fmla="*/ 4920696 h 5224649"/>
                  <a:gd name="connsiteX8" fmla="*/ 5588 w 5801518"/>
                  <a:gd name="connsiteY8" fmla="*/ 2579696 h 5224649"/>
                  <a:gd name="connsiteX0" fmla="*/ 5588 w 6293186"/>
                  <a:gd name="connsiteY0" fmla="*/ 2579696 h 5227733"/>
                  <a:gd name="connsiteX1" fmla="*/ 812992 w 6293186"/>
                  <a:gd name="connsiteY1" fmla="*/ 682281 h 5227733"/>
                  <a:gd name="connsiteX2" fmla="*/ 2723680 w 6293186"/>
                  <a:gd name="connsiteY2" fmla="*/ 856 h 5227733"/>
                  <a:gd name="connsiteX3" fmla="*/ 4729899 w 6293186"/>
                  <a:gd name="connsiteY3" fmla="*/ 689890 h 5227733"/>
                  <a:gd name="connsiteX4" fmla="*/ 5331291 w 6293186"/>
                  <a:gd name="connsiteY4" fmla="*/ 2558438 h 5227733"/>
                  <a:gd name="connsiteX5" fmla="*/ 6203858 w 6293186"/>
                  <a:gd name="connsiteY5" fmla="*/ 4644241 h 5227733"/>
                  <a:gd name="connsiteX6" fmla="*/ 2736678 w 6293186"/>
                  <a:gd name="connsiteY6" fmla="*/ 5170849 h 5227733"/>
                  <a:gd name="connsiteX7" fmla="*/ 580980 w 6293186"/>
                  <a:gd name="connsiteY7" fmla="*/ 4920696 h 5227733"/>
                  <a:gd name="connsiteX8" fmla="*/ 5588 w 6293186"/>
                  <a:gd name="connsiteY8" fmla="*/ 2579696 h 5227733"/>
                  <a:gd name="connsiteX0" fmla="*/ 6344 w 6293942"/>
                  <a:gd name="connsiteY0" fmla="*/ 2579696 h 5355619"/>
                  <a:gd name="connsiteX1" fmla="*/ 813748 w 6293942"/>
                  <a:gd name="connsiteY1" fmla="*/ 682281 h 5355619"/>
                  <a:gd name="connsiteX2" fmla="*/ 2724436 w 6293942"/>
                  <a:gd name="connsiteY2" fmla="*/ 856 h 5355619"/>
                  <a:gd name="connsiteX3" fmla="*/ 4730655 w 6293942"/>
                  <a:gd name="connsiteY3" fmla="*/ 689890 h 5355619"/>
                  <a:gd name="connsiteX4" fmla="*/ 5332047 w 6293942"/>
                  <a:gd name="connsiteY4" fmla="*/ 2558438 h 5355619"/>
                  <a:gd name="connsiteX5" fmla="*/ 6204614 w 6293942"/>
                  <a:gd name="connsiteY5" fmla="*/ 4644241 h 5355619"/>
                  <a:gd name="connsiteX6" fmla="*/ 2737434 w 6293942"/>
                  <a:gd name="connsiteY6" fmla="*/ 5170849 h 5355619"/>
                  <a:gd name="connsiteX7" fmla="*/ 1182237 w 6293942"/>
                  <a:gd name="connsiteY7" fmla="*/ 5131805 h 5355619"/>
                  <a:gd name="connsiteX8" fmla="*/ 6344 w 6293942"/>
                  <a:gd name="connsiteY8" fmla="*/ 2579696 h 5355619"/>
                  <a:gd name="connsiteX0" fmla="*/ 6344 w 6293942"/>
                  <a:gd name="connsiteY0" fmla="*/ 2579696 h 5351923"/>
                  <a:gd name="connsiteX1" fmla="*/ 813748 w 6293942"/>
                  <a:gd name="connsiteY1" fmla="*/ 682281 h 5351923"/>
                  <a:gd name="connsiteX2" fmla="*/ 2724436 w 6293942"/>
                  <a:gd name="connsiteY2" fmla="*/ 856 h 5351923"/>
                  <a:gd name="connsiteX3" fmla="*/ 4730655 w 6293942"/>
                  <a:gd name="connsiteY3" fmla="*/ 689890 h 5351923"/>
                  <a:gd name="connsiteX4" fmla="*/ 5332047 w 6293942"/>
                  <a:gd name="connsiteY4" fmla="*/ 2558438 h 5351923"/>
                  <a:gd name="connsiteX5" fmla="*/ 6204614 w 6293942"/>
                  <a:gd name="connsiteY5" fmla="*/ 4644241 h 5351923"/>
                  <a:gd name="connsiteX6" fmla="*/ 3569947 w 6293942"/>
                  <a:gd name="connsiteY6" fmla="*/ 5159739 h 5351923"/>
                  <a:gd name="connsiteX7" fmla="*/ 1182237 w 6293942"/>
                  <a:gd name="connsiteY7" fmla="*/ 5131805 h 5351923"/>
                  <a:gd name="connsiteX8" fmla="*/ 6344 w 6293942"/>
                  <a:gd name="connsiteY8" fmla="*/ 2579696 h 5351923"/>
                  <a:gd name="connsiteX0" fmla="*/ 138483 w 6426081"/>
                  <a:gd name="connsiteY0" fmla="*/ 2579696 h 5159739"/>
                  <a:gd name="connsiteX1" fmla="*/ 945887 w 6426081"/>
                  <a:gd name="connsiteY1" fmla="*/ 682281 h 5159739"/>
                  <a:gd name="connsiteX2" fmla="*/ 2856575 w 6426081"/>
                  <a:gd name="connsiteY2" fmla="*/ 856 h 5159739"/>
                  <a:gd name="connsiteX3" fmla="*/ 4862794 w 6426081"/>
                  <a:gd name="connsiteY3" fmla="*/ 689890 h 5159739"/>
                  <a:gd name="connsiteX4" fmla="*/ 5464186 w 6426081"/>
                  <a:gd name="connsiteY4" fmla="*/ 2558438 h 5159739"/>
                  <a:gd name="connsiteX5" fmla="*/ 6336753 w 6426081"/>
                  <a:gd name="connsiteY5" fmla="*/ 4644241 h 5159739"/>
                  <a:gd name="connsiteX6" fmla="*/ 3702086 w 6426081"/>
                  <a:gd name="connsiteY6" fmla="*/ 5159739 h 5159739"/>
                  <a:gd name="connsiteX7" fmla="*/ 138483 w 6426081"/>
                  <a:gd name="connsiteY7" fmla="*/ 2579696 h 5159739"/>
                  <a:gd name="connsiteX0" fmla="*/ 319904 w 6607502"/>
                  <a:gd name="connsiteY0" fmla="*/ 2579696 h 4644248"/>
                  <a:gd name="connsiteX1" fmla="*/ 1127308 w 6607502"/>
                  <a:gd name="connsiteY1" fmla="*/ 682281 h 4644248"/>
                  <a:gd name="connsiteX2" fmla="*/ 3037996 w 6607502"/>
                  <a:gd name="connsiteY2" fmla="*/ 856 h 4644248"/>
                  <a:gd name="connsiteX3" fmla="*/ 5044215 w 6607502"/>
                  <a:gd name="connsiteY3" fmla="*/ 689890 h 4644248"/>
                  <a:gd name="connsiteX4" fmla="*/ 5645607 w 6607502"/>
                  <a:gd name="connsiteY4" fmla="*/ 2558438 h 4644248"/>
                  <a:gd name="connsiteX5" fmla="*/ 6518174 w 6607502"/>
                  <a:gd name="connsiteY5" fmla="*/ 4644241 h 4644248"/>
                  <a:gd name="connsiteX6" fmla="*/ 319904 w 6607502"/>
                  <a:gd name="connsiteY6" fmla="*/ 2579696 h 4644248"/>
                  <a:gd name="connsiteX0" fmla="*/ 258542 w 5599460"/>
                  <a:gd name="connsiteY0" fmla="*/ 2579696 h 2804681"/>
                  <a:gd name="connsiteX1" fmla="*/ 1065946 w 5599460"/>
                  <a:gd name="connsiteY1" fmla="*/ 682281 h 2804681"/>
                  <a:gd name="connsiteX2" fmla="*/ 2976634 w 5599460"/>
                  <a:gd name="connsiteY2" fmla="*/ 856 h 2804681"/>
                  <a:gd name="connsiteX3" fmla="*/ 4982853 w 5599460"/>
                  <a:gd name="connsiteY3" fmla="*/ 689890 h 2804681"/>
                  <a:gd name="connsiteX4" fmla="*/ 5584245 w 5599460"/>
                  <a:gd name="connsiteY4" fmla="*/ 2558438 h 2804681"/>
                  <a:gd name="connsiteX5" fmla="*/ 258542 w 5599460"/>
                  <a:gd name="connsiteY5" fmla="*/ 2579696 h 2804681"/>
                  <a:gd name="connsiteX0" fmla="*/ 268788 w 5752473"/>
                  <a:gd name="connsiteY0" fmla="*/ 2579638 h 2892397"/>
                  <a:gd name="connsiteX1" fmla="*/ 1076192 w 5752473"/>
                  <a:gd name="connsiteY1" fmla="*/ 682223 h 2892397"/>
                  <a:gd name="connsiteX2" fmla="*/ 2986880 w 5752473"/>
                  <a:gd name="connsiteY2" fmla="*/ 798 h 2892397"/>
                  <a:gd name="connsiteX3" fmla="*/ 4993099 w 5752473"/>
                  <a:gd name="connsiteY3" fmla="*/ 689832 h 2892397"/>
                  <a:gd name="connsiteX4" fmla="*/ 5741080 w 5752473"/>
                  <a:gd name="connsiteY4" fmla="*/ 2702268 h 2892397"/>
                  <a:gd name="connsiteX5" fmla="*/ 268788 w 5752473"/>
                  <a:gd name="connsiteY5" fmla="*/ 2579638 h 2892397"/>
                  <a:gd name="connsiteX0" fmla="*/ 62065 w 5545750"/>
                  <a:gd name="connsiteY0" fmla="*/ 2579636 h 2840651"/>
                  <a:gd name="connsiteX1" fmla="*/ 869469 w 5545750"/>
                  <a:gd name="connsiteY1" fmla="*/ 682221 h 2840651"/>
                  <a:gd name="connsiteX2" fmla="*/ 2780157 w 5545750"/>
                  <a:gd name="connsiteY2" fmla="*/ 796 h 2840651"/>
                  <a:gd name="connsiteX3" fmla="*/ 4786376 w 5545750"/>
                  <a:gd name="connsiteY3" fmla="*/ 689830 h 2840651"/>
                  <a:gd name="connsiteX4" fmla="*/ 5534357 w 5545750"/>
                  <a:gd name="connsiteY4" fmla="*/ 2702266 h 2840651"/>
                  <a:gd name="connsiteX5" fmla="*/ 62065 w 5545750"/>
                  <a:gd name="connsiteY5" fmla="*/ 2579636 h 2840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45750" h="2840651">
                    <a:moveTo>
                      <a:pt x="62065" y="2579636"/>
                    </a:moveTo>
                    <a:cubicBezTo>
                      <a:pt x="-193767" y="2444618"/>
                      <a:pt x="393708" y="1126842"/>
                      <a:pt x="869469" y="682221"/>
                    </a:cubicBezTo>
                    <a:cubicBezTo>
                      <a:pt x="1345230" y="237600"/>
                      <a:pt x="2186480" y="18993"/>
                      <a:pt x="2780157" y="796"/>
                    </a:cubicBezTo>
                    <a:cubicBezTo>
                      <a:pt x="3578915" y="-16196"/>
                      <a:pt x="4327343" y="239585"/>
                      <a:pt x="4786376" y="689830"/>
                    </a:cubicBezTo>
                    <a:cubicBezTo>
                      <a:pt x="5245409" y="1140075"/>
                      <a:pt x="5616243" y="2144982"/>
                      <a:pt x="5534357" y="2702266"/>
                    </a:cubicBezTo>
                    <a:cubicBezTo>
                      <a:pt x="4746972" y="3017234"/>
                      <a:pt x="317897" y="2714654"/>
                      <a:pt x="62065" y="2579636"/>
                    </a:cubicBezTo>
                    <a:close/>
                  </a:path>
                </a:pathLst>
              </a:custGeom>
              <a:solidFill>
                <a:srgbClr val="F9DCB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08" name="Szabadkézi sokszög 207"/>
              <p:cNvSpPr/>
              <p:nvPr/>
            </p:nvSpPr>
            <p:spPr>
              <a:xfrm flipH="1">
                <a:off x="3709218" y="252306"/>
                <a:ext cx="1214094" cy="1259945"/>
              </a:xfrm>
              <a:custGeom>
                <a:avLst/>
                <a:gdLst>
                  <a:gd name="connsiteX0" fmla="*/ 785044 w 1638668"/>
                  <a:gd name="connsiteY0" fmla="*/ 0 h 1612462"/>
                  <a:gd name="connsiteX1" fmla="*/ 850973 w 1638668"/>
                  <a:gd name="connsiteY1" fmla="*/ 3088 h 1612462"/>
                  <a:gd name="connsiteX2" fmla="*/ 1461695 w 1638668"/>
                  <a:gd name="connsiteY2" fmla="*/ 432645 h 1612462"/>
                  <a:gd name="connsiteX3" fmla="*/ 1489325 w 1638668"/>
                  <a:gd name="connsiteY3" fmla="*/ 520962 h 1612462"/>
                  <a:gd name="connsiteX4" fmla="*/ 1527274 w 1638668"/>
                  <a:gd name="connsiteY4" fmla="*/ 567462 h 1612462"/>
                  <a:gd name="connsiteX5" fmla="*/ 1638668 w 1638668"/>
                  <a:gd name="connsiteY5" fmla="*/ 929074 h 1612462"/>
                  <a:gd name="connsiteX6" fmla="*/ 976809 w 1638668"/>
                  <a:gd name="connsiteY6" fmla="*/ 1609374 h 1612462"/>
                  <a:gd name="connsiteX7" fmla="*/ 910880 w 1638668"/>
                  <a:gd name="connsiteY7" fmla="*/ 1612462 h 1612462"/>
                  <a:gd name="connsiteX8" fmla="*/ 910880 w 1638668"/>
                  <a:gd name="connsiteY8" fmla="*/ 1352713 h 1612462"/>
                  <a:gd name="connsiteX9" fmla="*/ 850973 w 1638668"/>
                  <a:gd name="connsiteY9" fmla="*/ 1363688 h 1612462"/>
                  <a:gd name="connsiteX10" fmla="*/ 817792 w 1638668"/>
                  <a:gd name="connsiteY10" fmla="*/ 1365242 h 1612462"/>
                  <a:gd name="connsiteX11" fmla="*/ 817792 w 1638668"/>
                  <a:gd name="connsiteY11" fmla="*/ 1367694 h 1612462"/>
                  <a:gd name="connsiteX12" fmla="*/ 808582 w 1638668"/>
                  <a:gd name="connsiteY12" fmla="*/ 1368136 h 1612462"/>
                  <a:gd name="connsiteX13" fmla="*/ 791327 w 1638668"/>
                  <a:gd name="connsiteY13" fmla="*/ 1366482 h 1612462"/>
                  <a:gd name="connsiteX14" fmla="*/ 785044 w 1638668"/>
                  <a:gd name="connsiteY14" fmla="*/ 1366776 h 1612462"/>
                  <a:gd name="connsiteX15" fmla="*/ 785044 w 1638668"/>
                  <a:gd name="connsiteY15" fmla="*/ 1365879 h 1612462"/>
                  <a:gd name="connsiteX16" fmla="*/ 727788 w 1638668"/>
                  <a:gd name="connsiteY16" fmla="*/ 1360390 h 1612462"/>
                  <a:gd name="connsiteX17" fmla="*/ 727788 w 1638668"/>
                  <a:gd name="connsiteY17" fmla="*/ 1612018 h 1612462"/>
                  <a:gd name="connsiteX18" fmla="*/ 718578 w 1638668"/>
                  <a:gd name="connsiteY18" fmla="*/ 1612460 h 1612462"/>
                  <a:gd name="connsiteX19" fmla="*/ 0 w 1638668"/>
                  <a:gd name="connsiteY19" fmla="*/ 929073 h 1612462"/>
                  <a:gd name="connsiteX20" fmla="*/ 56470 w 1638668"/>
                  <a:gd name="connsiteY20" fmla="*/ 663068 h 1612462"/>
                  <a:gd name="connsiteX21" fmla="*/ 98916 w 1638668"/>
                  <a:gd name="connsiteY21" fmla="*/ 588697 h 1612462"/>
                  <a:gd name="connsiteX22" fmla="*/ 101228 w 1638668"/>
                  <a:gd name="connsiteY22" fmla="*/ 563778 h 1612462"/>
                  <a:gd name="connsiteX23" fmla="*/ 663763 w 1638668"/>
                  <a:gd name="connsiteY23" fmla="*/ 15246 h 1612462"/>
                  <a:gd name="connsiteX24" fmla="*/ 785044 w 1638668"/>
                  <a:gd name="connsiteY24" fmla="*/ 3619 h 1612462"/>
                  <a:gd name="connsiteX0" fmla="*/ 785044 w 1638668"/>
                  <a:gd name="connsiteY0" fmla="*/ 531 h 1609374"/>
                  <a:gd name="connsiteX1" fmla="*/ 850973 w 1638668"/>
                  <a:gd name="connsiteY1" fmla="*/ 0 h 1609374"/>
                  <a:gd name="connsiteX2" fmla="*/ 1461695 w 1638668"/>
                  <a:gd name="connsiteY2" fmla="*/ 429557 h 1609374"/>
                  <a:gd name="connsiteX3" fmla="*/ 1489325 w 1638668"/>
                  <a:gd name="connsiteY3" fmla="*/ 517874 h 1609374"/>
                  <a:gd name="connsiteX4" fmla="*/ 1527274 w 1638668"/>
                  <a:gd name="connsiteY4" fmla="*/ 564374 h 1609374"/>
                  <a:gd name="connsiteX5" fmla="*/ 1638668 w 1638668"/>
                  <a:gd name="connsiteY5" fmla="*/ 925986 h 1609374"/>
                  <a:gd name="connsiteX6" fmla="*/ 976809 w 1638668"/>
                  <a:gd name="connsiteY6" fmla="*/ 1606286 h 1609374"/>
                  <a:gd name="connsiteX7" fmla="*/ 910880 w 1638668"/>
                  <a:gd name="connsiteY7" fmla="*/ 1609374 h 1609374"/>
                  <a:gd name="connsiteX8" fmla="*/ 910880 w 1638668"/>
                  <a:gd name="connsiteY8" fmla="*/ 1349625 h 1609374"/>
                  <a:gd name="connsiteX9" fmla="*/ 850973 w 1638668"/>
                  <a:gd name="connsiteY9" fmla="*/ 1360600 h 1609374"/>
                  <a:gd name="connsiteX10" fmla="*/ 817792 w 1638668"/>
                  <a:gd name="connsiteY10" fmla="*/ 1362154 h 1609374"/>
                  <a:gd name="connsiteX11" fmla="*/ 817792 w 1638668"/>
                  <a:gd name="connsiteY11" fmla="*/ 1364606 h 1609374"/>
                  <a:gd name="connsiteX12" fmla="*/ 808582 w 1638668"/>
                  <a:gd name="connsiteY12" fmla="*/ 1365048 h 1609374"/>
                  <a:gd name="connsiteX13" fmla="*/ 791327 w 1638668"/>
                  <a:gd name="connsiteY13" fmla="*/ 1363394 h 1609374"/>
                  <a:gd name="connsiteX14" fmla="*/ 785044 w 1638668"/>
                  <a:gd name="connsiteY14" fmla="*/ 1363688 h 1609374"/>
                  <a:gd name="connsiteX15" fmla="*/ 785044 w 1638668"/>
                  <a:gd name="connsiteY15" fmla="*/ 1362791 h 1609374"/>
                  <a:gd name="connsiteX16" fmla="*/ 727788 w 1638668"/>
                  <a:gd name="connsiteY16" fmla="*/ 1357302 h 1609374"/>
                  <a:gd name="connsiteX17" fmla="*/ 727788 w 1638668"/>
                  <a:gd name="connsiteY17" fmla="*/ 1608930 h 1609374"/>
                  <a:gd name="connsiteX18" fmla="*/ 718578 w 1638668"/>
                  <a:gd name="connsiteY18" fmla="*/ 1609372 h 1609374"/>
                  <a:gd name="connsiteX19" fmla="*/ 0 w 1638668"/>
                  <a:gd name="connsiteY19" fmla="*/ 925985 h 1609374"/>
                  <a:gd name="connsiteX20" fmla="*/ 56470 w 1638668"/>
                  <a:gd name="connsiteY20" fmla="*/ 659980 h 1609374"/>
                  <a:gd name="connsiteX21" fmla="*/ 98916 w 1638668"/>
                  <a:gd name="connsiteY21" fmla="*/ 585609 h 1609374"/>
                  <a:gd name="connsiteX22" fmla="*/ 101228 w 1638668"/>
                  <a:gd name="connsiteY22" fmla="*/ 560690 h 1609374"/>
                  <a:gd name="connsiteX23" fmla="*/ 663763 w 1638668"/>
                  <a:gd name="connsiteY23" fmla="*/ 12158 h 1609374"/>
                  <a:gd name="connsiteX24" fmla="*/ 785044 w 1638668"/>
                  <a:gd name="connsiteY24" fmla="*/ 531 h 1609374"/>
                  <a:gd name="connsiteX0" fmla="*/ 663763 w 1638668"/>
                  <a:gd name="connsiteY0" fmla="*/ 12158 h 1609374"/>
                  <a:gd name="connsiteX1" fmla="*/ 850973 w 1638668"/>
                  <a:gd name="connsiteY1" fmla="*/ 0 h 1609374"/>
                  <a:gd name="connsiteX2" fmla="*/ 1461695 w 1638668"/>
                  <a:gd name="connsiteY2" fmla="*/ 429557 h 1609374"/>
                  <a:gd name="connsiteX3" fmla="*/ 1489325 w 1638668"/>
                  <a:gd name="connsiteY3" fmla="*/ 517874 h 1609374"/>
                  <a:gd name="connsiteX4" fmla="*/ 1527274 w 1638668"/>
                  <a:gd name="connsiteY4" fmla="*/ 564374 h 1609374"/>
                  <a:gd name="connsiteX5" fmla="*/ 1638668 w 1638668"/>
                  <a:gd name="connsiteY5" fmla="*/ 925986 h 1609374"/>
                  <a:gd name="connsiteX6" fmla="*/ 976809 w 1638668"/>
                  <a:gd name="connsiteY6" fmla="*/ 1606286 h 1609374"/>
                  <a:gd name="connsiteX7" fmla="*/ 910880 w 1638668"/>
                  <a:gd name="connsiteY7" fmla="*/ 1609374 h 1609374"/>
                  <a:gd name="connsiteX8" fmla="*/ 910880 w 1638668"/>
                  <a:gd name="connsiteY8" fmla="*/ 1349625 h 1609374"/>
                  <a:gd name="connsiteX9" fmla="*/ 850973 w 1638668"/>
                  <a:gd name="connsiteY9" fmla="*/ 1360600 h 1609374"/>
                  <a:gd name="connsiteX10" fmla="*/ 817792 w 1638668"/>
                  <a:gd name="connsiteY10" fmla="*/ 1362154 h 1609374"/>
                  <a:gd name="connsiteX11" fmla="*/ 817792 w 1638668"/>
                  <a:gd name="connsiteY11" fmla="*/ 1364606 h 1609374"/>
                  <a:gd name="connsiteX12" fmla="*/ 808582 w 1638668"/>
                  <a:gd name="connsiteY12" fmla="*/ 1365048 h 1609374"/>
                  <a:gd name="connsiteX13" fmla="*/ 791327 w 1638668"/>
                  <a:gd name="connsiteY13" fmla="*/ 1363394 h 1609374"/>
                  <a:gd name="connsiteX14" fmla="*/ 785044 w 1638668"/>
                  <a:gd name="connsiteY14" fmla="*/ 1363688 h 1609374"/>
                  <a:gd name="connsiteX15" fmla="*/ 785044 w 1638668"/>
                  <a:gd name="connsiteY15" fmla="*/ 1362791 h 1609374"/>
                  <a:gd name="connsiteX16" fmla="*/ 727788 w 1638668"/>
                  <a:gd name="connsiteY16" fmla="*/ 1357302 h 1609374"/>
                  <a:gd name="connsiteX17" fmla="*/ 727788 w 1638668"/>
                  <a:gd name="connsiteY17" fmla="*/ 1608930 h 1609374"/>
                  <a:gd name="connsiteX18" fmla="*/ 718578 w 1638668"/>
                  <a:gd name="connsiteY18" fmla="*/ 1609372 h 1609374"/>
                  <a:gd name="connsiteX19" fmla="*/ 0 w 1638668"/>
                  <a:gd name="connsiteY19" fmla="*/ 925985 h 1609374"/>
                  <a:gd name="connsiteX20" fmla="*/ 56470 w 1638668"/>
                  <a:gd name="connsiteY20" fmla="*/ 659980 h 1609374"/>
                  <a:gd name="connsiteX21" fmla="*/ 98916 w 1638668"/>
                  <a:gd name="connsiteY21" fmla="*/ 585609 h 1609374"/>
                  <a:gd name="connsiteX22" fmla="*/ 101228 w 1638668"/>
                  <a:gd name="connsiteY22" fmla="*/ 560690 h 1609374"/>
                  <a:gd name="connsiteX23" fmla="*/ 663763 w 1638668"/>
                  <a:gd name="connsiteY23" fmla="*/ 12158 h 1609374"/>
                  <a:gd name="connsiteX0" fmla="*/ 663763 w 1638668"/>
                  <a:gd name="connsiteY0" fmla="*/ 12158 h 1609374"/>
                  <a:gd name="connsiteX1" fmla="*/ 850973 w 1638668"/>
                  <a:gd name="connsiteY1" fmla="*/ 0 h 1609374"/>
                  <a:gd name="connsiteX2" fmla="*/ 1461695 w 1638668"/>
                  <a:gd name="connsiteY2" fmla="*/ 429557 h 1609374"/>
                  <a:gd name="connsiteX3" fmla="*/ 1489325 w 1638668"/>
                  <a:gd name="connsiteY3" fmla="*/ 517874 h 1609374"/>
                  <a:gd name="connsiteX4" fmla="*/ 1527274 w 1638668"/>
                  <a:gd name="connsiteY4" fmla="*/ 564374 h 1609374"/>
                  <a:gd name="connsiteX5" fmla="*/ 1638668 w 1638668"/>
                  <a:gd name="connsiteY5" fmla="*/ 925986 h 1609374"/>
                  <a:gd name="connsiteX6" fmla="*/ 976809 w 1638668"/>
                  <a:gd name="connsiteY6" fmla="*/ 1606286 h 1609374"/>
                  <a:gd name="connsiteX7" fmla="*/ 910880 w 1638668"/>
                  <a:gd name="connsiteY7" fmla="*/ 1609374 h 1609374"/>
                  <a:gd name="connsiteX8" fmla="*/ 910880 w 1638668"/>
                  <a:gd name="connsiteY8" fmla="*/ 1349625 h 1609374"/>
                  <a:gd name="connsiteX9" fmla="*/ 850973 w 1638668"/>
                  <a:gd name="connsiteY9" fmla="*/ 1360600 h 1609374"/>
                  <a:gd name="connsiteX10" fmla="*/ 817792 w 1638668"/>
                  <a:gd name="connsiteY10" fmla="*/ 1362154 h 1609374"/>
                  <a:gd name="connsiteX11" fmla="*/ 817792 w 1638668"/>
                  <a:gd name="connsiteY11" fmla="*/ 1364606 h 1609374"/>
                  <a:gd name="connsiteX12" fmla="*/ 808582 w 1638668"/>
                  <a:gd name="connsiteY12" fmla="*/ 1365048 h 1609374"/>
                  <a:gd name="connsiteX13" fmla="*/ 791327 w 1638668"/>
                  <a:gd name="connsiteY13" fmla="*/ 1363394 h 1609374"/>
                  <a:gd name="connsiteX14" fmla="*/ 785044 w 1638668"/>
                  <a:gd name="connsiteY14" fmla="*/ 1363688 h 1609374"/>
                  <a:gd name="connsiteX15" fmla="*/ 785044 w 1638668"/>
                  <a:gd name="connsiteY15" fmla="*/ 1362791 h 1609374"/>
                  <a:gd name="connsiteX16" fmla="*/ 727788 w 1638668"/>
                  <a:gd name="connsiteY16" fmla="*/ 1357302 h 1609374"/>
                  <a:gd name="connsiteX17" fmla="*/ 727788 w 1638668"/>
                  <a:gd name="connsiteY17" fmla="*/ 1608930 h 1609374"/>
                  <a:gd name="connsiteX18" fmla="*/ 718578 w 1638668"/>
                  <a:gd name="connsiteY18" fmla="*/ 1609372 h 1609374"/>
                  <a:gd name="connsiteX19" fmla="*/ 0 w 1638668"/>
                  <a:gd name="connsiteY19" fmla="*/ 925985 h 1609374"/>
                  <a:gd name="connsiteX20" fmla="*/ 56470 w 1638668"/>
                  <a:gd name="connsiteY20" fmla="*/ 659980 h 1609374"/>
                  <a:gd name="connsiteX21" fmla="*/ 98916 w 1638668"/>
                  <a:gd name="connsiteY21" fmla="*/ 585609 h 1609374"/>
                  <a:gd name="connsiteX22" fmla="*/ 101228 w 1638668"/>
                  <a:gd name="connsiteY22" fmla="*/ 560690 h 1609374"/>
                  <a:gd name="connsiteX23" fmla="*/ 663763 w 1638668"/>
                  <a:gd name="connsiteY23" fmla="*/ 12158 h 1609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8668" h="1609374">
                    <a:moveTo>
                      <a:pt x="663763" y="12158"/>
                    </a:moveTo>
                    <a:cubicBezTo>
                      <a:pt x="734833" y="-4896"/>
                      <a:pt x="788570" y="4053"/>
                      <a:pt x="850973" y="0"/>
                    </a:cubicBezTo>
                    <a:cubicBezTo>
                      <a:pt x="1129791" y="26264"/>
                      <a:pt x="1362678" y="196640"/>
                      <a:pt x="1461695" y="429557"/>
                    </a:cubicBezTo>
                    <a:lnTo>
                      <a:pt x="1489325" y="517874"/>
                    </a:lnTo>
                    <a:lnTo>
                      <a:pt x="1527274" y="564374"/>
                    </a:lnTo>
                    <a:cubicBezTo>
                      <a:pt x="1597873" y="669276"/>
                      <a:pt x="1638668" y="793212"/>
                      <a:pt x="1638668" y="925986"/>
                    </a:cubicBezTo>
                    <a:cubicBezTo>
                      <a:pt x="1638668" y="1280051"/>
                      <a:pt x="1348566" y="1571267"/>
                      <a:pt x="976809" y="1606286"/>
                    </a:cubicBezTo>
                    <a:lnTo>
                      <a:pt x="910880" y="1609374"/>
                    </a:lnTo>
                    <a:lnTo>
                      <a:pt x="910880" y="1349625"/>
                    </a:lnTo>
                    <a:lnTo>
                      <a:pt x="850973" y="1360600"/>
                    </a:lnTo>
                    <a:lnTo>
                      <a:pt x="817792" y="1362154"/>
                    </a:lnTo>
                    <a:lnTo>
                      <a:pt x="817792" y="1364606"/>
                    </a:lnTo>
                    <a:lnTo>
                      <a:pt x="808582" y="1365048"/>
                    </a:lnTo>
                    <a:lnTo>
                      <a:pt x="791327" y="1363394"/>
                    </a:lnTo>
                    <a:lnTo>
                      <a:pt x="785044" y="1363688"/>
                    </a:lnTo>
                    <a:lnTo>
                      <a:pt x="785044" y="1362791"/>
                    </a:lnTo>
                    <a:lnTo>
                      <a:pt x="727788" y="1357302"/>
                    </a:lnTo>
                    <a:lnTo>
                      <a:pt x="727788" y="1608930"/>
                    </a:lnTo>
                    <a:lnTo>
                      <a:pt x="718578" y="1609372"/>
                    </a:lnTo>
                    <a:cubicBezTo>
                      <a:pt x="321718" y="1609372"/>
                      <a:pt x="0" y="1303409"/>
                      <a:pt x="0" y="925985"/>
                    </a:cubicBezTo>
                    <a:cubicBezTo>
                      <a:pt x="0" y="831629"/>
                      <a:pt x="20108" y="741739"/>
                      <a:pt x="56470" y="659980"/>
                    </a:cubicBezTo>
                    <a:lnTo>
                      <a:pt x="98916" y="585609"/>
                    </a:lnTo>
                    <a:lnTo>
                      <a:pt x="101228" y="560690"/>
                    </a:lnTo>
                    <a:cubicBezTo>
                      <a:pt x="152851" y="285841"/>
                      <a:pt x="377250" y="67916"/>
                      <a:pt x="663763" y="12158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09" name="Ellipszis 208"/>
              <p:cNvSpPr/>
              <p:nvPr/>
            </p:nvSpPr>
            <p:spPr>
              <a:xfrm flipH="1">
                <a:off x="3888587" y="958937"/>
                <a:ext cx="118920" cy="120085"/>
              </a:xfrm>
              <a:prstGeom prst="ellipse">
                <a:avLst/>
              </a:prstGeom>
              <a:solidFill>
                <a:srgbClr val="FFC04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10" name="Szabadkézi sokszög 209"/>
              <p:cNvSpPr/>
              <p:nvPr/>
            </p:nvSpPr>
            <p:spPr>
              <a:xfrm>
                <a:off x="4347155" y="715428"/>
                <a:ext cx="3664" cy="500697"/>
              </a:xfrm>
              <a:custGeom>
                <a:avLst/>
                <a:gdLst>
                  <a:gd name="connsiteX0" fmla="*/ 15567 w 15567"/>
                  <a:gd name="connsiteY0" fmla="*/ 0 h 1989582"/>
                  <a:gd name="connsiteX1" fmla="*/ 0 w 15567"/>
                  <a:gd name="connsiteY1" fmla="*/ 0 h 1989582"/>
                  <a:gd name="connsiteX2" fmla="*/ 0 w 15567"/>
                  <a:gd name="connsiteY2" fmla="*/ 1989582 h 1989582"/>
                  <a:gd name="connsiteX3" fmla="*/ 15567 w 15567"/>
                  <a:gd name="connsiteY3" fmla="*/ 1989582 h 1989582"/>
                  <a:gd name="connsiteX4" fmla="*/ 15567 w 15567"/>
                  <a:gd name="connsiteY4" fmla="*/ 0 h 198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7" h="1989582">
                    <a:moveTo>
                      <a:pt x="15567" y="0"/>
                    </a:moveTo>
                    <a:lnTo>
                      <a:pt x="0" y="0"/>
                    </a:lnTo>
                    <a:lnTo>
                      <a:pt x="0" y="1989582"/>
                    </a:lnTo>
                    <a:lnTo>
                      <a:pt x="15567" y="1989582"/>
                    </a:lnTo>
                    <a:lnTo>
                      <a:pt x="15567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11" name="Szabadkézi sokszög 210"/>
              <p:cNvSpPr/>
              <p:nvPr/>
            </p:nvSpPr>
            <p:spPr>
              <a:xfrm>
                <a:off x="4651948" y="995408"/>
                <a:ext cx="24687" cy="2468"/>
              </a:xfrm>
              <a:custGeom>
                <a:avLst/>
                <a:gdLst>
                  <a:gd name="connsiteX0" fmla="*/ 104871 w 104871"/>
                  <a:gd name="connsiteY0" fmla="*/ 0 h 9808"/>
                  <a:gd name="connsiteX1" fmla="*/ 12591 w 104871"/>
                  <a:gd name="connsiteY1" fmla="*/ 6906 h 9808"/>
                  <a:gd name="connsiteX2" fmla="*/ 0 w 104871"/>
                  <a:gd name="connsiteY2" fmla="*/ 9808 h 9808"/>
                  <a:gd name="connsiteX3" fmla="*/ 104871 w 104871"/>
                  <a:gd name="connsiteY3" fmla="*/ 0 h 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871" h="9808">
                    <a:moveTo>
                      <a:pt x="104871" y="0"/>
                    </a:moveTo>
                    <a:lnTo>
                      <a:pt x="12591" y="6906"/>
                    </a:lnTo>
                    <a:lnTo>
                      <a:pt x="0" y="9808"/>
                    </a:lnTo>
                    <a:lnTo>
                      <a:pt x="104871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12" name="Ellipszis 211"/>
              <p:cNvSpPr/>
              <p:nvPr/>
            </p:nvSpPr>
            <p:spPr>
              <a:xfrm flipH="1">
                <a:off x="4680551" y="952980"/>
                <a:ext cx="118920" cy="120085"/>
              </a:xfrm>
              <a:prstGeom prst="ellipse">
                <a:avLst/>
              </a:prstGeom>
              <a:solidFill>
                <a:srgbClr val="FFC55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13" name="Szabadkézi sokszög 212"/>
              <p:cNvSpPr/>
              <p:nvPr/>
            </p:nvSpPr>
            <p:spPr>
              <a:xfrm>
                <a:off x="4644689" y="997877"/>
                <a:ext cx="7259" cy="1789"/>
              </a:xfrm>
              <a:custGeom>
                <a:avLst/>
                <a:gdLst>
                  <a:gd name="connsiteX0" fmla="*/ 30834 w 30834"/>
                  <a:gd name="connsiteY0" fmla="*/ 0 h 7106"/>
                  <a:gd name="connsiteX1" fmla="*/ 21261 w 30834"/>
                  <a:gd name="connsiteY1" fmla="*/ 895 h 7106"/>
                  <a:gd name="connsiteX2" fmla="*/ 0 w 30834"/>
                  <a:gd name="connsiteY2" fmla="*/ 7106 h 7106"/>
                  <a:gd name="connsiteX3" fmla="*/ 30834 w 30834"/>
                  <a:gd name="connsiteY3" fmla="*/ 0 h 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34" h="7106">
                    <a:moveTo>
                      <a:pt x="30834" y="0"/>
                    </a:moveTo>
                    <a:lnTo>
                      <a:pt x="21261" y="895"/>
                    </a:lnTo>
                    <a:lnTo>
                      <a:pt x="0" y="7106"/>
                    </a:lnTo>
                    <a:lnTo>
                      <a:pt x="30834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14" name="Szabadkézi sokszög 213"/>
              <p:cNvSpPr/>
              <p:nvPr/>
            </p:nvSpPr>
            <p:spPr>
              <a:xfrm>
                <a:off x="4331681" y="471714"/>
                <a:ext cx="458999" cy="877970"/>
              </a:xfrm>
              <a:custGeom>
                <a:avLst/>
                <a:gdLst>
                  <a:gd name="connsiteX0" fmla="*/ 0 w 936812"/>
                  <a:gd name="connsiteY0" fmla="*/ 0 h 1385047"/>
                  <a:gd name="connsiteX1" fmla="*/ 936812 w 936812"/>
                  <a:gd name="connsiteY1" fmla="*/ 0 h 1385047"/>
                  <a:gd name="connsiteX2" fmla="*/ 0 w 936812"/>
                  <a:gd name="connsiteY2" fmla="*/ 1385047 h 1385047"/>
                  <a:gd name="connsiteX3" fmla="*/ 0 w 936812"/>
                  <a:gd name="connsiteY3" fmla="*/ 0 h 1385047"/>
                  <a:gd name="connsiteX0" fmla="*/ 7646 w 936812"/>
                  <a:gd name="connsiteY0" fmla="*/ 0 h 1682546"/>
                  <a:gd name="connsiteX1" fmla="*/ 936812 w 936812"/>
                  <a:gd name="connsiteY1" fmla="*/ 297499 h 1682546"/>
                  <a:gd name="connsiteX2" fmla="*/ 0 w 936812"/>
                  <a:gd name="connsiteY2" fmla="*/ 1682546 h 1682546"/>
                  <a:gd name="connsiteX3" fmla="*/ 7646 w 936812"/>
                  <a:gd name="connsiteY3" fmla="*/ 0 h 1682546"/>
                  <a:gd name="connsiteX0" fmla="*/ 7646 w 936812"/>
                  <a:gd name="connsiteY0" fmla="*/ 0 h 1715603"/>
                  <a:gd name="connsiteX1" fmla="*/ 936812 w 936812"/>
                  <a:gd name="connsiteY1" fmla="*/ 330556 h 1715603"/>
                  <a:gd name="connsiteX2" fmla="*/ 0 w 936812"/>
                  <a:gd name="connsiteY2" fmla="*/ 1715603 h 1715603"/>
                  <a:gd name="connsiteX3" fmla="*/ 7646 w 936812"/>
                  <a:gd name="connsiteY3" fmla="*/ 0 h 1715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12" h="1715603">
                    <a:moveTo>
                      <a:pt x="7646" y="0"/>
                    </a:moveTo>
                    <a:cubicBezTo>
                      <a:pt x="319917" y="0"/>
                      <a:pt x="624541" y="330556"/>
                      <a:pt x="936812" y="330556"/>
                    </a:cubicBezTo>
                    <a:cubicBezTo>
                      <a:pt x="936812" y="1095496"/>
                      <a:pt x="517387" y="1715603"/>
                      <a:pt x="0" y="1715603"/>
                    </a:cubicBezTo>
                    <a:cubicBezTo>
                      <a:pt x="2549" y="1154754"/>
                      <a:pt x="5097" y="560849"/>
                      <a:pt x="7646" y="0"/>
                    </a:cubicBez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15" name="Szabadkézi sokszög 214"/>
              <p:cNvSpPr/>
              <p:nvPr/>
            </p:nvSpPr>
            <p:spPr>
              <a:xfrm flipH="1">
                <a:off x="3887967" y="472819"/>
                <a:ext cx="462747" cy="882198"/>
              </a:xfrm>
              <a:custGeom>
                <a:avLst/>
                <a:gdLst>
                  <a:gd name="connsiteX0" fmla="*/ 0 w 936812"/>
                  <a:gd name="connsiteY0" fmla="*/ 0 h 1385047"/>
                  <a:gd name="connsiteX1" fmla="*/ 936812 w 936812"/>
                  <a:gd name="connsiteY1" fmla="*/ 0 h 1385047"/>
                  <a:gd name="connsiteX2" fmla="*/ 0 w 936812"/>
                  <a:gd name="connsiteY2" fmla="*/ 1385047 h 1385047"/>
                  <a:gd name="connsiteX3" fmla="*/ 0 w 936812"/>
                  <a:gd name="connsiteY3" fmla="*/ 0 h 1385047"/>
                  <a:gd name="connsiteX0" fmla="*/ 0 w 936812"/>
                  <a:gd name="connsiteY0" fmla="*/ 0 h 1699074"/>
                  <a:gd name="connsiteX1" fmla="*/ 936812 w 936812"/>
                  <a:gd name="connsiteY1" fmla="*/ 314027 h 1699074"/>
                  <a:gd name="connsiteX2" fmla="*/ 0 w 936812"/>
                  <a:gd name="connsiteY2" fmla="*/ 1699074 h 1699074"/>
                  <a:gd name="connsiteX3" fmla="*/ 0 w 936812"/>
                  <a:gd name="connsiteY3" fmla="*/ 0 h 1699074"/>
                  <a:gd name="connsiteX0" fmla="*/ 0 w 944460"/>
                  <a:gd name="connsiteY0" fmla="*/ 0 h 1723866"/>
                  <a:gd name="connsiteX1" fmla="*/ 944460 w 944460"/>
                  <a:gd name="connsiteY1" fmla="*/ 338819 h 1723866"/>
                  <a:gd name="connsiteX2" fmla="*/ 7648 w 944460"/>
                  <a:gd name="connsiteY2" fmla="*/ 1723866 h 1723866"/>
                  <a:gd name="connsiteX3" fmla="*/ 0 w 944460"/>
                  <a:gd name="connsiteY3" fmla="*/ 0 h 172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4460" h="1723866">
                    <a:moveTo>
                      <a:pt x="0" y="0"/>
                    </a:moveTo>
                    <a:cubicBezTo>
                      <a:pt x="312271" y="0"/>
                      <a:pt x="632189" y="338819"/>
                      <a:pt x="944460" y="338819"/>
                    </a:cubicBezTo>
                    <a:cubicBezTo>
                      <a:pt x="944460" y="1103759"/>
                      <a:pt x="525035" y="1723866"/>
                      <a:pt x="7648" y="1723866"/>
                    </a:cubicBezTo>
                    <a:cubicBezTo>
                      <a:pt x="5099" y="1149244"/>
                      <a:pt x="2549" y="574622"/>
                      <a:pt x="0" y="0"/>
                    </a:cubicBez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16" name="Szabadkézi sokszög 215"/>
              <p:cNvSpPr/>
              <p:nvPr/>
            </p:nvSpPr>
            <p:spPr>
              <a:xfrm>
                <a:off x="3525413" y="1477899"/>
                <a:ext cx="1525204" cy="4069905"/>
              </a:xfrm>
              <a:custGeom>
                <a:avLst/>
                <a:gdLst>
                  <a:gd name="connsiteX0" fmla="*/ 929662 w 1859325"/>
                  <a:gd name="connsiteY0" fmla="*/ 1119694 h 2440734"/>
                  <a:gd name="connsiteX1" fmla="*/ 1675190 w 1859325"/>
                  <a:gd name="connsiteY1" fmla="*/ 1313156 h 2440734"/>
                  <a:gd name="connsiteX2" fmla="*/ 1690897 w 1859325"/>
                  <a:gd name="connsiteY2" fmla="*/ 1323983 h 2440734"/>
                  <a:gd name="connsiteX3" fmla="*/ 1690897 w 1859325"/>
                  <a:gd name="connsiteY3" fmla="*/ 2236444 h 2440734"/>
                  <a:gd name="connsiteX4" fmla="*/ 1690897 w 1859325"/>
                  <a:gd name="connsiteY4" fmla="*/ 2236445 h 2440734"/>
                  <a:gd name="connsiteX5" fmla="*/ 1690897 w 1859325"/>
                  <a:gd name="connsiteY5" fmla="*/ 2239386 h 2440734"/>
                  <a:gd name="connsiteX6" fmla="*/ 1687791 w 1859325"/>
                  <a:gd name="connsiteY6" fmla="*/ 2238586 h 2440734"/>
                  <a:gd name="connsiteX7" fmla="*/ 1687790 w 1859325"/>
                  <a:gd name="connsiteY7" fmla="*/ 2238587 h 2440734"/>
                  <a:gd name="connsiteX8" fmla="*/ 1675190 w 1859325"/>
                  <a:gd name="connsiteY8" fmla="*/ 2247272 h 2440734"/>
                  <a:gd name="connsiteX9" fmla="*/ 929662 w 1859325"/>
                  <a:gd name="connsiteY9" fmla="*/ 2440734 h 2440734"/>
                  <a:gd name="connsiteX10" fmla="*/ 184134 w 1859325"/>
                  <a:gd name="connsiteY10" fmla="*/ 2247272 h 2440734"/>
                  <a:gd name="connsiteX11" fmla="*/ 171534 w 1859325"/>
                  <a:gd name="connsiteY11" fmla="*/ 2238587 h 2440734"/>
                  <a:gd name="connsiteX12" fmla="*/ 171533 w 1859325"/>
                  <a:gd name="connsiteY12" fmla="*/ 2238586 h 2440734"/>
                  <a:gd name="connsiteX13" fmla="*/ 168429 w 1859325"/>
                  <a:gd name="connsiteY13" fmla="*/ 2239386 h 2440734"/>
                  <a:gd name="connsiteX14" fmla="*/ 168429 w 1859325"/>
                  <a:gd name="connsiteY14" fmla="*/ 2236447 h 2440734"/>
                  <a:gd name="connsiteX15" fmla="*/ 168429 w 1859325"/>
                  <a:gd name="connsiteY15" fmla="*/ 2236446 h 2440734"/>
                  <a:gd name="connsiteX16" fmla="*/ 168429 w 1859325"/>
                  <a:gd name="connsiteY16" fmla="*/ 1323982 h 2440734"/>
                  <a:gd name="connsiteX17" fmla="*/ 184134 w 1859325"/>
                  <a:gd name="connsiteY17" fmla="*/ 1313156 h 2440734"/>
                  <a:gd name="connsiteX18" fmla="*/ 929662 w 1859325"/>
                  <a:gd name="connsiteY18" fmla="*/ 1119694 h 2440734"/>
                  <a:gd name="connsiteX19" fmla="*/ 329393 w 1859325"/>
                  <a:gd name="connsiteY19" fmla="*/ 0 h 2440734"/>
                  <a:gd name="connsiteX20" fmla="*/ 1529930 w 1859325"/>
                  <a:gd name="connsiteY20" fmla="*/ 0 h 2440734"/>
                  <a:gd name="connsiteX21" fmla="*/ 1577443 w 1859325"/>
                  <a:gd name="connsiteY21" fmla="*/ 12568 h 2440734"/>
                  <a:gd name="connsiteX22" fmla="*/ 1859325 w 1859325"/>
                  <a:gd name="connsiteY22" fmla="*/ 381480 h 2440734"/>
                  <a:gd name="connsiteX23" fmla="*/ 1859325 w 1859325"/>
                  <a:gd name="connsiteY23" fmla="*/ 580179 h 2440734"/>
                  <a:gd name="connsiteX24" fmla="*/ 1728965 w 1859325"/>
                  <a:gd name="connsiteY24" fmla="*/ 860482 h 2440734"/>
                  <a:gd name="connsiteX25" fmla="*/ 1690897 w 1859325"/>
                  <a:gd name="connsiteY25" fmla="*/ 888455 h 2440734"/>
                  <a:gd name="connsiteX26" fmla="*/ 1690897 w 1859325"/>
                  <a:gd name="connsiteY26" fmla="*/ 1323982 h 2440734"/>
                  <a:gd name="connsiteX27" fmla="*/ 1675190 w 1859325"/>
                  <a:gd name="connsiteY27" fmla="*/ 1313155 h 2440734"/>
                  <a:gd name="connsiteX28" fmla="*/ 929662 w 1859325"/>
                  <a:gd name="connsiteY28" fmla="*/ 1119693 h 2440734"/>
                  <a:gd name="connsiteX29" fmla="*/ 184134 w 1859325"/>
                  <a:gd name="connsiteY29" fmla="*/ 1313155 h 2440734"/>
                  <a:gd name="connsiteX30" fmla="*/ 168429 w 1859325"/>
                  <a:gd name="connsiteY30" fmla="*/ 1323981 h 2440734"/>
                  <a:gd name="connsiteX31" fmla="*/ 168429 w 1859325"/>
                  <a:gd name="connsiteY31" fmla="*/ 888455 h 2440734"/>
                  <a:gd name="connsiteX32" fmla="*/ 130361 w 1859325"/>
                  <a:gd name="connsiteY32" fmla="*/ 860482 h 2440734"/>
                  <a:gd name="connsiteX33" fmla="*/ 0 w 1859325"/>
                  <a:gd name="connsiteY33" fmla="*/ 580179 h 2440734"/>
                  <a:gd name="connsiteX34" fmla="*/ 0 w 1859325"/>
                  <a:gd name="connsiteY34" fmla="*/ 381480 h 2440734"/>
                  <a:gd name="connsiteX35" fmla="*/ 281881 w 1859325"/>
                  <a:gd name="connsiteY35" fmla="*/ 12568 h 2440734"/>
                  <a:gd name="connsiteX0" fmla="*/ 929662 w 1859325"/>
                  <a:gd name="connsiteY0" fmla="*/ 1119694 h 4370961"/>
                  <a:gd name="connsiteX1" fmla="*/ 1675190 w 1859325"/>
                  <a:gd name="connsiteY1" fmla="*/ 1313156 h 4370961"/>
                  <a:gd name="connsiteX2" fmla="*/ 1690897 w 1859325"/>
                  <a:gd name="connsiteY2" fmla="*/ 1323983 h 4370961"/>
                  <a:gd name="connsiteX3" fmla="*/ 1690897 w 1859325"/>
                  <a:gd name="connsiteY3" fmla="*/ 2236444 h 4370961"/>
                  <a:gd name="connsiteX4" fmla="*/ 1690897 w 1859325"/>
                  <a:gd name="connsiteY4" fmla="*/ 2236445 h 4370961"/>
                  <a:gd name="connsiteX5" fmla="*/ 1690897 w 1859325"/>
                  <a:gd name="connsiteY5" fmla="*/ 2239386 h 4370961"/>
                  <a:gd name="connsiteX6" fmla="*/ 1687791 w 1859325"/>
                  <a:gd name="connsiteY6" fmla="*/ 2238586 h 4370961"/>
                  <a:gd name="connsiteX7" fmla="*/ 1687790 w 1859325"/>
                  <a:gd name="connsiteY7" fmla="*/ 2238587 h 4370961"/>
                  <a:gd name="connsiteX8" fmla="*/ 1675190 w 1859325"/>
                  <a:gd name="connsiteY8" fmla="*/ 2247272 h 4370961"/>
                  <a:gd name="connsiteX9" fmla="*/ 900542 w 1859325"/>
                  <a:gd name="connsiteY9" fmla="*/ 4370961 h 4370961"/>
                  <a:gd name="connsiteX10" fmla="*/ 184134 w 1859325"/>
                  <a:gd name="connsiteY10" fmla="*/ 2247272 h 4370961"/>
                  <a:gd name="connsiteX11" fmla="*/ 171534 w 1859325"/>
                  <a:gd name="connsiteY11" fmla="*/ 2238587 h 4370961"/>
                  <a:gd name="connsiteX12" fmla="*/ 171533 w 1859325"/>
                  <a:gd name="connsiteY12" fmla="*/ 2238586 h 4370961"/>
                  <a:gd name="connsiteX13" fmla="*/ 168429 w 1859325"/>
                  <a:gd name="connsiteY13" fmla="*/ 2239386 h 4370961"/>
                  <a:gd name="connsiteX14" fmla="*/ 168429 w 1859325"/>
                  <a:gd name="connsiteY14" fmla="*/ 2236447 h 4370961"/>
                  <a:gd name="connsiteX15" fmla="*/ 168429 w 1859325"/>
                  <a:gd name="connsiteY15" fmla="*/ 2236446 h 4370961"/>
                  <a:gd name="connsiteX16" fmla="*/ 168429 w 1859325"/>
                  <a:gd name="connsiteY16" fmla="*/ 1323982 h 4370961"/>
                  <a:gd name="connsiteX17" fmla="*/ 184134 w 1859325"/>
                  <a:gd name="connsiteY17" fmla="*/ 1313156 h 4370961"/>
                  <a:gd name="connsiteX18" fmla="*/ 929662 w 1859325"/>
                  <a:gd name="connsiteY18" fmla="*/ 1119694 h 4370961"/>
                  <a:gd name="connsiteX19" fmla="*/ 329393 w 1859325"/>
                  <a:gd name="connsiteY19" fmla="*/ 0 h 4370961"/>
                  <a:gd name="connsiteX20" fmla="*/ 1529930 w 1859325"/>
                  <a:gd name="connsiteY20" fmla="*/ 0 h 4370961"/>
                  <a:gd name="connsiteX21" fmla="*/ 1577443 w 1859325"/>
                  <a:gd name="connsiteY21" fmla="*/ 12568 h 4370961"/>
                  <a:gd name="connsiteX22" fmla="*/ 1859325 w 1859325"/>
                  <a:gd name="connsiteY22" fmla="*/ 381480 h 4370961"/>
                  <a:gd name="connsiteX23" fmla="*/ 1859325 w 1859325"/>
                  <a:gd name="connsiteY23" fmla="*/ 580179 h 4370961"/>
                  <a:gd name="connsiteX24" fmla="*/ 1728965 w 1859325"/>
                  <a:gd name="connsiteY24" fmla="*/ 860482 h 4370961"/>
                  <a:gd name="connsiteX25" fmla="*/ 1690897 w 1859325"/>
                  <a:gd name="connsiteY25" fmla="*/ 888455 h 4370961"/>
                  <a:gd name="connsiteX26" fmla="*/ 1690897 w 1859325"/>
                  <a:gd name="connsiteY26" fmla="*/ 1323982 h 4370961"/>
                  <a:gd name="connsiteX27" fmla="*/ 1675190 w 1859325"/>
                  <a:gd name="connsiteY27" fmla="*/ 1313155 h 4370961"/>
                  <a:gd name="connsiteX28" fmla="*/ 929662 w 1859325"/>
                  <a:gd name="connsiteY28" fmla="*/ 1119693 h 4370961"/>
                  <a:gd name="connsiteX29" fmla="*/ 184134 w 1859325"/>
                  <a:gd name="connsiteY29" fmla="*/ 1313155 h 4370961"/>
                  <a:gd name="connsiteX30" fmla="*/ 168429 w 1859325"/>
                  <a:gd name="connsiteY30" fmla="*/ 1323981 h 4370961"/>
                  <a:gd name="connsiteX31" fmla="*/ 168429 w 1859325"/>
                  <a:gd name="connsiteY31" fmla="*/ 888455 h 4370961"/>
                  <a:gd name="connsiteX32" fmla="*/ 130361 w 1859325"/>
                  <a:gd name="connsiteY32" fmla="*/ 860482 h 4370961"/>
                  <a:gd name="connsiteX33" fmla="*/ 0 w 1859325"/>
                  <a:gd name="connsiteY33" fmla="*/ 580179 h 4370961"/>
                  <a:gd name="connsiteX34" fmla="*/ 0 w 1859325"/>
                  <a:gd name="connsiteY34" fmla="*/ 381480 h 4370961"/>
                  <a:gd name="connsiteX35" fmla="*/ 281881 w 1859325"/>
                  <a:gd name="connsiteY35" fmla="*/ 12568 h 4370961"/>
                  <a:gd name="connsiteX36" fmla="*/ 329393 w 1859325"/>
                  <a:gd name="connsiteY36" fmla="*/ 0 h 4370961"/>
                  <a:gd name="connsiteX0" fmla="*/ 1110669 w 2040332"/>
                  <a:gd name="connsiteY0" fmla="*/ 1119694 h 4370961"/>
                  <a:gd name="connsiteX1" fmla="*/ 1856197 w 2040332"/>
                  <a:gd name="connsiteY1" fmla="*/ 1313156 h 4370961"/>
                  <a:gd name="connsiteX2" fmla="*/ 1871904 w 2040332"/>
                  <a:gd name="connsiteY2" fmla="*/ 1323983 h 4370961"/>
                  <a:gd name="connsiteX3" fmla="*/ 1871904 w 2040332"/>
                  <a:gd name="connsiteY3" fmla="*/ 2236444 h 4370961"/>
                  <a:gd name="connsiteX4" fmla="*/ 1871904 w 2040332"/>
                  <a:gd name="connsiteY4" fmla="*/ 2236445 h 4370961"/>
                  <a:gd name="connsiteX5" fmla="*/ 1871904 w 2040332"/>
                  <a:gd name="connsiteY5" fmla="*/ 2239386 h 4370961"/>
                  <a:gd name="connsiteX6" fmla="*/ 1868798 w 2040332"/>
                  <a:gd name="connsiteY6" fmla="*/ 2238586 h 4370961"/>
                  <a:gd name="connsiteX7" fmla="*/ 1868797 w 2040332"/>
                  <a:gd name="connsiteY7" fmla="*/ 2238587 h 4370961"/>
                  <a:gd name="connsiteX8" fmla="*/ 1856197 w 2040332"/>
                  <a:gd name="connsiteY8" fmla="*/ 2247272 h 4370961"/>
                  <a:gd name="connsiteX9" fmla="*/ 1081549 w 2040332"/>
                  <a:gd name="connsiteY9" fmla="*/ 4370961 h 4370961"/>
                  <a:gd name="connsiteX10" fmla="*/ 365141 w 2040332"/>
                  <a:gd name="connsiteY10" fmla="*/ 2247272 h 4370961"/>
                  <a:gd name="connsiteX11" fmla="*/ 352541 w 2040332"/>
                  <a:gd name="connsiteY11" fmla="*/ 2238587 h 4370961"/>
                  <a:gd name="connsiteX12" fmla="*/ 352540 w 2040332"/>
                  <a:gd name="connsiteY12" fmla="*/ 2238586 h 4370961"/>
                  <a:gd name="connsiteX13" fmla="*/ 349436 w 2040332"/>
                  <a:gd name="connsiteY13" fmla="*/ 2239386 h 4370961"/>
                  <a:gd name="connsiteX14" fmla="*/ 349436 w 2040332"/>
                  <a:gd name="connsiteY14" fmla="*/ 2236447 h 4370961"/>
                  <a:gd name="connsiteX15" fmla="*/ 0 w 2040332"/>
                  <a:gd name="connsiteY15" fmla="*/ 4311440 h 4370961"/>
                  <a:gd name="connsiteX16" fmla="*/ 349436 w 2040332"/>
                  <a:gd name="connsiteY16" fmla="*/ 1323982 h 4370961"/>
                  <a:gd name="connsiteX17" fmla="*/ 365141 w 2040332"/>
                  <a:gd name="connsiteY17" fmla="*/ 1313156 h 4370961"/>
                  <a:gd name="connsiteX18" fmla="*/ 1110669 w 2040332"/>
                  <a:gd name="connsiteY18" fmla="*/ 1119694 h 4370961"/>
                  <a:gd name="connsiteX19" fmla="*/ 510400 w 2040332"/>
                  <a:gd name="connsiteY19" fmla="*/ 0 h 4370961"/>
                  <a:gd name="connsiteX20" fmla="*/ 1710937 w 2040332"/>
                  <a:gd name="connsiteY20" fmla="*/ 0 h 4370961"/>
                  <a:gd name="connsiteX21" fmla="*/ 1758450 w 2040332"/>
                  <a:gd name="connsiteY21" fmla="*/ 12568 h 4370961"/>
                  <a:gd name="connsiteX22" fmla="*/ 2040332 w 2040332"/>
                  <a:gd name="connsiteY22" fmla="*/ 381480 h 4370961"/>
                  <a:gd name="connsiteX23" fmla="*/ 2040332 w 2040332"/>
                  <a:gd name="connsiteY23" fmla="*/ 580179 h 4370961"/>
                  <a:gd name="connsiteX24" fmla="*/ 1909972 w 2040332"/>
                  <a:gd name="connsiteY24" fmla="*/ 860482 h 4370961"/>
                  <a:gd name="connsiteX25" fmla="*/ 1871904 w 2040332"/>
                  <a:gd name="connsiteY25" fmla="*/ 888455 h 4370961"/>
                  <a:gd name="connsiteX26" fmla="*/ 1871904 w 2040332"/>
                  <a:gd name="connsiteY26" fmla="*/ 1323982 h 4370961"/>
                  <a:gd name="connsiteX27" fmla="*/ 1856197 w 2040332"/>
                  <a:gd name="connsiteY27" fmla="*/ 1313155 h 4370961"/>
                  <a:gd name="connsiteX28" fmla="*/ 1110669 w 2040332"/>
                  <a:gd name="connsiteY28" fmla="*/ 1119693 h 4370961"/>
                  <a:gd name="connsiteX29" fmla="*/ 365141 w 2040332"/>
                  <a:gd name="connsiteY29" fmla="*/ 1313155 h 4370961"/>
                  <a:gd name="connsiteX30" fmla="*/ 349436 w 2040332"/>
                  <a:gd name="connsiteY30" fmla="*/ 1323981 h 4370961"/>
                  <a:gd name="connsiteX31" fmla="*/ 349436 w 2040332"/>
                  <a:gd name="connsiteY31" fmla="*/ 888455 h 4370961"/>
                  <a:gd name="connsiteX32" fmla="*/ 311368 w 2040332"/>
                  <a:gd name="connsiteY32" fmla="*/ 860482 h 4370961"/>
                  <a:gd name="connsiteX33" fmla="*/ 181007 w 2040332"/>
                  <a:gd name="connsiteY33" fmla="*/ 580179 h 4370961"/>
                  <a:gd name="connsiteX34" fmla="*/ 181007 w 2040332"/>
                  <a:gd name="connsiteY34" fmla="*/ 381480 h 4370961"/>
                  <a:gd name="connsiteX35" fmla="*/ 462888 w 2040332"/>
                  <a:gd name="connsiteY35" fmla="*/ 12568 h 4370961"/>
                  <a:gd name="connsiteX36" fmla="*/ 510400 w 2040332"/>
                  <a:gd name="connsiteY36" fmla="*/ 0 h 4370961"/>
                  <a:gd name="connsiteX0" fmla="*/ 1110669 w 2040332"/>
                  <a:gd name="connsiteY0" fmla="*/ 1119694 h 4370961"/>
                  <a:gd name="connsiteX1" fmla="*/ 1856197 w 2040332"/>
                  <a:gd name="connsiteY1" fmla="*/ 1313156 h 4370961"/>
                  <a:gd name="connsiteX2" fmla="*/ 1871904 w 2040332"/>
                  <a:gd name="connsiteY2" fmla="*/ 1323983 h 4370961"/>
                  <a:gd name="connsiteX3" fmla="*/ 1871904 w 2040332"/>
                  <a:gd name="connsiteY3" fmla="*/ 2236444 h 4370961"/>
                  <a:gd name="connsiteX4" fmla="*/ 1871904 w 2040332"/>
                  <a:gd name="connsiteY4" fmla="*/ 2236445 h 4370961"/>
                  <a:gd name="connsiteX5" fmla="*/ 1871904 w 2040332"/>
                  <a:gd name="connsiteY5" fmla="*/ 2239386 h 4370961"/>
                  <a:gd name="connsiteX6" fmla="*/ 1868798 w 2040332"/>
                  <a:gd name="connsiteY6" fmla="*/ 2238586 h 4370961"/>
                  <a:gd name="connsiteX7" fmla="*/ 1868797 w 2040332"/>
                  <a:gd name="connsiteY7" fmla="*/ 2238587 h 4370961"/>
                  <a:gd name="connsiteX8" fmla="*/ 1856197 w 2040332"/>
                  <a:gd name="connsiteY8" fmla="*/ 2247272 h 4370961"/>
                  <a:gd name="connsiteX9" fmla="*/ 1081549 w 2040332"/>
                  <a:gd name="connsiteY9" fmla="*/ 4370961 h 4370961"/>
                  <a:gd name="connsiteX10" fmla="*/ 365141 w 2040332"/>
                  <a:gd name="connsiteY10" fmla="*/ 2247272 h 4370961"/>
                  <a:gd name="connsiteX11" fmla="*/ 352541 w 2040332"/>
                  <a:gd name="connsiteY11" fmla="*/ 2238587 h 4370961"/>
                  <a:gd name="connsiteX12" fmla="*/ 352540 w 2040332"/>
                  <a:gd name="connsiteY12" fmla="*/ 2238586 h 4370961"/>
                  <a:gd name="connsiteX13" fmla="*/ 349436 w 2040332"/>
                  <a:gd name="connsiteY13" fmla="*/ 2239386 h 4370961"/>
                  <a:gd name="connsiteX14" fmla="*/ 0 w 2040332"/>
                  <a:gd name="connsiteY14" fmla="*/ 4311440 h 4370961"/>
                  <a:gd name="connsiteX15" fmla="*/ 349436 w 2040332"/>
                  <a:gd name="connsiteY15" fmla="*/ 1323982 h 4370961"/>
                  <a:gd name="connsiteX16" fmla="*/ 365141 w 2040332"/>
                  <a:gd name="connsiteY16" fmla="*/ 1313156 h 4370961"/>
                  <a:gd name="connsiteX17" fmla="*/ 1110669 w 2040332"/>
                  <a:gd name="connsiteY17" fmla="*/ 1119694 h 4370961"/>
                  <a:gd name="connsiteX18" fmla="*/ 510400 w 2040332"/>
                  <a:gd name="connsiteY18" fmla="*/ 0 h 4370961"/>
                  <a:gd name="connsiteX19" fmla="*/ 1710937 w 2040332"/>
                  <a:gd name="connsiteY19" fmla="*/ 0 h 4370961"/>
                  <a:gd name="connsiteX20" fmla="*/ 1758450 w 2040332"/>
                  <a:gd name="connsiteY20" fmla="*/ 12568 h 4370961"/>
                  <a:gd name="connsiteX21" fmla="*/ 2040332 w 2040332"/>
                  <a:gd name="connsiteY21" fmla="*/ 381480 h 4370961"/>
                  <a:gd name="connsiteX22" fmla="*/ 2040332 w 2040332"/>
                  <a:gd name="connsiteY22" fmla="*/ 580179 h 4370961"/>
                  <a:gd name="connsiteX23" fmla="*/ 1909972 w 2040332"/>
                  <a:gd name="connsiteY23" fmla="*/ 860482 h 4370961"/>
                  <a:gd name="connsiteX24" fmla="*/ 1871904 w 2040332"/>
                  <a:gd name="connsiteY24" fmla="*/ 888455 h 4370961"/>
                  <a:gd name="connsiteX25" fmla="*/ 1871904 w 2040332"/>
                  <a:gd name="connsiteY25" fmla="*/ 1323982 h 4370961"/>
                  <a:gd name="connsiteX26" fmla="*/ 1856197 w 2040332"/>
                  <a:gd name="connsiteY26" fmla="*/ 1313155 h 4370961"/>
                  <a:gd name="connsiteX27" fmla="*/ 1110669 w 2040332"/>
                  <a:gd name="connsiteY27" fmla="*/ 1119693 h 4370961"/>
                  <a:gd name="connsiteX28" fmla="*/ 365141 w 2040332"/>
                  <a:gd name="connsiteY28" fmla="*/ 1313155 h 4370961"/>
                  <a:gd name="connsiteX29" fmla="*/ 349436 w 2040332"/>
                  <a:gd name="connsiteY29" fmla="*/ 1323981 h 4370961"/>
                  <a:gd name="connsiteX30" fmla="*/ 349436 w 2040332"/>
                  <a:gd name="connsiteY30" fmla="*/ 888455 h 4370961"/>
                  <a:gd name="connsiteX31" fmla="*/ 311368 w 2040332"/>
                  <a:gd name="connsiteY31" fmla="*/ 860482 h 4370961"/>
                  <a:gd name="connsiteX32" fmla="*/ 181007 w 2040332"/>
                  <a:gd name="connsiteY32" fmla="*/ 580179 h 4370961"/>
                  <a:gd name="connsiteX33" fmla="*/ 181007 w 2040332"/>
                  <a:gd name="connsiteY33" fmla="*/ 381480 h 4370961"/>
                  <a:gd name="connsiteX34" fmla="*/ 462888 w 2040332"/>
                  <a:gd name="connsiteY34" fmla="*/ 12568 h 4370961"/>
                  <a:gd name="connsiteX35" fmla="*/ 510400 w 2040332"/>
                  <a:gd name="connsiteY35" fmla="*/ 0 h 4370961"/>
                  <a:gd name="connsiteX0" fmla="*/ 1110669 w 2040332"/>
                  <a:gd name="connsiteY0" fmla="*/ 1119694 h 4370961"/>
                  <a:gd name="connsiteX1" fmla="*/ 1856197 w 2040332"/>
                  <a:gd name="connsiteY1" fmla="*/ 1313156 h 4370961"/>
                  <a:gd name="connsiteX2" fmla="*/ 1871904 w 2040332"/>
                  <a:gd name="connsiteY2" fmla="*/ 1323983 h 4370961"/>
                  <a:gd name="connsiteX3" fmla="*/ 1871904 w 2040332"/>
                  <a:gd name="connsiteY3" fmla="*/ 2236444 h 4370961"/>
                  <a:gd name="connsiteX4" fmla="*/ 1871904 w 2040332"/>
                  <a:gd name="connsiteY4" fmla="*/ 2236445 h 4370961"/>
                  <a:gd name="connsiteX5" fmla="*/ 1871904 w 2040332"/>
                  <a:gd name="connsiteY5" fmla="*/ 2239386 h 4370961"/>
                  <a:gd name="connsiteX6" fmla="*/ 1868798 w 2040332"/>
                  <a:gd name="connsiteY6" fmla="*/ 2238586 h 4370961"/>
                  <a:gd name="connsiteX7" fmla="*/ 1868797 w 2040332"/>
                  <a:gd name="connsiteY7" fmla="*/ 2238587 h 4370961"/>
                  <a:gd name="connsiteX8" fmla="*/ 1856197 w 2040332"/>
                  <a:gd name="connsiteY8" fmla="*/ 2247272 h 4370961"/>
                  <a:gd name="connsiteX9" fmla="*/ 1081549 w 2040332"/>
                  <a:gd name="connsiteY9" fmla="*/ 4370961 h 4370961"/>
                  <a:gd name="connsiteX10" fmla="*/ 365141 w 2040332"/>
                  <a:gd name="connsiteY10" fmla="*/ 2247272 h 4370961"/>
                  <a:gd name="connsiteX11" fmla="*/ 352541 w 2040332"/>
                  <a:gd name="connsiteY11" fmla="*/ 2238587 h 4370961"/>
                  <a:gd name="connsiteX12" fmla="*/ 352540 w 2040332"/>
                  <a:gd name="connsiteY12" fmla="*/ 2238586 h 4370961"/>
                  <a:gd name="connsiteX13" fmla="*/ 0 w 2040332"/>
                  <a:gd name="connsiteY13" fmla="*/ 4311440 h 4370961"/>
                  <a:gd name="connsiteX14" fmla="*/ 349436 w 2040332"/>
                  <a:gd name="connsiteY14" fmla="*/ 1323982 h 4370961"/>
                  <a:gd name="connsiteX15" fmla="*/ 365141 w 2040332"/>
                  <a:gd name="connsiteY15" fmla="*/ 1313156 h 4370961"/>
                  <a:gd name="connsiteX16" fmla="*/ 1110669 w 2040332"/>
                  <a:gd name="connsiteY16" fmla="*/ 1119694 h 4370961"/>
                  <a:gd name="connsiteX17" fmla="*/ 510400 w 2040332"/>
                  <a:gd name="connsiteY17" fmla="*/ 0 h 4370961"/>
                  <a:gd name="connsiteX18" fmla="*/ 1710937 w 2040332"/>
                  <a:gd name="connsiteY18" fmla="*/ 0 h 4370961"/>
                  <a:gd name="connsiteX19" fmla="*/ 1758450 w 2040332"/>
                  <a:gd name="connsiteY19" fmla="*/ 12568 h 4370961"/>
                  <a:gd name="connsiteX20" fmla="*/ 2040332 w 2040332"/>
                  <a:gd name="connsiteY20" fmla="*/ 381480 h 4370961"/>
                  <a:gd name="connsiteX21" fmla="*/ 2040332 w 2040332"/>
                  <a:gd name="connsiteY21" fmla="*/ 580179 h 4370961"/>
                  <a:gd name="connsiteX22" fmla="*/ 1909972 w 2040332"/>
                  <a:gd name="connsiteY22" fmla="*/ 860482 h 4370961"/>
                  <a:gd name="connsiteX23" fmla="*/ 1871904 w 2040332"/>
                  <a:gd name="connsiteY23" fmla="*/ 888455 h 4370961"/>
                  <a:gd name="connsiteX24" fmla="*/ 1871904 w 2040332"/>
                  <a:gd name="connsiteY24" fmla="*/ 1323982 h 4370961"/>
                  <a:gd name="connsiteX25" fmla="*/ 1856197 w 2040332"/>
                  <a:gd name="connsiteY25" fmla="*/ 1313155 h 4370961"/>
                  <a:gd name="connsiteX26" fmla="*/ 1110669 w 2040332"/>
                  <a:gd name="connsiteY26" fmla="*/ 1119693 h 4370961"/>
                  <a:gd name="connsiteX27" fmla="*/ 365141 w 2040332"/>
                  <a:gd name="connsiteY27" fmla="*/ 1313155 h 4370961"/>
                  <a:gd name="connsiteX28" fmla="*/ 349436 w 2040332"/>
                  <a:gd name="connsiteY28" fmla="*/ 1323981 h 4370961"/>
                  <a:gd name="connsiteX29" fmla="*/ 349436 w 2040332"/>
                  <a:gd name="connsiteY29" fmla="*/ 888455 h 4370961"/>
                  <a:gd name="connsiteX30" fmla="*/ 311368 w 2040332"/>
                  <a:gd name="connsiteY30" fmla="*/ 860482 h 4370961"/>
                  <a:gd name="connsiteX31" fmla="*/ 181007 w 2040332"/>
                  <a:gd name="connsiteY31" fmla="*/ 580179 h 4370961"/>
                  <a:gd name="connsiteX32" fmla="*/ 181007 w 2040332"/>
                  <a:gd name="connsiteY32" fmla="*/ 381480 h 4370961"/>
                  <a:gd name="connsiteX33" fmla="*/ 462888 w 2040332"/>
                  <a:gd name="connsiteY33" fmla="*/ 12568 h 4370961"/>
                  <a:gd name="connsiteX34" fmla="*/ 510400 w 2040332"/>
                  <a:gd name="connsiteY34" fmla="*/ 0 h 4370961"/>
                  <a:gd name="connsiteX0" fmla="*/ 1110669 w 2040332"/>
                  <a:gd name="connsiteY0" fmla="*/ 1119694 h 4370961"/>
                  <a:gd name="connsiteX1" fmla="*/ 1856197 w 2040332"/>
                  <a:gd name="connsiteY1" fmla="*/ 1313156 h 4370961"/>
                  <a:gd name="connsiteX2" fmla="*/ 1871904 w 2040332"/>
                  <a:gd name="connsiteY2" fmla="*/ 1323983 h 4370961"/>
                  <a:gd name="connsiteX3" fmla="*/ 1871904 w 2040332"/>
                  <a:gd name="connsiteY3" fmla="*/ 2236444 h 4370961"/>
                  <a:gd name="connsiteX4" fmla="*/ 1871904 w 2040332"/>
                  <a:gd name="connsiteY4" fmla="*/ 2236445 h 4370961"/>
                  <a:gd name="connsiteX5" fmla="*/ 1871904 w 2040332"/>
                  <a:gd name="connsiteY5" fmla="*/ 2239386 h 4370961"/>
                  <a:gd name="connsiteX6" fmla="*/ 1868798 w 2040332"/>
                  <a:gd name="connsiteY6" fmla="*/ 2238586 h 4370961"/>
                  <a:gd name="connsiteX7" fmla="*/ 1868797 w 2040332"/>
                  <a:gd name="connsiteY7" fmla="*/ 2238587 h 4370961"/>
                  <a:gd name="connsiteX8" fmla="*/ 1856197 w 2040332"/>
                  <a:gd name="connsiteY8" fmla="*/ 2247272 h 4370961"/>
                  <a:gd name="connsiteX9" fmla="*/ 1081549 w 2040332"/>
                  <a:gd name="connsiteY9" fmla="*/ 4370961 h 4370961"/>
                  <a:gd name="connsiteX10" fmla="*/ 365141 w 2040332"/>
                  <a:gd name="connsiteY10" fmla="*/ 2247272 h 4370961"/>
                  <a:gd name="connsiteX11" fmla="*/ 352541 w 2040332"/>
                  <a:gd name="connsiteY11" fmla="*/ 2238587 h 4370961"/>
                  <a:gd name="connsiteX12" fmla="*/ 0 w 2040332"/>
                  <a:gd name="connsiteY12" fmla="*/ 4311440 h 4370961"/>
                  <a:gd name="connsiteX13" fmla="*/ 349436 w 2040332"/>
                  <a:gd name="connsiteY13" fmla="*/ 1323982 h 4370961"/>
                  <a:gd name="connsiteX14" fmla="*/ 365141 w 2040332"/>
                  <a:gd name="connsiteY14" fmla="*/ 1313156 h 4370961"/>
                  <a:gd name="connsiteX15" fmla="*/ 1110669 w 2040332"/>
                  <a:gd name="connsiteY15" fmla="*/ 1119694 h 4370961"/>
                  <a:gd name="connsiteX16" fmla="*/ 510400 w 2040332"/>
                  <a:gd name="connsiteY16" fmla="*/ 0 h 4370961"/>
                  <a:gd name="connsiteX17" fmla="*/ 1710937 w 2040332"/>
                  <a:gd name="connsiteY17" fmla="*/ 0 h 4370961"/>
                  <a:gd name="connsiteX18" fmla="*/ 1758450 w 2040332"/>
                  <a:gd name="connsiteY18" fmla="*/ 12568 h 4370961"/>
                  <a:gd name="connsiteX19" fmla="*/ 2040332 w 2040332"/>
                  <a:gd name="connsiteY19" fmla="*/ 381480 h 4370961"/>
                  <a:gd name="connsiteX20" fmla="*/ 2040332 w 2040332"/>
                  <a:gd name="connsiteY20" fmla="*/ 580179 h 4370961"/>
                  <a:gd name="connsiteX21" fmla="*/ 1909972 w 2040332"/>
                  <a:gd name="connsiteY21" fmla="*/ 860482 h 4370961"/>
                  <a:gd name="connsiteX22" fmla="*/ 1871904 w 2040332"/>
                  <a:gd name="connsiteY22" fmla="*/ 888455 h 4370961"/>
                  <a:gd name="connsiteX23" fmla="*/ 1871904 w 2040332"/>
                  <a:gd name="connsiteY23" fmla="*/ 1323982 h 4370961"/>
                  <a:gd name="connsiteX24" fmla="*/ 1856197 w 2040332"/>
                  <a:gd name="connsiteY24" fmla="*/ 1313155 h 4370961"/>
                  <a:gd name="connsiteX25" fmla="*/ 1110669 w 2040332"/>
                  <a:gd name="connsiteY25" fmla="*/ 1119693 h 4370961"/>
                  <a:gd name="connsiteX26" fmla="*/ 365141 w 2040332"/>
                  <a:gd name="connsiteY26" fmla="*/ 1313155 h 4370961"/>
                  <a:gd name="connsiteX27" fmla="*/ 349436 w 2040332"/>
                  <a:gd name="connsiteY27" fmla="*/ 1323981 h 4370961"/>
                  <a:gd name="connsiteX28" fmla="*/ 349436 w 2040332"/>
                  <a:gd name="connsiteY28" fmla="*/ 888455 h 4370961"/>
                  <a:gd name="connsiteX29" fmla="*/ 311368 w 2040332"/>
                  <a:gd name="connsiteY29" fmla="*/ 860482 h 4370961"/>
                  <a:gd name="connsiteX30" fmla="*/ 181007 w 2040332"/>
                  <a:gd name="connsiteY30" fmla="*/ 580179 h 4370961"/>
                  <a:gd name="connsiteX31" fmla="*/ 181007 w 2040332"/>
                  <a:gd name="connsiteY31" fmla="*/ 381480 h 4370961"/>
                  <a:gd name="connsiteX32" fmla="*/ 462888 w 2040332"/>
                  <a:gd name="connsiteY32" fmla="*/ 12568 h 4370961"/>
                  <a:gd name="connsiteX33" fmla="*/ 510400 w 2040332"/>
                  <a:gd name="connsiteY33" fmla="*/ 0 h 4370961"/>
                  <a:gd name="connsiteX0" fmla="*/ 1110669 w 2040332"/>
                  <a:gd name="connsiteY0" fmla="*/ 1119694 h 4370961"/>
                  <a:gd name="connsiteX1" fmla="*/ 1856197 w 2040332"/>
                  <a:gd name="connsiteY1" fmla="*/ 1313156 h 4370961"/>
                  <a:gd name="connsiteX2" fmla="*/ 1871904 w 2040332"/>
                  <a:gd name="connsiteY2" fmla="*/ 1323983 h 4370961"/>
                  <a:gd name="connsiteX3" fmla="*/ 1871904 w 2040332"/>
                  <a:gd name="connsiteY3" fmla="*/ 2236444 h 4370961"/>
                  <a:gd name="connsiteX4" fmla="*/ 1871904 w 2040332"/>
                  <a:gd name="connsiteY4" fmla="*/ 2236445 h 4370961"/>
                  <a:gd name="connsiteX5" fmla="*/ 1871904 w 2040332"/>
                  <a:gd name="connsiteY5" fmla="*/ 2239386 h 4370961"/>
                  <a:gd name="connsiteX6" fmla="*/ 1868798 w 2040332"/>
                  <a:gd name="connsiteY6" fmla="*/ 2238586 h 4370961"/>
                  <a:gd name="connsiteX7" fmla="*/ 1868797 w 2040332"/>
                  <a:gd name="connsiteY7" fmla="*/ 2238587 h 4370961"/>
                  <a:gd name="connsiteX8" fmla="*/ 1856197 w 2040332"/>
                  <a:gd name="connsiteY8" fmla="*/ 2247272 h 4370961"/>
                  <a:gd name="connsiteX9" fmla="*/ 1081549 w 2040332"/>
                  <a:gd name="connsiteY9" fmla="*/ 4370961 h 4370961"/>
                  <a:gd name="connsiteX10" fmla="*/ 365141 w 2040332"/>
                  <a:gd name="connsiteY10" fmla="*/ 2247272 h 4370961"/>
                  <a:gd name="connsiteX11" fmla="*/ 0 w 2040332"/>
                  <a:gd name="connsiteY11" fmla="*/ 4311440 h 4370961"/>
                  <a:gd name="connsiteX12" fmla="*/ 349436 w 2040332"/>
                  <a:gd name="connsiteY12" fmla="*/ 1323982 h 4370961"/>
                  <a:gd name="connsiteX13" fmla="*/ 365141 w 2040332"/>
                  <a:gd name="connsiteY13" fmla="*/ 1313156 h 4370961"/>
                  <a:gd name="connsiteX14" fmla="*/ 1110669 w 2040332"/>
                  <a:gd name="connsiteY14" fmla="*/ 1119694 h 4370961"/>
                  <a:gd name="connsiteX15" fmla="*/ 510400 w 2040332"/>
                  <a:gd name="connsiteY15" fmla="*/ 0 h 4370961"/>
                  <a:gd name="connsiteX16" fmla="*/ 1710937 w 2040332"/>
                  <a:gd name="connsiteY16" fmla="*/ 0 h 4370961"/>
                  <a:gd name="connsiteX17" fmla="*/ 1758450 w 2040332"/>
                  <a:gd name="connsiteY17" fmla="*/ 12568 h 4370961"/>
                  <a:gd name="connsiteX18" fmla="*/ 2040332 w 2040332"/>
                  <a:gd name="connsiteY18" fmla="*/ 381480 h 4370961"/>
                  <a:gd name="connsiteX19" fmla="*/ 2040332 w 2040332"/>
                  <a:gd name="connsiteY19" fmla="*/ 580179 h 4370961"/>
                  <a:gd name="connsiteX20" fmla="*/ 1909972 w 2040332"/>
                  <a:gd name="connsiteY20" fmla="*/ 860482 h 4370961"/>
                  <a:gd name="connsiteX21" fmla="*/ 1871904 w 2040332"/>
                  <a:gd name="connsiteY21" fmla="*/ 888455 h 4370961"/>
                  <a:gd name="connsiteX22" fmla="*/ 1871904 w 2040332"/>
                  <a:gd name="connsiteY22" fmla="*/ 1323982 h 4370961"/>
                  <a:gd name="connsiteX23" fmla="*/ 1856197 w 2040332"/>
                  <a:gd name="connsiteY23" fmla="*/ 1313155 h 4370961"/>
                  <a:gd name="connsiteX24" fmla="*/ 1110669 w 2040332"/>
                  <a:gd name="connsiteY24" fmla="*/ 1119693 h 4370961"/>
                  <a:gd name="connsiteX25" fmla="*/ 365141 w 2040332"/>
                  <a:gd name="connsiteY25" fmla="*/ 1313155 h 4370961"/>
                  <a:gd name="connsiteX26" fmla="*/ 349436 w 2040332"/>
                  <a:gd name="connsiteY26" fmla="*/ 1323981 h 4370961"/>
                  <a:gd name="connsiteX27" fmla="*/ 349436 w 2040332"/>
                  <a:gd name="connsiteY27" fmla="*/ 888455 h 4370961"/>
                  <a:gd name="connsiteX28" fmla="*/ 311368 w 2040332"/>
                  <a:gd name="connsiteY28" fmla="*/ 860482 h 4370961"/>
                  <a:gd name="connsiteX29" fmla="*/ 181007 w 2040332"/>
                  <a:gd name="connsiteY29" fmla="*/ 580179 h 4370961"/>
                  <a:gd name="connsiteX30" fmla="*/ 181007 w 2040332"/>
                  <a:gd name="connsiteY30" fmla="*/ 381480 h 4370961"/>
                  <a:gd name="connsiteX31" fmla="*/ 462888 w 2040332"/>
                  <a:gd name="connsiteY31" fmla="*/ 12568 h 4370961"/>
                  <a:gd name="connsiteX32" fmla="*/ 510400 w 2040332"/>
                  <a:gd name="connsiteY32" fmla="*/ 0 h 4370961"/>
                  <a:gd name="connsiteX0" fmla="*/ 1110669 w 2040332"/>
                  <a:gd name="connsiteY0" fmla="*/ 1119694 h 4660866"/>
                  <a:gd name="connsiteX1" fmla="*/ 1856197 w 2040332"/>
                  <a:gd name="connsiteY1" fmla="*/ 1313156 h 4660866"/>
                  <a:gd name="connsiteX2" fmla="*/ 1871904 w 2040332"/>
                  <a:gd name="connsiteY2" fmla="*/ 1323983 h 4660866"/>
                  <a:gd name="connsiteX3" fmla="*/ 1871904 w 2040332"/>
                  <a:gd name="connsiteY3" fmla="*/ 2236444 h 4660866"/>
                  <a:gd name="connsiteX4" fmla="*/ 1871904 w 2040332"/>
                  <a:gd name="connsiteY4" fmla="*/ 2236445 h 4660866"/>
                  <a:gd name="connsiteX5" fmla="*/ 1871904 w 2040332"/>
                  <a:gd name="connsiteY5" fmla="*/ 2239386 h 4660866"/>
                  <a:gd name="connsiteX6" fmla="*/ 1868798 w 2040332"/>
                  <a:gd name="connsiteY6" fmla="*/ 2238586 h 4660866"/>
                  <a:gd name="connsiteX7" fmla="*/ 1868797 w 2040332"/>
                  <a:gd name="connsiteY7" fmla="*/ 2238587 h 4660866"/>
                  <a:gd name="connsiteX8" fmla="*/ 1856197 w 2040332"/>
                  <a:gd name="connsiteY8" fmla="*/ 2247272 h 4660866"/>
                  <a:gd name="connsiteX9" fmla="*/ 1081549 w 2040332"/>
                  <a:gd name="connsiteY9" fmla="*/ 4370961 h 4660866"/>
                  <a:gd name="connsiteX10" fmla="*/ 0 w 2040332"/>
                  <a:gd name="connsiteY10" fmla="*/ 4311440 h 4660866"/>
                  <a:gd name="connsiteX11" fmla="*/ 349436 w 2040332"/>
                  <a:gd name="connsiteY11" fmla="*/ 1323982 h 4660866"/>
                  <a:gd name="connsiteX12" fmla="*/ 365141 w 2040332"/>
                  <a:gd name="connsiteY12" fmla="*/ 1313156 h 4660866"/>
                  <a:gd name="connsiteX13" fmla="*/ 1110669 w 2040332"/>
                  <a:gd name="connsiteY13" fmla="*/ 1119694 h 4660866"/>
                  <a:gd name="connsiteX14" fmla="*/ 510400 w 2040332"/>
                  <a:gd name="connsiteY14" fmla="*/ 0 h 4660866"/>
                  <a:gd name="connsiteX15" fmla="*/ 1710937 w 2040332"/>
                  <a:gd name="connsiteY15" fmla="*/ 0 h 4660866"/>
                  <a:gd name="connsiteX16" fmla="*/ 1758450 w 2040332"/>
                  <a:gd name="connsiteY16" fmla="*/ 12568 h 4660866"/>
                  <a:gd name="connsiteX17" fmla="*/ 2040332 w 2040332"/>
                  <a:gd name="connsiteY17" fmla="*/ 381480 h 4660866"/>
                  <a:gd name="connsiteX18" fmla="*/ 2040332 w 2040332"/>
                  <a:gd name="connsiteY18" fmla="*/ 580179 h 4660866"/>
                  <a:gd name="connsiteX19" fmla="*/ 1909972 w 2040332"/>
                  <a:gd name="connsiteY19" fmla="*/ 860482 h 4660866"/>
                  <a:gd name="connsiteX20" fmla="*/ 1871904 w 2040332"/>
                  <a:gd name="connsiteY20" fmla="*/ 888455 h 4660866"/>
                  <a:gd name="connsiteX21" fmla="*/ 1871904 w 2040332"/>
                  <a:gd name="connsiteY21" fmla="*/ 1323982 h 4660866"/>
                  <a:gd name="connsiteX22" fmla="*/ 1856197 w 2040332"/>
                  <a:gd name="connsiteY22" fmla="*/ 1313155 h 4660866"/>
                  <a:gd name="connsiteX23" fmla="*/ 1110669 w 2040332"/>
                  <a:gd name="connsiteY23" fmla="*/ 1119693 h 4660866"/>
                  <a:gd name="connsiteX24" fmla="*/ 365141 w 2040332"/>
                  <a:gd name="connsiteY24" fmla="*/ 1313155 h 4660866"/>
                  <a:gd name="connsiteX25" fmla="*/ 349436 w 2040332"/>
                  <a:gd name="connsiteY25" fmla="*/ 1323981 h 4660866"/>
                  <a:gd name="connsiteX26" fmla="*/ 349436 w 2040332"/>
                  <a:gd name="connsiteY26" fmla="*/ 888455 h 4660866"/>
                  <a:gd name="connsiteX27" fmla="*/ 311368 w 2040332"/>
                  <a:gd name="connsiteY27" fmla="*/ 860482 h 4660866"/>
                  <a:gd name="connsiteX28" fmla="*/ 181007 w 2040332"/>
                  <a:gd name="connsiteY28" fmla="*/ 580179 h 4660866"/>
                  <a:gd name="connsiteX29" fmla="*/ 181007 w 2040332"/>
                  <a:gd name="connsiteY29" fmla="*/ 381480 h 4660866"/>
                  <a:gd name="connsiteX30" fmla="*/ 462888 w 2040332"/>
                  <a:gd name="connsiteY30" fmla="*/ 12568 h 4660866"/>
                  <a:gd name="connsiteX31" fmla="*/ 510400 w 2040332"/>
                  <a:gd name="connsiteY31" fmla="*/ 0 h 4660866"/>
                  <a:gd name="connsiteX0" fmla="*/ 1110669 w 2163631"/>
                  <a:gd name="connsiteY0" fmla="*/ 1119694 h 4847745"/>
                  <a:gd name="connsiteX1" fmla="*/ 1856197 w 2163631"/>
                  <a:gd name="connsiteY1" fmla="*/ 1313156 h 4847745"/>
                  <a:gd name="connsiteX2" fmla="*/ 1871904 w 2163631"/>
                  <a:gd name="connsiteY2" fmla="*/ 1323983 h 4847745"/>
                  <a:gd name="connsiteX3" fmla="*/ 1871904 w 2163631"/>
                  <a:gd name="connsiteY3" fmla="*/ 2236444 h 4847745"/>
                  <a:gd name="connsiteX4" fmla="*/ 1871904 w 2163631"/>
                  <a:gd name="connsiteY4" fmla="*/ 2236445 h 4847745"/>
                  <a:gd name="connsiteX5" fmla="*/ 1871904 w 2163631"/>
                  <a:gd name="connsiteY5" fmla="*/ 2239386 h 4847745"/>
                  <a:gd name="connsiteX6" fmla="*/ 1868798 w 2163631"/>
                  <a:gd name="connsiteY6" fmla="*/ 2238586 h 4847745"/>
                  <a:gd name="connsiteX7" fmla="*/ 1868797 w 2163631"/>
                  <a:gd name="connsiteY7" fmla="*/ 2238587 h 4847745"/>
                  <a:gd name="connsiteX8" fmla="*/ 1856197 w 2163631"/>
                  <a:gd name="connsiteY8" fmla="*/ 2247272 h 4847745"/>
                  <a:gd name="connsiteX9" fmla="*/ 2086178 w 2163631"/>
                  <a:gd name="connsiteY9" fmla="*/ 4676580 h 4847745"/>
                  <a:gd name="connsiteX10" fmla="*/ 0 w 2163631"/>
                  <a:gd name="connsiteY10" fmla="*/ 4311440 h 4847745"/>
                  <a:gd name="connsiteX11" fmla="*/ 349436 w 2163631"/>
                  <a:gd name="connsiteY11" fmla="*/ 1323982 h 4847745"/>
                  <a:gd name="connsiteX12" fmla="*/ 365141 w 2163631"/>
                  <a:gd name="connsiteY12" fmla="*/ 1313156 h 4847745"/>
                  <a:gd name="connsiteX13" fmla="*/ 1110669 w 2163631"/>
                  <a:gd name="connsiteY13" fmla="*/ 1119694 h 4847745"/>
                  <a:gd name="connsiteX14" fmla="*/ 510400 w 2163631"/>
                  <a:gd name="connsiteY14" fmla="*/ 0 h 4847745"/>
                  <a:gd name="connsiteX15" fmla="*/ 1710937 w 2163631"/>
                  <a:gd name="connsiteY15" fmla="*/ 0 h 4847745"/>
                  <a:gd name="connsiteX16" fmla="*/ 1758450 w 2163631"/>
                  <a:gd name="connsiteY16" fmla="*/ 12568 h 4847745"/>
                  <a:gd name="connsiteX17" fmla="*/ 2040332 w 2163631"/>
                  <a:gd name="connsiteY17" fmla="*/ 381480 h 4847745"/>
                  <a:gd name="connsiteX18" fmla="*/ 2040332 w 2163631"/>
                  <a:gd name="connsiteY18" fmla="*/ 580179 h 4847745"/>
                  <a:gd name="connsiteX19" fmla="*/ 1909972 w 2163631"/>
                  <a:gd name="connsiteY19" fmla="*/ 860482 h 4847745"/>
                  <a:gd name="connsiteX20" fmla="*/ 1871904 w 2163631"/>
                  <a:gd name="connsiteY20" fmla="*/ 888455 h 4847745"/>
                  <a:gd name="connsiteX21" fmla="*/ 1871904 w 2163631"/>
                  <a:gd name="connsiteY21" fmla="*/ 1323982 h 4847745"/>
                  <a:gd name="connsiteX22" fmla="*/ 1856197 w 2163631"/>
                  <a:gd name="connsiteY22" fmla="*/ 1313155 h 4847745"/>
                  <a:gd name="connsiteX23" fmla="*/ 1110669 w 2163631"/>
                  <a:gd name="connsiteY23" fmla="*/ 1119693 h 4847745"/>
                  <a:gd name="connsiteX24" fmla="*/ 365141 w 2163631"/>
                  <a:gd name="connsiteY24" fmla="*/ 1313155 h 4847745"/>
                  <a:gd name="connsiteX25" fmla="*/ 349436 w 2163631"/>
                  <a:gd name="connsiteY25" fmla="*/ 1323981 h 4847745"/>
                  <a:gd name="connsiteX26" fmla="*/ 349436 w 2163631"/>
                  <a:gd name="connsiteY26" fmla="*/ 888455 h 4847745"/>
                  <a:gd name="connsiteX27" fmla="*/ 311368 w 2163631"/>
                  <a:gd name="connsiteY27" fmla="*/ 860482 h 4847745"/>
                  <a:gd name="connsiteX28" fmla="*/ 181007 w 2163631"/>
                  <a:gd name="connsiteY28" fmla="*/ 580179 h 4847745"/>
                  <a:gd name="connsiteX29" fmla="*/ 181007 w 2163631"/>
                  <a:gd name="connsiteY29" fmla="*/ 381480 h 4847745"/>
                  <a:gd name="connsiteX30" fmla="*/ 462888 w 2163631"/>
                  <a:gd name="connsiteY30" fmla="*/ 12568 h 4847745"/>
                  <a:gd name="connsiteX31" fmla="*/ 510400 w 2163631"/>
                  <a:gd name="connsiteY31" fmla="*/ 0 h 4847745"/>
                  <a:gd name="connsiteX0" fmla="*/ 1110669 w 2203783"/>
                  <a:gd name="connsiteY0" fmla="*/ 1119694 h 4780490"/>
                  <a:gd name="connsiteX1" fmla="*/ 1856197 w 2203783"/>
                  <a:gd name="connsiteY1" fmla="*/ 1313156 h 4780490"/>
                  <a:gd name="connsiteX2" fmla="*/ 1871904 w 2203783"/>
                  <a:gd name="connsiteY2" fmla="*/ 1323983 h 4780490"/>
                  <a:gd name="connsiteX3" fmla="*/ 1871904 w 2203783"/>
                  <a:gd name="connsiteY3" fmla="*/ 2236444 h 4780490"/>
                  <a:gd name="connsiteX4" fmla="*/ 1871904 w 2203783"/>
                  <a:gd name="connsiteY4" fmla="*/ 2236445 h 4780490"/>
                  <a:gd name="connsiteX5" fmla="*/ 1871904 w 2203783"/>
                  <a:gd name="connsiteY5" fmla="*/ 2239386 h 4780490"/>
                  <a:gd name="connsiteX6" fmla="*/ 1868798 w 2203783"/>
                  <a:gd name="connsiteY6" fmla="*/ 2238586 h 4780490"/>
                  <a:gd name="connsiteX7" fmla="*/ 1868797 w 2203783"/>
                  <a:gd name="connsiteY7" fmla="*/ 2238587 h 4780490"/>
                  <a:gd name="connsiteX8" fmla="*/ 1856197 w 2203783"/>
                  <a:gd name="connsiteY8" fmla="*/ 2247272 h 4780490"/>
                  <a:gd name="connsiteX9" fmla="*/ 2129858 w 2203783"/>
                  <a:gd name="connsiteY9" fmla="*/ 4580068 h 4780490"/>
                  <a:gd name="connsiteX10" fmla="*/ 0 w 2203783"/>
                  <a:gd name="connsiteY10" fmla="*/ 4311440 h 4780490"/>
                  <a:gd name="connsiteX11" fmla="*/ 349436 w 2203783"/>
                  <a:gd name="connsiteY11" fmla="*/ 1323982 h 4780490"/>
                  <a:gd name="connsiteX12" fmla="*/ 365141 w 2203783"/>
                  <a:gd name="connsiteY12" fmla="*/ 1313156 h 4780490"/>
                  <a:gd name="connsiteX13" fmla="*/ 1110669 w 2203783"/>
                  <a:gd name="connsiteY13" fmla="*/ 1119694 h 4780490"/>
                  <a:gd name="connsiteX14" fmla="*/ 510400 w 2203783"/>
                  <a:gd name="connsiteY14" fmla="*/ 0 h 4780490"/>
                  <a:gd name="connsiteX15" fmla="*/ 1710937 w 2203783"/>
                  <a:gd name="connsiteY15" fmla="*/ 0 h 4780490"/>
                  <a:gd name="connsiteX16" fmla="*/ 1758450 w 2203783"/>
                  <a:gd name="connsiteY16" fmla="*/ 12568 h 4780490"/>
                  <a:gd name="connsiteX17" fmla="*/ 2040332 w 2203783"/>
                  <a:gd name="connsiteY17" fmla="*/ 381480 h 4780490"/>
                  <a:gd name="connsiteX18" fmla="*/ 2040332 w 2203783"/>
                  <a:gd name="connsiteY18" fmla="*/ 580179 h 4780490"/>
                  <a:gd name="connsiteX19" fmla="*/ 1909972 w 2203783"/>
                  <a:gd name="connsiteY19" fmla="*/ 860482 h 4780490"/>
                  <a:gd name="connsiteX20" fmla="*/ 1871904 w 2203783"/>
                  <a:gd name="connsiteY20" fmla="*/ 888455 h 4780490"/>
                  <a:gd name="connsiteX21" fmla="*/ 1871904 w 2203783"/>
                  <a:gd name="connsiteY21" fmla="*/ 1323982 h 4780490"/>
                  <a:gd name="connsiteX22" fmla="*/ 1856197 w 2203783"/>
                  <a:gd name="connsiteY22" fmla="*/ 1313155 h 4780490"/>
                  <a:gd name="connsiteX23" fmla="*/ 1110669 w 2203783"/>
                  <a:gd name="connsiteY23" fmla="*/ 1119693 h 4780490"/>
                  <a:gd name="connsiteX24" fmla="*/ 365141 w 2203783"/>
                  <a:gd name="connsiteY24" fmla="*/ 1313155 h 4780490"/>
                  <a:gd name="connsiteX25" fmla="*/ 349436 w 2203783"/>
                  <a:gd name="connsiteY25" fmla="*/ 1323981 h 4780490"/>
                  <a:gd name="connsiteX26" fmla="*/ 349436 w 2203783"/>
                  <a:gd name="connsiteY26" fmla="*/ 888455 h 4780490"/>
                  <a:gd name="connsiteX27" fmla="*/ 311368 w 2203783"/>
                  <a:gd name="connsiteY27" fmla="*/ 860482 h 4780490"/>
                  <a:gd name="connsiteX28" fmla="*/ 181007 w 2203783"/>
                  <a:gd name="connsiteY28" fmla="*/ 580179 h 4780490"/>
                  <a:gd name="connsiteX29" fmla="*/ 181007 w 2203783"/>
                  <a:gd name="connsiteY29" fmla="*/ 381480 h 4780490"/>
                  <a:gd name="connsiteX30" fmla="*/ 462888 w 2203783"/>
                  <a:gd name="connsiteY30" fmla="*/ 12568 h 4780490"/>
                  <a:gd name="connsiteX31" fmla="*/ 510400 w 2203783"/>
                  <a:gd name="connsiteY31" fmla="*/ 0 h 4780490"/>
                  <a:gd name="connsiteX0" fmla="*/ 1110669 w 2230726"/>
                  <a:gd name="connsiteY0" fmla="*/ 1119694 h 4645857"/>
                  <a:gd name="connsiteX1" fmla="*/ 1856197 w 2230726"/>
                  <a:gd name="connsiteY1" fmla="*/ 1313156 h 4645857"/>
                  <a:gd name="connsiteX2" fmla="*/ 1871904 w 2230726"/>
                  <a:gd name="connsiteY2" fmla="*/ 1323983 h 4645857"/>
                  <a:gd name="connsiteX3" fmla="*/ 1871904 w 2230726"/>
                  <a:gd name="connsiteY3" fmla="*/ 2236444 h 4645857"/>
                  <a:gd name="connsiteX4" fmla="*/ 1871904 w 2230726"/>
                  <a:gd name="connsiteY4" fmla="*/ 2236445 h 4645857"/>
                  <a:gd name="connsiteX5" fmla="*/ 1871904 w 2230726"/>
                  <a:gd name="connsiteY5" fmla="*/ 2239386 h 4645857"/>
                  <a:gd name="connsiteX6" fmla="*/ 1868798 w 2230726"/>
                  <a:gd name="connsiteY6" fmla="*/ 2238586 h 4645857"/>
                  <a:gd name="connsiteX7" fmla="*/ 1868797 w 2230726"/>
                  <a:gd name="connsiteY7" fmla="*/ 2238587 h 4645857"/>
                  <a:gd name="connsiteX8" fmla="*/ 1856197 w 2230726"/>
                  <a:gd name="connsiteY8" fmla="*/ 2247272 h 4645857"/>
                  <a:gd name="connsiteX9" fmla="*/ 2158977 w 2230726"/>
                  <a:gd name="connsiteY9" fmla="*/ 4338790 h 4645857"/>
                  <a:gd name="connsiteX10" fmla="*/ 0 w 2230726"/>
                  <a:gd name="connsiteY10" fmla="*/ 4311440 h 4645857"/>
                  <a:gd name="connsiteX11" fmla="*/ 349436 w 2230726"/>
                  <a:gd name="connsiteY11" fmla="*/ 1323982 h 4645857"/>
                  <a:gd name="connsiteX12" fmla="*/ 365141 w 2230726"/>
                  <a:gd name="connsiteY12" fmla="*/ 1313156 h 4645857"/>
                  <a:gd name="connsiteX13" fmla="*/ 1110669 w 2230726"/>
                  <a:gd name="connsiteY13" fmla="*/ 1119694 h 4645857"/>
                  <a:gd name="connsiteX14" fmla="*/ 510400 w 2230726"/>
                  <a:gd name="connsiteY14" fmla="*/ 0 h 4645857"/>
                  <a:gd name="connsiteX15" fmla="*/ 1710937 w 2230726"/>
                  <a:gd name="connsiteY15" fmla="*/ 0 h 4645857"/>
                  <a:gd name="connsiteX16" fmla="*/ 1758450 w 2230726"/>
                  <a:gd name="connsiteY16" fmla="*/ 12568 h 4645857"/>
                  <a:gd name="connsiteX17" fmla="*/ 2040332 w 2230726"/>
                  <a:gd name="connsiteY17" fmla="*/ 381480 h 4645857"/>
                  <a:gd name="connsiteX18" fmla="*/ 2040332 w 2230726"/>
                  <a:gd name="connsiteY18" fmla="*/ 580179 h 4645857"/>
                  <a:gd name="connsiteX19" fmla="*/ 1909972 w 2230726"/>
                  <a:gd name="connsiteY19" fmla="*/ 860482 h 4645857"/>
                  <a:gd name="connsiteX20" fmla="*/ 1871904 w 2230726"/>
                  <a:gd name="connsiteY20" fmla="*/ 888455 h 4645857"/>
                  <a:gd name="connsiteX21" fmla="*/ 1871904 w 2230726"/>
                  <a:gd name="connsiteY21" fmla="*/ 1323982 h 4645857"/>
                  <a:gd name="connsiteX22" fmla="*/ 1856197 w 2230726"/>
                  <a:gd name="connsiteY22" fmla="*/ 1313155 h 4645857"/>
                  <a:gd name="connsiteX23" fmla="*/ 1110669 w 2230726"/>
                  <a:gd name="connsiteY23" fmla="*/ 1119693 h 4645857"/>
                  <a:gd name="connsiteX24" fmla="*/ 365141 w 2230726"/>
                  <a:gd name="connsiteY24" fmla="*/ 1313155 h 4645857"/>
                  <a:gd name="connsiteX25" fmla="*/ 349436 w 2230726"/>
                  <a:gd name="connsiteY25" fmla="*/ 1323981 h 4645857"/>
                  <a:gd name="connsiteX26" fmla="*/ 349436 w 2230726"/>
                  <a:gd name="connsiteY26" fmla="*/ 888455 h 4645857"/>
                  <a:gd name="connsiteX27" fmla="*/ 311368 w 2230726"/>
                  <a:gd name="connsiteY27" fmla="*/ 860482 h 4645857"/>
                  <a:gd name="connsiteX28" fmla="*/ 181007 w 2230726"/>
                  <a:gd name="connsiteY28" fmla="*/ 580179 h 4645857"/>
                  <a:gd name="connsiteX29" fmla="*/ 181007 w 2230726"/>
                  <a:gd name="connsiteY29" fmla="*/ 381480 h 4645857"/>
                  <a:gd name="connsiteX30" fmla="*/ 462888 w 2230726"/>
                  <a:gd name="connsiteY30" fmla="*/ 12568 h 4645857"/>
                  <a:gd name="connsiteX31" fmla="*/ 510400 w 2230726"/>
                  <a:gd name="connsiteY31" fmla="*/ 0 h 4645857"/>
                  <a:gd name="connsiteX0" fmla="*/ 1110669 w 2230726"/>
                  <a:gd name="connsiteY0" fmla="*/ 1119694 h 4560744"/>
                  <a:gd name="connsiteX1" fmla="*/ 1856197 w 2230726"/>
                  <a:gd name="connsiteY1" fmla="*/ 1313156 h 4560744"/>
                  <a:gd name="connsiteX2" fmla="*/ 1871904 w 2230726"/>
                  <a:gd name="connsiteY2" fmla="*/ 1323983 h 4560744"/>
                  <a:gd name="connsiteX3" fmla="*/ 1871904 w 2230726"/>
                  <a:gd name="connsiteY3" fmla="*/ 2236444 h 4560744"/>
                  <a:gd name="connsiteX4" fmla="*/ 1871904 w 2230726"/>
                  <a:gd name="connsiteY4" fmla="*/ 2236445 h 4560744"/>
                  <a:gd name="connsiteX5" fmla="*/ 1871904 w 2230726"/>
                  <a:gd name="connsiteY5" fmla="*/ 2239386 h 4560744"/>
                  <a:gd name="connsiteX6" fmla="*/ 1868798 w 2230726"/>
                  <a:gd name="connsiteY6" fmla="*/ 2238586 h 4560744"/>
                  <a:gd name="connsiteX7" fmla="*/ 1868797 w 2230726"/>
                  <a:gd name="connsiteY7" fmla="*/ 2238587 h 4560744"/>
                  <a:gd name="connsiteX8" fmla="*/ 1856197 w 2230726"/>
                  <a:gd name="connsiteY8" fmla="*/ 2247272 h 4560744"/>
                  <a:gd name="connsiteX9" fmla="*/ 2158977 w 2230726"/>
                  <a:gd name="connsiteY9" fmla="*/ 4338790 h 4560744"/>
                  <a:gd name="connsiteX10" fmla="*/ 0 w 2230726"/>
                  <a:gd name="connsiteY10" fmla="*/ 4311440 h 4560744"/>
                  <a:gd name="connsiteX11" fmla="*/ 185983 w 2230726"/>
                  <a:gd name="connsiteY11" fmla="*/ 2667211 h 4560744"/>
                  <a:gd name="connsiteX12" fmla="*/ 349436 w 2230726"/>
                  <a:gd name="connsiteY12" fmla="*/ 1323982 h 4560744"/>
                  <a:gd name="connsiteX13" fmla="*/ 365141 w 2230726"/>
                  <a:gd name="connsiteY13" fmla="*/ 1313156 h 4560744"/>
                  <a:gd name="connsiteX14" fmla="*/ 1110669 w 2230726"/>
                  <a:gd name="connsiteY14" fmla="*/ 1119694 h 4560744"/>
                  <a:gd name="connsiteX15" fmla="*/ 510400 w 2230726"/>
                  <a:gd name="connsiteY15" fmla="*/ 0 h 4560744"/>
                  <a:gd name="connsiteX16" fmla="*/ 1710937 w 2230726"/>
                  <a:gd name="connsiteY16" fmla="*/ 0 h 4560744"/>
                  <a:gd name="connsiteX17" fmla="*/ 1758450 w 2230726"/>
                  <a:gd name="connsiteY17" fmla="*/ 12568 h 4560744"/>
                  <a:gd name="connsiteX18" fmla="*/ 2040332 w 2230726"/>
                  <a:gd name="connsiteY18" fmla="*/ 381480 h 4560744"/>
                  <a:gd name="connsiteX19" fmla="*/ 2040332 w 2230726"/>
                  <a:gd name="connsiteY19" fmla="*/ 580179 h 4560744"/>
                  <a:gd name="connsiteX20" fmla="*/ 1909972 w 2230726"/>
                  <a:gd name="connsiteY20" fmla="*/ 860482 h 4560744"/>
                  <a:gd name="connsiteX21" fmla="*/ 1871904 w 2230726"/>
                  <a:gd name="connsiteY21" fmla="*/ 888455 h 4560744"/>
                  <a:gd name="connsiteX22" fmla="*/ 1871904 w 2230726"/>
                  <a:gd name="connsiteY22" fmla="*/ 1323982 h 4560744"/>
                  <a:gd name="connsiteX23" fmla="*/ 1856197 w 2230726"/>
                  <a:gd name="connsiteY23" fmla="*/ 1313155 h 4560744"/>
                  <a:gd name="connsiteX24" fmla="*/ 1110669 w 2230726"/>
                  <a:gd name="connsiteY24" fmla="*/ 1119693 h 4560744"/>
                  <a:gd name="connsiteX25" fmla="*/ 365141 w 2230726"/>
                  <a:gd name="connsiteY25" fmla="*/ 1313155 h 4560744"/>
                  <a:gd name="connsiteX26" fmla="*/ 349436 w 2230726"/>
                  <a:gd name="connsiteY26" fmla="*/ 1323981 h 4560744"/>
                  <a:gd name="connsiteX27" fmla="*/ 349436 w 2230726"/>
                  <a:gd name="connsiteY27" fmla="*/ 888455 h 4560744"/>
                  <a:gd name="connsiteX28" fmla="*/ 311368 w 2230726"/>
                  <a:gd name="connsiteY28" fmla="*/ 860482 h 4560744"/>
                  <a:gd name="connsiteX29" fmla="*/ 181007 w 2230726"/>
                  <a:gd name="connsiteY29" fmla="*/ 580179 h 4560744"/>
                  <a:gd name="connsiteX30" fmla="*/ 181007 w 2230726"/>
                  <a:gd name="connsiteY30" fmla="*/ 381480 h 4560744"/>
                  <a:gd name="connsiteX31" fmla="*/ 462888 w 2230726"/>
                  <a:gd name="connsiteY31" fmla="*/ 12568 h 4560744"/>
                  <a:gd name="connsiteX32" fmla="*/ 510400 w 2230726"/>
                  <a:gd name="connsiteY32" fmla="*/ 0 h 4560744"/>
                  <a:gd name="connsiteX0" fmla="*/ 1274121 w 2394178"/>
                  <a:gd name="connsiteY0" fmla="*/ 1119694 h 4560744"/>
                  <a:gd name="connsiteX1" fmla="*/ 2019649 w 2394178"/>
                  <a:gd name="connsiteY1" fmla="*/ 1313156 h 4560744"/>
                  <a:gd name="connsiteX2" fmla="*/ 2035356 w 2394178"/>
                  <a:gd name="connsiteY2" fmla="*/ 1323983 h 4560744"/>
                  <a:gd name="connsiteX3" fmla="*/ 2035356 w 2394178"/>
                  <a:gd name="connsiteY3" fmla="*/ 2236444 h 4560744"/>
                  <a:gd name="connsiteX4" fmla="*/ 2035356 w 2394178"/>
                  <a:gd name="connsiteY4" fmla="*/ 2236445 h 4560744"/>
                  <a:gd name="connsiteX5" fmla="*/ 2035356 w 2394178"/>
                  <a:gd name="connsiteY5" fmla="*/ 2239386 h 4560744"/>
                  <a:gd name="connsiteX6" fmla="*/ 2032250 w 2394178"/>
                  <a:gd name="connsiteY6" fmla="*/ 2238586 h 4560744"/>
                  <a:gd name="connsiteX7" fmla="*/ 2032249 w 2394178"/>
                  <a:gd name="connsiteY7" fmla="*/ 2238587 h 4560744"/>
                  <a:gd name="connsiteX8" fmla="*/ 2019649 w 2394178"/>
                  <a:gd name="connsiteY8" fmla="*/ 2247272 h 4560744"/>
                  <a:gd name="connsiteX9" fmla="*/ 2322429 w 2394178"/>
                  <a:gd name="connsiteY9" fmla="*/ 4338790 h 4560744"/>
                  <a:gd name="connsiteX10" fmla="*/ 163452 w 2394178"/>
                  <a:gd name="connsiteY10" fmla="*/ 4311440 h 4560744"/>
                  <a:gd name="connsiteX11" fmla="*/ 0 w 2394178"/>
                  <a:gd name="connsiteY11" fmla="*/ 2779807 h 4560744"/>
                  <a:gd name="connsiteX12" fmla="*/ 512888 w 2394178"/>
                  <a:gd name="connsiteY12" fmla="*/ 1323982 h 4560744"/>
                  <a:gd name="connsiteX13" fmla="*/ 528593 w 2394178"/>
                  <a:gd name="connsiteY13" fmla="*/ 1313156 h 4560744"/>
                  <a:gd name="connsiteX14" fmla="*/ 1274121 w 2394178"/>
                  <a:gd name="connsiteY14" fmla="*/ 1119694 h 4560744"/>
                  <a:gd name="connsiteX15" fmla="*/ 673852 w 2394178"/>
                  <a:gd name="connsiteY15" fmla="*/ 0 h 4560744"/>
                  <a:gd name="connsiteX16" fmla="*/ 1874389 w 2394178"/>
                  <a:gd name="connsiteY16" fmla="*/ 0 h 4560744"/>
                  <a:gd name="connsiteX17" fmla="*/ 1921902 w 2394178"/>
                  <a:gd name="connsiteY17" fmla="*/ 12568 h 4560744"/>
                  <a:gd name="connsiteX18" fmla="*/ 2203784 w 2394178"/>
                  <a:gd name="connsiteY18" fmla="*/ 381480 h 4560744"/>
                  <a:gd name="connsiteX19" fmla="*/ 2203784 w 2394178"/>
                  <a:gd name="connsiteY19" fmla="*/ 580179 h 4560744"/>
                  <a:gd name="connsiteX20" fmla="*/ 2073424 w 2394178"/>
                  <a:gd name="connsiteY20" fmla="*/ 860482 h 4560744"/>
                  <a:gd name="connsiteX21" fmla="*/ 2035356 w 2394178"/>
                  <a:gd name="connsiteY21" fmla="*/ 888455 h 4560744"/>
                  <a:gd name="connsiteX22" fmla="*/ 2035356 w 2394178"/>
                  <a:gd name="connsiteY22" fmla="*/ 1323982 h 4560744"/>
                  <a:gd name="connsiteX23" fmla="*/ 2019649 w 2394178"/>
                  <a:gd name="connsiteY23" fmla="*/ 1313155 h 4560744"/>
                  <a:gd name="connsiteX24" fmla="*/ 1274121 w 2394178"/>
                  <a:gd name="connsiteY24" fmla="*/ 1119693 h 4560744"/>
                  <a:gd name="connsiteX25" fmla="*/ 528593 w 2394178"/>
                  <a:gd name="connsiteY25" fmla="*/ 1313155 h 4560744"/>
                  <a:gd name="connsiteX26" fmla="*/ 512888 w 2394178"/>
                  <a:gd name="connsiteY26" fmla="*/ 1323981 h 4560744"/>
                  <a:gd name="connsiteX27" fmla="*/ 512888 w 2394178"/>
                  <a:gd name="connsiteY27" fmla="*/ 888455 h 4560744"/>
                  <a:gd name="connsiteX28" fmla="*/ 474820 w 2394178"/>
                  <a:gd name="connsiteY28" fmla="*/ 860482 h 4560744"/>
                  <a:gd name="connsiteX29" fmla="*/ 344459 w 2394178"/>
                  <a:gd name="connsiteY29" fmla="*/ 580179 h 4560744"/>
                  <a:gd name="connsiteX30" fmla="*/ 344459 w 2394178"/>
                  <a:gd name="connsiteY30" fmla="*/ 381480 h 4560744"/>
                  <a:gd name="connsiteX31" fmla="*/ 626340 w 2394178"/>
                  <a:gd name="connsiteY31" fmla="*/ 12568 h 4560744"/>
                  <a:gd name="connsiteX32" fmla="*/ 673852 w 2394178"/>
                  <a:gd name="connsiteY32" fmla="*/ 0 h 4560744"/>
                  <a:gd name="connsiteX0" fmla="*/ 1230441 w 2350498"/>
                  <a:gd name="connsiteY0" fmla="*/ 1119694 h 4560744"/>
                  <a:gd name="connsiteX1" fmla="*/ 1975969 w 2350498"/>
                  <a:gd name="connsiteY1" fmla="*/ 1313156 h 4560744"/>
                  <a:gd name="connsiteX2" fmla="*/ 1991676 w 2350498"/>
                  <a:gd name="connsiteY2" fmla="*/ 1323983 h 4560744"/>
                  <a:gd name="connsiteX3" fmla="*/ 1991676 w 2350498"/>
                  <a:gd name="connsiteY3" fmla="*/ 2236444 h 4560744"/>
                  <a:gd name="connsiteX4" fmla="*/ 1991676 w 2350498"/>
                  <a:gd name="connsiteY4" fmla="*/ 2236445 h 4560744"/>
                  <a:gd name="connsiteX5" fmla="*/ 1991676 w 2350498"/>
                  <a:gd name="connsiteY5" fmla="*/ 2239386 h 4560744"/>
                  <a:gd name="connsiteX6" fmla="*/ 1988570 w 2350498"/>
                  <a:gd name="connsiteY6" fmla="*/ 2238586 h 4560744"/>
                  <a:gd name="connsiteX7" fmla="*/ 1988569 w 2350498"/>
                  <a:gd name="connsiteY7" fmla="*/ 2238587 h 4560744"/>
                  <a:gd name="connsiteX8" fmla="*/ 1975969 w 2350498"/>
                  <a:gd name="connsiteY8" fmla="*/ 2247272 h 4560744"/>
                  <a:gd name="connsiteX9" fmla="*/ 2278749 w 2350498"/>
                  <a:gd name="connsiteY9" fmla="*/ 4338790 h 4560744"/>
                  <a:gd name="connsiteX10" fmla="*/ 119772 w 2350498"/>
                  <a:gd name="connsiteY10" fmla="*/ 4311440 h 4560744"/>
                  <a:gd name="connsiteX11" fmla="*/ 0 w 2350498"/>
                  <a:gd name="connsiteY11" fmla="*/ 2281165 h 4560744"/>
                  <a:gd name="connsiteX12" fmla="*/ 469208 w 2350498"/>
                  <a:gd name="connsiteY12" fmla="*/ 1323982 h 4560744"/>
                  <a:gd name="connsiteX13" fmla="*/ 484913 w 2350498"/>
                  <a:gd name="connsiteY13" fmla="*/ 1313156 h 4560744"/>
                  <a:gd name="connsiteX14" fmla="*/ 1230441 w 2350498"/>
                  <a:gd name="connsiteY14" fmla="*/ 1119694 h 4560744"/>
                  <a:gd name="connsiteX15" fmla="*/ 630172 w 2350498"/>
                  <a:gd name="connsiteY15" fmla="*/ 0 h 4560744"/>
                  <a:gd name="connsiteX16" fmla="*/ 1830709 w 2350498"/>
                  <a:gd name="connsiteY16" fmla="*/ 0 h 4560744"/>
                  <a:gd name="connsiteX17" fmla="*/ 1878222 w 2350498"/>
                  <a:gd name="connsiteY17" fmla="*/ 12568 h 4560744"/>
                  <a:gd name="connsiteX18" fmla="*/ 2160104 w 2350498"/>
                  <a:gd name="connsiteY18" fmla="*/ 381480 h 4560744"/>
                  <a:gd name="connsiteX19" fmla="*/ 2160104 w 2350498"/>
                  <a:gd name="connsiteY19" fmla="*/ 580179 h 4560744"/>
                  <a:gd name="connsiteX20" fmla="*/ 2029744 w 2350498"/>
                  <a:gd name="connsiteY20" fmla="*/ 860482 h 4560744"/>
                  <a:gd name="connsiteX21" fmla="*/ 1991676 w 2350498"/>
                  <a:gd name="connsiteY21" fmla="*/ 888455 h 4560744"/>
                  <a:gd name="connsiteX22" fmla="*/ 1991676 w 2350498"/>
                  <a:gd name="connsiteY22" fmla="*/ 1323982 h 4560744"/>
                  <a:gd name="connsiteX23" fmla="*/ 1975969 w 2350498"/>
                  <a:gd name="connsiteY23" fmla="*/ 1313155 h 4560744"/>
                  <a:gd name="connsiteX24" fmla="*/ 1230441 w 2350498"/>
                  <a:gd name="connsiteY24" fmla="*/ 1119693 h 4560744"/>
                  <a:gd name="connsiteX25" fmla="*/ 484913 w 2350498"/>
                  <a:gd name="connsiteY25" fmla="*/ 1313155 h 4560744"/>
                  <a:gd name="connsiteX26" fmla="*/ 469208 w 2350498"/>
                  <a:gd name="connsiteY26" fmla="*/ 1323981 h 4560744"/>
                  <a:gd name="connsiteX27" fmla="*/ 469208 w 2350498"/>
                  <a:gd name="connsiteY27" fmla="*/ 888455 h 4560744"/>
                  <a:gd name="connsiteX28" fmla="*/ 431140 w 2350498"/>
                  <a:gd name="connsiteY28" fmla="*/ 860482 h 4560744"/>
                  <a:gd name="connsiteX29" fmla="*/ 300779 w 2350498"/>
                  <a:gd name="connsiteY29" fmla="*/ 580179 h 4560744"/>
                  <a:gd name="connsiteX30" fmla="*/ 300779 w 2350498"/>
                  <a:gd name="connsiteY30" fmla="*/ 381480 h 4560744"/>
                  <a:gd name="connsiteX31" fmla="*/ 582660 w 2350498"/>
                  <a:gd name="connsiteY31" fmla="*/ 12568 h 4560744"/>
                  <a:gd name="connsiteX32" fmla="*/ 630172 w 2350498"/>
                  <a:gd name="connsiteY32" fmla="*/ 0 h 4560744"/>
                  <a:gd name="connsiteX0" fmla="*/ 1292637 w 2412694"/>
                  <a:gd name="connsiteY0" fmla="*/ 1119694 h 4560744"/>
                  <a:gd name="connsiteX1" fmla="*/ 2038165 w 2412694"/>
                  <a:gd name="connsiteY1" fmla="*/ 1313156 h 4560744"/>
                  <a:gd name="connsiteX2" fmla="*/ 2053872 w 2412694"/>
                  <a:gd name="connsiteY2" fmla="*/ 1323983 h 4560744"/>
                  <a:gd name="connsiteX3" fmla="*/ 2053872 w 2412694"/>
                  <a:gd name="connsiteY3" fmla="*/ 2236444 h 4560744"/>
                  <a:gd name="connsiteX4" fmla="*/ 2053872 w 2412694"/>
                  <a:gd name="connsiteY4" fmla="*/ 2236445 h 4560744"/>
                  <a:gd name="connsiteX5" fmla="*/ 2053872 w 2412694"/>
                  <a:gd name="connsiteY5" fmla="*/ 2239386 h 4560744"/>
                  <a:gd name="connsiteX6" fmla="*/ 2050766 w 2412694"/>
                  <a:gd name="connsiteY6" fmla="*/ 2238586 h 4560744"/>
                  <a:gd name="connsiteX7" fmla="*/ 2050765 w 2412694"/>
                  <a:gd name="connsiteY7" fmla="*/ 2238587 h 4560744"/>
                  <a:gd name="connsiteX8" fmla="*/ 2038165 w 2412694"/>
                  <a:gd name="connsiteY8" fmla="*/ 2247272 h 4560744"/>
                  <a:gd name="connsiteX9" fmla="*/ 2340945 w 2412694"/>
                  <a:gd name="connsiteY9" fmla="*/ 4338790 h 4560744"/>
                  <a:gd name="connsiteX10" fmla="*/ 181968 w 2412694"/>
                  <a:gd name="connsiteY10" fmla="*/ 4311440 h 4560744"/>
                  <a:gd name="connsiteX11" fmla="*/ 62196 w 2412694"/>
                  <a:gd name="connsiteY11" fmla="*/ 2281165 h 4560744"/>
                  <a:gd name="connsiteX12" fmla="*/ 531404 w 2412694"/>
                  <a:gd name="connsiteY12" fmla="*/ 1323982 h 4560744"/>
                  <a:gd name="connsiteX13" fmla="*/ 547109 w 2412694"/>
                  <a:gd name="connsiteY13" fmla="*/ 1313156 h 4560744"/>
                  <a:gd name="connsiteX14" fmla="*/ 1292637 w 2412694"/>
                  <a:gd name="connsiteY14" fmla="*/ 1119694 h 4560744"/>
                  <a:gd name="connsiteX15" fmla="*/ 692368 w 2412694"/>
                  <a:gd name="connsiteY15" fmla="*/ 0 h 4560744"/>
                  <a:gd name="connsiteX16" fmla="*/ 1892905 w 2412694"/>
                  <a:gd name="connsiteY16" fmla="*/ 0 h 4560744"/>
                  <a:gd name="connsiteX17" fmla="*/ 1940418 w 2412694"/>
                  <a:gd name="connsiteY17" fmla="*/ 12568 h 4560744"/>
                  <a:gd name="connsiteX18" fmla="*/ 2222300 w 2412694"/>
                  <a:gd name="connsiteY18" fmla="*/ 381480 h 4560744"/>
                  <a:gd name="connsiteX19" fmla="*/ 2222300 w 2412694"/>
                  <a:gd name="connsiteY19" fmla="*/ 580179 h 4560744"/>
                  <a:gd name="connsiteX20" fmla="*/ 2091940 w 2412694"/>
                  <a:gd name="connsiteY20" fmla="*/ 860482 h 4560744"/>
                  <a:gd name="connsiteX21" fmla="*/ 2053872 w 2412694"/>
                  <a:gd name="connsiteY21" fmla="*/ 888455 h 4560744"/>
                  <a:gd name="connsiteX22" fmla="*/ 2053872 w 2412694"/>
                  <a:gd name="connsiteY22" fmla="*/ 1323982 h 4560744"/>
                  <a:gd name="connsiteX23" fmla="*/ 2038165 w 2412694"/>
                  <a:gd name="connsiteY23" fmla="*/ 1313155 h 4560744"/>
                  <a:gd name="connsiteX24" fmla="*/ 1292637 w 2412694"/>
                  <a:gd name="connsiteY24" fmla="*/ 1119693 h 4560744"/>
                  <a:gd name="connsiteX25" fmla="*/ 547109 w 2412694"/>
                  <a:gd name="connsiteY25" fmla="*/ 1313155 h 4560744"/>
                  <a:gd name="connsiteX26" fmla="*/ 531404 w 2412694"/>
                  <a:gd name="connsiteY26" fmla="*/ 1323981 h 4560744"/>
                  <a:gd name="connsiteX27" fmla="*/ 531404 w 2412694"/>
                  <a:gd name="connsiteY27" fmla="*/ 888455 h 4560744"/>
                  <a:gd name="connsiteX28" fmla="*/ 493336 w 2412694"/>
                  <a:gd name="connsiteY28" fmla="*/ 860482 h 4560744"/>
                  <a:gd name="connsiteX29" fmla="*/ 362975 w 2412694"/>
                  <a:gd name="connsiteY29" fmla="*/ 580179 h 4560744"/>
                  <a:gd name="connsiteX30" fmla="*/ 362975 w 2412694"/>
                  <a:gd name="connsiteY30" fmla="*/ 381480 h 4560744"/>
                  <a:gd name="connsiteX31" fmla="*/ 644856 w 2412694"/>
                  <a:gd name="connsiteY31" fmla="*/ 12568 h 4560744"/>
                  <a:gd name="connsiteX32" fmla="*/ 692368 w 2412694"/>
                  <a:gd name="connsiteY32" fmla="*/ 0 h 4560744"/>
                  <a:gd name="connsiteX0" fmla="*/ 1292637 w 2419408"/>
                  <a:gd name="connsiteY0" fmla="*/ 1119694 h 4669220"/>
                  <a:gd name="connsiteX1" fmla="*/ 2038165 w 2419408"/>
                  <a:gd name="connsiteY1" fmla="*/ 1313156 h 4669220"/>
                  <a:gd name="connsiteX2" fmla="*/ 2053872 w 2419408"/>
                  <a:gd name="connsiteY2" fmla="*/ 1323983 h 4669220"/>
                  <a:gd name="connsiteX3" fmla="*/ 2053872 w 2419408"/>
                  <a:gd name="connsiteY3" fmla="*/ 2236444 h 4669220"/>
                  <a:gd name="connsiteX4" fmla="*/ 2053872 w 2419408"/>
                  <a:gd name="connsiteY4" fmla="*/ 2236445 h 4669220"/>
                  <a:gd name="connsiteX5" fmla="*/ 2053872 w 2419408"/>
                  <a:gd name="connsiteY5" fmla="*/ 2239386 h 4669220"/>
                  <a:gd name="connsiteX6" fmla="*/ 2050766 w 2419408"/>
                  <a:gd name="connsiteY6" fmla="*/ 2238586 h 4669220"/>
                  <a:gd name="connsiteX7" fmla="*/ 2050765 w 2419408"/>
                  <a:gd name="connsiteY7" fmla="*/ 2238587 h 4669220"/>
                  <a:gd name="connsiteX8" fmla="*/ 2038165 w 2419408"/>
                  <a:gd name="connsiteY8" fmla="*/ 2247272 h 4669220"/>
                  <a:gd name="connsiteX9" fmla="*/ 2340945 w 2419408"/>
                  <a:gd name="connsiteY9" fmla="*/ 4338790 h 4669220"/>
                  <a:gd name="connsiteX10" fmla="*/ 181968 w 2419408"/>
                  <a:gd name="connsiteY10" fmla="*/ 4311440 h 4669220"/>
                  <a:gd name="connsiteX11" fmla="*/ 62196 w 2419408"/>
                  <a:gd name="connsiteY11" fmla="*/ 2281165 h 4669220"/>
                  <a:gd name="connsiteX12" fmla="*/ 531404 w 2419408"/>
                  <a:gd name="connsiteY12" fmla="*/ 1323982 h 4669220"/>
                  <a:gd name="connsiteX13" fmla="*/ 547109 w 2419408"/>
                  <a:gd name="connsiteY13" fmla="*/ 1313156 h 4669220"/>
                  <a:gd name="connsiteX14" fmla="*/ 1292637 w 2419408"/>
                  <a:gd name="connsiteY14" fmla="*/ 1119694 h 4669220"/>
                  <a:gd name="connsiteX15" fmla="*/ 692368 w 2419408"/>
                  <a:gd name="connsiteY15" fmla="*/ 0 h 4669220"/>
                  <a:gd name="connsiteX16" fmla="*/ 1892905 w 2419408"/>
                  <a:gd name="connsiteY16" fmla="*/ 0 h 4669220"/>
                  <a:gd name="connsiteX17" fmla="*/ 1940418 w 2419408"/>
                  <a:gd name="connsiteY17" fmla="*/ 12568 h 4669220"/>
                  <a:gd name="connsiteX18" fmla="*/ 2222300 w 2419408"/>
                  <a:gd name="connsiteY18" fmla="*/ 381480 h 4669220"/>
                  <a:gd name="connsiteX19" fmla="*/ 2222300 w 2419408"/>
                  <a:gd name="connsiteY19" fmla="*/ 580179 h 4669220"/>
                  <a:gd name="connsiteX20" fmla="*/ 2091940 w 2419408"/>
                  <a:gd name="connsiteY20" fmla="*/ 860482 h 4669220"/>
                  <a:gd name="connsiteX21" fmla="*/ 2053872 w 2419408"/>
                  <a:gd name="connsiteY21" fmla="*/ 888455 h 4669220"/>
                  <a:gd name="connsiteX22" fmla="*/ 2053872 w 2419408"/>
                  <a:gd name="connsiteY22" fmla="*/ 1323982 h 4669220"/>
                  <a:gd name="connsiteX23" fmla="*/ 2038165 w 2419408"/>
                  <a:gd name="connsiteY23" fmla="*/ 1313155 h 4669220"/>
                  <a:gd name="connsiteX24" fmla="*/ 1292637 w 2419408"/>
                  <a:gd name="connsiteY24" fmla="*/ 1119693 h 4669220"/>
                  <a:gd name="connsiteX25" fmla="*/ 547109 w 2419408"/>
                  <a:gd name="connsiteY25" fmla="*/ 1313155 h 4669220"/>
                  <a:gd name="connsiteX26" fmla="*/ 531404 w 2419408"/>
                  <a:gd name="connsiteY26" fmla="*/ 1323981 h 4669220"/>
                  <a:gd name="connsiteX27" fmla="*/ 531404 w 2419408"/>
                  <a:gd name="connsiteY27" fmla="*/ 888455 h 4669220"/>
                  <a:gd name="connsiteX28" fmla="*/ 493336 w 2419408"/>
                  <a:gd name="connsiteY28" fmla="*/ 860482 h 4669220"/>
                  <a:gd name="connsiteX29" fmla="*/ 362975 w 2419408"/>
                  <a:gd name="connsiteY29" fmla="*/ 580179 h 4669220"/>
                  <a:gd name="connsiteX30" fmla="*/ 362975 w 2419408"/>
                  <a:gd name="connsiteY30" fmla="*/ 381480 h 4669220"/>
                  <a:gd name="connsiteX31" fmla="*/ 644856 w 2419408"/>
                  <a:gd name="connsiteY31" fmla="*/ 12568 h 4669220"/>
                  <a:gd name="connsiteX32" fmla="*/ 692368 w 2419408"/>
                  <a:gd name="connsiteY32" fmla="*/ 0 h 4669220"/>
                  <a:gd name="connsiteX0" fmla="*/ 1292637 w 2340993"/>
                  <a:gd name="connsiteY0" fmla="*/ 1119694 h 4731945"/>
                  <a:gd name="connsiteX1" fmla="*/ 2038165 w 2340993"/>
                  <a:gd name="connsiteY1" fmla="*/ 1313156 h 4731945"/>
                  <a:gd name="connsiteX2" fmla="*/ 2053872 w 2340993"/>
                  <a:gd name="connsiteY2" fmla="*/ 1323983 h 4731945"/>
                  <a:gd name="connsiteX3" fmla="*/ 2053872 w 2340993"/>
                  <a:gd name="connsiteY3" fmla="*/ 2236444 h 4731945"/>
                  <a:gd name="connsiteX4" fmla="*/ 2053872 w 2340993"/>
                  <a:gd name="connsiteY4" fmla="*/ 2236445 h 4731945"/>
                  <a:gd name="connsiteX5" fmla="*/ 2053872 w 2340993"/>
                  <a:gd name="connsiteY5" fmla="*/ 2239386 h 4731945"/>
                  <a:gd name="connsiteX6" fmla="*/ 2050766 w 2340993"/>
                  <a:gd name="connsiteY6" fmla="*/ 2238586 h 4731945"/>
                  <a:gd name="connsiteX7" fmla="*/ 2050765 w 2340993"/>
                  <a:gd name="connsiteY7" fmla="*/ 2238587 h 4731945"/>
                  <a:gd name="connsiteX8" fmla="*/ 2038165 w 2340993"/>
                  <a:gd name="connsiteY8" fmla="*/ 2247272 h 4731945"/>
                  <a:gd name="connsiteX9" fmla="*/ 2340945 w 2340993"/>
                  <a:gd name="connsiteY9" fmla="*/ 4338790 h 4731945"/>
                  <a:gd name="connsiteX10" fmla="*/ 181968 w 2340993"/>
                  <a:gd name="connsiteY10" fmla="*/ 4311440 h 4731945"/>
                  <a:gd name="connsiteX11" fmla="*/ 62196 w 2340993"/>
                  <a:gd name="connsiteY11" fmla="*/ 2281165 h 4731945"/>
                  <a:gd name="connsiteX12" fmla="*/ 531404 w 2340993"/>
                  <a:gd name="connsiteY12" fmla="*/ 1323982 h 4731945"/>
                  <a:gd name="connsiteX13" fmla="*/ 547109 w 2340993"/>
                  <a:gd name="connsiteY13" fmla="*/ 1313156 h 4731945"/>
                  <a:gd name="connsiteX14" fmla="*/ 1292637 w 2340993"/>
                  <a:gd name="connsiteY14" fmla="*/ 1119694 h 4731945"/>
                  <a:gd name="connsiteX15" fmla="*/ 692368 w 2340993"/>
                  <a:gd name="connsiteY15" fmla="*/ 0 h 4731945"/>
                  <a:gd name="connsiteX16" fmla="*/ 1892905 w 2340993"/>
                  <a:gd name="connsiteY16" fmla="*/ 0 h 4731945"/>
                  <a:gd name="connsiteX17" fmla="*/ 1940418 w 2340993"/>
                  <a:gd name="connsiteY17" fmla="*/ 12568 h 4731945"/>
                  <a:gd name="connsiteX18" fmla="*/ 2222300 w 2340993"/>
                  <a:gd name="connsiteY18" fmla="*/ 381480 h 4731945"/>
                  <a:gd name="connsiteX19" fmla="*/ 2222300 w 2340993"/>
                  <a:gd name="connsiteY19" fmla="*/ 580179 h 4731945"/>
                  <a:gd name="connsiteX20" fmla="*/ 2091940 w 2340993"/>
                  <a:gd name="connsiteY20" fmla="*/ 860482 h 4731945"/>
                  <a:gd name="connsiteX21" fmla="*/ 2053872 w 2340993"/>
                  <a:gd name="connsiteY21" fmla="*/ 888455 h 4731945"/>
                  <a:gd name="connsiteX22" fmla="*/ 2053872 w 2340993"/>
                  <a:gd name="connsiteY22" fmla="*/ 1323982 h 4731945"/>
                  <a:gd name="connsiteX23" fmla="*/ 2038165 w 2340993"/>
                  <a:gd name="connsiteY23" fmla="*/ 1313155 h 4731945"/>
                  <a:gd name="connsiteX24" fmla="*/ 1292637 w 2340993"/>
                  <a:gd name="connsiteY24" fmla="*/ 1119693 h 4731945"/>
                  <a:gd name="connsiteX25" fmla="*/ 547109 w 2340993"/>
                  <a:gd name="connsiteY25" fmla="*/ 1313155 h 4731945"/>
                  <a:gd name="connsiteX26" fmla="*/ 531404 w 2340993"/>
                  <a:gd name="connsiteY26" fmla="*/ 1323981 h 4731945"/>
                  <a:gd name="connsiteX27" fmla="*/ 531404 w 2340993"/>
                  <a:gd name="connsiteY27" fmla="*/ 888455 h 4731945"/>
                  <a:gd name="connsiteX28" fmla="*/ 493336 w 2340993"/>
                  <a:gd name="connsiteY28" fmla="*/ 860482 h 4731945"/>
                  <a:gd name="connsiteX29" fmla="*/ 362975 w 2340993"/>
                  <a:gd name="connsiteY29" fmla="*/ 580179 h 4731945"/>
                  <a:gd name="connsiteX30" fmla="*/ 362975 w 2340993"/>
                  <a:gd name="connsiteY30" fmla="*/ 381480 h 4731945"/>
                  <a:gd name="connsiteX31" fmla="*/ 644856 w 2340993"/>
                  <a:gd name="connsiteY31" fmla="*/ 12568 h 4731945"/>
                  <a:gd name="connsiteX32" fmla="*/ 692368 w 2340993"/>
                  <a:gd name="connsiteY32" fmla="*/ 0 h 4731945"/>
                  <a:gd name="connsiteX0" fmla="*/ 1292637 w 2499906"/>
                  <a:gd name="connsiteY0" fmla="*/ 1119694 h 4513252"/>
                  <a:gd name="connsiteX1" fmla="*/ 2038165 w 2499906"/>
                  <a:gd name="connsiteY1" fmla="*/ 1313156 h 4513252"/>
                  <a:gd name="connsiteX2" fmla="*/ 2053872 w 2499906"/>
                  <a:gd name="connsiteY2" fmla="*/ 1323983 h 4513252"/>
                  <a:gd name="connsiteX3" fmla="*/ 2053872 w 2499906"/>
                  <a:gd name="connsiteY3" fmla="*/ 2236444 h 4513252"/>
                  <a:gd name="connsiteX4" fmla="*/ 2053872 w 2499906"/>
                  <a:gd name="connsiteY4" fmla="*/ 2236445 h 4513252"/>
                  <a:gd name="connsiteX5" fmla="*/ 2053872 w 2499906"/>
                  <a:gd name="connsiteY5" fmla="*/ 2239386 h 4513252"/>
                  <a:gd name="connsiteX6" fmla="*/ 2050766 w 2499906"/>
                  <a:gd name="connsiteY6" fmla="*/ 2238586 h 4513252"/>
                  <a:gd name="connsiteX7" fmla="*/ 2050765 w 2499906"/>
                  <a:gd name="connsiteY7" fmla="*/ 2238587 h 4513252"/>
                  <a:gd name="connsiteX8" fmla="*/ 2038165 w 2499906"/>
                  <a:gd name="connsiteY8" fmla="*/ 2247272 h 4513252"/>
                  <a:gd name="connsiteX9" fmla="*/ 2304412 w 2499906"/>
                  <a:gd name="connsiteY9" fmla="*/ 2972830 h 4513252"/>
                  <a:gd name="connsiteX10" fmla="*/ 2340945 w 2499906"/>
                  <a:gd name="connsiteY10" fmla="*/ 4338790 h 4513252"/>
                  <a:gd name="connsiteX11" fmla="*/ 181968 w 2499906"/>
                  <a:gd name="connsiteY11" fmla="*/ 4311440 h 4513252"/>
                  <a:gd name="connsiteX12" fmla="*/ 62196 w 2499906"/>
                  <a:gd name="connsiteY12" fmla="*/ 2281165 h 4513252"/>
                  <a:gd name="connsiteX13" fmla="*/ 531404 w 2499906"/>
                  <a:gd name="connsiteY13" fmla="*/ 1323982 h 4513252"/>
                  <a:gd name="connsiteX14" fmla="*/ 547109 w 2499906"/>
                  <a:gd name="connsiteY14" fmla="*/ 1313156 h 4513252"/>
                  <a:gd name="connsiteX15" fmla="*/ 1292637 w 2499906"/>
                  <a:gd name="connsiteY15" fmla="*/ 1119694 h 4513252"/>
                  <a:gd name="connsiteX16" fmla="*/ 692368 w 2499906"/>
                  <a:gd name="connsiteY16" fmla="*/ 0 h 4513252"/>
                  <a:gd name="connsiteX17" fmla="*/ 1892905 w 2499906"/>
                  <a:gd name="connsiteY17" fmla="*/ 0 h 4513252"/>
                  <a:gd name="connsiteX18" fmla="*/ 1940418 w 2499906"/>
                  <a:gd name="connsiteY18" fmla="*/ 12568 h 4513252"/>
                  <a:gd name="connsiteX19" fmla="*/ 2222300 w 2499906"/>
                  <a:gd name="connsiteY19" fmla="*/ 381480 h 4513252"/>
                  <a:gd name="connsiteX20" fmla="*/ 2222300 w 2499906"/>
                  <a:gd name="connsiteY20" fmla="*/ 580179 h 4513252"/>
                  <a:gd name="connsiteX21" fmla="*/ 2091940 w 2499906"/>
                  <a:gd name="connsiteY21" fmla="*/ 860482 h 4513252"/>
                  <a:gd name="connsiteX22" fmla="*/ 2053872 w 2499906"/>
                  <a:gd name="connsiteY22" fmla="*/ 888455 h 4513252"/>
                  <a:gd name="connsiteX23" fmla="*/ 2053872 w 2499906"/>
                  <a:gd name="connsiteY23" fmla="*/ 1323982 h 4513252"/>
                  <a:gd name="connsiteX24" fmla="*/ 2038165 w 2499906"/>
                  <a:gd name="connsiteY24" fmla="*/ 1313155 h 4513252"/>
                  <a:gd name="connsiteX25" fmla="*/ 1292637 w 2499906"/>
                  <a:gd name="connsiteY25" fmla="*/ 1119693 h 4513252"/>
                  <a:gd name="connsiteX26" fmla="*/ 547109 w 2499906"/>
                  <a:gd name="connsiteY26" fmla="*/ 1313155 h 4513252"/>
                  <a:gd name="connsiteX27" fmla="*/ 531404 w 2499906"/>
                  <a:gd name="connsiteY27" fmla="*/ 1323981 h 4513252"/>
                  <a:gd name="connsiteX28" fmla="*/ 531404 w 2499906"/>
                  <a:gd name="connsiteY28" fmla="*/ 888455 h 4513252"/>
                  <a:gd name="connsiteX29" fmla="*/ 493336 w 2499906"/>
                  <a:gd name="connsiteY29" fmla="*/ 860482 h 4513252"/>
                  <a:gd name="connsiteX30" fmla="*/ 362975 w 2499906"/>
                  <a:gd name="connsiteY30" fmla="*/ 580179 h 4513252"/>
                  <a:gd name="connsiteX31" fmla="*/ 362975 w 2499906"/>
                  <a:gd name="connsiteY31" fmla="*/ 381480 h 4513252"/>
                  <a:gd name="connsiteX32" fmla="*/ 644856 w 2499906"/>
                  <a:gd name="connsiteY32" fmla="*/ 12568 h 4513252"/>
                  <a:gd name="connsiteX33" fmla="*/ 692368 w 2499906"/>
                  <a:gd name="connsiteY33" fmla="*/ 0 h 4513252"/>
                  <a:gd name="connsiteX0" fmla="*/ 1292637 w 2344615"/>
                  <a:gd name="connsiteY0" fmla="*/ 1119694 h 4446273"/>
                  <a:gd name="connsiteX1" fmla="*/ 2038165 w 2344615"/>
                  <a:gd name="connsiteY1" fmla="*/ 1313156 h 4446273"/>
                  <a:gd name="connsiteX2" fmla="*/ 2053872 w 2344615"/>
                  <a:gd name="connsiteY2" fmla="*/ 1323983 h 4446273"/>
                  <a:gd name="connsiteX3" fmla="*/ 2053872 w 2344615"/>
                  <a:gd name="connsiteY3" fmla="*/ 2236444 h 4446273"/>
                  <a:gd name="connsiteX4" fmla="*/ 2053872 w 2344615"/>
                  <a:gd name="connsiteY4" fmla="*/ 2236445 h 4446273"/>
                  <a:gd name="connsiteX5" fmla="*/ 2053872 w 2344615"/>
                  <a:gd name="connsiteY5" fmla="*/ 2239386 h 4446273"/>
                  <a:gd name="connsiteX6" fmla="*/ 2050766 w 2344615"/>
                  <a:gd name="connsiteY6" fmla="*/ 2238586 h 4446273"/>
                  <a:gd name="connsiteX7" fmla="*/ 2050765 w 2344615"/>
                  <a:gd name="connsiteY7" fmla="*/ 2238587 h 4446273"/>
                  <a:gd name="connsiteX8" fmla="*/ 2038165 w 2344615"/>
                  <a:gd name="connsiteY8" fmla="*/ 2247272 h 4446273"/>
                  <a:gd name="connsiteX9" fmla="*/ 2304412 w 2344615"/>
                  <a:gd name="connsiteY9" fmla="*/ 2972830 h 4446273"/>
                  <a:gd name="connsiteX10" fmla="*/ 2340945 w 2344615"/>
                  <a:gd name="connsiteY10" fmla="*/ 4338790 h 4446273"/>
                  <a:gd name="connsiteX11" fmla="*/ 181968 w 2344615"/>
                  <a:gd name="connsiteY11" fmla="*/ 4311440 h 4446273"/>
                  <a:gd name="connsiteX12" fmla="*/ 62196 w 2344615"/>
                  <a:gd name="connsiteY12" fmla="*/ 2281165 h 4446273"/>
                  <a:gd name="connsiteX13" fmla="*/ 531404 w 2344615"/>
                  <a:gd name="connsiteY13" fmla="*/ 1323982 h 4446273"/>
                  <a:gd name="connsiteX14" fmla="*/ 547109 w 2344615"/>
                  <a:gd name="connsiteY14" fmla="*/ 1313156 h 4446273"/>
                  <a:gd name="connsiteX15" fmla="*/ 1292637 w 2344615"/>
                  <a:gd name="connsiteY15" fmla="*/ 1119694 h 4446273"/>
                  <a:gd name="connsiteX16" fmla="*/ 692368 w 2344615"/>
                  <a:gd name="connsiteY16" fmla="*/ 0 h 4446273"/>
                  <a:gd name="connsiteX17" fmla="*/ 1892905 w 2344615"/>
                  <a:gd name="connsiteY17" fmla="*/ 0 h 4446273"/>
                  <a:gd name="connsiteX18" fmla="*/ 1940418 w 2344615"/>
                  <a:gd name="connsiteY18" fmla="*/ 12568 h 4446273"/>
                  <a:gd name="connsiteX19" fmla="*/ 2222300 w 2344615"/>
                  <a:gd name="connsiteY19" fmla="*/ 381480 h 4446273"/>
                  <a:gd name="connsiteX20" fmla="*/ 2222300 w 2344615"/>
                  <a:gd name="connsiteY20" fmla="*/ 580179 h 4446273"/>
                  <a:gd name="connsiteX21" fmla="*/ 2091940 w 2344615"/>
                  <a:gd name="connsiteY21" fmla="*/ 860482 h 4446273"/>
                  <a:gd name="connsiteX22" fmla="*/ 2053872 w 2344615"/>
                  <a:gd name="connsiteY22" fmla="*/ 888455 h 4446273"/>
                  <a:gd name="connsiteX23" fmla="*/ 2053872 w 2344615"/>
                  <a:gd name="connsiteY23" fmla="*/ 1323982 h 4446273"/>
                  <a:gd name="connsiteX24" fmla="*/ 2038165 w 2344615"/>
                  <a:gd name="connsiteY24" fmla="*/ 1313155 h 4446273"/>
                  <a:gd name="connsiteX25" fmla="*/ 1292637 w 2344615"/>
                  <a:gd name="connsiteY25" fmla="*/ 1119693 h 4446273"/>
                  <a:gd name="connsiteX26" fmla="*/ 547109 w 2344615"/>
                  <a:gd name="connsiteY26" fmla="*/ 1313155 h 4446273"/>
                  <a:gd name="connsiteX27" fmla="*/ 531404 w 2344615"/>
                  <a:gd name="connsiteY27" fmla="*/ 1323981 h 4446273"/>
                  <a:gd name="connsiteX28" fmla="*/ 531404 w 2344615"/>
                  <a:gd name="connsiteY28" fmla="*/ 888455 h 4446273"/>
                  <a:gd name="connsiteX29" fmla="*/ 493336 w 2344615"/>
                  <a:gd name="connsiteY29" fmla="*/ 860482 h 4446273"/>
                  <a:gd name="connsiteX30" fmla="*/ 362975 w 2344615"/>
                  <a:gd name="connsiteY30" fmla="*/ 580179 h 4446273"/>
                  <a:gd name="connsiteX31" fmla="*/ 362975 w 2344615"/>
                  <a:gd name="connsiteY31" fmla="*/ 381480 h 4446273"/>
                  <a:gd name="connsiteX32" fmla="*/ 644856 w 2344615"/>
                  <a:gd name="connsiteY32" fmla="*/ 12568 h 4446273"/>
                  <a:gd name="connsiteX33" fmla="*/ 692368 w 2344615"/>
                  <a:gd name="connsiteY33" fmla="*/ 0 h 4446273"/>
                  <a:gd name="connsiteX0" fmla="*/ 1292637 w 2532509"/>
                  <a:gd name="connsiteY0" fmla="*/ 1119694 h 4526524"/>
                  <a:gd name="connsiteX1" fmla="*/ 2038165 w 2532509"/>
                  <a:gd name="connsiteY1" fmla="*/ 1313156 h 4526524"/>
                  <a:gd name="connsiteX2" fmla="*/ 2053872 w 2532509"/>
                  <a:gd name="connsiteY2" fmla="*/ 1323983 h 4526524"/>
                  <a:gd name="connsiteX3" fmla="*/ 2053872 w 2532509"/>
                  <a:gd name="connsiteY3" fmla="*/ 2236444 h 4526524"/>
                  <a:gd name="connsiteX4" fmla="*/ 2053872 w 2532509"/>
                  <a:gd name="connsiteY4" fmla="*/ 2236445 h 4526524"/>
                  <a:gd name="connsiteX5" fmla="*/ 2053872 w 2532509"/>
                  <a:gd name="connsiteY5" fmla="*/ 2239386 h 4526524"/>
                  <a:gd name="connsiteX6" fmla="*/ 2050766 w 2532509"/>
                  <a:gd name="connsiteY6" fmla="*/ 2238586 h 4526524"/>
                  <a:gd name="connsiteX7" fmla="*/ 2050765 w 2532509"/>
                  <a:gd name="connsiteY7" fmla="*/ 2238587 h 4526524"/>
                  <a:gd name="connsiteX8" fmla="*/ 2038165 w 2532509"/>
                  <a:gd name="connsiteY8" fmla="*/ 2247272 h 4526524"/>
                  <a:gd name="connsiteX9" fmla="*/ 2391772 w 2532509"/>
                  <a:gd name="connsiteY9" fmla="*/ 2763723 h 4526524"/>
                  <a:gd name="connsiteX10" fmla="*/ 2340945 w 2532509"/>
                  <a:gd name="connsiteY10" fmla="*/ 4338790 h 4526524"/>
                  <a:gd name="connsiteX11" fmla="*/ 181968 w 2532509"/>
                  <a:gd name="connsiteY11" fmla="*/ 4311440 h 4526524"/>
                  <a:gd name="connsiteX12" fmla="*/ 62196 w 2532509"/>
                  <a:gd name="connsiteY12" fmla="*/ 2281165 h 4526524"/>
                  <a:gd name="connsiteX13" fmla="*/ 531404 w 2532509"/>
                  <a:gd name="connsiteY13" fmla="*/ 1323982 h 4526524"/>
                  <a:gd name="connsiteX14" fmla="*/ 547109 w 2532509"/>
                  <a:gd name="connsiteY14" fmla="*/ 1313156 h 4526524"/>
                  <a:gd name="connsiteX15" fmla="*/ 1292637 w 2532509"/>
                  <a:gd name="connsiteY15" fmla="*/ 1119694 h 4526524"/>
                  <a:gd name="connsiteX16" fmla="*/ 692368 w 2532509"/>
                  <a:gd name="connsiteY16" fmla="*/ 0 h 4526524"/>
                  <a:gd name="connsiteX17" fmla="*/ 1892905 w 2532509"/>
                  <a:gd name="connsiteY17" fmla="*/ 0 h 4526524"/>
                  <a:gd name="connsiteX18" fmla="*/ 1940418 w 2532509"/>
                  <a:gd name="connsiteY18" fmla="*/ 12568 h 4526524"/>
                  <a:gd name="connsiteX19" fmla="*/ 2222300 w 2532509"/>
                  <a:gd name="connsiteY19" fmla="*/ 381480 h 4526524"/>
                  <a:gd name="connsiteX20" fmla="*/ 2222300 w 2532509"/>
                  <a:gd name="connsiteY20" fmla="*/ 580179 h 4526524"/>
                  <a:gd name="connsiteX21" fmla="*/ 2091940 w 2532509"/>
                  <a:gd name="connsiteY21" fmla="*/ 860482 h 4526524"/>
                  <a:gd name="connsiteX22" fmla="*/ 2053872 w 2532509"/>
                  <a:gd name="connsiteY22" fmla="*/ 888455 h 4526524"/>
                  <a:gd name="connsiteX23" fmla="*/ 2053872 w 2532509"/>
                  <a:gd name="connsiteY23" fmla="*/ 1323982 h 4526524"/>
                  <a:gd name="connsiteX24" fmla="*/ 2038165 w 2532509"/>
                  <a:gd name="connsiteY24" fmla="*/ 1313155 h 4526524"/>
                  <a:gd name="connsiteX25" fmla="*/ 1292637 w 2532509"/>
                  <a:gd name="connsiteY25" fmla="*/ 1119693 h 4526524"/>
                  <a:gd name="connsiteX26" fmla="*/ 547109 w 2532509"/>
                  <a:gd name="connsiteY26" fmla="*/ 1313155 h 4526524"/>
                  <a:gd name="connsiteX27" fmla="*/ 531404 w 2532509"/>
                  <a:gd name="connsiteY27" fmla="*/ 1323981 h 4526524"/>
                  <a:gd name="connsiteX28" fmla="*/ 531404 w 2532509"/>
                  <a:gd name="connsiteY28" fmla="*/ 888455 h 4526524"/>
                  <a:gd name="connsiteX29" fmla="*/ 493336 w 2532509"/>
                  <a:gd name="connsiteY29" fmla="*/ 860482 h 4526524"/>
                  <a:gd name="connsiteX30" fmla="*/ 362975 w 2532509"/>
                  <a:gd name="connsiteY30" fmla="*/ 580179 h 4526524"/>
                  <a:gd name="connsiteX31" fmla="*/ 362975 w 2532509"/>
                  <a:gd name="connsiteY31" fmla="*/ 381480 h 4526524"/>
                  <a:gd name="connsiteX32" fmla="*/ 644856 w 2532509"/>
                  <a:gd name="connsiteY32" fmla="*/ 12568 h 4526524"/>
                  <a:gd name="connsiteX33" fmla="*/ 692368 w 2532509"/>
                  <a:gd name="connsiteY33" fmla="*/ 0 h 4526524"/>
                  <a:gd name="connsiteX0" fmla="*/ 1292637 w 2532509"/>
                  <a:gd name="connsiteY0" fmla="*/ 1119694 h 4526523"/>
                  <a:gd name="connsiteX1" fmla="*/ 2038165 w 2532509"/>
                  <a:gd name="connsiteY1" fmla="*/ 1313156 h 4526523"/>
                  <a:gd name="connsiteX2" fmla="*/ 2053872 w 2532509"/>
                  <a:gd name="connsiteY2" fmla="*/ 1323983 h 4526523"/>
                  <a:gd name="connsiteX3" fmla="*/ 2053872 w 2532509"/>
                  <a:gd name="connsiteY3" fmla="*/ 2236444 h 4526523"/>
                  <a:gd name="connsiteX4" fmla="*/ 2053872 w 2532509"/>
                  <a:gd name="connsiteY4" fmla="*/ 2236445 h 4526523"/>
                  <a:gd name="connsiteX5" fmla="*/ 2053872 w 2532509"/>
                  <a:gd name="connsiteY5" fmla="*/ 2239386 h 4526523"/>
                  <a:gd name="connsiteX6" fmla="*/ 2050766 w 2532509"/>
                  <a:gd name="connsiteY6" fmla="*/ 2238586 h 4526523"/>
                  <a:gd name="connsiteX7" fmla="*/ 2050765 w 2532509"/>
                  <a:gd name="connsiteY7" fmla="*/ 2238587 h 4526523"/>
                  <a:gd name="connsiteX8" fmla="*/ 2391772 w 2532509"/>
                  <a:gd name="connsiteY8" fmla="*/ 2763723 h 4526523"/>
                  <a:gd name="connsiteX9" fmla="*/ 2340945 w 2532509"/>
                  <a:gd name="connsiteY9" fmla="*/ 4338790 h 4526523"/>
                  <a:gd name="connsiteX10" fmla="*/ 181968 w 2532509"/>
                  <a:gd name="connsiteY10" fmla="*/ 4311440 h 4526523"/>
                  <a:gd name="connsiteX11" fmla="*/ 62196 w 2532509"/>
                  <a:gd name="connsiteY11" fmla="*/ 2281165 h 4526523"/>
                  <a:gd name="connsiteX12" fmla="*/ 531404 w 2532509"/>
                  <a:gd name="connsiteY12" fmla="*/ 1323982 h 4526523"/>
                  <a:gd name="connsiteX13" fmla="*/ 547109 w 2532509"/>
                  <a:gd name="connsiteY13" fmla="*/ 1313156 h 4526523"/>
                  <a:gd name="connsiteX14" fmla="*/ 1292637 w 2532509"/>
                  <a:gd name="connsiteY14" fmla="*/ 1119694 h 4526523"/>
                  <a:gd name="connsiteX15" fmla="*/ 692368 w 2532509"/>
                  <a:gd name="connsiteY15" fmla="*/ 0 h 4526523"/>
                  <a:gd name="connsiteX16" fmla="*/ 1892905 w 2532509"/>
                  <a:gd name="connsiteY16" fmla="*/ 0 h 4526523"/>
                  <a:gd name="connsiteX17" fmla="*/ 1940418 w 2532509"/>
                  <a:gd name="connsiteY17" fmla="*/ 12568 h 4526523"/>
                  <a:gd name="connsiteX18" fmla="*/ 2222300 w 2532509"/>
                  <a:gd name="connsiteY18" fmla="*/ 381480 h 4526523"/>
                  <a:gd name="connsiteX19" fmla="*/ 2222300 w 2532509"/>
                  <a:gd name="connsiteY19" fmla="*/ 580179 h 4526523"/>
                  <a:gd name="connsiteX20" fmla="*/ 2091940 w 2532509"/>
                  <a:gd name="connsiteY20" fmla="*/ 860482 h 4526523"/>
                  <a:gd name="connsiteX21" fmla="*/ 2053872 w 2532509"/>
                  <a:gd name="connsiteY21" fmla="*/ 888455 h 4526523"/>
                  <a:gd name="connsiteX22" fmla="*/ 2053872 w 2532509"/>
                  <a:gd name="connsiteY22" fmla="*/ 1323982 h 4526523"/>
                  <a:gd name="connsiteX23" fmla="*/ 2038165 w 2532509"/>
                  <a:gd name="connsiteY23" fmla="*/ 1313155 h 4526523"/>
                  <a:gd name="connsiteX24" fmla="*/ 1292637 w 2532509"/>
                  <a:gd name="connsiteY24" fmla="*/ 1119693 h 4526523"/>
                  <a:gd name="connsiteX25" fmla="*/ 547109 w 2532509"/>
                  <a:gd name="connsiteY25" fmla="*/ 1313155 h 4526523"/>
                  <a:gd name="connsiteX26" fmla="*/ 531404 w 2532509"/>
                  <a:gd name="connsiteY26" fmla="*/ 1323981 h 4526523"/>
                  <a:gd name="connsiteX27" fmla="*/ 531404 w 2532509"/>
                  <a:gd name="connsiteY27" fmla="*/ 888455 h 4526523"/>
                  <a:gd name="connsiteX28" fmla="*/ 493336 w 2532509"/>
                  <a:gd name="connsiteY28" fmla="*/ 860482 h 4526523"/>
                  <a:gd name="connsiteX29" fmla="*/ 362975 w 2532509"/>
                  <a:gd name="connsiteY29" fmla="*/ 580179 h 4526523"/>
                  <a:gd name="connsiteX30" fmla="*/ 362975 w 2532509"/>
                  <a:gd name="connsiteY30" fmla="*/ 381480 h 4526523"/>
                  <a:gd name="connsiteX31" fmla="*/ 644856 w 2532509"/>
                  <a:gd name="connsiteY31" fmla="*/ 12568 h 4526523"/>
                  <a:gd name="connsiteX32" fmla="*/ 692368 w 2532509"/>
                  <a:gd name="connsiteY32" fmla="*/ 0 h 4526523"/>
                  <a:gd name="connsiteX0" fmla="*/ 1292637 w 2532509"/>
                  <a:gd name="connsiteY0" fmla="*/ 1119694 h 4526523"/>
                  <a:gd name="connsiteX1" fmla="*/ 2038165 w 2532509"/>
                  <a:gd name="connsiteY1" fmla="*/ 1313156 h 4526523"/>
                  <a:gd name="connsiteX2" fmla="*/ 2053872 w 2532509"/>
                  <a:gd name="connsiteY2" fmla="*/ 1323983 h 4526523"/>
                  <a:gd name="connsiteX3" fmla="*/ 2053872 w 2532509"/>
                  <a:gd name="connsiteY3" fmla="*/ 2236444 h 4526523"/>
                  <a:gd name="connsiteX4" fmla="*/ 2053872 w 2532509"/>
                  <a:gd name="connsiteY4" fmla="*/ 2236445 h 4526523"/>
                  <a:gd name="connsiteX5" fmla="*/ 2053872 w 2532509"/>
                  <a:gd name="connsiteY5" fmla="*/ 2239386 h 4526523"/>
                  <a:gd name="connsiteX6" fmla="*/ 2050766 w 2532509"/>
                  <a:gd name="connsiteY6" fmla="*/ 2238586 h 4526523"/>
                  <a:gd name="connsiteX7" fmla="*/ 2391772 w 2532509"/>
                  <a:gd name="connsiteY7" fmla="*/ 2763723 h 4526523"/>
                  <a:gd name="connsiteX8" fmla="*/ 2340945 w 2532509"/>
                  <a:gd name="connsiteY8" fmla="*/ 4338790 h 4526523"/>
                  <a:gd name="connsiteX9" fmla="*/ 181968 w 2532509"/>
                  <a:gd name="connsiteY9" fmla="*/ 4311440 h 4526523"/>
                  <a:gd name="connsiteX10" fmla="*/ 62196 w 2532509"/>
                  <a:gd name="connsiteY10" fmla="*/ 2281165 h 4526523"/>
                  <a:gd name="connsiteX11" fmla="*/ 531404 w 2532509"/>
                  <a:gd name="connsiteY11" fmla="*/ 1323982 h 4526523"/>
                  <a:gd name="connsiteX12" fmla="*/ 547109 w 2532509"/>
                  <a:gd name="connsiteY12" fmla="*/ 1313156 h 4526523"/>
                  <a:gd name="connsiteX13" fmla="*/ 1292637 w 2532509"/>
                  <a:gd name="connsiteY13" fmla="*/ 1119694 h 4526523"/>
                  <a:gd name="connsiteX14" fmla="*/ 692368 w 2532509"/>
                  <a:gd name="connsiteY14" fmla="*/ 0 h 4526523"/>
                  <a:gd name="connsiteX15" fmla="*/ 1892905 w 2532509"/>
                  <a:gd name="connsiteY15" fmla="*/ 0 h 4526523"/>
                  <a:gd name="connsiteX16" fmla="*/ 1940418 w 2532509"/>
                  <a:gd name="connsiteY16" fmla="*/ 12568 h 4526523"/>
                  <a:gd name="connsiteX17" fmla="*/ 2222300 w 2532509"/>
                  <a:gd name="connsiteY17" fmla="*/ 381480 h 4526523"/>
                  <a:gd name="connsiteX18" fmla="*/ 2222300 w 2532509"/>
                  <a:gd name="connsiteY18" fmla="*/ 580179 h 4526523"/>
                  <a:gd name="connsiteX19" fmla="*/ 2091940 w 2532509"/>
                  <a:gd name="connsiteY19" fmla="*/ 860482 h 4526523"/>
                  <a:gd name="connsiteX20" fmla="*/ 2053872 w 2532509"/>
                  <a:gd name="connsiteY20" fmla="*/ 888455 h 4526523"/>
                  <a:gd name="connsiteX21" fmla="*/ 2053872 w 2532509"/>
                  <a:gd name="connsiteY21" fmla="*/ 1323982 h 4526523"/>
                  <a:gd name="connsiteX22" fmla="*/ 2038165 w 2532509"/>
                  <a:gd name="connsiteY22" fmla="*/ 1313155 h 4526523"/>
                  <a:gd name="connsiteX23" fmla="*/ 1292637 w 2532509"/>
                  <a:gd name="connsiteY23" fmla="*/ 1119693 h 4526523"/>
                  <a:gd name="connsiteX24" fmla="*/ 547109 w 2532509"/>
                  <a:gd name="connsiteY24" fmla="*/ 1313155 h 4526523"/>
                  <a:gd name="connsiteX25" fmla="*/ 531404 w 2532509"/>
                  <a:gd name="connsiteY25" fmla="*/ 1323981 h 4526523"/>
                  <a:gd name="connsiteX26" fmla="*/ 531404 w 2532509"/>
                  <a:gd name="connsiteY26" fmla="*/ 888455 h 4526523"/>
                  <a:gd name="connsiteX27" fmla="*/ 493336 w 2532509"/>
                  <a:gd name="connsiteY27" fmla="*/ 860482 h 4526523"/>
                  <a:gd name="connsiteX28" fmla="*/ 362975 w 2532509"/>
                  <a:gd name="connsiteY28" fmla="*/ 580179 h 4526523"/>
                  <a:gd name="connsiteX29" fmla="*/ 362975 w 2532509"/>
                  <a:gd name="connsiteY29" fmla="*/ 381480 h 4526523"/>
                  <a:gd name="connsiteX30" fmla="*/ 644856 w 2532509"/>
                  <a:gd name="connsiteY30" fmla="*/ 12568 h 4526523"/>
                  <a:gd name="connsiteX31" fmla="*/ 692368 w 2532509"/>
                  <a:gd name="connsiteY31" fmla="*/ 0 h 4526523"/>
                  <a:gd name="connsiteX0" fmla="*/ 1292637 w 2532509"/>
                  <a:gd name="connsiteY0" fmla="*/ 1119694 h 4526523"/>
                  <a:gd name="connsiteX1" fmla="*/ 2038165 w 2532509"/>
                  <a:gd name="connsiteY1" fmla="*/ 1313156 h 4526523"/>
                  <a:gd name="connsiteX2" fmla="*/ 2053872 w 2532509"/>
                  <a:gd name="connsiteY2" fmla="*/ 1323983 h 4526523"/>
                  <a:gd name="connsiteX3" fmla="*/ 2053872 w 2532509"/>
                  <a:gd name="connsiteY3" fmla="*/ 2236444 h 4526523"/>
                  <a:gd name="connsiteX4" fmla="*/ 2053872 w 2532509"/>
                  <a:gd name="connsiteY4" fmla="*/ 2236445 h 4526523"/>
                  <a:gd name="connsiteX5" fmla="*/ 2053872 w 2532509"/>
                  <a:gd name="connsiteY5" fmla="*/ 2239386 h 4526523"/>
                  <a:gd name="connsiteX6" fmla="*/ 2391772 w 2532509"/>
                  <a:gd name="connsiteY6" fmla="*/ 2763723 h 4526523"/>
                  <a:gd name="connsiteX7" fmla="*/ 2340945 w 2532509"/>
                  <a:gd name="connsiteY7" fmla="*/ 4338790 h 4526523"/>
                  <a:gd name="connsiteX8" fmla="*/ 181968 w 2532509"/>
                  <a:gd name="connsiteY8" fmla="*/ 4311440 h 4526523"/>
                  <a:gd name="connsiteX9" fmla="*/ 62196 w 2532509"/>
                  <a:gd name="connsiteY9" fmla="*/ 2281165 h 4526523"/>
                  <a:gd name="connsiteX10" fmla="*/ 531404 w 2532509"/>
                  <a:gd name="connsiteY10" fmla="*/ 1323982 h 4526523"/>
                  <a:gd name="connsiteX11" fmla="*/ 547109 w 2532509"/>
                  <a:gd name="connsiteY11" fmla="*/ 1313156 h 4526523"/>
                  <a:gd name="connsiteX12" fmla="*/ 1292637 w 2532509"/>
                  <a:gd name="connsiteY12" fmla="*/ 1119694 h 4526523"/>
                  <a:gd name="connsiteX13" fmla="*/ 692368 w 2532509"/>
                  <a:gd name="connsiteY13" fmla="*/ 0 h 4526523"/>
                  <a:gd name="connsiteX14" fmla="*/ 1892905 w 2532509"/>
                  <a:gd name="connsiteY14" fmla="*/ 0 h 4526523"/>
                  <a:gd name="connsiteX15" fmla="*/ 1940418 w 2532509"/>
                  <a:gd name="connsiteY15" fmla="*/ 12568 h 4526523"/>
                  <a:gd name="connsiteX16" fmla="*/ 2222300 w 2532509"/>
                  <a:gd name="connsiteY16" fmla="*/ 381480 h 4526523"/>
                  <a:gd name="connsiteX17" fmla="*/ 2222300 w 2532509"/>
                  <a:gd name="connsiteY17" fmla="*/ 580179 h 4526523"/>
                  <a:gd name="connsiteX18" fmla="*/ 2091940 w 2532509"/>
                  <a:gd name="connsiteY18" fmla="*/ 860482 h 4526523"/>
                  <a:gd name="connsiteX19" fmla="*/ 2053872 w 2532509"/>
                  <a:gd name="connsiteY19" fmla="*/ 888455 h 4526523"/>
                  <a:gd name="connsiteX20" fmla="*/ 2053872 w 2532509"/>
                  <a:gd name="connsiteY20" fmla="*/ 1323982 h 4526523"/>
                  <a:gd name="connsiteX21" fmla="*/ 2038165 w 2532509"/>
                  <a:gd name="connsiteY21" fmla="*/ 1313155 h 4526523"/>
                  <a:gd name="connsiteX22" fmla="*/ 1292637 w 2532509"/>
                  <a:gd name="connsiteY22" fmla="*/ 1119693 h 4526523"/>
                  <a:gd name="connsiteX23" fmla="*/ 547109 w 2532509"/>
                  <a:gd name="connsiteY23" fmla="*/ 1313155 h 4526523"/>
                  <a:gd name="connsiteX24" fmla="*/ 531404 w 2532509"/>
                  <a:gd name="connsiteY24" fmla="*/ 1323981 h 4526523"/>
                  <a:gd name="connsiteX25" fmla="*/ 531404 w 2532509"/>
                  <a:gd name="connsiteY25" fmla="*/ 888455 h 4526523"/>
                  <a:gd name="connsiteX26" fmla="*/ 493336 w 2532509"/>
                  <a:gd name="connsiteY26" fmla="*/ 860482 h 4526523"/>
                  <a:gd name="connsiteX27" fmla="*/ 362975 w 2532509"/>
                  <a:gd name="connsiteY27" fmla="*/ 580179 h 4526523"/>
                  <a:gd name="connsiteX28" fmla="*/ 362975 w 2532509"/>
                  <a:gd name="connsiteY28" fmla="*/ 381480 h 4526523"/>
                  <a:gd name="connsiteX29" fmla="*/ 644856 w 2532509"/>
                  <a:gd name="connsiteY29" fmla="*/ 12568 h 4526523"/>
                  <a:gd name="connsiteX30" fmla="*/ 692368 w 2532509"/>
                  <a:gd name="connsiteY30" fmla="*/ 0 h 4526523"/>
                  <a:gd name="connsiteX0" fmla="*/ 1292637 w 2532509"/>
                  <a:gd name="connsiteY0" fmla="*/ 1119694 h 4526523"/>
                  <a:gd name="connsiteX1" fmla="*/ 2038165 w 2532509"/>
                  <a:gd name="connsiteY1" fmla="*/ 1313156 h 4526523"/>
                  <a:gd name="connsiteX2" fmla="*/ 2053872 w 2532509"/>
                  <a:gd name="connsiteY2" fmla="*/ 1323983 h 4526523"/>
                  <a:gd name="connsiteX3" fmla="*/ 2053872 w 2532509"/>
                  <a:gd name="connsiteY3" fmla="*/ 2236444 h 4526523"/>
                  <a:gd name="connsiteX4" fmla="*/ 2053872 w 2532509"/>
                  <a:gd name="connsiteY4" fmla="*/ 2236445 h 4526523"/>
                  <a:gd name="connsiteX5" fmla="*/ 2391772 w 2532509"/>
                  <a:gd name="connsiteY5" fmla="*/ 2763723 h 4526523"/>
                  <a:gd name="connsiteX6" fmla="*/ 2340945 w 2532509"/>
                  <a:gd name="connsiteY6" fmla="*/ 4338790 h 4526523"/>
                  <a:gd name="connsiteX7" fmla="*/ 181968 w 2532509"/>
                  <a:gd name="connsiteY7" fmla="*/ 4311440 h 4526523"/>
                  <a:gd name="connsiteX8" fmla="*/ 62196 w 2532509"/>
                  <a:gd name="connsiteY8" fmla="*/ 2281165 h 4526523"/>
                  <a:gd name="connsiteX9" fmla="*/ 531404 w 2532509"/>
                  <a:gd name="connsiteY9" fmla="*/ 1323982 h 4526523"/>
                  <a:gd name="connsiteX10" fmla="*/ 547109 w 2532509"/>
                  <a:gd name="connsiteY10" fmla="*/ 1313156 h 4526523"/>
                  <a:gd name="connsiteX11" fmla="*/ 1292637 w 2532509"/>
                  <a:gd name="connsiteY11" fmla="*/ 1119694 h 4526523"/>
                  <a:gd name="connsiteX12" fmla="*/ 692368 w 2532509"/>
                  <a:gd name="connsiteY12" fmla="*/ 0 h 4526523"/>
                  <a:gd name="connsiteX13" fmla="*/ 1892905 w 2532509"/>
                  <a:gd name="connsiteY13" fmla="*/ 0 h 4526523"/>
                  <a:gd name="connsiteX14" fmla="*/ 1940418 w 2532509"/>
                  <a:gd name="connsiteY14" fmla="*/ 12568 h 4526523"/>
                  <a:gd name="connsiteX15" fmla="*/ 2222300 w 2532509"/>
                  <a:gd name="connsiteY15" fmla="*/ 381480 h 4526523"/>
                  <a:gd name="connsiteX16" fmla="*/ 2222300 w 2532509"/>
                  <a:gd name="connsiteY16" fmla="*/ 580179 h 4526523"/>
                  <a:gd name="connsiteX17" fmla="*/ 2091940 w 2532509"/>
                  <a:gd name="connsiteY17" fmla="*/ 860482 h 4526523"/>
                  <a:gd name="connsiteX18" fmla="*/ 2053872 w 2532509"/>
                  <a:gd name="connsiteY18" fmla="*/ 888455 h 4526523"/>
                  <a:gd name="connsiteX19" fmla="*/ 2053872 w 2532509"/>
                  <a:gd name="connsiteY19" fmla="*/ 1323982 h 4526523"/>
                  <a:gd name="connsiteX20" fmla="*/ 2038165 w 2532509"/>
                  <a:gd name="connsiteY20" fmla="*/ 1313155 h 4526523"/>
                  <a:gd name="connsiteX21" fmla="*/ 1292637 w 2532509"/>
                  <a:gd name="connsiteY21" fmla="*/ 1119693 h 4526523"/>
                  <a:gd name="connsiteX22" fmla="*/ 547109 w 2532509"/>
                  <a:gd name="connsiteY22" fmla="*/ 1313155 h 4526523"/>
                  <a:gd name="connsiteX23" fmla="*/ 531404 w 2532509"/>
                  <a:gd name="connsiteY23" fmla="*/ 1323981 h 4526523"/>
                  <a:gd name="connsiteX24" fmla="*/ 531404 w 2532509"/>
                  <a:gd name="connsiteY24" fmla="*/ 888455 h 4526523"/>
                  <a:gd name="connsiteX25" fmla="*/ 493336 w 2532509"/>
                  <a:gd name="connsiteY25" fmla="*/ 860482 h 4526523"/>
                  <a:gd name="connsiteX26" fmla="*/ 362975 w 2532509"/>
                  <a:gd name="connsiteY26" fmla="*/ 580179 h 4526523"/>
                  <a:gd name="connsiteX27" fmla="*/ 362975 w 2532509"/>
                  <a:gd name="connsiteY27" fmla="*/ 381480 h 4526523"/>
                  <a:gd name="connsiteX28" fmla="*/ 644856 w 2532509"/>
                  <a:gd name="connsiteY28" fmla="*/ 12568 h 4526523"/>
                  <a:gd name="connsiteX29" fmla="*/ 692368 w 2532509"/>
                  <a:gd name="connsiteY29" fmla="*/ 0 h 4526523"/>
                  <a:gd name="connsiteX0" fmla="*/ 1292637 w 2532509"/>
                  <a:gd name="connsiteY0" fmla="*/ 1119694 h 4526523"/>
                  <a:gd name="connsiteX1" fmla="*/ 2038165 w 2532509"/>
                  <a:gd name="connsiteY1" fmla="*/ 1313156 h 4526523"/>
                  <a:gd name="connsiteX2" fmla="*/ 2053872 w 2532509"/>
                  <a:gd name="connsiteY2" fmla="*/ 1323983 h 4526523"/>
                  <a:gd name="connsiteX3" fmla="*/ 2053872 w 2532509"/>
                  <a:gd name="connsiteY3" fmla="*/ 2236444 h 4526523"/>
                  <a:gd name="connsiteX4" fmla="*/ 2403309 w 2532509"/>
                  <a:gd name="connsiteY4" fmla="*/ 1673463 h 4526523"/>
                  <a:gd name="connsiteX5" fmla="*/ 2391772 w 2532509"/>
                  <a:gd name="connsiteY5" fmla="*/ 2763723 h 4526523"/>
                  <a:gd name="connsiteX6" fmla="*/ 2340945 w 2532509"/>
                  <a:gd name="connsiteY6" fmla="*/ 4338790 h 4526523"/>
                  <a:gd name="connsiteX7" fmla="*/ 181968 w 2532509"/>
                  <a:gd name="connsiteY7" fmla="*/ 4311440 h 4526523"/>
                  <a:gd name="connsiteX8" fmla="*/ 62196 w 2532509"/>
                  <a:gd name="connsiteY8" fmla="*/ 2281165 h 4526523"/>
                  <a:gd name="connsiteX9" fmla="*/ 531404 w 2532509"/>
                  <a:gd name="connsiteY9" fmla="*/ 1323982 h 4526523"/>
                  <a:gd name="connsiteX10" fmla="*/ 547109 w 2532509"/>
                  <a:gd name="connsiteY10" fmla="*/ 1313156 h 4526523"/>
                  <a:gd name="connsiteX11" fmla="*/ 1292637 w 2532509"/>
                  <a:gd name="connsiteY11" fmla="*/ 1119694 h 4526523"/>
                  <a:gd name="connsiteX12" fmla="*/ 692368 w 2532509"/>
                  <a:gd name="connsiteY12" fmla="*/ 0 h 4526523"/>
                  <a:gd name="connsiteX13" fmla="*/ 1892905 w 2532509"/>
                  <a:gd name="connsiteY13" fmla="*/ 0 h 4526523"/>
                  <a:gd name="connsiteX14" fmla="*/ 1940418 w 2532509"/>
                  <a:gd name="connsiteY14" fmla="*/ 12568 h 4526523"/>
                  <a:gd name="connsiteX15" fmla="*/ 2222300 w 2532509"/>
                  <a:gd name="connsiteY15" fmla="*/ 381480 h 4526523"/>
                  <a:gd name="connsiteX16" fmla="*/ 2222300 w 2532509"/>
                  <a:gd name="connsiteY16" fmla="*/ 580179 h 4526523"/>
                  <a:gd name="connsiteX17" fmla="*/ 2091940 w 2532509"/>
                  <a:gd name="connsiteY17" fmla="*/ 860482 h 4526523"/>
                  <a:gd name="connsiteX18" fmla="*/ 2053872 w 2532509"/>
                  <a:gd name="connsiteY18" fmla="*/ 888455 h 4526523"/>
                  <a:gd name="connsiteX19" fmla="*/ 2053872 w 2532509"/>
                  <a:gd name="connsiteY19" fmla="*/ 1323982 h 4526523"/>
                  <a:gd name="connsiteX20" fmla="*/ 2038165 w 2532509"/>
                  <a:gd name="connsiteY20" fmla="*/ 1313155 h 4526523"/>
                  <a:gd name="connsiteX21" fmla="*/ 1292637 w 2532509"/>
                  <a:gd name="connsiteY21" fmla="*/ 1119693 h 4526523"/>
                  <a:gd name="connsiteX22" fmla="*/ 547109 w 2532509"/>
                  <a:gd name="connsiteY22" fmla="*/ 1313155 h 4526523"/>
                  <a:gd name="connsiteX23" fmla="*/ 531404 w 2532509"/>
                  <a:gd name="connsiteY23" fmla="*/ 1323981 h 4526523"/>
                  <a:gd name="connsiteX24" fmla="*/ 531404 w 2532509"/>
                  <a:gd name="connsiteY24" fmla="*/ 888455 h 4526523"/>
                  <a:gd name="connsiteX25" fmla="*/ 493336 w 2532509"/>
                  <a:gd name="connsiteY25" fmla="*/ 860482 h 4526523"/>
                  <a:gd name="connsiteX26" fmla="*/ 362975 w 2532509"/>
                  <a:gd name="connsiteY26" fmla="*/ 580179 h 4526523"/>
                  <a:gd name="connsiteX27" fmla="*/ 362975 w 2532509"/>
                  <a:gd name="connsiteY27" fmla="*/ 381480 h 4526523"/>
                  <a:gd name="connsiteX28" fmla="*/ 644856 w 2532509"/>
                  <a:gd name="connsiteY28" fmla="*/ 12568 h 4526523"/>
                  <a:gd name="connsiteX29" fmla="*/ 692368 w 2532509"/>
                  <a:gd name="connsiteY29" fmla="*/ 0 h 4526523"/>
                  <a:gd name="connsiteX0" fmla="*/ 1292637 w 2532509"/>
                  <a:gd name="connsiteY0" fmla="*/ 1119694 h 4526523"/>
                  <a:gd name="connsiteX1" fmla="*/ 2038165 w 2532509"/>
                  <a:gd name="connsiteY1" fmla="*/ 1313156 h 4526523"/>
                  <a:gd name="connsiteX2" fmla="*/ 2053872 w 2532509"/>
                  <a:gd name="connsiteY2" fmla="*/ 1323983 h 4526523"/>
                  <a:gd name="connsiteX3" fmla="*/ 2403309 w 2532509"/>
                  <a:gd name="connsiteY3" fmla="*/ 1673463 h 4526523"/>
                  <a:gd name="connsiteX4" fmla="*/ 2391772 w 2532509"/>
                  <a:gd name="connsiteY4" fmla="*/ 2763723 h 4526523"/>
                  <a:gd name="connsiteX5" fmla="*/ 2340945 w 2532509"/>
                  <a:gd name="connsiteY5" fmla="*/ 4338790 h 4526523"/>
                  <a:gd name="connsiteX6" fmla="*/ 181968 w 2532509"/>
                  <a:gd name="connsiteY6" fmla="*/ 4311440 h 4526523"/>
                  <a:gd name="connsiteX7" fmla="*/ 62196 w 2532509"/>
                  <a:gd name="connsiteY7" fmla="*/ 2281165 h 4526523"/>
                  <a:gd name="connsiteX8" fmla="*/ 531404 w 2532509"/>
                  <a:gd name="connsiteY8" fmla="*/ 1323982 h 4526523"/>
                  <a:gd name="connsiteX9" fmla="*/ 547109 w 2532509"/>
                  <a:gd name="connsiteY9" fmla="*/ 1313156 h 4526523"/>
                  <a:gd name="connsiteX10" fmla="*/ 1292637 w 2532509"/>
                  <a:gd name="connsiteY10" fmla="*/ 1119694 h 4526523"/>
                  <a:gd name="connsiteX11" fmla="*/ 692368 w 2532509"/>
                  <a:gd name="connsiteY11" fmla="*/ 0 h 4526523"/>
                  <a:gd name="connsiteX12" fmla="*/ 1892905 w 2532509"/>
                  <a:gd name="connsiteY12" fmla="*/ 0 h 4526523"/>
                  <a:gd name="connsiteX13" fmla="*/ 1940418 w 2532509"/>
                  <a:gd name="connsiteY13" fmla="*/ 12568 h 4526523"/>
                  <a:gd name="connsiteX14" fmla="*/ 2222300 w 2532509"/>
                  <a:gd name="connsiteY14" fmla="*/ 381480 h 4526523"/>
                  <a:gd name="connsiteX15" fmla="*/ 2222300 w 2532509"/>
                  <a:gd name="connsiteY15" fmla="*/ 580179 h 4526523"/>
                  <a:gd name="connsiteX16" fmla="*/ 2091940 w 2532509"/>
                  <a:gd name="connsiteY16" fmla="*/ 860482 h 4526523"/>
                  <a:gd name="connsiteX17" fmla="*/ 2053872 w 2532509"/>
                  <a:gd name="connsiteY17" fmla="*/ 888455 h 4526523"/>
                  <a:gd name="connsiteX18" fmla="*/ 2053872 w 2532509"/>
                  <a:gd name="connsiteY18" fmla="*/ 1323982 h 4526523"/>
                  <a:gd name="connsiteX19" fmla="*/ 2038165 w 2532509"/>
                  <a:gd name="connsiteY19" fmla="*/ 1313155 h 4526523"/>
                  <a:gd name="connsiteX20" fmla="*/ 1292637 w 2532509"/>
                  <a:gd name="connsiteY20" fmla="*/ 1119693 h 4526523"/>
                  <a:gd name="connsiteX21" fmla="*/ 547109 w 2532509"/>
                  <a:gd name="connsiteY21" fmla="*/ 1313155 h 4526523"/>
                  <a:gd name="connsiteX22" fmla="*/ 531404 w 2532509"/>
                  <a:gd name="connsiteY22" fmla="*/ 1323981 h 4526523"/>
                  <a:gd name="connsiteX23" fmla="*/ 531404 w 2532509"/>
                  <a:gd name="connsiteY23" fmla="*/ 888455 h 4526523"/>
                  <a:gd name="connsiteX24" fmla="*/ 493336 w 2532509"/>
                  <a:gd name="connsiteY24" fmla="*/ 860482 h 4526523"/>
                  <a:gd name="connsiteX25" fmla="*/ 362975 w 2532509"/>
                  <a:gd name="connsiteY25" fmla="*/ 580179 h 4526523"/>
                  <a:gd name="connsiteX26" fmla="*/ 362975 w 2532509"/>
                  <a:gd name="connsiteY26" fmla="*/ 381480 h 4526523"/>
                  <a:gd name="connsiteX27" fmla="*/ 644856 w 2532509"/>
                  <a:gd name="connsiteY27" fmla="*/ 12568 h 4526523"/>
                  <a:gd name="connsiteX28" fmla="*/ 692368 w 2532509"/>
                  <a:gd name="connsiteY28" fmla="*/ 0 h 4526523"/>
                  <a:gd name="connsiteX0" fmla="*/ 1292637 w 2431124"/>
                  <a:gd name="connsiteY0" fmla="*/ 1119694 h 4646075"/>
                  <a:gd name="connsiteX1" fmla="*/ 2038165 w 2431124"/>
                  <a:gd name="connsiteY1" fmla="*/ 1313156 h 4646075"/>
                  <a:gd name="connsiteX2" fmla="*/ 2053872 w 2431124"/>
                  <a:gd name="connsiteY2" fmla="*/ 1323983 h 4646075"/>
                  <a:gd name="connsiteX3" fmla="*/ 2403309 w 2431124"/>
                  <a:gd name="connsiteY3" fmla="*/ 1673463 h 4646075"/>
                  <a:gd name="connsiteX4" fmla="*/ 2391772 w 2431124"/>
                  <a:gd name="connsiteY4" fmla="*/ 2763723 h 4646075"/>
                  <a:gd name="connsiteX5" fmla="*/ 2340945 w 2431124"/>
                  <a:gd name="connsiteY5" fmla="*/ 4338790 h 4646075"/>
                  <a:gd name="connsiteX6" fmla="*/ 181968 w 2431124"/>
                  <a:gd name="connsiteY6" fmla="*/ 4311440 h 4646075"/>
                  <a:gd name="connsiteX7" fmla="*/ 62196 w 2431124"/>
                  <a:gd name="connsiteY7" fmla="*/ 2281165 h 4646075"/>
                  <a:gd name="connsiteX8" fmla="*/ 531404 w 2431124"/>
                  <a:gd name="connsiteY8" fmla="*/ 1323982 h 4646075"/>
                  <a:gd name="connsiteX9" fmla="*/ 547109 w 2431124"/>
                  <a:gd name="connsiteY9" fmla="*/ 1313156 h 4646075"/>
                  <a:gd name="connsiteX10" fmla="*/ 1292637 w 2431124"/>
                  <a:gd name="connsiteY10" fmla="*/ 1119694 h 4646075"/>
                  <a:gd name="connsiteX11" fmla="*/ 692368 w 2431124"/>
                  <a:gd name="connsiteY11" fmla="*/ 0 h 4646075"/>
                  <a:gd name="connsiteX12" fmla="*/ 1892905 w 2431124"/>
                  <a:gd name="connsiteY12" fmla="*/ 0 h 4646075"/>
                  <a:gd name="connsiteX13" fmla="*/ 1940418 w 2431124"/>
                  <a:gd name="connsiteY13" fmla="*/ 12568 h 4646075"/>
                  <a:gd name="connsiteX14" fmla="*/ 2222300 w 2431124"/>
                  <a:gd name="connsiteY14" fmla="*/ 381480 h 4646075"/>
                  <a:gd name="connsiteX15" fmla="*/ 2222300 w 2431124"/>
                  <a:gd name="connsiteY15" fmla="*/ 580179 h 4646075"/>
                  <a:gd name="connsiteX16" fmla="*/ 2091940 w 2431124"/>
                  <a:gd name="connsiteY16" fmla="*/ 860482 h 4646075"/>
                  <a:gd name="connsiteX17" fmla="*/ 2053872 w 2431124"/>
                  <a:gd name="connsiteY17" fmla="*/ 888455 h 4646075"/>
                  <a:gd name="connsiteX18" fmla="*/ 2053872 w 2431124"/>
                  <a:gd name="connsiteY18" fmla="*/ 1323982 h 4646075"/>
                  <a:gd name="connsiteX19" fmla="*/ 2038165 w 2431124"/>
                  <a:gd name="connsiteY19" fmla="*/ 1313155 h 4646075"/>
                  <a:gd name="connsiteX20" fmla="*/ 1292637 w 2431124"/>
                  <a:gd name="connsiteY20" fmla="*/ 1119693 h 4646075"/>
                  <a:gd name="connsiteX21" fmla="*/ 547109 w 2431124"/>
                  <a:gd name="connsiteY21" fmla="*/ 1313155 h 4646075"/>
                  <a:gd name="connsiteX22" fmla="*/ 531404 w 2431124"/>
                  <a:gd name="connsiteY22" fmla="*/ 1323981 h 4646075"/>
                  <a:gd name="connsiteX23" fmla="*/ 531404 w 2431124"/>
                  <a:gd name="connsiteY23" fmla="*/ 888455 h 4646075"/>
                  <a:gd name="connsiteX24" fmla="*/ 493336 w 2431124"/>
                  <a:gd name="connsiteY24" fmla="*/ 860482 h 4646075"/>
                  <a:gd name="connsiteX25" fmla="*/ 362975 w 2431124"/>
                  <a:gd name="connsiteY25" fmla="*/ 580179 h 4646075"/>
                  <a:gd name="connsiteX26" fmla="*/ 362975 w 2431124"/>
                  <a:gd name="connsiteY26" fmla="*/ 381480 h 4646075"/>
                  <a:gd name="connsiteX27" fmla="*/ 644856 w 2431124"/>
                  <a:gd name="connsiteY27" fmla="*/ 12568 h 4646075"/>
                  <a:gd name="connsiteX28" fmla="*/ 692368 w 2431124"/>
                  <a:gd name="connsiteY28" fmla="*/ 0 h 4646075"/>
                  <a:gd name="connsiteX0" fmla="*/ 1254012 w 2392499"/>
                  <a:gd name="connsiteY0" fmla="*/ 1119694 h 4646074"/>
                  <a:gd name="connsiteX1" fmla="*/ 1999540 w 2392499"/>
                  <a:gd name="connsiteY1" fmla="*/ 1313156 h 4646074"/>
                  <a:gd name="connsiteX2" fmla="*/ 2015247 w 2392499"/>
                  <a:gd name="connsiteY2" fmla="*/ 1323983 h 4646074"/>
                  <a:gd name="connsiteX3" fmla="*/ 2364684 w 2392499"/>
                  <a:gd name="connsiteY3" fmla="*/ 1673463 h 4646074"/>
                  <a:gd name="connsiteX4" fmla="*/ 2353147 w 2392499"/>
                  <a:gd name="connsiteY4" fmla="*/ 2763723 h 4646074"/>
                  <a:gd name="connsiteX5" fmla="*/ 2302320 w 2392499"/>
                  <a:gd name="connsiteY5" fmla="*/ 4338790 h 4646074"/>
                  <a:gd name="connsiteX6" fmla="*/ 143343 w 2392499"/>
                  <a:gd name="connsiteY6" fmla="*/ 4311440 h 4646074"/>
                  <a:gd name="connsiteX7" fmla="*/ 23571 w 2392499"/>
                  <a:gd name="connsiteY7" fmla="*/ 2281165 h 4646074"/>
                  <a:gd name="connsiteX8" fmla="*/ 492779 w 2392499"/>
                  <a:gd name="connsiteY8" fmla="*/ 1323982 h 4646074"/>
                  <a:gd name="connsiteX9" fmla="*/ 508484 w 2392499"/>
                  <a:gd name="connsiteY9" fmla="*/ 1313156 h 4646074"/>
                  <a:gd name="connsiteX10" fmla="*/ 1254012 w 2392499"/>
                  <a:gd name="connsiteY10" fmla="*/ 1119694 h 4646074"/>
                  <a:gd name="connsiteX11" fmla="*/ 653743 w 2392499"/>
                  <a:gd name="connsiteY11" fmla="*/ 0 h 4646074"/>
                  <a:gd name="connsiteX12" fmla="*/ 1854280 w 2392499"/>
                  <a:gd name="connsiteY12" fmla="*/ 0 h 4646074"/>
                  <a:gd name="connsiteX13" fmla="*/ 1901793 w 2392499"/>
                  <a:gd name="connsiteY13" fmla="*/ 12568 h 4646074"/>
                  <a:gd name="connsiteX14" fmla="*/ 2183675 w 2392499"/>
                  <a:gd name="connsiteY14" fmla="*/ 381480 h 4646074"/>
                  <a:gd name="connsiteX15" fmla="*/ 2183675 w 2392499"/>
                  <a:gd name="connsiteY15" fmla="*/ 580179 h 4646074"/>
                  <a:gd name="connsiteX16" fmla="*/ 2053315 w 2392499"/>
                  <a:gd name="connsiteY16" fmla="*/ 860482 h 4646074"/>
                  <a:gd name="connsiteX17" fmla="*/ 2015247 w 2392499"/>
                  <a:gd name="connsiteY17" fmla="*/ 888455 h 4646074"/>
                  <a:gd name="connsiteX18" fmla="*/ 2015247 w 2392499"/>
                  <a:gd name="connsiteY18" fmla="*/ 1323982 h 4646074"/>
                  <a:gd name="connsiteX19" fmla="*/ 1999540 w 2392499"/>
                  <a:gd name="connsiteY19" fmla="*/ 1313155 h 4646074"/>
                  <a:gd name="connsiteX20" fmla="*/ 1254012 w 2392499"/>
                  <a:gd name="connsiteY20" fmla="*/ 1119693 h 4646074"/>
                  <a:gd name="connsiteX21" fmla="*/ 508484 w 2392499"/>
                  <a:gd name="connsiteY21" fmla="*/ 1313155 h 4646074"/>
                  <a:gd name="connsiteX22" fmla="*/ 492779 w 2392499"/>
                  <a:gd name="connsiteY22" fmla="*/ 1323981 h 4646074"/>
                  <a:gd name="connsiteX23" fmla="*/ 492779 w 2392499"/>
                  <a:gd name="connsiteY23" fmla="*/ 888455 h 4646074"/>
                  <a:gd name="connsiteX24" fmla="*/ 454711 w 2392499"/>
                  <a:gd name="connsiteY24" fmla="*/ 860482 h 4646074"/>
                  <a:gd name="connsiteX25" fmla="*/ 324350 w 2392499"/>
                  <a:gd name="connsiteY25" fmla="*/ 580179 h 4646074"/>
                  <a:gd name="connsiteX26" fmla="*/ 324350 w 2392499"/>
                  <a:gd name="connsiteY26" fmla="*/ 381480 h 4646074"/>
                  <a:gd name="connsiteX27" fmla="*/ 606231 w 2392499"/>
                  <a:gd name="connsiteY27" fmla="*/ 12568 h 4646074"/>
                  <a:gd name="connsiteX28" fmla="*/ 653743 w 2392499"/>
                  <a:gd name="connsiteY28" fmla="*/ 0 h 4646074"/>
                  <a:gd name="connsiteX0" fmla="*/ 1254012 w 2392499"/>
                  <a:gd name="connsiteY0" fmla="*/ 1119694 h 4614502"/>
                  <a:gd name="connsiteX1" fmla="*/ 1999540 w 2392499"/>
                  <a:gd name="connsiteY1" fmla="*/ 1313156 h 4614502"/>
                  <a:gd name="connsiteX2" fmla="*/ 2015247 w 2392499"/>
                  <a:gd name="connsiteY2" fmla="*/ 1323983 h 4614502"/>
                  <a:gd name="connsiteX3" fmla="*/ 2364684 w 2392499"/>
                  <a:gd name="connsiteY3" fmla="*/ 1673463 h 4614502"/>
                  <a:gd name="connsiteX4" fmla="*/ 2353147 w 2392499"/>
                  <a:gd name="connsiteY4" fmla="*/ 2763723 h 4614502"/>
                  <a:gd name="connsiteX5" fmla="*/ 2302320 w 2392499"/>
                  <a:gd name="connsiteY5" fmla="*/ 4338790 h 4614502"/>
                  <a:gd name="connsiteX6" fmla="*/ 143343 w 2392499"/>
                  <a:gd name="connsiteY6" fmla="*/ 4311440 h 4614502"/>
                  <a:gd name="connsiteX7" fmla="*/ 23571 w 2392499"/>
                  <a:gd name="connsiteY7" fmla="*/ 2281165 h 4614502"/>
                  <a:gd name="connsiteX8" fmla="*/ 492779 w 2392499"/>
                  <a:gd name="connsiteY8" fmla="*/ 1323982 h 4614502"/>
                  <a:gd name="connsiteX9" fmla="*/ 508484 w 2392499"/>
                  <a:gd name="connsiteY9" fmla="*/ 1313156 h 4614502"/>
                  <a:gd name="connsiteX10" fmla="*/ 1254012 w 2392499"/>
                  <a:gd name="connsiteY10" fmla="*/ 1119694 h 4614502"/>
                  <a:gd name="connsiteX11" fmla="*/ 653743 w 2392499"/>
                  <a:gd name="connsiteY11" fmla="*/ 0 h 4614502"/>
                  <a:gd name="connsiteX12" fmla="*/ 1854280 w 2392499"/>
                  <a:gd name="connsiteY12" fmla="*/ 0 h 4614502"/>
                  <a:gd name="connsiteX13" fmla="*/ 1901793 w 2392499"/>
                  <a:gd name="connsiteY13" fmla="*/ 12568 h 4614502"/>
                  <a:gd name="connsiteX14" fmla="*/ 2183675 w 2392499"/>
                  <a:gd name="connsiteY14" fmla="*/ 381480 h 4614502"/>
                  <a:gd name="connsiteX15" fmla="*/ 2183675 w 2392499"/>
                  <a:gd name="connsiteY15" fmla="*/ 580179 h 4614502"/>
                  <a:gd name="connsiteX16" fmla="*/ 2053315 w 2392499"/>
                  <a:gd name="connsiteY16" fmla="*/ 860482 h 4614502"/>
                  <a:gd name="connsiteX17" fmla="*/ 2015247 w 2392499"/>
                  <a:gd name="connsiteY17" fmla="*/ 888455 h 4614502"/>
                  <a:gd name="connsiteX18" fmla="*/ 2015247 w 2392499"/>
                  <a:gd name="connsiteY18" fmla="*/ 1323982 h 4614502"/>
                  <a:gd name="connsiteX19" fmla="*/ 1999540 w 2392499"/>
                  <a:gd name="connsiteY19" fmla="*/ 1313155 h 4614502"/>
                  <a:gd name="connsiteX20" fmla="*/ 1254012 w 2392499"/>
                  <a:gd name="connsiteY20" fmla="*/ 1119693 h 4614502"/>
                  <a:gd name="connsiteX21" fmla="*/ 508484 w 2392499"/>
                  <a:gd name="connsiteY21" fmla="*/ 1313155 h 4614502"/>
                  <a:gd name="connsiteX22" fmla="*/ 492779 w 2392499"/>
                  <a:gd name="connsiteY22" fmla="*/ 1323981 h 4614502"/>
                  <a:gd name="connsiteX23" fmla="*/ 492779 w 2392499"/>
                  <a:gd name="connsiteY23" fmla="*/ 888455 h 4614502"/>
                  <a:gd name="connsiteX24" fmla="*/ 454711 w 2392499"/>
                  <a:gd name="connsiteY24" fmla="*/ 860482 h 4614502"/>
                  <a:gd name="connsiteX25" fmla="*/ 324350 w 2392499"/>
                  <a:gd name="connsiteY25" fmla="*/ 580179 h 4614502"/>
                  <a:gd name="connsiteX26" fmla="*/ 324350 w 2392499"/>
                  <a:gd name="connsiteY26" fmla="*/ 381480 h 4614502"/>
                  <a:gd name="connsiteX27" fmla="*/ 606231 w 2392499"/>
                  <a:gd name="connsiteY27" fmla="*/ 12568 h 4614502"/>
                  <a:gd name="connsiteX28" fmla="*/ 653743 w 2392499"/>
                  <a:gd name="connsiteY28" fmla="*/ 0 h 4614502"/>
                  <a:gd name="connsiteX0" fmla="*/ 1252109 w 2485667"/>
                  <a:gd name="connsiteY0" fmla="*/ 1119694 h 4481594"/>
                  <a:gd name="connsiteX1" fmla="*/ 1997637 w 2485667"/>
                  <a:gd name="connsiteY1" fmla="*/ 1313156 h 4481594"/>
                  <a:gd name="connsiteX2" fmla="*/ 2013344 w 2485667"/>
                  <a:gd name="connsiteY2" fmla="*/ 1323983 h 4481594"/>
                  <a:gd name="connsiteX3" fmla="*/ 2362781 w 2485667"/>
                  <a:gd name="connsiteY3" fmla="*/ 1673463 h 4481594"/>
                  <a:gd name="connsiteX4" fmla="*/ 2351244 w 2485667"/>
                  <a:gd name="connsiteY4" fmla="*/ 2763723 h 4481594"/>
                  <a:gd name="connsiteX5" fmla="*/ 2300417 w 2485667"/>
                  <a:gd name="connsiteY5" fmla="*/ 4338790 h 4481594"/>
                  <a:gd name="connsiteX6" fmla="*/ 228800 w 2485667"/>
                  <a:gd name="connsiteY6" fmla="*/ 4295354 h 4481594"/>
                  <a:gd name="connsiteX7" fmla="*/ 21668 w 2485667"/>
                  <a:gd name="connsiteY7" fmla="*/ 2281165 h 4481594"/>
                  <a:gd name="connsiteX8" fmla="*/ 490876 w 2485667"/>
                  <a:gd name="connsiteY8" fmla="*/ 1323982 h 4481594"/>
                  <a:gd name="connsiteX9" fmla="*/ 506581 w 2485667"/>
                  <a:gd name="connsiteY9" fmla="*/ 1313156 h 4481594"/>
                  <a:gd name="connsiteX10" fmla="*/ 1252109 w 2485667"/>
                  <a:gd name="connsiteY10" fmla="*/ 1119694 h 4481594"/>
                  <a:gd name="connsiteX11" fmla="*/ 651840 w 2485667"/>
                  <a:gd name="connsiteY11" fmla="*/ 0 h 4481594"/>
                  <a:gd name="connsiteX12" fmla="*/ 1852377 w 2485667"/>
                  <a:gd name="connsiteY12" fmla="*/ 0 h 4481594"/>
                  <a:gd name="connsiteX13" fmla="*/ 1899890 w 2485667"/>
                  <a:gd name="connsiteY13" fmla="*/ 12568 h 4481594"/>
                  <a:gd name="connsiteX14" fmla="*/ 2181772 w 2485667"/>
                  <a:gd name="connsiteY14" fmla="*/ 381480 h 4481594"/>
                  <a:gd name="connsiteX15" fmla="*/ 2181772 w 2485667"/>
                  <a:gd name="connsiteY15" fmla="*/ 580179 h 4481594"/>
                  <a:gd name="connsiteX16" fmla="*/ 2051412 w 2485667"/>
                  <a:gd name="connsiteY16" fmla="*/ 860482 h 4481594"/>
                  <a:gd name="connsiteX17" fmla="*/ 2013344 w 2485667"/>
                  <a:gd name="connsiteY17" fmla="*/ 888455 h 4481594"/>
                  <a:gd name="connsiteX18" fmla="*/ 2013344 w 2485667"/>
                  <a:gd name="connsiteY18" fmla="*/ 1323982 h 4481594"/>
                  <a:gd name="connsiteX19" fmla="*/ 1997637 w 2485667"/>
                  <a:gd name="connsiteY19" fmla="*/ 1313155 h 4481594"/>
                  <a:gd name="connsiteX20" fmla="*/ 1252109 w 2485667"/>
                  <a:gd name="connsiteY20" fmla="*/ 1119693 h 4481594"/>
                  <a:gd name="connsiteX21" fmla="*/ 506581 w 2485667"/>
                  <a:gd name="connsiteY21" fmla="*/ 1313155 h 4481594"/>
                  <a:gd name="connsiteX22" fmla="*/ 490876 w 2485667"/>
                  <a:gd name="connsiteY22" fmla="*/ 1323981 h 4481594"/>
                  <a:gd name="connsiteX23" fmla="*/ 490876 w 2485667"/>
                  <a:gd name="connsiteY23" fmla="*/ 888455 h 4481594"/>
                  <a:gd name="connsiteX24" fmla="*/ 452808 w 2485667"/>
                  <a:gd name="connsiteY24" fmla="*/ 860482 h 4481594"/>
                  <a:gd name="connsiteX25" fmla="*/ 322447 w 2485667"/>
                  <a:gd name="connsiteY25" fmla="*/ 580179 h 4481594"/>
                  <a:gd name="connsiteX26" fmla="*/ 322447 w 2485667"/>
                  <a:gd name="connsiteY26" fmla="*/ 381480 h 4481594"/>
                  <a:gd name="connsiteX27" fmla="*/ 604328 w 2485667"/>
                  <a:gd name="connsiteY27" fmla="*/ 12568 h 4481594"/>
                  <a:gd name="connsiteX28" fmla="*/ 651840 w 2485667"/>
                  <a:gd name="connsiteY28" fmla="*/ 0 h 4481594"/>
                  <a:gd name="connsiteX0" fmla="*/ 1258247 w 2491805"/>
                  <a:gd name="connsiteY0" fmla="*/ 1119694 h 4481593"/>
                  <a:gd name="connsiteX1" fmla="*/ 2003775 w 2491805"/>
                  <a:gd name="connsiteY1" fmla="*/ 1313156 h 4481593"/>
                  <a:gd name="connsiteX2" fmla="*/ 2019482 w 2491805"/>
                  <a:gd name="connsiteY2" fmla="*/ 1323983 h 4481593"/>
                  <a:gd name="connsiteX3" fmla="*/ 2368919 w 2491805"/>
                  <a:gd name="connsiteY3" fmla="*/ 1673463 h 4481593"/>
                  <a:gd name="connsiteX4" fmla="*/ 2357382 w 2491805"/>
                  <a:gd name="connsiteY4" fmla="*/ 2763723 h 4481593"/>
                  <a:gd name="connsiteX5" fmla="*/ 2306555 w 2491805"/>
                  <a:gd name="connsiteY5" fmla="*/ 4338790 h 4481593"/>
                  <a:gd name="connsiteX6" fmla="*/ 234938 w 2491805"/>
                  <a:gd name="connsiteY6" fmla="*/ 4295354 h 4481593"/>
                  <a:gd name="connsiteX7" fmla="*/ 27806 w 2491805"/>
                  <a:gd name="connsiteY7" fmla="*/ 2281165 h 4481593"/>
                  <a:gd name="connsiteX8" fmla="*/ 497014 w 2491805"/>
                  <a:gd name="connsiteY8" fmla="*/ 1323982 h 4481593"/>
                  <a:gd name="connsiteX9" fmla="*/ 512719 w 2491805"/>
                  <a:gd name="connsiteY9" fmla="*/ 1313156 h 4481593"/>
                  <a:gd name="connsiteX10" fmla="*/ 1258247 w 2491805"/>
                  <a:gd name="connsiteY10" fmla="*/ 1119694 h 4481593"/>
                  <a:gd name="connsiteX11" fmla="*/ 657978 w 2491805"/>
                  <a:gd name="connsiteY11" fmla="*/ 0 h 4481593"/>
                  <a:gd name="connsiteX12" fmla="*/ 1858515 w 2491805"/>
                  <a:gd name="connsiteY12" fmla="*/ 0 h 4481593"/>
                  <a:gd name="connsiteX13" fmla="*/ 1906028 w 2491805"/>
                  <a:gd name="connsiteY13" fmla="*/ 12568 h 4481593"/>
                  <a:gd name="connsiteX14" fmla="*/ 2187910 w 2491805"/>
                  <a:gd name="connsiteY14" fmla="*/ 381480 h 4481593"/>
                  <a:gd name="connsiteX15" fmla="*/ 2187910 w 2491805"/>
                  <a:gd name="connsiteY15" fmla="*/ 580179 h 4481593"/>
                  <a:gd name="connsiteX16" fmla="*/ 2057550 w 2491805"/>
                  <a:gd name="connsiteY16" fmla="*/ 860482 h 4481593"/>
                  <a:gd name="connsiteX17" fmla="*/ 2019482 w 2491805"/>
                  <a:gd name="connsiteY17" fmla="*/ 888455 h 4481593"/>
                  <a:gd name="connsiteX18" fmla="*/ 2019482 w 2491805"/>
                  <a:gd name="connsiteY18" fmla="*/ 1323982 h 4481593"/>
                  <a:gd name="connsiteX19" fmla="*/ 2003775 w 2491805"/>
                  <a:gd name="connsiteY19" fmla="*/ 1313155 h 4481593"/>
                  <a:gd name="connsiteX20" fmla="*/ 1258247 w 2491805"/>
                  <a:gd name="connsiteY20" fmla="*/ 1119693 h 4481593"/>
                  <a:gd name="connsiteX21" fmla="*/ 512719 w 2491805"/>
                  <a:gd name="connsiteY21" fmla="*/ 1313155 h 4481593"/>
                  <a:gd name="connsiteX22" fmla="*/ 497014 w 2491805"/>
                  <a:gd name="connsiteY22" fmla="*/ 1323981 h 4481593"/>
                  <a:gd name="connsiteX23" fmla="*/ 497014 w 2491805"/>
                  <a:gd name="connsiteY23" fmla="*/ 888455 h 4481593"/>
                  <a:gd name="connsiteX24" fmla="*/ 458946 w 2491805"/>
                  <a:gd name="connsiteY24" fmla="*/ 860482 h 4481593"/>
                  <a:gd name="connsiteX25" fmla="*/ 328585 w 2491805"/>
                  <a:gd name="connsiteY25" fmla="*/ 580179 h 4481593"/>
                  <a:gd name="connsiteX26" fmla="*/ 328585 w 2491805"/>
                  <a:gd name="connsiteY26" fmla="*/ 381480 h 4481593"/>
                  <a:gd name="connsiteX27" fmla="*/ 610466 w 2491805"/>
                  <a:gd name="connsiteY27" fmla="*/ 12568 h 4481593"/>
                  <a:gd name="connsiteX28" fmla="*/ 657978 w 2491805"/>
                  <a:gd name="connsiteY28" fmla="*/ 0 h 4481593"/>
                  <a:gd name="connsiteX0" fmla="*/ 1258247 w 2383874"/>
                  <a:gd name="connsiteY0" fmla="*/ 1119694 h 4408697"/>
                  <a:gd name="connsiteX1" fmla="*/ 2003775 w 2383874"/>
                  <a:gd name="connsiteY1" fmla="*/ 1313156 h 4408697"/>
                  <a:gd name="connsiteX2" fmla="*/ 2019482 w 2383874"/>
                  <a:gd name="connsiteY2" fmla="*/ 1323983 h 4408697"/>
                  <a:gd name="connsiteX3" fmla="*/ 2368919 w 2383874"/>
                  <a:gd name="connsiteY3" fmla="*/ 1673463 h 4408697"/>
                  <a:gd name="connsiteX4" fmla="*/ 2357382 w 2383874"/>
                  <a:gd name="connsiteY4" fmla="*/ 2763723 h 4408697"/>
                  <a:gd name="connsiteX5" fmla="*/ 2306555 w 2383874"/>
                  <a:gd name="connsiteY5" fmla="*/ 4338790 h 4408697"/>
                  <a:gd name="connsiteX6" fmla="*/ 234938 w 2383874"/>
                  <a:gd name="connsiteY6" fmla="*/ 4295354 h 4408697"/>
                  <a:gd name="connsiteX7" fmla="*/ 27806 w 2383874"/>
                  <a:gd name="connsiteY7" fmla="*/ 2281165 h 4408697"/>
                  <a:gd name="connsiteX8" fmla="*/ 497014 w 2383874"/>
                  <a:gd name="connsiteY8" fmla="*/ 1323982 h 4408697"/>
                  <a:gd name="connsiteX9" fmla="*/ 512719 w 2383874"/>
                  <a:gd name="connsiteY9" fmla="*/ 1313156 h 4408697"/>
                  <a:gd name="connsiteX10" fmla="*/ 1258247 w 2383874"/>
                  <a:gd name="connsiteY10" fmla="*/ 1119694 h 4408697"/>
                  <a:gd name="connsiteX11" fmla="*/ 657978 w 2383874"/>
                  <a:gd name="connsiteY11" fmla="*/ 0 h 4408697"/>
                  <a:gd name="connsiteX12" fmla="*/ 1858515 w 2383874"/>
                  <a:gd name="connsiteY12" fmla="*/ 0 h 4408697"/>
                  <a:gd name="connsiteX13" fmla="*/ 1906028 w 2383874"/>
                  <a:gd name="connsiteY13" fmla="*/ 12568 h 4408697"/>
                  <a:gd name="connsiteX14" fmla="*/ 2187910 w 2383874"/>
                  <a:gd name="connsiteY14" fmla="*/ 381480 h 4408697"/>
                  <a:gd name="connsiteX15" fmla="*/ 2187910 w 2383874"/>
                  <a:gd name="connsiteY15" fmla="*/ 580179 h 4408697"/>
                  <a:gd name="connsiteX16" fmla="*/ 2057550 w 2383874"/>
                  <a:gd name="connsiteY16" fmla="*/ 860482 h 4408697"/>
                  <a:gd name="connsiteX17" fmla="*/ 2019482 w 2383874"/>
                  <a:gd name="connsiteY17" fmla="*/ 888455 h 4408697"/>
                  <a:gd name="connsiteX18" fmla="*/ 2019482 w 2383874"/>
                  <a:gd name="connsiteY18" fmla="*/ 1323982 h 4408697"/>
                  <a:gd name="connsiteX19" fmla="*/ 2003775 w 2383874"/>
                  <a:gd name="connsiteY19" fmla="*/ 1313155 h 4408697"/>
                  <a:gd name="connsiteX20" fmla="*/ 1258247 w 2383874"/>
                  <a:gd name="connsiteY20" fmla="*/ 1119693 h 4408697"/>
                  <a:gd name="connsiteX21" fmla="*/ 512719 w 2383874"/>
                  <a:gd name="connsiteY21" fmla="*/ 1313155 h 4408697"/>
                  <a:gd name="connsiteX22" fmla="*/ 497014 w 2383874"/>
                  <a:gd name="connsiteY22" fmla="*/ 1323981 h 4408697"/>
                  <a:gd name="connsiteX23" fmla="*/ 497014 w 2383874"/>
                  <a:gd name="connsiteY23" fmla="*/ 888455 h 4408697"/>
                  <a:gd name="connsiteX24" fmla="*/ 458946 w 2383874"/>
                  <a:gd name="connsiteY24" fmla="*/ 860482 h 4408697"/>
                  <a:gd name="connsiteX25" fmla="*/ 328585 w 2383874"/>
                  <a:gd name="connsiteY25" fmla="*/ 580179 h 4408697"/>
                  <a:gd name="connsiteX26" fmla="*/ 328585 w 2383874"/>
                  <a:gd name="connsiteY26" fmla="*/ 381480 h 4408697"/>
                  <a:gd name="connsiteX27" fmla="*/ 610466 w 2383874"/>
                  <a:gd name="connsiteY27" fmla="*/ 12568 h 4408697"/>
                  <a:gd name="connsiteX28" fmla="*/ 657978 w 2383874"/>
                  <a:gd name="connsiteY28" fmla="*/ 0 h 4408697"/>
                  <a:gd name="connsiteX0" fmla="*/ 1255645 w 2482903"/>
                  <a:gd name="connsiteY0" fmla="*/ 1119694 h 4538580"/>
                  <a:gd name="connsiteX1" fmla="*/ 2001173 w 2482903"/>
                  <a:gd name="connsiteY1" fmla="*/ 1313156 h 4538580"/>
                  <a:gd name="connsiteX2" fmla="*/ 2016880 w 2482903"/>
                  <a:gd name="connsiteY2" fmla="*/ 1323983 h 4538580"/>
                  <a:gd name="connsiteX3" fmla="*/ 2366317 w 2482903"/>
                  <a:gd name="connsiteY3" fmla="*/ 1673463 h 4538580"/>
                  <a:gd name="connsiteX4" fmla="*/ 2354780 w 2482903"/>
                  <a:gd name="connsiteY4" fmla="*/ 2763723 h 4538580"/>
                  <a:gd name="connsiteX5" fmla="*/ 2303953 w 2482903"/>
                  <a:gd name="connsiteY5" fmla="*/ 4338790 h 4538580"/>
                  <a:gd name="connsiteX6" fmla="*/ 319695 w 2482903"/>
                  <a:gd name="connsiteY6" fmla="*/ 4407951 h 4538580"/>
                  <a:gd name="connsiteX7" fmla="*/ 25204 w 2482903"/>
                  <a:gd name="connsiteY7" fmla="*/ 2281165 h 4538580"/>
                  <a:gd name="connsiteX8" fmla="*/ 494412 w 2482903"/>
                  <a:gd name="connsiteY8" fmla="*/ 1323982 h 4538580"/>
                  <a:gd name="connsiteX9" fmla="*/ 510117 w 2482903"/>
                  <a:gd name="connsiteY9" fmla="*/ 1313156 h 4538580"/>
                  <a:gd name="connsiteX10" fmla="*/ 1255645 w 2482903"/>
                  <a:gd name="connsiteY10" fmla="*/ 1119694 h 4538580"/>
                  <a:gd name="connsiteX11" fmla="*/ 655376 w 2482903"/>
                  <a:gd name="connsiteY11" fmla="*/ 0 h 4538580"/>
                  <a:gd name="connsiteX12" fmla="*/ 1855913 w 2482903"/>
                  <a:gd name="connsiteY12" fmla="*/ 0 h 4538580"/>
                  <a:gd name="connsiteX13" fmla="*/ 1903426 w 2482903"/>
                  <a:gd name="connsiteY13" fmla="*/ 12568 h 4538580"/>
                  <a:gd name="connsiteX14" fmla="*/ 2185308 w 2482903"/>
                  <a:gd name="connsiteY14" fmla="*/ 381480 h 4538580"/>
                  <a:gd name="connsiteX15" fmla="*/ 2185308 w 2482903"/>
                  <a:gd name="connsiteY15" fmla="*/ 580179 h 4538580"/>
                  <a:gd name="connsiteX16" fmla="*/ 2054948 w 2482903"/>
                  <a:gd name="connsiteY16" fmla="*/ 860482 h 4538580"/>
                  <a:gd name="connsiteX17" fmla="*/ 2016880 w 2482903"/>
                  <a:gd name="connsiteY17" fmla="*/ 888455 h 4538580"/>
                  <a:gd name="connsiteX18" fmla="*/ 2016880 w 2482903"/>
                  <a:gd name="connsiteY18" fmla="*/ 1323982 h 4538580"/>
                  <a:gd name="connsiteX19" fmla="*/ 2001173 w 2482903"/>
                  <a:gd name="connsiteY19" fmla="*/ 1313155 h 4538580"/>
                  <a:gd name="connsiteX20" fmla="*/ 1255645 w 2482903"/>
                  <a:gd name="connsiteY20" fmla="*/ 1119693 h 4538580"/>
                  <a:gd name="connsiteX21" fmla="*/ 510117 w 2482903"/>
                  <a:gd name="connsiteY21" fmla="*/ 1313155 h 4538580"/>
                  <a:gd name="connsiteX22" fmla="*/ 494412 w 2482903"/>
                  <a:gd name="connsiteY22" fmla="*/ 1323981 h 4538580"/>
                  <a:gd name="connsiteX23" fmla="*/ 494412 w 2482903"/>
                  <a:gd name="connsiteY23" fmla="*/ 888455 h 4538580"/>
                  <a:gd name="connsiteX24" fmla="*/ 456344 w 2482903"/>
                  <a:gd name="connsiteY24" fmla="*/ 860482 h 4538580"/>
                  <a:gd name="connsiteX25" fmla="*/ 325983 w 2482903"/>
                  <a:gd name="connsiteY25" fmla="*/ 580179 h 4538580"/>
                  <a:gd name="connsiteX26" fmla="*/ 325983 w 2482903"/>
                  <a:gd name="connsiteY26" fmla="*/ 381480 h 4538580"/>
                  <a:gd name="connsiteX27" fmla="*/ 607864 w 2482903"/>
                  <a:gd name="connsiteY27" fmla="*/ 12568 h 4538580"/>
                  <a:gd name="connsiteX28" fmla="*/ 655376 w 2482903"/>
                  <a:gd name="connsiteY28" fmla="*/ 0 h 4538580"/>
                  <a:gd name="connsiteX0" fmla="*/ 1255645 w 2399542"/>
                  <a:gd name="connsiteY0" fmla="*/ 1119694 h 6187183"/>
                  <a:gd name="connsiteX1" fmla="*/ 2001173 w 2399542"/>
                  <a:gd name="connsiteY1" fmla="*/ 1313156 h 6187183"/>
                  <a:gd name="connsiteX2" fmla="*/ 2016880 w 2399542"/>
                  <a:gd name="connsiteY2" fmla="*/ 1323983 h 6187183"/>
                  <a:gd name="connsiteX3" fmla="*/ 2366317 w 2399542"/>
                  <a:gd name="connsiteY3" fmla="*/ 1673463 h 6187183"/>
                  <a:gd name="connsiteX4" fmla="*/ 2354780 w 2399542"/>
                  <a:gd name="connsiteY4" fmla="*/ 2763723 h 6187183"/>
                  <a:gd name="connsiteX5" fmla="*/ 2303953 w 2399542"/>
                  <a:gd name="connsiteY5" fmla="*/ 4338790 h 6187183"/>
                  <a:gd name="connsiteX6" fmla="*/ 2238644 w 2399542"/>
                  <a:gd name="connsiteY6" fmla="*/ 6187114 h 6187183"/>
                  <a:gd name="connsiteX7" fmla="*/ 319695 w 2399542"/>
                  <a:gd name="connsiteY7" fmla="*/ 4407951 h 6187183"/>
                  <a:gd name="connsiteX8" fmla="*/ 25204 w 2399542"/>
                  <a:gd name="connsiteY8" fmla="*/ 2281165 h 6187183"/>
                  <a:gd name="connsiteX9" fmla="*/ 494412 w 2399542"/>
                  <a:gd name="connsiteY9" fmla="*/ 1323982 h 6187183"/>
                  <a:gd name="connsiteX10" fmla="*/ 510117 w 2399542"/>
                  <a:gd name="connsiteY10" fmla="*/ 1313156 h 6187183"/>
                  <a:gd name="connsiteX11" fmla="*/ 1255645 w 2399542"/>
                  <a:gd name="connsiteY11" fmla="*/ 1119694 h 6187183"/>
                  <a:gd name="connsiteX12" fmla="*/ 655376 w 2399542"/>
                  <a:gd name="connsiteY12" fmla="*/ 0 h 6187183"/>
                  <a:gd name="connsiteX13" fmla="*/ 1855913 w 2399542"/>
                  <a:gd name="connsiteY13" fmla="*/ 0 h 6187183"/>
                  <a:gd name="connsiteX14" fmla="*/ 1903426 w 2399542"/>
                  <a:gd name="connsiteY14" fmla="*/ 12568 h 6187183"/>
                  <a:gd name="connsiteX15" fmla="*/ 2185308 w 2399542"/>
                  <a:gd name="connsiteY15" fmla="*/ 381480 h 6187183"/>
                  <a:gd name="connsiteX16" fmla="*/ 2185308 w 2399542"/>
                  <a:gd name="connsiteY16" fmla="*/ 580179 h 6187183"/>
                  <a:gd name="connsiteX17" fmla="*/ 2054948 w 2399542"/>
                  <a:gd name="connsiteY17" fmla="*/ 860482 h 6187183"/>
                  <a:gd name="connsiteX18" fmla="*/ 2016880 w 2399542"/>
                  <a:gd name="connsiteY18" fmla="*/ 888455 h 6187183"/>
                  <a:gd name="connsiteX19" fmla="*/ 2016880 w 2399542"/>
                  <a:gd name="connsiteY19" fmla="*/ 1323982 h 6187183"/>
                  <a:gd name="connsiteX20" fmla="*/ 2001173 w 2399542"/>
                  <a:gd name="connsiteY20" fmla="*/ 1313155 h 6187183"/>
                  <a:gd name="connsiteX21" fmla="*/ 1255645 w 2399542"/>
                  <a:gd name="connsiteY21" fmla="*/ 1119693 h 6187183"/>
                  <a:gd name="connsiteX22" fmla="*/ 510117 w 2399542"/>
                  <a:gd name="connsiteY22" fmla="*/ 1313155 h 6187183"/>
                  <a:gd name="connsiteX23" fmla="*/ 494412 w 2399542"/>
                  <a:gd name="connsiteY23" fmla="*/ 1323981 h 6187183"/>
                  <a:gd name="connsiteX24" fmla="*/ 494412 w 2399542"/>
                  <a:gd name="connsiteY24" fmla="*/ 888455 h 6187183"/>
                  <a:gd name="connsiteX25" fmla="*/ 456344 w 2399542"/>
                  <a:gd name="connsiteY25" fmla="*/ 860482 h 6187183"/>
                  <a:gd name="connsiteX26" fmla="*/ 325983 w 2399542"/>
                  <a:gd name="connsiteY26" fmla="*/ 580179 h 6187183"/>
                  <a:gd name="connsiteX27" fmla="*/ 325983 w 2399542"/>
                  <a:gd name="connsiteY27" fmla="*/ 381480 h 6187183"/>
                  <a:gd name="connsiteX28" fmla="*/ 607864 w 2399542"/>
                  <a:gd name="connsiteY28" fmla="*/ 12568 h 6187183"/>
                  <a:gd name="connsiteX29" fmla="*/ 655376 w 2399542"/>
                  <a:gd name="connsiteY29" fmla="*/ 0 h 6187183"/>
                  <a:gd name="connsiteX0" fmla="*/ 1255645 w 2388022"/>
                  <a:gd name="connsiteY0" fmla="*/ 1119694 h 6364250"/>
                  <a:gd name="connsiteX1" fmla="*/ 2001173 w 2388022"/>
                  <a:gd name="connsiteY1" fmla="*/ 1313156 h 6364250"/>
                  <a:gd name="connsiteX2" fmla="*/ 2016880 w 2388022"/>
                  <a:gd name="connsiteY2" fmla="*/ 1323983 h 6364250"/>
                  <a:gd name="connsiteX3" fmla="*/ 2366317 w 2388022"/>
                  <a:gd name="connsiteY3" fmla="*/ 1673463 h 6364250"/>
                  <a:gd name="connsiteX4" fmla="*/ 2354780 w 2388022"/>
                  <a:gd name="connsiteY4" fmla="*/ 2763723 h 6364250"/>
                  <a:gd name="connsiteX5" fmla="*/ 2303953 w 2388022"/>
                  <a:gd name="connsiteY5" fmla="*/ 4338790 h 6364250"/>
                  <a:gd name="connsiteX6" fmla="*/ 2238644 w 2388022"/>
                  <a:gd name="connsiteY6" fmla="*/ 6187114 h 6364250"/>
                  <a:gd name="connsiteX7" fmla="*/ 433221 w 2388022"/>
                  <a:gd name="connsiteY7" fmla="*/ 6235370 h 6364250"/>
                  <a:gd name="connsiteX8" fmla="*/ 319695 w 2388022"/>
                  <a:gd name="connsiteY8" fmla="*/ 4407951 h 6364250"/>
                  <a:gd name="connsiteX9" fmla="*/ 25204 w 2388022"/>
                  <a:gd name="connsiteY9" fmla="*/ 2281165 h 6364250"/>
                  <a:gd name="connsiteX10" fmla="*/ 494412 w 2388022"/>
                  <a:gd name="connsiteY10" fmla="*/ 1323982 h 6364250"/>
                  <a:gd name="connsiteX11" fmla="*/ 510117 w 2388022"/>
                  <a:gd name="connsiteY11" fmla="*/ 1313156 h 6364250"/>
                  <a:gd name="connsiteX12" fmla="*/ 1255645 w 2388022"/>
                  <a:gd name="connsiteY12" fmla="*/ 1119694 h 6364250"/>
                  <a:gd name="connsiteX13" fmla="*/ 655376 w 2388022"/>
                  <a:gd name="connsiteY13" fmla="*/ 0 h 6364250"/>
                  <a:gd name="connsiteX14" fmla="*/ 1855913 w 2388022"/>
                  <a:gd name="connsiteY14" fmla="*/ 0 h 6364250"/>
                  <a:gd name="connsiteX15" fmla="*/ 1903426 w 2388022"/>
                  <a:gd name="connsiteY15" fmla="*/ 12568 h 6364250"/>
                  <a:gd name="connsiteX16" fmla="*/ 2185308 w 2388022"/>
                  <a:gd name="connsiteY16" fmla="*/ 381480 h 6364250"/>
                  <a:gd name="connsiteX17" fmla="*/ 2185308 w 2388022"/>
                  <a:gd name="connsiteY17" fmla="*/ 580179 h 6364250"/>
                  <a:gd name="connsiteX18" fmla="*/ 2054948 w 2388022"/>
                  <a:gd name="connsiteY18" fmla="*/ 860482 h 6364250"/>
                  <a:gd name="connsiteX19" fmla="*/ 2016880 w 2388022"/>
                  <a:gd name="connsiteY19" fmla="*/ 888455 h 6364250"/>
                  <a:gd name="connsiteX20" fmla="*/ 2016880 w 2388022"/>
                  <a:gd name="connsiteY20" fmla="*/ 1323982 h 6364250"/>
                  <a:gd name="connsiteX21" fmla="*/ 2001173 w 2388022"/>
                  <a:gd name="connsiteY21" fmla="*/ 1313155 h 6364250"/>
                  <a:gd name="connsiteX22" fmla="*/ 1255645 w 2388022"/>
                  <a:gd name="connsiteY22" fmla="*/ 1119693 h 6364250"/>
                  <a:gd name="connsiteX23" fmla="*/ 510117 w 2388022"/>
                  <a:gd name="connsiteY23" fmla="*/ 1313155 h 6364250"/>
                  <a:gd name="connsiteX24" fmla="*/ 494412 w 2388022"/>
                  <a:gd name="connsiteY24" fmla="*/ 1323981 h 6364250"/>
                  <a:gd name="connsiteX25" fmla="*/ 494412 w 2388022"/>
                  <a:gd name="connsiteY25" fmla="*/ 888455 h 6364250"/>
                  <a:gd name="connsiteX26" fmla="*/ 456344 w 2388022"/>
                  <a:gd name="connsiteY26" fmla="*/ 860482 h 6364250"/>
                  <a:gd name="connsiteX27" fmla="*/ 325983 w 2388022"/>
                  <a:gd name="connsiteY27" fmla="*/ 580179 h 6364250"/>
                  <a:gd name="connsiteX28" fmla="*/ 325983 w 2388022"/>
                  <a:gd name="connsiteY28" fmla="*/ 381480 h 6364250"/>
                  <a:gd name="connsiteX29" fmla="*/ 607864 w 2388022"/>
                  <a:gd name="connsiteY29" fmla="*/ 12568 h 6364250"/>
                  <a:gd name="connsiteX30" fmla="*/ 655376 w 2388022"/>
                  <a:gd name="connsiteY30" fmla="*/ 0 h 6364250"/>
                  <a:gd name="connsiteX0" fmla="*/ 1250882 w 2383259"/>
                  <a:gd name="connsiteY0" fmla="*/ 1119694 h 6364250"/>
                  <a:gd name="connsiteX1" fmla="*/ 1996410 w 2383259"/>
                  <a:gd name="connsiteY1" fmla="*/ 1313156 h 6364250"/>
                  <a:gd name="connsiteX2" fmla="*/ 2012117 w 2383259"/>
                  <a:gd name="connsiteY2" fmla="*/ 1323983 h 6364250"/>
                  <a:gd name="connsiteX3" fmla="*/ 2361554 w 2383259"/>
                  <a:gd name="connsiteY3" fmla="*/ 1673463 h 6364250"/>
                  <a:gd name="connsiteX4" fmla="*/ 2350017 w 2383259"/>
                  <a:gd name="connsiteY4" fmla="*/ 2763723 h 6364250"/>
                  <a:gd name="connsiteX5" fmla="*/ 2299190 w 2383259"/>
                  <a:gd name="connsiteY5" fmla="*/ 4338790 h 6364250"/>
                  <a:gd name="connsiteX6" fmla="*/ 2233881 w 2383259"/>
                  <a:gd name="connsiteY6" fmla="*/ 6187114 h 6364250"/>
                  <a:gd name="connsiteX7" fmla="*/ 428458 w 2383259"/>
                  <a:gd name="connsiteY7" fmla="*/ 6235370 h 6364250"/>
                  <a:gd name="connsiteX8" fmla="*/ 533330 w 2383259"/>
                  <a:gd name="connsiteY8" fmla="*/ 4424036 h 6364250"/>
                  <a:gd name="connsiteX9" fmla="*/ 20441 w 2383259"/>
                  <a:gd name="connsiteY9" fmla="*/ 2281165 h 6364250"/>
                  <a:gd name="connsiteX10" fmla="*/ 489649 w 2383259"/>
                  <a:gd name="connsiteY10" fmla="*/ 1323982 h 6364250"/>
                  <a:gd name="connsiteX11" fmla="*/ 505354 w 2383259"/>
                  <a:gd name="connsiteY11" fmla="*/ 1313156 h 6364250"/>
                  <a:gd name="connsiteX12" fmla="*/ 1250882 w 2383259"/>
                  <a:gd name="connsiteY12" fmla="*/ 1119694 h 6364250"/>
                  <a:gd name="connsiteX13" fmla="*/ 650613 w 2383259"/>
                  <a:gd name="connsiteY13" fmla="*/ 0 h 6364250"/>
                  <a:gd name="connsiteX14" fmla="*/ 1851150 w 2383259"/>
                  <a:gd name="connsiteY14" fmla="*/ 0 h 6364250"/>
                  <a:gd name="connsiteX15" fmla="*/ 1898663 w 2383259"/>
                  <a:gd name="connsiteY15" fmla="*/ 12568 h 6364250"/>
                  <a:gd name="connsiteX16" fmla="*/ 2180545 w 2383259"/>
                  <a:gd name="connsiteY16" fmla="*/ 381480 h 6364250"/>
                  <a:gd name="connsiteX17" fmla="*/ 2180545 w 2383259"/>
                  <a:gd name="connsiteY17" fmla="*/ 580179 h 6364250"/>
                  <a:gd name="connsiteX18" fmla="*/ 2050185 w 2383259"/>
                  <a:gd name="connsiteY18" fmla="*/ 860482 h 6364250"/>
                  <a:gd name="connsiteX19" fmla="*/ 2012117 w 2383259"/>
                  <a:gd name="connsiteY19" fmla="*/ 888455 h 6364250"/>
                  <a:gd name="connsiteX20" fmla="*/ 2012117 w 2383259"/>
                  <a:gd name="connsiteY20" fmla="*/ 1323982 h 6364250"/>
                  <a:gd name="connsiteX21" fmla="*/ 1996410 w 2383259"/>
                  <a:gd name="connsiteY21" fmla="*/ 1313155 h 6364250"/>
                  <a:gd name="connsiteX22" fmla="*/ 1250882 w 2383259"/>
                  <a:gd name="connsiteY22" fmla="*/ 1119693 h 6364250"/>
                  <a:gd name="connsiteX23" fmla="*/ 505354 w 2383259"/>
                  <a:gd name="connsiteY23" fmla="*/ 1313155 h 6364250"/>
                  <a:gd name="connsiteX24" fmla="*/ 489649 w 2383259"/>
                  <a:gd name="connsiteY24" fmla="*/ 1323981 h 6364250"/>
                  <a:gd name="connsiteX25" fmla="*/ 489649 w 2383259"/>
                  <a:gd name="connsiteY25" fmla="*/ 888455 h 6364250"/>
                  <a:gd name="connsiteX26" fmla="*/ 451581 w 2383259"/>
                  <a:gd name="connsiteY26" fmla="*/ 860482 h 6364250"/>
                  <a:gd name="connsiteX27" fmla="*/ 321220 w 2383259"/>
                  <a:gd name="connsiteY27" fmla="*/ 580179 h 6364250"/>
                  <a:gd name="connsiteX28" fmla="*/ 321220 w 2383259"/>
                  <a:gd name="connsiteY28" fmla="*/ 381480 h 6364250"/>
                  <a:gd name="connsiteX29" fmla="*/ 603101 w 2383259"/>
                  <a:gd name="connsiteY29" fmla="*/ 12568 h 6364250"/>
                  <a:gd name="connsiteX30" fmla="*/ 650613 w 2383259"/>
                  <a:gd name="connsiteY30" fmla="*/ 0 h 6364250"/>
                  <a:gd name="connsiteX0" fmla="*/ 1254043 w 2386420"/>
                  <a:gd name="connsiteY0" fmla="*/ 1119694 h 6364250"/>
                  <a:gd name="connsiteX1" fmla="*/ 1999571 w 2386420"/>
                  <a:gd name="connsiteY1" fmla="*/ 1313156 h 6364250"/>
                  <a:gd name="connsiteX2" fmla="*/ 2015278 w 2386420"/>
                  <a:gd name="connsiteY2" fmla="*/ 1323983 h 6364250"/>
                  <a:gd name="connsiteX3" fmla="*/ 2364715 w 2386420"/>
                  <a:gd name="connsiteY3" fmla="*/ 1673463 h 6364250"/>
                  <a:gd name="connsiteX4" fmla="*/ 2353178 w 2386420"/>
                  <a:gd name="connsiteY4" fmla="*/ 2763723 h 6364250"/>
                  <a:gd name="connsiteX5" fmla="*/ 2302351 w 2386420"/>
                  <a:gd name="connsiteY5" fmla="*/ 4338790 h 6364250"/>
                  <a:gd name="connsiteX6" fmla="*/ 2237042 w 2386420"/>
                  <a:gd name="connsiteY6" fmla="*/ 6187114 h 6364250"/>
                  <a:gd name="connsiteX7" fmla="*/ 431619 w 2386420"/>
                  <a:gd name="connsiteY7" fmla="*/ 6235370 h 6364250"/>
                  <a:gd name="connsiteX8" fmla="*/ 536491 w 2386420"/>
                  <a:gd name="connsiteY8" fmla="*/ 4424036 h 6364250"/>
                  <a:gd name="connsiteX9" fmla="*/ 23602 w 2386420"/>
                  <a:gd name="connsiteY9" fmla="*/ 2281165 h 6364250"/>
                  <a:gd name="connsiteX10" fmla="*/ 492810 w 2386420"/>
                  <a:gd name="connsiteY10" fmla="*/ 1323982 h 6364250"/>
                  <a:gd name="connsiteX11" fmla="*/ 508515 w 2386420"/>
                  <a:gd name="connsiteY11" fmla="*/ 1313156 h 6364250"/>
                  <a:gd name="connsiteX12" fmla="*/ 1254043 w 2386420"/>
                  <a:gd name="connsiteY12" fmla="*/ 1119694 h 6364250"/>
                  <a:gd name="connsiteX13" fmla="*/ 653774 w 2386420"/>
                  <a:gd name="connsiteY13" fmla="*/ 0 h 6364250"/>
                  <a:gd name="connsiteX14" fmla="*/ 1854311 w 2386420"/>
                  <a:gd name="connsiteY14" fmla="*/ 0 h 6364250"/>
                  <a:gd name="connsiteX15" fmla="*/ 1901824 w 2386420"/>
                  <a:gd name="connsiteY15" fmla="*/ 12568 h 6364250"/>
                  <a:gd name="connsiteX16" fmla="*/ 2183706 w 2386420"/>
                  <a:gd name="connsiteY16" fmla="*/ 381480 h 6364250"/>
                  <a:gd name="connsiteX17" fmla="*/ 2183706 w 2386420"/>
                  <a:gd name="connsiteY17" fmla="*/ 580179 h 6364250"/>
                  <a:gd name="connsiteX18" fmla="*/ 2053346 w 2386420"/>
                  <a:gd name="connsiteY18" fmla="*/ 860482 h 6364250"/>
                  <a:gd name="connsiteX19" fmla="*/ 2015278 w 2386420"/>
                  <a:gd name="connsiteY19" fmla="*/ 888455 h 6364250"/>
                  <a:gd name="connsiteX20" fmla="*/ 2015278 w 2386420"/>
                  <a:gd name="connsiteY20" fmla="*/ 1323982 h 6364250"/>
                  <a:gd name="connsiteX21" fmla="*/ 1999571 w 2386420"/>
                  <a:gd name="connsiteY21" fmla="*/ 1313155 h 6364250"/>
                  <a:gd name="connsiteX22" fmla="*/ 1254043 w 2386420"/>
                  <a:gd name="connsiteY22" fmla="*/ 1119693 h 6364250"/>
                  <a:gd name="connsiteX23" fmla="*/ 508515 w 2386420"/>
                  <a:gd name="connsiteY23" fmla="*/ 1313155 h 6364250"/>
                  <a:gd name="connsiteX24" fmla="*/ 492810 w 2386420"/>
                  <a:gd name="connsiteY24" fmla="*/ 1323981 h 6364250"/>
                  <a:gd name="connsiteX25" fmla="*/ 492810 w 2386420"/>
                  <a:gd name="connsiteY25" fmla="*/ 888455 h 6364250"/>
                  <a:gd name="connsiteX26" fmla="*/ 454742 w 2386420"/>
                  <a:gd name="connsiteY26" fmla="*/ 860482 h 6364250"/>
                  <a:gd name="connsiteX27" fmla="*/ 324381 w 2386420"/>
                  <a:gd name="connsiteY27" fmla="*/ 580179 h 6364250"/>
                  <a:gd name="connsiteX28" fmla="*/ 324381 w 2386420"/>
                  <a:gd name="connsiteY28" fmla="*/ 381480 h 6364250"/>
                  <a:gd name="connsiteX29" fmla="*/ 606262 w 2386420"/>
                  <a:gd name="connsiteY29" fmla="*/ 12568 h 6364250"/>
                  <a:gd name="connsiteX30" fmla="*/ 653774 w 2386420"/>
                  <a:gd name="connsiteY30" fmla="*/ 0 h 6364250"/>
                  <a:gd name="connsiteX0" fmla="*/ 1254043 w 2386420"/>
                  <a:gd name="connsiteY0" fmla="*/ 1119694 h 6364250"/>
                  <a:gd name="connsiteX1" fmla="*/ 1999571 w 2386420"/>
                  <a:gd name="connsiteY1" fmla="*/ 1313156 h 6364250"/>
                  <a:gd name="connsiteX2" fmla="*/ 2015278 w 2386420"/>
                  <a:gd name="connsiteY2" fmla="*/ 1323983 h 6364250"/>
                  <a:gd name="connsiteX3" fmla="*/ 2364715 w 2386420"/>
                  <a:gd name="connsiteY3" fmla="*/ 1673463 h 6364250"/>
                  <a:gd name="connsiteX4" fmla="*/ 2353178 w 2386420"/>
                  <a:gd name="connsiteY4" fmla="*/ 2763723 h 6364250"/>
                  <a:gd name="connsiteX5" fmla="*/ 2302351 w 2386420"/>
                  <a:gd name="connsiteY5" fmla="*/ 4338790 h 6364250"/>
                  <a:gd name="connsiteX6" fmla="*/ 2237042 w 2386420"/>
                  <a:gd name="connsiteY6" fmla="*/ 6187114 h 6364250"/>
                  <a:gd name="connsiteX7" fmla="*/ 431619 w 2386420"/>
                  <a:gd name="connsiteY7" fmla="*/ 6235370 h 6364250"/>
                  <a:gd name="connsiteX8" fmla="*/ 536491 w 2386420"/>
                  <a:gd name="connsiteY8" fmla="*/ 4424036 h 6364250"/>
                  <a:gd name="connsiteX9" fmla="*/ 23602 w 2386420"/>
                  <a:gd name="connsiteY9" fmla="*/ 2281165 h 6364250"/>
                  <a:gd name="connsiteX10" fmla="*/ 492810 w 2386420"/>
                  <a:gd name="connsiteY10" fmla="*/ 1323982 h 6364250"/>
                  <a:gd name="connsiteX11" fmla="*/ 508515 w 2386420"/>
                  <a:gd name="connsiteY11" fmla="*/ 1313156 h 6364250"/>
                  <a:gd name="connsiteX12" fmla="*/ 1254043 w 2386420"/>
                  <a:gd name="connsiteY12" fmla="*/ 1119694 h 6364250"/>
                  <a:gd name="connsiteX13" fmla="*/ 653774 w 2386420"/>
                  <a:gd name="connsiteY13" fmla="*/ 0 h 6364250"/>
                  <a:gd name="connsiteX14" fmla="*/ 1854311 w 2386420"/>
                  <a:gd name="connsiteY14" fmla="*/ 0 h 6364250"/>
                  <a:gd name="connsiteX15" fmla="*/ 1901824 w 2386420"/>
                  <a:gd name="connsiteY15" fmla="*/ 12568 h 6364250"/>
                  <a:gd name="connsiteX16" fmla="*/ 2183706 w 2386420"/>
                  <a:gd name="connsiteY16" fmla="*/ 381480 h 6364250"/>
                  <a:gd name="connsiteX17" fmla="*/ 2183706 w 2386420"/>
                  <a:gd name="connsiteY17" fmla="*/ 580179 h 6364250"/>
                  <a:gd name="connsiteX18" fmla="*/ 2053346 w 2386420"/>
                  <a:gd name="connsiteY18" fmla="*/ 860482 h 6364250"/>
                  <a:gd name="connsiteX19" fmla="*/ 2015278 w 2386420"/>
                  <a:gd name="connsiteY19" fmla="*/ 888455 h 6364250"/>
                  <a:gd name="connsiteX20" fmla="*/ 2015278 w 2386420"/>
                  <a:gd name="connsiteY20" fmla="*/ 1323982 h 6364250"/>
                  <a:gd name="connsiteX21" fmla="*/ 1999571 w 2386420"/>
                  <a:gd name="connsiteY21" fmla="*/ 1313155 h 6364250"/>
                  <a:gd name="connsiteX22" fmla="*/ 1254043 w 2386420"/>
                  <a:gd name="connsiteY22" fmla="*/ 1119693 h 6364250"/>
                  <a:gd name="connsiteX23" fmla="*/ 508515 w 2386420"/>
                  <a:gd name="connsiteY23" fmla="*/ 1313155 h 6364250"/>
                  <a:gd name="connsiteX24" fmla="*/ 492810 w 2386420"/>
                  <a:gd name="connsiteY24" fmla="*/ 1323981 h 6364250"/>
                  <a:gd name="connsiteX25" fmla="*/ 492810 w 2386420"/>
                  <a:gd name="connsiteY25" fmla="*/ 888455 h 6364250"/>
                  <a:gd name="connsiteX26" fmla="*/ 454742 w 2386420"/>
                  <a:gd name="connsiteY26" fmla="*/ 860482 h 6364250"/>
                  <a:gd name="connsiteX27" fmla="*/ 324381 w 2386420"/>
                  <a:gd name="connsiteY27" fmla="*/ 580179 h 6364250"/>
                  <a:gd name="connsiteX28" fmla="*/ 324381 w 2386420"/>
                  <a:gd name="connsiteY28" fmla="*/ 381480 h 6364250"/>
                  <a:gd name="connsiteX29" fmla="*/ 606262 w 2386420"/>
                  <a:gd name="connsiteY29" fmla="*/ 12568 h 6364250"/>
                  <a:gd name="connsiteX30" fmla="*/ 653774 w 2386420"/>
                  <a:gd name="connsiteY30" fmla="*/ 0 h 6364250"/>
                  <a:gd name="connsiteX0" fmla="*/ 1168932 w 2301309"/>
                  <a:gd name="connsiteY0" fmla="*/ 1119694 h 6364250"/>
                  <a:gd name="connsiteX1" fmla="*/ 1914460 w 2301309"/>
                  <a:gd name="connsiteY1" fmla="*/ 1313156 h 6364250"/>
                  <a:gd name="connsiteX2" fmla="*/ 1930167 w 2301309"/>
                  <a:gd name="connsiteY2" fmla="*/ 1323983 h 6364250"/>
                  <a:gd name="connsiteX3" fmla="*/ 2279604 w 2301309"/>
                  <a:gd name="connsiteY3" fmla="*/ 1673463 h 6364250"/>
                  <a:gd name="connsiteX4" fmla="*/ 2268067 w 2301309"/>
                  <a:gd name="connsiteY4" fmla="*/ 2763723 h 6364250"/>
                  <a:gd name="connsiteX5" fmla="*/ 2217240 w 2301309"/>
                  <a:gd name="connsiteY5" fmla="*/ 4338790 h 6364250"/>
                  <a:gd name="connsiteX6" fmla="*/ 2151931 w 2301309"/>
                  <a:gd name="connsiteY6" fmla="*/ 6187114 h 6364250"/>
                  <a:gd name="connsiteX7" fmla="*/ 346508 w 2301309"/>
                  <a:gd name="connsiteY7" fmla="*/ 6235370 h 6364250"/>
                  <a:gd name="connsiteX8" fmla="*/ 451380 w 2301309"/>
                  <a:gd name="connsiteY8" fmla="*/ 4424036 h 6364250"/>
                  <a:gd name="connsiteX9" fmla="*/ 25850 w 2301309"/>
                  <a:gd name="connsiteY9" fmla="*/ 2281166 h 6364250"/>
                  <a:gd name="connsiteX10" fmla="*/ 407699 w 2301309"/>
                  <a:gd name="connsiteY10" fmla="*/ 1323982 h 6364250"/>
                  <a:gd name="connsiteX11" fmla="*/ 423404 w 2301309"/>
                  <a:gd name="connsiteY11" fmla="*/ 1313156 h 6364250"/>
                  <a:gd name="connsiteX12" fmla="*/ 1168932 w 2301309"/>
                  <a:gd name="connsiteY12" fmla="*/ 1119694 h 6364250"/>
                  <a:gd name="connsiteX13" fmla="*/ 568663 w 2301309"/>
                  <a:gd name="connsiteY13" fmla="*/ 0 h 6364250"/>
                  <a:gd name="connsiteX14" fmla="*/ 1769200 w 2301309"/>
                  <a:gd name="connsiteY14" fmla="*/ 0 h 6364250"/>
                  <a:gd name="connsiteX15" fmla="*/ 1816713 w 2301309"/>
                  <a:gd name="connsiteY15" fmla="*/ 12568 h 6364250"/>
                  <a:gd name="connsiteX16" fmla="*/ 2098595 w 2301309"/>
                  <a:gd name="connsiteY16" fmla="*/ 381480 h 6364250"/>
                  <a:gd name="connsiteX17" fmla="*/ 2098595 w 2301309"/>
                  <a:gd name="connsiteY17" fmla="*/ 580179 h 6364250"/>
                  <a:gd name="connsiteX18" fmla="*/ 1968235 w 2301309"/>
                  <a:gd name="connsiteY18" fmla="*/ 860482 h 6364250"/>
                  <a:gd name="connsiteX19" fmla="*/ 1930167 w 2301309"/>
                  <a:gd name="connsiteY19" fmla="*/ 888455 h 6364250"/>
                  <a:gd name="connsiteX20" fmla="*/ 1930167 w 2301309"/>
                  <a:gd name="connsiteY20" fmla="*/ 1323982 h 6364250"/>
                  <a:gd name="connsiteX21" fmla="*/ 1914460 w 2301309"/>
                  <a:gd name="connsiteY21" fmla="*/ 1313155 h 6364250"/>
                  <a:gd name="connsiteX22" fmla="*/ 1168932 w 2301309"/>
                  <a:gd name="connsiteY22" fmla="*/ 1119693 h 6364250"/>
                  <a:gd name="connsiteX23" fmla="*/ 423404 w 2301309"/>
                  <a:gd name="connsiteY23" fmla="*/ 1313155 h 6364250"/>
                  <a:gd name="connsiteX24" fmla="*/ 407699 w 2301309"/>
                  <a:gd name="connsiteY24" fmla="*/ 1323981 h 6364250"/>
                  <a:gd name="connsiteX25" fmla="*/ 407699 w 2301309"/>
                  <a:gd name="connsiteY25" fmla="*/ 888455 h 6364250"/>
                  <a:gd name="connsiteX26" fmla="*/ 369631 w 2301309"/>
                  <a:gd name="connsiteY26" fmla="*/ 860482 h 6364250"/>
                  <a:gd name="connsiteX27" fmla="*/ 239270 w 2301309"/>
                  <a:gd name="connsiteY27" fmla="*/ 580179 h 6364250"/>
                  <a:gd name="connsiteX28" fmla="*/ 239270 w 2301309"/>
                  <a:gd name="connsiteY28" fmla="*/ 381480 h 6364250"/>
                  <a:gd name="connsiteX29" fmla="*/ 521151 w 2301309"/>
                  <a:gd name="connsiteY29" fmla="*/ 12568 h 6364250"/>
                  <a:gd name="connsiteX30" fmla="*/ 568663 w 2301309"/>
                  <a:gd name="connsiteY30" fmla="*/ 0 h 6364250"/>
                  <a:gd name="connsiteX0" fmla="*/ 1168932 w 2286555"/>
                  <a:gd name="connsiteY0" fmla="*/ 1119694 h 6419081"/>
                  <a:gd name="connsiteX1" fmla="*/ 1914460 w 2286555"/>
                  <a:gd name="connsiteY1" fmla="*/ 1313156 h 6419081"/>
                  <a:gd name="connsiteX2" fmla="*/ 1930167 w 2286555"/>
                  <a:gd name="connsiteY2" fmla="*/ 1323983 h 6419081"/>
                  <a:gd name="connsiteX3" fmla="*/ 2279604 w 2286555"/>
                  <a:gd name="connsiteY3" fmla="*/ 1673463 h 6419081"/>
                  <a:gd name="connsiteX4" fmla="*/ 2268067 w 2286555"/>
                  <a:gd name="connsiteY4" fmla="*/ 2763723 h 6419081"/>
                  <a:gd name="connsiteX5" fmla="*/ 2217240 w 2286555"/>
                  <a:gd name="connsiteY5" fmla="*/ 4338790 h 6419081"/>
                  <a:gd name="connsiteX6" fmla="*/ 2050012 w 2286555"/>
                  <a:gd name="connsiteY6" fmla="*/ 6347966 h 6419081"/>
                  <a:gd name="connsiteX7" fmla="*/ 346508 w 2286555"/>
                  <a:gd name="connsiteY7" fmla="*/ 6235370 h 6419081"/>
                  <a:gd name="connsiteX8" fmla="*/ 451380 w 2286555"/>
                  <a:gd name="connsiteY8" fmla="*/ 4424036 h 6419081"/>
                  <a:gd name="connsiteX9" fmla="*/ 25850 w 2286555"/>
                  <a:gd name="connsiteY9" fmla="*/ 2281166 h 6419081"/>
                  <a:gd name="connsiteX10" fmla="*/ 407699 w 2286555"/>
                  <a:gd name="connsiteY10" fmla="*/ 1323982 h 6419081"/>
                  <a:gd name="connsiteX11" fmla="*/ 423404 w 2286555"/>
                  <a:gd name="connsiteY11" fmla="*/ 1313156 h 6419081"/>
                  <a:gd name="connsiteX12" fmla="*/ 1168932 w 2286555"/>
                  <a:gd name="connsiteY12" fmla="*/ 1119694 h 6419081"/>
                  <a:gd name="connsiteX13" fmla="*/ 568663 w 2286555"/>
                  <a:gd name="connsiteY13" fmla="*/ 0 h 6419081"/>
                  <a:gd name="connsiteX14" fmla="*/ 1769200 w 2286555"/>
                  <a:gd name="connsiteY14" fmla="*/ 0 h 6419081"/>
                  <a:gd name="connsiteX15" fmla="*/ 1816713 w 2286555"/>
                  <a:gd name="connsiteY15" fmla="*/ 12568 h 6419081"/>
                  <a:gd name="connsiteX16" fmla="*/ 2098595 w 2286555"/>
                  <a:gd name="connsiteY16" fmla="*/ 381480 h 6419081"/>
                  <a:gd name="connsiteX17" fmla="*/ 2098595 w 2286555"/>
                  <a:gd name="connsiteY17" fmla="*/ 580179 h 6419081"/>
                  <a:gd name="connsiteX18" fmla="*/ 1968235 w 2286555"/>
                  <a:gd name="connsiteY18" fmla="*/ 860482 h 6419081"/>
                  <a:gd name="connsiteX19" fmla="*/ 1930167 w 2286555"/>
                  <a:gd name="connsiteY19" fmla="*/ 888455 h 6419081"/>
                  <a:gd name="connsiteX20" fmla="*/ 1930167 w 2286555"/>
                  <a:gd name="connsiteY20" fmla="*/ 1323982 h 6419081"/>
                  <a:gd name="connsiteX21" fmla="*/ 1914460 w 2286555"/>
                  <a:gd name="connsiteY21" fmla="*/ 1313155 h 6419081"/>
                  <a:gd name="connsiteX22" fmla="*/ 1168932 w 2286555"/>
                  <a:gd name="connsiteY22" fmla="*/ 1119693 h 6419081"/>
                  <a:gd name="connsiteX23" fmla="*/ 423404 w 2286555"/>
                  <a:gd name="connsiteY23" fmla="*/ 1313155 h 6419081"/>
                  <a:gd name="connsiteX24" fmla="*/ 407699 w 2286555"/>
                  <a:gd name="connsiteY24" fmla="*/ 1323981 h 6419081"/>
                  <a:gd name="connsiteX25" fmla="*/ 407699 w 2286555"/>
                  <a:gd name="connsiteY25" fmla="*/ 888455 h 6419081"/>
                  <a:gd name="connsiteX26" fmla="*/ 369631 w 2286555"/>
                  <a:gd name="connsiteY26" fmla="*/ 860482 h 6419081"/>
                  <a:gd name="connsiteX27" fmla="*/ 239270 w 2286555"/>
                  <a:gd name="connsiteY27" fmla="*/ 580179 h 6419081"/>
                  <a:gd name="connsiteX28" fmla="*/ 239270 w 2286555"/>
                  <a:gd name="connsiteY28" fmla="*/ 381480 h 6419081"/>
                  <a:gd name="connsiteX29" fmla="*/ 521151 w 2286555"/>
                  <a:gd name="connsiteY29" fmla="*/ 12568 h 6419081"/>
                  <a:gd name="connsiteX30" fmla="*/ 568663 w 2286555"/>
                  <a:gd name="connsiteY30" fmla="*/ 0 h 6419081"/>
                  <a:gd name="connsiteX0" fmla="*/ 1168932 w 2286554"/>
                  <a:gd name="connsiteY0" fmla="*/ 1119694 h 6683351"/>
                  <a:gd name="connsiteX1" fmla="*/ 1914460 w 2286554"/>
                  <a:gd name="connsiteY1" fmla="*/ 1313156 h 6683351"/>
                  <a:gd name="connsiteX2" fmla="*/ 1930167 w 2286554"/>
                  <a:gd name="connsiteY2" fmla="*/ 1323983 h 6683351"/>
                  <a:gd name="connsiteX3" fmla="*/ 2279604 w 2286554"/>
                  <a:gd name="connsiteY3" fmla="*/ 1673463 h 6683351"/>
                  <a:gd name="connsiteX4" fmla="*/ 2268067 w 2286554"/>
                  <a:gd name="connsiteY4" fmla="*/ 2763723 h 6683351"/>
                  <a:gd name="connsiteX5" fmla="*/ 2217240 w 2286554"/>
                  <a:gd name="connsiteY5" fmla="*/ 4338790 h 6683351"/>
                  <a:gd name="connsiteX6" fmla="*/ 2050012 w 2286554"/>
                  <a:gd name="connsiteY6" fmla="*/ 6347966 h 6683351"/>
                  <a:gd name="connsiteX7" fmla="*/ 404747 w 2286554"/>
                  <a:gd name="connsiteY7" fmla="*/ 6589245 h 6683351"/>
                  <a:gd name="connsiteX8" fmla="*/ 451380 w 2286554"/>
                  <a:gd name="connsiteY8" fmla="*/ 4424036 h 6683351"/>
                  <a:gd name="connsiteX9" fmla="*/ 25850 w 2286554"/>
                  <a:gd name="connsiteY9" fmla="*/ 2281166 h 6683351"/>
                  <a:gd name="connsiteX10" fmla="*/ 407699 w 2286554"/>
                  <a:gd name="connsiteY10" fmla="*/ 1323982 h 6683351"/>
                  <a:gd name="connsiteX11" fmla="*/ 423404 w 2286554"/>
                  <a:gd name="connsiteY11" fmla="*/ 1313156 h 6683351"/>
                  <a:gd name="connsiteX12" fmla="*/ 1168932 w 2286554"/>
                  <a:gd name="connsiteY12" fmla="*/ 1119694 h 6683351"/>
                  <a:gd name="connsiteX13" fmla="*/ 568663 w 2286554"/>
                  <a:gd name="connsiteY13" fmla="*/ 0 h 6683351"/>
                  <a:gd name="connsiteX14" fmla="*/ 1769200 w 2286554"/>
                  <a:gd name="connsiteY14" fmla="*/ 0 h 6683351"/>
                  <a:gd name="connsiteX15" fmla="*/ 1816713 w 2286554"/>
                  <a:gd name="connsiteY15" fmla="*/ 12568 h 6683351"/>
                  <a:gd name="connsiteX16" fmla="*/ 2098595 w 2286554"/>
                  <a:gd name="connsiteY16" fmla="*/ 381480 h 6683351"/>
                  <a:gd name="connsiteX17" fmla="*/ 2098595 w 2286554"/>
                  <a:gd name="connsiteY17" fmla="*/ 580179 h 6683351"/>
                  <a:gd name="connsiteX18" fmla="*/ 1968235 w 2286554"/>
                  <a:gd name="connsiteY18" fmla="*/ 860482 h 6683351"/>
                  <a:gd name="connsiteX19" fmla="*/ 1930167 w 2286554"/>
                  <a:gd name="connsiteY19" fmla="*/ 888455 h 6683351"/>
                  <a:gd name="connsiteX20" fmla="*/ 1930167 w 2286554"/>
                  <a:gd name="connsiteY20" fmla="*/ 1323982 h 6683351"/>
                  <a:gd name="connsiteX21" fmla="*/ 1914460 w 2286554"/>
                  <a:gd name="connsiteY21" fmla="*/ 1313155 h 6683351"/>
                  <a:gd name="connsiteX22" fmla="*/ 1168932 w 2286554"/>
                  <a:gd name="connsiteY22" fmla="*/ 1119693 h 6683351"/>
                  <a:gd name="connsiteX23" fmla="*/ 423404 w 2286554"/>
                  <a:gd name="connsiteY23" fmla="*/ 1313155 h 6683351"/>
                  <a:gd name="connsiteX24" fmla="*/ 407699 w 2286554"/>
                  <a:gd name="connsiteY24" fmla="*/ 1323981 h 6683351"/>
                  <a:gd name="connsiteX25" fmla="*/ 407699 w 2286554"/>
                  <a:gd name="connsiteY25" fmla="*/ 888455 h 6683351"/>
                  <a:gd name="connsiteX26" fmla="*/ 369631 w 2286554"/>
                  <a:gd name="connsiteY26" fmla="*/ 860482 h 6683351"/>
                  <a:gd name="connsiteX27" fmla="*/ 239270 w 2286554"/>
                  <a:gd name="connsiteY27" fmla="*/ 580179 h 6683351"/>
                  <a:gd name="connsiteX28" fmla="*/ 239270 w 2286554"/>
                  <a:gd name="connsiteY28" fmla="*/ 381480 h 6683351"/>
                  <a:gd name="connsiteX29" fmla="*/ 521151 w 2286554"/>
                  <a:gd name="connsiteY29" fmla="*/ 12568 h 6683351"/>
                  <a:gd name="connsiteX30" fmla="*/ 568663 w 2286554"/>
                  <a:gd name="connsiteY30" fmla="*/ 0 h 6683351"/>
                  <a:gd name="connsiteX0" fmla="*/ 1168932 w 2288117"/>
                  <a:gd name="connsiteY0" fmla="*/ 1119694 h 6741082"/>
                  <a:gd name="connsiteX1" fmla="*/ 1914460 w 2288117"/>
                  <a:gd name="connsiteY1" fmla="*/ 1313156 h 6741082"/>
                  <a:gd name="connsiteX2" fmla="*/ 1930167 w 2288117"/>
                  <a:gd name="connsiteY2" fmla="*/ 1323983 h 6741082"/>
                  <a:gd name="connsiteX3" fmla="*/ 2279604 w 2288117"/>
                  <a:gd name="connsiteY3" fmla="*/ 1673463 h 6741082"/>
                  <a:gd name="connsiteX4" fmla="*/ 2268067 w 2288117"/>
                  <a:gd name="connsiteY4" fmla="*/ 2763723 h 6741082"/>
                  <a:gd name="connsiteX5" fmla="*/ 2217240 w 2288117"/>
                  <a:gd name="connsiteY5" fmla="*/ 4338790 h 6741082"/>
                  <a:gd name="connsiteX6" fmla="*/ 1991772 w 2288117"/>
                  <a:gd name="connsiteY6" fmla="*/ 6621415 h 6741082"/>
                  <a:gd name="connsiteX7" fmla="*/ 404747 w 2288117"/>
                  <a:gd name="connsiteY7" fmla="*/ 6589245 h 6741082"/>
                  <a:gd name="connsiteX8" fmla="*/ 451380 w 2288117"/>
                  <a:gd name="connsiteY8" fmla="*/ 4424036 h 6741082"/>
                  <a:gd name="connsiteX9" fmla="*/ 25850 w 2288117"/>
                  <a:gd name="connsiteY9" fmla="*/ 2281166 h 6741082"/>
                  <a:gd name="connsiteX10" fmla="*/ 407699 w 2288117"/>
                  <a:gd name="connsiteY10" fmla="*/ 1323982 h 6741082"/>
                  <a:gd name="connsiteX11" fmla="*/ 423404 w 2288117"/>
                  <a:gd name="connsiteY11" fmla="*/ 1313156 h 6741082"/>
                  <a:gd name="connsiteX12" fmla="*/ 1168932 w 2288117"/>
                  <a:gd name="connsiteY12" fmla="*/ 1119694 h 6741082"/>
                  <a:gd name="connsiteX13" fmla="*/ 568663 w 2288117"/>
                  <a:gd name="connsiteY13" fmla="*/ 0 h 6741082"/>
                  <a:gd name="connsiteX14" fmla="*/ 1769200 w 2288117"/>
                  <a:gd name="connsiteY14" fmla="*/ 0 h 6741082"/>
                  <a:gd name="connsiteX15" fmla="*/ 1816713 w 2288117"/>
                  <a:gd name="connsiteY15" fmla="*/ 12568 h 6741082"/>
                  <a:gd name="connsiteX16" fmla="*/ 2098595 w 2288117"/>
                  <a:gd name="connsiteY16" fmla="*/ 381480 h 6741082"/>
                  <a:gd name="connsiteX17" fmla="*/ 2098595 w 2288117"/>
                  <a:gd name="connsiteY17" fmla="*/ 580179 h 6741082"/>
                  <a:gd name="connsiteX18" fmla="*/ 1968235 w 2288117"/>
                  <a:gd name="connsiteY18" fmla="*/ 860482 h 6741082"/>
                  <a:gd name="connsiteX19" fmla="*/ 1930167 w 2288117"/>
                  <a:gd name="connsiteY19" fmla="*/ 888455 h 6741082"/>
                  <a:gd name="connsiteX20" fmla="*/ 1930167 w 2288117"/>
                  <a:gd name="connsiteY20" fmla="*/ 1323982 h 6741082"/>
                  <a:gd name="connsiteX21" fmla="*/ 1914460 w 2288117"/>
                  <a:gd name="connsiteY21" fmla="*/ 1313155 h 6741082"/>
                  <a:gd name="connsiteX22" fmla="*/ 1168932 w 2288117"/>
                  <a:gd name="connsiteY22" fmla="*/ 1119693 h 6741082"/>
                  <a:gd name="connsiteX23" fmla="*/ 423404 w 2288117"/>
                  <a:gd name="connsiteY23" fmla="*/ 1313155 h 6741082"/>
                  <a:gd name="connsiteX24" fmla="*/ 407699 w 2288117"/>
                  <a:gd name="connsiteY24" fmla="*/ 1323981 h 6741082"/>
                  <a:gd name="connsiteX25" fmla="*/ 407699 w 2288117"/>
                  <a:gd name="connsiteY25" fmla="*/ 888455 h 6741082"/>
                  <a:gd name="connsiteX26" fmla="*/ 369631 w 2288117"/>
                  <a:gd name="connsiteY26" fmla="*/ 860482 h 6741082"/>
                  <a:gd name="connsiteX27" fmla="*/ 239270 w 2288117"/>
                  <a:gd name="connsiteY27" fmla="*/ 580179 h 6741082"/>
                  <a:gd name="connsiteX28" fmla="*/ 239270 w 2288117"/>
                  <a:gd name="connsiteY28" fmla="*/ 381480 h 6741082"/>
                  <a:gd name="connsiteX29" fmla="*/ 521151 w 2288117"/>
                  <a:gd name="connsiteY29" fmla="*/ 12568 h 6741082"/>
                  <a:gd name="connsiteX30" fmla="*/ 568663 w 2288117"/>
                  <a:gd name="connsiteY30" fmla="*/ 0 h 6741082"/>
                  <a:gd name="connsiteX0" fmla="*/ 1168932 w 2333951"/>
                  <a:gd name="connsiteY0" fmla="*/ 1119694 h 6741081"/>
                  <a:gd name="connsiteX1" fmla="*/ 1914460 w 2333951"/>
                  <a:gd name="connsiteY1" fmla="*/ 1313156 h 6741081"/>
                  <a:gd name="connsiteX2" fmla="*/ 1930167 w 2333951"/>
                  <a:gd name="connsiteY2" fmla="*/ 1323983 h 6741081"/>
                  <a:gd name="connsiteX3" fmla="*/ 2279604 w 2333951"/>
                  <a:gd name="connsiteY3" fmla="*/ 1673463 h 6741081"/>
                  <a:gd name="connsiteX4" fmla="*/ 2268067 w 2333951"/>
                  <a:gd name="connsiteY4" fmla="*/ 2763723 h 6741081"/>
                  <a:gd name="connsiteX5" fmla="*/ 2217240 w 2333951"/>
                  <a:gd name="connsiteY5" fmla="*/ 4338790 h 6741081"/>
                  <a:gd name="connsiteX6" fmla="*/ 2195611 w 2333951"/>
                  <a:gd name="connsiteY6" fmla="*/ 6621415 h 6741081"/>
                  <a:gd name="connsiteX7" fmla="*/ 404747 w 2333951"/>
                  <a:gd name="connsiteY7" fmla="*/ 6589245 h 6741081"/>
                  <a:gd name="connsiteX8" fmla="*/ 451380 w 2333951"/>
                  <a:gd name="connsiteY8" fmla="*/ 4424036 h 6741081"/>
                  <a:gd name="connsiteX9" fmla="*/ 25850 w 2333951"/>
                  <a:gd name="connsiteY9" fmla="*/ 2281166 h 6741081"/>
                  <a:gd name="connsiteX10" fmla="*/ 407699 w 2333951"/>
                  <a:gd name="connsiteY10" fmla="*/ 1323982 h 6741081"/>
                  <a:gd name="connsiteX11" fmla="*/ 423404 w 2333951"/>
                  <a:gd name="connsiteY11" fmla="*/ 1313156 h 6741081"/>
                  <a:gd name="connsiteX12" fmla="*/ 1168932 w 2333951"/>
                  <a:gd name="connsiteY12" fmla="*/ 1119694 h 6741081"/>
                  <a:gd name="connsiteX13" fmla="*/ 568663 w 2333951"/>
                  <a:gd name="connsiteY13" fmla="*/ 0 h 6741081"/>
                  <a:gd name="connsiteX14" fmla="*/ 1769200 w 2333951"/>
                  <a:gd name="connsiteY14" fmla="*/ 0 h 6741081"/>
                  <a:gd name="connsiteX15" fmla="*/ 1816713 w 2333951"/>
                  <a:gd name="connsiteY15" fmla="*/ 12568 h 6741081"/>
                  <a:gd name="connsiteX16" fmla="*/ 2098595 w 2333951"/>
                  <a:gd name="connsiteY16" fmla="*/ 381480 h 6741081"/>
                  <a:gd name="connsiteX17" fmla="*/ 2098595 w 2333951"/>
                  <a:gd name="connsiteY17" fmla="*/ 580179 h 6741081"/>
                  <a:gd name="connsiteX18" fmla="*/ 1968235 w 2333951"/>
                  <a:gd name="connsiteY18" fmla="*/ 860482 h 6741081"/>
                  <a:gd name="connsiteX19" fmla="*/ 1930167 w 2333951"/>
                  <a:gd name="connsiteY19" fmla="*/ 888455 h 6741081"/>
                  <a:gd name="connsiteX20" fmla="*/ 1930167 w 2333951"/>
                  <a:gd name="connsiteY20" fmla="*/ 1323982 h 6741081"/>
                  <a:gd name="connsiteX21" fmla="*/ 1914460 w 2333951"/>
                  <a:gd name="connsiteY21" fmla="*/ 1313155 h 6741081"/>
                  <a:gd name="connsiteX22" fmla="*/ 1168932 w 2333951"/>
                  <a:gd name="connsiteY22" fmla="*/ 1119693 h 6741081"/>
                  <a:gd name="connsiteX23" fmla="*/ 423404 w 2333951"/>
                  <a:gd name="connsiteY23" fmla="*/ 1313155 h 6741081"/>
                  <a:gd name="connsiteX24" fmla="*/ 407699 w 2333951"/>
                  <a:gd name="connsiteY24" fmla="*/ 1323981 h 6741081"/>
                  <a:gd name="connsiteX25" fmla="*/ 407699 w 2333951"/>
                  <a:gd name="connsiteY25" fmla="*/ 888455 h 6741081"/>
                  <a:gd name="connsiteX26" fmla="*/ 369631 w 2333951"/>
                  <a:gd name="connsiteY26" fmla="*/ 860482 h 6741081"/>
                  <a:gd name="connsiteX27" fmla="*/ 239270 w 2333951"/>
                  <a:gd name="connsiteY27" fmla="*/ 580179 h 6741081"/>
                  <a:gd name="connsiteX28" fmla="*/ 239270 w 2333951"/>
                  <a:gd name="connsiteY28" fmla="*/ 381480 h 6741081"/>
                  <a:gd name="connsiteX29" fmla="*/ 521151 w 2333951"/>
                  <a:gd name="connsiteY29" fmla="*/ 12568 h 6741081"/>
                  <a:gd name="connsiteX30" fmla="*/ 568663 w 2333951"/>
                  <a:gd name="connsiteY30" fmla="*/ 0 h 6741081"/>
                  <a:gd name="connsiteX0" fmla="*/ 1168932 w 2283402"/>
                  <a:gd name="connsiteY0" fmla="*/ 1119694 h 6741081"/>
                  <a:gd name="connsiteX1" fmla="*/ 1914460 w 2283402"/>
                  <a:gd name="connsiteY1" fmla="*/ 1313156 h 6741081"/>
                  <a:gd name="connsiteX2" fmla="*/ 1930167 w 2283402"/>
                  <a:gd name="connsiteY2" fmla="*/ 1323983 h 6741081"/>
                  <a:gd name="connsiteX3" fmla="*/ 2279604 w 2283402"/>
                  <a:gd name="connsiteY3" fmla="*/ 1673463 h 6741081"/>
                  <a:gd name="connsiteX4" fmla="*/ 2268067 w 2283402"/>
                  <a:gd name="connsiteY4" fmla="*/ 2763723 h 6741081"/>
                  <a:gd name="connsiteX5" fmla="*/ 2217240 w 2283402"/>
                  <a:gd name="connsiteY5" fmla="*/ 4338790 h 6741081"/>
                  <a:gd name="connsiteX6" fmla="*/ 2195611 w 2283402"/>
                  <a:gd name="connsiteY6" fmla="*/ 6621415 h 6741081"/>
                  <a:gd name="connsiteX7" fmla="*/ 404747 w 2283402"/>
                  <a:gd name="connsiteY7" fmla="*/ 6589245 h 6741081"/>
                  <a:gd name="connsiteX8" fmla="*/ 451380 w 2283402"/>
                  <a:gd name="connsiteY8" fmla="*/ 4424036 h 6741081"/>
                  <a:gd name="connsiteX9" fmla="*/ 25850 w 2283402"/>
                  <a:gd name="connsiteY9" fmla="*/ 2281166 h 6741081"/>
                  <a:gd name="connsiteX10" fmla="*/ 407699 w 2283402"/>
                  <a:gd name="connsiteY10" fmla="*/ 1323982 h 6741081"/>
                  <a:gd name="connsiteX11" fmla="*/ 423404 w 2283402"/>
                  <a:gd name="connsiteY11" fmla="*/ 1313156 h 6741081"/>
                  <a:gd name="connsiteX12" fmla="*/ 1168932 w 2283402"/>
                  <a:gd name="connsiteY12" fmla="*/ 1119694 h 6741081"/>
                  <a:gd name="connsiteX13" fmla="*/ 568663 w 2283402"/>
                  <a:gd name="connsiteY13" fmla="*/ 0 h 6741081"/>
                  <a:gd name="connsiteX14" fmla="*/ 1769200 w 2283402"/>
                  <a:gd name="connsiteY14" fmla="*/ 0 h 6741081"/>
                  <a:gd name="connsiteX15" fmla="*/ 1816713 w 2283402"/>
                  <a:gd name="connsiteY15" fmla="*/ 12568 h 6741081"/>
                  <a:gd name="connsiteX16" fmla="*/ 2098595 w 2283402"/>
                  <a:gd name="connsiteY16" fmla="*/ 381480 h 6741081"/>
                  <a:gd name="connsiteX17" fmla="*/ 2098595 w 2283402"/>
                  <a:gd name="connsiteY17" fmla="*/ 580179 h 6741081"/>
                  <a:gd name="connsiteX18" fmla="*/ 1968235 w 2283402"/>
                  <a:gd name="connsiteY18" fmla="*/ 860482 h 6741081"/>
                  <a:gd name="connsiteX19" fmla="*/ 1930167 w 2283402"/>
                  <a:gd name="connsiteY19" fmla="*/ 888455 h 6741081"/>
                  <a:gd name="connsiteX20" fmla="*/ 1930167 w 2283402"/>
                  <a:gd name="connsiteY20" fmla="*/ 1323982 h 6741081"/>
                  <a:gd name="connsiteX21" fmla="*/ 1914460 w 2283402"/>
                  <a:gd name="connsiteY21" fmla="*/ 1313155 h 6741081"/>
                  <a:gd name="connsiteX22" fmla="*/ 1168932 w 2283402"/>
                  <a:gd name="connsiteY22" fmla="*/ 1119693 h 6741081"/>
                  <a:gd name="connsiteX23" fmla="*/ 423404 w 2283402"/>
                  <a:gd name="connsiteY23" fmla="*/ 1313155 h 6741081"/>
                  <a:gd name="connsiteX24" fmla="*/ 407699 w 2283402"/>
                  <a:gd name="connsiteY24" fmla="*/ 1323981 h 6741081"/>
                  <a:gd name="connsiteX25" fmla="*/ 407699 w 2283402"/>
                  <a:gd name="connsiteY25" fmla="*/ 888455 h 6741081"/>
                  <a:gd name="connsiteX26" fmla="*/ 369631 w 2283402"/>
                  <a:gd name="connsiteY26" fmla="*/ 860482 h 6741081"/>
                  <a:gd name="connsiteX27" fmla="*/ 239270 w 2283402"/>
                  <a:gd name="connsiteY27" fmla="*/ 580179 h 6741081"/>
                  <a:gd name="connsiteX28" fmla="*/ 239270 w 2283402"/>
                  <a:gd name="connsiteY28" fmla="*/ 381480 h 6741081"/>
                  <a:gd name="connsiteX29" fmla="*/ 521151 w 2283402"/>
                  <a:gd name="connsiteY29" fmla="*/ 12568 h 6741081"/>
                  <a:gd name="connsiteX30" fmla="*/ 568663 w 2283402"/>
                  <a:gd name="connsiteY30" fmla="*/ 0 h 6741081"/>
                  <a:gd name="connsiteX0" fmla="*/ 1168932 w 2283402"/>
                  <a:gd name="connsiteY0" fmla="*/ 1119694 h 6741081"/>
                  <a:gd name="connsiteX1" fmla="*/ 1914460 w 2283402"/>
                  <a:gd name="connsiteY1" fmla="*/ 1313156 h 6741081"/>
                  <a:gd name="connsiteX2" fmla="*/ 1930167 w 2283402"/>
                  <a:gd name="connsiteY2" fmla="*/ 1323983 h 6741081"/>
                  <a:gd name="connsiteX3" fmla="*/ 2268067 w 2283402"/>
                  <a:gd name="connsiteY3" fmla="*/ 2763723 h 6741081"/>
                  <a:gd name="connsiteX4" fmla="*/ 2217240 w 2283402"/>
                  <a:gd name="connsiteY4" fmla="*/ 4338790 h 6741081"/>
                  <a:gd name="connsiteX5" fmla="*/ 2195611 w 2283402"/>
                  <a:gd name="connsiteY5" fmla="*/ 6621415 h 6741081"/>
                  <a:gd name="connsiteX6" fmla="*/ 404747 w 2283402"/>
                  <a:gd name="connsiteY6" fmla="*/ 6589245 h 6741081"/>
                  <a:gd name="connsiteX7" fmla="*/ 451380 w 2283402"/>
                  <a:gd name="connsiteY7" fmla="*/ 4424036 h 6741081"/>
                  <a:gd name="connsiteX8" fmla="*/ 25850 w 2283402"/>
                  <a:gd name="connsiteY8" fmla="*/ 2281166 h 6741081"/>
                  <a:gd name="connsiteX9" fmla="*/ 407699 w 2283402"/>
                  <a:gd name="connsiteY9" fmla="*/ 1323982 h 6741081"/>
                  <a:gd name="connsiteX10" fmla="*/ 423404 w 2283402"/>
                  <a:gd name="connsiteY10" fmla="*/ 1313156 h 6741081"/>
                  <a:gd name="connsiteX11" fmla="*/ 1168932 w 2283402"/>
                  <a:gd name="connsiteY11" fmla="*/ 1119694 h 6741081"/>
                  <a:gd name="connsiteX12" fmla="*/ 568663 w 2283402"/>
                  <a:gd name="connsiteY12" fmla="*/ 0 h 6741081"/>
                  <a:gd name="connsiteX13" fmla="*/ 1769200 w 2283402"/>
                  <a:gd name="connsiteY13" fmla="*/ 0 h 6741081"/>
                  <a:gd name="connsiteX14" fmla="*/ 1816713 w 2283402"/>
                  <a:gd name="connsiteY14" fmla="*/ 12568 h 6741081"/>
                  <a:gd name="connsiteX15" fmla="*/ 2098595 w 2283402"/>
                  <a:gd name="connsiteY15" fmla="*/ 381480 h 6741081"/>
                  <a:gd name="connsiteX16" fmla="*/ 2098595 w 2283402"/>
                  <a:gd name="connsiteY16" fmla="*/ 580179 h 6741081"/>
                  <a:gd name="connsiteX17" fmla="*/ 1968235 w 2283402"/>
                  <a:gd name="connsiteY17" fmla="*/ 860482 h 6741081"/>
                  <a:gd name="connsiteX18" fmla="*/ 1930167 w 2283402"/>
                  <a:gd name="connsiteY18" fmla="*/ 888455 h 6741081"/>
                  <a:gd name="connsiteX19" fmla="*/ 1930167 w 2283402"/>
                  <a:gd name="connsiteY19" fmla="*/ 1323982 h 6741081"/>
                  <a:gd name="connsiteX20" fmla="*/ 1914460 w 2283402"/>
                  <a:gd name="connsiteY20" fmla="*/ 1313155 h 6741081"/>
                  <a:gd name="connsiteX21" fmla="*/ 1168932 w 2283402"/>
                  <a:gd name="connsiteY21" fmla="*/ 1119693 h 6741081"/>
                  <a:gd name="connsiteX22" fmla="*/ 423404 w 2283402"/>
                  <a:gd name="connsiteY22" fmla="*/ 1313155 h 6741081"/>
                  <a:gd name="connsiteX23" fmla="*/ 407699 w 2283402"/>
                  <a:gd name="connsiteY23" fmla="*/ 1323981 h 6741081"/>
                  <a:gd name="connsiteX24" fmla="*/ 407699 w 2283402"/>
                  <a:gd name="connsiteY24" fmla="*/ 888455 h 6741081"/>
                  <a:gd name="connsiteX25" fmla="*/ 369631 w 2283402"/>
                  <a:gd name="connsiteY25" fmla="*/ 860482 h 6741081"/>
                  <a:gd name="connsiteX26" fmla="*/ 239270 w 2283402"/>
                  <a:gd name="connsiteY26" fmla="*/ 580179 h 6741081"/>
                  <a:gd name="connsiteX27" fmla="*/ 239270 w 2283402"/>
                  <a:gd name="connsiteY27" fmla="*/ 381480 h 6741081"/>
                  <a:gd name="connsiteX28" fmla="*/ 521151 w 2283402"/>
                  <a:gd name="connsiteY28" fmla="*/ 12568 h 6741081"/>
                  <a:gd name="connsiteX29" fmla="*/ 568663 w 2283402"/>
                  <a:gd name="connsiteY29" fmla="*/ 0 h 6741081"/>
                  <a:gd name="connsiteX0" fmla="*/ 1168932 w 2217240"/>
                  <a:gd name="connsiteY0" fmla="*/ 1119694 h 6741081"/>
                  <a:gd name="connsiteX1" fmla="*/ 1914460 w 2217240"/>
                  <a:gd name="connsiteY1" fmla="*/ 1313156 h 6741081"/>
                  <a:gd name="connsiteX2" fmla="*/ 1930167 w 2217240"/>
                  <a:gd name="connsiteY2" fmla="*/ 1323983 h 6741081"/>
                  <a:gd name="connsiteX3" fmla="*/ 2217240 w 2217240"/>
                  <a:gd name="connsiteY3" fmla="*/ 4338790 h 6741081"/>
                  <a:gd name="connsiteX4" fmla="*/ 2195611 w 2217240"/>
                  <a:gd name="connsiteY4" fmla="*/ 6621415 h 6741081"/>
                  <a:gd name="connsiteX5" fmla="*/ 404747 w 2217240"/>
                  <a:gd name="connsiteY5" fmla="*/ 6589245 h 6741081"/>
                  <a:gd name="connsiteX6" fmla="*/ 451380 w 2217240"/>
                  <a:gd name="connsiteY6" fmla="*/ 4424036 h 6741081"/>
                  <a:gd name="connsiteX7" fmla="*/ 25850 w 2217240"/>
                  <a:gd name="connsiteY7" fmla="*/ 2281166 h 6741081"/>
                  <a:gd name="connsiteX8" fmla="*/ 407699 w 2217240"/>
                  <a:gd name="connsiteY8" fmla="*/ 1323982 h 6741081"/>
                  <a:gd name="connsiteX9" fmla="*/ 423404 w 2217240"/>
                  <a:gd name="connsiteY9" fmla="*/ 1313156 h 6741081"/>
                  <a:gd name="connsiteX10" fmla="*/ 1168932 w 2217240"/>
                  <a:gd name="connsiteY10" fmla="*/ 1119694 h 6741081"/>
                  <a:gd name="connsiteX11" fmla="*/ 568663 w 2217240"/>
                  <a:gd name="connsiteY11" fmla="*/ 0 h 6741081"/>
                  <a:gd name="connsiteX12" fmla="*/ 1769200 w 2217240"/>
                  <a:gd name="connsiteY12" fmla="*/ 0 h 6741081"/>
                  <a:gd name="connsiteX13" fmla="*/ 1816713 w 2217240"/>
                  <a:gd name="connsiteY13" fmla="*/ 12568 h 6741081"/>
                  <a:gd name="connsiteX14" fmla="*/ 2098595 w 2217240"/>
                  <a:gd name="connsiteY14" fmla="*/ 381480 h 6741081"/>
                  <a:gd name="connsiteX15" fmla="*/ 2098595 w 2217240"/>
                  <a:gd name="connsiteY15" fmla="*/ 580179 h 6741081"/>
                  <a:gd name="connsiteX16" fmla="*/ 1968235 w 2217240"/>
                  <a:gd name="connsiteY16" fmla="*/ 860482 h 6741081"/>
                  <a:gd name="connsiteX17" fmla="*/ 1930167 w 2217240"/>
                  <a:gd name="connsiteY17" fmla="*/ 888455 h 6741081"/>
                  <a:gd name="connsiteX18" fmla="*/ 1930167 w 2217240"/>
                  <a:gd name="connsiteY18" fmla="*/ 1323982 h 6741081"/>
                  <a:gd name="connsiteX19" fmla="*/ 1914460 w 2217240"/>
                  <a:gd name="connsiteY19" fmla="*/ 1313155 h 6741081"/>
                  <a:gd name="connsiteX20" fmla="*/ 1168932 w 2217240"/>
                  <a:gd name="connsiteY20" fmla="*/ 1119693 h 6741081"/>
                  <a:gd name="connsiteX21" fmla="*/ 423404 w 2217240"/>
                  <a:gd name="connsiteY21" fmla="*/ 1313155 h 6741081"/>
                  <a:gd name="connsiteX22" fmla="*/ 407699 w 2217240"/>
                  <a:gd name="connsiteY22" fmla="*/ 1323981 h 6741081"/>
                  <a:gd name="connsiteX23" fmla="*/ 407699 w 2217240"/>
                  <a:gd name="connsiteY23" fmla="*/ 888455 h 6741081"/>
                  <a:gd name="connsiteX24" fmla="*/ 369631 w 2217240"/>
                  <a:gd name="connsiteY24" fmla="*/ 860482 h 6741081"/>
                  <a:gd name="connsiteX25" fmla="*/ 239270 w 2217240"/>
                  <a:gd name="connsiteY25" fmla="*/ 580179 h 6741081"/>
                  <a:gd name="connsiteX26" fmla="*/ 239270 w 2217240"/>
                  <a:gd name="connsiteY26" fmla="*/ 381480 h 6741081"/>
                  <a:gd name="connsiteX27" fmla="*/ 521151 w 2217240"/>
                  <a:gd name="connsiteY27" fmla="*/ 12568 h 6741081"/>
                  <a:gd name="connsiteX28" fmla="*/ 568663 w 2217240"/>
                  <a:gd name="connsiteY28" fmla="*/ 0 h 6741081"/>
                  <a:gd name="connsiteX0" fmla="*/ 1168932 w 2218990"/>
                  <a:gd name="connsiteY0" fmla="*/ 1119694 h 6741081"/>
                  <a:gd name="connsiteX1" fmla="*/ 1914460 w 2218990"/>
                  <a:gd name="connsiteY1" fmla="*/ 1313156 h 6741081"/>
                  <a:gd name="connsiteX2" fmla="*/ 1930167 w 2218990"/>
                  <a:gd name="connsiteY2" fmla="*/ 1323983 h 6741081"/>
                  <a:gd name="connsiteX3" fmla="*/ 2087869 w 2218990"/>
                  <a:gd name="connsiteY3" fmla="*/ 2458375 h 6741081"/>
                  <a:gd name="connsiteX4" fmla="*/ 2217240 w 2218990"/>
                  <a:gd name="connsiteY4" fmla="*/ 4338790 h 6741081"/>
                  <a:gd name="connsiteX5" fmla="*/ 2195611 w 2218990"/>
                  <a:gd name="connsiteY5" fmla="*/ 6621415 h 6741081"/>
                  <a:gd name="connsiteX6" fmla="*/ 404747 w 2218990"/>
                  <a:gd name="connsiteY6" fmla="*/ 6589245 h 6741081"/>
                  <a:gd name="connsiteX7" fmla="*/ 451380 w 2218990"/>
                  <a:gd name="connsiteY7" fmla="*/ 4424036 h 6741081"/>
                  <a:gd name="connsiteX8" fmla="*/ 25850 w 2218990"/>
                  <a:gd name="connsiteY8" fmla="*/ 2281166 h 6741081"/>
                  <a:gd name="connsiteX9" fmla="*/ 407699 w 2218990"/>
                  <a:gd name="connsiteY9" fmla="*/ 1323982 h 6741081"/>
                  <a:gd name="connsiteX10" fmla="*/ 423404 w 2218990"/>
                  <a:gd name="connsiteY10" fmla="*/ 1313156 h 6741081"/>
                  <a:gd name="connsiteX11" fmla="*/ 1168932 w 2218990"/>
                  <a:gd name="connsiteY11" fmla="*/ 1119694 h 6741081"/>
                  <a:gd name="connsiteX12" fmla="*/ 568663 w 2218990"/>
                  <a:gd name="connsiteY12" fmla="*/ 0 h 6741081"/>
                  <a:gd name="connsiteX13" fmla="*/ 1769200 w 2218990"/>
                  <a:gd name="connsiteY13" fmla="*/ 0 h 6741081"/>
                  <a:gd name="connsiteX14" fmla="*/ 1816713 w 2218990"/>
                  <a:gd name="connsiteY14" fmla="*/ 12568 h 6741081"/>
                  <a:gd name="connsiteX15" fmla="*/ 2098595 w 2218990"/>
                  <a:gd name="connsiteY15" fmla="*/ 381480 h 6741081"/>
                  <a:gd name="connsiteX16" fmla="*/ 2098595 w 2218990"/>
                  <a:gd name="connsiteY16" fmla="*/ 580179 h 6741081"/>
                  <a:gd name="connsiteX17" fmla="*/ 1968235 w 2218990"/>
                  <a:gd name="connsiteY17" fmla="*/ 860482 h 6741081"/>
                  <a:gd name="connsiteX18" fmla="*/ 1930167 w 2218990"/>
                  <a:gd name="connsiteY18" fmla="*/ 888455 h 6741081"/>
                  <a:gd name="connsiteX19" fmla="*/ 1930167 w 2218990"/>
                  <a:gd name="connsiteY19" fmla="*/ 1323982 h 6741081"/>
                  <a:gd name="connsiteX20" fmla="*/ 1914460 w 2218990"/>
                  <a:gd name="connsiteY20" fmla="*/ 1313155 h 6741081"/>
                  <a:gd name="connsiteX21" fmla="*/ 1168932 w 2218990"/>
                  <a:gd name="connsiteY21" fmla="*/ 1119693 h 6741081"/>
                  <a:gd name="connsiteX22" fmla="*/ 423404 w 2218990"/>
                  <a:gd name="connsiteY22" fmla="*/ 1313155 h 6741081"/>
                  <a:gd name="connsiteX23" fmla="*/ 407699 w 2218990"/>
                  <a:gd name="connsiteY23" fmla="*/ 1323981 h 6741081"/>
                  <a:gd name="connsiteX24" fmla="*/ 407699 w 2218990"/>
                  <a:gd name="connsiteY24" fmla="*/ 888455 h 6741081"/>
                  <a:gd name="connsiteX25" fmla="*/ 369631 w 2218990"/>
                  <a:gd name="connsiteY25" fmla="*/ 860482 h 6741081"/>
                  <a:gd name="connsiteX26" fmla="*/ 239270 w 2218990"/>
                  <a:gd name="connsiteY26" fmla="*/ 580179 h 6741081"/>
                  <a:gd name="connsiteX27" fmla="*/ 239270 w 2218990"/>
                  <a:gd name="connsiteY27" fmla="*/ 381480 h 6741081"/>
                  <a:gd name="connsiteX28" fmla="*/ 521151 w 2218990"/>
                  <a:gd name="connsiteY28" fmla="*/ 12568 h 6741081"/>
                  <a:gd name="connsiteX29" fmla="*/ 568663 w 2218990"/>
                  <a:gd name="connsiteY29" fmla="*/ 0 h 6741081"/>
                  <a:gd name="connsiteX0" fmla="*/ 1168932 w 2304668"/>
                  <a:gd name="connsiteY0" fmla="*/ 1119694 h 6992925"/>
                  <a:gd name="connsiteX1" fmla="*/ 1914460 w 2304668"/>
                  <a:gd name="connsiteY1" fmla="*/ 1313156 h 6992925"/>
                  <a:gd name="connsiteX2" fmla="*/ 1930167 w 2304668"/>
                  <a:gd name="connsiteY2" fmla="*/ 1323983 h 6992925"/>
                  <a:gd name="connsiteX3" fmla="*/ 2087869 w 2304668"/>
                  <a:gd name="connsiteY3" fmla="*/ 2458375 h 6992925"/>
                  <a:gd name="connsiteX4" fmla="*/ 2195611 w 2304668"/>
                  <a:gd name="connsiteY4" fmla="*/ 6621415 h 6992925"/>
                  <a:gd name="connsiteX5" fmla="*/ 404747 w 2304668"/>
                  <a:gd name="connsiteY5" fmla="*/ 6589245 h 6992925"/>
                  <a:gd name="connsiteX6" fmla="*/ 451380 w 2304668"/>
                  <a:gd name="connsiteY6" fmla="*/ 4424036 h 6992925"/>
                  <a:gd name="connsiteX7" fmla="*/ 25850 w 2304668"/>
                  <a:gd name="connsiteY7" fmla="*/ 2281166 h 6992925"/>
                  <a:gd name="connsiteX8" fmla="*/ 407699 w 2304668"/>
                  <a:gd name="connsiteY8" fmla="*/ 1323982 h 6992925"/>
                  <a:gd name="connsiteX9" fmla="*/ 423404 w 2304668"/>
                  <a:gd name="connsiteY9" fmla="*/ 1313156 h 6992925"/>
                  <a:gd name="connsiteX10" fmla="*/ 1168932 w 2304668"/>
                  <a:gd name="connsiteY10" fmla="*/ 1119694 h 6992925"/>
                  <a:gd name="connsiteX11" fmla="*/ 568663 w 2304668"/>
                  <a:gd name="connsiteY11" fmla="*/ 0 h 6992925"/>
                  <a:gd name="connsiteX12" fmla="*/ 1769200 w 2304668"/>
                  <a:gd name="connsiteY12" fmla="*/ 0 h 6992925"/>
                  <a:gd name="connsiteX13" fmla="*/ 1816713 w 2304668"/>
                  <a:gd name="connsiteY13" fmla="*/ 12568 h 6992925"/>
                  <a:gd name="connsiteX14" fmla="*/ 2098595 w 2304668"/>
                  <a:gd name="connsiteY14" fmla="*/ 381480 h 6992925"/>
                  <a:gd name="connsiteX15" fmla="*/ 2098595 w 2304668"/>
                  <a:gd name="connsiteY15" fmla="*/ 580179 h 6992925"/>
                  <a:gd name="connsiteX16" fmla="*/ 1968235 w 2304668"/>
                  <a:gd name="connsiteY16" fmla="*/ 860482 h 6992925"/>
                  <a:gd name="connsiteX17" fmla="*/ 1930167 w 2304668"/>
                  <a:gd name="connsiteY17" fmla="*/ 888455 h 6992925"/>
                  <a:gd name="connsiteX18" fmla="*/ 1930167 w 2304668"/>
                  <a:gd name="connsiteY18" fmla="*/ 1323982 h 6992925"/>
                  <a:gd name="connsiteX19" fmla="*/ 1914460 w 2304668"/>
                  <a:gd name="connsiteY19" fmla="*/ 1313155 h 6992925"/>
                  <a:gd name="connsiteX20" fmla="*/ 1168932 w 2304668"/>
                  <a:gd name="connsiteY20" fmla="*/ 1119693 h 6992925"/>
                  <a:gd name="connsiteX21" fmla="*/ 423404 w 2304668"/>
                  <a:gd name="connsiteY21" fmla="*/ 1313155 h 6992925"/>
                  <a:gd name="connsiteX22" fmla="*/ 407699 w 2304668"/>
                  <a:gd name="connsiteY22" fmla="*/ 1323981 h 6992925"/>
                  <a:gd name="connsiteX23" fmla="*/ 407699 w 2304668"/>
                  <a:gd name="connsiteY23" fmla="*/ 888455 h 6992925"/>
                  <a:gd name="connsiteX24" fmla="*/ 369631 w 2304668"/>
                  <a:gd name="connsiteY24" fmla="*/ 860482 h 6992925"/>
                  <a:gd name="connsiteX25" fmla="*/ 239270 w 2304668"/>
                  <a:gd name="connsiteY25" fmla="*/ 580179 h 6992925"/>
                  <a:gd name="connsiteX26" fmla="*/ 239270 w 2304668"/>
                  <a:gd name="connsiteY26" fmla="*/ 381480 h 6992925"/>
                  <a:gd name="connsiteX27" fmla="*/ 521151 w 2304668"/>
                  <a:gd name="connsiteY27" fmla="*/ 12568 h 6992925"/>
                  <a:gd name="connsiteX28" fmla="*/ 568663 w 2304668"/>
                  <a:gd name="connsiteY28" fmla="*/ 0 h 6992925"/>
                  <a:gd name="connsiteX0" fmla="*/ 1168932 w 2304668"/>
                  <a:gd name="connsiteY0" fmla="*/ 1119694 h 6781347"/>
                  <a:gd name="connsiteX1" fmla="*/ 1914460 w 2304668"/>
                  <a:gd name="connsiteY1" fmla="*/ 1313156 h 6781347"/>
                  <a:gd name="connsiteX2" fmla="*/ 1930167 w 2304668"/>
                  <a:gd name="connsiteY2" fmla="*/ 1323983 h 6781347"/>
                  <a:gd name="connsiteX3" fmla="*/ 2087869 w 2304668"/>
                  <a:gd name="connsiteY3" fmla="*/ 2458375 h 6781347"/>
                  <a:gd name="connsiteX4" fmla="*/ 2195611 w 2304668"/>
                  <a:gd name="connsiteY4" fmla="*/ 6621415 h 6781347"/>
                  <a:gd name="connsiteX5" fmla="*/ 404747 w 2304668"/>
                  <a:gd name="connsiteY5" fmla="*/ 6589245 h 6781347"/>
                  <a:gd name="connsiteX6" fmla="*/ 451380 w 2304668"/>
                  <a:gd name="connsiteY6" fmla="*/ 4424036 h 6781347"/>
                  <a:gd name="connsiteX7" fmla="*/ 25850 w 2304668"/>
                  <a:gd name="connsiteY7" fmla="*/ 2281166 h 6781347"/>
                  <a:gd name="connsiteX8" fmla="*/ 407699 w 2304668"/>
                  <a:gd name="connsiteY8" fmla="*/ 1323982 h 6781347"/>
                  <a:gd name="connsiteX9" fmla="*/ 423404 w 2304668"/>
                  <a:gd name="connsiteY9" fmla="*/ 1313156 h 6781347"/>
                  <a:gd name="connsiteX10" fmla="*/ 1168932 w 2304668"/>
                  <a:gd name="connsiteY10" fmla="*/ 1119694 h 6781347"/>
                  <a:gd name="connsiteX11" fmla="*/ 568663 w 2304668"/>
                  <a:gd name="connsiteY11" fmla="*/ 0 h 6781347"/>
                  <a:gd name="connsiteX12" fmla="*/ 1769200 w 2304668"/>
                  <a:gd name="connsiteY12" fmla="*/ 0 h 6781347"/>
                  <a:gd name="connsiteX13" fmla="*/ 1816713 w 2304668"/>
                  <a:gd name="connsiteY13" fmla="*/ 12568 h 6781347"/>
                  <a:gd name="connsiteX14" fmla="*/ 2098595 w 2304668"/>
                  <a:gd name="connsiteY14" fmla="*/ 381480 h 6781347"/>
                  <a:gd name="connsiteX15" fmla="*/ 2098595 w 2304668"/>
                  <a:gd name="connsiteY15" fmla="*/ 580179 h 6781347"/>
                  <a:gd name="connsiteX16" fmla="*/ 1968235 w 2304668"/>
                  <a:gd name="connsiteY16" fmla="*/ 860482 h 6781347"/>
                  <a:gd name="connsiteX17" fmla="*/ 1930167 w 2304668"/>
                  <a:gd name="connsiteY17" fmla="*/ 888455 h 6781347"/>
                  <a:gd name="connsiteX18" fmla="*/ 1930167 w 2304668"/>
                  <a:gd name="connsiteY18" fmla="*/ 1323982 h 6781347"/>
                  <a:gd name="connsiteX19" fmla="*/ 1914460 w 2304668"/>
                  <a:gd name="connsiteY19" fmla="*/ 1313155 h 6781347"/>
                  <a:gd name="connsiteX20" fmla="*/ 1168932 w 2304668"/>
                  <a:gd name="connsiteY20" fmla="*/ 1119693 h 6781347"/>
                  <a:gd name="connsiteX21" fmla="*/ 423404 w 2304668"/>
                  <a:gd name="connsiteY21" fmla="*/ 1313155 h 6781347"/>
                  <a:gd name="connsiteX22" fmla="*/ 407699 w 2304668"/>
                  <a:gd name="connsiteY22" fmla="*/ 1323981 h 6781347"/>
                  <a:gd name="connsiteX23" fmla="*/ 407699 w 2304668"/>
                  <a:gd name="connsiteY23" fmla="*/ 888455 h 6781347"/>
                  <a:gd name="connsiteX24" fmla="*/ 369631 w 2304668"/>
                  <a:gd name="connsiteY24" fmla="*/ 860482 h 6781347"/>
                  <a:gd name="connsiteX25" fmla="*/ 239270 w 2304668"/>
                  <a:gd name="connsiteY25" fmla="*/ 580179 h 6781347"/>
                  <a:gd name="connsiteX26" fmla="*/ 239270 w 2304668"/>
                  <a:gd name="connsiteY26" fmla="*/ 381480 h 6781347"/>
                  <a:gd name="connsiteX27" fmla="*/ 521151 w 2304668"/>
                  <a:gd name="connsiteY27" fmla="*/ 12568 h 6781347"/>
                  <a:gd name="connsiteX28" fmla="*/ 568663 w 2304668"/>
                  <a:gd name="connsiteY28" fmla="*/ 0 h 6781347"/>
                  <a:gd name="connsiteX0" fmla="*/ 929661 w 2065397"/>
                  <a:gd name="connsiteY0" fmla="*/ 1119694 h 6781347"/>
                  <a:gd name="connsiteX1" fmla="*/ 1675189 w 2065397"/>
                  <a:gd name="connsiteY1" fmla="*/ 1313156 h 6781347"/>
                  <a:gd name="connsiteX2" fmla="*/ 1690896 w 2065397"/>
                  <a:gd name="connsiteY2" fmla="*/ 1323983 h 6781347"/>
                  <a:gd name="connsiteX3" fmla="*/ 1848598 w 2065397"/>
                  <a:gd name="connsiteY3" fmla="*/ 2458375 h 6781347"/>
                  <a:gd name="connsiteX4" fmla="*/ 1956340 w 2065397"/>
                  <a:gd name="connsiteY4" fmla="*/ 6621415 h 6781347"/>
                  <a:gd name="connsiteX5" fmla="*/ 165476 w 2065397"/>
                  <a:gd name="connsiteY5" fmla="*/ 6589245 h 6781347"/>
                  <a:gd name="connsiteX6" fmla="*/ 212109 w 2065397"/>
                  <a:gd name="connsiteY6" fmla="*/ 4424036 h 6781347"/>
                  <a:gd name="connsiteX7" fmla="*/ 168428 w 2065397"/>
                  <a:gd name="connsiteY7" fmla="*/ 1323982 h 6781347"/>
                  <a:gd name="connsiteX8" fmla="*/ 184133 w 2065397"/>
                  <a:gd name="connsiteY8" fmla="*/ 1313156 h 6781347"/>
                  <a:gd name="connsiteX9" fmla="*/ 929661 w 2065397"/>
                  <a:gd name="connsiteY9" fmla="*/ 1119694 h 6781347"/>
                  <a:gd name="connsiteX10" fmla="*/ 329392 w 2065397"/>
                  <a:gd name="connsiteY10" fmla="*/ 0 h 6781347"/>
                  <a:gd name="connsiteX11" fmla="*/ 1529929 w 2065397"/>
                  <a:gd name="connsiteY11" fmla="*/ 0 h 6781347"/>
                  <a:gd name="connsiteX12" fmla="*/ 1577442 w 2065397"/>
                  <a:gd name="connsiteY12" fmla="*/ 12568 h 6781347"/>
                  <a:gd name="connsiteX13" fmla="*/ 1859324 w 2065397"/>
                  <a:gd name="connsiteY13" fmla="*/ 381480 h 6781347"/>
                  <a:gd name="connsiteX14" fmla="*/ 1859324 w 2065397"/>
                  <a:gd name="connsiteY14" fmla="*/ 580179 h 6781347"/>
                  <a:gd name="connsiteX15" fmla="*/ 1728964 w 2065397"/>
                  <a:gd name="connsiteY15" fmla="*/ 860482 h 6781347"/>
                  <a:gd name="connsiteX16" fmla="*/ 1690896 w 2065397"/>
                  <a:gd name="connsiteY16" fmla="*/ 888455 h 6781347"/>
                  <a:gd name="connsiteX17" fmla="*/ 1690896 w 2065397"/>
                  <a:gd name="connsiteY17" fmla="*/ 1323982 h 6781347"/>
                  <a:gd name="connsiteX18" fmla="*/ 1675189 w 2065397"/>
                  <a:gd name="connsiteY18" fmla="*/ 1313155 h 6781347"/>
                  <a:gd name="connsiteX19" fmla="*/ 929661 w 2065397"/>
                  <a:gd name="connsiteY19" fmla="*/ 1119693 h 6781347"/>
                  <a:gd name="connsiteX20" fmla="*/ 184133 w 2065397"/>
                  <a:gd name="connsiteY20" fmla="*/ 1313155 h 6781347"/>
                  <a:gd name="connsiteX21" fmla="*/ 168428 w 2065397"/>
                  <a:gd name="connsiteY21" fmla="*/ 1323981 h 6781347"/>
                  <a:gd name="connsiteX22" fmla="*/ 168428 w 2065397"/>
                  <a:gd name="connsiteY22" fmla="*/ 888455 h 6781347"/>
                  <a:gd name="connsiteX23" fmla="*/ 130360 w 2065397"/>
                  <a:gd name="connsiteY23" fmla="*/ 860482 h 6781347"/>
                  <a:gd name="connsiteX24" fmla="*/ -1 w 2065397"/>
                  <a:gd name="connsiteY24" fmla="*/ 580179 h 6781347"/>
                  <a:gd name="connsiteX25" fmla="*/ -1 w 2065397"/>
                  <a:gd name="connsiteY25" fmla="*/ 381480 h 6781347"/>
                  <a:gd name="connsiteX26" fmla="*/ 281880 w 2065397"/>
                  <a:gd name="connsiteY26" fmla="*/ 12568 h 6781347"/>
                  <a:gd name="connsiteX27" fmla="*/ 329392 w 2065397"/>
                  <a:gd name="connsiteY27" fmla="*/ 0 h 6781347"/>
                  <a:gd name="connsiteX0" fmla="*/ 1055279 w 2191015"/>
                  <a:gd name="connsiteY0" fmla="*/ 1119694 h 6781347"/>
                  <a:gd name="connsiteX1" fmla="*/ 1800807 w 2191015"/>
                  <a:gd name="connsiteY1" fmla="*/ 1313156 h 6781347"/>
                  <a:gd name="connsiteX2" fmla="*/ 1816514 w 2191015"/>
                  <a:gd name="connsiteY2" fmla="*/ 1323983 h 6781347"/>
                  <a:gd name="connsiteX3" fmla="*/ 1974216 w 2191015"/>
                  <a:gd name="connsiteY3" fmla="*/ 2458375 h 6781347"/>
                  <a:gd name="connsiteX4" fmla="*/ 2081958 w 2191015"/>
                  <a:gd name="connsiteY4" fmla="*/ 6621415 h 6781347"/>
                  <a:gd name="connsiteX5" fmla="*/ 291094 w 2191015"/>
                  <a:gd name="connsiteY5" fmla="*/ 6589245 h 6781347"/>
                  <a:gd name="connsiteX6" fmla="*/ 36534 w 2191015"/>
                  <a:gd name="connsiteY6" fmla="*/ 4479495 h 6781347"/>
                  <a:gd name="connsiteX7" fmla="*/ 294046 w 2191015"/>
                  <a:gd name="connsiteY7" fmla="*/ 1323982 h 6781347"/>
                  <a:gd name="connsiteX8" fmla="*/ 309751 w 2191015"/>
                  <a:gd name="connsiteY8" fmla="*/ 1313156 h 6781347"/>
                  <a:gd name="connsiteX9" fmla="*/ 1055279 w 2191015"/>
                  <a:gd name="connsiteY9" fmla="*/ 1119694 h 6781347"/>
                  <a:gd name="connsiteX10" fmla="*/ 455010 w 2191015"/>
                  <a:gd name="connsiteY10" fmla="*/ 0 h 6781347"/>
                  <a:gd name="connsiteX11" fmla="*/ 1655547 w 2191015"/>
                  <a:gd name="connsiteY11" fmla="*/ 0 h 6781347"/>
                  <a:gd name="connsiteX12" fmla="*/ 1703060 w 2191015"/>
                  <a:gd name="connsiteY12" fmla="*/ 12568 h 6781347"/>
                  <a:gd name="connsiteX13" fmla="*/ 1984942 w 2191015"/>
                  <a:gd name="connsiteY13" fmla="*/ 381480 h 6781347"/>
                  <a:gd name="connsiteX14" fmla="*/ 1984942 w 2191015"/>
                  <a:gd name="connsiteY14" fmla="*/ 580179 h 6781347"/>
                  <a:gd name="connsiteX15" fmla="*/ 1854582 w 2191015"/>
                  <a:gd name="connsiteY15" fmla="*/ 860482 h 6781347"/>
                  <a:gd name="connsiteX16" fmla="*/ 1816514 w 2191015"/>
                  <a:gd name="connsiteY16" fmla="*/ 888455 h 6781347"/>
                  <a:gd name="connsiteX17" fmla="*/ 1816514 w 2191015"/>
                  <a:gd name="connsiteY17" fmla="*/ 1323982 h 6781347"/>
                  <a:gd name="connsiteX18" fmla="*/ 1800807 w 2191015"/>
                  <a:gd name="connsiteY18" fmla="*/ 1313155 h 6781347"/>
                  <a:gd name="connsiteX19" fmla="*/ 1055279 w 2191015"/>
                  <a:gd name="connsiteY19" fmla="*/ 1119693 h 6781347"/>
                  <a:gd name="connsiteX20" fmla="*/ 309751 w 2191015"/>
                  <a:gd name="connsiteY20" fmla="*/ 1313155 h 6781347"/>
                  <a:gd name="connsiteX21" fmla="*/ 294046 w 2191015"/>
                  <a:gd name="connsiteY21" fmla="*/ 1323981 h 6781347"/>
                  <a:gd name="connsiteX22" fmla="*/ 294046 w 2191015"/>
                  <a:gd name="connsiteY22" fmla="*/ 888455 h 6781347"/>
                  <a:gd name="connsiteX23" fmla="*/ 255978 w 2191015"/>
                  <a:gd name="connsiteY23" fmla="*/ 860482 h 6781347"/>
                  <a:gd name="connsiteX24" fmla="*/ 125617 w 2191015"/>
                  <a:gd name="connsiteY24" fmla="*/ 580179 h 6781347"/>
                  <a:gd name="connsiteX25" fmla="*/ 125617 w 2191015"/>
                  <a:gd name="connsiteY25" fmla="*/ 381480 h 6781347"/>
                  <a:gd name="connsiteX26" fmla="*/ 407498 w 2191015"/>
                  <a:gd name="connsiteY26" fmla="*/ 12568 h 6781347"/>
                  <a:gd name="connsiteX27" fmla="*/ 455010 w 2191015"/>
                  <a:gd name="connsiteY27" fmla="*/ 0 h 678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191015" h="6781347">
                    <a:moveTo>
                      <a:pt x="1055279" y="1119694"/>
                    </a:moveTo>
                    <a:cubicBezTo>
                      <a:pt x="1346426" y="1119694"/>
                      <a:pt x="1610010" y="1193625"/>
                      <a:pt x="1800807" y="1313156"/>
                    </a:cubicBezTo>
                    <a:lnTo>
                      <a:pt x="1816514" y="1323983"/>
                    </a:lnTo>
                    <a:cubicBezTo>
                      <a:pt x="1846771" y="1702114"/>
                      <a:pt x="1943959" y="2080244"/>
                      <a:pt x="1974216" y="2458375"/>
                    </a:cubicBezTo>
                    <a:cubicBezTo>
                      <a:pt x="2018457" y="3341280"/>
                      <a:pt x="2362478" y="5932937"/>
                      <a:pt x="2081958" y="6621415"/>
                    </a:cubicBezTo>
                    <a:cubicBezTo>
                      <a:pt x="1918569" y="6792286"/>
                      <a:pt x="610919" y="6885772"/>
                      <a:pt x="291094" y="6589245"/>
                    </a:cubicBezTo>
                    <a:cubicBezTo>
                      <a:pt x="-28731" y="6292718"/>
                      <a:pt x="-33781" y="5122445"/>
                      <a:pt x="36534" y="4479495"/>
                    </a:cubicBezTo>
                    <a:cubicBezTo>
                      <a:pt x="37026" y="3601951"/>
                      <a:pt x="298709" y="1842462"/>
                      <a:pt x="294046" y="1323982"/>
                    </a:cubicBezTo>
                    <a:lnTo>
                      <a:pt x="309751" y="1313156"/>
                    </a:lnTo>
                    <a:cubicBezTo>
                      <a:pt x="500548" y="1193625"/>
                      <a:pt x="764132" y="1119694"/>
                      <a:pt x="1055279" y="1119694"/>
                    </a:cubicBezTo>
                    <a:close/>
                    <a:moveTo>
                      <a:pt x="455010" y="0"/>
                    </a:moveTo>
                    <a:lnTo>
                      <a:pt x="1655547" y="0"/>
                    </a:lnTo>
                    <a:lnTo>
                      <a:pt x="1703060" y="12568"/>
                    </a:lnTo>
                    <a:cubicBezTo>
                      <a:pt x="1868134" y="70542"/>
                      <a:pt x="1984942" y="213862"/>
                      <a:pt x="1984942" y="381480"/>
                    </a:cubicBezTo>
                    <a:lnTo>
                      <a:pt x="1984942" y="580179"/>
                    </a:lnTo>
                    <a:cubicBezTo>
                      <a:pt x="1984942" y="689644"/>
                      <a:pt x="1935126" y="788746"/>
                      <a:pt x="1854582" y="860482"/>
                    </a:cubicBezTo>
                    <a:lnTo>
                      <a:pt x="1816514" y="888455"/>
                    </a:lnTo>
                    <a:lnTo>
                      <a:pt x="1816514" y="1323982"/>
                    </a:lnTo>
                    <a:lnTo>
                      <a:pt x="1800807" y="1313155"/>
                    </a:lnTo>
                    <a:cubicBezTo>
                      <a:pt x="1610010" y="1193624"/>
                      <a:pt x="1346426" y="1119693"/>
                      <a:pt x="1055279" y="1119693"/>
                    </a:cubicBezTo>
                    <a:cubicBezTo>
                      <a:pt x="764132" y="1119693"/>
                      <a:pt x="500548" y="1193624"/>
                      <a:pt x="309751" y="1313155"/>
                    </a:cubicBezTo>
                    <a:lnTo>
                      <a:pt x="294046" y="1323981"/>
                    </a:lnTo>
                    <a:lnTo>
                      <a:pt x="294046" y="888455"/>
                    </a:lnTo>
                    <a:lnTo>
                      <a:pt x="255978" y="860482"/>
                    </a:lnTo>
                    <a:cubicBezTo>
                      <a:pt x="175435" y="788746"/>
                      <a:pt x="125617" y="689644"/>
                      <a:pt x="125617" y="580179"/>
                    </a:cubicBezTo>
                    <a:lnTo>
                      <a:pt x="125617" y="381480"/>
                    </a:lnTo>
                    <a:cubicBezTo>
                      <a:pt x="125617" y="213862"/>
                      <a:pt x="242424" y="70542"/>
                      <a:pt x="407498" y="12568"/>
                    </a:cubicBezTo>
                    <a:lnTo>
                      <a:pt x="455010" y="0"/>
                    </a:lnTo>
                    <a:close/>
                  </a:path>
                </a:pathLst>
              </a:custGeom>
              <a:solidFill>
                <a:srgbClr val="E0F2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17" name="Szabadkézi sokszög 216"/>
              <p:cNvSpPr/>
              <p:nvPr/>
            </p:nvSpPr>
            <p:spPr>
              <a:xfrm>
                <a:off x="4629096" y="999665"/>
                <a:ext cx="15594" cy="4870"/>
              </a:xfrm>
              <a:custGeom>
                <a:avLst/>
                <a:gdLst>
                  <a:gd name="connsiteX0" fmla="*/ 66242 w 66242"/>
                  <a:gd name="connsiteY0" fmla="*/ 0 h 19349"/>
                  <a:gd name="connsiteX1" fmla="*/ 23671 w 66242"/>
                  <a:gd name="connsiteY1" fmla="*/ 9810 h 19349"/>
                  <a:gd name="connsiteX2" fmla="*/ 0 w 66242"/>
                  <a:gd name="connsiteY2" fmla="*/ 19349 h 19349"/>
                  <a:gd name="connsiteX3" fmla="*/ 66242 w 66242"/>
                  <a:gd name="connsiteY3" fmla="*/ 0 h 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42" h="19349">
                    <a:moveTo>
                      <a:pt x="66242" y="0"/>
                    </a:moveTo>
                    <a:lnTo>
                      <a:pt x="23671" y="9810"/>
                    </a:lnTo>
                    <a:lnTo>
                      <a:pt x="0" y="19349"/>
                    </a:lnTo>
                    <a:lnTo>
                      <a:pt x="66242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18" name="Szabadkézi sokszög 217"/>
              <p:cNvSpPr/>
              <p:nvPr/>
            </p:nvSpPr>
            <p:spPr>
              <a:xfrm>
                <a:off x="4621811" y="1004535"/>
                <a:ext cx="7284" cy="3138"/>
              </a:xfrm>
              <a:custGeom>
                <a:avLst/>
                <a:gdLst>
                  <a:gd name="connsiteX0" fmla="*/ 30943 w 30943"/>
                  <a:gd name="connsiteY0" fmla="*/ 0 h 12469"/>
                  <a:gd name="connsiteX1" fmla="*/ 14568 w 30943"/>
                  <a:gd name="connsiteY1" fmla="*/ 4783 h 12469"/>
                  <a:gd name="connsiteX2" fmla="*/ 0 w 30943"/>
                  <a:gd name="connsiteY2" fmla="*/ 12469 h 12469"/>
                  <a:gd name="connsiteX3" fmla="*/ 30943 w 30943"/>
                  <a:gd name="connsiteY3" fmla="*/ 0 h 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43" h="12469">
                    <a:moveTo>
                      <a:pt x="30943" y="0"/>
                    </a:moveTo>
                    <a:lnTo>
                      <a:pt x="14568" y="4783"/>
                    </a:lnTo>
                    <a:lnTo>
                      <a:pt x="0" y="12469"/>
                    </a:lnTo>
                    <a:lnTo>
                      <a:pt x="309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19" name="Szabadkézi sokszög 218"/>
              <p:cNvSpPr/>
              <p:nvPr/>
            </p:nvSpPr>
            <p:spPr>
              <a:xfrm>
                <a:off x="4608336" y="1007672"/>
                <a:ext cx="13476" cy="7600"/>
              </a:xfrm>
              <a:custGeom>
                <a:avLst/>
                <a:gdLst>
                  <a:gd name="connsiteX0" fmla="*/ 57243 w 57243"/>
                  <a:gd name="connsiteY0" fmla="*/ 0 h 30201"/>
                  <a:gd name="connsiteX1" fmla="*/ 34038 w 57243"/>
                  <a:gd name="connsiteY1" fmla="*/ 9351 h 30201"/>
                  <a:gd name="connsiteX2" fmla="*/ 0 w 57243"/>
                  <a:gd name="connsiteY2" fmla="*/ 30201 h 30201"/>
                  <a:gd name="connsiteX3" fmla="*/ 57243 w 57243"/>
                  <a:gd name="connsiteY3" fmla="*/ 0 h 3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43" h="30201">
                    <a:moveTo>
                      <a:pt x="57243" y="0"/>
                    </a:moveTo>
                    <a:lnTo>
                      <a:pt x="34038" y="9351"/>
                    </a:lnTo>
                    <a:lnTo>
                      <a:pt x="0" y="30201"/>
                    </a:lnTo>
                    <a:lnTo>
                      <a:pt x="572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20" name="Szabadkézi sokszög 219"/>
              <p:cNvSpPr/>
              <p:nvPr/>
            </p:nvSpPr>
            <p:spPr>
              <a:xfrm>
                <a:off x="4602675" y="1015272"/>
                <a:ext cx="5661" cy="3708"/>
              </a:xfrm>
              <a:custGeom>
                <a:avLst/>
                <a:gdLst>
                  <a:gd name="connsiteX0" fmla="*/ 24050 w 24050"/>
                  <a:gd name="connsiteY0" fmla="*/ 0 h 14732"/>
                  <a:gd name="connsiteX1" fmla="*/ 6197 w 24050"/>
                  <a:gd name="connsiteY1" fmla="*/ 9419 h 14732"/>
                  <a:gd name="connsiteX2" fmla="*/ 0 w 24050"/>
                  <a:gd name="connsiteY2" fmla="*/ 14732 h 14732"/>
                  <a:gd name="connsiteX3" fmla="*/ 24050 w 24050"/>
                  <a:gd name="connsiteY3" fmla="*/ 0 h 1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50" h="14732">
                    <a:moveTo>
                      <a:pt x="24050" y="0"/>
                    </a:moveTo>
                    <a:lnTo>
                      <a:pt x="6197" y="9419"/>
                    </a:lnTo>
                    <a:lnTo>
                      <a:pt x="0" y="14732"/>
                    </a:lnTo>
                    <a:lnTo>
                      <a:pt x="24050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21" name="Szabadkézi sokszög 220"/>
              <p:cNvSpPr/>
              <p:nvPr/>
            </p:nvSpPr>
            <p:spPr>
              <a:xfrm>
                <a:off x="4587219" y="1018980"/>
                <a:ext cx="15456" cy="14165"/>
              </a:xfrm>
              <a:custGeom>
                <a:avLst/>
                <a:gdLst>
                  <a:gd name="connsiteX0" fmla="*/ 65655 w 65655"/>
                  <a:gd name="connsiteY0" fmla="*/ 0 h 56286"/>
                  <a:gd name="connsiteX1" fmla="*/ 55941 w 65655"/>
                  <a:gd name="connsiteY1" fmla="*/ 5950 h 56286"/>
                  <a:gd name="connsiteX2" fmla="*/ 0 w 65655"/>
                  <a:gd name="connsiteY2" fmla="*/ 56286 h 56286"/>
                  <a:gd name="connsiteX3" fmla="*/ 65655 w 65655"/>
                  <a:gd name="connsiteY3" fmla="*/ 0 h 5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55" h="56286">
                    <a:moveTo>
                      <a:pt x="65655" y="0"/>
                    </a:moveTo>
                    <a:lnTo>
                      <a:pt x="55941" y="5950"/>
                    </a:lnTo>
                    <a:lnTo>
                      <a:pt x="0" y="56286"/>
                    </a:lnTo>
                    <a:lnTo>
                      <a:pt x="65655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22" name="Ellipszis 221"/>
              <p:cNvSpPr/>
              <p:nvPr/>
            </p:nvSpPr>
            <p:spPr>
              <a:xfrm flipH="1">
                <a:off x="4576679" y="1007424"/>
                <a:ext cx="118920" cy="120085"/>
              </a:xfrm>
              <a:prstGeom prst="ellipse">
                <a:avLst/>
              </a:prstGeom>
              <a:solidFill>
                <a:srgbClr val="FFC55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23" name="Szabadkézi sokszög 222"/>
              <p:cNvSpPr/>
              <p:nvPr/>
            </p:nvSpPr>
            <p:spPr>
              <a:xfrm rot="20467587">
                <a:off x="3996288" y="739197"/>
                <a:ext cx="227700" cy="56726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24" name="Szabadkézi sokszög 223"/>
              <p:cNvSpPr/>
              <p:nvPr/>
            </p:nvSpPr>
            <p:spPr>
              <a:xfrm flipH="1">
                <a:off x="4251029" y="1206123"/>
                <a:ext cx="99568" cy="151564"/>
              </a:xfrm>
              <a:custGeom>
                <a:avLst/>
                <a:gdLst>
                  <a:gd name="connsiteX0" fmla="*/ 404692 w 404692"/>
                  <a:gd name="connsiteY0" fmla="*/ 0 h 539998"/>
                  <a:gd name="connsiteX1" fmla="*/ 404692 w 404692"/>
                  <a:gd name="connsiteY1" fmla="*/ 493302 h 539998"/>
                  <a:gd name="connsiteX2" fmla="*/ 392629 w 404692"/>
                  <a:gd name="connsiteY2" fmla="*/ 496693 h 539998"/>
                  <a:gd name="connsiteX3" fmla="*/ 199030 w 404692"/>
                  <a:gd name="connsiteY3" fmla="*/ 528995 h 539998"/>
                  <a:gd name="connsiteX4" fmla="*/ 328 w 404692"/>
                  <a:gd name="connsiteY4" fmla="*/ 539963 h 539998"/>
                  <a:gd name="connsiteX5" fmla="*/ 328 w 404692"/>
                  <a:gd name="connsiteY5" fmla="*/ 539998 h 539998"/>
                  <a:gd name="connsiteX6" fmla="*/ 8 w 404692"/>
                  <a:gd name="connsiteY6" fmla="*/ 539981 h 539998"/>
                  <a:gd name="connsiteX7" fmla="*/ 0 w 404692"/>
                  <a:gd name="connsiteY7" fmla="*/ 539982 h 539998"/>
                  <a:gd name="connsiteX8" fmla="*/ 0 w 404692"/>
                  <a:gd name="connsiteY8" fmla="*/ 39821 h 539998"/>
                  <a:gd name="connsiteX9" fmla="*/ 10 w 404692"/>
                  <a:gd name="connsiteY9" fmla="*/ 39821 h 539998"/>
                  <a:gd name="connsiteX10" fmla="*/ 179457 w 404692"/>
                  <a:gd name="connsiteY10" fmla="*/ 32091 h 539998"/>
                  <a:gd name="connsiteX11" fmla="*/ 373645 w 404692"/>
                  <a:gd name="connsiteY11" fmla="*/ 6810 h 539998"/>
                  <a:gd name="connsiteX12" fmla="*/ 404692 w 404692"/>
                  <a:gd name="connsiteY12" fmla="*/ 0 h 53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4692" h="539998">
                    <a:moveTo>
                      <a:pt x="404692" y="0"/>
                    </a:moveTo>
                    <a:lnTo>
                      <a:pt x="404692" y="493302"/>
                    </a:lnTo>
                    <a:lnTo>
                      <a:pt x="392629" y="496693"/>
                    </a:lnTo>
                    <a:cubicBezTo>
                      <a:pt x="329165" y="510891"/>
                      <a:pt x="264577" y="521717"/>
                      <a:pt x="199030" y="528995"/>
                    </a:cubicBezTo>
                    <a:lnTo>
                      <a:pt x="328" y="539963"/>
                    </a:lnTo>
                    <a:lnTo>
                      <a:pt x="328" y="539998"/>
                    </a:lnTo>
                    <a:lnTo>
                      <a:pt x="8" y="539981"/>
                    </a:lnTo>
                    <a:lnTo>
                      <a:pt x="0" y="539982"/>
                    </a:lnTo>
                    <a:lnTo>
                      <a:pt x="0" y="39821"/>
                    </a:lnTo>
                    <a:lnTo>
                      <a:pt x="10" y="39821"/>
                    </a:lnTo>
                    <a:lnTo>
                      <a:pt x="179457" y="32091"/>
                    </a:lnTo>
                    <a:cubicBezTo>
                      <a:pt x="245204" y="26395"/>
                      <a:pt x="309988" y="17922"/>
                      <a:pt x="373645" y="6810"/>
                    </a:cubicBezTo>
                    <a:lnTo>
                      <a:pt x="404692" y="0"/>
                    </a:lnTo>
                    <a:close/>
                  </a:path>
                </a:pathLst>
              </a:custGeom>
              <a:solidFill>
                <a:srgbClr val="FFC04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25" name="Szabadkézi sokszög 224"/>
              <p:cNvSpPr/>
              <p:nvPr/>
            </p:nvSpPr>
            <p:spPr>
              <a:xfrm flipH="1">
                <a:off x="4334944" y="1215614"/>
                <a:ext cx="110170" cy="141856"/>
              </a:xfrm>
              <a:custGeom>
                <a:avLst/>
                <a:gdLst>
                  <a:gd name="connsiteX0" fmla="*/ 0 w 404692"/>
                  <a:gd name="connsiteY0" fmla="*/ 0 h 540000"/>
                  <a:gd name="connsiteX1" fmla="*/ 31047 w 404692"/>
                  <a:gd name="connsiteY1" fmla="*/ 6810 h 540000"/>
                  <a:gd name="connsiteX2" fmla="*/ 225235 w 404692"/>
                  <a:gd name="connsiteY2" fmla="*/ 32091 h 540000"/>
                  <a:gd name="connsiteX3" fmla="*/ 404692 w 404692"/>
                  <a:gd name="connsiteY3" fmla="*/ 39822 h 540000"/>
                  <a:gd name="connsiteX4" fmla="*/ 404692 w 404692"/>
                  <a:gd name="connsiteY4" fmla="*/ 539983 h 540000"/>
                  <a:gd name="connsiteX5" fmla="*/ 404364 w 404692"/>
                  <a:gd name="connsiteY5" fmla="*/ 540000 h 540000"/>
                  <a:gd name="connsiteX6" fmla="*/ 404364 w 404692"/>
                  <a:gd name="connsiteY6" fmla="*/ 539963 h 540000"/>
                  <a:gd name="connsiteX7" fmla="*/ 205662 w 404692"/>
                  <a:gd name="connsiteY7" fmla="*/ 528995 h 540000"/>
                  <a:gd name="connsiteX8" fmla="*/ 12063 w 404692"/>
                  <a:gd name="connsiteY8" fmla="*/ 496693 h 540000"/>
                  <a:gd name="connsiteX9" fmla="*/ 0 w 404692"/>
                  <a:gd name="connsiteY9" fmla="*/ 493303 h 540000"/>
                  <a:gd name="connsiteX10" fmla="*/ 0 w 404692"/>
                  <a:gd name="connsiteY10" fmla="*/ 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692" h="540000">
                    <a:moveTo>
                      <a:pt x="0" y="0"/>
                    </a:moveTo>
                    <a:lnTo>
                      <a:pt x="31047" y="6810"/>
                    </a:lnTo>
                    <a:cubicBezTo>
                      <a:pt x="94704" y="17922"/>
                      <a:pt x="159488" y="26395"/>
                      <a:pt x="225235" y="32091"/>
                    </a:cubicBezTo>
                    <a:lnTo>
                      <a:pt x="404692" y="39822"/>
                    </a:lnTo>
                    <a:lnTo>
                      <a:pt x="404692" y="539983"/>
                    </a:lnTo>
                    <a:lnTo>
                      <a:pt x="404364" y="540000"/>
                    </a:lnTo>
                    <a:lnTo>
                      <a:pt x="404364" y="539963"/>
                    </a:lnTo>
                    <a:lnTo>
                      <a:pt x="205662" y="528995"/>
                    </a:lnTo>
                    <a:cubicBezTo>
                      <a:pt x="140115" y="521717"/>
                      <a:pt x="75528" y="510891"/>
                      <a:pt x="12063" y="496693"/>
                    </a:cubicBezTo>
                    <a:lnTo>
                      <a:pt x="0" y="4933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5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26" name="Ellipszis 225"/>
              <p:cNvSpPr/>
              <p:nvPr/>
            </p:nvSpPr>
            <p:spPr>
              <a:xfrm flipH="1">
                <a:off x="4227569" y="1000910"/>
                <a:ext cx="8474" cy="9060"/>
              </a:xfrm>
              <a:prstGeom prst="ellipse">
                <a:avLst/>
              </a:prstGeom>
              <a:solidFill>
                <a:srgbClr val="F27D2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27" name="Szabadkézi sokszög 226"/>
              <p:cNvSpPr/>
              <p:nvPr/>
            </p:nvSpPr>
            <p:spPr>
              <a:xfrm rot="844525" flipH="1">
                <a:off x="4505456" y="736720"/>
                <a:ext cx="227700" cy="49674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28" name="Szabadkézi sokszög 227"/>
              <p:cNvSpPr/>
              <p:nvPr/>
            </p:nvSpPr>
            <p:spPr>
              <a:xfrm flipH="1">
                <a:off x="3849140" y="169406"/>
                <a:ext cx="957205" cy="273765"/>
              </a:xfrm>
              <a:custGeom>
                <a:avLst/>
                <a:gdLst>
                  <a:gd name="connsiteX0" fmla="*/ 724716 w 1347663"/>
                  <a:gd name="connsiteY0" fmla="*/ 0 h 468634"/>
                  <a:gd name="connsiteX1" fmla="*/ 1335438 w 1347663"/>
                  <a:gd name="connsiteY1" fmla="*/ 429557 h 468634"/>
                  <a:gd name="connsiteX2" fmla="*/ 1347663 w 1347663"/>
                  <a:gd name="connsiteY2" fmla="*/ 468634 h 468634"/>
                  <a:gd name="connsiteX3" fmla="*/ 0 w 1347663"/>
                  <a:gd name="connsiteY3" fmla="*/ 468634 h 468634"/>
                  <a:gd name="connsiteX4" fmla="*/ 2213 w 1347663"/>
                  <a:gd name="connsiteY4" fmla="*/ 460496 h 468634"/>
                  <a:gd name="connsiteX5" fmla="*/ 537506 w 1347663"/>
                  <a:gd name="connsiteY5" fmla="*/ 12158 h 468634"/>
                  <a:gd name="connsiteX6" fmla="*/ 724716 w 1347663"/>
                  <a:gd name="connsiteY6" fmla="*/ 0 h 468634"/>
                  <a:gd name="connsiteX0" fmla="*/ 724716 w 1347663"/>
                  <a:gd name="connsiteY0" fmla="*/ 0 h 468634"/>
                  <a:gd name="connsiteX1" fmla="*/ 1335438 w 1347663"/>
                  <a:gd name="connsiteY1" fmla="*/ 429557 h 468634"/>
                  <a:gd name="connsiteX2" fmla="*/ 1347663 w 1347663"/>
                  <a:gd name="connsiteY2" fmla="*/ 468634 h 468634"/>
                  <a:gd name="connsiteX3" fmla="*/ 651520 w 1347663"/>
                  <a:gd name="connsiteY3" fmla="*/ 346833 h 468634"/>
                  <a:gd name="connsiteX4" fmla="*/ 0 w 1347663"/>
                  <a:gd name="connsiteY4" fmla="*/ 468634 h 468634"/>
                  <a:gd name="connsiteX5" fmla="*/ 2213 w 1347663"/>
                  <a:gd name="connsiteY5" fmla="*/ 460496 h 468634"/>
                  <a:gd name="connsiteX6" fmla="*/ 537506 w 1347663"/>
                  <a:gd name="connsiteY6" fmla="*/ 12158 h 468634"/>
                  <a:gd name="connsiteX7" fmla="*/ 724716 w 1347663"/>
                  <a:gd name="connsiteY7" fmla="*/ 0 h 468634"/>
                  <a:gd name="connsiteX0" fmla="*/ 724716 w 1347663"/>
                  <a:gd name="connsiteY0" fmla="*/ 0 h 468634"/>
                  <a:gd name="connsiteX1" fmla="*/ 1335438 w 1347663"/>
                  <a:gd name="connsiteY1" fmla="*/ 429557 h 468634"/>
                  <a:gd name="connsiteX2" fmla="*/ 1347663 w 1347663"/>
                  <a:gd name="connsiteY2" fmla="*/ 468634 h 468634"/>
                  <a:gd name="connsiteX3" fmla="*/ 651520 w 1347663"/>
                  <a:gd name="connsiteY3" fmla="*/ 346833 h 468634"/>
                  <a:gd name="connsiteX4" fmla="*/ 0 w 1347663"/>
                  <a:gd name="connsiteY4" fmla="*/ 468634 h 468634"/>
                  <a:gd name="connsiteX5" fmla="*/ 2213 w 1347663"/>
                  <a:gd name="connsiteY5" fmla="*/ 460496 h 468634"/>
                  <a:gd name="connsiteX6" fmla="*/ 537506 w 1347663"/>
                  <a:gd name="connsiteY6" fmla="*/ 12158 h 468634"/>
                  <a:gd name="connsiteX7" fmla="*/ 724716 w 1347663"/>
                  <a:gd name="connsiteY7" fmla="*/ 0 h 468634"/>
                  <a:gd name="connsiteX0" fmla="*/ 724716 w 1347663"/>
                  <a:gd name="connsiteY0" fmla="*/ 0 h 468634"/>
                  <a:gd name="connsiteX1" fmla="*/ 1335438 w 1347663"/>
                  <a:gd name="connsiteY1" fmla="*/ 429557 h 468634"/>
                  <a:gd name="connsiteX2" fmla="*/ 1347663 w 1347663"/>
                  <a:gd name="connsiteY2" fmla="*/ 468634 h 468634"/>
                  <a:gd name="connsiteX3" fmla="*/ 651520 w 1347663"/>
                  <a:gd name="connsiteY3" fmla="*/ 346833 h 468634"/>
                  <a:gd name="connsiteX4" fmla="*/ 0 w 1347663"/>
                  <a:gd name="connsiteY4" fmla="*/ 468634 h 468634"/>
                  <a:gd name="connsiteX5" fmla="*/ 2213 w 1347663"/>
                  <a:gd name="connsiteY5" fmla="*/ 460496 h 468634"/>
                  <a:gd name="connsiteX6" fmla="*/ 537506 w 1347663"/>
                  <a:gd name="connsiteY6" fmla="*/ 12158 h 468634"/>
                  <a:gd name="connsiteX7" fmla="*/ 724716 w 1347663"/>
                  <a:gd name="connsiteY7" fmla="*/ 0 h 468634"/>
                  <a:gd name="connsiteX0" fmla="*/ 724716 w 1347663"/>
                  <a:gd name="connsiteY0" fmla="*/ 0 h 468634"/>
                  <a:gd name="connsiteX1" fmla="*/ 1335438 w 1347663"/>
                  <a:gd name="connsiteY1" fmla="*/ 429557 h 468634"/>
                  <a:gd name="connsiteX2" fmla="*/ 1347663 w 1347663"/>
                  <a:gd name="connsiteY2" fmla="*/ 468634 h 468634"/>
                  <a:gd name="connsiteX3" fmla="*/ 651520 w 1347663"/>
                  <a:gd name="connsiteY3" fmla="*/ 290754 h 468634"/>
                  <a:gd name="connsiteX4" fmla="*/ 0 w 1347663"/>
                  <a:gd name="connsiteY4" fmla="*/ 468634 h 468634"/>
                  <a:gd name="connsiteX5" fmla="*/ 2213 w 1347663"/>
                  <a:gd name="connsiteY5" fmla="*/ 460496 h 468634"/>
                  <a:gd name="connsiteX6" fmla="*/ 537506 w 1347663"/>
                  <a:gd name="connsiteY6" fmla="*/ 12158 h 468634"/>
                  <a:gd name="connsiteX7" fmla="*/ 724716 w 1347663"/>
                  <a:gd name="connsiteY7" fmla="*/ 0 h 468634"/>
                  <a:gd name="connsiteX0" fmla="*/ 724716 w 1347663"/>
                  <a:gd name="connsiteY0" fmla="*/ 0 h 468634"/>
                  <a:gd name="connsiteX1" fmla="*/ 1335438 w 1347663"/>
                  <a:gd name="connsiteY1" fmla="*/ 429557 h 468634"/>
                  <a:gd name="connsiteX2" fmla="*/ 1347663 w 1347663"/>
                  <a:gd name="connsiteY2" fmla="*/ 468634 h 468634"/>
                  <a:gd name="connsiteX3" fmla="*/ 651520 w 1347663"/>
                  <a:gd name="connsiteY3" fmla="*/ 290754 h 468634"/>
                  <a:gd name="connsiteX4" fmla="*/ 0 w 1347663"/>
                  <a:gd name="connsiteY4" fmla="*/ 468634 h 468634"/>
                  <a:gd name="connsiteX5" fmla="*/ 2213 w 1347663"/>
                  <a:gd name="connsiteY5" fmla="*/ 460496 h 468634"/>
                  <a:gd name="connsiteX6" fmla="*/ 537506 w 1347663"/>
                  <a:gd name="connsiteY6" fmla="*/ 12158 h 468634"/>
                  <a:gd name="connsiteX7" fmla="*/ 724716 w 1347663"/>
                  <a:gd name="connsiteY7" fmla="*/ 0 h 468634"/>
                  <a:gd name="connsiteX0" fmla="*/ 724716 w 1347663"/>
                  <a:gd name="connsiteY0" fmla="*/ 0 h 468634"/>
                  <a:gd name="connsiteX1" fmla="*/ 1335438 w 1347663"/>
                  <a:gd name="connsiteY1" fmla="*/ 429557 h 468634"/>
                  <a:gd name="connsiteX2" fmla="*/ 1347663 w 1347663"/>
                  <a:gd name="connsiteY2" fmla="*/ 468634 h 468634"/>
                  <a:gd name="connsiteX3" fmla="*/ 651520 w 1347663"/>
                  <a:gd name="connsiteY3" fmla="*/ 290754 h 468634"/>
                  <a:gd name="connsiteX4" fmla="*/ 0 w 1347663"/>
                  <a:gd name="connsiteY4" fmla="*/ 468634 h 468634"/>
                  <a:gd name="connsiteX5" fmla="*/ 2213 w 1347663"/>
                  <a:gd name="connsiteY5" fmla="*/ 460496 h 468634"/>
                  <a:gd name="connsiteX6" fmla="*/ 537506 w 1347663"/>
                  <a:gd name="connsiteY6" fmla="*/ 12158 h 468634"/>
                  <a:gd name="connsiteX7" fmla="*/ 724716 w 1347663"/>
                  <a:gd name="connsiteY7" fmla="*/ 0 h 468634"/>
                  <a:gd name="connsiteX0" fmla="*/ 724716 w 1347663"/>
                  <a:gd name="connsiteY0" fmla="*/ 0 h 468634"/>
                  <a:gd name="connsiteX1" fmla="*/ 1335438 w 1347663"/>
                  <a:gd name="connsiteY1" fmla="*/ 429557 h 468634"/>
                  <a:gd name="connsiteX2" fmla="*/ 1347663 w 1347663"/>
                  <a:gd name="connsiteY2" fmla="*/ 468634 h 468634"/>
                  <a:gd name="connsiteX3" fmla="*/ 651520 w 1347663"/>
                  <a:gd name="connsiteY3" fmla="*/ 290754 h 468634"/>
                  <a:gd name="connsiteX4" fmla="*/ 0 w 1347663"/>
                  <a:gd name="connsiteY4" fmla="*/ 468634 h 468634"/>
                  <a:gd name="connsiteX5" fmla="*/ 2213 w 1347663"/>
                  <a:gd name="connsiteY5" fmla="*/ 460496 h 468634"/>
                  <a:gd name="connsiteX6" fmla="*/ 537506 w 1347663"/>
                  <a:gd name="connsiteY6" fmla="*/ 12158 h 468634"/>
                  <a:gd name="connsiteX7" fmla="*/ 724716 w 1347663"/>
                  <a:gd name="connsiteY7" fmla="*/ 0 h 468634"/>
                  <a:gd name="connsiteX0" fmla="*/ 724716 w 1347663"/>
                  <a:gd name="connsiteY0" fmla="*/ 0 h 468634"/>
                  <a:gd name="connsiteX1" fmla="*/ 1335438 w 1347663"/>
                  <a:gd name="connsiteY1" fmla="*/ 429557 h 468634"/>
                  <a:gd name="connsiteX2" fmla="*/ 1347663 w 1347663"/>
                  <a:gd name="connsiteY2" fmla="*/ 468634 h 468634"/>
                  <a:gd name="connsiteX3" fmla="*/ 651520 w 1347663"/>
                  <a:gd name="connsiteY3" fmla="*/ 290754 h 468634"/>
                  <a:gd name="connsiteX4" fmla="*/ 0 w 1347663"/>
                  <a:gd name="connsiteY4" fmla="*/ 468634 h 468634"/>
                  <a:gd name="connsiteX5" fmla="*/ 2213 w 1347663"/>
                  <a:gd name="connsiteY5" fmla="*/ 460496 h 468634"/>
                  <a:gd name="connsiteX6" fmla="*/ 537506 w 1347663"/>
                  <a:gd name="connsiteY6" fmla="*/ 12158 h 468634"/>
                  <a:gd name="connsiteX7" fmla="*/ 724716 w 1347663"/>
                  <a:gd name="connsiteY7" fmla="*/ 0 h 468634"/>
                  <a:gd name="connsiteX0" fmla="*/ 724716 w 1347663"/>
                  <a:gd name="connsiteY0" fmla="*/ 0 h 468634"/>
                  <a:gd name="connsiteX1" fmla="*/ 1335438 w 1347663"/>
                  <a:gd name="connsiteY1" fmla="*/ 429557 h 468634"/>
                  <a:gd name="connsiteX2" fmla="*/ 1347663 w 1347663"/>
                  <a:gd name="connsiteY2" fmla="*/ 468634 h 468634"/>
                  <a:gd name="connsiteX3" fmla="*/ 651520 w 1347663"/>
                  <a:gd name="connsiteY3" fmla="*/ 290754 h 468634"/>
                  <a:gd name="connsiteX4" fmla="*/ 0 w 1347663"/>
                  <a:gd name="connsiteY4" fmla="*/ 468634 h 468634"/>
                  <a:gd name="connsiteX5" fmla="*/ 2213 w 1347663"/>
                  <a:gd name="connsiteY5" fmla="*/ 460496 h 468634"/>
                  <a:gd name="connsiteX6" fmla="*/ 537506 w 1347663"/>
                  <a:gd name="connsiteY6" fmla="*/ 12158 h 468634"/>
                  <a:gd name="connsiteX7" fmla="*/ 724716 w 1347663"/>
                  <a:gd name="connsiteY7" fmla="*/ 0 h 468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7663" h="468634">
                    <a:moveTo>
                      <a:pt x="724716" y="0"/>
                    </a:moveTo>
                    <a:cubicBezTo>
                      <a:pt x="1003534" y="26264"/>
                      <a:pt x="1236421" y="196640"/>
                      <a:pt x="1335438" y="429557"/>
                    </a:cubicBezTo>
                    <a:lnTo>
                      <a:pt x="1347663" y="468634"/>
                    </a:lnTo>
                    <a:cubicBezTo>
                      <a:pt x="1111075" y="465419"/>
                      <a:pt x="820006" y="284621"/>
                      <a:pt x="651520" y="290754"/>
                    </a:cubicBezTo>
                    <a:cubicBezTo>
                      <a:pt x="413915" y="331354"/>
                      <a:pt x="217173" y="428034"/>
                      <a:pt x="0" y="468634"/>
                    </a:cubicBezTo>
                    <a:lnTo>
                      <a:pt x="2213" y="460496"/>
                    </a:lnTo>
                    <a:cubicBezTo>
                      <a:pt x="83665" y="233894"/>
                      <a:pt x="286807" y="60946"/>
                      <a:pt x="537506" y="12158"/>
                    </a:cubicBezTo>
                    <a:cubicBezTo>
                      <a:pt x="608576" y="-4896"/>
                      <a:pt x="662313" y="4053"/>
                      <a:pt x="724716" y="0"/>
                    </a:cubicBezTo>
                    <a:close/>
                  </a:path>
                </a:pathLst>
              </a:custGeom>
              <a:solidFill>
                <a:srgbClr val="F9DCB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29" name="Szabadkézi sokszög 228"/>
              <p:cNvSpPr/>
              <p:nvPr/>
            </p:nvSpPr>
            <p:spPr>
              <a:xfrm flipH="1">
                <a:off x="3781781" y="325820"/>
                <a:ext cx="1127050" cy="251205"/>
              </a:xfrm>
              <a:custGeom>
                <a:avLst/>
                <a:gdLst>
                  <a:gd name="connsiteX0" fmla="*/ 884054 w 1768108"/>
                  <a:gd name="connsiteY0" fmla="*/ 0 h 1271364"/>
                  <a:gd name="connsiteX1" fmla="*/ 1768108 w 1768108"/>
                  <a:gd name="connsiteY1" fmla="*/ 977107 h 1271364"/>
                  <a:gd name="connsiteX2" fmla="*/ 1728363 w 1768108"/>
                  <a:gd name="connsiteY2" fmla="*/ 1267669 h 1271364"/>
                  <a:gd name="connsiteX3" fmla="*/ 1727140 w 1768108"/>
                  <a:gd name="connsiteY3" fmla="*/ 1271364 h 1271364"/>
                  <a:gd name="connsiteX4" fmla="*/ 1717534 w 1768108"/>
                  <a:gd name="connsiteY4" fmla="*/ 1230074 h 1271364"/>
                  <a:gd name="connsiteX5" fmla="*/ 873225 w 1768108"/>
                  <a:gd name="connsiteY5" fmla="*/ 543529 h 1271364"/>
                  <a:gd name="connsiteX6" fmla="*/ 58644 w 1768108"/>
                  <a:gd name="connsiteY6" fmla="*/ 1140302 h 1271364"/>
                  <a:gd name="connsiteX7" fmla="*/ 30140 w 1768108"/>
                  <a:gd name="connsiteY7" fmla="*/ 1226379 h 1271364"/>
                  <a:gd name="connsiteX8" fmla="*/ 17961 w 1768108"/>
                  <a:gd name="connsiteY8" fmla="*/ 1174028 h 1271364"/>
                  <a:gd name="connsiteX9" fmla="*/ 0 w 1768108"/>
                  <a:gd name="connsiteY9" fmla="*/ 977107 h 1271364"/>
                  <a:gd name="connsiteX10" fmla="*/ 884054 w 1768108"/>
                  <a:gd name="connsiteY10" fmla="*/ 0 h 1271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68108" h="1271364">
                    <a:moveTo>
                      <a:pt x="884054" y="0"/>
                    </a:moveTo>
                    <a:cubicBezTo>
                      <a:pt x="1372304" y="0"/>
                      <a:pt x="1768108" y="437466"/>
                      <a:pt x="1768108" y="977107"/>
                    </a:cubicBezTo>
                    <a:cubicBezTo>
                      <a:pt x="1768108" y="1078290"/>
                      <a:pt x="1754193" y="1175881"/>
                      <a:pt x="1728363" y="1267669"/>
                    </a:cubicBezTo>
                    <a:lnTo>
                      <a:pt x="1727140" y="1271364"/>
                    </a:lnTo>
                    <a:lnTo>
                      <a:pt x="1717534" y="1230074"/>
                    </a:lnTo>
                    <a:cubicBezTo>
                      <a:pt x="1605603" y="832325"/>
                      <a:pt x="1269928" y="543529"/>
                      <a:pt x="873225" y="543529"/>
                    </a:cubicBezTo>
                    <a:cubicBezTo>
                      <a:pt x="507038" y="543529"/>
                      <a:pt x="192851" y="789604"/>
                      <a:pt x="58644" y="1140302"/>
                    </a:cubicBezTo>
                    <a:lnTo>
                      <a:pt x="30140" y="1226379"/>
                    </a:lnTo>
                    <a:lnTo>
                      <a:pt x="17961" y="1174028"/>
                    </a:lnTo>
                    <a:cubicBezTo>
                      <a:pt x="6185" y="1110421"/>
                      <a:pt x="0" y="1044562"/>
                      <a:pt x="0" y="977107"/>
                    </a:cubicBezTo>
                    <a:cubicBezTo>
                      <a:pt x="0" y="437466"/>
                      <a:pt x="395804" y="0"/>
                      <a:pt x="884054" y="0"/>
                    </a:cubicBezTo>
                    <a:close/>
                  </a:path>
                </a:pathLst>
              </a:custGeom>
              <a:solidFill>
                <a:srgbClr val="FDF5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30" name="Ellipszis 229"/>
              <p:cNvSpPr/>
              <p:nvPr/>
            </p:nvSpPr>
            <p:spPr>
              <a:xfrm flipH="1">
                <a:off x="4008128" y="1001622"/>
                <a:ext cx="118920" cy="120085"/>
              </a:xfrm>
              <a:prstGeom prst="ellipse">
                <a:avLst/>
              </a:prstGeom>
              <a:solidFill>
                <a:srgbClr val="FFB63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31" name="Ellipszis 111"/>
              <p:cNvSpPr/>
              <p:nvPr/>
            </p:nvSpPr>
            <p:spPr>
              <a:xfrm rot="14840237" flipV="1">
                <a:off x="3932977" y="407190"/>
                <a:ext cx="54940" cy="382981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32" name="Ellipszis 111"/>
              <p:cNvSpPr/>
              <p:nvPr/>
            </p:nvSpPr>
            <p:spPr>
              <a:xfrm rot="14840237" flipV="1">
                <a:off x="3986386" y="352419"/>
                <a:ext cx="65341" cy="382981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33" name="Ellipszis 111"/>
              <p:cNvSpPr/>
              <p:nvPr/>
            </p:nvSpPr>
            <p:spPr>
              <a:xfrm rot="6759763" flipH="1" flipV="1">
                <a:off x="3977472" y="1186133"/>
                <a:ext cx="117317" cy="382981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34" name="Ellipszis 111"/>
              <p:cNvSpPr/>
              <p:nvPr/>
            </p:nvSpPr>
            <p:spPr>
              <a:xfrm rot="6759763" flipH="1" flipV="1">
                <a:off x="4542345" y="369193"/>
                <a:ext cx="54940" cy="382981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35" name="Ellipszis 111"/>
              <p:cNvSpPr/>
              <p:nvPr/>
            </p:nvSpPr>
            <p:spPr>
              <a:xfrm rot="6759763" flipH="1" flipV="1">
                <a:off x="4674573" y="387380"/>
                <a:ext cx="54940" cy="382981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36" name="Ellipszis 111"/>
              <p:cNvSpPr/>
              <p:nvPr/>
            </p:nvSpPr>
            <p:spPr>
              <a:xfrm rot="6759763" flipH="1" flipV="1">
                <a:off x="3845717" y="1060314"/>
                <a:ext cx="117317" cy="382981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37" name="Ellipszis 111"/>
              <p:cNvSpPr/>
              <p:nvPr/>
            </p:nvSpPr>
            <p:spPr>
              <a:xfrm rot="10533252" flipH="1" flipV="1">
                <a:off x="3716158" y="751666"/>
                <a:ext cx="138263" cy="492364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  <a:gd name="connsiteX0" fmla="*/ 549 w 82734"/>
                  <a:gd name="connsiteY0" fmla="*/ 789167 h 1631742"/>
                  <a:gd name="connsiteX1" fmla="*/ 45908 w 82734"/>
                  <a:gd name="connsiteY1" fmla="*/ 1 h 1631742"/>
                  <a:gd name="connsiteX2" fmla="*/ 31466 w 82734"/>
                  <a:gd name="connsiteY2" fmla="*/ 795814 h 1631742"/>
                  <a:gd name="connsiteX3" fmla="*/ 82400 w 82734"/>
                  <a:gd name="connsiteY3" fmla="*/ 1631740 h 1631742"/>
                  <a:gd name="connsiteX4" fmla="*/ 549 w 82734"/>
                  <a:gd name="connsiteY4" fmla="*/ 789167 h 163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734" h="1631742">
                    <a:moveTo>
                      <a:pt x="549" y="789167"/>
                    </a:moveTo>
                    <a:cubicBezTo>
                      <a:pt x="-5533" y="517211"/>
                      <a:pt x="40755" y="-1107"/>
                      <a:pt x="45908" y="1"/>
                    </a:cubicBezTo>
                    <a:cubicBezTo>
                      <a:pt x="51061" y="1109"/>
                      <a:pt x="31466" y="358302"/>
                      <a:pt x="31466" y="795814"/>
                    </a:cubicBezTo>
                    <a:cubicBezTo>
                      <a:pt x="31466" y="1233326"/>
                      <a:pt x="87553" y="1632848"/>
                      <a:pt x="82400" y="1631740"/>
                    </a:cubicBezTo>
                    <a:cubicBezTo>
                      <a:pt x="77247" y="1630632"/>
                      <a:pt x="6631" y="1061123"/>
                      <a:pt x="549" y="78916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38" name="Ellipszis 111"/>
              <p:cNvSpPr/>
              <p:nvPr/>
            </p:nvSpPr>
            <p:spPr>
              <a:xfrm rot="10408547" flipH="1" flipV="1">
                <a:off x="3747616" y="659776"/>
                <a:ext cx="111667" cy="402356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39" name="Ellipszis 111"/>
              <p:cNvSpPr/>
              <p:nvPr/>
            </p:nvSpPr>
            <p:spPr>
              <a:xfrm rot="6759763" flipH="1" flipV="1">
                <a:off x="4617872" y="446950"/>
                <a:ext cx="54940" cy="382981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40" name="Ellipszis 111"/>
              <p:cNvSpPr/>
              <p:nvPr/>
            </p:nvSpPr>
            <p:spPr>
              <a:xfrm rot="6759763" flipH="1" flipV="1">
                <a:off x="4689770" y="333724"/>
                <a:ext cx="54940" cy="382981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41" name="Ellipszis 111"/>
              <p:cNvSpPr/>
              <p:nvPr/>
            </p:nvSpPr>
            <p:spPr>
              <a:xfrm rot="14840237" flipV="1">
                <a:off x="4583635" y="1202747"/>
                <a:ext cx="117317" cy="382981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42" name="Ellipszis 111"/>
              <p:cNvSpPr/>
              <p:nvPr/>
            </p:nvSpPr>
            <p:spPr>
              <a:xfrm rot="14840237" flipV="1">
                <a:off x="4696315" y="1089682"/>
                <a:ext cx="117317" cy="382981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43" name="Ellipszis 111"/>
              <p:cNvSpPr/>
              <p:nvPr/>
            </p:nvSpPr>
            <p:spPr>
              <a:xfrm rot="12387675">
                <a:off x="4836276" y="829820"/>
                <a:ext cx="120728" cy="390065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44" name="Csoportba foglalás 243"/>
              <p:cNvGrpSpPr/>
              <p:nvPr/>
            </p:nvGrpSpPr>
            <p:grpSpPr>
              <a:xfrm flipH="1">
                <a:off x="4036306" y="789443"/>
                <a:ext cx="646959" cy="792464"/>
                <a:chOff x="5069109" y="3225863"/>
                <a:chExt cx="2125477" cy="2496671"/>
              </a:xfrm>
            </p:grpSpPr>
            <p:sp>
              <p:nvSpPr>
                <p:cNvPr id="257" name="Szabadkézi sokszög 256"/>
                <p:cNvSpPr/>
                <p:nvPr/>
              </p:nvSpPr>
              <p:spPr>
                <a:xfrm>
                  <a:off x="6135328" y="3607753"/>
                  <a:ext cx="190490" cy="609282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8" name="Szabadkézi sokszög 257"/>
                <p:cNvSpPr/>
                <p:nvPr/>
              </p:nvSpPr>
              <p:spPr>
                <a:xfrm flipH="1">
                  <a:off x="5997916" y="3580895"/>
                  <a:ext cx="159845" cy="636143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B45F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9" name="Ellipszis 258"/>
                <p:cNvSpPr/>
                <p:nvPr/>
              </p:nvSpPr>
              <p:spPr>
                <a:xfrm>
                  <a:off x="6579880" y="3264595"/>
                  <a:ext cx="610815" cy="514236"/>
                </a:xfrm>
                <a:prstGeom prst="ellipse">
                  <a:avLst/>
                </a:prstGeom>
                <a:solidFill>
                  <a:srgbClr val="F4914E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60" name="Csoportba foglalás 259"/>
                <p:cNvGrpSpPr/>
                <p:nvPr/>
              </p:nvGrpSpPr>
              <p:grpSpPr>
                <a:xfrm>
                  <a:off x="6565521" y="3225863"/>
                  <a:ext cx="629065" cy="493899"/>
                  <a:chOff x="4493581" y="2506367"/>
                  <a:chExt cx="813392" cy="622936"/>
                </a:xfrm>
              </p:grpSpPr>
              <p:sp>
                <p:nvSpPr>
                  <p:cNvPr id="270" name="Ellipszis 269"/>
                  <p:cNvSpPr/>
                  <p:nvPr/>
                </p:nvSpPr>
                <p:spPr>
                  <a:xfrm rot="5400000">
                    <a:off x="4617808" y="2451940"/>
                    <a:ext cx="564935" cy="789792"/>
                  </a:xfrm>
                  <a:prstGeom prst="ellipse">
                    <a:avLst/>
                  </a:prstGeom>
                  <a:solidFill>
                    <a:srgbClr val="EBF0F9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1" name="Ellipszis 270"/>
                  <p:cNvSpPr/>
                  <p:nvPr/>
                </p:nvSpPr>
                <p:spPr>
                  <a:xfrm rot="16200000">
                    <a:off x="4658753" y="2641497"/>
                    <a:ext cx="460452" cy="515160"/>
                  </a:xfrm>
                  <a:prstGeom prst="ellipse">
                    <a:avLst/>
                  </a:prstGeom>
                  <a:gradFill flip="none" rotWithShape="1">
                    <a:gsLst>
                      <a:gs pos="55000">
                        <a:schemeClr val="accent2">
                          <a:lumMod val="50000"/>
                        </a:schemeClr>
                      </a:gs>
                      <a:gs pos="31000">
                        <a:schemeClr val="accent2">
                          <a:lumMod val="75000"/>
                        </a:schemeClr>
                      </a:gs>
                      <a:gs pos="0">
                        <a:schemeClr val="tx1"/>
                      </a:gs>
                      <a:gs pos="16000">
                        <a:schemeClr val="tx1"/>
                      </a:gs>
                      <a:gs pos="88000">
                        <a:srgbClr val="00B050"/>
                      </a:gs>
                      <a:gs pos="78000">
                        <a:schemeClr val="accent2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2" name="Ellipszis 271"/>
                  <p:cNvSpPr/>
                  <p:nvPr/>
                </p:nvSpPr>
                <p:spPr>
                  <a:xfrm>
                    <a:off x="5083728" y="2844489"/>
                    <a:ext cx="98791" cy="956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3" name="Szabadkézi sokszög 272"/>
                  <p:cNvSpPr/>
                  <p:nvPr/>
                </p:nvSpPr>
                <p:spPr>
                  <a:xfrm rot="16200000">
                    <a:off x="4656116" y="2343832"/>
                    <a:ext cx="488321" cy="813392"/>
                  </a:xfrm>
                  <a:custGeom>
                    <a:avLst/>
                    <a:gdLst>
                      <a:gd name="connsiteX0" fmla="*/ 78514 w 488321"/>
                      <a:gd name="connsiteY0" fmla="*/ 0 h 813392"/>
                      <a:gd name="connsiteX1" fmla="*/ 488321 w 488321"/>
                      <a:gd name="connsiteY1" fmla="*/ 406696 h 813392"/>
                      <a:gd name="connsiteX2" fmla="*/ 78514 w 488321"/>
                      <a:gd name="connsiteY2" fmla="*/ 813392 h 813392"/>
                      <a:gd name="connsiteX3" fmla="*/ 0 w 488321"/>
                      <a:gd name="connsiteY3" fmla="*/ 805537 h 813392"/>
                      <a:gd name="connsiteX4" fmla="*/ 4085 w 488321"/>
                      <a:gd name="connsiteY4" fmla="*/ 805128 h 813392"/>
                      <a:gd name="connsiteX5" fmla="*/ 331302 w 488321"/>
                      <a:gd name="connsiteY5" fmla="*/ 406695 h 813392"/>
                      <a:gd name="connsiteX6" fmla="*/ 4085 w 488321"/>
                      <a:gd name="connsiteY6" fmla="*/ 8262 h 813392"/>
                      <a:gd name="connsiteX7" fmla="*/ 9 w 488321"/>
                      <a:gd name="connsiteY7" fmla="*/ 7855 h 813392"/>
                      <a:gd name="connsiteX8" fmla="*/ 78514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78514" y="0"/>
                        </a:moveTo>
                        <a:cubicBezTo>
                          <a:pt x="304844" y="0"/>
                          <a:pt x="488321" y="182084"/>
                          <a:pt x="488321" y="406696"/>
                        </a:cubicBezTo>
                        <a:cubicBezTo>
                          <a:pt x="488321" y="631308"/>
                          <a:pt x="304844" y="813392"/>
                          <a:pt x="78514" y="813392"/>
                        </a:cubicBezTo>
                        <a:lnTo>
                          <a:pt x="0" y="805537"/>
                        </a:lnTo>
                        <a:lnTo>
                          <a:pt x="4085" y="805128"/>
                        </a:lnTo>
                        <a:cubicBezTo>
                          <a:pt x="190827" y="767206"/>
                          <a:pt x="331302" y="603231"/>
                          <a:pt x="331302" y="406695"/>
                        </a:cubicBezTo>
                        <a:cubicBezTo>
                          <a:pt x="331302" y="210160"/>
                          <a:pt x="190827" y="46185"/>
                          <a:pt x="4085" y="8262"/>
                        </a:cubicBezTo>
                        <a:lnTo>
                          <a:pt x="9" y="7855"/>
                        </a:lnTo>
                        <a:lnTo>
                          <a:pt x="78514" y="0"/>
                        </a:lnTo>
                        <a:close/>
                      </a:path>
                    </a:pathLst>
                  </a:custGeom>
                  <a:solidFill>
                    <a:srgbClr val="F79735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4" name="Ellipszis 273"/>
                  <p:cNvSpPr/>
                  <p:nvPr/>
                </p:nvSpPr>
                <p:spPr>
                  <a:xfrm>
                    <a:off x="4977692" y="2916033"/>
                    <a:ext cx="72000" cy="7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61" name="Szabadkézi sokszög 260"/>
                <p:cNvSpPr/>
                <p:nvPr/>
              </p:nvSpPr>
              <p:spPr>
                <a:xfrm>
                  <a:off x="6150299" y="4946319"/>
                  <a:ext cx="340776" cy="770084"/>
                </a:xfrm>
                <a:custGeom>
                  <a:avLst/>
                  <a:gdLst>
                    <a:gd name="connsiteX0" fmla="*/ 296764 w 296764"/>
                    <a:gd name="connsiteY0" fmla="*/ 0 h 619579"/>
                    <a:gd name="connsiteX1" fmla="*/ 296764 w 296764"/>
                    <a:gd name="connsiteY1" fmla="*/ 566001 h 619579"/>
                    <a:gd name="connsiteX2" fmla="*/ 287918 w 296764"/>
                    <a:gd name="connsiteY2" fmla="*/ 569892 h 619579"/>
                    <a:gd name="connsiteX3" fmla="*/ 145951 w 296764"/>
                    <a:gd name="connsiteY3" fmla="*/ 606954 h 619579"/>
                    <a:gd name="connsiteX4" fmla="*/ 241 w 296764"/>
                    <a:gd name="connsiteY4" fmla="*/ 619539 h 619579"/>
                    <a:gd name="connsiteX5" fmla="*/ 241 w 296764"/>
                    <a:gd name="connsiteY5" fmla="*/ 619579 h 619579"/>
                    <a:gd name="connsiteX6" fmla="*/ 7 w 296764"/>
                    <a:gd name="connsiteY6" fmla="*/ 619559 h 619579"/>
                    <a:gd name="connsiteX7" fmla="*/ 0 w 296764"/>
                    <a:gd name="connsiteY7" fmla="*/ 619560 h 619579"/>
                    <a:gd name="connsiteX8" fmla="*/ 0 w 296764"/>
                    <a:gd name="connsiteY8" fmla="*/ 45689 h 619579"/>
                    <a:gd name="connsiteX9" fmla="*/ 8 w 296764"/>
                    <a:gd name="connsiteY9" fmla="*/ 45690 h 619579"/>
                    <a:gd name="connsiteX10" fmla="*/ 131598 w 296764"/>
                    <a:gd name="connsiteY10" fmla="*/ 36820 h 619579"/>
                    <a:gd name="connsiteX11" fmla="*/ 273997 w 296764"/>
                    <a:gd name="connsiteY11" fmla="*/ 7813 h 619579"/>
                    <a:gd name="connsiteX12" fmla="*/ 296764 w 296764"/>
                    <a:gd name="connsiteY12" fmla="*/ 0 h 619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6764" h="619579">
                      <a:moveTo>
                        <a:pt x="296764" y="0"/>
                      </a:moveTo>
                      <a:lnTo>
                        <a:pt x="296764" y="566001"/>
                      </a:lnTo>
                      <a:lnTo>
                        <a:pt x="287918" y="569892"/>
                      </a:lnTo>
                      <a:cubicBezTo>
                        <a:pt x="241380" y="586182"/>
                        <a:pt x="194017" y="598604"/>
                        <a:pt x="145951" y="606954"/>
                      </a:cubicBezTo>
                      <a:lnTo>
                        <a:pt x="241" y="619539"/>
                      </a:lnTo>
                      <a:lnTo>
                        <a:pt x="241" y="619579"/>
                      </a:lnTo>
                      <a:lnTo>
                        <a:pt x="7" y="619559"/>
                      </a:lnTo>
                      <a:lnTo>
                        <a:pt x="0" y="619560"/>
                      </a:lnTo>
                      <a:lnTo>
                        <a:pt x="0" y="45689"/>
                      </a:lnTo>
                      <a:lnTo>
                        <a:pt x="8" y="45690"/>
                      </a:lnTo>
                      <a:lnTo>
                        <a:pt x="131598" y="36820"/>
                      </a:lnTo>
                      <a:cubicBezTo>
                        <a:pt x="179811" y="30285"/>
                        <a:pt x="227317" y="20563"/>
                        <a:pt x="273997" y="7813"/>
                      </a:cubicBezTo>
                      <a:lnTo>
                        <a:pt x="296764" y="0"/>
                      </a:lnTo>
                      <a:close/>
                    </a:path>
                  </a:pathLst>
                </a:custGeom>
                <a:solidFill>
                  <a:srgbClr val="FFC55D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2" name="Szabadkézi sokszög 261"/>
                <p:cNvSpPr/>
                <p:nvPr/>
              </p:nvSpPr>
              <p:spPr>
                <a:xfrm>
                  <a:off x="5850058" y="4952448"/>
                  <a:ext cx="340774" cy="770086"/>
                </a:xfrm>
                <a:custGeom>
                  <a:avLst/>
                  <a:gdLst>
                    <a:gd name="connsiteX0" fmla="*/ 0 w 296763"/>
                    <a:gd name="connsiteY0" fmla="*/ 0 h 619581"/>
                    <a:gd name="connsiteX1" fmla="*/ 22767 w 296763"/>
                    <a:gd name="connsiteY1" fmla="*/ 7813 h 619581"/>
                    <a:gd name="connsiteX2" fmla="*/ 165167 w 296763"/>
                    <a:gd name="connsiteY2" fmla="*/ 36820 h 619581"/>
                    <a:gd name="connsiteX3" fmla="*/ 296763 w 296763"/>
                    <a:gd name="connsiteY3" fmla="*/ 45690 h 619581"/>
                    <a:gd name="connsiteX4" fmla="*/ 296763 w 296763"/>
                    <a:gd name="connsiteY4" fmla="*/ 619561 h 619581"/>
                    <a:gd name="connsiteX5" fmla="*/ 296523 w 296763"/>
                    <a:gd name="connsiteY5" fmla="*/ 619581 h 619581"/>
                    <a:gd name="connsiteX6" fmla="*/ 296523 w 296763"/>
                    <a:gd name="connsiteY6" fmla="*/ 619539 h 619581"/>
                    <a:gd name="connsiteX7" fmla="*/ 150814 w 296763"/>
                    <a:gd name="connsiteY7" fmla="*/ 606954 h 619581"/>
                    <a:gd name="connsiteX8" fmla="*/ 8846 w 296763"/>
                    <a:gd name="connsiteY8" fmla="*/ 569892 h 619581"/>
                    <a:gd name="connsiteX9" fmla="*/ 0 w 296763"/>
                    <a:gd name="connsiteY9" fmla="*/ 566001 h 619581"/>
                    <a:gd name="connsiteX10" fmla="*/ 0 w 296763"/>
                    <a:gd name="connsiteY10" fmla="*/ 0 h 619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6763" h="619581">
                      <a:moveTo>
                        <a:pt x="0" y="0"/>
                      </a:moveTo>
                      <a:lnTo>
                        <a:pt x="22767" y="7813"/>
                      </a:lnTo>
                      <a:cubicBezTo>
                        <a:pt x="69447" y="20563"/>
                        <a:pt x="116954" y="30285"/>
                        <a:pt x="165167" y="36820"/>
                      </a:cubicBezTo>
                      <a:lnTo>
                        <a:pt x="296763" y="45690"/>
                      </a:lnTo>
                      <a:lnTo>
                        <a:pt x="296763" y="619561"/>
                      </a:lnTo>
                      <a:lnTo>
                        <a:pt x="296523" y="619581"/>
                      </a:lnTo>
                      <a:lnTo>
                        <a:pt x="296523" y="619539"/>
                      </a:lnTo>
                      <a:lnTo>
                        <a:pt x="150814" y="606954"/>
                      </a:lnTo>
                      <a:cubicBezTo>
                        <a:pt x="102748" y="598604"/>
                        <a:pt x="55385" y="586182"/>
                        <a:pt x="8846" y="569892"/>
                      </a:cubicBezTo>
                      <a:lnTo>
                        <a:pt x="0" y="566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D6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3" name="Ellipszis 262"/>
                <p:cNvSpPr/>
                <p:nvPr/>
              </p:nvSpPr>
              <p:spPr>
                <a:xfrm>
                  <a:off x="5083466" y="3334219"/>
                  <a:ext cx="610815" cy="292877"/>
                </a:xfrm>
                <a:prstGeom prst="ellipse">
                  <a:avLst/>
                </a:prstGeom>
                <a:solidFill>
                  <a:srgbClr val="F4914E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64" name="Csoportba foglalás 263"/>
                <p:cNvGrpSpPr/>
                <p:nvPr/>
              </p:nvGrpSpPr>
              <p:grpSpPr>
                <a:xfrm>
                  <a:off x="5069109" y="3227401"/>
                  <a:ext cx="629065" cy="493902"/>
                  <a:chOff x="4493585" y="2506363"/>
                  <a:chExt cx="813392" cy="622940"/>
                </a:xfrm>
              </p:grpSpPr>
              <p:sp>
                <p:nvSpPr>
                  <p:cNvPr id="265" name="Ellipszis 264"/>
                  <p:cNvSpPr/>
                  <p:nvPr/>
                </p:nvSpPr>
                <p:spPr>
                  <a:xfrm rot="5400000">
                    <a:off x="4617808" y="2451940"/>
                    <a:ext cx="564935" cy="789792"/>
                  </a:xfrm>
                  <a:prstGeom prst="ellipse">
                    <a:avLst/>
                  </a:prstGeom>
                  <a:solidFill>
                    <a:srgbClr val="EBF0F9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66" name="Ellipszis 265"/>
                  <p:cNvSpPr/>
                  <p:nvPr/>
                </p:nvSpPr>
                <p:spPr>
                  <a:xfrm rot="16200000">
                    <a:off x="4658753" y="2641497"/>
                    <a:ext cx="460452" cy="515160"/>
                  </a:xfrm>
                  <a:prstGeom prst="ellipse">
                    <a:avLst/>
                  </a:prstGeom>
                  <a:gradFill flip="none" rotWithShape="1">
                    <a:gsLst>
                      <a:gs pos="55000">
                        <a:schemeClr val="accent2">
                          <a:lumMod val="50000"/>
                        </a:schemeClr>
                      </a:gs>
                      <a:gs pos="31000">
                        <a:schemeClr val="accent2">
                          <a:lumMod val="75000"/>
                        </a:schemeClr>
                      </a:gs>
                      <a:gs pos="0">
                        <a:schemeClr val="tx1"/>
                      </a:gs>
                      <a:gs pos="16000">
                        <a:schemeClr val="tx1"/>
                      </a:gs>
                      <a:gs pos="88000">
                        <a:srgbClr val="00B050"/>
                      </a:gs>
                      <a:gs pos="78000">
                        <a:schemeClr val="accent2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67" name="Ellipszis 266"/>
                  <p:cNvSpPr/>
                  <p:nvPr/>
                </p:nvSpPr>
                <p:spPr>
                  <a:xfrm>
                    <a:off x="5083728" y="2844489"/>
                    <a:ext cx="98791" cy="956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68" name="Szabadkézi sokszög 267"/>
                  <p:cNvSpPr/>
                  <p:nvPr/>
                </p:nvSpPr>
                <p:spPr>
                  <a:xfrm rot="16200000">
                    <a:off x="4732191" y="2267757"/>
                    <a:ext cx="336180" cy="813392"/>
                  </a:xfrm>
                  <a:custGeom>
                    <a:avLst/>
                    <a:gdLst>
                      <a:gd name="connsiteX0" fmla="*/ 78514 w 488321"/>
                      <a:gd name="connsiteY0" fmla="*/ 0 h 813392"/>
                      <a:gd name="connsiteX1" fmla="*/ 488321 w 488321"/>
                      <a:gd name="connsiteY1" fmla="*/ 406696 h 813392"/>
                      <a:gd name="connsiteX2" fmla="*/ 78514 w 488321"/>
                      <a:gd name="connsiteY2" fmla="*/ 813392 h 813392"/>
                      <a:gd name="connsiteX3" fmla="*/ 0 w 488321"/>
                      <a:gd name="connsiteY3" fmla="*/ 805537 h 813392"/>
                      <a:gd name="connsiteX4" fmla="*/ 4085 w 488321"/>
                      <a:gd name="connsiteY4" fmla="*/ 805128 h 813392"/>
                      <a:gd name="connsiteX5" fmla="*/ 331302 w 488321"/>
                      <a:gd name="connsiteY5" fmla="*/ 406695 h 813392"/>
                      <a:gd name="connsiteX6" fmla="*/ 4085 w 488321"/>
                      <a:gd name="connsiteY6" fmla="*/ 8262 h 813392"/>
                      <a:gd name="connsiteX7" fmla="*/ 9 w 488321"/>
                      <a:gd name="connsiteY7" fmla="*/ 7855 h 813392"/>
                      <a:gd name="connsiteX8" fmla="*/ 78514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78514" y="0"/>
                        </a:moveTo>
                        <a:cubicBezTo>
                          <a:pt x="304844" y="0"/>
                          <a:pt x="488321" y="182084"/>
                          <a:pt x="488321" y="406696"/>
                        </a:cubicBezTo>
                        <a:cubicBezTo>
                          <a:pt x="488321" y="631308"/>
                          <a:pt x="304844" y="813392"/>
                          <a:pt x="78514" y="813392"/>
                        </a:cubicBezTo>
                        <a:lnTo>
                          <a:pt x="0" y="805537"/>
                        </a:lnTo>
                        <a:lnTo>
                          <a:pt x="4085" y="805128"/>
                        </a:lnTo>
                        <a:cubicBezTo>
                          <a:pt x="190827" y="767206"/>
                          <a:pt x="331302" y="603231"/>
                          <a:pt x="331302" y="406695"/>
                        </a:cubicBezTo>
                        <a:cubicBezTo>
                          <a:pt x="331302" y="210160"/>
                          <a:pt x="190827" y="46185"/>
                          <a:pt x="4085" y="8262"/>
                        </a:cubicBezTo>
                        <a:lnTo>
                          <a:pt x="9" y="7855"/>
                        </a:lnTo>
                        <a:lnTo>
                          <a:pt x="78514" y="0"/>
                        </a:lnTo>
                        <a:close/>
                      </a:path>
                    </a:pathLst>
                  </a:custGeom>
                  <a:solidFill>
                    <a:srgbClr val="F79735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69" name="Ellipszis 268"/>
                  <p:cNvSpPr/>
                  <p:nvPr/>
                </p:nvSpPr>
                <p:spPr>
                  <a:xfrm>
                    <a:off x="4977692" y="2916033"/>
                    <a:ext cx="72000" cy="7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245" name="Szabadkézi sokszög 244"/>
              <p:cNvSpPr/>
              <p:nvPr/>
            </p:nvSpPr>
            <p:spPr>
              <a:xfrm>
                <a:off x="4227846" y="1196535"/>
                <a:ext cx="231112" cy="80412"/>
              </a:xfrm>
              <a:custGeom>
                <a:avLst/>
                <a:gdLst>
                  <a:gd name="connsiteX0" fmla="*/ 1337556 w 2158716"/>
                  <a:gd name="connsiteY0" fmla="*/ 66 h 445380"/>
                  <a:gd name="connsiteX1" fmla="*/ 1099008 w 2158716"/>
                  <a:gd name="connsiteY1" fmla="*/ 168990 h 445380"/>
                  <a:gd name="connsiteX2" fmla="*/ 1079358 w 2158716"/>
                  <a:gd name="connsiteY2" fmla="*/ 263991 h 445380"/>
                  <a:gd name="connsiteX3" fmla="*/ 1059709 w 2158716"/>
                  <a:gd name="connsiteY3" fmla="*/ 168990 h 445380"/>
                  <a:gd name="connsiteX4" fmla="*/ 821160 w 2158716"/>
                  <a:gd name="connsiteY4" fmla="*/ 66 h 445380"/>
                  <a:gd name="connsiteX5" fmla="*/ 0 w 2158716"/>
                  <a:gd name="connsiteY5" fmla="*/ 445380 h 445380"/>
                  <a:gd name="connsiteX6" fmla="*/ 1053682 w 2158716"/>
                  <a:gd name="connsiteY6" fmla="*/ 445380 h 445380"/>
                  <a:gd name="connsiteX7" fmla="*/ 1105034 w 2158716"/>
                  <a:gd name="connsiteY7" fmla="*/ 445380 h 445380"/>
                  <a:gd name="connsiteX8" fmla="*/ 2158716 w 2158716"/>
                  <a:gd name="connsiteY8" fmla="*/ 445380 h 445380"/>
                  <a:gd name="connsiteX9" fmla="*/ 1337556 w 2158716"/>
                  <a:gd name="connsiteY9" fmla="*/ 66 h 445380"/>
                  <a:gd name="connsiteX0" fmla="*/ 1446738 w 2267898"/>
                  <a:gd name="connsiteY0" fmla="*/ 2365 h 447679"/>
                  <a:gd name="connsiteX1" fmla="*/ 1208190 w 2267898"/>
                  <a:gd name="connsiteY1" fmla="*/ 171289 h 447679"/>
                  <a:gd name="connsiteX2" fmla="*/ 1188540 w 2267898"/>
                  <a:gd name="connsiteY2" fmla="*/ 266290 h 447679"/>
                  <a:gd name="connsiteX3" fmla="*/ 1168891 w 2267898"/>
                  <a:gd name="connsiteY3" fmla="*/ 171289 h 447679"/>
                  <a:gd name="connsiteX4" fmla="*/ 930342 w 2267898"/>
                  <a:gd name="connsiteY4" fmla="*/ 2365 h 447679"/>
                  <a:gd name="connsiteX5" fmla="*/ 0 w 2267898"/>
                  <a:gd name="connsiteY5" fmla="*/ 283906 h 447679"/>
                  <a:gd name="connsiteX6" fmla="*/ 1162864 w 2267898"/>
                  <a:gd name="connsiteY6" fmla="*/ 447679 h 447679"/>
                  <a:gd name="connsiteX7" fmla="*/ 1214216 w 2267898"/>
                  <a:gd name="connsiteY7" fmla="*/ 447679 h 447679"/>
                  <a:gd name="connsiteX8" fmla="*/ 2267898 w 2267898"/>
                  <a:gd name="connsiteY8" fmla="*/ 447679 h 447679"/>
                  <a:gd name="connsiteX9" fmla="*/ 1446738 w 2267898"/>
                  <a:gd name="connsiteY9" fmla="*/ 2365 h 447679"/>
                  <a:gd name="connsiteX0" fmla="*/ 1446738 w 2267898"/>
                  <a:gd name="connsiteY0" fmla="*/ 2365 h 447679"/>
                  <a:gd name="connsiteX1" fmla="*/ 1208190 w 2267898"/>
                  <a:gd name="connsiteY1" fmla="*/ 171289 h 447679"/>
                  <a:gd name="connsiteX2" fmla="*/ 1188540 w 2267898"/>
                  <a:gd name="connsiteY2" fmla="*/ 266290 h 447679"/>
                  <a:gd name="connsiteX3" fmla="*/ 1168891 w 2267898"/>
                  <a:gd name="connsiteY3" fmla="*/ 171289 h 447679"/>
                  <a:gd name="connsiteX4" fmla="*/ 930342 w 2267898"/>
                  <a:gd name="connsiteY4" fmla="*/ 2365 h 447679"/>
                  <a:gd name="connsiteX5" fmla="*/ 0 w 2267898"/>
                  <a:gd name="connsiteY5" fmla="*/ 283906 h 447679"/>
                  <a:gd name="connsiteX6" fmla="*/ 1162864 w 2267898"/>
                  <a:gd name="connsiteY6" fmla="*/ 447679 h 447679"/>
                  <a:gd name="connsiteX7" fmla="*/ 1214216 w 2267898"/>
                  <a:gd name="connsiteY7" fmla="*/ 447679 h 447679"/>
                  <a:gd name="connsiteX8" fmla="*/ 2267898 w 2267898"/>
                  <a:gd name="connsiteY8" fmla="*/ 447679 h 447679"/>
                  <a:gd name="connsiteX9" fmla="*/ 1446738 w 2267898"/>
                  <a:gd name="connsiteY9" fmla="*/ 2365 h 447679"/>
                  <a:gd name="connsiteX0" fmla="*/ 1446738 w 2267898"/>
                  <a:gd name="connsiteY0" fmla="*/ 2365 h 447679"/>
                  <a:gd name="connsiteX1" fmla="*/ 1208190 w 2267898"/>
                  <a:gd name="connsiteY1" fmla="*/ 171289 h 447679"/>
                  <a:gd name="connsiteX2" fmla="*/ 1188540 w 2267898"/>
                  <a:gd name="connsiteY2" fmla="*/ 266290 h 447679"/>
                  <a:gd name="connsiteX3" fmla="*/ 1168891 w 2267898"/>
                  <a:gd name="connsiteY3" fmla="*/ 171289 h 447679"/>
                  <a:gd name="connsiteX4" fmla="*/ 930342 w 2267898"/>
                  <a:gd name="connsiteY4" fmla="*/ 2365 h 447679"/>
                  <a:gd name="connsiteX5" fmla="*/ 0 w 2267898"/>
                  <a:gd name="connsiteY5" fmla="*/ 283906 h 447679"/>
                  <a:gd name="connsiteX6" fmla="*/ 1162864 w 2267898"/>
                  <a:gd name="connsiteY6" fmla="*/ 447679 h 447679"/>
                  <a:gd name="connsiteX7" fmla="*/ 1214216 w 2267898"/>
                  <a:gd name="connsiteY7" fmla="*/ 447679 h 447679"/>
                  <a:gd name="connsiteX8" fmla="*/ 2267898 w 2267898"/>
                  <a:gd name="connsiteY8" fmla="*/ 447679 h 447679"/>
                  <a:gd name="connsiteX9" fmla="*/ 1446738 w 2267898"/>
                  <a:gd name="connsiteY9" fmla="*/ 2365 h 447679"/>
                  <a:gd name="connsiteX0" fmla="*/ 1446738 w 2322489"/>
                  <a:gd name="connsiteY0" fmla="*/ 2365 h 447679"/>
                  <a:gd name="connsiteX1" fmla="*/ 1208190 w 2322489"/>
                  <a:gd name="connsiteY1" fmla="*/ 171289 h 447679"/>
                  <a:gd name="connsiteX2" fmla="*/ 1188540 w 2322489"/>
                  <a:gd name="connsiteY2" fmla="*/ 266290 h 447679"/>
                  <a:gd name="connsiteX3" fmla="*/ 1168891 w 2322489"/>
                  <a:gd name="connsiteY3" fmla="*/ 171289 h 447679"/>
                  <a:gd name="connsiteX4" fmla="*/ 930342 w 2322489"/>
                  <a:gd name="connsiteY4" fmla="*/ 2365 h 447679"/>
                  <a:gd name="connsiteX5" fmla="*/ 0 w 2322489"/>
                  <a:gd name="connsiteY5" fmla="*/ 283906 h 447679"/>
                  <a:gd name="connsiteX6" fmla="*/ 1162864 w 2322489"/>
                  <a:gd name="connsiteY6" fmla="*/ 447679 h 447679"/>
                  <a:gd name="connsiteX7" fmla="*/ 1214216 w 2322489"/>
                  <a:gd name="connsiteY7" fmla="*/ 447679 h 447679"/>
                  <a:gd name="connsiteX8" fmla="*/ 2322489 w 2322489"/>
                  <a:gd name="connsiteY8" fmla="*/ 256610 h 447679"/>
                  <a:gd name="connsiteX9" fmla="*/ 1446738 w 2322489"/>
                  <a:gd name="connsiteY9" fmla="*/ 2365 h 447679"/>
                  <a:gd name="connsiteX0" fmla="*/ 1446738 w 2322489"/>
                  <a:gd name="connsiteY0" fmla="*/ 2365 h 447679"/>
                  <a:gd name="connsiteX1" fmla="*/ 1208190 w 2322489"/>
                  <a:gd name="connsiteY1" fmla="*/ 171289 h 447679"/>
                  <a:gd name="connsiteX2" fmla="*/ 1188540 w 2322489"/>
                  <a:gd name="connsiteY2" fmla="*/ 266290 h 447679"/>
                  <a:gd name="connsiteX3" fmla="*/ 1168891 w 2322489"/>
                  <a:gd name="connsiteY3" fmla="*/ 171289 h 447679"/>
                  <a:gd name="connsiteX4" fmla="*/ 930342 w 2322489"/>
                  <a:gd name="connsiteY4" fmla="*/ 2365 h 447679"/>
                  <a:gd name="connsiteX5" fmla="*/ 0 w 2322489"/>
                  <a:gd name="connsiteY5" fmla="*/ 283906 h 447679"/>
                  <a:gd name="connsiteX6" fmla="*/ 1162864 w 2322489"/>
                  <a:gd name="connsiteY6" fmla="*/ 447679 h 447679"/>
                  <a:gd name="connsiteX7" fmla="*/ 1214216 w 2322489"/>
                  <a:gd name="connsiteY7" fmla="*/ 447679 h 447679"/>
                  <a:gd name="connsiteX8" fmla="*/ 2322489 w 2322489"/>
                  <a:gd name="connsiteY8" fmla="*/ 256610 h 447679"/>
                  <a:gd name="connsiteX9" fmla="*/ 1446738 w 2322489"/>
                  <a:gd name="connsiteY9" fmla="*/ 2365 h 447679"/>
                  <a:gd name="connsiteX0" fmla="*/ 1446738 w 2322489"/>
                  <a:gd name="connsiteY0" fmla="*/ 2365 h 533627"/>
                  <a:gd name="connsiteX1" fmla="*/ 1208190 w 2322489"/>
                  <a:gd name="connsiteY1" fmla="*/ 171289 h 533627"/>
                  <a:gd name="connsiteX2" fmla="*/ 1188540 w 2322489"/>
                  <a:gd name="connsiteY2" fmla="*/ 266290 h 533627"/>
                  <a:gd name="connsiteX3" fmla="*/ 1168891 w 2322489"/>
                  <a:gd name="connsiteY3" fmla="*/ 171289 h 533627"/>
                  <a:gd name="connsiteX4" fmla="*/ 930342 w 2322489"/>
                  <a:gd name="connsiteY4" fmla="*/ 2365 h 533627"/>
                  <a:gd name="connsiteX5" fmla="*/ 0 w 2322489"/>
                  <a:gd name="connsiteY5" fmla="*/ 283906 h 533627"/>
                  <a:gd name="connsiteX6" fmla="*/ 1162864 w 2322489"/>
                  <a:gd name="connsiteY6" fmla="*/ 447679 h 533627"/>
                  <a:gd name="connsiteX7" fmla="*/ 1214216 w 2322489"/>
                  <a:gd name="connsiteY7" fmla="*/ 447679 h 533627"/>
                  <a:gd name="connsiteX8" fmla="*/ 2322489 w 2322489"/>
                  <a:gd name="connsiteY8" fmla="*/ 256610 h 533627"/>
                  <a:gd name="connsiteX9" fmla="*/ 1446738 w 2322489"/>
                  <a:gd name="connsiteY9" fmla="*/ 2365 h 533627"/>
                  <a:gd name="connsiteX0" fmla="*/ 1446738 w 2322489"/>
                  <a:gd name="connsiteY0" fmla="*/ 2365 h 898056"/>
                  <a:gd name="connsiteX1" fmla="*/ 1208190 w 2322489"/>
                  <a:gd name="connsiteY1" fmla="*/ 171289 h 898056"/>
                  <a:gd name="connsiteX2" fmla="*/ 1188540 w 2322489"/>
                  <a:gd name="connsiteY2" fmla="*/ 266290 h 898056"/>
                  <a:gd name="connsiteX3" fmla="*/ 1168891 w 2322489"/>
                  <a:gd name="connsiteY3" fmla="*/ 171289 h 898056"/>
                  <a:gd name="connsiteX4" fmla="*/ 930342 w 2322489"/>
                  <a:gd name="connsiteY4" fmla="*/ 2365 h 898056"/>
                  <a:gd name="connsiteX5" fmla="*/ 0 w 2322489"/>
                  <a:gd name="connsiteY5" fmla="*/ 283906 h 898056"/>
                  <a:gd name="connsiteX6" fmla="*/ 1162864 w 2322489"/>
                  <a:gd name="connsiteY6" fmla="*/ 447679 h 898056"/>
                  <a:gd name="connsiteX7" fmla="*/ 1077738 w 2322489"/>
                  <a:gd name="connsiteY7" fmla="*/ 898056 h 898056"/>
                  <a:gd name="connsiteX8" fmla="*/ 2322489 w 2322489"/>
                  <a:gd name="connsiteY8" fmla="*/ 256610 h 898056"/>
                  <a:gd name="connsiteX9" fmla="*/ 1446738 w 2322489"/>
                  <a:gd name="connsiteY9" fmla="*/ 2365 h 898056"/>
                  <a:gd name="connsiteX0" fmla="*/ 1446738 w 2322489"/>
                  <a:gd name="connsiteY0" fmla="*/ 2365 h 898056"/>
                  <a:gd name="connsiteX1" fmla="*/ 1208190 w 2322489"/>
                  <a:gd name="connsiteY1" fmla="*/ 171289 h 898056"/>
                  <a:gd name="connsiteX2" fmla="*/ 1188540 w 2322489"/>
                  <a:gd name="connsiteY2" fmla="*/ 266290 h 898056"/>
                  <a:gd name="connsiteX3" fmla="*/ 1168891 w 2322489"/>
                  <a:gd name="connsiteY3" fmla="*/ 171289 h 898056"/>
                  <a:gd name="connsiteX4" fmla="*/ 930342 w 2322489"/>
                  <a:gd name="connsiteY4" fmla="*/ 2365 h 898056"/>
                  <a:gd name="connsiteX5" fmla="*/ 0 w 2322489"/>
                  <a:gd name="connsiteY5" fmla="*/ 283906 h 898056"/>
                  <a:gd name="connsiteX6" fmla="*/ 1077738 w 2322489"/>
                  <a:gd name="connsiteY6" fmla="*/ 898056 h 898056"/>
                  <a:gd name="connsiteX7" fmla="*/ 2322489 w 2322489"/>
                  <a:gd name="connsiteY7" fmla="*/ 256610 h 898056"/>
                  <a:gd name="connsiteX8" fmla="*/ 1446738 w 2322489"/>
                  <a:gd name="connsiteY8" fmla="*/ 2365 h 898056"/>
                  <a:gd name="connsiteX0" fmla="*/ 1446738 w 2322489"/>
                  <a:gd name="connsiteY0" fmla="*/ 2365 h 898056"/>
                  <a:gd name="connsiteX1" fmla="*/ 1208190 w 2322489"/>
                  <a:gd name="connsiteY1" fmla="*/ 171289 h 898056"/>
                  <a:gd name="connsiteX2" fmla="*/ 1188540 w 2322489"/>
                  <a:gd name="connsiteY2" fmla="*/ 266290 h 898056"/>
                  <a:gd name="connsiteX3" fmla="*/ 1168891 w 2322489"/>
                  <a:gd name="connsiteY3" fmla="*/ 171289 h 898056"/>
                  <a:gd name="connsiteX4" fmla="*/ 930342 w 2322489"/>
                  <a:gd name="connsiteY4" fmla="*/ 2365 h 898056"/>
                  <a:gd name="connsiteX5" fmla="*/ 0 w 2322489"/>
                  <a:gd name="connsiteY5" fmla="*/ 283906 h 898056"/>
                  <a:gd name="connsiteX6" fmla="*/ 1077738 w 2322489"/>
                  <a:gd name="connsiteY6" fmla="*/ 898056 h 898056"/>
                  <a:gd name="connsiteX7" fmla="*/ 2322489 w 2322489"/>
                  <a:gd name="connsiteY7" fmla="*/ 256610 h 898056"/>
                  <a:gd name="connsiteX8" fmla="*/ 1446738 w 2322489"/>
                  <a:gd name="connsiteY8" fmla="*/ 2365 h 898056"/>
                  <a:gd name="connsiteX0" fmla="*/ 1528625 w 2404376"/>
                  <a:gd name="connsiteY0" fmla="*/ 813 h 896504"/>
                  <a:gd name="connsiteX1" fmla="*/ 1290077 w 2404376"/>
                  <a:gd name="connsiteY1" fmla="*/ 169737 h 896504"/>
                  <a:gd name="connsiteX2" fmla="*/ 1270427 w 2404376"/>
                  <a:gd name="connsiteY2" fmla="*/ 264738 h 896504"/>
                  <a:gd name="connsiteX3" fmla="*/ 1250778 w 2404376"/>
                  <a:gd name="connsiteY3" fmla="*/ 169737 h 896504"/>
                  <a:gd name="connsiteX4" fmla="*/ 1012229 w 2404376"/>
                  <a:gd name="connsiteY4" fmla="*/ 813 h 896504"/>
                  <a:gd name="connsiteX5" fmla="*/ 0 w 2404376"/>
                  <a:gd name="connsiteY5" fmla="*/ 104933 h 896504"/>
                  <a:gd name="connsiteX6" fmla="*/ 1159625 w 2404376"/>
                  <a:gd name="connsiteY6" fmla="*/ 896504 h 896504"/>
                  <a:gd name="connsiteX7" fmla="*/ 2404376 w 2404376"/>
                  <a:gd name="connsiteY7" fmla="*/ 255058 h 896504"/>
                  <a:gd name="connsiteX8" fmla="*/ 1528625 w 2404376"/>
                  <a:gd name="connsiteY8" fmla="*/ 813 h 896504"/>
                  <a:gd name="connsiteX0" fmla="*/ 1528625 w 2404376"/>
                  <a:gd name="connsiteY0" fmla="*/ 166 h 895857"/>
                  <a:gd name="connsiteX1" fmla="*/ 1290077 w 2404376"/>
                  <a:gd name="connsiteY1" fmla="*/ 169090 h 895857"/>
                  <a:gd name="connsiteX2" fmla="*/ 1270427 w 2404376"/>
                  <a:gd name="connsiteY2" fmla="*/ 264091 h 895857"/>
                  <a:gd name="connsiteX3" fmla="*/ 1250778 w 2404376"/>
                  <a:gd name="connsiteY3" fmla="*/ 169090 h 895857"/>
                  <a:gd name="connsiteX4" fmla="*/ 1012229 w 2404376"/>
                  <a:gd name="connsiteY4" fmla="*/ 166 h 895857"/>
                  <a:gd name="connsiteX5" fmla="*/ 0 w 2404376"/>
                  <a:gd name="connsiteY5" fmla="*/ 104286 h 895857"/>
                  <a:gd name="connsiteX6" fmla="*/ 1159625 w 2404376"/>
                  <a:gd name="connsiteY6" fmla="*/ 895857 h 895857"/>
                  <a:gd name="connsiteX7" fmla="*/ 2404376 w 2404376"/>
                  <a:gd name="connsiteY7" fmla="*/ 254411 h 895857"/>
                  <a:gd name="connsiteX8" fmla="*/ 1528625 w 2404376"/>
                  <a:gd name="connsiteY8" fmla="*/ 166 h 895857"/>
                  <a:gd name="connsiteX0" fmla="*/ 1528625 w 2431672"/>
                  <a:gd name="connsiteY0" fmla="*/ 309 h 896000"/>
                  <a:gd name="connsiteX1" fmla="*/ 1290077 w 2431672"/>
                  <a:gd name="connsiteY1" fmla="*/ 169233 h 896000"/>
                  <a:gd name="connsiteX2" fmla="*/ 1270427 w 2431672"/>
                  <a:gd name="connsiteY2" fmla="*/ 264234 h 896000"/>
                  <a:gd name="connsiteX3" fmla="*/ 1250778 w 2431672"/>
                  <a:gd name="connsiteY3" fmla="*/ 169233 h 896000"/>
                  <a:gd name="connsiteX4" fmla="*/ 1012229 w 2431672"/>
                  <a:gd name="connsiteY4" fmla="*/ 309 h 896000"/>
                  <a:gd name="connsiteX5" fmla="*/ 0 w 2431672"/>
                  <a:gd name="connsiteY5" fmla="*/ 104429 h 896000"/>
                  <a:gd name="connsiteX6" fmla="*/ 1159625 w 2431672"/>
                  <a:gd name="connsiteY6" fmla="*/ 896000 h 896000"/>
                  <a:gd name="connsiteX7" fmla="*/ 2431672 w 2431672"/>
                  <a:gd name="connsiteY7" fmla="*/ 8894 h 896000"/>
                  <a:gd name="connsiteX8" fmla="*/ 1528625 w 2431672"/>
                  <a:gd name="connsiteY8" fmla="*/ 309 h 896000"/>
                  <a:gd name="connsiteX0" fmla="*/ 1528625 w 2431672"/>
                  <a:gd name="connsiteY0" fmla="*/ 166 h 895857"/>
                  <a:gd name="connsiteX1" fmla="*/ 1290077 w 2431672"/>
                  <a:gd name="connsiteY1" fmla="*/ 169090 h 895857"/>
                  <a:gd name="connsiteX2" fmla="*/ 1270427 w 2431672"/>
                  <a:gd name="connsiteY2" fmla="*/ 264091 h 895857"/>
                  <a:gd name="connsiteX3" fmla="*/ 1250778 w 2431672"/>
                  <a:gd name="connsiteY3" fmla="*/ 169090 h 895857"/>
                  <a:gd name="connsiteX4" fmla="*/ 1012229 w 2431672"/>
                  <a:gd name="connsiteY4" fmla="*/ 166 h 895857"/>
                  <a:gd name="connsiteX5" fmla="*/ 0 w 2431672"/>
                  <a:gd name="connsiteY5" fmla="*/ 104286 h 895857"/>
                  <a:gd name="connsiteX6" fmla="*/ 1159625 w 2431672"/>
                  <a:gd name="connsiteY6" fmla="*/ 895857 h 895857"/>
                  <a:gd name="connsiteX7" fmla="*/ 2431672 w 2431672"/>
                  <a:gd name="connsiteY7" fmla="*/ 8751 h 895857"/>
                  <a:gd name="connsiteX8" fmla="*/ 1528625 w 2431672"/>
                  <a:gd name="connsiteY8" fmla="*/ 166 h 895857"/>
                  <a:gd name="connsiteX0" fmla="*/ 1528625 w 2431672"/>
                  <a:gd name="connsiteY0" fmla="*/ 166 h 691141"/>
                  <a:gd name="connsiteX1" fmla="*/ 1290077 w 2431672"/>
                  <a:gd name="connsiteY1" fmla="*/ 169090 h 691141"/>
                  <a:gd name="connsiteX2" fmla="*/ 1270427 w 2431672"/>
                  <a:gd name="connsiteY2" fmla="*/ 264091 h 691141"/>
                  <a:gd name="connsiteX3" fmla="*/ 1250778 w 2431672"/>
                  <a:gd name="connsiteY3" fmla="*/ 169090 h 691141"/>
                  <a:gd name="connsiteX4" fmla="*/ 1012229 w 2431672"/>
                  <a:gd name="connsiteY4" fmla="*/ 166 h 691141"/>
                  <a:gd name="connsiteX5" fmla="*/ 0 w 2431672"/>
                  <a:gd name="connsiteY5" fmla="*/ 104286 h 691141"/>
                  <a:gd name="connsiteX6" fmla="*/ 1282455 w 2431672"/>
                  <a:gd name="connsiteY6" fmla="*/ 691141 h 691141"/>
                  <a:gd name="connsiteX7" fmla="*/ 2431672 w 2431672"/>
                  <a:gd name="connsiteY7" fmla="*/ 8751 h 691141"/>
                  <a:gd name="connsiteX8" fmla="*/ 1528625 w 2431672"/>
                  <a:gd name="connsiteY8" fmla="*/ 166 h 691141"/>
                  <a:gd name="connsiteX0" fmla="*/ 1310260 w 2213307"/>
                  <a:gd name="connsiteY0" fmla="*/ 166 h 691141"/>
                  <a:gd name="connsiteX1" fmla="*/ 1071712 w 2213307"/>
                  <a:gd name="connsiteY1" fmla="*/ 169090 h 691141"/>
                  <a:gd name="connsiteX2" fmla="*/ 1052062 w 2213307"/>
                  <a:gd name="connsiteY2" fmla="*/ 264091 h 691141"/>
                  <a:gd name="connsiteX3" fmla="*/ 1032413 w 2213307"/>
                  <a:gd name="connsiteY3" fmla="*/ 169090 h 691141"/>
                  <a:gd name="connsiteX4" fmla="*/ 793864 w 2213307"/>
                  <a:gd name="connsiteY4" fmla="*/ 166 h 691141"/>
                  <a:gd name="connsiteX5" fmla="*/ 0 w 2213307"/>
                  <a:gd name="connsiteY5" fmla="*/ 104286 h 691141"/>
                  <a:gd name="connsiteX6" fmla="*/ 1064090 w 2213307"/>
                  <a:gd name="connsiteY6" fmla="*/ 691141 h 691141"/>
                  <a:gd name="connsiteX7" fmla="*/ 2213307 w 2213307"/>
                  <a:gd name="connsiteY7" fmla="*/ 8751 h 691141"/>
                  <a:gd name="connsiteX8" fmla="*/ 1310260 w 2213307"/>
                  <a:gd name="connsiteY8" fmla="*/ 166 h 691141"/>
                  <a:gd name="connsiteX0" fmla="*/ 1310260 w 2022238"/>
                  <a:gd name="connsiteY0" fmla="*/ 166 h 691141"/>
                  <a:gd name="connsiteX1" fmla="*/ 1071712 w 2022238"/>
                  <a:gd name="connsiteY1" fmla="*/ 169090 h 691141"/>
                  <a:gd name="connsiteX2" fmla="*/ 1052062 w 2022238"/>
                  <a:gd name="connsiteY2" fmla="*/ 264091 h 691141"/>
                  <a:gd name="connsiteX3" fmla="*/ 1032413 w 2022238"/>
                  <a:gd name="connsiteY3" fmla="*/ 169090 h 691141"/>
                  <a:gd name="connsiteX4" fmla="*/ 793864 w 2022238"/>
                  <a:gd name="connsiteY4" fmla="*/ 166 h 691141"/>
                  <a:gd name="connsiteX5" fmla="*/ 0 w 2022238"/>
                  <a:gd name="connsiteY5" fmla="*/ 104286 h 691141"/>
                  <a:gd name="connsiteX6" fmla="*/ 1064090 w 2022238"/>
                  <a:gd name="connsiteY6" fmla="*/ 691141 h 691141"/>
                  <a:gd name="connsiteX7" fmla="*/ 2022238 w 2022238"/>
                  <a:gd name="connsiteY7" fmla="*/ 36046 h 691141"/>
                  <a:gd name="connsiteX8" fmla="*/ 1310260 w 2022238"/>
                  <a:gd name="connsiteY8" fmla="*/ 166 h 691141"/>
                  <a:gd name="connsiteX0" fmla="*/ 1310260 w 2022238"/>
                  <a:gd name="connsiteY0" fmla="*/ 166 h 691141"/>
                  <a:gd name="connsiteX1" fmla="*/ 1071712 w 2022238"/>
                  <a:gd name="connsiteY1" fmla="*/ 169090 h 691141"/>
                  <a:gd name="connsiteX2" fmla="*/ 1052062 w 2022238"/>
                  <a:gd name="connsiteY2" fmla="*/ 264091 h 691141"/>
                  <a:gd name="connsiteX3" fmla="*/ 1032413 w 2022238"/>
                  <a:gd name="connsiteY3" fmla="*/ 169090 h 691141"/>
                  <a:gd name="connsiteX4" fmla="*/ 793864 w 2022238"/>
                  <a:gd name="connsiteY4" fmla="*/ 166 h 691141"/>
                  <a:gd name="connsiteX5" fmla="*/ 0 w 2022238"/>
                  <a:gd name="connsiteY5" fmla="*/ 104286 h 691141"/>
                  <a:gd name="connsiteX6" fmla="*/ 1064090 w 2022238"/>
                  <a:gd name="connsiteY6" fmla="*/ 691141 h 691141"/>
                  <a:gd name="connsiteX7" fmla="*/ 2022238 w 2022238"/>
                  <a:gd name="connsiteY7" fmla="*/ 36046 h 691141"/>
                  <a:gd name="connsiteX8" fmla="*/ 1310260 w 2022238"/>
                  <a:gd name="connsiteY8" fmla="*/ 166 h 691141"/>
                  <a:gd name="connsiteX0" fmla="*/ 1310260 w 2022238"/>
                  <a:gd name="connsiteY0" fmla="*/ 166 h 691141"/>
                  <a:gd name="connsiteX1" fmla="*/ 1071712 w 2022238"/>
                  <a:gd name="connsiteY1" fmla="*/ 169090 h 691141"/>
                  <a:gd name="connsiteX2" fmla="*/ 1052062 w 2022238"/>
                  <a:gd name="connsiteY2" fmla="*/ 264091 h 691141"/>
                  <a:gd name="connsiteX3" fmla="*/ 1032413 w 2022238"/>
                  <a:gd name="connsiteY3" fmla="*/ 169090 h 691141"/>
                  <a:gd name="connsiteX4" fmla="*/ 793864 w 2022238"/>
                  <a:gd name="connsiteY4" fmla="*/ 166 h 691141"/>
                  <a:gd name="connsiteX5" fmla="*/ 0 w 2022238"/>
                  <a:gd name="connsiteY5" fmla="*/ 104286 h 691141"/>
                  <a:gd name="connsiteX6" fmla="*/ 1064090 w 2022238"/>
                  <a:gd name="connsiteY6" fmla="*/ 691141 h 691141"/>
                  <a:gd name="connsiteX7" fmla="*/ 2022238 w 2022238"/>
                  <a:gd name="connsiteY7" fmla="*/ 36046 h 691141"/>
                  <a:gd name="connsiteX8" fmla="*/ 1310260 w 2022238"/>
                  <a:gd name="connsiteY8" fmla="*/ 166 h 691141"/>
                  <a:gd name="connsiteX0" fmla="*/ 1310260 w 2022238"/>
                  <a:gd name="connsiteY0" fmla="*/ 166 h 841267"/>
                  <a:gd name="connsiteX1" fmla="*/ 1071712 w 2022238"/>
                  <a:gd name="connsiteY1" fmla="*/ 169090 h 841267"/>
                  <a:gd name="connsiteX2" fmla="*/ 1052062 w 2022238"/>
                  <a:gd name="connsiteY2" fmla="*/ 264091 h 841267"/>
                  <a:gd name="connsiteX3" fmla="*/ 1032413 w 2022238"/>
                  <a:gd name="connsiteY3" fmla="*/ 169090 h 841267"/>
                  <a:gd name="connsiteX4" fmla="*/ 793864 w 2022238"/>
                  <a:gd name="connsiteY4" fmla="*/ 166 h 841267"/>
                  <a:gd name="connsiteX5" fmla="*/ 0 w 2022238"/>
                  <a:gd name="connsiteY5" fmla="*/ 104286 h 841267"/>
                  <a:gd name="connsiteX6" fmla="*/ 1105033 w 2022238"/>
                  <a:gd name="connsiteY6" fmla="*/ 841267 h 841267"/>
                  <a:gd name="connsiteX7" fmla="*/ 2022238 w 2022238"/>
                  <a:gd name="connsiteY7" fmla="*/ 36046 h 841267"/>
                  <a:gd name="connsiteX8" fmla="*/ 1310260 w 2022238"/>
                  <a:gd name="connsiteY8" fmla="*/ 166 h 841267"/>
                  <a:gd name="connsiteX0" fmla="*/ 1310260 w 2410553"/>
                  <a:gd name="connsiteY0" fmla="*/ 133471 h 974572"/>
                  <a:gd name="connsiteX1" fmla="*/ 1071712 w 2410553"/>
                  <a:gd name="connsiteY1" fmla="*/ 302395 h 974572"/>
                  <a:gd name="connsiteX2" fmla="*/ 1052062 w 2410553"/>
                  <a:gd name="connsiteY2" fmla="*/ 397396 h 974572"/>
                  <a:gd name="connsiteX3" fmla="*/ 1032413 w 2410553"/>
                  <a:gd name="connsiteY3" fmla="*/ 302395 h 974572"/>
                  <a:gd name="connsiteX4" fmla="*/ 793864 w 2410553"/>
                  <a:gd name="connsiteY4" fmla="*/ 133471 h 974572"/>
                  <a:gd name="connsiteX5" fmla="*/ 0 w 2410553"/>
                  <a:gd name="connsiteY5" fmla="*/ 237591 h 974572"/>
                  <a:gd name="connsiteX6" fmla="*/ 1105033 w 2410553"/>
                  <a:gd name="connsiteY6" fmla="*/ 974572 h 974572"/>
                  <a:gd name="connsiteX7" fmla="*/ 2410553 w 2410553"/>
                  <a:gd name="connsiteY7" fmla="*/ 0 h 974572"/>
                  <a:gd name="connsiteX8" fmla="*/ 1310260 w 2410553"/>
                  <a:gd name="connsiteY8" fmla="*/ 133471 h 974572"/>
                  <a:gd name="connsiteX0" fmla="*/ 1601496 w 2701789"/>
                  <a:gd name="connsiteY0" fmla="*/ 133471 h 974572"/>
                  <a:gd name="connsiteX1" fmla="*/ 1362948 w 2701789"/>
                  <a:gd name="connsiteY1" fmla="*/ 302395 h 974572"/>
                  <a:gd name="connsiteX2" fmla="*/ 1343298 w 2701789"/>
                  <a:gd name="connsiteY2" fmla="*/ 397396 h 974572"/>
                  <a:gd name="connsiteX3" fmla="*/ 1323649 w 2701789"/>
                  <a:gd name="connsiteY3" fmla="*/ 302395 h 974572"/>
                  <a:gd name="connsiteX4" fmla="*/ 1085100 w 2701789"/>
                  <a:gd name="connsiteY4" fmla="*/ 133471 h 974572"/>
                  <a:gd name="connsiteX5" fmla="*/ 0 w 2701789"/>
                  <a:gd name="connsiteY5" fmla="*/ 68238 h 974572"/>
                  <a:gd name="connsiteX6" fmla="*/ 1396269 w 2701789"/>
                  <a:gd name="connsiteY6" fmla="*/ 974572 h 974572"/>
                  <a:gd name="connsiteX7" fmla="*/ 2701789 w 2701789"/>
                  <a:gd name="connsiteY7" fmla="*/ 0 h 974572"/>
                  <a:gd name="connsiteX8" fmla="*/ 1601496 w 2701789"/>
                  <a:gd name="connsiteY8" fmla="*/ 133471 h 974572"/>
                  <a:gd name="connsiteX0" fmla="*/ 1601496 w 2701789"/>
                  <a:gd name="connsiteY0" fmla="*/ 133471 h 974572"/>
                  <a:gd name="connsiteX1" fmla="*/ 1362948 w 2701789"/>
                  <a:gd name="connsiteY1" fmla="*/ 302395 h 974572"/>
                  <a:gd name="connsiteX2" fmla="*/ 1343298 w 2701789"/>
                  <a:gd name="connsiteY2" fmla="*/ 397396 h 974572"/>
                  <a:gd name="connsiteX3" fmla="*/ 1323649 w 2701789"/>
                  <a:gd name="connsiteY3" fmla="*/ 302395 h 974572"/>
                  <a:gd name="connsiteX4" fmla="*/ 1085100 w 2701789"/>
                  <a:gd name="connsiteY4" fmla="*/ 133471 h 974572"/>
                  <a:gd name="connsiteX5" fmla="*/ 0 w 2701789"/>
                  <a:gd name="connsiteY5" fmla="*/ 68238 h 974572"/>
                  <a:gd name="connsiteX6" fmla="*/ 1396269 w 2701789"/>
                  <a:gd name="connsiteY6" fmla="*/ 974572 h 974572"/>
                  <a:gd name="connsiteX7" fmla="*/ 2701789 w 2701789"/>
                  <a:gd name="connsiteY7" fmla="*/ 0 h 974572"/>
                  <a:gd name="connsiteX8" fmla="*/ 1601496 w 2701789"/>
                  <a:gd name="connsiteY8" fmla="*/ 133471 h 974572"/>
                  <a:gd name="connsiteX0" fmla="*/ 1601496 w 2701789"/>
                  <a:gd name="connsiteY0" fmla="*/ 133471 h 974572"/>
                  <a:gd name="connsiteX1" fmla="*/ 1362948 w 2701789"/>
                  <a:gd name="connsiteY1" fmla="*/ 302395 h 974572"/>
                  <a:gd name="connsiteX2" fmla="*/ 1343298 w 2701789"/>
                  <a:gd name="connsiteY2" fmla="*/ 397396 h 974572"/>
                  <a:gd name="connsiteX3" fmla="*/ 1323649 w 2701789"/>
                  <a:gd name="connsiteY3" fmla="*/ 302395 h 974572"/>
                  <a:gd name="connsiteX4" fmla="*/ 1085100 w 2701789"/>
                  <a:gd name="connsiteY4" fmla="*/ 133471 h 974572"/>
                  <a:gd name="connsiteX5" fmla="*/ 0 w 2701789"/>
                  <a:gd name="connsiteY5" fmla="*/ 68238 h 974572"/>
                  <a:gd name="connsiteX6" fmla="*/ 1396269 w 2701789"/>
                  <a:gd name="connsiteY6" fmla="*/ 974572 h 974572"/>
                  <a:gd name="connsiteX7" fmla="*/ 2701789 w 2701789"/>
                  <a:gd name="connsiteY7" fmla="*/ 0 h 974572"/>
                  <a:gd name="connsiteX8" fmla="*/ 1601496 w 2701789"/>
                  <a:gd name="connsiteY8" fmla="*/ 133471 h 974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1789" h="974572">
                    <a:moveTo>
                      <a:pt x="1601496" y="133471"/>
                    </a:moveTo>
                    <a:cubicBezTo>
                      <a:pt x="1459524" y="137541"/>
                      <a:pt x="1395134" y="211012"/>
                      <a:pt x="1362948" y="302395"/>
                    </a:cubicBezTo>
                    <a:lnTo>
                      <a:pt x="1343298" y="397396"/>
                    </a:lnTo>
                    <a:lnTo>
                      <a:pt x="1323649" y="302395"/>
                    </a:lnTo>
                    <a:cubicBezTo>
                      <a:pt x="1291462" y="211012"/>
                      <a:pt x="1305708" y="172497"/>
                      <a:pt x="1085100" y="133471"/>
                    </a:cubicBezTo>
                    <a:cubicBezTo>
                      <a:pt x="864492" y="94445"/>
                      <a:pt x="1189323" y="899985"/>
                      <a:pt x="0" y="68238"/>
                    </a:cubicBezTo>
                    <a:cubicBezTo>
                      <a:pt x="318303" y="423080"/>
                      <a:pt x="859602" y="919980"/>
                      <a:pt x="1396269" y="974572"/>
                    </a:cubicBezTo>
                    <a:cubicBezTo>
                      <a:pt x="1765693" y="910882"/>
                      <a:pt x="2523433" y="555010"/>
                      <a:pt x="2701789" y="0"/>
                    </a:cubicBezTo>
                    <a:cubicBezTo>
                      <a:pt x="2047884" y="544841"/>
                      <a:pt x="1840591" y="664956"/>
                      <a:pt x="1601496" y="133471"/>
                    </a:cubicBezTo>
                    <a:close/>
                  </a:path>
                </a:pathLst>
              </a:custGeom>
              <a:solidFill>
                <a:srgbClr val="CC0000">
                  <a:alpha val="89000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46" name="Szabadkézi sokszög 245"/>
              <p:cNvSpPr>
                <a:spLocks noChangeAspect="1"/>
              </p:cNvSpPr>
              <p:nvPr/>
            </p:nvSpPr>
            <p:spPr>
              <a:xfrm rot="15780000">
                <a:off x="4096481" y="763831"/>
                <a:ext cx="45719" cy="168284"/>
              </a:xfrm>
              <a:custGeom>
                <a:avLst/>
                <a:gdLst>
                  <a:gd name="connsiteX0" fmla="*/ 78514 w 488321"/>
                  <a:gd name="connsiteY0" fmla="*/ 0 h 813392"/>
                  <a:gd name="connsiteX1" fmla="*/ 488321 w 488321"/>
                  <a:gd name="connsiteY1" fmla="*/ 406696 h 813392"/>
                  <a:gd name="connsiteX2" fmla="*/ 78514 w 488321"/>
                  <a:gd name="connsiteY2" fmla="*/ 813392 h 813392"/>
                  <a:gd name="connsiteX3" fmla="*/ 0 w 488321"/>
                  <a:gd name="connsiteY3" fmla="*/ 805537 h 813392"/>
                  <a:gd name="connsiteX4" fmla="*/ 4085 w 488321"/>
                  <a:gd name="connsiteY4" fmla="*/ 805128 h 813392"/>
                  <a:gd name="connsiteX5" fmla="*/ 331302 w 488321"/>
                  <a:gd name="connsiteY5" fmla="*/ 406695 h 813392"/>
                  <a:gd name="connsiteX6" fmla="*/ 4085 w 488321"/>
                  <a:gd name="connsiteY6" fmla="*/ 8262 h 813392"/>
                  <a:gd name="connsiteX7" fmla="*/ 9 w 488321"/>
                  <a:gd name="connsiteY7" fmla="*/ 7855 h 813392"/>
                  <a:gd name="connsiteX8" fmla="*/ 78514 w 488321"/>
                  <a:gd name="connsiteY8" fmla="*/ 0 h 813392"/>
                  <a:gd name="connsiteX0" fmla="*/ 78514 w 488321"/>
                  <a:gd name="connsiteY0" fmla="*/ 0 h 813392"/>
                  <a:gd name="connsiteX1" fmla="*/ 488321 w 488321"/>
                  <a:gd name="connsiteY1" fmla="*/ 406696 h 813392"/>
                  <a:gd name="connsiteX2" fmla="*/ 78514 w 488321"/>
                  <a:gd name="connsiteY2" fmla="*/ 813392 h 813392"/>
                  <a:gd name="connsiteX3" fmla="*/ 0 w 488321"/>
                  <a:gd name="connsiteY3" fmla="*/ 805537 h 813392"/>
                  <a:gd name="connsiteX4" fmla="*/ 4085 w 488321"/>
                  <a:gd name="connsiteY4" fmla="*/ 805128 h 813392"/>
                  <a:gd name="connsiteX5" fmla="*/ 331302 w 488321"/>
                  <a:gd name="connsiteY5" fmla="*/ 406696 h 813392"/>
                  <a:gd name="connsiteX6" fmla="*/ 4085 w 488321"/>
                  <a:gd name="connsiteY6" fmla="*/ 8262 h 813392"/>
                  <a:gd name="connsiteX7" fmla="*/ 9 w 488321"/>
                  <a:gd name="connsiteY7" fmla="*/ 7855 h 813392"/>
                  <a:gd name="connsiteX8" fmla="*/ 78514 w 488321"/>
                  <a:gd name="connsiteY8" fmla="*/ 0 h 813392"/>
                  <a:gd name="connsiteX0" fmla="*/ 78514 w 488321"/>
                  <a:gd name="connsiteY0" fmla="*/ 0 h 813392"/>
                  <a:gd name="connsiteX1" fmla="*/ 488321 w 488321"/>
                  <a:gd name="connsiteY1" fmla="*/ 406696 h 813392"/>
                  <a:gd name="connsiteX2" fmla="*/ 78514 w 488321"/>
                  <a:gd name="connsiteY2" fmla="*/ 813392 h 813392"/>
                  <a:gd name="connsiteX3" fmla="*/ 0 w 488321"/>
                  <a:gd name="connsiteY3" fmla="*/ 805537 h 813392"/>
                  <a:gd name="connsiteX4" fmla="*/ 4085 w 488321"/>
                  <a:gd name="connsiteY4" fmla="*/ 805128 h 813392"/>
                  <a:gd name="connsiteX5" fmla="*/ 4085 w 488321"/>
                  <a:gd name="connsiteY5" fmla="*/ 8262 h 813392"/>
                  <a:gd name="connsiteX6" fmla="*/ 9 w 488321"/>
                  <a:gd name="connsiteY6" fmla="*/ 7855 h 813392"/>
                  <a:gd name="connsiteX7" fmla="*/ 78514 w 488321"/>
                  <a:gd name="connsiteY7" fmla="*/ 0 h 81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321" h="813392">
                    <a:moveTo>
                      <a:pt x="78514" y="0"/>
                    </a:moveTo>
                    <a:cubicBezTo>
                      <a:pt x="304844" y="0"/>
                      <a:pt x="488321" y="182084"/>
                      <a:pt x="488321" y="406696"/>
                    </a:cubicBezTo>
                    <a:cubicBezTo>
                      <a:pt x="488321" y="631308"/>
                      <a:pt x="304844" y="813392"/>
                      <a:pt x="78514" y="813392"/>
                    </a:cubicBezTo>
                    <a:lnTo>
                      <a:pt x="0" y="805537"/>
                    </a:lnTo>
                    <a:lnTo>
                      <a:pt x="4085" y="805128"/>
                    </a:lnTo>
                    <a:cubicBezTo>
                      <a:pt x="4766" y="672249"/>
                      <a:pt x="4764" y="141141"/>
                      <a:pt x="4085" y="8262"/>
                    </a:cubicBezTo>
                    <a:lnTo>
                      <a:pt x="9" y="7855"/>
                    </a:lnTo>
                    <a:lnTo>
                      <a:pt x="78514" y="0"/>
                    </a:ln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47" name="Szabadkézi sokszög 246"/>
              <p:cNvSpPr/>
              <p:nvPr/>
            </p:nvSpPr>
            <p:spPr>
              <a:xfrm rot="20186566" flipH="1" flipV="1">
                <a:off x="4256786" y="1618938"/>
                <a:ext cx="996372" cy="1231983"/>
              </a:xfrm>
              <a:custGeom>
                <a:avLst/>
                <a:gdLst>
                  <a:gd name="connsiteX0" fmla="*/ 150209 w 1310445"/>
                  <a:gd name="connsiteY0" fmla="*/ 1336375 h 1338181"/>
                  <a:gd name="connsiteX1" fmla="*/ 417636 w 1310445"/>
                  <a:gd name="connsiteY1" fmla="*/ 1087294 h 1338181"/>
                  <a:gd name="connsiteX2" fmla="*/ 487599 w 1310445"/>
                  <a:gd name="connsiteY2" fmla="*/ 538999 h 1338181"/>
                  <a:gd name="connsiteX3" fmla="*/ 513675 w 1310445"/>
                  <a:gd name="connsiteY3" fmla="*/ 548152 h 1338181"/>
                  <a:gd name="connsiteX4" fmla="*/ 947381 w 1310445"/>
                  <a:gd name="connsiteY4" fmla="*/ 670880 h 1338181"/>
                  <a:gd name="connsiteX5" fmla="*/ 1300606 w 1310445"/>
                  <a:gd name="connsiteY5" fmla="*/ 648061 h 1338181"/>
                  <a:gd name="connsiteX6" fmla="*/ 1125070 w 1310445"/>
                  <a:gd name="connsiteY6" fmla="*/ 360402 h 1338181"/>
                  <a:gd name="connsiteX7" fmla="*/ 510257 w 1310445"/>
                  <a:gd name="connsiteY7" fmla="*/ 106407 h 1338181"/>
                  <a:gd name="connsiteX8" fmla="*/ 504718 w 1310445"/>
                  <a:gd name="connsiteY8" fmla="*/ 97732 h 1338181"/>
                  <a:gd name="connsiteX9" fmla="*/ 389185 w 1310445"/>
                  <a:gd name="connsiteY9" fmla="*/ 40840 h 1338181"/>
                  <a:gd name="connsiteX10" fmla="*/ 340789 w 1310445"/>
                  <a:gd name="connsiteY10" fmla="*/ 36396 h 1338181"/>
                  <a:gd name="connsiteX11" fmla="*/ 252691 w 1310445"/>
                  <a:gd name="connsiteY11" fmla="*/ 0 h 1338181"/>
                  <a:gd name="connsiteX12" fmla="*/ 113738 w 1310445"/>
                  <a:gd name="connsiteY12" fmla="*/ 90481 h 1338181"/>
                  <a:gd name="connsiteX13" fmla="*/ 105336 w 1310445"/>
                  <a:gd name="connsiteY13" fmla="*/ 110825 h 1338181"/>
                  <a:gd name="connsiteX14" fmla="*/ 74822 w 1310445"/>
                  <a:gd name="connsiteY14" fmla="*/ 144387 h 1338181"/>
                  <a:gd name="connsiteX15" fmla="*/ 7833 w 1310445"/>
                  <a:gd name="connsiteY15" fmla="*/ 1003680 h 1338181"/>
                  <a:gd name="connsiteX16" fmla="*/ 150209 w 1310445"/>
                  <a:gd name="connsiteY16" fmla="*/ 1336375 h 1338181"/>
                  <a:gd name="connsiteX0" fmla="*/ 150209 w 1310445"/>
                  <a:gd name="connsiteY0" fmla="*/ 1336375 h 1338181"/>
                  <a:gd name="connsiteX1" fmla="*/ 417636 w 1310445"/>
                  <a:gd name="connsiteY1" fmla="*/ 1087294 h 1338181"/>
                  <a:gd name="connsiteX2" fmla="*/ 487599 w 1310445"/>
                  <a:gd name="connsiteY2" fmla="*/ 538999 h 1338181"/>
                  <a:gd name="connsiteX3" fmla="*/ 448764 w 1310445"/>
                  <a:gd name="connsiteY3" fmla="*/ 440361 h 1338181"/>
                  <a:gd name="connsiteX4" fmla="*/ 947381 w 1310445"/>
                  <a:gd name="connsiteY4" fmla="*/ 670880 h 1338181"/>
                  <a:gd name="connsiteX5" fmla="*/ 1300606 w 1310445"/>
                  <a:gd name="connsiteY5" fmla="*/ 648061 h 1338181"/>
                  <a:gd name="connsiteX6" fmla="*/ 1125070 w 1310445"/>
                  <a:gd name="connsiteY6" fmla="*/ 360402 h 1338181"/>
                  <a:gd name="connsiteX7" fmla="*/ 510257 w 1310445"/>
                  <a:gd name="connsiteY7" fmla="*/ 106407 h 1338181"/>
                  <a:gd name="connsiteX8" fmla="*/ 504718 w 1310445"/>
                  <a:gd name="connsiteY8" fmla="*/ 97732 h 1338181"/>
                  <a:gd name="connsiteX9" fmla="*/ 389185 w 1310445"/>
                  <a:gd name="connsiteY9" fmla="*/ 40840 h 1338181"/>
                  <a:gd name="connsiteX10" fmla="*/ 340789 w 1310445"/>
                  <a:gd name="connsiteY10" fmla="*/ 36396 h 1338181"/>
                  <a:gd name="connsiteX11" fmla="*/ 252691 w 1310445"/>
                  <a:gd name="connsiteY11" fmla="*/ 0 h 1338181"/>
                  <a:gd name="connsiteX12" fmla="*/ 113738 w 1310445"/>
                  <a:gd name="connsiteY12" fmla="*/ 90481 h 1338181"/>
                  <a:gd name="connsiteX13" fmla="*/ 105336 w 1310445"/>
                  <a:gd name="connsiteY13" fmla="*/ 110825 h 1338181"/>
                  <a:gd name="connsiteX14" fmla="*/ 74822 w 1310445"/>
                  <a:gd name="connsiteY14" fmla="*/ 144387 h 1338181"/>
                  <a:gd name="connsiteX15" fmla="*/ 7833 w 1310445"/>
                  <a:gd name="connsiteY15" fmla="*/ 1003680 h 1338181"/>
                  <a:gd name="connsiteX16" fmla="*/ 150209 w 1310445"/>
                  <a:gd name="connsiteY16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510257 w 1329063"/>
                  <a:gd name="connsiteY7" fmla="*/ 106407 h 1338181"/>
                  <a:gd name="connsiteX8" fmla="*/ 504718 w 1329063"/>
                  <a:gd name="connsiteY8" fmla="*/ 97732 h 1338181"/>
                  <a:gd name="connsiteX9" fmla="*/ 389185 w 1329063"/>
                  <a:gd name="connsiteY9" fmla="*/ 40840 h 1338181"/>
                  <a:gd name="connsiteX10" fmla="*/ 340789 w 1329063"/>
                  <a:gd name="connsiteY10" fmla="*/ 36396 h 1338181"/>
                  <a:gd name="connsiteX11" fmla="*/ 252691 w 1329063"/>
                  <a:gd name="connsiteY11" fmla="*/ 0 h 1338181"/>
                  <a:gd name="connsiteX12" fmla="*/ 113738 w 1329063"/>
                  <a:gd name="connsiteY12" fmla="*/ 90481 h 1338181"/>
                  <a:gd name="connsiteX13" fmla="*/ 105336 w 1329063"/>
                  <a:gd name="connsiteY13" fmla="*/ 110825 h 1338181"/>
                  <a:gd name="connsiteX14" fmla="*/ 74822 w 1329063"/>
                  <a:gd name="connsiteY14" fmla="*/ 144387 h 1338181"/>
                  <a:gd name="connsiteX15" fmla="*/ 7833 w 1329063"/>
                  <a:gd name="connsiteY15" fmla="*/ 1003680 h 1338181"/>
                  <a:gd name="connsiteX16" fmla="*/ 150209 w 1329063"/>
                  <a:gd name="connsiteY16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510257 w 1329063"/>
                  <a:gd name="connsiteY7" fmla="*/ 106407 h 1338181"/>
                  <a:gd name="connsiteX8" fmla="*/ 504718 w 1329063"/>
                  <a:gd name="connsiteY8" fmla="*/ 97732 h 1338181"/>
                  <a:gd name="connsiteX9" fmla="*/ 340789 w 1329063"/>
                  <a:gd name="connsiteY9" fmla="*/ 36396 h 1338181"/>
                  <a:gd name="connsiteX10" fmla="*/ 252691 w 1329063"/>
                  <a:gd name="connsiteY10" fmla="*/ 0 h 1338181"/>
                  <a:gd name="connsiteX11" fmla="*/ 113738 w 1329063"/>
                  <a:gd name="connsiteY11" fmla="*/ 90481 h 1338181"/>
                  <a:gd name="connsiteX12" fmla="*/ 105336 w 1329063"/>
                  <a:gd name="connsiteY12" fmla="*/ 110825 h 1338181"/>
                  <a:gd name="connsiteX13" fmla="*/ 74822 w 1329063"/>
                  <a:gd name="connsiteY13" fmla="*/ 144387 h 1338181"/>
                  <a:gd name="connsiteX14" fmla="*/ 7833 w 1329063"/>
                  <a:gd name="connsiteY14" fmla="*/ 1003680 h 1338181"/>
                  <a:gd name="connsiteX15" fmla="*/ 150209 w 1329063"/>
                  <a:gd name="connsiteY15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510257 w 1329063"/>
                  <a:gd name="connsiteY7" fmla="*/ 106407 h 1338181"/>
                  <a:gd name="connsiteX8" fmla="*/ 504718 w 1329063"/>
                  <a:gd name="connsiteY8" fmla="*/ 97732 h 1338181"/>
                  <a:gd name="connsiteX9" fmla="*/ 252691 w 1329063"/>
                  <a:gd name="connsiteY9" fmla="*/ 0 h 1338181"/>
                  <a:gd name="connsiteX10" fmla="*/ 113738 w 1329063"/>
                  <a:gd name="connsiteY10" fmla="*/ 90481 h 1338181"/>
                  <a:gd name="connsiteX11" fmla="*/ 105336 w 1329063"/>
                  <a:gd name="connsiteY11" fmla="*/ 110825 h 1338181"/>
                  <a:gd name="connsiteX12" fmla="*/ 74822 w 1329063"/>
                  <a:gd name="connsiteY12" fmla="*/ 144387 h 1338181"/>
                  <a:gd name="connsiteX13" fmla="*/ 7833 w 1329063"/>
                  <a:gd name="connsiteY13" fmla="*/ 1003680 h 1338181"/>
                  <a:gd name="connsiteX14" fmla="*/ 150209 w 1329063"/>
                  <a:gd name="connsiteY14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510257 w 1329063"/>
                  <a:gd name="connsiteY7" fmla="*/ 106407 h 1338181"/>
                  <a:gd name="connsiteX8" fmla="*/ 252691 w 1329063"/>
                  <a:gd name="connsiteY8" fmla="*/ 0 h 1338181"/>
                  <a:gd name="connsiteX9" fmla="*/ 113738 w 1329063"/>
                  <a:gd name="connsiteY9" fmla="*/ 90481 h 1338181"/>
                  <a:gd name="connsiteX10" fmla="*/ 105336 w 1329063"/>
                  <a:gd name="connsiteY10" fmla="*/ 110825 h 1338181"/>
                  <a:gd name="connsiteX11" fmla="*/ 74822 w 1329063"/>
                  <a:gd name="connsiteY11" fmla="*/ 144387 h 1338181"/>
                  <a:gd name="connsiteX12" fmla="*/ 7833 w 1329063"/>
                  <a:gd name="connsiteY12" fmla="*/ 1003680 h 1338181"/>
                  <a:gd name="connsiteX13" fmla="*/ 150209 w 1329063"/>
                  <a:gd name="connsiteY13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252691 w 1329063"/>
                  <a:gd name="connsiteY7" fmla="*/ 0 h 1338181"/>
                  <a:gd name="connsiteX8" fmla="*/ 113738 w 1329063"/>
                  <a:gd name="connsiteY8" fmla="*/ 90481 h 1338181"/>
                  <a:gd name="connsiteX9" fmla="*/ 105336 w 1329063"/>
                  <a:gd name="connsiteY9" fmla="*/ 110825 h 1338181"/>
                  <a:gd name="connsiteX10" fmla="*/ 74822 w 1329063"/>
                  <a:gd name="connsiteY10" fmla="*/ 144387 h 1338181"/>
                  <a:gd name="connsiteX11" fmla="*/ 7833 w 1329063"/>
                  <a:gd name="connsiteY11" fmla="*/ 1003680 h 1338181"/>
                  <a:gd name="connsiteX12" fmla="*/ 150209 w 1329063"/>
                  <a:gd name="connsiteY12" fmla="*/ 1336375 h 1338181"/>
                  <a:gd name="connsiteX0" fmla="*/ 150209 w 1329063"/>
                  <a:gd name="connsiteY0" fmla="*/ 1339182 h 1340988"/>
                  <a:gd name="connsiteX1" fmla="*/ 417636 w 1329063"/>
                  <a:gd name="connsiteY1" fmla="*/ 1090101 h 1340988"/>
                  <a:gd name="connsiteX2" fmla="*/ 487599 w 1329063"/>
                  <a:gd name="connsiteY2" fmla="*/ 541806 h 1340988"/>
                  <a:gd name="connsiteX3" fmla="*/ 448764 w 1329063"/>
                  <a:gd name="connsiteY3" fmla="*/ 443168 h 1340988"/>
                  <a:gd name="connsiteX4" fmla="*/ 947381 w 1329063"/>
                  <a:gd name="connsiteY4" fmla="*/ 673687 h 1340988"/>
                  <a:gd name="connsiteX5" fmla="*/ 1300606 w 1329063"/>
                  <a:gd name="connsiteY5" fmla="*/ 650868 h 1340988"/>
                  <a:gd name="connsiteX6" fmla="*/ 1125070 w 1329063"/>
                  <a:gd name="connsiteY6" fmla="*/ 363209 h 1340988"/>
                  <a:gd name="connsiteX7" fmla="*/ 252691 w 1329063"/>
                  <a:gd name="connsiteY7" fmla="*/ 2807 h 1340988"/>
                  <a:gd name="connsiteX8" fmla="*/ 113738 w 1329063"/>
                  <a:gd name="connsiteY8" fmla="*/ 93288 h 1340988"/>
                  <a:gd name="connsiteX9" fmla="*/ 105336 w 1329063"/>
                  <a:gd name="connsiteY9" fmla="*/ 113632 h 1340988"/>
                  <a:gd name="connsiteX10" fmla="*/ 74822 w 1329063"/>
                  <a:gd name="connsiteY10" fmla="*/ 147194 h 1340988"/>
                  <a:gd name="connsiteX11" fmla="*/ 7833 w 1329063"/>
                  <a:gd name="connsiteY11" fmla="*/ 1006487 h 1340988"/>
                  <a:gd name="connsiteX12" fmla="*/ 150209 w 1329063"/>
                  <a:gd name="connsiteY12" fmla="*/ 1339182 h 1340988"/>
                  <a:gd name="connsiteX0" fmla="*/ 150209 w 1329063"/>
                  <a:gd name="connsiteY0" fmla="*/ 1339182 h 1340988"/>
                  <a:gd name="connsiteX1" fmla="*/ 417636 w 1329063"/>
                  <a:gd name="connsiteY1" fmla="*/ 1090101 h 1340988"/>
                  <a:gd name="connsiteX2" fmla="*/ 448764 w 1329063"/>
                  <a:gd name="connsiteY2" fmla="*/ 443168 h 1340988"/>
                  <a:gd name="connsiteX3" fmla="*/ 947381 w 1329063"/>
                  <a:gd name="connsiteY3" fmla="*/ 673687 h 1340988"/>
                  <a:gd name="connsiteX4" fmla="*/ 1300606 w 1329063"/>
                  <a:gd name="connsiteY4" fmla="*/ 650868 h 1340988"/>
                  <a:gd name="connsiteX5" fmla="*/ 1125070 w 1329063"/>
                  <a:gd name="connsiteY5" fmla="*/ 363209 h 1340988"/>
                  <a:gd name="connsiteX6" fmla="*/ 252691 w 1329063"/>
                  <a:gd name="connsiteY6" fmla="*/ 2807 h 1340988"/>
                  <a:gd name="connsiteX7" fmla="*/ 113738 w 1329063"/>
                  <a:gd name="connsiteY7" fmla="*/ 93288 h 1340988"/>
                  <a:gd name="connsiteX8" fmla="*/ 105336 w 1329063"/>
                  <a:gd name="connsiteY8" fmla="*/ 113632 h 1340988"/>
                  <a:gd name="connsiteX9" fmla="*/ 74822 w 1329063"/>
                  <a:gd name="connsiteY9" fmla="*/ 147194 h 1340988"/>
                  <a:gd name="connsiteX10" fmla="*/ 7833 w 1329063"/>
                  <a:gd name="connsiteY10" fmla="*/ 1006487 h 1340988"/>
                  <a:gd name="connsiteX11" fmla="*/ 150209 w 1329063"/>
                  <a:gd name="connsiteY11" fmla="*/ 1339182 h 1340988"/>
                  <a:gd name="connsiteX0" fmla="*/ 150209 w 1329063"/>
                  <a:gd name="connsiteY0" fmla="*/ 1339182 h 1344420"/>
                  <a:gd name="connsiteX1" fmla="*/ 417636 w 1329063"/>
                  <a:gd name="connsiteY1" fmla="*/ 1090101 h 1344420"/>
                  <a:gd name="connsiteX2" fmla="*/ 448764 w 1329063"/>
                  <a:gd name="connsiteY2" fmla="*/ 443168 h 1344420"/>
                  <a:gd name="connsiteX3" fmla="*/ 947381 w 1329063"/>
                  <a:gd name="connsiteY3" fmla="*/ 673687 h 1344420"/>
                  <a:gd name="connsiteX4" fmla="*/ 1300606 w 1329063"/>
                  <a:gd name="connsiteY4" fmla="*/ 650868 h 1344420"/>
                  <a:gd name="connsiteX5" fmla="*/ 1125070 w 1329063"/>
                  <a:gd name="connsiteY5" fmla="*/ 363209 h 1344420"/>
                  <a:gd name="connsiteX6" fmla="*/ 252691 w 1329063"/>
                  <a:gd name="connsiteY6" fmla="*/ 2807 h 1344420"/>
                  <a:gd name="connsiteX7" fmla="*/ 113738 w 1329063"/>
                  <a:gd name="connsiteY7" fmla="*/ 93288 h 1344420"/>
                  <a:gd name="connsiteX8" fmla="*/ 105336 w 1329063"/>
                  <a:gd name="connsiteY8" fmla="*/ 113632 h 1344420"/>
                  <a:gd name="connsiteX9" fmla="*/ 74822 w 1329063"/>
                  <a:gd name="connsiteY9" fmla="*/ 147194 h 1344420"/>
                  <a:gd name="connsiteX10" fmla="*/ 7833 w 1329063"/>
                  <a:gd name="connsiteY10" fmla="*/ 1006487 h 1344420"/>
                  <a:gd name="connsiteX11" fmla="*/ 150209 w 1329063"/>
                  <a:gd name="connsiteY11" fmla="*/ 1339182 h 1344420"/>
                  <a:gd name="connsiteX0" fmla="*/ 150209 w 1329063"/>
                  <a:gd name="connsiteY0" fmla="*/ 1339182 h 1344420"/>
                  <a:gd name="connsiteX1" fmla="*/ 417636 w 1329063"/>
                  <a:gd name="connsiteY1" fmla="*/ 1090101 h 1344420"/>
                  <a:gd name="connsiteX2" fmla="*/ 403413 w 1329063"/>
                  <a:gd name="connsiteY2" fmla="*/ 412590 h 1344420"/>
                  <a:gd name="connsiteX3" fmla="*/ 947381 w 1329063"/>
                  <a:gd name="connsiteY3" fmla="*/ 673687 h 1344420"/>
                  <a:gd name="connsiteX4" fmla="*/ 1300606 w 1329063"/>
                  <a:gd name="connsiteY4" fmla="*/ 650868 h 1344420"/>
                  <a:gd name="connsiteX5" fmla="*/ 1125070 w 1329063"/>
                  <a:gd name="connsiteY5" fmla="*/ 363209 h 1344420"/>
                  <a:gd name="connsiteX6" fmla="*/ 252691 w 1329063"/>
                  <a:gd name="connsiteY6" fmla="*/ 2807 h 1344420"/>
                  <a:gd name="connsiteX7" fmla="*/ 113738 w 1329063"/>
                  <a:gd name="connsiteY7" fmla="*/ 93288 h 1344420"/>
                  <a:gd name="connsiteX8" fmla="*/ 105336 w 1329063"/>
                  <a:gd name="connsiteY8" fmla="*/ 113632 h 1344420"/>
                  <a:gd name="connsiteX9" fmla="*/ 74822 w 1329063"/>
                  <a:gd name="connsiteY9" fmla="*/ 147194 h 1344420"/>
                  <a:gd name="connsiteX10" fmla="*/ 7833 w 1329063"/>
                  <a:gd name="connsiteY10" fmla="*/ 1006487 h 1344420"/>
                  <a:gd name="connsiteX11" fmla="*/ 150209 w 1329063"/>
                  <a:gd name="connsiteY11" fmla="*/ 1339182 h 1344420"/>
                  <a:gd name="connsiteX0" fmla="*/ 150209 w 1329063"/>
                  <a:gd name="connsiteY0" fmla="*/ 1339182 h 1344420"/>
                  <a:gd name="connsiteX1" fmla="*/ 417636 w 1329063"/>
                  <a:gd name="connsiteY1" fmla="*/ 1090101 h 1344420"/>
                  <a:gd name="connsiteX2" fmla="*/ 403413 w 1329063"/>
                  <a:gd name="connsiteY2" fmla="*/ 412590 h 1344420"/>
                  <a:gd name="connsiteX3" fmla="*/ 947381 w 1329063"/>
                  <a:gd name="connsiteY3" fmla="*/ 673687 h 1344420"/>
                  <a:gd name="connsiteX4" fmla="*/ 1300606 w 1329063"/>
                  <a:gd name="connsiteY4" fmla="*/ 650868 h 1344420"/>
                  <a:gd name="connsiteX5" fmla="*/ 1125070 w 1329063"/>
                  <a:gd name="connsiteY5" fmla="*/ 363209 h 1344420"/>
                  <a:gd name="connsiteX6" fmla="*/ 252691 w 1329063"/>
                  <a:gd name="connsiteY6" fmla="*/ 2807 h 1344420"/>
                  <a:gd name="connsiteX7" fmla="*/ 113738 w 1329063"/>
                  <a:gd name="connsiteY7" fmla="*/ 93288 h 1344420"/>
                  <a:gd name="connsiteX8" fmla="*/ 105336 w 1329063"/>
                  <a:gd name="connsiteY8" fmla="*/ 113632 h 1344420"/>
                  <a:gd name="connsiteX9" fmla="*/ 74822 w 1329063"/>
                  <a:gd name="connsiteY9" fmla="*/ 147194 h 1344420"/>
                  <a:gd name="connsiteX10" fmla="*/ 7833 w 1329063"/>
                  <a:gd name="connsiteY10" fmla="*/ 1006487 h 1344420"/>
                  <a:gd name="connsiteX11" fmla="*/ 150209 w 1329063"/>
                  <a:gd name="connsiteY11" fmla="*/ 1339182 h 1344420"/>
                  <a:gd name="connsiteX0" fmla="*/ 150209 w 1291587"/>
                  <a:gd name="connsiteY0" fmla="*/ 1339182 h 1344420"/>
                  <a:gd name="connsiteX1" fmla="*/ 417636 w 1291587"/>
                  <a:gd name="connsiteY1" fmla="*/ 1090101 h 1344420"/>
                  <a:gd name="connsiteX2" fmla="*/ 403413 w 1291587"/>
                  <a:gd name="connsiteY2" fmla="*/ 412590 h 1344420"/>
                  <a:gd name="connsiteX3" fmla="*/ 947381 w 1291587"/>
                  <a:gd name="connsiteY3" fmla="*/ 673687 h 1344420"/>
                  <a:gd name="connsiteX4" fmla="*/ 1253043 w 1291587"/>
                  <a:gd name="connsiteY4" fmla="*/ 606147 h 1344420"/>
                  <a:gd name="connsiteX5" fmla="*/ 1125070 w 1291587"/>
                  <a:gd name="connsiteY5" fmla="*/ 363209 h 1344420"/>
                  <a:gd name="connsiteX6" fmla="*/ 252691 w 1291587"/>
                  <a:gd name="connsiteY6" fmla="*/ 2807 h 1344420"/>
                  <a:gd name="connsiteX7" fmla="*/ 113738 w 1291587"/>
                  <a:gd name="connsiteY7" fmla="*/ 93288 h 1344420"/>
                  <a:gd name="connsiteX8" fmla="*/ 105336 w 1291587"/>
                  <a:gd name="connsiteY8" fmla="*/ 113632 h 1344420"/>
                  <a:gd name="connsiteX9" fmla="*/ 74822 w 1291587"/>
                  <a:gd name="connsiteY9" fmla="*/ 147194 h 1344420"/>
                  <a:gd name="connsiteX10" fmla="*/ 7833 w 1291587"/>
                  <a:gd name="connsiteY10" fmla="*/ 1006487 h 1344420"/>
                  <a:gd name="connsiteX11" fmla="*/ 150209 w 1291587"/>
                  <a:gd name="connsiteY11" fmla="*/ 1339182 h 1344420"/>
                  <a:gd name="connsiteX0" fmla="*/ 150209 w 1291587"/>
                  <a:gd name="connsiteY0" fmla="*/ 1339182 h 1344420"/>
                  <a:gd name="connsiteX1" fmla="*/ 417636 w 1291587"/>
                  <a:gd name="connsiteY1" fmla="*/ 1090101 h 1344420"/>
                  <a:gd name="connsiteX2" fmla="*/ 403413 w 1291587"/>
                  <a:gd name="connsiteY2" fmla="*/ 412590 h 1344420"/>
                  <a:gd name="connsiteX3" fmla="*/ 947381 w 1291587"/>
                  <a:gd name="connsiteY3" fmla="*/ 673687 h 1344420"/>
                  <a:gd name="connsiteX4" fmla="*/ 1253043 w 1291587"/>
                  <a:gd name="connsiteY4" fmla="*/ 606147 h 1344420"/>
                  <a:gd name="connsiteX5" fmla="*/ 1125070 w 1291587"/>
                  <a:gd name="connsiteY5" fmla="*/ 363209 h 1344420"/>
                  <a:gd name="connsiteX6" fmla="*/ 252691 w 1291587"/>
                  <a:gd name="connsiteY6" fmla="*/ 2807 h 1344420"/>
                  <a:gd name="connsiteX7" fmla="*/ 113738 w 1291587"/>
                  <a:gd name="connsiteY7" fmla="*/ 93288 h 1344420"/>
                  <a:gd name="connsiteX8" fmla="*/ 74822 w 1291587"/>
                  <a:gd name="connsiteY8" fmla="*/ 147194 h 1344420"/>
                  <a:gd name="connsiteX9" fmla="*/ 7833 w 1291587"/>
                  <a:gd name="connsiteY9" fmla="*/ 1006487 h 1344420"/>
                  <a:gd name="connsiteX10" fmla="*/ 150209 w 1291587"/>
                  <a:gd name="connsiteY10" fmla="*/ 1339182 h 1344420"/>
                  <a:gd name="connsiteX0" fmla="*/ 144784 w 1286162"/>
                  <a:gd name="connsiteY0" fmla="*/ 1352760 h 1357998"/>
                  <a:gd name="connsiteX1" fmla="*/ 412211 w 1286162"/>
                  <a:gd name="connsiteY1" fmla="*/ 1103679 h 1357998"/>
                  <a:gd name="connsiteX2" fmla="*/ 397988 w 1286162"/>
                  <a:gd name="connsiteY2" fmla="*/ 426168 h 1357998"/>
                  <a:gd name="connsiteX3" fmla="*/ 941956 w 1286162"/>
                  <a:gd name="connsiteY3" fmla="*/ 687265 h 1357998"/>
                  <a:gd name="connsiteX4" fmla="*/ 1247618 w 1286162"/>
                  <a:gd name="connsiteY4" fmla="*/ 619725 h 1357998"/>
                  <a:gd name="connsiteX5" fmla="*/ 1119645 w 1286162"/>
                  <a:gd name="connsiteY5" fmla="*/ 376787 h 1357998"/>
                  <a:gd name="connsiteX6" fmla="*/ 247266 w 1286162"/>
                  <a:gd name="connsiteY6" fmla="*/ 16385 h 1357998"/>
                  <a:gd name="connsiteX7" fmla="*/ 69397 w 1286162"/>
                  <a:gd name="connsiteY7" fmla="*/ 160772 h 1357998"/>
                  <a:gd name="connsiteX8" fmla="*/ 2408 w 1286162"/>
                  <a:gd name="connsiteY8" fmla="*/ 1020065 h 1357998"/>
                  <a:gd name="connsiteX9" fmla="*/ 144784 w 1286162"/>
                  <a:gd name="connsiteY9" fmla="*/ 1352760 h 1357998"/>
                  <a:gd name="connsiteX0" fmla="*/ 144784 w 1286162"/>
                  <a:gd name="connsiteY0" fmla="*/ 1345044 h 1350282"/>
                  <a:gd name="connsiteX1" fmla="*/ 412211 w 1286162"/>
                  <a:gd name="connsiteY1" fmla="*/ 1095963 h 1350282"/>
                  <a:gd name="connsiteX2" fmla="*/ 397988 w 1286162"/>
                  <a:gd name="connsiteY2" fmla="*/ 418452 h 1350282"/>
                  <a:gd name="connsiteX3" fmla="*/ 941956 w 1286162"/>
                  <a:gd name="connsiteY3" fmla="*/ 679549 h 1350282"/>
                  <a:gd name="connsiteX4" fmla="*/ 1247618 w 1286162"/>
                  <a:gd name="connsiteY4" fmla="*/ 612009 h 1350282"/>
                  <a:gd name="connsiteX5" fmla="*/ 1119645 w 1286162"/>
                  <a:gd name="connsiteY5" fmla="*/ 369071 h 1350282"/>
                  <a:gd name="connsiteX6" fmla="*/ 247266 w 1286162"/>
                  <a:gd name="connsiteY6" fmla="*/ 8669 h 1350282"/>
                  <a:gd name="connsiteX7" fmla="*/ 69397 w 1286162"/>
                  <a:gd name="connsiteY7" fmla="*/ 153056 h 1350282"/>
                  <a:gd name="connsiteX8" fmla="*/ 2408 w 1286162"/>
                  <a:gd name="connsiteY8" fmla="*/ 1012349 h 1350282"/>
                  <a:gd name="connsiteX9" fmla="*/ 144784 w 1286162"/>
                  <a:gd name="connsiteY9" fmla="*/ 1345044 h 1350282"/>
                  <a:gd name="connsiteX0" fmla="*/ 144784 w 1286162"/>
                  <a:gd name="connsiteY0" fmla="*/ 1344213 h 1349451"/>
                  <a:gd name="connsiteX1" fmla="*/ 412211 w 1286162"/>
                  <a:gd name="connsiteY1" fmla="*/ 1095132 h 1349451"/>
                  <a:gd name="connsiteX2" fmla="*/ 397988 w 1286162"/>
                  <a:gd name="connsiteY2" fmla="*/ 417621 h 1349451"/>
                  <a:gd name="connsiteX3" fmla="*/ 941956 w 1286162"/>
                  <a:gd name="connsiteY3" fmla="*/ 678718 h 1349451"/>
                  <a:gd name="connsiteX4" fmla="*/ 1247618 w 1286162"/>
                  <a:gd name="connsiteY4" fmla="*/ 611178 h 1349451"/>
                  <a:gd name="connsiteX5" fmla="*/ 1119645 w 1286162"/>
                  <a:gd name="connsiteY5" fmla="*/ 368240 h 1349451"/>
                  <a:gd name="connsiteX6" fmla="*/ 247266 w 1286162"/>
                  <a:gd name="connsiteY6" fmla="*/ 7838 h 1349451"/>
                  <a:gd name="connsiteX7" fmla="*/ 69397 w 1286162"/>
                  <a:gd name="connsiteY7" fmla="*/ 152225 h 1349451"/>
                  <a:gd name="connsiteX8" fmla="*/ 2408 w 1286162"/>
                  <a:gd name="connsiteY8" fmla="*/ 1011518 h 1349451"/>
                  <a:gd name="connsiteX9" fmla="*/ 144784 w 1286162"/>
                  <a:gd name="connsiteY9" fmla="*/ 1344213 h 1349451"/>
                  <a:gd name="connsiteX0" fmla="*/ 144784 w 1286162"/>
                  <a:gd name="connsiteY0" fmla="*/ 1339183 h 1344421"/>
                  <a:gd name="connsiteX1" fmla="*/ 412211 w 1286162"/>
                  <a:gd name="connsiteY1" fmla="*/ 1090102 h 1344421"/>
                  <a:gd name="connsiteX2" fmla="*/ 397988 w 1286162"/>
                  <a:gd name="connsiteY2" fmla="*/ 412591 h 1344421"/>
                  <a:gd name="connsiteX3" fmla="*/ 941956 w 1286162"/>
                  <a:gd name="connsiteY3" fmla="*/ 673688 h 1344421"/>
                  <a:gd name="connsiteX4" fmla="*/ 1247618 w 1286162"/>
                  <a:gd name="connsiteY4" fmla="*/ 606148 h 1344421"/>
                  <a:gd name="connsiteX5" fmla="*/ 1119645 w 1286162"/>
                  <a:gd name="connsiteY5" fmla="*/ 363210 h 1344421"/>
                  <a:gd name="connsiteX6" fmla="*/ 247266 w 1286162"/>
                  <a:gd name="connsiteY6" fmla="*/ 2808 h 1344421"/>
                  <a:gd name="connsiteX7" fmla="*/ 69397 w 1286162"/>
                  <a:gd name="connsiteY7" fmla="*/ 147195 h 1344421"/>
                  <a:gd name="connsiteX8" fmla="*/ 2408 w 1286162"/>
                  <a:gd name="connsiteY8" fmla="*/ 1006488 h 1344421"/>
                  <a:gd name="connsiteX9" fmla="*/ 144784 w 1286162"/>
                  <a:gd name="connsiteY9" fmla="*/ 1339183 h 1344421"/>
                  <a:gd name="connsiteX0" fmla="*/ 144784 w 1264304"/>
                  <a:gd name="connsiteY0" fmla="*/ 1339183 h 1344421"/>
                  <a:gd name="connsiteX1" fmla="*/ 412211 w 1264304"/>
                  <a:gd name="connsiteY1" fmla="*/ 1090102 h 1344421"/>
                  <a:gd name="connsiteX2" fmla="*/ 397988 w 1264304"/>
                  <a:gd name="connsiteY2" fmla="*/ 412591 h 1344421"/>
                  <a:gd name="connsiteX3" fmla="*/ 968070 w 1264304"/>
                  <a:gd name="connsiteY3" fmla="*/ 627586 h 1344421"/>
                  <a:gd name="connsiteX4" fmla="*/ 1247618 w 1264304"/>
                  <a:gd name="connsiteY4" fmla="*/ 606148 h 1344421"/>
                  <a:gd name="connsiteX5" fmla="*/ 1119645 w 1264304"/>
                  <a:gd name="connsiteY5" fmla="*/ 363210 h 1344421"/>
                  <a:gd name="connsiteX6" fmla="*/ 247266 w 1264304"/>
                  <a:gd name="connsiteY6" fmla="*/ 2808 h 1344421"/>
                  <a:gd name="connsiteX7" fmla="*/ 69397 w 1264304"/>
                  <a:gd name="connsiteY7" fmla="*/ 147195 h 1344421"/>
                  <a:gd name="connsiteX8" fmla="*/ 2408 w 1264304"/>
                  <a:gd name="connsiteY8" fmla="*/ 1006488 h 1344421"/>
                  <a:gd name="connsiteX9" fmla="*/ 144784 w 1264304"/>
                  <a:gd name="connsiteY9" fmla="*/ 1339183 h 1344421"/>
                  <a:gd name="connsiteX0" fmla="*/ 144784 w 1264304"/>
                  <a:gd name="connsiteY0" fmla="*/ 1339183 h 1344421"/>
                  <a:gd name="connsiteX1" fmla="*/ 412211 w 1264304"/>
                  <a:gd name="connsiteY1" fmla="*/ 1090102 h 1344421"/>
                  <a:gd name="connsiteX2" fmla="*/ 397988 w 1264304"/>
                  <a:gd name="connsiteY2" fmla="*/ 412591 h 1344421"/>
                  <a:gd name="connsiteX3" fmla="*/ 968070 w 1264304"/>
                  <a:gd name="connsiteY3" fmla="*/ 627586 h 1344421"/>
                  <a:gd name="connsiteX4" fmla="*/ 1247618 w 1264304"/>
                  <a:gd name="connsiteY4" fmla="*/ 606148 h 1344421"/>
                  <a:gd name="connsiteX5" fmla="*/ 1119645 w 1264304"/>
                  <a:gd name="connsiteY5" fmla="*/ 363210 h 1344421"/>
                  <a:gd name="connsiteX6" fmla="*/ 247266 w 1264304"/>
                  <a:gd name="connsiteY6" fmla="*/ 2808 h 1344421"/>
                  <a:gd name="connsiteX7" fmla="*/ 69397 w 1264304"/>
                  <a:gd name="connsiteY7" fmla="*/ 147195 h 1344421"/>
                  <a:gd name="connsiteX8" fmla="*/ 2408 w 1264304"/>
                  <a:gd name="connsiteY8" fmla="*/ 1006488 h 1344421"/>
                  <a:gd name="connsiteX9" fmla="*/ 144784 w 1264304"/>
                  <a:gd name="connsiteY9" fmla="*/ 1339183 h 1344421"/>
                  <a:gd name="connsiteX0" fmla="*/ 144784 w 1264304"/>
                  <a:gd name="connsiteY0" fmla="*/ 1339183 h 1344421"/>
                  <a:gd name="connsiteX1" fmla="*/ 412211 w 1264304"/>
                  <a:gd name="connsiteY1" fmla="*/ 1090102 h 1344421"/>
                  <a:gd name="connsiteX2" fmla="*/ 397988 w 1264304"/>
                  <a:gd name="connsiteY2" fmla="*/ 412591 h 1344421"/>
                  <a:gd name="connsiteX3" fmla="*/ 968070 w 1264304"/>
                  <a:gd name="connsiteY3" fmla="*/ 627586 h 1344421"/>
                  <a:gd name="connsiteX4" fmla="*/ 1247618 w 1264304"/>
                  <a:gd name="connsiteY4" fmla="*/ 606148 h 1344421"/>
                  <a:gd name="connsiteX5" fmla="*/ 1119645 w 1264304"/>
                  <a:gd name="connsiteY5" fmla="*/ 363210 h 1344421"/>
                  <a:gd name="connsiteX6" fmla="*/ 247266 w 1264304"/>
                  <a:gd name="connsiteY6" fmla="*/ 2808 h 1344421"/>
                  <a:gd name="connsiteX7" fmla="*/ 69397 w 1264304"/>
                  <a:gd name="connsiteY7" fmla="*/ 147195 h 1344421"/>
                  <a:gd name="connsiteX8" fmla="*/ 2408 w 1264304"/>
                  <a:gd name="connsiteY8" fmla="*/ 1006488 h 1344421"/>
                  <a:gd name="connsiteX9" fmla="*/ 144784 w 1264304"/>
                  <a:gd name="connsiteY9" fmla="*/ 1339183 h 1344421"/>
                  <a:gd name="connsiteX0" fmla="*/ 144784 w 1252689"/>
                  <a:gd name="connsiteY0" fmla="*/ 1339183 h 1344421"/>
                  <a:gd name="connsiteX1" fmla="*/ 412211 w 1252689"/>
                  <a:gd name="connsiteY1" fmla="*/ 1090102 h 1344421"/>
                  <a:gd name="connsiteX2" fmla="*/ 397988 w 1252689"/>
                  <a:gd name="connsiteY2" fmla="*/ 412591 h 1344421"/>
                  <a:gd name="connsiteX3" fmla="*/ 968070 w 1252689"/>
                  <a:gd name="connsiteY3" fmla="*/ 627586 h 1344421"/>
                  <a:gd name="connsiteX4" fmla="*/ 1124975 w 1252689"/>
                  <a:gd name="connsiteY4" fmla="*/ 671865 h 1344421"/>
                  <a:gd name="connsiteX5" fmla="*/ 1247618 w 1252689"/>
                  <a:gd name="connsiteY5" fmla="*/ 606148 h 1344421"/>
                  <a:gd name="connsiteX6" fmla="*/ 1119645 w 1252689"/>
                  <a:gd name="connsiteY6" fmla="*/ 363210 h 1344421"/>
                  <a:gd name="connsiteX7" fmla="*/ 247266 w 1252689"/>
                  <a:gd name="connsiteY7" fmla="*/ 2808 h 1344421"/>
                  <a:gd name="connsiteX8" fmla="*/ 69397 w 1252689"/>
                  <a:gd name="connsiteY8" fmla="*/ 147195 h 1344421"/>
                  <a:gd name="connsiteX9" fmla="*/ 2408 w 1252689"/>
                  <a:gd name="connsiteY9" fmla="*/ 1006488 h 1344421"/>
                  <a:gd name="connsiteX10" fmla="*/ 144784 w 1252689"/>
                  <a:gd name="connsiteY10" fmla="*/ 1339183 h 1344421"/>
                  <a:gd name="connsiteX0" fmla="*/ 144784 w 1252911"/>
                  <a:gd name="connsiteY0" fmla="*/ 1339183 h 1344421"/>
                  <a:gd name="connsiteX1" fmla="*/ 412211 w 1252911"/>
                  <a:gd name="connsiteY1" fmla="*/ 1090102 h 1344421"/>
                  <a:gd name="connsiteX2" fmla="*/ 397988 w 1252911"/>
                  <a:gd name="connsiteY2" fmla="*/ 412591 h 1344421"/>
                  <a:gd name="connsiteX3" fmla="*/ 968070 w 1252911"/>
                  <a:gd name="connsiteY3" fmla="*/ 627586 h 1344421"/>
                  <a:gd name="connsiteX4" fmla="*/ 1121972 w 1252911"/>
                  <a:gd name="connsiteY4" fmla="*/ 689721 h 1344421"/>
                  <a:gd name="connsiteX5" fmla="*/ 1247618 w 1252911"/>
                  <a:gd name="connsiteY5" fmla="*/ 606148 h 1344421"/>
                  <a:gd name="connsiteX6" fmla="*/ 1119645 w 1252911"/>
                  <a:gd name="connsiteY6" fmla="*/ 363210 h 1344421"/>
                  <a:gd name="connsiteX7" fmla="*/ 247266 w 1252911"/>
                  <a:gd name="connsiteY7" fmla="*/ 2808 h 1344421"/>
                  <a:gd name="connsiteX8" fmla="*/ 69397 w 1252911"/>
                  <a:gd name="connsiteY8" fmla="*/ 147195 h 1344421"/>
                  <a:gd name="connsiteX9" fmla="*/ 2408 w 1252911"/>
                  <a:gd name="connsiteY9" fmla="*/ 1006488 h 1344421"/>
                  <a:gd name="connsiteX10" fmla="*/ 144784 w 1252911"/>
                  <a:gd name="connsiteY10" fmla="*/ 1339183 h 1344421"/>
                  <a:gd name="connsiteX0" fmla="*/ 144784 w 1256868"/>
                  <a:gd name="connsiteY0" fmla="*/ 1339183 h 1344421"/>
                  <a:gd name="connsiteX1" fmla="*/ 412211 w 1256868"/>
                  <a:gd name="connsiteY1" fmla="*/ 1090102 h 1344421"/>
                  <a:gd name="connsiteX2" fmla="*/ 397988 w 1256868"/>
                  <a:gd name="connsiteY2" fmla="*/ 412591 h 1344421"/>
                  <a:gd name="connsiteX3" fmla="*/ 968070 w 1256868"/>
                  <a:gd name="connsiteY3" fmla="*/ 627586 h 1344421"/>
                  <a:gd name="connsiteX4" fmla="*/ 1121972 w 1256868"/>
                  <a:gd name="connsiteY4" fmla="*/ 689721 h 1344421"/>
                  <a:gd name="connsiteX5" fmla="*/ 1247618 w 1256868"/>
                  <a:gd name="connsiteY5" fmla="*/ 606148 h 1344421"/>
                  <a:gd name="connsiteX6" fmla="*/ 1233183 w 1256868"/>
                  <a:gd name="connsiteY6" fmla="*/ 465136 h 1344421"/>
                  <a:gd name="connsiteX7" fmla="*/ 1119645 w 1256868"/>
                  <a:gd name="connsiteY7" fmla="*/ 363210 h 1344421"/>
                  <a:gd name="connsiteX8" fmla="*/ 247266 w 1256868"/>
                  <a:gd name="connsiteY8" fmla="*/ 2808 h 1344421"/>
                  <a:gd name="connsiteX9" fmla="*/ 69397 w 1256868"/>
                  <a:gd name="connsiteY9" fmla="*/ 147195 h 1344421"/>
                  <a:gd name="connsiteX10" fmla="*/ 2408 w 1256868"/>
                  <a:gd name="connsiteY10" fmla="*/ 1006488 h 1344421"/>
                  <a:gd name="connsiteX11" fmla="*/ 144784 w 1256868"/>
                  <a:gd name="connsiteY11" fmla="*/ 1339183 h 1344421"/>
                  <a:gd name="connsiteX0" fmla="*/ 144784 w 1275996"/>
                  <a:gd name="connsiteY0" fmla="*/ 1339183 h 1344421"/>
                  <a:gd name="connsiteX1" fmla="*/ 412211 w 1275996"/>
                  <a:gd name="connsiteY1" fmla="*/ 1090102 h 1344421"/>
                  <a:gd name="connsiteX2" fmla="*/ 397988 w 1275996"/>
                  <a:gd name="connsiteY2" fmla="*/ 412591 h 1344421"/>
                  <a:gd name="connsiteX3" fmla="*/ 968070 w 1275996"/>
                  <a:gd name="connsiteY3" fmla="*/ 627586 h 1344421"/>
                  <a:gd name="connsiteX4" fmla="*/ 1121972 w 1275996"/>
                  <a:gd name="connsiteY4" fmla="*/ 689721 h 1344421"/>
                  <a:gd name="connsiteX5" fmla="*/ 1247618 w 1275996"/>
                  <a:gd name="connsiteY5" fmla="*/ 606148 h 1344421"/>
                  <a:gd name="connsiteX6" fmla="*/ 1265933 w 1275996"/>
                  <a:gd name="connsiteY6" fmla="*/ 461463 h 1344421"/>
                  <a:gd name="connsiteX7" fmla="*/ 1119645 w 1275996"/>
                  <a:gd name="connsiteY7" fmla="*/ 363210 h 1344421"/>
                  <a:gd name="connsiteX8" fmla="*/ 247266 w 1275996"/>
                  <a:gd name="connsiteY8" fmla="*/ 2808 h 1344421"/>
                  <a:gd name="connsiteX9" fmla="*/ 69397 w 1275996"/>
                  <a:gd name="connsiteY9" fmla="*/ 147195 h 1344421"/>
                  <a:gd name="connsiteX10" fmla="*/ 2408 w 1275996"/>
                  <a:gd name="connsiteY10" fmla="*/ 1006488 h 1344421"/>
                  <a:gd name="connsiteX11" fmla="*/ 144784 w 1275996"/>
                  <a:gd name="connsiteY11" fmla="*/ 1339183 h 1344421"/>
                  <a:gd name="connsiteX0" fmla="*/ 144784 w 1270298"/>
                  <a:gd name="connsiteY0" fmla="*/ 1339183 h 1344421"/>
                  <a:gd name="connsiteX1" fmla="*/ 412211 w 1270298"/>
                  <a:gd name="connsiteY1" fmla="*/ 1090102 h 1344421"/>
                  <a:gd name="connsiteX2" fmla="*/ 397988 w 1270298"/>
                  <a:gd name="connsiteY2" fmla="*/ 412591 h 1344421"/>
                  <a:gd name="connsiteX3" fmla="*/ 968070 w 1270298"/>
                  <a:gd name="connsiteY3" fmla="*/ 627586 h 1344421"/>
                  <a:gd name="connsiteX4" fmla="*/ 1121972 w 1270298"/>
                  <a:gd name="connsiteY4" fmla="*/ 689721 h 1344421"/>
                  <a:gd name="connsiteX5" fmla="*/ 1200765 w 1270298"/>
                  <a:gd name="connsiteY5" fmla="*/ 584498 h 1344421"/>
                  <a:gd name="connsiteX6" fmla="*/ 1265933 w 1270298"/>
                  <a:gd name="connsiteY6" fmla="*/ 461463 h 1344421"/>
                  <a:gd name="connsiteX7" fmla="*/ 1119645 w 1270298"/>
                  <a:gd name="connsiteY7" fmla="*/ 363210 h 1344421"/>
                  <a:gd name="connsiteX8" fmla="*/ 247266 w 1270298"/>
                  <a:gd name="connsiteY8" fmla="*/ 2808 h 1344421"/>
                  <a:gd name="connsiteX9" fmla="*/ 69397 w 1270298"/>
                  <a:gd name="connsiteY9" fmla="*/ 147195 h 1344421"/>
                  <a:gd name="connsiteX10" fmla="*/ 2408 w 1270298"/>
                  <a:gd name="connsiteY10" fmla="*/ 1006488 h 1344421"/>
                  <a:gd name="connsiteX11" fmla="*/ 144784 w 1270298"/>
                  <a:gd name="connsiteY11" fmla="*/ 1339183 h 1344421"/>
                  <a:gd name="connsiteX0" fmla="*/ 144784 w 1272111"/>
                  <a:gd name="connsiteY0" fmla="*/ 1339183 h 1344421"/>
                  <a:gd name="connsiteX1" fmla="*/ 412211 w 1272111"/>
                  <a:gd name="connsiteY1" fmla="*/ 1090102 h 1344421"/>
                  <a:gd name="connsiteX2" fmla="*/ 397988 w 1272111"/>
                  <a:gd name="connsiteY2" fmla="*/ 412591 h 1344421"/>
                  <a:gd name="connsiteX3" fmla="*/ 968070 w 1272111"/>
                  <a:gd name="connsiteY3" fmla="*/ 627586 h 1344421"/>
                  <a:gd name="connsiteX4" fmla="*/ 1200765 w 1272111"/>
                  <a:gd name="connsiteY4" fmla="*/ 584498 h 1344421"/>
                  <a:gd name="connsiteX5" fmla="*/ 1265933 w 1272111"/>
                  <a:gd name="connsiteY5" fmla="*/ 461463 h 1344421"/>
                  <a:gd name="connsiteX6" fmla="*/ 1119645 w 1272111"/>
                  <a:gd name="connsiteY6" fmla="*/ 363210 h 1344421"/>
                  <a:gd name="connsiteX7" fmla="*/ 247266 w 1272111"/>
                  <a:gd name="connsiteY7" fmla="*/ 2808 h 1344421"/>
                  <a:gd name="connsiteX8" fmla="*/ 69397 w 1272111"/>
                  <a:gd name="connsiteY8" fmla="*/ 147195 h 1344421"/>
                  <a:gd name="connsiteX9" fmla="*/ 2408 w 1272111"/>
                  <a:gd name="connsiteY9" fmla="*/ 1006488 h 1344421"/>
                  <a:gd name="connsiteX10" fmla="*/ 144784 w 1272111"/>
                  <a:gd name="connsiteY10" fmla="*/ 1339183 h 1344421"/>
                  <a:gd name="connsiteX0" fmla="*/ 144784 w 1265933"/>
                  <a:gd name="connsiteY0" fmla="*/ 1339183 h 1344421"/>
                  <a:gd name="connsiteX1" fmla="*/ 412211 w 1265933"/>
                  <a:gd name="connsiteY1" fmla="*/ 1090102 h 1344421"/>
                  <a:gd name="connsiteX2" fmla="*/ 397988 w 1265933"/>
                  <a:gd name="connsiteY2" fmla="*/ 412591 h 1344421"/>
                  <a:gd name="connsiteX3" fmla="*/ 968070 w 1265933"/>
                  <a:gd name="connsiteY3" fmla="*/ 627586 h 1344421"/>
                  <a:gd name="connsiteX4" fmla="*/ 1265933 w 1265933"/>
                  <a:gd name="connsiteY4" fmla="*/ 461463 h 1344421"/>
                  <a:gd name="connsiteX5" fmla="*/ 1119645 w 1265933"/>
                  <a:gd name="connsiteY5" fmla="*/ 363210 h 1344421"/>
                  <a:gd name="connsiteX6" fmla="*/ 247266 w 1265933"/>
                  <a:gd name="connsiteY6" fmla="*/ 2808 h 1344421"/>
                  <a:gd name="connsiteX7" fmla="*/ 69397 w 1265933"/>
                  <a:gd name="connsiteY7" fmla="*/ 147195 h 1344421"/>
                  <a:gd name="connsiteX8" fmla="*/ 2408 w 1265933"/>
                  <a:gd name="connsiteY8" fmla="*/ 1006488 h 1344421"/>
                  <a:gd name="connsiteX9" fmla="*/ 144784 w 1265933"/>
                  <a:gd name="connsiteY9" fmla="*/ 1339183 h 1344421"/>
                  <a:gd name="connsiteX0" fmla="*/ 144784 w 1163597"/>
                  <a:gd name="connsiteY0" fmla="*/ 1339183 h 1344421"/>
                  <a:gd name="connsiteX1" fmla="*/ 412211 w 1163597"/>
                  <a:gd name="connsiteY1" fmla="*/ 1090102 h 1344421"/>
                  <a:gd name="connsiteX2" fmla="*/ 397988 w 1163597"/>
                  <a:gd name="connsiteY2" fmla="*/ 412591 h 1344421"/>
                  <a:gd name="connsiteX3" fmla="*/ 968070 w 1163597"/>
                  <a:gd name="connsiteY3" fmla="*/ 627586 h 1344421"/>
                  <a:gd name="connsiteX4" fmla="*/ 1119645 w 1163597"/>
                  <a:gd name="connsiteY4" fmla="*/ 363210 h 1344421"/>
                  <a:gd name="connsiteX5" fmla="*/ 247266 w 1163597"/>
                  <a:gd name="connsiteY5" fmla="*/ 2808 h 1344421"/>
                  <a:gd name="connsiteX6" fmla="*/ 69397 w 1163597"/>
                  <a:gd name="connsiteY6" fmla="*/ 147195 h 1344421"/>
                  <a:gd name="connsiteX7" fmla="*/ 2408 w 1163597"/>
                  <a:gd name="connsiteY7" fmla="*/ 1006488 h 1344421"/>
                  <a:gd name="connsiteX8" fmla="*/ 144784 w 1163597"/>
                  <a:gd name="connsiteY8" fmla="*/ 1339183 h 1344421"/>
                  <a:gd name="connsiteX0" fmla="*/ 144784 w 1119645"/>
                  <a:gd name="connsiteY0" fmla="*/ 1339183 h 1344421"/>
                  <a:gd name="connsiteX1" fmla="*/ 412211 w 1119645"/>
                  <a:gd name="connsiteY1" fmla="*/ 1090102 h 1344421"/>
                  <a:gd name="connsiteX2" fmla="*/ 397988 w 1119645"/>
                  <a:gd name="connsiteY2" fmla="*/ 412591 h 1344421"/>
                  <a:gd name="connsiteX3" fmla="*/ 968070 w 1119645"/>
                  <a:gd name="connsiteY3" fmla="*/ 627586 h 1344421"/>
                  <a:gd name="connsiteX4" fmla="*/ 1119645 w 1119645"/>
                  <a:gd name="connsiteY4" fmla="*/ 363210 h 1344421"/>
                  <a:gd name="connsiteX5" fmla="*/ 247266 w 1119645"/>
                  <a:gd name="connsiteY5" fmla="*/ 2808 h 1344421"/>
                  <a:gd name="connsiteX6" fmla="*/ 69397 w 1119645"/>
                  <a:gd name="connsiteY6" fmla="*/ 147195 h 1344421"/>
                  <a:gd name="connsiteX7" fmla="*/ 2408 w 1119645"/>
                  <a:gd name="connsiteY7" fmla="*/ 1006488 h 1344421"/>
                  <a:gd name="connsiteX8" fmla="*/ 144784 w 1119645"/>
                  <a:gd name="connsiteY8" fmla="*/ 1339183 h 1344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9645" h="1344421">
                    <a:moveTo>
                      <a:pt x="144784" y="1339183"/>
                    </a:moveTo>
                    <a:cubicBezTo>
                      <a:pt x="213085" y="1353118"/>
                      <a:pt x="410458" y="1358765"/>
                      <a:pt x="412211" y="1090102"/>
                    </a:cubicBezTo>
                    <a:lnTo>
                      <a:pt x="397988" y="412591"/>
                    </a:lnTo>
                    <a:cubicBezTo>
                      <a:pt x="551237" y="391577"/>
                      <a:pt x="847794" y="635816"/>
                      <a:pt x="968070" y="627586"/>
                    </a:cubicBezTo>
                    <a:cubicBezTo>
                      <a:pt x="1088346" y="619356"/>
                      <a:pt x="1033522" y="444434"/>
                      <a:pt x="1119645" y="363210"/>
                    </a:cubicBezTo>
                    <a:cubicBezTo>
                      <a:pt x="828852" y="243076"/>
                      <a:pt x="361909" y="-30617"/>
                      <a:pt x="247266" y="2808"/>
                    </a:cubicBezTo>
                    <a:cubicBezTo>
                      <a:pt x="142860" y="10815"/>
                      <a:pt x="78089" y="61730"/>
                      <a:pt x="69397" y="147195"/>
                    </a:cubicBezTo>
                    <a:cubicBezTo>
                      <a:pt x="28587" y="314475"/>
                      <a:pt x="-10157" y="807823"/>
                      <a:pt x="2408" y="1006488"/>
                    </a:cubicBezTo>
                    <a:cubicBezTo>
                      <a:pt x="14973" y="1205153"/>
                      <a:pt x="76485" y="1325247"/>
                      <a:pt x="144784" y="1339183"/>
                    </a:cubicBezTo>
                    <a:close/>
                  </a:path>
                </a:pathLst>
              </a:custGeom>
              <a:solidFill>
                <a:srgbClr val="85C3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48" name="Szabadkézi sokszög 247"/>
              <p:cNvSpPr/>
              <p:nvPr/>
            </p:nvSpPr>
            <p:spPr>
              <a:xfrm>
                <a:off x="3698314" y="1430932"/>
                <a:ext cx="1224367" cy="871621"/>
              </a:xfrm>
              <a:custGeom>
                <a:avLst/>
                <a:gdLst>
                  <a:gd name="connsiteX0" fmla="*/ 929662 w 1859325"/>
                  <a:gd name="connsiteY0" fmla="*/ 1119694 h 2440734"/>
                  <a:gd name="connsiteX1" fmla="*/ 1675190 w 1859325"/>
                  <a:gd name="connsiteY1" fmla="*/ 1313156 h 2440734"/>
                  <a:gd name="connsiteX2" fmla="*/ 1690897 w 1859325"/>
                  <a:gd name="connsiteY2" fmla="*/ 1323983 h 2440734"/>
                  <a:gd name="connsiteX3" fmla="*/ 1690897 w 1859325"/>
                  <a:gd name="connsiteY3" fmla="*/ 2236444 h 2440734"/>
                  <a:gd name="connsiteX4" fmla="*/ 1690897 w 1859325"/>
                  <a:gd name="connsiteY4" fmla="*/ 2236445 h 2440734"/>
                  <a:gd name="connsiteX5" fmla="*/ 1690897 w 1859325"/>
                  <a:gd name="connsiteY5" fmla="*/ 2239386 h 2440734"/>
                  <a:gd name="connsiteX6" fmla="*/ 1687791 w 1859325"/>
                  <a:gd name="connsiteY6" fmla="*/ 2238586 h 2440734"/>
                  <a:gd name="connsiteX7" fmla="*/ 1687790 w 1859325"/>
                  <a:gd name="connsiteY7" fmla="*/ 2238587 h 2440734"/>
                  <a:gd name="connsiteX8" fmla="*/ 1675190 w 1859325"/>
                  <a:gd name="connsiteY8" fmla="*/ 2247272 h 2440734"/>
                  <a:gd name="connsiteX9" fmla="*/ 929662 w 1859325"/>
                  <a:gd name="connsiteY9" fmla="*/ 2440734 h 2440734"/>
                  <a:gd name="connsiteX10" fmla="*/ 184134 w 1859325"/>
                  <a:gd name="connsiteY10" fmla="*/ 2247272 h 2440734"/>
                  <a:gd name="connsiteX11" fmla="*/ 171534 w 1859325"/>
                  <a:gd name="connsiteY11" fmla="*/ 2238587 h 2440734"/>
                  <a:gd name="connsiteX12" fmla="*/ 171533 w 1859325"/>
                  <a:gd name="connsiteY12" fmla="*/ 2238586 h 2440734"/>
                  <a:gd name="connsiteX13" fmla="*/ 168429 w 1859325"/>
                  <a:gd name="connsiteY13" fmla="*/ 2239386 h 2440734"/>
                  <a:gd name="connsiteX14" fmla="*/ 168429 w 1859325"/>
                  <a:gd name="connsiteY14" fmla="*/ 2236447 h 2440734"/>
                  <a:gd name="connsiteX15" fmla="*/ 168429 w 1859325"/>
                  <a:gd name="connsiteY15" fmla="*/ 2236446 h 2440734"/>
                  <a:gd name="connsiteX16" fmla="*/ 168429 w 1859325"/>
                  <a:gd name="connsiteY16" fmla="*/ 1323982 h 2440734"/>
                  <a:gd name="connsiteX17" fmla="*/ 184134 w 1859325"/>
                  <a:gd name="connsiteY17" fmla="*/ 1313156 h 2440734"/>
                  <a:gd name="connsiteX18" fmla="*/ 929662 w 1859325"/>
                  <a:gd name="connsiteY18" fmla="*/ 1119694 h 2440734"/>
                  <a:gd name="connsiteX19" fmla="*/ 329393 w 1859325"/>
                  <a:gd name="connsiteY19" fmla="*/ 0 h 2440734"/>
                  <a:gd name="connsiteX20" fmla="*/ 1529930 w 1859325"/>
                  <a:gd name="connsiteY20" fmla="*/ 0 h 2440734"/>
                  <a:gd name="connsiteX21" fmla="*/ 1577443 w 1859325"/>
                  <a:gd name="connsiteY21" fmla="*/ 12568 h 2440734"/>
                  <a:gd name="connsiteX22" fmla="*/ 1859325 w 1859325"/>
                  <a:gd name="connsiteY22" fmla="*/ 381480 h 2440734"/>
                  <a:gd name="connsiteX23" fmla="*/ 1859325 w 1859325"/>
                  <a:gd name="connsiteY23" fmla="*/ 580179 h 2440734"/>
                  <a:gd name="connsiteX24" fmla="*/ 1728965 w 1859325"/>
                  <a:gd name="connsiteY24" fmla="*/ 860482 h 2440734"/>
                  <a:gd name="connsiteX25" fmla="*/ 1690897 w 1859325"/>
                  <a:gd name="connsiteY25" fmla="*/ 888455 h 2440734"/>
                  <a:gd name="connsiteX26" fmla="*/ 1690897 w 1859325"/>
                  <a:gd name="connsiteY26" fmla="*/ 1323982 h 2440734"/>
                  <a:gd name="connsiteX27" fmla="*/ 1675190 w 1859325"/>
                  <a:gd name="connsiteY27" fmla="*/ 1313155 h 2440734"/>
                  <a:gd name="connsiteX28" fmla="*/ 929662 w 1859325"/>
                  <a:gd name="connsiteY28" fmla="*/ 1119693 h 2440734"/>
                  <a:gd name="connsiteX29" fmla="*/ 184134 w 1859325"/>
                  <a:gd name="connsiteY29" fmla="*/ 1313155 h 2440734"/>
                  <a:gd name="connsiteX30" fmla="*/ 168429 w 1859325"/>
                  <a:gd name="connsiteY30" fmla="*/ 1323981 h 2440734"/>
                  <a:gd name="connsiteX31" fmla="*/ 168429 w 1859325"/>
                  <a:gd name="connsiteY31" fmla="*/ 888455 h 2440734"/>
                  <a:gd name="connsiteX32" fmla="*/ 130361 w 1859325"/>
                  <a:gd name="connsiteY32" fmla="*/ 860482 h 2440734"/>
                  <a:gd name="connsiteX33" fmla="*/ 0 w 1859325"/>
                  <a:gd name="connsiteY33" fmla="*/ 580179 h 2440734"/>
                  <a:gd name="connsiteX34" fmla="*/ 0 w 1859325"/>
                  <a:gd name="connsiteY34" fmla="*/ 381480 h 2440734"/>
                  <a:gd name="connsiteX35" fmla="*/ 281881 w 1859325"/>
                  <a:gd name="connsiteY35" fmla="*/ 12568 h 2440734"/>
                  <a:gd name="connsiteX0" fmla="*/ 929662 w 1859325"/>
                  <a:gd name="connsiteY0" fmla="*/ 1119694 h 4370961"/>
                  <a:gd name="connsiteX1" fmla="*/ 1675190 w 1859325"/>
                  <a:gd name="connsiteY1" fmla="*/ 1313156 h 4370961"/>
                  <a:gd name="connsiteX2" fmla="*/ 1690897 w 1859325"/>
                  <a:gd name="connsiteY2" fmla="*/ 1323983 h 4370961"/>
                  <a:gd name="connsiteX3" fmla="*/ 1690897 w 1859325"/>
                  <a:gd name="connsiteY3" fmla="*/ 2236444 h 4370961"/>
                  <a:gd name="connsiteX4" fmla="*/ 1690897 w 1859325"/>
                  <a:gd name="connsiteY4" fmla="*/ 2236445 h 4370961"/>
                  <a:gd name="connsiteX5" fmla="*/ 1690897 w 1859325"/>
                  <a:gd name="connsiteY5" fmla="*/ 2239386 h 4370961"/>
                  <a:gd name="connsiteX6" fmla="*/ 1687791 w 1859325"/>
                  <a:gd name="connsiteY6" fmla="*/ 2238586 h 4370961"/>
                  <a:gd name="connsiteX7" fmla="*/ 1687790 w 1859325"/>
                  <a:gd name="connsiteY7" fmla="*/ 2238587 h 4370961"/>
                  <a:gd name="connsiteX8" fmla="*/ 1675190 w 1859325"/>
                  <a:gd name="connsiteY8" fmla="*/ 2247272 h 4370961"/>
                  <a:gd name="connsiteX9" fmla="*/ 900542 w 1859325"/>
                  <a:gd name="connsiteY9" fmla="*/ 4370961 h 4370961"/>
                  <a:gd name="connsiteX10" fmla="*/ 184134 w 1859325"/>
                  <a:gd name="connsiteY10" fmla="*/ 2247272 h 4370961"/>
                  <a:gd name="connsiteX11" fmla="*/ 171534 w 1859325"/>
                  <a:gd name="connsiteY11" fmla="*/ 2238587 h 4370961"/>
                  <a:gd name="connsiteX12" fmla="*/ 171533 w 1859325"/>
                  <a:gd name="connsiteY12" fmla="*/ 2238586 h 4370961"/>
                  <a:gd name="connsiteX13" fmla="*/ 168429 w 1859325"/>
                  <a:gd name="connsiteY13" fmla="*/ 2239386 h 4370961"/>
                  <a:gd name="connsiteX14" fmla="*/ 168429 w 1859325"/>
                  <a:gd name="connsiteY14" fmla="*/ 2236447 h 4370961"/>
                  <a:gd name="connsiteX15" fmla="*/ 168429 w 1859325"/>
                  <a:gd name="connsiteY15" fmla="*/ 2236446 h 4370961"/>
                  <a:gd name="connsiteX16" fmla="*/ 168429 w 1859325"/>
                  <a:gd name="connsiteY16" fmla="*/ 1323982 h 4370961"/>
                  <a:gd name="connsiteX17" fmla="*/ 184134 w 1859325"/>
                  <a:gd name="connsiteY17" fmla="*/ 1313156 h 4370961"/>
                  <a:gd name="connsiteX18" fmla="*/ 929662 w 1859325"/>
                  <a:gd name="connsiteY18" fmla="*/ 1119694 h 4370961"/>
                  <a:gd name="connsiteX19" fmla="*/ 329393 w 1859325"/>
                  <a:gd name="connsiteY19" fmla="*/ 0 h 4370961"/>
                  <a:gd name="connsiteX20" fmla="*/ 1529930 w 1859325"/>
                  <a:gd name="connsiteY20" fmla="*/ 0 h 4370961"/>
                  <a:gd name="connsiteX21" fmla="*/ 1577443 w 1859325"/>
                  <a:gd name="connsiteY21" fmla="*/ 12568 h 4370961"/>
                  <a:gd name="connsiteX22" fmla="*/ 1859325 w 1859325"/>
                  <a:gd name="connsiteY22" fmla="*/ 381480 h 4370961"/>
                  <a:gd name="connsiteX23" fmla="*/ 1859325 w 1859325"/>
                  <a:gd name="connsiteY23" fmla="*/ 580179 h 4370961"/>
                  <a:gd name="connsiteX24" fmla="*/ 1728965 w 1859325"/>
                  <a:gd name="connsiteY24" fmla="*/ 860482 h 4370961"/>
                  <a:gd name="connsiteX25" fmla="*/ 1690897 w 1859325"/>
                  <a:gd name="connsiteY25" fmla="*/ 888455 h 4370961"/>
                  <a:gd name="connsiteX26" fmla="*/ 1690897 w 1859325"/>
                  <a:gd name="connsiteY26" fmla="*/ 1323982 h 4370961"/>
                  <a:gd name="connsiteX27" fmla="*/ 1675190 w 1859325"/>
                  <a:gd name="connsiteY27" fmla="*/ 1313155 h 4370961"/>
                  <a:gd name="connsiteX28" fmla="*/ 929662 w 1859325"/>
                  <a:gd name="connsiteY28" fmla="*/ 1119693 h 4370961"/>
                  <a:gd name="connsiteX29" fmla="*/ 184134 w 1859325"/>
                  <a:gd name="connsiteY29" fmla="*/ 1313155 h 4370961"/>
                  <a:gd name="connsiteX30" fmla="*/ 168429 w 1859325"/>
                  <a:gd name="connsiteY30" fmla="*/ 1323981 h 4370961"/>
                  <a:gd name="connsiteX31" fmla="*/ 168429 w 1859325"/>
                  <a:gd name="connsiteY31" fmla="*/ 888455 h 4370961"/>
                  <a:gd name="connsiteX32" fmla="*/ 130361 w 1859325"/>
                  <a:gd name="connsiteY32" fmla="*/ 860482 h 4370961"/>
                  <a:gd name="connsiteX33" fmla="*/ 0 w 1859325"/>
                  <a:gd name="connsiteY33" fmla="*/ 580179 h 4370961"/>
                  <a:gd name="connsiteX34" fmla="*/ 0 w 1859325"/>
                  <a:gd name="connsiteY34" fmla="*/ 381480 h 4370961"/>
                  <a:gd name="connsiteX35" fmla="*/ 281881 w 1859325"/>
                  <a:gd name="connsiteY35" fmla="*/ 12568 h 4370961"/>
                  <a:gd name="connsiteX36" fmla="*/ 329393 w 1859325"/>
                  <a:gd name="connsiteY36" fmla="*/ 0 h 4370961"/>
                  <a:gd name="connsiteX0" fmla="*/ 1110669 w 2040332"/>
                  <a:gd name="connsiteY0" fmla="*/ 1119694 h 4370961"/>
                  <a:gd name="connsiteX1" fmla="*/ 1856197 w 2040332"/>
                  <a:gd name="connsiteY1" fmla="*/ 1313156 h 4370961"/>
                  <a:gd name="connsiteX2" fmla="*/ 1871904 w 2040332"/>
                  <a:gd name="connsiteY2" fmla="*/ 1323983 h 4370961"/>
                  <a:gd name="connsiteX3" fmla="*/ 1871904 w 2040332"/>
                  <a:gd name="connsiteY3" fmla="*/ 2236444 h 4370961"/>
                  <a:gd name="connsiteX4" fmla="*/ 1871904 w 2040332"/>
                  <a:gd name="connsiteY4" fmla="*/ 2236445 h 4370961"/>
                  <a:gd name="connsiteX5" fmla="*/ 1871904 w 2040332"/>
                  <a:gd name="connsiteY5" fmla="*/ 2239386 h 4370961"/>
                  <a:gd name="connsiteX6" fmla="*/ 1868798 w 2040332"/>
                  <a:gd name="connsiteY6" fmla="*/ 2238586 h 4370961"/>
                  <a:gd name="connsiteX7" fmla="*/ 1868797 w 2040332"/>
                  <a:gd name="connsiteY7" fmla="*/ 2238587 h 4370961"/>
                  <a:gd name="connsiteX8" fmla="*/ 1856197 w 2040332"/>
                  <a:gd name="connsiteY8" fmla="*/ 2247272 h 4370961"/>
                  <a:gd name="connsiteX9" fmla="*/ 1081549 w 2040332"/>
                  <a:gd name="connsiteY9" fmla="*/ 4370961 h 4370961"/>
                  <a:gd name="connsiteX10" fmla="*/ 365141 w 2040332"/>
                  <a:gd name="connsiteY10" fmla="*/ 2247272 h 4370961"/>
                  <a:gd name="connsiteX11" fmla="*/ 352541 w 2040332"/>
                  <a:gd name="connsiteY11" fmla="*/ 2238587 h 4370961"/>
                  <a:gd name="connsiteX12" fmla="*/ 352540 w 2040332"/>
                  <a:gd name="connsiteY12" fmla="*/ 2238586 h 4370961"/>
                  <a:gd name="connsiteX13" fmla="*/ 349436 w 2040332"/>
                  <a:gd name="connsiteY13" fmla="*/ 2239386 h 4370961"/>
                  <a:gd name="connsiteX14" fmla="*/ 349436 w 2040332"/>
                  <a:gd name="connsiteY14" fmla="*/ 2236447 h 4370961"/>
                  <a:gd name="connsiteX15" fmla="*/ 0 w 2040332"/>
                  <a:gd name="connsiteY15" fmla="*/ 4311440 h 4370961"/>
                  <a:gd name="connsiteX16" fmla="*/ 349436 w 2040332"/>
                  <a:gd name="connsiteY16" fmla="*/ 1323982 h 4370961"/>
                  <a:gd name="connsiteX17" fmla="*/ 365141 w 2040332"/>
                  <a:gd name="connsiteY17" fmla="*/ 1313156 h 4370961"/>
                  <a:gd name="connsiteX18" fmla="*/ 1110669 w 2040332"/>
                  <a:gd name="connsiteY18" fmla="*/ 1119694 h 4370961"/>
                  <a:gd name="connsiteX19" fmla="*/ 510400 w 2040332"/>
                  <a:gd name="connsiteY19" fmla="*/ 0 h 4370961"/>
                  <a:gd name="connsiteX20" fmla="*/ 1710937 w 2040332"/>
                  <a:gd name="connsiteY20" fmla="*/ 0 h 4370961"/>
                  <a:gd name="connsiteX21" fmla="*/ 1758450 w 2040332"/>
                  <a:gd name="connsiteY21" fmla="*/ 12568 h 4370961"/>
                  <a:gd name="connsiteX22" fmla="*/ 2040332 w 2040332"/>
                  <a:gd name="connsiteY22" fmla="*/ 381480 h 4370961"/>
                  <a:gd name="connsiteX23" fmla="*/ 2040332 w 2040332"/>
                  <a:gd name="connsiteY23" fmla="*/ 580179 h 4370961"/>
                  <a:gd name="connsiteX24" fmla="*/ 1909972 w 2040332"/>
                  <a:gd name="connsiteY24" fmla="*/ 860482 h 4370961"/>
                  <a:gd name="connsiteX25" fmla="*/ 1871904 w 2040332"/>
                  <a:gd name="connsiteY25" fmla="*/ 888455 h 4370961"/>
                  <a:gd name="connsiteX26" fmla="*/ 1871904 w 2040332"/>
                  <a:gd name="connsiteY26" fmla="*/ 1323982 h 4370961"/>
                  <a:gd name="connsiteX27" fmla="*/ 1856197 w 2040332"/>
                  <a:gd name="connsiteY27" fmla="*/ 1313155 h 4370961"/>
                  <a:gd name="connsiteX28" fmla="*/ 1110669 w 2040332"/>
                  <a:gd name="connsiteY28" fmla="*/ 1119693 h 4370961"/>
                  <a:gd name="connsiteX29" fmla="*/ 365141 w 2040332"/>
                  <a:gd name="connsiteY29" fmla="*/ 1313155 h 4370961"/>
                  <a:gd name="connsiteX30" fmla="*/ 349436 w 2040332"/>
                  <a:gd name="connsiteY30" fmla="*/ 1323981 h 4370961"/>
                  <a:gd name="connsiteX31" fmla="*/ 349436 w 2040332"/>
                  <a:gd name="connsiteY31" fmla="*/ 888455 h 4370961"/>
                  <a:gd name="connsiteX32" fmla="*/ 311368 w 2040332"/>
                  <a:gd name="connsiteY32" fmla="*/ 860482 h 4370961"/>
                  <a:gd name="connsiteX33" fmla="*/ 181007 w 2040332"/>
                  <a:gd name="connsiteY33" fmla="*/ 580179 h 4370961"/>
                  <a:gd name="connsiteX34" fmla="*/ 181007 w 2040332"/>
                  <a:gd name="connsiteY34" fmla="*/ 381480 h 4370961"/>
                  <a:gd name="connsiteX35" fmla="*/ 462888 w 2040332"/>
                  <a:gd name="connsiteY35" fmla="*/ 12568 h 4370961"/>
                  <a:gd name="connsiteX36" fmla="*/ 510400 w 2040332"/>
                  <a:gd name="connsiteY36" fmla="*/ 0 h 4370961"/>
                  <a:gd name="connsiteX0" fmla="*/ 1110669 w 2040332"/>
                  <a:gd name="connsiteY0" fmla="*/ 1119694 h 4370961"/>
                  <a:gd name="connsiteX1" fmla="*/ 1856197 w 2040332"/>
                  <a:gd name="connsiteY1" fmla="*/ 1313156 h 4370961"/>
                  <a:gd name="connsiteX2" fmla="*/ 1871904 w 2040332"/>
                  <a:gd name="connsiteY2" fmla="*/ 1323983 h 4370961"/>
                  <a:gd name="connsiteX3" fmla="*/ 1871904 w 2040332"/>
                  <a:gd name="connsiteY3" fmla="*/ 2236444 h 4370961"/>
                  <a:gd name="connsiteX4" fmla="*/ 1871904 w 2040332"/>
                  <a:gd name="connsiteY4" fmla="*/ 2236445 h 4370961"/>
                  <a:gd name="connsiteX5" fmla="*/ 1871904 w 2040332"/>
                  <a:gd name="connsiteY5" fmla="*/ 2239386 h 4370961"/>
                  <a:gd name="connsiteX6" fmla="*/ 1868798 w 2040332"/>
                  <a:gd name="connsiteY6" fmla="*/ 2238586 h 4370961"/>
                  <a:gd name="connsiteX7" fmla="*/ 1868797 w 2040332"/>
                  <a:gd name="connsiteY7" fmla="*/ 2238587 h 4370961"/>
                  <a:gd name="connsiteX8" fmla="*/ 1856197 w 2040332"/>
                  <a:gd name="connsiteY8" fmla="*/ 2247272 h 4370961"/>
                  <a:gd name="connsiteX9" fmla="*/ 1081549 w 2040332"/>
                  <a:gd name="connsiteY9" fmla="*/ 4370961 h 4370961"/>
                  <a:gd name="connsiteX10" fmla="*/ 365141 w 2040332"/>
                  <a:gd name="connsiteY10" fmla="*/ 2247272 h 4370961"/>
                  <a:gd name="connsiteX11" fmla="*/ 352541 w 2040332"/>
                  <a:gd name="connsiteY11" fmla="*/ 2238587 h 4370961"/>
                  <a:gd name="connsiteX12" fmla="*/ 352540 w 2040332"/>
                  <a:gd name="connsiteY12" fmla="*/ 2238586 h 4370961"/>
                  <a:gd name="connsiteX13" fmla="*/ 349436 w 2040332"/>
                  <a:gd name="connsiteY13" fmla="*/ 2239386 h 4370961"/>
                  <a:gd name="connsiteX14" fmla="*/ 0 w 2040332"/>
                  <a:gd name="connsiteY14" fmla="*/ 4311440 h 4370961"/>
                  <a:gd name="connsiteX15" fmla="*/ 349436 w 2040332"/>
                  <a:gd name="connsiteY15" fmla="*/ 1323982 h 4370961"/>
                  <a:gd name="connsiteX16" fmla="*/ 365141 w 2040332"/>
                  <a:gd name="connsiteY16" fmla="*/ 1313156 h 4370961"/>
                  <a:gd name="connsiteX17" fmla="*/ 1110669 w 2040332"/>
                  <a:gd name="connsiteY17" fmla="*/ 1119694 h 4370961"/>
                  <a:gd name="connsiteX18" fmla="*/ 510400 w 2040332"/>
                  <a:gd name="connsiteY18" fmla="*/ 0 h 4370961"/>
                  <a:gd name="connsiteX19" fmla="*/ 1710937 w 2040332"/>
                  <a:gd name="connsiteY19" fmla="*/ 0 h 4370961"/>
                  <a:gd name="connsiteX20" fmla="*/ 1758450 w 2040332"/>
                  <a:gd name="connsiteY20" fmla="*/ 12568 h 4370961"/>
                  <a:gd name="connsiteX21" fmla="*/ 2040332 w 2040332"/>
                  <a:gd name="connsiteY21" fmla="*/ 381480 h 4370961"/>
                  <a:gd name="connsiteX22" fmla="*/ 2040332 w 2040332"/>
                  <a:gd name="connsiteY22" fmla="*/ 580179 h 4370961"/>
                  <a:gd name="connsiteX23" fmla="*/ 1909972 w 2040332"/>
                  <a:gd name="connsiteY23" fmla="*/ 860482 h 4370961"/>
                  <a:gd name="connsiteX24" fmla="*/ 1871904 w 2040332"/>
                  <a:gd name="connsiteY24" fmla="*/ 888455 h 4370961"/>
                  <a:gd name="connsiteX25" fmla="*/ 1871904 w 2040332"/>
                  <a:gd name="connsiteY25" fmla="*/ 1323982 h 4370961"/>
                  <a:gd name="connsiteX26" fmla="*/ 1856197 w 2040332"/>
                  <a:gd name="connsiteY26" fmla="*/ 1313155 h 4370961"/>
                  <a:gd name="connsiteX27" fmla="*/ 1110669 w 2040332"/>
                  <a:gd name="connsiteY27" fmla="*/ 1119693 h 4370961"/>
                  <a:gd name="connsiteX28" fmla="*/ 365141 w 2040332"/>
                  <a:gd name="connsiteY28" fmla="*/ 1313155 h 4370961"/>
                  <a:gd name="connsiteX29" fmla="*/ 349436 w 2040332"/>
                  <a:gd name="connsiteY29" fmla="*/ 1323981 h 4370961"/>
                  <a:gd name="connsiteX30" fmla="*/ 349436 w 2040332"/>
                  <a:gd name="connsiteY30" fmla="*/ 888455 h 4370961"/>
                  <a:gd name="connsiteX31" fmla="*/ 311368 w 2040332"/>
                  <a:gd name="connsiteY31" fmla="*/ 860482 h 4370961"/>
                  <a:gd name="connsiteX32" fmla="*/ 181007 w 2040332"/>
                  <a:gd name="connsiteY32" fmla="*/ 580179 h 4370961"/>
                  <a:gd name="connsiteX33" fmla="*/ 181007 w 2040332"/>
                  <a:gd name="connsiteY33" fmla="*/ 381480 h 4370961"/>
                  <a:gd name="connsiteX34" fmla="*/ 462888 w 2040332"/>
                  <a:gd name="connsiteY34" fmla="*/ 12568 h 4370961"/>
                  <a:gd name="connsiteX35" fmla="*/ 510400 w 2040332"/>
                  <a:gd name="connsiteY35" fmla="*/ 0 h 4370961"/>
                  <a:gd name="connsiteX0" fmla="*/ 1110669 w 2040332"/>
                  <a:gd name="connsiteY0" fmla="*/ 1119694 h 4370961"/>
                  <a:gd name="connsiteX1" fmla="*/ 1856197 w 2040332"/>
                  <a:gd name="connsiteY1" fmla="*/ 1313156 h 4370961"/>
                  <a:gd name="connsiteX2" fmla="*/ 1871904 w 2040332"/>
                  <a:gd name="connsiteY2" fmla="*/ 1323983 h 4370961"/>
                  <a:gd name="connsiteX3" fmla="*/ 1871904 w 2040332"/>
                  <a:gd name="connsiteY3" fmla="*/ 2236444 h 4370961"/>
                  <a:gd name="connsiteX4" fmla="*/ 1871904 w 2040332"/>
                  <a:gd name="connsiteY4" fmla="*/ 2236445 h 4370961"/>
                  <a:gd name="connsiteX5" fmla="*/ 1871904 w 2040332"/>
                  <a:gd name="connsiteY5" fmla="*/ 2239386 h 4370961"/>
                  <a:gd name="connsiteX6" fmla="*/ 1868798 w 2040332"/>
                  <a:gd name="connsiteY6" fmla="*/ 2238586 h 4370961"/>
                  <a:gd name="connsiteX7" fmla="*/ 1868797 w 2040332"/>
                  <a:gd name="connsiteY7" fmla="*/ 2238587 h 4370961"/>
                  <a:gd name="connsiteX8" fmla="*/ 1856197 w 2040332"/>
                  <a:gd name="connsiteY8" fmla="*/ 2247272 h 4370961"/>
                  <a:gd name="connsiteX9" fmla="*/ 1081549 w 2040332"/>
                  <a:gd name="connsiteY9" fmla="*/ 4370961 h 4370961"/>
                  <a:gd name="connsiteX10" fmla="*/ 365141 w 2040332"/>
                  <a:gd name="connsiteY10" fmla="*/ 2247272 h 4370961"/>
                  <a:gd name="connsiteX11" fmla="*/ 352541 w 2040332"/>
                  <a:gd name="connsiteY11" fmla="*/ 2238587 h 4370961"/>
                  <a:gd name="connsiteX12" fmla="*/ 352540 w 2040332"/>
                  <a:gd name="connsiteY12" fmla="*/ 2238586 h 4370961"/>
                  <a:gd name="connsiteX13" fmla="*/ 0 w 2040332"/>
                  <a:gd name="connsiteY13" fmla="*/ 4311440 h 4370961"/>
                  <a:gd name="connsiteX14" fmla="*/ 349436 w 2040332"/>
                  <a:gd name="connsiteY14" fmla="*/ 1323982 h 4370961"/>
                  <a:gd name="connsiteX15" fmla="*/ 365141 w 2040332"/>
                  <a:gd name="connsiteY15" fmla="*/ 1313156 h 4370961"/>
                  <a:gd name="connsiteX16" fmla="*/ 1110669 w 2040332"/>
                  <a:gd name="connsiteY16" fmla="*/ 1119694 h 4370961"/>
                  <a:gd name="connsiteX17" fmla="*/ 510400 w 2040332"/>
                  <a:gd name="connsiteY17" fmla="*/ 0 h 4370961"/>
                  <a:gd name="connsiteX18" fmla="*/ 1710937 w 2040332"/>
                  <a:gd name="connsiteY18" fmla="*/ 0 h 4370961"/>
                  <a:gd name="connsiteX19" fmla="*/ 1758450 w 2040332"/>
                  <a:gd name="connsiteY19" fmla="*/ 12568 h 4370961"/>
                  <a:gd name="connsiteX20" fmla="*/ 2040332 w 2040332"/>
                  <a:gd name="connsiteY20" fmla="*/ 381480 h 4370961"/>
                  <a:gd name="connsiteX21" fmla="*/ 2040332 w 2040332"/>
                  <a:gd name="connsiteY21" fmla="*/ 580179 h 4370961"/>
                  <a:gd name="connsiteX22" fmla="*/ 1909972 w 2040332"/>
                  <a:gd name="connsiteY22" fmla="*/ 860482 h 4370961"/>
                  <a:gd name="connsiteX23" fmla="*/ 1871904 w 2040332"/>
                  <a:gd name="connsiteY23" fmla="*/ 888455 h 4370961"/>
                  <a:gd name="connsiteX24" fmla="*/ 1871904 w 2040332"/>
                  <a:gd name="connsiteY24" fmla="*/ 1323982 h 4370961"/>
                  <a:gd name="connsiteX25" fmla="*/ 1856197 w 2040332"/>
                  <a:gd name="connsiteY25" fmla="*/ 1313155 h 4370961"/>
                  <a:gd name="connsiteX26" fmla="*/ 1110669 w 2040332"/>
                  <a:gd name="connsiteY26" fmla="*/ 1119693 h 4370961"/>
                  <a:gd name="connsiteX27" fmla="*/ 365141 w 2040332"/>
                  <a:gd name="connsiteY27" fmla="*/ 1313155 h 4370961"/>
                  <a:gd name="connsiteX28" fmla="*/ 349436 w 2040332"/>
                  <a:gd name="connsiteY28" fmla="*/ 1323981 h 4370961"/>
                  <a:gd name="connsiteX29" fmla="*/ 349436 w 2040332"/>
                  <a:gd name="connsiteY29" fmla="*/ 888455 h 4370961"/>
                  <a:gd name="connsiteX30" fmla="*/ 311368 w 2040332"/>
                  <a:gd name="connsiteY30" fmla="*/ 860482 h 4370961"/>
                  <a:gd name="connsiteX31" fmla="*/ 181007 w 2040332"/>
                  <a:gd name="connsiteY31" fmla="*/ 580179 h 4370961"/>
                  <a:gd name="connsiteX32" fmla="*/ 181007 w 2040332"/>
                  <a:gd name="connsiteY32" fmla="*/ 381480 h 4370961"/>
                  <a:gd name="connsiteX33" fmla="*/ 462888 w 2040332"/>
                  <a:gd name="connsiteY33" fmla="*/ 12568 h 4370961"/>
                  <a:gd name="connsiteX34" fmla="*/ 510400 w 2040332"/>
                  <a:gd name="connsiteY34" fmla="*/ 0 h 4370961"/>
                  <a:gd name="connsiteX0" fmla="*/ 1110669 w 2040332"/>
                  <a:gd name="connsiteY0" fmla="*/ 1119694 h 4370961"/>
                  <a:gd name="connsiteX1" fmla="*/ 1856197 w 2040332"/>
                  <a:gd name="connsiteY1" fmla="*/ 1313156 h 4370961"/>
                  <a:gd name="connsiteX2" fmla="*/ 1871904 w 2040332"/>
                  <a:gd name="connsiteY2" fmla="*/ 1323983 h 4370961"/>
                  <a:gd name="connsiteX3" fmla="*/ 1871904 w 2040332"/>
                  <a:gd name="connsiteY3" fmla="*/ 2236444 h 4370961"/>
                  <a:gd name="connsiteX4" fmla="*/ 1871904 w 2040332"/>
                  <a:gd name="connsiteY4" fmla="*/ 2236445 h 4370961"/>
                  <a:gd name="connsiteX5" fmla="*/ 1871904 w 2040332"/>
                  <a:gd name="connsiteY5" fmla="*/ 2239386 h 4370961"/>
                  <a:gd name="connsiteX6" fmla="*/ 1868798 w 2040332"/>
                  <a:gd name="connsiteY6" fmla="*/ 2238586 h 4370961"/>
                  <a:gd name="connsiteX7" fmla="*/ 1868797 w 2040332"/>
                  <a:gd name="connsiteY7" fmla="*/ 2238587 h 4370961"/>
                  <a:gd name="connsiteX8" fmla="*/ 1856197 w 2040332"/>
                  <a:gd name="connsiteY8" fmla="*/ 2247272 h 4370961"/>
                  <a:gd name="connsiteX9" fmla="*/ 1081549 w 2040332"/>
                  <a:gd name="connsiteY9" fmla="*/ 4370961 h 4370961"/>
                  <a:gd name="connsiteX10" fmla="*/ 365141 w 2040332"/>
                  <a:gd name="connsiteY10" fmla="*/ 2247272 h 4370961"/>
                  <a:gd name="connsiteX11" fmla="*/ 352541 w 2040332"/>
                  <a:gd name="connsiteY11" fmla="*/ 2238587 h 4370961"/>
                  <a:gd name="connsiteX12" fmla="*/ 0 w 2040332"/>
                  <a:gd name="connsiteY12" fmla="*/ 4311440 h 4370961"/>
                  <a:gd name="connsiteX13" fmla="*/ 349436 w 2040332"/>
                  <a:gd name="connsiteY13" fmla="*/ 1323982 h 4370961"/>
                  <a:gd name="connsiteX14" fmla="*/ 365141 w 2040332"/>
                  <a:gd name="connsiteY14" fmla="*/ 1313156 h 4370961"/>
                  <a:gd name="connsiteX15" fmla="*/ 1110669 w 2040332"/>
                  <a:gd name="connsiteY15" fmla="*/ 1119694 h 4370961"/>
                  <a:gd name="connsiteX16" fmla="*/ 510400 w 2040332"/>
                  <a:gd name="connsiteY16" fmla="*/ 0 h 4370961"/>
                  <a:gd name="connsiteX17" fmla="*/ 1710937 w 2040332"/>
                  <a:gd name="connsiteY17" fmla="*/ 0 h 4370961"/>
                  <a:gd name="connsiteX18" fmla="*/ 1758450 w 2040332"/>
                  <a:gd name="connsiteY18" fmla="*/ 12568 h 4370961"/>
                  <a:gd name="connsiteX19" fmla="*/ 2040332 w 2040332"/>
                  <a:gd name="connsiteY19" fmla="*/ 381480 h 4370961"/>
                  <a:gd name="connsiteX20" fmla="*/ 2040332 w 2040332"/>
                  <a:gd name="connsiteY20" fmla="*/ 580179 h 4370961"/>
                  <a:gd name="connsiteX21" fmla="*/ 1909972 w 2040332"/>
                  <a:gd name="connsiteY21" fmla="*/ 860482 h 4370961"/>
                  <a:gd name="connsiteX22" fmla="*/ 1871904 w 2040332"/>
                  <a:gd name="connsiteY22" fmla="*/ 888455 h 4370961"/>
                  <a:gd name="connsiteX23" fmla="*/ 1871904 w 2040332"/>
                  <a:gd name="connsiteY23" fmla="*/ 1323982 h 4370961"/>
                  <a:gd name="connsiteX24" fmla="*/ 1856197 w 2040332"/>
                  <a:gd name="connsiteY24" fmla="*/ 1313155 h 4370961"/>
                  <a:gd name="connsiteX25" fmla="*/ 1110669 w 2040332"/>
                  <a:gd name="connsiteY25" fmla="*/ 1119693 h 4370961"/>
                  <a:gd name="connsiteX26" fmla="*/ 365141 w 2040332"/>
                  <a:gd name="connsiteY26" fmla="*/ 1313155 h 4370961"/>
                  <a:gd name="connsiteX27" fmla="*/ 349436 w 2040332"/>
                  <a:gd name="connsiteY27" fmla="*/ 1323981 h 4370961"/>
                  <a:gd name="connsiteX28" fmla="*/ 349436 w 2040332"/>
                  <a:gd name="connsiteY28" fmla="*/ 888455 h 4370961"/>
                  <a:gd name="connsiteX29" fmla="*/ 311368 w 2040332"/>
                  <a:gd name="connsiteY29" fmla="*/ 860482 h 4370961"/>
                  <a:gd name="connsiteX30" fmla="*/ 181007 w 2040332"/>
                  <a:gd name="connsiteY30" fmla="*/ 580179 h 4370961"/>
                  <a:gd name="connsiteX31" fmla="*/ 181007 w 2040332"/>
                  <a:gd name="connsiteY31" fmla="*/ 381480 h 4370961"/>
                  <a:gd name="connsiteX32" fmla="*/ 462888 w 2040332"/>
                  <a:gd name="connsiteY32" fmla="*/ 12568 h 4370961"/>
                  <a:gd name="connsiteX33" fmla="*/ 510400 w 2040332"/>
                  <a:gd name="connsiteY33" fmla="*/ 0 h 4370961"/>
                  <a:gd name="connsiteX0" fmla="*/ 1110669 w 2040332"/>
                  <a:gd name="connsiteY0" fmla="*/ 1119694 h 4370961"/>
                  <a:gd name="connsiteX1" fmla="*/ 1856197 w 2040332"/>
                  <a:gd name="connsiteY1" fmla="*/ 1313156 h 4370961"/>
                  <a:gd name="connsiteX2" fmla="*/ 1871904 w 2040332"/>
                  <a:gd name="connsiteY2" fmla="*/ 1323983 h 4370961"/>
                  <a:gd name="connsiteX3" fmla="*/ 1871904 w 2040332"/>
                  <a:gd name="connsiteY3" fmla="*/ 2236444 h 4370961"/>
                  <a:gd name="connsiteX4" fmla="*/ 1871904 w 2040332"/>
                  <a:gd name="connsiteY4" fmla="*/ 2236445 h 4370961"/>
                  <a:gd name="connsiteX5" fmla="*/ 1871904 w 2040332"/>
                  <a:gd name="connsiteY5" fmla="*/ 2239386 h 4370961"/>
                  <a:gd name="connsiteX6" fmla="*/ 1868798 w 2040332"/>
                  <a:gd name="connsiteY6" fmla="*/ 2238586 h 4370961"/>
                  <a:gd name="connsiteX7" fmla="*/ 1868797 w 2040332"/>
                  <a:gd name="connsiteY7" fmla="*/ 2238587 h 4370961"/>
                  <a:gd name="connsiteX8" fmla="*/ 1856197 w 2040332"/>
                  <a:gd name="connsiteY8" fmla="*/ 2247272 h 4370961"/>
                  <a:gd name="connsiteX9" fmla="*/ 1081549 w 2040332"/>
                  <a:gd name="connsiteY9" fmla="*/ 4370961 h 4370961"/>
                  <a:gd name="connsiteX10" fmla="*/ 365141 w 2040332"/>
                  <a:gd name="connsiteY10" fmla="*/ 2247272 h 4370961"/>
                  <a:gd name="connsiteX11" fmla="*/ 0 w 2040332"/>
                  <a:gd name="connsiteY11" fmla="*/ 4311440 h 4370961"/>
                  <a:gd name="connsiteX12" fmla="*/ 349436 w 2040332"/>
                  <a:gd name="connsiteY12" fmla="*/ 1323982 h 4370961"/>
                  <a:gd name="connsiteX13" fmla="*/ 365141 w 2040332"/>
                  <a:gd name="connsiteY13" fmla="*/ 1313156 h 4370961"/>
                  <a:gd name="connsiteX14" fmla="*/ 1110669 w 2040332"/>
                  <a:gd name="connsiteY14" fmla="*/ 1119694 h 4370961"/>
                  <a:gd name="connsiteX15" fmla="*/ 510400 w 2040332"/>
                  <a:gd name="connsiteY15" fmla="*/ 0 h 4370961"/>
                  <a:gd name="connsiteX16" fmla="*/ 1710937 w 2040332"/>
                  <a:gd name="connsiteY16" fmla="*/ 0 h 4370961"/>
                  <a:gd name="connsiteX17" fmla="*/ 1758450 w 2040332"/>
                  <a:gd name="connsiteY17" fmla="*/ 12568 h 4370961"/>
                  <a:gd name="connsiteX18" fmla="*/ 2040332 w 2040332"/>
                  <a:gd name="connsiteY18" fmla="*/ 381480 h 4370961"/>
                  <a:gd name="connsiteX19" fmla="*/ 2040332 w 2040332"/>
                  <a:gd name="connsiteY19" fmla="*/ 580179 h 4370961"/>
                  <a:gd name="connsiteX20" fmla="*/ 1909972 w 2040332"/>
                  <a:gd name="connsiteY20" fmla="*/ 860482 h 4370961"/>
                  <a:gd name="connsiteX21" fmla="*/ 1871904 w 2040332"/>
                  <a:gd name="connsiteY21" fmla="*/ 888455 h 4370961"/>
                  <a:gd name="connsiteX22" fmla="*/ 1871904 w 2040332"/>
                  <a:gd name="connsiteY22" fmla="*/ 1323982 h 4370961"/>
                  <a:gd name="connsiteX23" fmla="*/ 1856197 w 2040332"/>
                  <a:gd name="connsiteY23" fmla="*/ 1313155 h 4370961"/>
                  <a:gd name="connsiteX24" fmla="*/ 1110669 w 2040332"/>
                  <a:gd name="connsiteY24" fmla="*/ 1119693 h 4370961"/>
                  <a:gd name="connsiteX25" fmla="*/ 365141 w 2040332"/>
                  <a:gd name="connsiteY25" fmla="*/ 1313155 h 4370961"/>
                  <a:gd name="connsiteX26" fmla="*/ 349436 w 2040332"/>
                  <a:gd name="connsiteY26" fmla="*/ 1323981 h 4370961"/>
                  <a:gd name="connsiteX27" fmla="*/ 349436 w 2040332"/>
                  <a:gd name="connsiteY27" fmla="*/ 888455 h 4370961"/>
                  <a:gd name="connsiteX28" fmla="*/ 311368 w 2040332"/>
                  <a:gd name="connsiteY28" fmla="*/ 860482 h 4370961"/>
                  <a:gd name="connsiteX29" fmla="*/ 181007 w 2040332"/>
                  <a:gd name="connsiteY29" fmla="*/ 580179 h 4370961"/>
                  <a:gd name="connsiteX30" fmla="*/ 181007 w 2040332"/>
                  <a:gd name="connsiteY30" fmla="*/ 381480 h 4370961"/>
                  <a:gd name="connsiteX31" fmla="*/ 462888 w 2040332"/>
                  <a:gd name="connsiteY31" fmla="*/ 12568 h 4370961"/>
                  <a:gd name="connsiteX32" fmla="*/ 510400 w 2040332"/>
                  <a:gd name="connsiteY32" fmla="*/ 0 h 4370961"/>
                  <a:gd name="connsiteX0" fmla="*/ 1110669 w 2040332"/>
                  <a:gd name="connsiteY0" fmla="*/ 1119694 h 4660866"/>
                  <a:gd name="connsiteX1" fmla="*/ 1856197 w 2040332"/>
                  <a:gd name="connsiteY1" fmla="*/ 1313156 h 4660866"/>
                  <a:gd name="connsiteX2" fmla="*/ 1871904 w 2040332"/>
                  <a:gd name="connsiteY2" fmla="*/ 1323983 h 4660866"/>
                  <a:gd name="connsiteX3" fmla="*/ 1871904 w 2040332"/>
                  <a:gd name="connsiteY3" fmla="*/ 2236444 h 4660866"/>
                  <a:gd name="connsiteX4" fmla="*/ 1871904 w 2040332"/>
                  <a:gd name="connsiteY4" fmla="*/ 2236445 h 4660866"/>
                  <a:gd name="connsiteX5" fmla="*/ 1871904 w 2040332"/>
                  <a:gd name="connsiteY5" fmla="*/ 2239386 h 4660866"/>
                  <a:gd name="connsiteX6" fmla="*/ 1868798 w 2040332"/>
                  <a:gd name="connsiteY6" fmla="*/ 2238586 h 4660866"/>
                  <a:gd name="connsiteX7" fmla="*/ 1868797 w 2040332"/>
                  <a:gd name="connsiteY7" fmla="*/ 2238587 h 4660866"/>
                  <a:gd name="connsiteX8" fmla="*/ 1856197 w 2040332"/>
                  <a:gd name="connsiteY8" fmla="*/ 2247272 h 4660866"/>
                  <a:gd name="connsiteX9" fmla="*/ 1081549 w 2040332"/>
                  <a:gd name="connsiteY9" fmla="*/ 4370961 h 4660866"/>
                  <a:gd name="connsiteX10" fmla="*/ 0 w 2040332"/>
                  <a:gd name="connsiteY10" fmla="*/ 4311440 h 4660866"/>
                  <a:gd name="connsiteX11" fmla="*/ 349436 w 2040332"/>
                  <a:gd name="connsiteY11" fmla="*/ 1323982 h 4660866"/>
                  <a:gd name="connsiteX12" fmla="*/ 365141 w 2040332"/>
                  <a:gd name="connsiteY12" fmla="*/ 1313156 h 4660866"/>
                  <a:gd name="connsiteX13" fmla="*/ 1110669 w 2040332"/>
                  <a:gd name="connsiteY13" fmla="*/ 1119694 h 4660866"/>
                  <a:gd name="connsiteX14" fmla="*/ 510400 w 2040332"/>
                  <a:gd name="connsiteY14" fmla="*/ 0 h 4660866"/>
                  <a:gd name="connsiteX15" fmla="*/ 1710937 w 2040332"/>
                  <a:gd name="connsiteY15" fmla="*/ 0 h 4660866"/>
                  <a:gd name="connsiteX16" fmla="*/ 1758450 w 2040332"/>
                  <a:gd name="connsiteY16" fmla="*/ 12568 h 4660866"/>
                  <a:gd name="connsiteX17" fmla="*/ 2040332 w 2040332"/>
                  <a:gd name="connsiteY17" fmla="*/ 381480 h 4660866"/>
                  <a:gd name="connsiteX18" fmla="*/ 2040332 w 2040332"/>
                  <a:gd name="connsiteY18" fmla="*/ 580179 h 4660866"/>
                  <a:gd name="connsiteX19" fmla="*/ 1909972 w 2040332"/>
                  <a:gd name="connsiteY19" fmla="*/ 860482 h 4660866"/>
                  <a:gd name="connsiteX20" fmla="*/ 1871904 w 2040332"/>
                  <a:gd name="connsiteY20" fmla="*/ 888455 h 4660866"/>
                  <a:gd name="connsiteX21" fmla="*/ 1871904 w 2040332"/>
                  <a:gd name="connsiteY21" fmla="*/ 1323982 h 4660866"/>
                  <a:gd name="connsiteX22" fmla="*/ 1856197 w 2040332"/>
                  <a:gd name="connsiteY22" fmla="*/ 1313155 h 4660866"/>
                  <a:gd name="connsiteX23" fmla="*/ 1110669 w 2040332"/>
                  <a:gd name="connsiteY23" fmla="*/ 1119693 h 4660866"/>
                  <a:gd name="connsiteX24" fmla="*/ 365141 w 2040332"/>
                  <a:gd name="connsiteY24" fmla="*/ 1313155 h 4660866"/>
                  <a:gd name="connsiteX25" fmla="*/ 349436 w 2040332"/>
                  <a:gd name="connsiteY25" fmla="*/ 1323981 h 4660866"/>
                  <a:gd name="connsiteX26" fmla="*/ 349436 w 2040332"/>
                  <a:gd name="connsiteY26" fmla="*/ 888455 h 4660866"/>
                  <a:gd name="connsiteX27" fmla="*/ 311368 w 2040332"/>
                  <a:gd name="connsiteY27" fmla="*/ 860482 h 4660866"/>
                  <a:gd name="connsiteX28" fmla="*/ 181007 w 2040332"/>
                  <a:gd name="connsiteY28" fmla="*/ 580179 h 4660866"/>
                  <a:gd name="connsiteX29" fmla="*/ 181007 w 2040332"/>
                  <a:gd name="connsiteY29" fmla="*/ 381480 h 4660866"/>
                  <a:gd name="connsiteX30" fmla="*/ 462888 w 2040332"/>
                  <a:gd name="connsiteY30" fmla="*/ 12568 h 4660866"/>
                  <a:gd name="connsiteX31" fmla="*/ 510400 w 2040332"/>
                  <a:gd name="connsiteY31" fmla="*/ 0 h 4660866"/>
                  <a:gd name="connsiteX0" fmla="*/ 1110669 w 2163631"/>
                  <a:gd name="connsiteY0" fmla="*/ 1119694 h 4847745"/>
                  <a:gd name="connsiteX1" fmla="*/ 1856197 w 2163631"/>
                  <a:gd name="connsiteY1" fmla="*/ 1313156 h 4847745"/>
                  <a:gd name="connsiteX2" fmla="*/ 1871904 w 2163631"/>
                  <a:gd name="connsiteY2" fmla="*/ 1323983 h 4847745"/>
                  <a:gd name="connsiteX3" fmla="*/ 1871904 w 2163631"/>
                  <a:gd name="connsiteY3" fmla="*/ 2236444 h 4847745"/>
                  <a:gd name="connsiteX4" fmla="*/ 1871904 w 2163631"/>
                  <a:gd name="connsiteY4" fmla="*/ 2236445 h 4847745"/>
                  <a:gd name="connsiteX5" fmla="*/ 1871904 w 2163631"/>
                  <a:gd name="connsiteY5" fmla="*/ 2239386 h 4847745"/>
                  <a:gd name="connsiteX6" fmla="*/ 1868798 w 2163631"/>
                  <a:gd name="connsiteY6" fmla="*/ 2238586 h 4847745"/>
                  <a:gd name="connsiteX7" fmla="*/ 1868797 w 2163631"/>
                  <a:gd name="connsiteY7" fmla="*/ 2238587 h 4847745"/>
                  <a:gd name="connsiteX8" fmla="*/ 1856197 w 2163631"/>
                  <a:gd name="connsiteY8" fmla="*/ 2247272 h 4847745"/>
                  <a:gd name="connsiteX9" fmla="*/ 2086178 w 2163631"/>
                  <a:gd name="connsiteY9" fmla="*/ 4676580 h 4847745"/>
                  <a:gd name="connsiteX10" fmla="*/ 0 w 2163631"/>
                  <a:gd name="connsiteY10" fmla="*/ 4311440 h 4847745"/>
                  <a:gd name="connsiteX11" fmla="*/ 349436 w 2163631"/>
                  <a:gd name="connsiteY11" fmla="*/ 1323982 h 4847745"/>
                  <a:gd name="connsiteX12" fmla="*/ 365141 w 2163631"/>
                  <a:gd name="connsiteY12" fmla="*/ 1313156 h 4847745"/>
                  <a:gd name="connsiteX13" fmla="*/ 1110669 w 2163631"/>
                  <a:gd name="connsiteY13" fmla="*/ 1119694 h 4847745"/>
                  <a:gd name="connsiteX14" fmla="*/ 510400 w 2163631"/>
                  <a:gd name="connsiteY14" fmla="*/ 0 h 4847745"/>
                  <a:gd name="connsiteX15" fmla="*/ 1710937 w 2163631"/>
                  <a:gd name="connsiteY15" fmla="*/ 0 h 4847745"/>
                  <a:gd name="connsiteX16" fmla="*/ 1758450 w 2163631"/>
                  <a:gd name="connsiteY16" fmla="*/ 12568 h 4847745"/>
                  <a:gd name="connsiteX17" fmla="*/ 2040332 w 2163631"/>
                  <a:gd name="connsiteY17" fmla="*/ 381480 h 4847745"/>
                  <a:gd name="connsiteX18" fmla="*/ 2040332 w 2163631"/>
                  <a:gd name="connsiteY18" fmla="*/ 580179 h 4847745"/>
                  <a:gd name="connsiteX19" fmla="*/ 1909972 w 2163631"/>
                  <a:gd name="connsiteY19" fmla="*/ 860482 h 4847745"/>
                  <a:gd name="connsiteX20" fmla="*/ 1871904 w 2163631"/>
                  <a:gd name="connsiteY20" fmla="*/ 888455 h 4847745"/>
                  <a:gd name="connsiteX21" fmla="*/ 1871904 w 2163631"/>
                  <a:gd name="connsiteY21" fmla="*/ 1323982 h 4847745"/>
                  <a:gd name="connsiteX22" fmla="*/ 1856197 w 2163631"/>
                  <a:gd name="connsiteY22" fmla="*/ 1313155 h 4847745"/>
                  <a:gd name="connsiteX23" fmla="*/ 1110669 w 2163631"/>
                  <a:gd name="connsiteY23" fmla="*/ 1119693 h 4847745"/>
                  <a:gd name="connsiteX24" fmla="*/ 365141 w 2163631"/>
                  <a:gd name="connsiteY24" fmla="*/ 1313155 h 4847745"/>
                  <a:gd name="connsiteX25" fmla="*/ 349436 w 2163631"/>
                  <a:gd name="connsiteY25" fmla="*/ 1323981 h 4847745"/>
                  <a:gd name="connsiteX26" fmla="*/ 349436 w 2163631"/>
                  <a:gd name="connsiteY26" fmla="*/ 888455 h 4847745"/>
                  <a:gd name="connsiteX27" fmla="*/ 311368 w 2163631"/>
                  <a:gd name="connsiteY27" fmla="*/ 860482 h 4847745"/>
                  <a:gd name="connsiteX28" fmla="*/ 181007 w 2163631"/>
                  <a:gd name="connsiteY28" fmla="*/ 580179 h 4847745"/>
                  <a:gd name="connsiteX29" fmla="*/ 181007 w 2163631"/>
                  <a:gd name="connsiteY29" fmla="*/ 381480 h 4847745"/>
                  <a:gd name="connsiteX30" fmla="*/ 462888 w 2163631"/>
                  <a:gd name="connsiteY30" fmla="*/ 12568 h 4847745"/>
                  <a:gd name="connsiteX31" fmla="*/ 510400 w 2163631"/>
                  <a:gd name="connsiteY31" fmla="*/ 0 h 4847745"/>
                  <a:gd name="connsiteX0" fmla="*/ 1110669 w 2203783"/>
                  <a:gd name="connsiteY0" fmla="*/ 1119694 h 4780490"/>
                  <a:gd name="connsiteX1" fmla="*/ 1856197 w 2203783"/>
                  <a:gd name="connsiteY1" fmla="*/ 1313156 h 4780490"/>
                  <a:gd name="connsiteX2" fmla="*/ 1871904 w 2203783"/>
                  <a:gd name="connsiteY2" fmla="*/ 1323983 h 4780490"/>
                  <a:gd name="connsiteX3" fmla="*/ 1871904 w 2203783"/>
                  <a:gd name="connsiteY3" fmla="*/ 2236444 h 4780490"/>
                  <a:gd name="connsiteX4" fmla="*/ 1871904 w 2203783"/>
                  <a:gd name="connsiteY4" fmla="*/ 2236445 h 4780490"/>
                  <a:gd name="connsiteX5" fmla="*/ 1871904 w 2203783"/>
                  <a:gd name="connsiteY5" fmla="*/ 2239386 h 4780490"/>
                  <a:gd name="connsiteX6" fmla="*/ 1868798 w 2203783"/>
                  <a:gd name="connsiteY6" fmla="*/ 2238586 h 4780490"/>
                  <a:gd name="connsiteX7" fmla="*/ 1868797 w 2203783"/>
                  <a:gd name="connsiteY7" fmla="*/ 2238587 h 4780490"/>
                  <a:gd name="connsiteX8" fmla="*/ 1856197 w 2203783"/>
                  <a:gd name="connsiteY8" fmla="*/ 2247272 h 4780490"/>
                  <a:gd name="connsiteX9" fmla="*/ 2129858 w 2203783"/>
                  <a:gd name="connsiteY9" fmla="*/ 4580068 h 4780490"/>
                  <a:gd name="connsiteX10" fmla="*/ 0 w 2203783"/>
                  <a:gd name="connsiteY10" fmla="*/ 4311440 h 4780490"/>
                  <a:gd name="connsiteX11" fmla="*/ 349436 w 2203783"/>
                  <a:gd name="connsiteY11" fmla="*/ 1323982 h 4780490"/>
                  <a:gd name="connsiteX12" fmla="*/ 365141 w 2203783"/>
                  <a:gd name="connsiteY12" fmla="*/ 1313156 h 4780490"/>
                  <a:gd name="connsiteX13" fmla="*/ 1110669 w 2203783"/>
                  <a:gd name="connsiteY13" fmla="*/ 1119694 h 4780490"/>
                  <a:gd name="connsiteX14" fmla="*/ 510400 w 2203783"/>
                  <a:gd name="connsiteY14" fmla="*/ 0 h 4780490"/>
                  <a:gd name="connsiteX15" fmla="*/ 1710937 w 2203783"/>
                  <a:gd name="connsiteY15" fmla="*/ 0 h 4780490"/>
                  <a:gd name="connsiteX16" fmla="*/ 1758450 w 2203783"/>
                  <a:gd name="connsiteY16" fmla="*/ 12568 h 4780490"/>
                  <a:gd name="connsiteX17" fmla="*/ 2040332 w 2203783"/>
                  <a:gd name="connsiteY17" fmla="*/ 381480 h 4780490"/>
                  <a:gd name="connsiteX18" fmla="*/ 2040332 w 2203783"/>
                  <a:gd name="connsiteY18" fmla="*/ 580179 h 4780490"/>
                  <a:gd name="connsiteX19" fmla="*/ 1909972 w 2203783"/>
                  <a:gd name="connsiteY19" fmla="*/ 860482 h 4780490"/>
                  <a:gd name="connsiteX20" fmla="*/ 1871904 w 2203783"/>
                  <a:gd name="connsiteY20" fmla="*/ 888455 h 4780490"/>
                  <a:gd name="connsiteX21" fmla="*/ 1871904 w 2203783"/>
                  <a:gd name="connsiteY21" fmla="*/ 1323982 h 4780490"/>
                  <a:gd name="connsiteX22" fmla="*/ 1856197 w 2203783"/>
                  <a:gd name="connsiteY22" fmla="*/ 1313155 h 4780490"/>
                  <a:gd name="connsiteX23" fmla="*/ 1110669 w 2203783"/>
                  <a:gd name="connsiteY23" fmla="*/ 1119693 h 4780490"/>
                  <a:gd name="connsiteX24" fmla="*/ 365141 w 2203783"/>
                  <a:gd name="connsiteY24" fmla="*/ 1313155 h 4780490"/>
                  <a:gd name="connsiteX25" fmla="*/ 349436 w 2203783"/>
                  <a:gd name="connsiteY25" fmla="*/ 1323981 h 4780490"/>
                  <a:gd name="connsiteX26" fmla="*/ 349436 w 2203783"/>
                  <a:gd name="connsiteY26" fmla="*/ 888455 h 4780490"/>
                  <a:gd name="connsiteX27" fmla="*/ 311368 w 2203783"/>
                  <a:gd name="connsiteY27" fmla="*/ 860482 h 4780490"/>
                  <a:gd name="connsiteX28" fmla="*/ 181007 w 2203783"/>
                  <a:gd name="connsiteY28" fmla="*/ 580179 h 4780490"/>
                  <a:gd name="connsiteX29" fmla="*/ 181007 w 2203783"/>
                  <a:gd name="connsiteY29" fmla="*/ 381480 h 4780490"/>
                  <a:gd name="connsiteX30" fmla="*/ 462888 w 2203783"/>
                  <a:gd name="connsiteY30" fmla="*/ 12568 h 4780490"/>
                  <a:gd name="connsiteX31" fmla="*/ 510400 w 2203783"/>
                  <a:gd name="connsiteY31" fmla="*/ 0 h 4780490"/>
                  <a:gd name="connsiteX0" fmla="*/ 1110669 w 2230726"/>
                  <a:gd name="connsiteY0" fmla="*/ 1119694 h 4645857"/>
                  <a:gd name="connsiteX1" fmla="*/ 1856197 w 2230726"/>
                  <a:gd name="connsiteY1" fmla="*/ 1313156 h 4645857"/>
                  <a:gd name="connsiteX2" fmla="*/ 1871904 w 2230726"/>
                  <a:gd name="connsiteY2" fmla="*/ 1323983 h 4645857"/>
                  <a:gd name="connsiteX3" fmla="*/ 1871904 w 2230726"/>
                  <a:gd name="connsiteY3" fmla="*/ 2236444 h 4645857"/>
                  <a:gd name="connsiteX4" fmla="*/ 1871904 w 2230726"/>
                  <a:gd name="connsiteY4" fmla="*/ 2236445 h 4645857"/>
                  <a:gd name="connsiteX5" fmla="*/ 1871904 w 2230726"/>
                  <a:gd name="connsiteY5" fmla="*/ 2239386 h 4645857"/>
                  <a:gd name="connsiteX6" fmla="*/ 1868798 w 2230726"/>
                  <a:gd name="connsiteY6" fmla="*/ 2238586 h 4645857"/>
                  <a:gd name="connsiteX7" fmla="*/ 1868797 w 2230726"/>
                  <a:gd name="connsiteY7" fmla="*/ 2238587 h 4645857"/>
                  <a:gd name="connsiteX8" fmla="*/ 1856197 w 2230726"/>
                  <a:gd name="connsiteY8" fmla="*/ 2247272 h 4645857"/>
                  <a:gd name="connsiteX9" fmla="*/ 2158977 w 2230726"/>
                  <a:gd name="connsiteY9" fmla="*/ 4338790 h 4645857"/>
                  <a:gd name="connsiteX10" fmla="*/ 0 w 2230726"/>
                  <a:gd name="connsiteY10" fmla="*/ 4311440 h 4645857"/>
                  <a:gd name="connsiteX11" fmla="*/ 349436 w 2230726"/>
                  <a:gd name="connsiteY11" fmla="*/ 1323982 h 4645857"/>
                  <a:gd name="connsiteX12" fmla="*/ 365141 w 2230726"/>
                  <a:gd name="connsiteY12" fmla="*/ 1313156 h 4645857"/>
                  <a:gd name="connsiteX13" fmla="*/ 1110669 w 2230726"/>
                  <a:gd name="connsiteY13" fmla="*/ 1119694 h 4645857"/>
                  <a:gd name="connsiteX14" fmla="*/ 510400 w 2230726"/>
                  <a:gd name="connsiteY14" fmla="*/ 0 h 4645857"/>
                  <a:gd name="connsiteX15" fmla="*/ 1710937 w 2230726"/>
                  <a:gd name="connsiteY15" fmla="*/ 0 h 4645857"/>
                  <a:gd name="connsiteX16" fmla="*/ 1758450 w 2230726"/>
                  <a:gd name="connsiteY16" fmla="*/ 12568 h 4645857"/>
                  <a:gd name="connsiteX17" fmla="*/ 2040332 w 2230726"/>
                  <a:gd name="connsiteY17" fmla="*/ 381480 h 4645857"/>
                  <a:gd name="connsiteX18" fmla="*/ 2040332 w 2230726"/>
                  <a:gd name="connsiteY18" fmla="*/ 580179 h 4645857"/>
                  <a:gd name="connsiteX19" fmla="*/ 1909972 w 2230726"/>
                  <a:gd name="connsiteY19" fmla="*/ 860482 h 4645857"/>
                  <a:gd name="connsiteX20" fmla="*/ 1871904 w 2230726"/>
                  <a:gd name="connsiteY20" fmla="*/ 888455 h 4645857"/>
                  <a:gd name="connsiteX21" fmla="*/ 1871904 w 2230726"/>
                  <a:gd name="connsiteY21" fmla="*/ 1323982 h 4645857"/>
                  <a:gd name="connsiteX22" fmla="*/ 1856197 w 2230726"/>
                  <a:gd name="connsiteY22" fmla="*/ 1313155 h 4645857"/>
                  <a:gd name="connsiteX23" fmla="*/ 1110669 w 2230726"/>
                  <a:gd name="connsiteY23" fmla="*/ 1119693 h 4645857"/>
                  <a:gd name="connsiteX24" fmla="*/ 365141 w 2230726"/>
                  <a:gd name="connsiteY24" fmla="*/ 1313155 h 4645857"/>
                  <a:gd name="connsiteX25" fmla="*/ 349436 w 2230726"/>
                  <a:gd name="connsiteY25" fmla="*/ 1323981 h 4645857"/>
                  <a:gd name="connsiteX26" fmla="*/ 349436 w 2230726"/>
                  <a:gd name="connsiteY26" fmla="*/ 888455 h 4645857"/>
                  <a:gd name="connsiteX27" fmla="*/ 311368 w 2230726"/>
                  <a:gd name="connsiteY27" fmla="*/ 860482 h 4645857"/>
                  <a:gd name="connsiteX28" fmla="*/ 181007 w 2230726"/>
                  <a:gd name="connsiteY28" fmla="*/ 580179 h 4645857"/>
                  <a:gd name="connsiteX29" fmla="*/ 181007 w 2230726"/>
                  <a:gd name="connsiteY29" fmla="*/ 381480 h 4645857"/>
                  <a:gd name="connsiteX30" fmla="*/ 462888 w 2230726"/>
                  <a:gd name="connsiteY30" fmla="*/ 12568 h 4645857"/>
                  <a:gd name="connsiteX31" fmla="*/ 510400 w 2230726"/>
                  <a:gd name="connsiteY31" fmla="*/ 0 h 4645857"/>
                  <a:gd name="connsiteX0" fmla="*/ 1110669 w 2230726"/>
                  <a:gd name="connsiteY0" fmla="*/ 1119694 h 4560744"/>
                  <a:gd name="connsiteX1" fmla="*/ 1856197 w 2230726"/>
                  <a:gd name="connsiteY1" fmla="*/ 1313156 h 4560744"/>
                  <a:gd name="connsiteX2" fmla="*/ 1871904 w 2230726"/>
                  <a:gd name="connsiteY2" fmla="*/ 1323983 h 4560744"/>
                  <a:gd name="connsiteX3" fmla="*/ 1871904 w 2230726"/>
                  <a:gd name="connsiteY3" fmla="*/ 2236444 h 4560744"/>
                  <a:gd name="connsiteX4" fmla="*/ 1871904 w 2230726"/>
                  <a:gd name="connsiteY4" fmla="*/ 2236445 h 4560744"/>
                  <a:gd name="connsiteX5" fmla="*/ 1871904 w 2230726"/>
                  <a:gd name="connsiteY5" fmla="*/ 2239386 h 4560744"/>
                  <a:gd name="connsiteX6" fmla="*/ 1868798 w 2230726"/>
                  <a:gd name="connsiteY6" fmla="*/ 2238586 h 4560744"/>
                  <a:gd name="connsiteX7" fmla="*/ 1868797 w 2230726"/>
                  <a:gd name="connsiteY7" fmla="*/ 2238587 h 4560744"/>
                  <a:gd name="connsiteX8" fmla="*/ 1856197 w 2230726"/>
                  <a:gd name="connsiteY8" fmla="*/ 2247272 h 4560744"/>
                  <a:gd name="connsiteX9" fmla="*/ 2158977 w 2230726"/>
                  <a:gd name="connsiteY9" fmla="*/ 4338790 h 4560744"/>
                  <a:gd name="connsiteX10" fmla="*/ 0 w 2230726"/>
                  <a:gd name="connsiteY10" fmla="*/ 4311440 h 4560744"/>
                  <a:gd name="connsiteX11" fmla="*/ 185983 w 2230726"/>
                  <a:gd name="connsiteY11" fmla="*/ 2667211 h 4560744"/>
                  <a:gd name="connsiteX12" fmla="*/ 349436 w 2230726"/>
                  <a:gd name="connsiteY12" fmla="*/ 1323982 h 4560744"/>
                  <a:gd name="connsiteX13" fmla="*/ 365141 w 2230726"/>
                  <a:gd name="connsiteY13" fmla="*/ 1313156 h 4560744"/>
                  <a:gd name="connsiteX14" fmla="*/ 1110669 w 2230726"/>
                  <a:gd name="connsiteY14" fmla="*/ 1119694 h 4560744"/>
                  <a:gd name="connsiteX15" fmla="*/ 510400 w 2230726"/>
                  <a:gd name="connsiteY15" fmla="*/ 0 h 4560744"/>
                  <a:gd name="connsiteX16" fmla="*/ 1710937 w 2230726"/>
                  <a:gd name="connsiteY16" fmla="*/ 0 h 4560744"/>
                  <a:gd name="connsiteX17" fmla="*/ 1758450 w 2230726"/>
                  <a:gd name="connsiteY17" fmla="*/ 12568 h 4560744"/>
                  <a:gd name="connsiteX18" fmla="*/ 2040332 w 2230726"/>
                  <a:gd name="connsiteY18" fmla="*/ 381480 h 4560744"/>
                  <a:gd name="connsiteX19" fmla="*/ 2040332 w 2230726"/>
                  <a:gd name="connsiteY19" fmla="*/ 580179 h 4560744"/>
                  <a:gd name="connsiteX20" fmla="*/ 1909972 w 2230726"/>
                  <a:gd name="connsiteY20" fmla="*/ 860482 h 4560744"/>
                  <a:gd name="connsiteX21" fmla="*/ 1871904 w 2230726"/>
                  <a:gd name="connsiteY21" fmla="*/ 888455 h 4560744"/>
                  <a:gd name="connsiteX22" fmla="*/ 1871904 w 2230726"/>
                  <a:gd name="connsiteY22" fmla="*/ 1323982 h 4560744"/>
                  <a:gd name="connsiteX23" fmla="*/ 1856197 w 2230726"/>
                  <a:gd name="connsiteY23" fmla="*/ 1313155 h 4560744"/>
                  <a:gd name="connsiteX24" fmla="*/ 1110669 w 2230726"/>
                  <a:gd name="connsiteY24" fmla="*/ 1119693 h 4560744"/>
                  <a:gd name="connsiteX25" fmla="*/ 365141 w 2230726"/>
                  <a:gd name="connsiteY25" fmla="*/ 1313155 h 4560744"/>
                  <a:gd name="connsiteX26" fmla="*/ 349436 w 2230726"/>
                  <a:gd name="connsiteY26" fmla="*/ 1323981 h 4560744"/>
                  <a:gd name="connsiteX27" fmla="*/ 349436 w 2230726"/>
                  <a:gd name="connsiteY27" fmla="*/ 888455 h 4560744"/>
                  <a:gd name="connsiteX28" fmla="*/ 311368 w 2230726"/>
                  <a:gd name="connsiteY28" fmla="*/ 860482 h 4560744"/>
                  <a:gd name="connsiteX29" fmla="*/ 181007 w 2230726"/>
                  <a:gd name="connsiteY29" fmla="*/ 580179 h 4560744"/>
                  <a:gd name="connsiteX30" fmla="*/ 181007 w 2230726"/>
                  <a:gd name="connsiteY30" fmla="*/ 381480 h 4560744"/>
                  <a:gd name="connsiteX31" fmla="*/ 462888 w 2230726"/>
                  <a:gd name="connsiteY31" fmla="*/ 12568 h 4560744"/>
                  <a:gd name="connsiteX32" fmla="*/ 510400 w 2230726"/>
                  <a:gd name="connsiteY32" fmla="*/ 0 h 4560744"/>
                  <a:gd name="connsiteX0" fmla="*/ 1274121 w 2394178"/>
                  <a:gd name="connsiteY0" fmla="*/ 1119694 h 4560744"/>
                  <a:gd name="connsiteX1" fmla="*/ 2019649 w 2394178"/>
                  <a:gd name="connsiteY1" fmla="*/ 1313156 h 4560744"/>
                  <a:gd name="connsiteX2" fmla="*/ 2035356 w 2394178"/>
                  <a:gd name="connsiteY2" fmla="*/ 1323983 h 4560744"/>
                  <a:gd name="connsiteX3" fmla="*/ 2035356 w 2394178"/>
                  <a:gd name="connsiteY3" fmla="*/ 2236444 h 4560744"/>
                  <a:gd name="connsiteX4" fmla="*/ 2035356 w 2394178"/>
                  <a:gd name="connsiteY4" fmla="*/ 2236445 h 4560744"/>
                  <a:gd name="connsiteX5" fmla="*/ 2035356 w 2394178"/>
                  <a:gd name="connsiteY5" fmla="*/ 2239386 h 4560744"/>
                  <a:gd name="connsiteX6" fmla="*/ 2032250 w 2394178"/>
                  <a:gd name="connsiteY6" fmla="*/ 2238586 h 4560744"/>
                  <a:gd name="connsiteX7" fmla="*/ 2032249 w 2394178"/>
                  <a:gd name="connsiteY7" fmla="*/ 2238587 h 4560744"/>
                  <a:gd name="connsiteX8" fmla="*/ 2019649 w 2394178"/>
                  <a:gd name="connsiteY8" fmla="*/ 2247272 h 4560744"/>
                  <a:gd name="connsiteX9" fmla="*/ 2322429 w 2394178"/>
                  <a:gd name="connsiteY9" fmla="*/ 4338790 h 4560744"/>
                  <a:gd name="connsiteX10" fmla="*/ 163452 w 2394178"/>
                  <a:gd name="connsiteY10" fmla="*/ 4311440 h 4560744"/>
                  <a:gd name="connsiteX11" fmla="*/ 0 w 2394178"/>
                  <a:gd name="connsiteY11" fmla="*/ 2779807 h 4560744"/>
                  <a:gd name="connsiteX12" fmla="*/ 512888 w 2394178"/>
                  <a:gd name="connsiteY12" fmla="*/ 1323982 h 4560744"/>
                  <a:gd name="connsiteX13" fmla="*/ 528593 w 2394178"/>
                  <a:gd name="connsiteY13" fmla="*/ 1313156 h 4560744"/>
                  <a:gd name="connsiteX14" fmla="*/ 1274121 w 2394178"/>
                  <a:gd name="connsiteY14" fmla="*/ 1119694 h 4560744"/>
                  <a:gd name="connsiteX15" fmla="*/ 673852 w 2394178"/>
                  <a:gd name="connsiteY15" fmla="*/ 0 h 4560744"/>
                  <a:gd name="connsiteX16" fmla="*/ 1874389 w 2394178"/>
                  <a:gd name="connsiteY16" fmla="*/ 0 h 4560744"/>
                  <a:gd name="connsiteX17" fmla="*/ 1921902 w 2394178"/>
                  <a:gd name="connsiteY17" fmla="*/ 12568 h 4560744"/>
                  <a:gd name="connsiteX18" fmla="*/ 2203784 w 2394178"/>
                  <a:gd name="connsiteY18" fmla="*/ 381480 h 4560744"/>
                  <a:gd name="connsiteX19" fmla="*/ 2203784 w 2394178"/>
                  <a:gd name="connsiteY19" fmla="*/ 580179 h 4560744"/>
                  <a:gd name="connsiteX20" fmla="*/ 2073424 w 2394178"/>
                  <a:gd name="connsiteY20" fmla="*/ 860482 h 4560744"/>
                  <a:gd name="connsiteX21" fmla="*/ 2035356 w 2394178"/>
                  <a:gd name="connsiteY21" fmla="*/ 888455 h 4560744"/>
                  <a:gd name="connsiteX22" fmla="*/ 2035356 w 2394178"/>
                  <a:gd name="connsiteY22" fmla="*/ 1323982 h 4560744"/>
                  <a:gd name="connsiteX23" fmla="*/ 2019649 w 2394178"/>
                  <a:gd name="connsiteY23" fmla="*/ 1313155 h 4560744"/>
                  <a:gd name="connsiteX24" fmla="*/ 1274121 w 2394178"/>
                  <a:gd name="connsiteY24" fmla="*/ 1119693 h 4560744"/>
                  <a:gd name="connsiteX25" fmla="*/ 528593 w 2394178"/>
                  <a:gd name="connsiteY25" fmla="*/ 1313155 h 4560744"/>
                  <a:gd name="connsiteX26" fmla="*/ 512888 w 2394178"/>
                  <a:gd name="connsiteY26" fmla="*/ 1323981 h 4560744"/>
                  <a:gd name="connsiteX27" fmla="*/ 512888 w 2394178"/>
                  <a:gd name="connsiteY27" fmla="*/ 888455 h 4560744"/>
                  <a:gd name="connsiteX28" fmla="*/ 474820 w 2394178"/>
                  <a:gd name="connsiteY28" fmla="*/ 860482 h 4560744"/>
                  <a:gd name="connsiteX29" fmla="*/ 344459 w 2394178"/>
                  <a:gd name="connsiteY29" fmla="*/ 580179 h 4560744"/>
                  <a:gd name="connsiteX30" fmla="*/ 344459 w 2394178"/>
                  <a:gd name="connsiteY30" fmla="*/ 381480 h 4560744"/>
                  <a:gd name="connsiteX31" fmla="*/ 626340 w 2394178"/>
                  <a:gd name="connsiteY31" fmla="*/ 12568 h 4560744"/>
                  <a:gd name="connsiteX32" fmla="*/ 673852 w 2394178"/>
                  <a:gd name="connsiteY32" fmla="*/ 0 h 4560744"/>
                  <a:gd name="connsiteX0" fmla="*/ 1230441 w 2350498"/>
                  <a:gd name="connsiteY0" fmla="*/ 1119694 h 4560744"/>
                  <a:gd name="connsiteX1" fmla="*/ 1975969 w 2350498"/>
                  <a:gd name="connsiteY1" fmla="*/ 1313156 h 4560744"/>
                  <a:gd name="connsiteX2" fmla="*/ 1991676 w 2350498"/>
                  <a:gd name="connsiteY2" fmla="*/ 1323983 h 4560744"/>
                  <a:gd name="connsiteX3" fmla="*/ 1991676 w 2350498"/>
                  <a:gd name="connsiteY3" fmla="*/ 2236444 h 4560744"/>
                  <a:gd name="connsiteX4" fmla="*/ 1991676 w 2350498"/>
                  <a:gd name="connsiteY4" fmla="*/ 2236445 h 4560744"/>
                  <a:gd name="connsiteX5" fmla="*/ 1991676 w 2350498"/>
                  <a:gd name="connsiteY5" fmla="*/ 2239386 h 4560744"/>
                  <a:gd name="connsiteX6" fmla="*/ 1988570 w 2350498"/>
                  <a:gd name="connsiteY6" fmla="*/ 2238586 h 4560744"/>
                  <a:gd name="connsiteX7" fmla="*/ 1988569 w 2350498"/>
                  <a:gd name="connsiteY7" fmla="*/ 2238587 h 4560744"/>
                  <a:gd name="connsiteX8" fmla="*/ 1975969 w 2350498"/>
                  <a:gd name="connsiteY8" fmla="*/ 2247272 h 4560744"/>
                  <a:gd name="connsiteX9" fmla="*/ 2278749 w 2350498"/>
                  <a:gd name="connsiteY9" fmla="*/ 4338790 h 4560744"/>
                  <a:gd name="connsiteX10" fmla="*/ 119772 w 2350498"/>
                  <a:gd name="connsiteY10" fmla="*/ 4311440 h 4560744"/>
                  <a:gd name="connsiteX11" fmla="*/ 0 w 2350498"/>
                  <a:gd name="connsiteY11" fmla="*/ 2281165 h 4560744"/>
                  <a:gd name="connsiteX12" fmla="*/ 469208 w 2350498"/>
                  <a:gd name="connsiteY12" fmla="*/ 1323982 h 4560744"/>
                  <a:gd name="connsiteX13" fmla="*/ 484913 w 2350498"/>
                  <a:gd name="connsiteY13" fmla="*/ 1313156 h 4560744"/>
                  <a:gd name="connsiteX14" fmla="*/ 1230441 w 2350498"/>
                  <a:gd name="connsiteY14" fmla="*/ 1119694 h 4560744"/>
                  <a:gd name="connsiteX15" fmla="*/ 630172 w 2350498"/>
                  <a:gd name="connsiteY15" fmla="*/ 0 h 4560744"/>
                  <a:gd name="connsiteX16" fmla="*/ 1830709 w 2350498"/>
                  <a:gd name="connsiteY16" fmla="*/ 0 h 4560744"/>
                  <a:gd name="connsiteX17" fmla="*/ 1878222 w 2350498"/>
                  <a:gd name="connsiteY17" fmla="*/ 12568 h 4560744"/>
                  <a:gd name="connsiteX18" fmla="*/ 2160104 w 2350498"/>
                  <a:gd name="connsiteY18" fmla="*/ 381480 h 4560744"/>
                  <a:gd name="connsiteX19" fmla="*/ 2160104 w 2350498"/>
                  <a:gd name="connsiteY19" fmla="*/ 580179 h 4560744"/>
                  <a:gd name="connsiteX20" fmla="*/ 2029744 w 2350498"/>
                  <a:gd name="connsiteY20" fmla="*/ 860482 h 4560744"/>
                  <a:gd name="connsiteX21" fmla="*/ 1991676 w 2350498"/>
                  <a:gd name="connsiteY21" fmla="*/ 888455 h 4560744"/>
                  <a:gd name="connsiteX22" fmla="*/ 1991676 w 2350498"/>
                  <a:gd name="connsiteY22" fmla="*/ 1323982 h 4560744"/>
                  <a:gd name="connsiteX23" fmla="*/ 1975969 w 2350498"/>
                  <a:gd name="connsiteY23" fmla="*/ 1313155 h 4560744"/>
                  <a:gd name="connsiteX24" fmla="*/ 1230441 w 2350498"/>
                  <a:gd name="connsiteY24" fmla="*/ 1119693 h 4560744"/>
                  <a:gd name="connsiteX25" fmla="*/ 484913 w 2350498"/>
                  <a:gd name="connsiteY25" fmla="*/ 1313155 h 4560744"/>
                  <a:gd name="connsiteX26" fmla="*/ 469208 w 2350498"/>
                  <a:gd name="connsiteY26" fmla="*/ 1323981 h 4560744"/>
                  <a:gd name="connsiteX27" fmla="*/ 469208 w 2350498"/>
                  <a:gd name="connsiteY27" fmla="*/ 888455 h 4560744"/>
                  <a:gd name="connsiteX28" fmla="*/ 431140 w 2350498"/>
                  <a:gd name="connsiteY28" fmla="*/ 860482 h 4560744"/>
                  <a:gd name="connsiteX29" fmla="*/ 300779 w 2350498"/>
                  <a:gd name="connsiteY29" fmla="*/ 580179 h 4560744"/>
                  <a:gd name="connsiteX30" fmla="*/ 300779 w 2350498"/>
                  <a:gd name="connsiteY30" fmla="*/ 381480 h 4560744"/>
                  <a:gd name="connsiteX31" fmla="*/ 582660 w 2350498"/>
                  <a:gd name="connsiteY31" fmla="*/ 12568 h 4560744"/>
                  <a:gd name="connsiteX32" fmla="*/ 630172 w 2350498"/>
                  <a:gd name="connsiteY32" fmla="*/ 0 h 4560744"/>
                  <a:gd name="connsiteX0" fmla="*/ 1292637 w 2412694"/>
                  <a:gd name="connsiteY0" fmla="*/ 1119694 h 4560744"/>
                  <a:gd name="connsiteX1" fmla="*/ 2038165 w 2412694"/>
                  <a:gd name="connsiteY1" fmla="*/ 1313156 h 4560744"/>
                  <a:gd name="connsiteX2" fmla="*/ 2053872 w 2412694"/>
                  <a:gd name="connsiteY2" fmla="*/ 1323983 h 4560744"/>
                  <a:gd name="connsiteX3" fmla="*/ 2053872 w 2412694"/>
                  <a:gd name="connsiteY3" fmla="*/ 2236444 h 4560744"/>
                  <a:gd name="connsiteX4" fmla="*/ 2053872 w 2412694"/>
                  <a:gd name="connsiteY4" fmla="*/ 2236445 h 4560744"/>
                  <a:gd name="connsiteX5" fmla="*/ 2053872 w 2412694"/>
                  <a:gd name="connsiteY5" fmla="*/ 2239386 h 4560744"/>
                  <a:gd name="connsiteX6" fmla="*/ 2050766 w 2412694"/>
                  <a:gd name="connsiteY6" fmla="*/ 2238586 h 4560744"/>
                  <a:gd name="connsiteX7" fmla="*/ 2050765 w 2412694"/>
                  <a:gd name="connsiteY7" fmla="*/ 2238587 h 4560744"/>
                  <a:gd name="connsiteX8" fmla="*/ 2038165 w 2412694"/>
                  <a:gd name="connsiteY8" fmla="*/ 2247272 h 4560744"/>
                  <a:gd name="connsiteX9" fmla="*/ 2340945 w 2412694"/>
                  <a:gd name="connsiteY9" fmla="*/ 4338790 h 4560744"/>
                  <a:gd name="connsiteX10" fmla="*/ 181968 w 2412694"/>
                  <a:gd name="connsiteY10" fmla="*/ 4311440 h 4560744"/>
                  <a:gd name="connsiteX11" fmla="*/ 62196 w 2412694"/>
                  <a:gd name="connsiteY11" fmla="*/ 2281165 h 4560744"/>
                  <a:gd name="connsiteX12" fmla="*/ 531404 w 2412694"/>
                  <a:gd name="connsiteY12" fmla="*/ 1323982 h 4560744"/>
                  <a:gd name="connsiteX13" fmla="*/ 547109 w 2412694"/>
                  <a:gd name="connsiteY13" fmla="*/ 1313156 h 4560744"/>
                  <a:gd name="connsiteX14" fmla="*/ 1292637 w 2412694"/>
                  <a:gd name="connsiteY14" fmla="*/ 1119694 h 4560744"/>
                  <a:gd name="connsiteX15" fmla="*/ 692368 w 2412694"/>
                  <a:gd name="connsiteY15" fmla="*/ 0 h 4560744"/>
                  <a:gd name="connsiteX16" fmla="*/ 1892905 w 2412694"/>
                  <a:gd name="connsiteY16" fmla="*/ 0 h 4560744"/>
                  <a:gd name="connsiteX17" fmla="*/ 1940418 w 2412694"/>
                  <a:gd name="connsiteY17" fmla="*/ 12568 h 4560744"/>
                  <a:gd name="connsiteX18" fmla="*/ 2222300 w 2412694"/>
                  <a:gd name="connsiteY18" fmla="*/ 381480 h 4560744"/>
                  <a:gd name="connsiteX19" fmla="*/ 2222300 w 2412694"/>
                  <a:gd name="connsiteY19" fmla="*/ 580179 h 4560744"/>
                  <a:gd name="connsiteX20" fmla="*/ 2091940 w 2412694"/>
                  <a:gd name="connsiteY20" fmla="*/ 860482 h 4560744"/>
                  <a:gd name="connsiteX21" fmla="*/ 2053872 w 2412694"/>
                  <a:gd name="connsiteY21" fmla="*/ 888455 h 4560744"/>
                  <a:gd name="connsiteX22" fmla="*/ 2053872 w 2412694"/>
                  <a:gd name="connsiteY22" fmla="*/ 1323982 h 4560744"/>
                  <a:gd name="connsiteX23" fmla="*/ 2038165 w 2412694"/>
                  <a:gd name="connsiteY23" fmla="*/ 1313155 h 4560744"/>
                  <a:gd name="connsiteX24" fmla="*/ 1292637 w 2412694"/>
                  <a:gd name="connsiteY24" fmla="*/ 1119693 h 4560744"/>
                  <a:gd name="connsiteX25" fmla="*/ 547109 w 2412694"/>
                  <a:gd name="connsiteY25" fmla="*/ 1313155 h 4560744"/>
                  <a:gd name="connsiteX26" fmla="*/ 531404 w 2412694"/>
                  <a:gd name="connsiteY26" fmla="*/ 1323981 h 4560744"/>
                  <a:gd name="connsiteX27" fmla="*/ 531404 w 2412694"/>
                  <a:gd name="connsiteY27" fmla="*/ 888455 h 4560744"/>
                  <a:gd name="connsiteX28" fmla="*/ 493336 w 2412694"/>
                  <a:gd name="connsiteY28" fmla="*/ 860482 h 4560744"/>
                  <a:gd name="connsiteX29" fmla="*/ 362975 w 2412694"/>
                  <a:gd name="connsiteY29" fmla="*/ 580179 h 4560744"/>
                  <a:gd name="connsiteX30" fmla="*/ 362975 w 2412694"/>
                  <a:gd name="connsiteY30" fmla="*/ 381480 h 4560744"/>
                  <a:gd name="connsiteX31" fmla="*/ 644856 w 2412694"/>
                  <a:gd name="connsiteY31" fmla="*/ 12568 h 4560744"/>
                  <a:gd name="connsiteX32" fmla="*/ 692368 w 2412694"/>
                  <a:gd name="connsiteY32" fmla="*/ 0 h 4560744"/>
                  <a:gd name="connsiteX0" fmla="*/ 1292637 w 2419408"/>
                  <a:gd name="connsiteY0" fmla="*/ 1119694 h 4669220"/>
                  <a:gd name="connsiteX1" fmla="*/ 2038165 w 2419408"/>
                  <a:gd name="connsiteY1" fmla="*/ 1313156 h 4669220"/>
                  <a:gd name="connsiteX2" fmla="*/ 2053872 w 2419408"/>
                  <a:gd name="connsiteY2" fmla="*/ 1323983 h 4669220"/>
                  <a:gd name="connsiteX3" fmla="*/ 2053872 w 2419408"/>
                  <a:gd name="connsiteY3" fmla="*/ 2236444 h 4669220"/>
                  <a:gd name="connsiteX4" fmla="*/ 2053872 w 2419408"/>
                  <a:gd name="connsiteY4" fmla="*/ 2236445 h 4669220"/>
                  <a:gd name="connsiteX5" fmla="*/ 2053872 w 2419408"/>
                  <a:gd name="connsiteY5" fmla="*/ 2239386 h 4669220"/>
                  <a:gd name="connsiteX6" fmla="*/ 2050766 w 2419408"/>
                  <a:gd name="connsiteY6" fmla="*/ 2238586 h 4669220"/>
                  <a:gd name="connsiteX7" fmla="*/ 2050765 w 2419408"/>
                  <a:gd name="connsiteY7" fmla="*/ 2238587 h 4669220"/>
                  <a:gd name="connsiteX8" fmla="*/ 2038165 w 2419408"/>
                  <a:gd name="connsiteY8" fmla="*/ 2247272 h 4669220"/>
                  <a:gd name="connsiteX9" fmla="*/ 2340945 w 2419408"/>
                  <a:gd name="connsiteY9" fmla="*/ 4338790 h 4669220"/>
                  <a:gd name="connsiteX10" fmla="*/ 181968 w 2419408"/>
                  <a:gd name="connsiteY10" fmla="*/ 4311440 h 4669220"/>
                  <a:gd name="connsiteX11" fmla="*/ 62196 w 2419408"/>
                  <a:gd name="connsiteY11" fmla="*/ 2281165 h 4669220"/>
                  <a:gd name="connsiteX12" fmla="*/ 531404 w 2419408"/>
                  <a:gd name="connsiteY12" fmla="*/ 1323982 h 4669220"/>
                  <a:gd name="connsiteX13" fmla="*/ 547109 w 2419408"/>
                  <a:gd name="connsiteY13" fmla="*/ 1313156 h 4669220"/>
                  <a:gd name="connsiteX14" fmla="*/ 1292637 w 2419408"/>
                  <a:gd name="connsiteY14" fmla="*/ 1119694 h 4669220"/>
                  <a:gd name="connsiteX15" fmla="*/ 692368 w 2419408"/>
                  <a:gd name="connsiteY15" fmla="*/ 0 h 4669220"/>
                  <a:gd name="connsiteX16" fmla="*/ 1892905 w 2419408"/>
                  <a:gd name="connsiteY16" fmla="*/ 0 h 4669220"/>
                  <a:gd name="connsiteX17" fmla="*/ 1940418 w 2419408"/>
                  <a:gd name="connsiteY17" fmla="*/ 12568 h 4669220"/>
                  <a:gd name="connsiteX18" fmla="*/ 2222300 w 2419408"/>
                  <a:gd name="connsiteY18" fmla="*/ 381480 h 4669220"/>
                  <a:gd name="connsiteX19" fmla="*/ 2222300 w 2419408"/>
                  <a:gd name="connsiteY19" fmla="*/ 580179 h 4669220"/>
                  <a:gd name="connsiteX20" fmla="*/ 2091940 w 2419408"/>
                  <a:gd name="connsiteY20" fmla="*/ 860482 h 4669220"/>
                  <a:gd name="connsiteX21" fmla="*/ 2053872 w 2419408"/>
                  <a:gd name="connsiteY21" fmla="*/ 888455 h 4669220"/>
                  <a:gd name="connsiteX22" fmla="*/ 2053872 w 2419408"/>
                  <a:gd name="connsiteY22" fmla="*/ 1323982 h 4669220"/>
                  <a:gd name="connsiteX23" fmla="*/ 2038165 w 2419408"/>
                  <a:gd name="connsiteY23" fmla="*/ 1313155 h 4669220"/>
                  <a:gd name="connsiteX24" fmla="*/ 1292637 w 2419408"/>
                  <a:gd name="connsiteY24" fmla="*/ 1119693 h 4669220"/>
                  <a:gd name="connsiteX25" fmla="*/ 547109 w 2419408"/>
                  <a:gd name="connsiteY25" fmla="*/ 1313155 h 4669220"/>
                  <a:gd name="connsiteX26" fmla="*/ 531404 w 2419408"/>
                  <a:gd name="connsiteY26" fmla="*/ 1323981 h 4669220"/>
                  <a:gd name="connsiteX27" fmla="*/ 531404 w 2419408"/>
                  <a:gd name="connsiteY27" fmla="*/ 888455 h 4669220"/>
                  <a:gd name="connsiteX28" fmla="*/ 493336 w 2419408"/>
                  <a:gd name="connsiteY28" fmla="*/ 860482 h 4669220"/>
                  <a:gd name="connsiteX29" fmla="*/ 362975 w 2419408"/>
                  <a:gd name="connsiteY29" fmla="*/ 580179 h 4669220"/>
                  <a:gd name="connsiteX30" fmla="*/ 362975 w 2419408"/>
                  <a:gd name="connsiteY30" fmla="*/ 381480 h 4669220"/>
                  <a:gd name="connsiteX31" fmla="*/ 644856 w 2419408"/>
                  <a:gd name="connsiteY31" fmla="*/ 12568 h 4669220"/>
                  <a:gd name="connsiteX32" fmla="*/ 692368 w 2419408"/>
                  <a:gd name="connsiteY32" fmla="*/ 0 h 4669220"/>
                  <a:gd name="connsiteX0" fmla="*/ 1292637 w 2340993"/>
                  <a:gd name="connsiteY0" fmla="*/ 1119694 h 4731945"/>
                  <a:gd name="connsiteX1" fmla="*/ 2038165 w 2340993"/>
                  <a:gd name="connsiteY1" fmla="*/ 1313156 h 4731945"/>
                  <a:gd name="connsiteX2" fmla="*/ 2053872 w 2340993"/>
                  <a:gd name="connsiteY2" fmla="*/ 1323983 h 4731945"/>
                  <a:gd name="connsiteX3" fmla="*/ 2053872 w 2340993"/>
                  <a:gd name="connsiteY3" fmla="*/ 2236444 h 4731945"/>
                  <a:gd name="connsiteX4" fmla="*/ 2053872 w 2340993"/>
                  <a:gd name="connsiteY4" fmla="*/ 2236445 h 4731945"/>
                  <a:gd name="connsiteX5" fmla="*/ 2053872 w 2340993"/>
                  <a:gd name="connsiteY5" fmla="*/ 2239386 h 4731945"/>
                  <a:gd name="connsiteX6" fmla="*/ 2050766 w 2340993"/>
                  <a:gd name="connsiteY6" fmla="*/ 2238586 h 4731945"/>
                  <a:gd name="connsiteX7" fmla="*/ 2050765 w 2340993"/>
                  <a:gd name="connsiteY7" fmla="*/ 2238587 h 4731945"/>
                  <a:gd name="connsiteX8" fmla="*/ 2038165 w 2340993"/>
                  <a:gd name="connsiteY8" fmla="*/ 2247272 h 4731945"/>
                  <a:gd name="connsiteX9" fmla="*/ 2340945 w 2340993"/>
                  <a:gd name="connsiteY9" fmla="*/ 4338790 h 4731945"/>
                  <a:gd name="connsiteX10" fmla="*/ 181968 w 2340993"/>
                  <a:gd name="connsiteY10" fmla="*/ 4311440 h 4731945"/>
                  <a:gd name="connsiteX11" fmla="*/ 62196 w 2340993"/>
                  <a:gd name="connsiteY11" fmla="*/ 2281165 h 4731945"/>
                  <a:gd name="connsiteX12" fmla="*/ 531404 w 2340993"/>
                  <a:gd name="connsiteY12" fmla="*/ 1323982 h 4731945"/>
                  <a:gd name="connsiteX13" fmla="*/ 547109 w 2340993"/>
                  <a:gd name="connsiteY13" fmla="*/ 1313156 h 4731945"/>
                  <a:gd name="connsiteX14" fmla="*/ 1292637 w 2340993"/>
                  <a:gd name="connsiteY14" fmla="*/ 1119694 h 4731945"/>
                  <a:gd name="connsiteX15" fmla="*/ 692368 w 2340993"/>
                  <a:gd name="connsiteY15" fmla="*/ 0 h 4731945"/>
                  <a:gd name="connsiteX16" fmla="*/ 1892905 w 2340993"/>
                  <a:gd name="connsiteY16" fmla="*/ 0 h 4731945"/>
                  <a:gd name="connsiteX17" fmla="*/ 1940418 w 2340993"/>
                  <a:gd name="connsiteY17" fmla="*/ 12568 h 4731945"/>
                  <a:gd name="connsiteX18" fmla="*/ 2222300 w 2340993"/>
                  <a:gd name="connsiteY18" fmla="*/ 381480 h 4731945"/>
                  <a:gd name="connsiteX19" fmla="*/ 2222300 w 2340993"/>
                  <a:gd name="connsiteY19" fmla="*/ 580179 h 4731945"/>
                  <a:gd name="connsiteX20" fmla="*/ 2091940 w 2340993"/>
                  <a:gd name="connsiteY20" fmla="*/ 860482 h 4731945"/>
                  <a:gd name="connsiteX21" fmla="*/ 2053872 w 2340993"/>
                  <a:gd name="connsiteY21" fmla="*/ 888455 h 4731945"/>
                  <a:gd name="connsiteX22" fmla="*/ 2053872 w 2340993"/>
                  <a:gd name="connsiteY22" fmla="*/ 1323982 h 4731945"/>
                  <a:gd name="connsiteX23" fmla="*/ 2038165 w 2340993"/>
                  <a:gd name="connsiteY23" fmla="*/ 1313155 h 4731945"/>
                  <a:gd name="connsiteX24" fmla="*/ 1292637 w 2340993"/>
                  <a:gd name="connsiteY24" fmla="*/ 1119693 h 4731945"/>
                  <a:gd name="connsiteX25" fmla="*/ 547109 w 2340993"/>
                  <a:gd name="connsiteY25" fmla="*/ 1313155 h 4731945"/>
                  <a:gd name="connsiteX26" fmla="*/ 531404 w 2340993"/>
                  <a:gd name="connsiteY26" fmla="*/ 1323981 h 4731945"/>
                  <a:gd name="connsiteX27" fmla="*/ 531404 w 2340993"/>
                  <a:gd name="connsiteY27" fmla="*/ 888455 h 4731945"/>
                  <a:gd name="connsiteX28" fmla="*/ 493336 w 2340993"/>
                  <a:gd name="connsiteY28" fmla="*/ 860482 h 4731945"/>
                  <a:gd name="connsiteX29" fmla="*/ 362975 w 2340993"/>
                  <a:gd name="connsiteY29" fmla="*/ 580179 h 4731945"/>
                  <a:gd name="connsiteX30" fmla="*/ 362975 w 2340993"/>
                  <a:gd name="connsiteY30" fmla="*/ 381480 h 4731945"/>
                  <a:gd name="connsiteX31" fmla="*/ 644856 w 2340993"/>
                  <a:gd name="connsiteY31" fmla="*/ 12568 h 4731945"/>
                  <a:gd name="connsiteX32" fmla="*/ 692368 w 2340993"/>
                  <a:gd name="connsiteY32" fmla="*/ 0 h 4731945"/>
                  <a:gd name="connsiteX0" fmla="*/ 1292637 w 2499906"/>
                  <a:gd name="connsiteY0" fmla="*/ 1119694 h 4513252"/>
                  <a:gd name="connsiteX1" fmla="*/ 2038165 w 2499906"/>
                  <a:gd name="connsiteY1" fmla="*/ 1313156 h 4513252"/>
                  <a:gd name="connsiteX2" fmla="*/ 2053872 w 2499906"/>
                  <a:gd name="connsiteY2" fmla="*/ 1323983 h 4513252"/>
                  <a:gd name="connsiteX3" fmla="*/ 2053872 w 2499906"/>
                  <a:gd name="connsiteY3" fmla="*/ 2236444 h 4513252"/>
                  <a:gd name="connsiteX4" fmla="*/ 2053872 w 2499906"/>
                  <a:gd name="connsiteY4" fmla="*/ 2236445 h 4513252"/>
                  <a:gd name="connsiteX5" fmla="*/ 2053872 w 2499906"/>
                  <a:gd name="connsiteY5" fmla="*/ 2239386 h 4513252"/>
                  <a:gd name="connsiteX6" fmla="*/ 2050766 w 2499906"/>
                  <a:gd name="connsiteY6" fmla="*/ 2238586 h 4513252"/>
                  <a:gd name="connsiteX7" fmla="*/ 2050765 w 2499906"/>
                  <a:gd name="connsiteY7" fmla="*/ 2238587 h 4513252"/>
                  <a:gd name="connsiteX8" fmla="*/ 2038165 w 2499906"/>
                  <a:gd name="connsiteY8" fmla="*/ 2247272 h 4513252"/>
                  <a:gd name="connsiteX9" fmla="*/ 2304412 w 2499906"/>
                  <a:gd name="connsiteY9" fmla="*/ 2972830 h 4513252"/>
                  <a:gd name="connsiteX10" fmla="*/ 2340945 w 2499906"/>
                  <a:gd name="connsiteY10" fmla="*/ 4338790 h 4513252"/>
                  <a:gd name="connsiteX11" fmla="*/ 181968 w 2499906"/>
                  <a:gd name="connsiteY11" fmla="*/ 4311440 h 4513252"/>
                  <a:gd name="connsiteX12" fmla="*/ 62196 w 2499906"/>
                  <a:gd name="connsiteY12" fmla="*/ 2281165 h 4513252"/>
                  <a:gd name="connsiteX13" fmla="*/ 531404 w 2499906"/>
                  <a:gd name="connsiteY13" fmla="*/ 1323982 h 4513252"/>
                  <a:gd name="connsiteX14" fmla="*/ 547109 w 2499906"/>
                  <a:gd name="connsiteY14" fmla="*/ 1313156 h 4513252"/>
                  <a:gd name="connsiteX15" fmla="*/ 1292637 w 2499906"/>
                  <a:gd name="connsiteY15" fmla="*/ 1119694 h 4513252"/>
                  <a:gd name="connsiteX16" fmla="*/ 692368 w 2499906"/>
                  <a:gd name="connsiteY16" fmla="*/ 0 h 4513252"/>
                  <a:gd name="connsiteX17" fmla="*/ 1892905 w 2499906"/>
                  <a:gd name="connsiteY17" fmla="*/ 0 h 4513252"/>
                  <a:gd name="connsiteX18" fmla="*/ 1940418 w 2499906"/>
                  <a:gd name="connsiteY18" fmla="*/ 12568 h 4513252"/>
                  <a:gd name="connsiteX19" fmla="*/ 2222300 w 2499906"/>
                  <a:gd name="connsiteY19" fmla="*/ 381480 h 4513252"/>
                  <a:gd name="connsiteX20" fmla="*/ 2222300 w 2499906"/>
                  <a:gd name="connsiteY20" fmla="*/ 580179 h 4513252"/>
                  <a:gd name="connsiteX21" fmla="*/ 2091940 w 2499906"/>
                  <a:gd name="connsiteY21" fmla="*/ 860482 h 4513252"/>
                  <a:gd name="connsiteX22" fmla="*/ 2053872 w 2499906"/>
                  <a:gd name="connsiteY22" fmla="*/ 888455 h 4513252"/>
                  <a:gd name="connsiteX23" fmla="*/ 2053872 w 2499906"/>
                  <a:gd name="connsiteY23" fmla="*/ 1323982 h 4513252"/>
                  <a:gd name="connsiteX24" fmla="*/ 2038165 w 2499906"/>
                  <a:gd name="connsiteY24" fmla="*/ 1313155 h 4513252"/>
                  <a:gd name="connsiteX25" fmla="*/ 1292637 w 2499906"/>
                  <a:gd name="connsiteY25" fmla="*/ 1119693 h 4513252"/>
                  <a:gd name="connsiteX26" fmla="*/ 547109 w 2499906"/>
                  <a:gd name="connsiteY26" fmla="*/ 1313155 h 4513252"/>
                  <a:gd name="connsiteX27" fmla="*/ 531404 w 2499906"/>
                  <a:gd name="connsiteY27" fmla="*/ 1323981 h 4513252"/>
                  <a:gd name="connsiteX28" fmla="*/ 531404 w 2499906"/>
                  <a:gd name="connsiteY28" fmla="*/ 888455 h 4513252"/>
                  <a:gd name="connsiteX29" fmla="*/ 493336 w 2499906"/>
                  <a:gd name="connsiteY29" fmla="*/ 860482 h 4513252"/>
                  <a:gd name="connsiteX30" fmla="*/ 362975 w 2499906"/>
                  <a:gd name="connsiteY30" fmla="*/ 580179 h 4513252"/>
                  <a:gd name="connsiteX31" fmla="*/ 362975 w 2499906"/>
                  <a:gd name="connsiteY31" fmla="*/ 381480 h 4513252"/>
                  <a:gd name="connsiteX32" fmla="*/ 644856 w 2499906"/>
                  <a:gd name="connsiteY32" fmla="*/ 12568 h 4513252"/>
                  <a:gd name="connsiteX33" fmla="*/ 692368 w 2499906"/>
                  <a:gd name="connsiteY33" fmla="*/ 0 h 4513252"/>
                  <a:gd name="connsiteX0" fmla="*/ 1292637 w 2344615"/>
                  <a:gd name="connsiteY0" fmla="*/ 1119694 h 4446273"/>
                  <a:gd name="connsiteX1" fmla="*/ 2038165 w 2344615"/>
                  <a:gd name="connsiteY1" fmla="*/ 1313156 h 4446273"/>
                  <a:gd name="connsiteX2" fmla="*/ 2053872 w 2344615"/>
                  <a:gd name="connsiteY2" fmla="*/ 1323983 h 4446273"/>
                  <a:gd name="connsiteX3" fmla="*/ 2053872 w 2344615"/>
                  <a:gd name="connsiteY3" fmla="*/ 2236444 h 4446273"/>
                  <a:gd name="connsiteX4" fmla="*/ 2053872 w 2344615"/>
                  <a:gd name="connsiteY4" fmla="*/ 2236445 h 4446273"/>
                  <a:gd name="connsiteX5" fmla="*/ 2053872 w 2344615"/>
                  <a:gd name="connsiteY5" fmla="*/ 2239386 h 4446273"/>
                  <a:gd name="connsiteX6" fmla="*/ 2050766 w 2344615"/>
                  <a:gd name="connsiteY6" fmla="*/ 2238586 h 4446273"/>
                  <a:gd name="connsiteX7" fmla="*/ 2050765 w 2344615"/>
                  <a:gd name="connsiteY7" fmla="*/ 2238587 h 4446273"/>
                  <a:gd name="connsiteX8" fmla="*/ 2038165 w 2344615"/>
                  <a:gd name="connsiteY8" fmla="*/ 2247272 h 4446273"/>
                  <a:gd name="connsiteX9" fmla="*/ 2304412 w 2344615"/>
                  <a:gd name="connsiteY9" fmla="*/ 2972830 h 4446273"/>
                  <a:gd name="connsiteX10" fmla="*/ 2340945 w 2344615"/>
                  <a:gd name="connsiteY10" fmla="*/ 4338790 h 4446273"/>
                  <a:gd name="connsiteX11" fmla="*/ 181968 w 2344615"/>
                  <a:gd name="connsiteY11" fmla="*/ 4311440 h 4446273"/>
                  <a:gd name="connsiteX12" fmla="*/ 62196 w 2344615"/>
                  <a:gd name="connsiteY12" fmla="*/ 2281165 h 4446273"/>
                  <a:gd name="connsiteX13" fmla="*/ 531404 w 2344615"/>
                  <a:gd name="connsiteY13" fmla="*/ 1323982 h 4446273"/>
                  <a:gd name="connsiteX14" fmla="*/ 547109 w 2344615"/>
                  <a:gd name="connsiteY14" fmla="*/ 1313156 h 4446273"/>
                  <a:gd name="connsiteX15" fmla="*/ 1292637 w 2344615"/>
                  <a:gd name="connsiteY15" fmla="*/ 1119694 h 4446273"/>
                  <a:gd name="connsiteX16" fmla="*/ 692368 w 2344615"/>
                  <a:gd name="connsiteY16" fmla="*/ 0 h 4446273"/>
                  <a:gd name="connsiteX17" fmla="*/ 1892905 w 2344615"/>
                  <a:gd name="connsiteY17" fmla="*/ 0 h 4446273"/>
                  <a:gd name="connsiteX18" fmla="*/ 1940418 w 2344615"/>
                  <a:gd name="connsiteY18" fmla="*/ 12568 h 4446273"/>
                  <a:gd name="connsiteX19" fmla="*/ 2222300 w 2344615"/>
                  <a:gd name="connsiteY19" fmla="*/ 381480 h 4446273"/>
                  <a:gd name="connsiteX20" fmla="*/ 2222300 w 2344615"/>
                  <a:gd name="connsiteY20" fmla="*/ 580179 h 4446273"/>
                  <a:gd name="connsiteX21" fmla="*/ 2091940 w 2344615"/>
                  <a:gd name="connsiteY21" fmla="*/ 860482 h 4446273"/>
                  <a:gd name="connsiteX22" fmla="*/ 2053872 w 2344615"/>
                  <a:gd name="connsiteY22" fmla="*/ 888455 h 4446273"/>
                  <a:gd name="connsiteX23" fmla="*/ 2053872 w 2344615"/>
                  <a:gd name="connsiteY23" fmla="*/ 1323982 h 4446273"/>
                  <a:gd name="connsiteX24" fmla="*/ 2038165 w 2344615"/>
                  <a:gd name="connsiteY24" fmla="*/ 1313155 h 4446273"/>
                  <a:gd name="connsiteX25" fmla="*/ 1292637 w 2344615"/>
                  <a:gd name="connsiteY25" fmla="*/ 1119693 h 4446273"/>
                  <a:gd name="connsiteX26" fmla="*/ 547109 w 2344615"/>
                  <a:gd name="connsiteY26" fmla="*/ 1313155 h 4446273"/>
                  <a:gd name="connsiteX27" fmla="*/ 531404 w 2344615"/>
                  <a:gd name="connsiteY27" fmla="*/ 1323981 h 4446273"/>
                  <a:gd name="connsiteX28" fmla="*/ 531404 w 2344615"/>
                  <a:gd name="connsiteY28" fmla="*/ 888455 h 4446273"/>
                  <a:gd name="connsiteX29" fmla="*/ 493336 w 2344615"/>
                  <a:gd name="connsiteY29" fmla="*/ 860482 h 4446273"/>
                  <a:gd name="connsiteX30" fmla="*/ 362975 w 2344615"/>
                  <a:gd name="connsiteY30" fmla="*/ 580179 h 4446273"/>
                  <a:gd name="connsiteX31" fmla="*/ 362975 w 2344615"/>
                  <a:gd name="connsiteY31" fmla="*/ 381480 h 4446273"/>
                  <a:gd name="connsiteX32" fmla="*/ 644856 w 2344615"/>
                  <a:gd name="connsiteY32" fmla="*/ 12568 h 4446273"/>
                  <a:gd name="connsiteX33" fmla="*/ 692368 w 2344615"/>
                  <a:gd name="connsiteY33" fmla="*/ 0 h 4446273"/>
                  <a:gd name="connsiteX0" fmla="*/ 1292637 w 2532509"/>
                  <a:gd name="connsiteY0" fmla="*/ 1119694 h 4526524"/>
                  <a:gd name="connsiteX1" fmla="*/ 2038165 w 2532509"/>
                  <a:gd name="connsiteY1" fmla="*/ 1313156 h 4526524"/>
                  <a:gd name="connsiteX2" fmla="*/ 2053872 w 2532509"/>
                  <a:gd name="connsiteY2" fmla="*/ 1323983 h 4526524"/>
                  <a:gd name="connsiteX3" fmla="*/ 2053872 w 2532509"/>
                  <a:gd name="connsiteY3" fmla="*/ 2236444 h 4526524"/>
                  <a:gd name="connsiteX4" fmla="*/ 2053872 w 2532509"/>
                  <a:gd name="connsiteY4" fmla="*/ 2236445 h 4526524"/>
                  <a:gd name="connsiteX5" fmla="*/ 2053872 w 2532509"/>
                  <a:gd name="connsiteY5" fmla="*/ 2239386 h 4526524"/>
                  <a:gd name="connsiteX6" fmla="*/ 2050766 w 2532509"/>
                  <a:gd name="connsiteY6" fmla="*/ 2238586 h 4526524"/>
                  <a:gd name="connsiteX7" fmla="*/ 2050765 w 2532509"/>
                  <a:gd name="connsiteY7" fmla="*/ 2238587 h 4526524"/>
                  <a:gd name="connsiteX8" fmla="*/ 2038165 w 2532509"/>
                  <a:gd name="connsiteY8" fmla="*/ 2247272 h 4526524"/>
                  <a:gd name="connsiteX9" fmla="*/ 2391772 w 2532509"/>
                  <a:gd name="connsiteY9" fmla="*/ 2763723 h 4526524"/>
                  <a:gd name="connsiteX10" fmla="*/ 2340945 w 2532509"/>
                  <a:gd name="connsiteY10" fmla="*/ 4338790 h 4526524"/>
                  <a:gd name="connsiteX11" fmla="*/ 181968 w 2532509"/>
                  <a:gd name="connsiteY11" fmla="*/ 4311440 h 4526524"/>
                  <a:gd name="connsiteX12" fmla="*/ 62196 w 2532509"/>
                  <a:gd name="connsiteY12" fmla="*/ 2281165 h 4526524"/>
                  <a:gd name="connsiteX13" fmla="*/ 531404 w 2532509"/>
                  <a:gd name="connsiteY13" fmla="*/ 1323982 h 4526524"/>
                  <a:gd name="connsiteX14" fmla="*/ 547109 w 2532509"/>
                  <a:gd name="connsiteY14" fmla="*/ 1313156 h 4526524"/>
                  <a:gd name="connsiteX15" fmla="*/ 1292637 w 2532509"/>
                  <a:gd name="connsiteY15" fmla="*/ 1119694 h 4526524"/>
                  <a:gd name="connsiteX16" fmla="*/ 692368 w 2532509"/>
                  <a:gd name="connsiteY16" fmla="*/ 0 h 4526524"/>
                  <a:gd name="connsiteX17" fmla="*/ 1892905 w 2532509"/>
                  <a:gd name="connsiteY17" fmla="*/ 0 h 4526524"/>
                  <a:gd name="connsiteX18" fmla="*/ 1940418 w 2532509"/>
                  <a:gd name="connsiteY18" fmla="*/ 12568 h 4526524"/>
                  <a:gd name="connsiteX19" fmla="*/ 2222300 w 2532509"/>
                  <a:gd name="connsiteY19" fmla="*/ 381480 h 4526524"/>
                  <a:gd name="connsiteX20" fmla="*/ 2222300 w 2532509"/>
                  <a:gd name="connsiteY20" fmla="*/ 580179 h 4526524"/>
                  <a:gd name="connsiteX21" fmla="*/ 2091940 w 2532509"/>
                  <a:gd name="connsiteY21" fmla="*/ 860482 h 4526524"/>
                  <a:gd name="connsiteX22" fmla="*/ 2053872 w 2532509"/>
                  <a:gd name="connsiteY22" fmla="*/ 888455 h 4526524"/>
                  <a:gd name="connsiteX23" fmla="*/ 2053872 w 2532509"/>
                  <a:gd name="connsiteY23" fmla="*/ 1323982 h 4526524"/>
                  <a:gd name="connsiteX24" fmla="*/ 2038165 w 2532509"/>
                  <a:gd name="connsiteY24" fmla="*/ 1313155 h 4526524"/>
                  <a:gd name="connsiteX25" fmla="*/ 1292637 w 2532509"/>
                  <a:gd name="connsiteY25" fmla="*/ 1119693 h 4526524"/>
                  <a:gd name="connsiteX26" fmla="*/ 547109 w 2532509"/>
                  <a:gd name="connsiteY26" fmla="*/ 1313155 h 4526524"/>
                  <a:gd name="connsiteX27" fmla="*/ 531404 w 2532509"/>
                  <a:gd name="connsiteY27" fmla="*/ 1323981 h 4526524"/>
                  <a:gd name="connsiteX28" fmla="*/ 531404 w 2532509"/>
                  <a:gd name="connsiteY28" fmla="*/ 888455 h 4526524"/>
                  <a:gd name="connsiteX29" fmla="*/ 493336 w 2532509"/>
                  <a:gd name="connsiteY29" fmla="*/ 860482 h 4526524"/>
                  <a:gd name="connsiteX30" fmla="*/ 362975 w 2532509"/>
                  <a:gd name="connsiteY30" fmla="*/ 580179 h 4526524"/>
                  <a:gd name="connsiteX31" fmla="*/ 362975 w 2532509"/>
                  <a:gd name="connsiteY31" fmla="*/ 381480 h 4526524"/>
                  <a:gd name="connsiteX32" fmla="*/ 644856 w 2532509"/>
                  <a:gd name="connsiteY32" fmla="*/ 12568 h 4526524"/>
                  <a:gd name="connsiteX33" fmla="*/ 692368 w 2532509"/>
                  <a:gd name="connsiteY33" fmla="*/ 0 h 4526524"/>
                  <a:gd name="connsiteX0" fmla="*/ 1292637 w 2532509"/>
                  <a:gd name="connsiteY0" fmla="*/ 1119694 h 4526523"/>
                  <a:gd name="connsiteX1" fmla="*/ 2038165 w 2532509"/>
                  <a:gd name="connsiteY1" fmla="*/ 1313156 h 4526523"/>
                  <a:gd name="connsiteX2" fmla="*/ 2053872 w 2532509"/>
                  <a:gd name="connsiteY2" fmla="*/ 1323983 h 4526523"/>
                  <a:gd name="connsiteX3" fmla="*/ 2053872 w 2532509"/>
                  <a:gd name="connsiteY3" fmla="*/ 2236444 h 4526523"/>
                  <a:gd name="connsiteX4" fmla="*/ 2053872 w 2532509"/>
                  <a:gd name="connsiteY4" fmla="*/ 2236445 h 4526523"/>
                  <a:gd name="connsiteX5" fmla="*/ 2053872 w 2532509"/>
                  <a:gd name="connsiteY5" fmla="*/ 2239386 h 4526523"/>
                  <a:gd name="connsiteX6" fmla="*/ 2050766 w 2532509"/>
                  <a:gd name="connsiteY6" fmla="*/ 2238586 h 4526523"/>
                  <a:gd name="connsiteX7" fmla="*/ 2050765 w 2532509"/>
                  <a:gd name="connsiteY7" fmla="*/ 2238587 h 4526523"/>
                  <a:gd name="connsiteX8" fmla="*/ 2391772 w 2532509"/>
                  <a:gd name="connsiteY8" fmla="*/ 2763723 h 4526523"/>
                  <a:gd name="connsiteX9" fmla="*/ 2340945 w 2532509"/>
                  <a:gd name="connsiteY9" fmla="*/ 4338790 h 4526523"/>
                  <a:gd name="connsiteX10" fmla="*/ 181968 w 2532509"/>
                  <a:gd name="connsiteY10" fmla="*/ 4311440 h 4526523"/>
                  <a:gd name="connsiteX11" fmla="*/ 62196 w 2532509"/>
                  <a:gd name="connsiteY11" fmla="*/ 2281165 h 4526523"/>
                  <a:gd name="connsiteX12" fmla="*/ 531404 w 2532509"/>
                  <a:gd name="connsiteY12" fmla="*/ 1323982 h 4526523"/>
                  <a:gd name="connsiteX13" fmla="*/ 547109 w 2532509"/>
                  <a:gd name="connsiteY13" fmla="*/ 1313156 h 4526523"/>
                  <a:gd name="connsiteX14" fmla="*/ 1292637 w 2532509"/>
                  <a:gd name="connsiteY14" fmla="*/ 1119694 h 4526523"/>
                  <a:gd name="connsiteX15" fmla="*/ 692368 w 2532509"/>
                  <a:gd name="connsiteY15" fmla="*/ 0 h 4526523"/>
                  <a:gd name="connsiteX16" fmla="*/ 1892905 w 2532509"/>
                  <a:gd name="connsiteY16" fmla="*/ 0 h 4526523"/>
                  <a:gd name="connsiteX17" fmla="*/ 1940418 w 2532509"/>
                  <a:gd name="connsiteY17" fmla="*/ 12568 h 4526523"/>
                  <a:gd name="connsiteX18" fmla="*/ 2222300 w 2532509"/>
                  <a:gd name="connsiteY18" fmla="*/ 381480 h 4526523"/>
                  <a:gd name="connsiteX19" fmla="*/ 2222300 w 2532509"/>
                  <a:gd name="connsiteY19" fmla="*/ 580179 h 4526523"/>
                  <a:gd name="connsiteX20" fmla="*/ 2091940 w 2532509"/>
                  <a:gd name="connsiteY20" fmla="*/ 860482 h 4526523"/>
                  <a:gd name="connsiteX21" fmla="*/ 2053872 w 2532509"/>
                  <a:gd name="connsiteY21" fmla="*/ 888455 h 4526523"/>
                  <a:gd name="connsiteX22" fmla="*/ 2053872 w 2532509"/>
                  <a:gd name="connsiteY22" fmla="*/ 1323982 h 4526523"/>
                  <a:gd name="connsiteX23" fmla="*/ 2038165 w 2532509"/>
                  <a:gd name="connsiteY23" fmla="*/ 1313155 h 4526523"/>
                  <a:gd name="connsiteX24" fmla="*/ 1292637 w 2532509"/>
                  <a:gd name="connsiteY24" fmla="*/ 1119693 h 4526523"/>
                  <a:gd name="connsiteX25" fmla="*/ 547109 w 2532509"/>
                  <a:gd name="connsiteY25" fmla="*/ 1313155 h 4526523"/>
                  <a:gd name="connsiteX26" fmla="*/ 531404 w 2532509"/>
                  <a:gd name="connsiteY26" fmla="*/ 1323981 h 4526523"/>
                  <a:gd name="connsiteX27" fmla="*/ 531404 w 2532509"/>
                  <a:gd name="connsiteY27" fmla="*/ 888455 h 4526523"/>
                  <a:gd name="connsiteX28" fmla="*/ 493336 w 2532509"/>
                  <a:gd name="connsiteY28" fmla="*/ 860482 h 4526523"/>
                  <a:gd name="connsiteX29" fmla="*/ 362975 w 2532509"/>
                  <a:gd name="connsiteY29" fmla="*/ 580179 h 4526523"/>
                  <a:gd name="connsiteX30" fmla="*/ 362975 w 2532509"/>
                  <a:gd name="connsiteY30" fmla="*/ 381480 h 4526523"/>
                  <a:gd name="connsiteX31" fmla="*/ 644856 w 2532509"/>
                  <a:gd name="connsiteY31" fmla="*/ 12568 h 4526523"/>
                  <a:gd name="connsiteX32" fmla="*/ 692368 w 2532509"/>
                  <a:gd name="connsiteY32" fmla="*/ 0 h 4526523"/>
                  <a:gd name="connsiteX0" fmla="*/ 1292637 w 2532509"/>
                  <a:gd name="connsiteY0" fmla="*/ 1119694 h 4526523"/>
                  <a:gd name="connsiteX1" fmla="*/ 2038165 w 2532509"/>
                  <a:gd name="connsiteY1" fmla="*/ 1313156 h 4526523"/>
                  <a:gd name="connsiteX2" fmla="*/ 2053872 w 2532509"/>
                  <a:gd name="connsiteY2" fmla="*/ 1323983 h 4526523"/>
                  <a:gd name="connsiteX3" fmla="*/ 2053872 w 2532509"/>
                  <a:gd name="connsiteY3" fmla="*/ 2236444 h 4526523"/>
                  <a:gd name="connsiteX4" fmla="*/ 2053872 w 2532509"/>
                  <a:gd name="connsiteY4" fmla="*/ 2236445 h 4526523"/>
                  <a:gd name="connsiteX5" fmla="*/ 2053872 w 2532509"/>
                  <a:gd name="connsiteY5" fmla="*/ 2239386 h 4526523"/>
                  <a:gd name="connsiteX6" fmla="*/ 2050766 w 2532509"/>
                  <a:gd name="connsiteY6" fmla="*/ 2238586 h 4526523"/>
                  <a:gd name="connsiteX7" fmla="*/ 2391772 w 2532509"/>
                  <a:gd name="connsiteY7" fmla="*/ 2763723 h 4526523"/>
                  <a:gd name="connsiteX8" fmla="*/ 2340945 w 2532509"/>
                  <a:gd name="connsiteY8" fmla="*/ 4338790 h 4526523"/>
                  <a:gd name="connsiteX9" fmla="*/ 181968 w 2532509"/>
                  <a:gd name="connsiteY9" fmla="*/ 4311440 h 4526523"/>
                  <a:gd name="connsiteX10" fmla="*/ 62196 w 2532509"/>
                  <a:gd name="connsiteY10" fmla="*/ 2281165 h 4526523"/>
                  <a:gd name="connsiteX11" fmla="*/ 531404 w 2532509"/>
                  <a:gd name="connsiteY11" fmla="*/ 1323982 h 4526523"/>
                  <a:gd name="connsiteX12" fmla="*/ 547109 w 2532509"/>
                  <a:gd name="connsiteY12" fmla="*/ 1313156 h 4526523"/>
                  <a:gd name="connsiteX13" fmla="*/ 1292637 w 2532509"/>
                  <a:gd name="connsiteY13" fmla="*/ 1119694 h 4526523"/>
                  <a:gd name="connsiteX14" fmla="*/ 692368 w 2532509"/>
                  <a:gd name="connsiteY14" fmla="*/ 0 h 4526523"/>
                  <a:gd name="connsiteX15" fmla="*/ 1892905 w 2532509"/>
                  <a:gd name="connsiteY15" fmla="*/ 0 h 4526523"/>
                  <a:gd name="connsiteX16" fmla="*/ 1940418 w 2532509"/>
                  <a:gd name="connsiteY16" fmla="*/ 12568 h 4526523"/>
                  <a:gd name="connsiteX17" fmla="*/ 2222300 w 2532509"/>
                  <a:gd name="connsiteY17" fmla="*/ 381480 h 4526523"/>
                  <a:gd name="connsiteX18" fmla="*/ 2222300 w 2532509"/>
                  <a:gd name="connsiteY18" fmla="*/ 580179 h 4526523"/>
                  <a:gd name="connsiteX19" fmla="*/ 2091940 w 2532509"/>
                  <a:gd name="connsiteY19" fmla="*/ 860482 h 4526523"/>
                  <a:gd name="connsiteX20" fmla="*/ 2053872 w 2532509"/>
                  <a:gd name="connsiteY20" fmla="*/ 888455 h 4526523"/>
                  <a:gd name="connsiteX21" fmla="*/ 2053872 w 2532509"/>
                  <a:gd name="connsiteY21" fmla="*/ 1323982 h 4526523"/>
                  <a:gd name="connsiteX22" fmla="*/ 2038165 w 2532509"/>
                  <a:gd name="connsiteY22" fmla="*/ 1313155 h 4526523"/>
                  <a:gd name="connsiteX23" fmla="*/ 1292637 w 2532509"/>
                  <a:gd name="connsiteY23" fmla="*/ 1119693 h 4526523"/>
                  <a:gd name="connsiteX24" fmla="*/ 547109 w 2532509"/>
                  <a:gd name="connsiteY24" fmla="*/ 1313155 h 4526523"/>
                  <a:gd name="connsiteX25" fmla="*/ 531404 w 2532509"/>
                  <a:gd name="connsiteY25" fmla="*/ 1323981 h 4526523"/>
                  <a:gd name="connsiteX26" fmla="*/ 531404 w 2532509"/>
                  <a:gd name="connsiteY26" fmla="*/ 888455 h 4526523"/>
                  <a:gd name="connsiteX27" fmla="*/ 493336 w 2532509"/>
                  <a:gd name="connsiteY27" fmla="*/ 860482 h 4526523"/>
                  <a:gd name="connsiteX28" fmla="*/ 362975 w 2532509"/>
                  <a:gd name="connsiteY28" fmla="*/ 580179 h 4526523"/>
                  <a:gd name="connsiteX29" fmla="*/ 362975 w 2532509"/>
                  <a:gd name="connsiteY29" fmla="*/ 381480 h 4526523"/>
                  <a:gd name="connsiteX30" fmla="*/ 644856 w 2532509"/>
                  <a:gd name="connsiteY30" fmla="*/ 12568 h 4526523"/>
                  <a:gd name="connsiteX31" fmla="*/ 692368 w 2532509"/>
                  <a:gd name="connsiteY31" fmla="*/ 0 h 4526523"/>
                  <a:gd name="connsiteX0" fmla="*/ 1292637 w 2532509"/>
                  <a:gd name="connsiteY0" fmla="*/ 1119694 h 4526523"/>
                  <a:gd name="connsiteX1" fmla="*/ 2038165 w 2532509"/>
                  <a:gd name="connsiteY1" fmla="*/ 1313156 h 4526523"/>
                  <a:gd name="connsiteX2" fmla="*/ 2053872 w 2532509"/>
                  <a:gd name="connsiteY2" fmla="*/ 1323983 h 4526523"/>
                  <a:gd name="connsiteX3" fmla="*/ 2053872 w 2532509"/>
                  <a:gd name="connsiteY3" fmla="*/ 2236444 h 4526523"/>
                  <a:gd name="connsiteX4" fmla="*/ 2053872 w 2532509"/>
                  <a:gd name="connsiteY4" fmla="*/ 2236445 h 4526523"/>
                  <a:gd name="connsiteX5" fmla="*/ 2053872 w 2532509"/>
                  <a:gd name="connsiteY5" fmla="*/ 2239386 h 4526523"/>
                  <a:gd name="connsiteX6" fmla="*/ 2391772 w 2532509"/>
                  <a:gd name="connsiteY6" fmla="*/ 2763723 h 4526523"/>
                  <a:gd name="connsiteX7" fmla="*/ 2340945 w 2532509"/>
                  <a:gd name="connsiteY7" fmla="*/ 4338790 h 4526523"/>
                  <a:gd name="connsiteX8" fmla="*/ 181968 w 2532509"/>
                  <a:gd name="connsiteY8" fmla="*/ 4311440 h 4526523"/>
                  <a:gd name="connsiteX9" fmla="*/ 62196 w 2532509"/>
                  <a:gd name="connsiteY9" fmla="*/ 2281165 h 4526523"/>
                  <a:gd name="connsiteX10" fmla="*/ 531404 w 2532509"/>
                  <a:gd name="connsiteY10" fmla="*/ 1323982 h 4526523"/>
                  <a:gd name="connsiteX11" fmla="*/ 547109 w 2532509"/>
                  <a:gd name="connsiteY11" fmla="*/ 1313156 h 4526523"/>
                  <a:gd name="connsiteX12" fmla="*/ 1292637 w 2532509"/>
                  <a:gd name="connsiteY12" fmla="*/ 1119694 h 4526523"/>
                  <a:gd name="connsiteX13" fmla="*/ 692368 w 2532509"/>
                  <a:gd name="connsiteY13" fmla="*/ 0 h 4526523"/>
                  <a:gd name="connsiteX14" fmla="*/ 1892905 w 2532509"/>
                  <a:gd name="connsiteY14" fmla="*/ 0 h 4526523"/>
                  <a:gd name="connsiteX15" fmla="*/ 1940418 w 2532509"/>
                  <a:gd name="connsiteY15" fmla="*/ 12568 h 4526523"/>
                  <a:gd name="connsiteX16" fmla="*/ 2222300 w 2532509"/>
                  <a:gd name="connsiteY16" fmla="*/ 381480 h 4526523"/>
                  <a:gd name="connsiteX17" fmla="*/ 2222300 w 2532509"/>
                  <a:gd name="connsiteY17" fmla="*/ 580179 h 4526523"/>
                  <a:gd name="connsiteX18" fmla="*/ 2091940 w 2532509"/>
                  <a:gd name="connsiteY18" fmla="*/ 860482 h 4526523"/>
                  <a:gd name="connsiteX19" fmla="*/ 2053872 w 2532509"/>
                  <a:gd name="connsiteY19" fmla="*/ 888455 h 4526523"/>
                  <a:gd name="connsiteX20" fmla="*/ 2053872 w 2532509"/>
                  <a:gd name="connsiteY20" fmla="*/ 1323982 h 4526523"/>
                  <a:gd name="connsiteX21" fmla="*/ 2038165 w 2532509"/>
                  <a:gd name="connsiteY21" fmla="*/ 1313155 h 4526523"/>
                  <a:gd name="connsiteX22" fmla="*/ 1292637 w 2532509"/>
                  <a:gd name="connsiteY22" fmla="*/ 1119693 h 4526523"/>
                  <a:gd name="connsiteX23" fmla="*/ 547109 w 2532509"/>
                  <a:gd name="connsiteY23" fmla="*/ 1313155 h 4526523"/>
                  <a:gd name="connsiteX24" fmla="*/ 531404 w 2532509"/>
                  <a:gd name="connsiteY24" fmla="*/ 1323981 h 4526523"/>
                  <a:gd name="connsiteX25" fmla="*/ 531404 w 2532509"/>
                  <a:gd name="connsiteY25" fmla="*/ 888455 h 4526523"/>
                  <a:gd name="connsiteX26" fmla="*/ 493336 w 2532509"/>
                  <a:gd name="connsiteY26" fmla="*/ 860482 h 4526523"/>
                  <a:gd name="connsiteX27" fmla="*/ 362975 w 2532509"/>
                  <a:gd name="connsiteY27" fmla="*/ 580179 h 4526523"/>
                  <a:gd name="connsiteX28" fmla="*/ 362975 w 2532509"/>
                  <a:gd name="connsiteY28" fmla="*/ 381480 h 4526523"/>
                  <a:gd name="connsiteX29" fmla="*/ 644856 w 2532509"/>
                  <a:gd name="connsiteY29" fmla="*/ 12568 h 4526523"/>
                  <a:gd name="connsiteX30" fmla="*/ 692368 w 2532509"/>
                  <a:gd name="connsiteY30" fmla="*/ 0 h 4526523"/>
                  <a:gd name="connsiteX0" fmla="*/ 1292637 w 2532509"/>
                  <a:gd name="connsiteY0" fmla="*/ 1119694 h 4526523"/>
                  <a:gd name="connsiteX1" fmla="*/ 2038165 w 2532509"/>
                  <a:gd name="connsiteY1" fmla="*/ 1313156 h 4526523"/>
                  <a:gd name="connsiteX2" fmla="*/ 2053872 w 2532509"/>
                  <a:gd name="connsiteY2" fmla="*/ 1323983 h 4526523"/>
                  <a:gd name="connsiteX3" fmla="*/ 2053872 w 2532509"/>
                  <a:gd name="connsiteY3" fmla="*/ 2236444 h 4526523"/>
                  <a:gd name="connsiteX4" fmla="*/ 2053872 w 2532509"/>
                  <a:gd name="connsiteY4" fmla="*/ 2236445 h 4526523"/>
                  <a:gd name="connsiteX5" fmla="*/ 2391772 w 2532509"/>
                  <a:gd name="connsiteY5" fmla="*/ 2763723 h 4526523"/>
                  <a:gd name="connsiteX6" fmla="*/ 2340945 w 2532509"/>
                  <a:gd name="connsiteY6" fmla="*/ 4338790 h 4526523"/>
                  <a:gd name="connsiteX7" fmla="*/ 181968 w 2532509"/>
                  <a:gd name="connsiteY7" fmla="*/ 4311440 h 4526523"/>
                  <a:gd name="connsiteX8" fmla="*/ 62196 w 2532509"/>
                  <a:gd name="connsiteY8" fmla="*/ 2281165 h 4526523"/>
                  <a:gd name="connsiteX9" fmla="*/ 531404 w 2532509"/>
                  <a:gd name="connsiteY9" fmla="*/ 1323982 h 4526523"/>
                  <a:gd name="connsiteX10" fmla="*/ 547109 w 2532509"/>
                  <a:gd name="connsiteY10" fmla="*/ 1313156 h 4526523"/>
                  <a:gd name="connsiteX11" fmla="*/ 1292637 w 2532509"/>
                  <a:gd name="connsiteY11" fmla="*/ 1119694 h 4526523"/>
                  <a:gd name="connsiteX12" fmla="*/ 692368 w 2532509"/>
                  <a:gd name="connsiteY12" fmla="*/ 0 h 4526523"/>
                  <a:gd name="connsiteX13" fmla="*/ 1892905 w 2532509"/>
                  <a:gd name="connsiteY13" fmla="*/ 0 h 4526523"/>
                  <a:gd name="connsiteX14" fmla="*/ 1940418 w 2532509"/>
                  <a:gd name="connsiteY14" fmla="*/ 12568 h 4526523"/>
                  <a:gd name="connsiteX15" fmla="*/ 2222300 w 2532509"/>
                  <a:gd name="connsiteY15" fmla="*/ 381480 h 4526523"/>
                  <a:gd name="connsiteX16" fmla="*/ 2222300 w 2532509"/>
                  <a:gd name="connsiteY16" fmla="*/ 580179 h 4526523"/>
                  <a:gd name="connsiteX17" fmla="*/ 2091940 w 2532509"/>
                  <a:gd name="connsiteY17" fmla="*/ 860482 h 4526523"/>
                  <a:gd name="connsiteX18" fmla="*/ 2053872 w 2532509"/>
                  <a:gd name="connsiteY18" fmla="*/ 888455 h 4526523"/>
                  <a:gd name="connsiteX19" fmla="*/ 2053872 w 2532509"/>
                  <a:gd name="connsiteY19" fmla="*/ 1323982 h 4526523"/>
                  <a:gd name="connsiteX20" fmla="*/ 2038165 w 2532509"/>
                  <a:gd name="connsiteY20" fmla="*/ 1313155 h 4526523"/>
                  <a:gd name="connsiteX21" fmla="*/ 1292637 w 2532509"/>
                  <a:gd name="connsiteY21" fmla="*/ 1119693 h 4526523"/>
                  <a:gd name="connsiteX22" fmla="*/ 547109 w 2532509"/>
                  <a:gd name="connsiteY22" fmla="*/ 1313155 h 4526523"/>
                  <a:gd name="connsiteX23" fmla="*/ 531404 w 2532509"/>
                  <a:gd name="connsiteY23" fmla="*/ 1323981 h 4526523"/>
                  <a:gd name="connsiteX24" fmla="*/ 531404 w 2532509"/>
                  <a:gd name="connsiteY24" fmla="*/ 888455 h 4526523"/>
                  <a:gd name="connsiteX25" fmla="*/ 493336 w 2532509"/>
                  <a:gd name="connsiteY25" fmla="*/ 860482 h 4526523"/>
                  <a:gd name="connsiteX26" fmla="*/ 362975 w 2532509"/>
                  <a:gd name="connsiteY26" fmla="*/ 580179 h 4526523"/>
                  <a:gd name="connsiteX27" fmla="*/ 362975 w 2532509"/>
                  <a:gd name="connsiteY27" fmla="*/ 381480 h 4526523"/>
                  <a:gd name="connsiteX28" fmla="*/ 644856 w 2532509"/>
                  <a:gd name="connsiteY28" fmla="*/ 12568 h 4526523"/>
                  <a:gd name="connsiteX29" fmla="*/ 692368 w 2532509"/>
                  <a:gd name="connsiteY29" fmla="*/ 0 h 4526523"/>
                  <a:gd name="connsiteX0" fmla="*/ 1292637 w 2532509"/>
                  <a:gd name="connsiteY0" fmla="*/ 1119694 h 4526523"/>
                  <a:gd name="connsiteX1" fmla="*/ 2038165 w 2532509"/>
                  <a:gd name="connsiteY1" fmla="*/ 1313156 h 4526523"/>
                  <a:gd name="connsiteX2" fmla="*/ 2053872 w 2532509"/>
                  <a:gd name="connsiteY2" fmla="*/ 1323983 h 4526523"/>
                  <a:gd name="connsiteX3" fmla="*/ 2053872 w 2532509"/>
                  <a:gd name="connsiteY3" fmla="*/ 2236444 h 4526523"/>
                  <a:gd name="connsiteX4" fmla="*/ 2403309 w 2532509"/>
                  <a:gd name="connsiteY4" fmla="*/ 1673463 h 4526523"/>
                  <a:gd name="connsiteX5" fmla="*/ 2391772 w 2532509"/>
                  <a:gd name="connsiteY5" fmla="*/ 2763723 h 4526523"/>
                  <a:gd name="connsiteX6" fmla="*/ 2340945 w 2532509"/>
                  <a:gd name="connsiteY6" fmla="*/ 4338790 h 4526523"/>
                  <a:gd name="connsiteX7" fmla="*/ 181968 w 2532509"/>
                  <a:gd name="connsiteY7" fmla="*/ 4311440 h 4526523"/>
                  <a:gd name="connsiteX8" fmla="*/ 62196 w 2532509"/>
                  <a:gd name="connsiteY8" fmla="*/ 2281165 h 4526523"/>
                  <a:gd name="connsiteX9" fmla="*/ 531404 w 2532509"/>
                  <a:gd name="connsiteY9" fmla="*/ 1323982 h 4526523"/>
                  <a:gd name="connsiteX10" fmla="*/ 547109 w 2532509"/>
                  <a:gd name="connsiteY10" fmla="*/ 1313156 h 4526523"/>
                  <a:gd name="connsiteX11" fmla="*/ 1292637 w 2532509"/>
                  <a:gd name="connsiteY11" fmla="*/ 1119694 h 4526523"/>
                  <a:gd name="connsiteX12" fmla="*/ 692368 w 2532509"/>
                  <a:gd name="connsiteY12" fmla="*/ 0 h 4526523"/>
                  <a:gd name="connsiteX13" fmla="*/ 1892905 w 2532509"/>
                  <a:gd name="connsiteY13" fmla="*/ 0 h 4526523"/>
                  <a:gd name="connsiteX14" fmla="*/ 1940418 w 2532509"/>
                  <a:gd name="connsiteY14" fmla="*/ 12568 h 4526523"/>
                  <a:gd name="connsiteX15" fmla="*/ 2222300 w 2532509"/>
                  <a:gd name="connsiteY15" fmla="*/ 381480 h 4526523"/>
                  <a:gd name="connsiteX16" fmla="*/ 2222300 w 2532509"/>
                  <a:gd name="connsiteY16" fmla="*/ 580179 h 4526523"/>
                  <a:gd name="connsiteX17" fmla="*/ 2091940 w 2532509"/>
                  <a:gd name="connsiteY17" fmla="*/ 860482 h 4526523"/>
                  <a:gd name="connsiteX18" fmla="*/ 2053872 w 2532509"/>
                  <a:gd name="connsiteY18" fmla="*/ 888455 h 4526523"/>
                  <a:gd name="connsiteX19" fmla="*/ 2053872 w 2532509"/>
                  <a:gd name="connsiteY19" fmla="*/ 1323982 h 4526523"/>
                  <a:gd name="connsiteX20" fmla="*/ 2038165 w 2532509"/>
                  <a:gd name="connsiteY20" fmla="*/ 1313155 h 4526523"/>
                  <a:gd name="connsiteX21" fmla="*/ 1292637 w 2532509"/>
                  <a:gd name="connsiteY21" fmla="*/ 1119693 h 4526523"/>
                  <a:gd name="connsiteX22" fmla="*/ 547109 w 2532509"/>
                  <a:gd name="connsiteY22" fmla="*/ 1313155 h 4526523"/>
                  <a:gd name="connsiteX23" fmla="*/ 531404 w 2532509"/>
                  <a:gd name="connsiteY23" fmla="*/ 1323981 h 4526523"/>
                  <a:gd name="connsiteX24" fmla="*/ 531404 w 2532509"/>
                  <a:gd name="connsiteY24" fmla="*/ 888455 h 4526523"/>
                  <a:gd name="connsiteX25" fmla="*/ 493336 w 2532509"/>
                  <a:gd name="connsiteY25" fmla="*/ 860482 h 4526523"/>
                  <a:gd name="connsiteX26" fmla="*/ 362975 w 2532509"/>
                  <a:gd name="connsiteY26" fmla="*/ 580179 h 4526523"/>
                  <a:gd name="connsiteX27" fmla="*/ 362975 w 2532509"/>
                  <a:gd name="connsiteY27" fmla="*/ 381480 h 4526523"/>
                  <a:gd name="connsiteX28" fmla="*/ 644856 w 2532509"/>
                  <a:gd name="connsiteY28" fmla="*/ 12568 h 4526523"/>
                  <a:gd name="connsiteX29" fmla="*/ 692368 w 2532509"/>
                  <a:gd name="connsiteY29" fmla="*/ 0 h 4526523"/>
                  <a:gd name="connsiteX0" fmla="*/ 1292637 w 2532509"/>
                  <a:gd name="connsiteY0" fmla="*/ 1119694 h 4526523"/>
                  <a:gd name="connsiteX1" fmla="*/ 2038165 w 2532509"/>
                  <a:gd name="connsiteY1" fmla="*/ 1313156 h 4526523"/>
                  <a:gd name="connsiteX2" fmla="*/ 2053872 w 2532509"/>
                  <a:gd name="connsiteY2" fmla="*/ 1323983 h 4526523"/>
                  <a:gd name="connsiteX3" fmla="*/ 2403309 w 2532509"/>
                  <a:gd name="connsiteY3" fmla="*/ 1673463 h 4526523"/>
                  <a:gd name="connsiteX4" fmla="*/ 2391772 w 2532509"/>
                  <a:gd name="connsiteY4" fmla="*/ 2763723 h 4526523"/>
                  <a:gd name="connsiteX5" fmla="*/ 2340945 w 2532509"/>
                  <a:gd name="connsiteY5" fmla="*/ 4338790 h 4526523"/>
                  <a:gd name="connsiteX6" fmla="*/ 181968 w 2532509"/>
                  <a:gd name="connsiteY6" fmla="*/ 4311440 h 4526523"/>
                  <a:gd name="connsiteX7" fmla="*/ 62196 w 2532509"/>
                  <a:gd name="connsiteY7" fmla="*/ 2281165 h 4526523"/>
                  <a:gd name="connsiteX8" fmla="*/ 531404 w 2532509"/>
                  <a:gd name="connsiteY8" fmla="*/ 1323982 h 4526523"/>
                  <a:gd name="connsiteX9" fmla="*/ 547109 w 2532509"/>
                  <a:gd name="connsiteY9" fmla="*/ 1313156 h 4526523"/>
                  <a:gd name="connsiteX10" fmla="*/ 1292637 w 2532509"/>
                  <a:gd name="connsiteY10" fmla="*/ 1119694 h 4526523"/>
                  <a:gd name="connsiteX11" fmla="*/ 692368 w 2532509"/>
                  <a:gd name="connsiteY11" fmla="*/ 0 h 4526523"/>
                  <a:gd name="connsiteX12" fmla="*/ 1892905 w 2532509"/>
                  <a:gd name="connsiteY12" fmla="*/ 0 h 4526523"/>
                  <a:gd name="connsiteX13" fmla="*/ 1940418 w 2532509"/>
                  <a:gd name="connsiteY13" fmla="*/ 12568 h 4526523"/>
                  <a:gd name="connsiteX14" fmla="*/ 2222300 w 2532509"/>
                  <a:gd name="connsiteY14" fmla="*/ 381480 h 4526523"/>
                  <a:gd name="connsiteX15" fmla="*/ 2222300 w 2532509"/>
                  <a:gd name="connsiteY15" fmla="*/ 580179 h 4526523"/>
                  <a:gd name="connsiteX16" fmla="*/ 2091940 w 2532509"/>
                  <a:gd name="connsiteY16" fmla="*/ 860482 h 4526523"/>
                  <a:gd name="connsiteX17" fmla="*/ 2053872 w 2532509"/>
                  <a:gd name="connsiteY17" fmla="*/ 888455 h 4526523"/>
                  <a:gd name="connsiteX18" fmla="*/ 2053872 w 2532509"/>
                  <a:gd name="connsiteY18" fmla="*/ 1323982 h 4526523"/>
                  <a:gd name="connsiteX19" fmla="*/ 2038165 w 2532509"/>
                  <a:gd name="connsiteY19" fmla="*/ 1313155 h 4526523"/>
                  <a:gd name="connsiteX20" fmla="*/ 1292637 w 2532509"/>
                  <a:gd name="connsiteY20" fmla="*/ 1119693 h 4526523"/>
                  <a:gd name="connsiteX21" fmla="*/ 547109 w 2532509"/>
                  <a:gd name="connsiteY21" fmla="*/ 1313155 h 4526523"/>
                  <a:gd name="connsiteX22" fmla="*/ 531404 w 2532509"/>
                  <a:gd name="connsiteY22" fmla="*/ 1323981 h 4526523"/>
                  <a:gd name="connsiteX23" fmla="*/ 531404 w 2532509"/>
                  <a:gd name="connsiteY23" fmla="*/ 888455 h 4526523"/>
                  <a:gd name="connsiteX24" fmla="*/ 493336 w 2532509"/>
                  <a:gd name="connsiteY24" fmla="*/ 860482 h 4526523"/>
                  <a:gd name="connsiteX25" fmla="*/ 362975 w 2532509"/>
                  <a:gd name="connsiteY25" fmla="*/ 580179 h 4526523"/>
                  <a:gd name="connsiteX26" fmla="*/ 362975 w 2532509"/>
                  <a:gd name="connsiteY26" fmla="*/ 381480 h 4526523"/>
                  <a:gd name="connsiteX27" fmla="*/ 644856 w 2532509"/>
                  <a:gd name="connsiteY27" fmla="*/ 12568 h 4526523"/>
                  <a:gd name="connsiteX28" fmla="*/ 692368 w 2532509"/>
                  <a:gd name="connsiteY28" fmla="*/ 0 h 4526523"/>
                  <a:gd name="connsiteX0" fmla="*/ 1292637 w 2431124"/>
                  <a:gd name="connsiteY0" fmla="*/ 1119694 h 4646075"/>
                  <a:gd name="connsiteX1" fmla="*/ 2038165 w 2431124"/>
                  <a:gd name="connsiteY1" fmla="*/ 1313156 h 4646075"/>
                  <a:gd name="connsiteX2" fmla="*/ 2053872 w 2431124"/>
                  <a:gd name="connsiteY2" fmla="*/ 1323983 h 4646075"/>
                  <a:gd name="connsiteX3" fmla="*/ 2403309 w 2431124"/>
                  <a:gd name="connsiteY3" fmla="*/ 1673463 h 4646075"/>
                  <a:gd name="connsiteX4" fmla="*/ 2391772 w 2431124"/>
                  <a:gd name="connsiteY4" fmla="*/ 2763723 h 4646075"/>
                  <a:gd name="connsiteX5" fmla="*/ 2340945 w 2431124"/>
                  <a:gd name="connsiteY5" fmla="*/ 4338790 h 4646075"/>
                  <a:gd name="connsiteX6" fmla="*/ 181968 w 2431124"/>
                  <a:gd name="connsiteY6" fmla="*/ 4311440 h 4646075"/>
                  <a:gd name="connsiteX7" fmla="*/ 62196 w 2431124"/>
                  <a:gd name="connsiteY7" fmla="*/ 2281165 h 4646075"/>
                  <a:gd name="connsiteX8" fmla="*/ 531404 w 2431124"/>
                  <a:gd name="connsiteY8" fmla="*/ 1323982 h 4646075"/>
                  <a:gd name="connsiteX9" fmla="*/ 547109 w 2431124"/>
                  <a:gd name="connsiteY9" fmla="*/ 1313156 h 4646075"/>
                  <a:gd name="connsiteX10" fmla="*/ 1292637 w 2431124"/>
                  <a:gd name="connsiteY10" fmla="*/ 1119694 h 4646075"/>
                  <a:gd name="connsiteX11" fmla="*/ 692368 w 2431124"/>
                  <a:gd name="connsiteY11" fmla="*/ 0 h 4646075"/>
                  <a:gd name="connsiteX12" fmla="*/ 1892905 w 2431124"/>
                  <a:gd name="connsiteY12" fmla="*/ 0 h 4646075"/>
                  <a:gd name="connsiteX13" fmla="*/ 1940418 w 2431124"/>
                  <a:gd name="connsiteY13" fmla="*/ 12568 h 4646075"/>
                  <a:gd name="connsiteX14" fmla="*/ 2222300 w 2431124"/>
                  <a:gd name="connsiteY14" fmla="*/ 381480 h 4646075"/>
                  <a:gd name="connsiteX15" fmla="*/ 2222300 w 2431124"/>
                  <a:gd name="connsiteY15" fmla="*/ 580179 h 4646075"/>
                  <a:gd name="connsiteX16" fmla="*/ 2091940 w 2431124"/>
                  <a:gd name="connsiteY16" fmla="*/ 860482 h 4646075"/>
                  <a:gd name="connsiteX17" fmla="*/ 2053872 w 2431124"/>
                  <a:gd name="connsiteY17" fmla="*/ 888455 h 4646075"/>
                  <a:gd name="connsiteX18" fmla="*/ 2053872 w 2431124"/>
                  <a:gd name="connsiteY18" fmla="*/ 1323982 h 4646075"/>
                  <a:gd name="connsiteX19" fmla="*/ 2038165 w 2431124"/>
                  <a:gd name="connsiteY19" fmla="*/ 1313155 h 4646075"/>
                  <a:gd name="connsiteX20" fmla="*/ 1292637 w 2431124"/>
                  <a:gd name="connsiteY20" fmla="*/ 1119693 h 4646075"/>
                  <a:gd name="connsiteX21" fmla="*/ 547109 w 2431124"/>
                  <a:gd name="connsiteY21" fmla="*/ 1313155 h 4646075"/>
                  <a:gd name="connsiteX22" fmla="*/ 531404 w 2431124"/>
                  <a:gd name="connsiteY22" fmla="*/ 1323981 h 4646075"/>
                  <a:gd name="connsiteX23" fmla="*/ 531404 w 2431124"/>
                  <a:gd name="connsiteY23" fmla="*/ 888455 h 4646075"/>
                  <a:gd name="connsiteX24" fmla="*/ 493336 w 2431124"/>
                  <a:gd name="connsiteY24" fmla="*/ 860482 h 4646075"/>
                  <a:gd name="connsiteX25" fmla="*/ 362975 w 2431124"/>
                  <a:gd name="connsiteY25" fmla="*/ 580179 h 4646075"/>
                  <a:gd name="connsiteX26" fmla="*/ 362975 w 2431124"/>
                  <a:gd name="connsiteY26" fmla="*/ 381480 h 4646075"/>
                  <a:gd name="connsiteX27" fmla="*/ 644856 w 2431124"/>
                  <a:gd name="connsiteY27" fmla="*/ 12568 h 4646075"/>
                  <a:gd name="connsiteX28" fmla="*/ 692368 w 2431124"/>
                  <a:gd name="connsiteY28" fmla="*/ 0 h 4646075"/>
                  <a:gd name="connsiteX0" fmla="*/ 1254012 w 2392499"/>
                  <a:gd name="connsiteY0" fmla="*/ 1119694 h 4646074"/>
                  <a:gd name="connsiteX1" fmla="*/ 1999540 w 2392499"/>
                  <a:gd name="connsiteY1" fmla="*/ 1313156 h 4646074"/>
                  <a:gd name="connsiteX2" fmla="*/ 2015247 w 2392499"/>
                  <a:gd name="connsiteY2" fmla="*/ 1323983 h 4646074"/>
                  <a:gd name="connsiteX3" fmla="*/ 2364684 w 2392499"/>
                  <a:gd name="connsiteY3" fmla="*/ 1673463 h 4646074"/>
                  <a:gd name="connsiteX4" fmla="*/ 2353147 w 2392499"/>
                  <a:gd name="connsiteY4" fmla="*/ 2763723 h 4646074"/>
                  <a:gd name="connsiteX5" fmla="*/ 2302320 w 2392499"/>
                  <a:gd name="connsiteY5" fmla="*/ 4338790 h 4646074"/>
                  <a:gd name="connsiteX6" fmla="*/ 143343 w 2392499"/>
                  <a:gd name="connsiteY6" fmla="*/ 4311440 h 4646074"/>
                  <a:gd name="connsiteX7" fmla="*/ 23571 w 2392499"/>
                  <a:gd name="connsiteY7" fmla="*/ 2281165 h 4646074"/>
                  <a:gd name="connsiteX8" fmla="*/ 492779 w 2392499"/>
                  <a:gd name="connsiteY8" fmla="*/ 1323982 h 4646074"/>
                  <a:gd name="connsiteX9" fmla="*/ 508484 w 2392499"/>
                  <a:gd name="connsiteY9" fmla="*/ 1313156 h 4646074"/>
                  <a:gd name="connsiteX10" fmla="*/ 1254012 w 2392499"/>
                  <a:gd name="connsiteY10" fmla="*/ 1119694 h 4646074"/>
                  <a:gd name="connsiteX11" fmla="*/ 653743 w 2392499"/>
                  <a:gd name="connsiteY11" fmla="*/ 0 h 4646074"/>
                  <a:gd name="connsiteX12" fmla="*/ 1854280 w 2392499"/>
                  <a:gd name="connsiteY12" fmla="*/ 0 h 4646074"/>
                  <a:gd name="connsiteX13" fmla="*/ 1901793 w 2392499"/>
                  <a:gd name="connsiteY13" fmla="*/ 12568 h 4646074"/>
                  <a:gd name="connsiteX14" fmla="*/ 2183675 w 2392499"/>
                  <a:gd name="connsiteY14" fmla="*/ 381480 h 4646074"/>
                  <a:gd name="connsiteX15" fmla="*/ 2183675 w 2392499"/>
                  <a:gd name="connsiteY15" fmla="*/ 580179 h 4646074"/>
                  <a:gd name="connsiteX16" fmla="*/ 2053315 w 2392499"/>
                  <a:gd name="connsiteY16" fmla="*/ 860482 h 4646074"/>
                  <a:gd name="connsiteX17" fmla="*/ 2015247 w 2392499"/>
                  <a:gd name="connsiteY17" fmla="*/ 888455 h 4646074"/>
                  <a:gd name="connsiteX18" fmla="*/ 2015247 w 2392499"/>
                  <a:gd name="connsiteY18" fmla="*/ 1323982 h 4646074"/>
                  <a:gd name="connsiteX19" fmla="*/ 1999540 w 2392499"/>
                  <a:gd name="connsiteY19" fmla="*/ 1313155 h 4646074"/>
                  <a:gd name="connsiteX20" fmla="*/ 1254012 w 2392499"/>
                  <a:gd name="connsiteY20" fmla="*/ 1119693 h 4646074"/>
                  <a:gd name="connsiteX21" fmla="*/ 508484 w 2392499"/>
                  <a:gd name="connsiteY21" fmla="*/ 1313155 h 4646074"/>
                  <a:gd name="connsiteX22" fmla="*/ 492779 w 2392499"/>
                  <a:gd name="connsiteY22" fmla="*/ 1323981 h 4646074"/>
                  <a:gd name="connsiteX23" fmla="*/ 492779 w 2392499"/>
                  <a:gd name="connsiteY23" fmla="*/ 888455 h 4646074"/>
                  <a:gd name="connsiteX24" fmla="*/ 454711 w 2392499"/>
                  <a:gd name="connsiteY24" fmla="*/ 860482 h 4646074"/>
                  <a:gd name="connsiteX25" fmla="*/ 324350 w 2392499"/>
                  <a:gd name="connsiteY25" fmla="*/ 580179 h 4646074"/>
                  <a:gd name="connsiteX26" fmla="*/ 324350 w 2392499"/>
                  <a:gd name="connsiteY26" fmla="*/ 381480 h 4646074"/>
                  <a:gd name="connsiteX27" fmla="*/ 606231 w 2392499"/>
                  <a:gd name="connsiteY27" fmla="*/ 12568 h 4646074"/>
                  <a:gd name="connsiteX28" fmla="*/ 653743 w 2392499"/>
                  <a:gd name="connsiteY28" fmla="*/ 0 h 4646074"/>
                  <a:gd name="connsiteX0" fmla="*/ 1254012 w 2392499"/>
                  <a:gd name="connsiteY0" fmla="*/ 1119694 h 4614502"/>
                  <a:gd name="connsiteX1" fmla="*/ 1999540 w 2392499"/>
                  <a:gd name="connsiteY1" fmla="*/ 1313156 h 4614502"/>
                  <a:gd name="connsiteX2" fmla="*/ 2015247 w 2392499"/>
                  <a:gd name="connsiteY2" fmla="*/ 1323983 h 4614502"/>
                  <a:gd name="connsiteX3" fmla="*/ 2364684 w 2392499"/>
                  <a:gd name="connsiteY3" fmla="*/ 1673463 h 4614502"/>
                  <a:gd name="connsiteX4" fmla="*/ 2353147 w 2392499"/>
                  <a:gd name="connsiteY4" fmla="*/ 2763723 h 4614502"/>
                  <a:gd name="connsiteX5" fmla="*/ 2302320 w 2392499"/>
                  <a:gd name="connsiteY5" fmla="*/ 4338790 h 4614502"/>
                  <a:gd name="connsiteX6" fmla="*/ 143343 w 2392499"/>
                  <a:gd name="connsiteY6" fmla="*/ 4311440 h 4614502"/>
                  <a:gd name="connsiteX7" fmla="*/ 23571 w 2392499"/>
                  <a:gd name="connsiteY7" fmla="*/ 2281165 h 4614502"/>
                  <a:gd name="connsiteX8" fmla="*/ 492779 w 2392499"/>
                  <a:gd name="connsiteY8" fmla="*/ 1323982 h 4614502"/>
                  <a:gd name="connsiteX9" fmla="*/ 508484 w 2392499"/>
                  <a:gd name="connsiteY9" fmla="*/ 1313156 h 4614502"/>
                  <a:gd name="connsiteX10" fmla="*/ 1254012 w 2392499"/>
                  <a:gd name="connsiteY10" fmla="*/ 1119694 h 4614502"/>
                  <a:gd name="connsiteX11" fmla="*/ 653743 w 2392499"/>
                  <a:gd name="connsiteY11" fmla="*/ 0 h 4614502"/>
                  <a:gd name="connsiteX12" fmla="*/ 1854280 w 2392499"/>
                  <a:gd name="connsiteY12" fmla="*/ 0 h 4614502"/>
                  <a:gd name="connsiteX13" fmla="*/ 1901793 w 2392499"/>
                  <a:gd name="connsiteY13" fmla="*/ 12568 h 4614502"/>
                  <a:gd name="connsiteX14" fmla="*/ 2183675 w 2392499"/>
                  <a:gd name="connsiteY14" fmla="*/ 381480 h 4614502"/>
                  <a:gd name="connsiteX15" fmla="*/ 2183675 w 2392499"/>
                  <a:gd name="connsiteY15" fmla="*/ 580179 h 4614502"/>
                  <a:gd name="connsiteX16" fmla="*/ 2053315 w 2392499"/>
                  <a:gd name="connsiteY16" fmla="*/ 860482 h 4614502"/>
                  <a:gd name="connsiteX17" fmla="*/ 2015247 w 2392499"/>
                  <a:gd name="connsiteY17" fmla="*/ 888455 h 4614502"/>
                  <a:gd name="connsiteX18" fmla="*/ 2015247 w 2392499"/>
                  <a:gd name="connsiteY18" fmla="*/ 1323982 h 4614502"/>
                  <a:gd name="connsiteX19" fmla="*/ 1999540 w 2392499"/>
                  <a:gd name="connsiteY19" fmla="*/ 1313155 h 4614502"/>
                  <a:gd name="connsiteX20" fmla="*/ 1254012 w 2392499"/>
                  <a:gd name="connsiteY20" fmla="*/ 1119693 h 4614502"/>
                  <a:gd name="connsiteX21" fmla="*/ 508484 w 2392499"/>
                  <a:gd name="connsiteY21" fmla="*/ 1313155 h 4614502"/>
                  <a:gd name="connsiteX22" fmla="*/ 492779 w 2392499"/>
                  <a:gd name="connsiteY22" fmla="*/ 1323981 h 4614502"/>
                  <a:gd name="connsiteX23" fmla="*/ 492779 w 2392499"/>
                  <a:gd name="connsiteY23" fmla="*/ 888455 h 4614502"/>
                  <a:gd name="connsiteX24" fmla="*/ 454711 w 2392499"/>
                  <a:gd name="connsiteY24" fmla="*/ 860482 h 4614502"/>
                  <a:gd name="connsiteX25" fmla="*/ 324350 w 2392499"/>
                  <a:gd name="connsiteY25" fmla="*/ 580179 h 4614502"/>
                  <a:gd name="connsiteX26" fmla="*/ 324350 w 2392499"/>
                  <a:gd name="connsiteY26" fmla="*/ 381480 h 4614502"/>
                  <a:gd name="connsiteX27" fmla="*/ 606231 w 2392499"/>
                  <a:gd name="connsiteY27" fmla="*/ 12568 h 4614502"/>
                  <a:gd name="connsiteX28" fmla="*/ 653743 w 2392499"/>
                  <a:gd name="connsiteY28" fmla="*/ 0 h 4614502"/>
                  <a:gd name="connsiteX0" fmla="*/ 1252109 w 2485667"/>
                  <a:gd name="connsiteY0" fmla="*/ 1119694 h 4481594"/>
                  <a:gd name="connsiteX1" fmla="*/ 1997637 w 2485667"/>
                  <a:gd name="connsiteY1" fmla="*/ 1313156 h 4481594"/>
                  <a:gd name="connsiteX2" fmla="*/ 2013344 w 2485667"/>
                  <a:gd name="connsiteY2" fmla="*/ 1323983 h 4481594"/>
                  <a:gd name="connsiteX3" fmla="*/ 2362781 w 2485667"/>
                  <a:gd name="connsiteY3" fmla="*/ 1673463 h 4481594"/>
                  <a:gd name="connsiteX4" fmla="*/ 2351244 w 2485667"/>
                  <a:gd name="connsiteY4" fmla="*/ 2763723 h 4481594"/>
                  <a:gd name="connsiteX5" fmla="*/ 2300417 w 2485667"/>
                  <a:gd name="connsiteY5" fmla="*/ 4338790 h 4481594"/>
                  <a:gd name="connsiteX6" fmla="*/ 228800 w 2485667"/>
                  <a:gd name="connsiteY6" fmla="*/ 4295354 h 4481594"/>
                  <a:gd name="connsiteX7" fmla="*/ 21668 w 2485667"/>
                  <a:gd name="connsiteY7" fmla="*/ 2281165 h 4481594"/>
                  <a:gd name="connsiteX8" fmla="*/ 490876 w 2485667"/>
                  <a:gd name="connsiteY8" fmla="*/ 1323982 h 4481594"/>
                  <a:gd name="connsiteX9" fmla="*/ 506581 w 2485667"/>
                  <a:gd name="connsiteY9" fmla="*/ 1313156 h 4481594"/>
                  <a:gd name="connsiteX10" fmla="*/ 1252109 w 2485667"/>
                  <a:gd name="connsiteY10" fmla="*/ 1119694 h 4481594"/>
                  <a:gd name="connsiteX11" fmla="*/ 651840 w 2485667"/>
                  <a:gd name="connsiteY11" fmla="*/ 0 h 4481594"/>
                  <a:gd name="connsiteX12" fmla="*/ 1852377 w 2485667"/>
                  <a:gd name="connsiteY12" fmla="*/ 0 h 4481594"/>
                  <a:gd name="connsiteX13" fmla="*/ 1899890 w 2485667"/>
                  <a:gd name="connsiteY13" fmla="*/ 12568 h 4481594"/>
                  <a:gd name="connsiteX14" fmla="*/ 2181772 w 2485667"/>
                  <a:gd name="connsiteY14" fmla="*/ 381480 h 4481594"/>
                  <a:gd name="connsiteX15" fmla="*/ 2181772 w 2485667"/>
                  <a:gd name="connsiteY15" fmla="*/ 580179 h 4481594"/>
                  <a:gd name="connsiteX16" fmla="*/ 2051412 w 2485667"/>
                  <a:gd name="connsiteY16" fmla="*/ 860482 h 4481594"/>
                  <a:gd name="connsiteX17" fmla="*/ 2013344 w 2485667"/>
                  <a:gd name="connsiteY17" fmla="*/ 888455 h 4481594"/>
                  <a:gd name="connsiteX18" fmla="*/ 2013344 w 2485667"/>
                  <a:gd name="connsiteY18" fmla="*/ 1323982 h 4481594"/>
                  <a:gd name="connsiteX19" fmla="*/ 1997637 w 2485667"/>
                  <a:gd name="connsiteY19" fmla="*/ 1313155 h 4481594"/>
                  <a:gd name="connsiteX20" fmla="*/ 1252109 w 2485667"/>
                  <a:gd name="connsiteY20" fmla="*/ 1119693 h 4481594"/>
                  <a:gd name="connsiteX21" fmla="*/ 506581 w 2485667"/>
                  <a:gd name="connsiteY21" fmla="*/ 1313155 h 4481594"/>
                  <a:gd name="connsiteX22" fmla="*/ 490876 w 2485667"/>
                  <a:gd name="connsiteY22" fmla="*/ 1323981 h 4481594"/>
                  <a:gd name="connsiteX23" fmla="*/ 490876 w 2485667"/>
                  <a:gd name="connsiteY23" fmla="*/ 888455 h 4481594"/>
                  <a:gd name="connsiteX24" fmla="*/ 452808 w 2485667"/>
                  <a:gd name="connsiteY24" fmla="*/ 860482 h 4481594"/>
                  <a:gd name="connsiteX25" fmla="*/ 322447 w 2485667"/>
                  <a:gd name="connsiteY25" fmla="*/ 580179 h 4481594"/>
                  <a:gd name="connsiteX26" fmla="*/ 322447 w 2485667"/>
                  <a:gd name="connsiteY26" fmla="*/ 381480 h 4481594"/>
                  <a:gd name="connsiteX27" fmla="*/ 604328 w 2485667"/>
                  <a:gd name="connsiteY27" fmla="*/ 12568 h 4481594"/>
                  <a:gd name="connsiteX28" fmla="*/ 651840 w 2485667"/>
                  <a:gd name="connsiteY28" fmla="*/ 0 h 4481594"/>
                  <a:gd name="connsiteX0" fmla="*/ 1258247 w 2491805"/>
                  <a:gd name="connsiteY0" fmla="*/ 1119694 h 4481593"/>
                  <a:gd name="connsiteX1" fmla="*/ 2003775 w 2491805"/>
                  <a:gd name="connsiteY1" fmla="*/ 1313156 h 4481593"/>
                  <a:gd name="connsiteX2" fmla="*/ 2019482 w 2491805"/>
                  <a:gd name="connsiteY2" fmla="*/ 1323983 h 4481593"/>
                  <a:gd name="connsiteX3" fmla="*/ 2368919 w 2491805"/>
                  <a:gd name="connsiteY3" fmla="*/ 1673463 h 4481593"/>
                  <a:gd name="connsiteX4" fmla="*/ 2357382 w 2491805"/>
                  <a:gd name="connsiteY4" fmla="*/ 2763723 h 4481593"/>
                  <a:gd name="connsiteX5" fmla="*/ 2306555 w 2491805"/>
                  <a:gd name="connsiteY5" fmla="*/ 4338790 h 4481593"/>
                  <a:gd name="connsiteX6" fmla="*/ 234938 w 2491805"/>
                  <a:gd name="connsiteY6" fmla="*/ 4295354 h 4481593"/>
                  <a:gd name="connsiteX7" fmla="*/ 27806 w 2491805"/>
                  <a:gd name="connsiteY7" fmla="*/ 2281165 h 4481593"/>
                  <a:gd name="connsiteX8" fmla="*/ 497014 w 2491805"/>
                  <a:gd name="connsiteY8" fmla="*/ 1323982 h 4481593"/>
                  <a:gd name="connsiteX9" fmla="*/ 512719 w 2491805"/>
                  <a:gd name="connsiteY9" fmla="*/ 1313156 h 4481593"/>
                  <a:gd name="connsiteX10" fmla="*/ 1258247 w 2491805"/>
                  <a:gd name="connsiteY10" fmla="*/ 1119694 h 4481593"/>
                  <a:gd name="connsiteX11" fmla="*/ 657978 w 2491805"/>
                  <a:gd name="connsiteY11" fmla="*/ 0 h 4481593"/>
                  <a:gd name="connsiteX12" fmla="*/ 1858515 w 2491805"/>
                  <a:gd name="connsiteY12" fmla="*/ 0 h 4481593"/>
                  <a:gd name="connsiteX13" fmla="*/ 1906028 w 2491805"/>
                  <a:gd name="connsiteY13" fmla="*/ 12568 h 4481593"/>
                  <a:gd name="connsiteX14" fmla="*/ 2187910 w 2491805"/>
                  <a:gd name="connsiteY14" fmla="*/ 381480 h 4481593"/>
                  <a:gd name="connsiteX15" fmla="*/ 2187910 w 2491805"/>
                  <a:gd name="connsiteY15" fmla="*/ 580179 h 4481593"/>
                  <a:gd name="connsiteX16" fmla="*/ 2057550 w 2491805"/>
                  <a:gd name="connsiteY16" fmla="*/ 860482 h 4481593"/>
                  <a:gd name="connsiteX17" fmla="*/ 2019482 w 2491805"/>
                  <a:gd name="connsiteY17" fmla="*/ 888455 h 4481593"/>
                  <a:gd name="connsiteX18" fmla="*/ 2019482 w 2491805"/>
                  <a:gd name="connsiteY18" fmla="*/ 1323982 h 4481593"/>
                  <a:gd name="connsiteX19" fmla="*/ 2003775 w 2491805"/>
                  <a:gd name="connsiteY19" fmla="*/ 1313155 h 4481593"/>
                  <a:gd name="connsiteX20" fmla="*/ 1258247 w 2491805"/>
                  <a:gd name="connsiteY20" fmla="*/ 1119693 h 4481593"/>
                  <a:gd name="connsiteX21" fmla="*/ 512719 w 2491805"/>
                  <a:gd name="connsiteY21" fmla="*/ 1313155 h 4481593"/>
                  <a:gd name="connsiteX22" fmla="*/ 497014 w 2491805"/>
                  <a:gd name="connsiteY22" fmla="*/ 1323981 h 4481593"/>
                  <a:gd name="connsiteX23" fmla="*/ 497014 w 2491805"/>
                  <a:gd name="connsiteY23" fmla="*/ 888455 h 4481593"/>
                  <a:gd name="connsiteX24" fmla="*/ 458946 w 2491805"/>
                  <a:gd name="connsiteY24" fmla="*/ 860482 h 4481593"/>
                  <a:gd name="connsiteX25" fmla="*/ 328585 w 2491805"/>
                  <a:gd name="connsiteY25" fmla="*/ 580179 h 4481593"/>
                  <a:gd name="connsiteX26" fmla="*/ 328585 w 2491805"/>
                  <a:gd name="connsiteY26" fmla="*/ 381480 h 4481593"/>
                  <a:gd name="connsiteX27" fmla="*/ 610466 w 2491805"/>
                  <a:gd name="connsiteY27" fmla="*/ 12568 h 4481593"/>
                  <a:gd name="connsiteX28" fmla="*/ 657978 w 2491805"/>
                  <a:gd name="connsiteY28" fmla="*/ 0 h 4481593"/>
                  <a:gd name="connsiteX0" fmla="*/ 1258247 w 2383874"/>
                  <a:gd name="connsiteY0" fmla="*/ 1119694 h 4408697"/>
                  <a:gd name="connsiteX1" fmla="*/ 2003775 w 2383874"/>
                  <a:gd name="connsiteY1" fmla="*/ 1313156 h 4408697"/>
                  <a:gd name="connsiteX2" fmla="*/ 2019482 w 2383874"/>
                  <a:gd name="connsiteY2" fmla="*/ 1323983 h 4408697"/>
                  <a:gd name="connsiteX3" fmla="*/ 2368919 w 2383874"/>
                  <a:gd name="connsiteY3" fmla="*/ 1673463 h 4408697"/>
                  <a:gd name="connsiteX4" fmla="*/ 2357382 w 2383874"/>
                  <a:gd name="connsiteY4" fmla="*/ 2763723 h 4408697"/>
                  <a:gd name="connsiteX5" fmla="*/ 2306555 w 2383874"/>
                  <a:gd name="connsiteY5" fmla="*/ 4338790 h 4408697"/>
                  <a:gd name="connsiteX6" fmla="*/ 234938 w 2383874"/>
                  <a:gd name="connsiteY6" fmla="*/ 4295354 h 4408697"/>
                  <a:gd name="connsiteX7" fmla="*/ 27806 w 2383874"/>
                  <a:gd name="connsiteY7" fmla="*/ 2281165 h 4408697"/>
                  <a:gd name="connsiteX8" fmla="*/ 497014 w 2383874"/>
                  <a:gd name="connsiteY8" fmla="*/ 1323982 h 4408697"/>
                  <a:gd name="connsiteX9" fmla="*/ 512719 w 2383874"/>
                  <a:gd name="connsiteY9" fmla="*/ 1313156 h 4408697"/>
                  <a:gd name="connsiteX10" fmla="*/ 1258247 w 2383874"/>
                  <a:gd name="connsiteY10" fmla="*/ 1119694 h 4408697"/>
                  <a:gd name="connsiteX11" fmla="*/ 657978 w 2383874"/>
                  <a:gd name="connsiteY11" fmla="*/ 0 h 4408697"/>
                  <a:gd name="connsiteX12" fmla="*/ 1858515 w 2383874"/>
                  <a:gd name="connsiteY12" fmla="*/ 0 h 4408697"/>
                  <a:gd name="connsiteX13" fmla="*/ 1906028 w 2383874"/>
                  <a:gd name="connsiteY13" fmla="*/ 12568 h 4408697"/>
                  <a:gd name="connsiteX14" fmla="*/ 2187910 w 2383874"/>
                  <a:gd name="connsiteY14" fmla="*/ 381480 h 4408697"/>
                  <a:gd name="connsiteX15" fmla="*/ 2187910 w 2383874"/>
                  <a:gd name="connsiteY15" fmla="*/ 580179 h 4408697"/>
                  <a:gd name="connsiteX16" fmla="*/ 2057550 w 2383874"/>
                  <a:gd name="connsiteY16" fmla="*/ 860482 h 4408697"/>
                  <a:gd name="connsiteX17" fmla="*/ 2019482 w 2383874"/>
                  <a:gd name="connsiteY17" fmla="*/ 888455 h 4408697"/>
                  <a:gd name="connsiteX18" fmla="*/ 2019482 w 2383874"/>
                  <a:gd name="connsiteY18" fmla="*/ 1323982 h 4408697"/>
                  <a:gd name="connsiteX19" fmla="*/ 2003775 w 2383874"/>
                  <a:gd name="connsiteY19" fmla="*/ 1313155 h 4408697"/>
                  <a:gd name="connsiteX20" fmla="*/ 1258247 w 2383874"/>
                  <a:gd name="connsiteY20" fmla="*/ 1119693 h 4408697"/>
                  <a:gd name="connsiteX21" fmla="*/ 512719 w 2383874"/>
                  <a:gd name="connsiteY21" fmla="*/ 1313155 h 4408697"/>
                  <a:gd name="connsiteX22" fmla="*/ 497014 w 2383874"/>
                  <a:gd name="connsiteY22" fmla="*/ 1323981 h 4408697"/>
                  <a:gd name="connsiteX23" fmla="*/ 497014 w 2383874"/>
                  <a:gd name="connsiteY23" fmla="*/ 888455 h 4408697"/>
                  <a:gd name="connsiteX24" fmla="*/ 458946 w 2383874"/>
                  <a:gd name="connsiteY24" fmla="*/ 860482 h 4408697"/>
                  <a:gd name="connsiteX25" fmla="*/ 328585 w 2383874"/>
                  <a:gd name="connsiteY25" fmla="*/ 580179 h 4408697"/>
                  <a:gd name="connsiteX26" fmla="*/ 328585 w 2383874"/>
                  <a:gd name="connsiteY26" fmla="*/ 381480 h 4408697"/>
                  <a:gd name="connsiteX27" fmla="*/ 610466 w 2383874"/>
                  <a:gd name="connsiteY27" fmla="*/ 12568 h 4408697"/>
                  <a:gd name="connsiteX28" fmla="*/ 657978 w 2383874"/>
                  <a:gd name="connsiteY28" fmla="*/ 0 h 4408697"/>
                  <a:gd name="connsiteX0" fmla="*/ 1255645 w 2482903"/>
                  <a:gd name="connsiteY0" fmla="*/ 1119694 h 4538580"/>
                  <a:gd name="connsiteX1" fmla="*/ 2001173 w 2482903"/>
                  <a:gd name="connsiteY1" fmla="*/ 1313156 h 4538580"/>
                  <a:gd name="connsiteX2" fmla="*/ 2016880 w 2482903"/>
                  <a:gd name="connsiteY2" fmla="*/ 1323983 h 4538580"/>
                  <a:gd name="connsiteX3" fmla="*/ 2366317 w 2482903"/>
                  <a:gd name="connsiteY3" fmla="*/ 1673463 h 4538580"/>
                  <a:gd name="connsiteX4" fmla="*/ 2354780 w 2482903"/>
                  <a:gd name="connsiteY4" fmla="*/ 2763723 h 4538580"/>
                  <a:gd name="connsiteX5" fmla="*/ 2303953 w 2482903"/>
                  <a:gd name="connsiteY5" fmla="*/ 4338790 h 4538580"/>
                  <a:gd name="connsiteX6" fmla="*/ 319695 w 2482903"/>
                  <a:gd name="connsiteY6" fmla="*/ 4407951 h 4538580"/>
                  <a:gd name="connsiteX7" fmla="*/ 25204 w 2482903"/>
                  <a:gd name="connsiteY7" fmla="*/ 2281165 h 4538580"/>
                  <a:gd name="connsiteX8" fmla="*/ 494412 w 2482903"/>
                  <a:gd name="connsiteY8" fmla="*/ 1323982 h 4538580"/>
                  <a:gd name="connsiteX9" fmla="*/ 510117 w 2482903"/>
                  <a:gd name="connsiteY9" fmla="*/ 1313156 h 4538580"/>
                  <a:gd name="connsiteX10" fmla="*/ 1255645 w 2482903"/>
                  <a:gd name="connsiteY10" fmla="*/ 1119694 h 4538580"/>
                  <a:gd name="connsiteX11" fmla="*/ 655376 w 2482903"/>
                  <a:gd name="connsiteY11" fmla="*/ 0 h 4538580"/>
                  <a:gd name="connsiteX12" fmla="*/ 1855913 w 2482903"/>
                  <a:gd name="connsiteY12" fmla="*/ 0 h 4538580"/>
                  <a:gd name="connsiteX13" fmla="*/ 1903426 w 2482903"/>
                  <a:gd name="connsiteY13" fmla="*/ 12568 h 4538580"/>
                  <a:gd name="connsiteX14" fmla="*/ 2185308 w 2482903"/>
                  <a:gd name="connsiteY14" fmla="*/ 381480 h 4538580"/>
                  <a:gd name="connsiteX15" fmla="*/ 2185308 w 2482903"/>
                  <a:gd name="connsiteY15" fmla="*/ 580179 h 4538580"/>
                  <a:gd name="connsiteX16" fmla="*/ 2054948 w 2482903"/>
                  <a:gd name="connsiteY16" fmla="*/ 860482 h 4538580"/>
                  <a:gd name="connsiteX17" fmla="*/ 2016880 w 2482903"/>
                  <a:gd name="connsiteY17" fmla="*/ 888455 h 4538580"/>
                  <a:gd name="connsiteX18" fmla="*/ 2016880 w 2482903"/>
                  <a:gd name="connsiteY18" fmla="*/ 1323982 h 4538580"/>
                  <a:gd name="connsiteX19" fmla="*/ 2001173 w 2482903"/>
                  <a:gd name="connsiteY19" fmla="*/ 1313155 h 4538580"/>
                  <a:gd name="connsiteX20" fmla="*/ 1255645 w 2482903"/>
                  <a:gd name="connsiteY20" fmla="*/ 1119693 h 4538580"/>
                  <a:gd name="connsiteX21" fmla="*/ 510117 w 2482903"/>
                  <a:gd name="connsiteY21" fmla="*/ 1313155 h 4538580"/>
                  <a:gd name="connsiteX22" fmla="*/ 494412 w 2482903"/>
                  <a:gd name="connsiteY22" fmla="*/ 1323981 h 4538580"/>
                  <a:gd name="connsiteX23" fmla="*/ 494412 w 2482903"/>
                  <a:gd name="connsiteY23" fmla="*/ 888455 h 4538580"/>
                  <a:gd name="connsiteX24" fmla="*/ 456344 w 2482903"/>
                  <a:gd name="connsiteY24" fmla="*/ 860482 h 4538580"/>
                  <a:gd name="connsiteX25" fmla="*/ 325983 w 2482903"/>
                  <a:gd name="connsiteY25" fmla="*/ 580179 h 4538580"/>
                  <a:gd name="connsiteX26" fmla="*/ 325983 w 2482903"/>
                  <a:gd name="connsiteY26" fmla="*/ 381480 h 4538580"/>
                  <a:gd name="connsiteX27" fmla="*/ 607864 w 2482903"/>
                  <a:gd name="connsiteY27" fmla="*/ 12568 h 4538580"/>
                  <a:gd name="connsiteX28" fmla="*/ 655376 w 2482903"/>
                  <a:gd name="connsiteY28" fmla="*/ 0 h 4538580"/>
                  <a:gd name="connsiteX0" fmla="*/ 1255645 w 2399542"/>
                  <a:gd name="connsiteY0" fmla="*/ 1119694 h 6187183"/>
                  <a:gd name="connsiteX1" fmla="*/ 2001173 w 2399542"/>
                  <a:gd name="connsiteY1" fmla="*/ 1313156 h 6187183"/>
                  <a:gd name="connsiteX2" fmla="*/ 2016880 w 2399542"/>
                  <a:gd name="connsiteY2" fmla="*/ 1323983 h 6187183"/>
                  <a:gd name="connsiteX3" fmla="*/ 2366317 w 2399542"/>
                  <a:gd name="connsiteY3" fmla="*/ 1673463 h 6187183"/>
                  <a:gd name="connsiteX4" fmla="*/ 2354780 w 2399542"/>
                  <a:gd name="connsiteY4" fmla="*/ 2763723 h 6187183"/>
                  <a:gd name="connsiteX5" fmla="*/ 2303953 w 2399542"/>
                  <a:gd name="connsiteY5" fmla="*/ 4338790 h 6187183"/>
                  <a:gd name="connsiteX6" fmla="*/ 2238644 w 2399542"/>
                  <a:gd name="connsiteY6" fmla="*/ 6187114 h 6187183"/>
                  <a:gd name="connsiteX7" fmla="*/ 319695 w 2399542"/>
                  <a:gd name="connsiteY7" fmla="*/ 4407951 h 6187183"/>
                  <a:gd name="connsiteX8" fmla="*/ 25204 w 2399542"/>
                  <a:gd name="connsiteY8" fmla="*/ 2281165 h 6187183"/>
                  <a:gd name="connsiteX9" fmla="*/ 494412 w 2399542"/>
                  <a:gd name="connsiteY9" fmla="*/ 1323982 h 6187183"/>
                  <a:gd name="connsiteX10" fmla="*/ 510117 w 2399542"/>
                  <a:gd name="connsiteY10" fmla="*/ 1313156 h 6187183"/>
                  <a:gd name="connsiteX11" fmla="*/ 1255645 w 2399542"/>
                  <a:gd name="connsiteY11" fmla="*/ 1119694 h 6187183"/>
                  <a:gd name="connsiteX12" fmla="*/ 655376 w 2399542"/>
                  <a:gd name="connsiteY12" fmla="*/ 0 h 6187183"/>
                  <a:gd name="connsiteX13" fmla="*/ 1855913 w 2399542"/>
                  <a:gd name="connsiteY13" fmla="*/ 0 h 6187183"/>
                  <a:gd name="connsiteX14" fmla="*/ 1903426 w 2399542"/>
                  <a:gd name="connsiteY14" fmla="*/ 12568 h 6187183"/>
                  <a:gd name="connsiteX15" fmla="*/ 2185308 w 2399542"/>
                  <a:gd name="connsiteY15" fmla="*/ 381480 h 6187183"/>
                  <a:gd name="connsiteX16" fmla="*/ 2185308 w 2399542"/>
                  <a:gd name="connsiteY16" fmla="*/ 580179 h 6187183"/>
                  <a:gd name="connsiteX17" fmla="*/ 2054948 w 2399542"/>
                  <a:gd name="connsiteY17" fmla="*/ 860482 h 6187183"/>
                  <a:gd name="connsiteX18" fmla="*/ 2016880 w 2399542"/>
                  <a:gd name="connsiteY18" fmla="*/ 888455 h 6187183"/>
                  <a:gd name="connsiteX19" fmla="*/ 2016880 w 2399542"/>
                  <a:gd name="connsiteY19" fmla="*/ 1323982 h 6187183"/>
                  <a:gd name="connsiteX20" fmla="*/ 2001173 w 2399542"/>
                  <a:gd name="connsiteY20" fmla="*/ 1313155 h 6187183"/>
                  <a:gd name="connsiteX21" fmla="*/ 1255645 w 2399542"/>
                  <a:gd name="connsiteY21" fmla="*/ 1119693 h 6187183"/>
                  <a:gd name="connsiteX22" fmla="*/ 510117 w 2399542"/>
                  <a:gd name="connsiteY22" fmla="*/ 1313155 h 6187183"/>
                  <a:gd name="connsiteX23" fmla="*/ 494412 w 2399542"/>
                  <a:gd name="connsiteY23" fmla="*/ 1323981 h 6187183"/>
                  <a:gd name="connsiteX24" fmla="*/ 494412 w 2399542"/>
                  <a:gd name="connsiteY24" fmla="*/ 888455 h 6187183"/>
                  <a:gd name="connsiteX25" fmla="*/ 456344 w 2399542"/>
                  <a:gd name="connsiteY25" fmla="*/ 860482 h 6187183"/>
                  <a:gd name="connsiteX26" fmla="*/ 325983 w 2399542"/>
                  <a:gd name="connsiteY26" fmla="*/ 580179 h 6187183"/>
                  <a:gd name="connsiteX27" fmla="*/ 325983 w 2399542"/>
                  <a:gd name="connsiteY27" fmla="*/ 381480 h 6187183"/>
                  <a:gd name="connsiteX28" fmla="*/ 607864 w 2399542"/>
                  <a:gd name="connsiteY28" fmla="*/ 12568 h 6187183"/>
                  <a:gd name="connsiteX29" fmla="*/ 655376 w 2399542"/>
                  <a:gd name="connsiteY29" fmla="*/ 0 h 6187183"/>
                  <a:gd name="connsiteX0" fmla="*/ 1255645 w 2388022"/>
                  <a:gd name="connsiteY0" fmla="*/ 1119694 h 6364250"/>
                  <a:gd name="connsiteX1" fmla="*/ 2001173 w 2388022"/>
                  <a:gd name="connsiteY1" fmla="*/ 1313156 h 6364250"/>
                  <a:gd name="connsiteX2" fmla="*/ 2016880 w 2388022"/>
                  <a:gd name="connsiteY2" fmla="*/ 1323983 h 6364250"/>
                  <a:gd name="connsiteX3" fmla="*/ 2366317 w 2388022"/>
                  <a:gd name="connsiteY3" fmla="*/ 1673463 h 6364250"/>
                  <a:gd name="connsiteX4" fmla="*/ 2354780 w 2388022"/>
                  <a:gd name="connsiteY4" fmla="*/ 2763723 h 6364250"/>
                  <a:gd name="connsiteX5" fmla="*/ 2303953 w 2388022"/>
                  <a:gd name="connsiteY5" fmla="*/ 4338790 h 6364250"/>
                  <a:gd name="connsiteX6" fmla="*/ 2238644 w 2388022"/>
                  <a:gd name="connsiteY6" fmla="*/ 6187114 h 6364250"/>
                  <a:gd name="connsiteX7" fmla="*/ 433221 w 2388022"/>
                  <a:gd name="connsiteY7" fmla="*/ 6235370 h 6364250"/>
                  <a:gd name="connsiteX8" fmla="*/ 319695 w 2388022"/>
                  <a:gd name="connsiteY8" fmla="*/ 4407951 h 6364250"/>
                  <a:gd name="connsiteX9" fmla="*/ 25204 w 2388022"/>
                  <a:gd name="connsiteY9" fmla="*/ 2281165 h 6364250"/>
                  <a:gd name="connsiteX10" fmla="*/ 494412 w 2388022"/>
                  <a:gd name="connsiteY10" fmla="*/ 1323982 h 6364250"/>
                  <a:gd name="connsiteX11" fmla="*/ 510117 w 2388022"/>
                  <a:gd name="connsiteY11" fmla="*/ 1313156 h 6364250"/>
                  <a:gd name="connsiteX12" fmla="*/ 1255645 w 2388022"/>
                  <a:gd name="connsiteY12" fmla="*/ 1119694 h 6364250"/>
                  <a:gd name="connsiteX13" fmla="*/ 655376 w 2388022"/>
                  <a:gd name="connsiteY13" fmla="*/ 0 h 6364250"/>
                  <a:gd name="connsiteX14" fmla="*/ 1855913 w 2388022"/>
                  <a:gd name="connsiteY14" fmla="*/ 0 h 6364250"/>
                  <a:gd name="connsiteX15" fmla="*/ 1903426 w 2388022"/>
                  <a:gd name="connsiteY15" fmla="*/ 12568 h 6364250"/>
                  <a:gd name="connsiteX16" fmla="*/ 2185308 w 2388022"/>
                  <a:gd name="connsiteY16" fmla="*/ 381480 h 6364250"/>
                  <a:gd name="connsiteX17" fmla="*/ 2185308 w 2388022"/>
                  <a:gd name="connsiteY17" fmla="*/ 580179 h 6364250"/>
                  <a:gd name="connsiteX18" fmla="*/ 2054948 w 2388022"/>
                  <a:gd name="connsiteY18" fmla="*/ 860482 h 6364250"/>
                  <a:gd name="connsiteX19" fmla="*/ 2016880 w 2388022"/>
                  <a:gd name="connsiteY19" fmla="*/ 888455 h 6364250"/>
                  <a:gd name="connsiteX20" fmla="*/ 2016880 w 2388022"/>
                  <a:gd name="connsiteY20" fmla="*/ 1323982 h 6364250"/>
                  <a:gd name="connsiteX21" fmla="*/ 2001173 w 2388022"/>
                  <a:gd name="connsiteY21" fmla="*/ 1313155 h 6364250"/>
                  <a:gd name="connsiteX22" fmla="*/ 1255645 w 2388022"/>
                  <a:gd name="connsiteY22" fmla="*/ 1119693 h 6364250"/>
                  <a:gd name="connsiteX23" fmla="*/ 510117 w 2388022"/>
                  <a:gd name="connsiteY23" fmla="*/ 1313155 h 6364250"/>
                  <a:gd name="connsiteX24" fmla="*/ 494412 w 2388022"/>
                  <a:gd name="connsiteY24" fmla="*/ 1323981 h 6364250"/>
                  <a:gd name="connsiteX25" fmla="*/ 494412 w 2388022"/>
                  <a:gd name="connsiteY25" fmla="*/ 888455 h 6364250"/>
                  <a:gd name="connsiteX26" fmla="*/ 456344 w 2388022"/>
                  <a:gd name="connsiteY26" fmla="*/ 860482 h 6364250"/>
                  <a:gd name="connsiteX27" fmla="*/ 325983 w 2388022"/>
                  <a:gd name="connsiteY27" fmla="*/ 580179 h 6364250"/>
                  <a:gd name="connsiteX28" fmla="*/ 325983 w 2388022"/>
                  <a:gd name="connsiteY28" fmla="*/ 381480 h 6364250"/>
                  <a:gd name="connsiteX29" fmla="*/ 607864 w 2388022"/>
                  <a:gd name="connsiteY29" fmla="*/ 12568 h 6364250"/>
                  <a:gd name="connsiteX30" fmla="*/ 655376 w 2388022"/>
                  <a:gd name="connsiteY30" fmla="*/ 0 h 6364250"/>
                  <a:gd name="connsiteX0" fmla="*/ 1250882 w 2383259"/>
                  <a:gd name="connsiteY0" fmla="*/ 1119694 h 6364250"/>
                  <a:gd name="connsiteX1" fmla="*/ 1996410 w 2383259"/>
                  <a:gd name="connsiteY1" fmla="*/ 1313156 h 6364250"/>
                  <a:gd name="connsiteX2" fmla="*/ 2012117 w 2383259"/>
                  <a:gd name="connsiteY2" fmla="*/ 1323983 h 6364250"/>
                  <a:gd name="connsiteX3" fmla="*/ 2361554 w 2383259"/>
                  <a:gd name="connsiteY3" fmla="*/ 1673463 h 6364250"/>
                  <a:gd name="connsiteX4" fmla="*/ 2350017 w 2383259"/>
                  <a:gd name="connsiteY4" fmla="*/ 2763723 h 6364250"/>
                  <a:gd name="connsiteX5" fmla="*/ 2299190 w 2383259"/>
                  <a:gd name="connsiteY5" fmla="*/ 4338790 h 6364250"/>
                  <a:gd name="connsiteX6" fmla="*/ 2233881 w 2383259"/>
                  <a:gd name="connsiteY6" fmla="*/ 6187114 h 6364250"/>
                  <a:gd name="connsiteX7" fmla="*/ 428458 w 2383259"/>
                  <a:gd name="connsiteY7" fmla="*/ 6235370 h 6364250"/>
                  <a:gd name="connsiteX8" fmla="*/ 533330 w 2383259"/>
                  <a:gd name="connsiteY8" fmla="*/ 4424036 h 6364250"/>
                  <a:gd name="connsiteX9" fmla="*/ 20441 w 2383259"/>
                  <a:gd name="connsiteY9" fmla="*/ 2281165 h 6364250"/>
                  <a:gd name="connsiteX10" fmla="*/ 489649 w 2383259"/>
                  <a:gd name="connsiteY10" fmla="*/ 1323982 h 6364250"/>
                  <a:gd name="connsiteX11" fmla="*/ 505354 w 2383259"/>
                  <a:gd name="connsiteY11" fmla="*/ 1313156 h 6364250"/>
                  <a:gd name="connsiteX12" fmla="*/ 1250882 w 2383259"/>
                  <a:gd name="connsiteY12" fmla="*/ 1119694 h 6364250"/>
                  <a:gd name="connsiteX13" fmla="*/ 650613 w 2383259"/>
                  <a:gd name="connsiteY13" fmla="*/ 0 h 6364250"/>
                  <a:gd name="connsiteX14" fmla="*/ 1851150 w 2383259"/>
                  <a:gd name="connsiteY14" fmla="*/ 0 h 6364250"/>
                  <a:gd name="connsiteX15" fmla="*/ 1898663 w 2383259"/>
                  <a:gd name="connsiteY15" fmla="*/ 12568 h 6364250"/>
                  <a:gd name="connsiteX16" fmla="*/ 2180545 w 2383259"/>
                  <a:gd name="connsiteY16" fmla="*/ 381480 h 6364250"/>
                  <a:gd name="connsiteX17" fmla="*/ 2180545 w 2383259"/>
                  <a:gd name="connsiteY17" fmla="*/ 580179 h 6364250"/>
                  <a:gd name="connsiteX18" fmla="*/ 2050185 w 2383259"/>
                  <a:gd name="connsiteY18" fmla="*/ 860482 h 6364250"/>
                  <a:gd name="connsiteX19" fmla="*/ 2012117 w 2383259"/>
                  <a:gd name="connsiteY19" fmla="*/ 888455 h 6364250"/>
                  <a:gd name="connsiteX20" fmla="*/ 2012117 w 2383259"/>
                  <a:gd name="connsiteY20" fmla="*/ 1323982 h 6364250"/>
                  <a:gd name="connsiteX21" fmla="*/ 1996410 w 2383259"/>
                  <a:gd name="connsiteY21" fmla="*/ 1313155 h 6364250"/>
                  <a:gd name="connsiteX22" fmla="*/ 1250882 w 2383259"/>
                  <a:gd name="connsiteY22" fmla="*/ 1119693 h 6364250"/>
                  <a:gd name="connsiteX23" fmla="*/ 505354 w 2383259"/>
                  <a:gd name="connsiteY23" fmla="*/ 1313155 h 6364250"/>
                  <a:gd name="connsiteX24" fmla="*/ 489649 w 2383259"/>
                  <a:gd name="connsiteY24" fmla="*/ 1323981 h 6364250"/>
                  <a:gd name="connsiteX25" fmla="*/ 489649 w 2383259"/>
                  <a:gd name="connsiteY25" fmla="*/ 888455 h 6364250"/>
                  <a:gd name="connsiteX26" fmla="*/ 451581 w 2383259"/>
                  <a:gd name="connsiteY26" fmla="*/ 860482 h 6364250"/>
                  <a:gd name="connsiteX27" fmla="*/ 321220 w 2383259"/>
                  <a:gd name="connsiteY27" fmla="*/ 580179 h 6364250"/>
                  <a:gd name="connsiteX28" fmla="*/ 321220 w 2383259"/>
                  <a:gd name="connsiteY28" fmla="*/ 381480 h 6364250"/>
                  <a:gd name="connsiteX29" fmla="*/ 603101 w 2383259"/>
                  <a:gd name="connsiteY29" fmla="*/ 12568 h 6364250"/>
                  <a:gd name="connsiteX30" fmla="*/ 650613 w 2383259"/>
                  <a:gd name="connsiteY30" fmla="*/ 0 h 6364250"/>
                  <a:gd name="connsiteX0" fmla="*/ 1254043 w 2386420"/>
                  <a:gd name="connsiteY0" fmla="*/ 1119694 h 6364250"/>
                  <a:gd name="connsiteX1" fmla="*/ 1999571 w 2386420"/>
                  <a:gd name="connsiteY1" fmla="*/ 1313156 h 6364250"/>
                  <a:gd name="connsiteX2" fmla="*/ 2015278 w 2386420"/>
                  <a:gd name="connsiteY2" fmla="*/ 1323983 h 6364250"/>
                  <a:gd name="connsiteX3" fmla="*/ 2364715 w 2386420"/>
                  <a:gd name="connsiteY3" fmla="*/ 1673463 h 6364250"/>
                  <a:gd name="connsiteX4" fmla="*/ 2353178 w 2386420"/>
                  <a:gd name="connsiteY4" fmla="*/ 2763723 h 6364250"/>
                  <a:gd name="connsiteX5" fmla="*/ 2302351 w 2386420"/>
                  <a:gd name="connsiteY5" fmla="*/ 4338790 h 6364250"/>
                  <a:gd name="connsiteX6" fmla="*/ 2237042 w 2386420"/>
                  <a:gd name="connsiteY6" fmla="*/ 6187114 h 6364250"/>
                  <a:gd name="connsiteX7" fmla="*/ 431619 w 2386420"/>
                  <a:gd name="connsiteY7" fmla="*/ 6235370 h 6364250"/>
                  <a:gd name="connsiteX8" fmla="*/ 536491 w 2386420"/>
                  <a:gd name="connsiteY8" fmla="*/ 4424036 h 6364250"/>
                  <a:gd name="connsiteX9" fmla="*/ 23602 w 2386420"/>
                  <a:gd name="connsiteY9" fmla="*/ 2281165 h 6364250"/>
                  <a:gd name="connsiteX10" fmla="*/ 492810 w 2386420"/>
                  <a:gd name="connsiteY10" fmla="*/ 1323982 h 6364250"/>
                  <a:gd name="connsiteX11" fmla="*/ 508515 w 2386420"/>
                  <a:gd name="connsiteY11" fmla="*/ 1313156 h 6364250"/>
                  <a:gd name="connsiteX12" fmla="*/ 1254043 w 2386420"/>
                  <a:gd name="connsiteY12" fmla="*/ 1119694 h 6364250"/>
                  <a:gd name="connsiteX13" fmla="*/ 653774 w 2386420"/>
                  <a:gd name="connsiteY13" fmla="*/ 0 h 6364250"/>
                  <a:gd name="connsiteX14" fmla="*/ 1854311 w 2386420"/>
                  <a:gd name="connsiteY14" fmla="*/ 0 h 6364250"/>
                  <a:gd name="connsiteX15" fmla="*/ 1901824 w 2386420"/>
                  <a:gd name="connsiteY15" fmla="*/ 12568 h 6364250"/>
                  <a:gd name="connsiteX16" fmla="*/ 2183706 w 2386420"/>
                  <a:gd name="connsiteY16" fmla="*/ 381480 h 6364250"/>
                  <a:gd name="connsiteX17" fmla="*/ 2183706 w 2386420"/>
                  <a:gd name="connsiteY17" fmla="*/ 580179 h 6364250"/>
                  <a:gd name="connsiteX18" fmla="*/ 2053346 w 2386420"/>
                  <a:gd name="connsiteY18" fmla="*/ 860482 h 6364250"/>
                  <a:gd name="connsiteX19" fmla="*/ 2015278 w 2386420"/>
                  <a:gd name="connsiteY19" fmla="*/ 888455 h 6364250"/>
                  <a:gd name="connsiteX20" fmla="*/ 2015278 w 2386420"/>
                  <a:gd name="connsiteY20" fmla="*/ 1323982 h 6364250"/>
                  <a:gd name="connsiteX21" fmla="*/ 1999571 w 2386420"/>
                  <a:gd name="connsiteY21" fmla="*/ 1313155 h 6364250"/>
                  <a:gd name="connsiteX22" fmla="*/ 1254043 w 2386420"/>
                  <a:gd name="connsiteY22" fmla="*/ 1119693 h 6364250"/>
                  <a:gd name="connsiteX23" fmla="*/ 508515 w 2386420"/>
                  <a:gd name="connsiteY23" fmla="*/ 1313155 h 6364250"/>
                  <a:gd name="connsiteX24" fmla="*/ 492810 w 2386420"/>
                  <a:gd name="connsiteY24" fmla="*/ 1323981 h 6364250"/>
                  <a:gd name="connsiteX25" fmla="*/ 492810 w 2386420"/>
                  <a:gd name="connsiteY25" fmla="*/ 888455 h 6364250"/>
                  <a:gd name="connsiteX26" fmla="*/ 454742 w 2386420"/>
                  <a:gd name="connsiteY26" fmla="*/ 860482 h 6364250"/>
                  <a:gd name="connsiteX27" fmla="*/ 324381 w 2386420"/>
                  <a:gd name="connsiteY27" fmla="*/ 580179 h 6364250"/>
                  <a:gd name="connsiteX28" fmla="*/ 324381 w 2386420"/>
                  <a:gd name="connsiteY28" fmla="*/ 381480 h 6364250"/>
                  <a:gd name="connsiteX29" fmla="*/ 606262 w 2386420"/>
                  <a:gd name="connsiteY29" fmla="*/ 12568 h 6364250"/>
                  <a:gd name="connsiteX30" fmla="*/ 653774 w 2386420"/>
                  <a:gd name="connsiteY30" fmla="*/ 0 h 6364250"/>
                  <a:gd name="connsiteX0" fmla="*/ 1254043 w 2386420"/>
                  <a:gd name="connsiteY0" fmla="*/ 1119694 h 6364250"/>
                  <a:gd name="connsiteX1" fmla="*/ 1999571 w 2386420"/>
                  <a:gd name="connsiteY1" fmla="*/ 1313156 h 6364250"/>
                  <a:gd name="connsiteX2" fmla="*/ 2015278 w 2386420"/>
                  <a:gd name="connsiteY2" fmla="*/ 1323983 h 6364250"/>
                  <a:gd name="connsiteX3" fmla="*/ 2364715 w 2386420"/>
                  <a:gd name="connsiteY3" fmla="*/ 1673463 h 6364250"/>
                  <a:gd name="connsiteX4" fmla="*/ 2353178 w 2386420"/>
                  <a:gd name="connsiteY4" fmla="*/ 2763723 h 6364250"/>
                  <a:gd name="connsiteX5" fmla="*/ 2302351 w 2386420"/>
                  <a:gd name="connsiteY5" fmla="*/ 4338790 h 6364250"/>
                  <a:gd name="connsiteX6" fmla="*/ 2237042 w 2386420"/>
                  <a:gd name="connsiteY6" fmla="*/ 6187114 h 6364250"/>
                  <a:gd name="connsiteX7" fmla="*/ 431619 w 2386420"/>
                  <a:gd name="connsiteY7" fmla="*/ 6235370 h 6364250"/>
                  <a:gd name="connsiteX8" fmla="*/ 536491 w 2386420"/>
                  <a:gd name="connsiteY8" fmla="*/ 4424036 h 6364250"/>
                  <a:gd name="connsiteX9" fmla="*/ 23602 w 2386420"/>
                  <a:gd name="connsiteY9" fmla="*/ 2281165 h 6364250"/>
                  <a:gd name="connsiteX10" fmla="*/ 492810 w 2386420"/>
                  <a:gd name="connsiteY10" fmla="*/ 1323982 h 6364250"/>
                  <a:gd name="connsiteX11" fmla="*/ 508515 w 2386420"/>
                  <a:gd name="connsiteY11" fmla="*/ 1313156 h 6364250"/>
                  <a:gd name="connsiteX12" fmla="*/ 1254043 w 2386420"/>
                  <a:gd name="connsiteY12" fmla="*/ 1119694 h 6364250"/>
                  <a:gd name="connsiteX13" fmla="*/ 653774 w 2386420"/>
                  <a:gd name="connsiteY13" fmla="*/ 0 h 6364250"/>
                  <a:gd name="connsiteX14" fmla="*/ 1854311 w 2386420"/>
                  <a:gd name="connsiteY14" fmla="*/ 0 h 6364250"/>
                  <a:gd name="connsiteX15" fmla="*/ 1901824 w 2386420"/>
                  <a:gd name="connsiteY15" fmla="*/ 12568 h 6364250"/>
                  <a:gd name="connsiteX16" fmla="*/ 2183706 w 2386420"/>
                  <a:gd name="connsiteY16" fmla="*/ 381480 h 6364250"/>
                  <a:gd name="connsiteX17" fmla="*/ 2183706 w 2386420"/>
                  <a:gd name="connsiteY17" fmla="*/ 580179 h 6364250"/>
                  <a:gd name="connsiteX18" fmla="*/ 2053346 w 2386420"/>
                  <a:gd name="connsiteY18" fmla="*/ 860482 h 6364250"/>
                  <a:gd name="connsiteX19" fmla="*/ 2015278 w 2386420"/>
                  <a:gd name="connsiteY19" fmla="*/ 888455 h 6364250"/>
                  <a:gd name="connsiteX20" fmla="*/ 2015278 w 2386420"/>
                  <a:gd name="connsiteY20" fmla="*/ 1323982 h 6364250"/>
                  <a:gd name="connsiteX21" fmla="*/ 1999571 w 2386420"/>
                  <a:gd name="connsiteY21" fmla="*/ 1313155 h 6364250"/>
                  <a:gd name="connsiteX22" fmla="*/ 1254043 w 2386420"/>
                  <a:gd name="connsiteY22" fmla="*/ 1119693 h 6364250"/>
                  <a:gd name="connsiteX23" fmla="*/ 508515 w 2386420"/>
                  <a:gd name="connsiteY23" fmla="*/ 1313155 h 6364250"/>
                  <a:gd name="connsiteX24" fmla="*/ 492810 w 2386420"/>
                  <a:gd name="connsiteY24" fmla="*/ 1323981 h 6364250"/>
                  <a:gd name="connsiteX25" fmla="*/ 492810 w 2386420"/>
                  <a:gd name="connsiteY25" fmla="*/ 888455 h 6364250"/>
                  <a:gd name="connsiteX26" fmla="*/ 454742 w 2386420"/>
                  <a:gd name="connsiteY26" fmla="*/ 860482 h 6364250"/>
                  <a:gd name="connsiteX27" fmla="*/ 324381 w 2386420"/>
                  <a:gd name="connsiteY27" fmla="*/ 580179 h 6364250"/>
                  <a:gd name="connsiteX28" fmla="*/ 324381 w 2386420"/>
                  <a:gd name="connsiteY28" fmla="*/ 381480 h 6364250"/>
                  <a:gd name="connsiteX29" fmla="*/ 606262 w 2386420"/>
                  <a:gd name="connsiteY29" fmla="*/ 12568 h 6364250"/>
                  <a:gd name="connsiteX30" fmla="*/ 653774 w 2386420"/>
                  <a:gd name="connsiteY30" fmla="*/ 0 h 6364250"/>
                  <a:gd name="connsiteX0" fmla="*/ 1168932 w 2301309"/>
                  <a:gd name="connsiteY0" fmla="*/ 1119694 h 6364250"/>
                  <a:gd name="connsiteX1" fmla="*/ 1914460 w 2301309"/>
                  <a:gd name="connsiteY1" fmla="*/ 1313156 h 6364250"/>
                  <a:gd name="connsiteX2" fmla="*/ 1930167 w 2301309"/>
                  <a:gd name="connsiteY2" fmla="*/ 1323983 h 6364250"/>
                  <a:gd name="connsiteX3" fmla="*/ 2279604 w 2301309"/>
                  <a:gd name="connsiteY3" fmla="*/ 1673463 h 6364250"/>
                  <a:gd name="connsiteX4" fmla="*/ 2268067 w 2301309"/>
                  <a:gd name="connsiteY4" fmla="*/ 2763723 h 6364250"/>
                  <a:gd name="connsiteX5" fmla="*/ 2217240 w 2301309"/>
                  <a:gd name="connsiteY5" fmla="*/ 4338790 h 6364250"/>
                  <a:gd name="connsiteX6" fmla="*/ 2151931 w 2301309"/>
                  <a:gd name="connsiteY6" fmla="*/ 6187114 h 6364250"/>
                  <a:gd name="connsiteX7" fmla="*/ 346508 w 2301309"/>
                  <a:gd name="connsiteY7" fmla="*/ 6235370 h 6364250"/>
                  <a:gd name="connsiteX8" fmla="*/ 451380 w 2301309"/>
                  <a:gd name="connsiteY8" fmla="*/ 4424036 h 6364250"/>
                  <a:gd name="connsiteX9" fmla="*/ 25850 w 2301309"/>
                  <a:gd name="connsiteY9" fmla="*/ 2281166 h 6364250"/>
                  <a:gd name="connsiteX10" fmla="*/ 407699 w 2301309"/>
                  <a:gd name="connsiteY10" fmla="*/ 1323982 h 6364250"/>
                  <a:gd name="connsiteX11" fmla="*/ 423404 w 2301309"/>
                  <a:gd name="connsiteY11" fmla="*/ 1313156 h 6364250"/>
                  <a:gd name="connsiteX12" fmla="*/ 1168932 w 2301309"/>
                  <a:gd name="connsiteY12" fmla="*/ 1119694 h 6364250"/>
                  <a:gd name="connsiteX13" fmla="*/ 568663 w 2301309"/>
                  <a:gd name="connsiteY13" fmla="*/ 0 h 6364250"/>
                  <a:gd name="connsiteX14" fmla="*/ 1769200 w 2301309"/>
                  <a:gd name="connsiteY14" fmla="*/ 0 h 6364250"/>
                  <a:gd name="connsiteX15" fmla="*/ 1816713 w 2301309"/>
                  <a:gd name="connsiteY15" fmla="*/ 12568 h 6364250"/>
                  <a:gd name="connsiteX16" fmla="*/ 2098595 w 2301309"/>
                  <a:gd name="connsiteY16" fmla="*/ 381480 h 6364250"/>
                  <a:gd name="connsiteX17" fmla="*/ 2098595 w 2301309"/>
                  <a:gd name="connsiteY17" fmla="*/ 580179 h 6364250"/>
                  <a:gd name="connsiteX18" fmla="*/ 1968235 w 2301309"/>
                  <a:gd name="connsiteY18" fmla="*/ 860482 h 6364250"/>
                  <a:gd name="connsiteX19" fmla="*/ 1930167 w 2301309"/>
                  <a:gd name="connsiteY19" fmla="*/ 888455 h 6364250"/>
                  <a:gd name="connsiteX20" fmla="*/ 1930167 w 2301309"/>
                  <a:gd name="connsiteY20" fmla="*/ 1323982 h 6364250"/>
                  <a:gd name="connsiteX21" fmla="*/ 1914460 w 2301309"/>
                  <a:gd name="connsiteY21" fmla="*/ 1313155 h 6364250"/>
                  <a:gd name="connsiteX22" fmla="*/ 1168932 w 2301309"/>
                  <a:gd name="connsiteY22" fmla="*/ 1119693 h 6364250"/>
                  <a:gd name="connsiteX23" fmla="*/ 423404 w 2301309"/>
                  <a:gd name="connsiteY23" fmla="*/ 1313155 h 6364250"/>
                  <a:gd name="connsiteX24" fmla="*/ 407699 w 2301309"/>
                  <a:gd name="connsiteY24" fmla="*/ 1323981 h 6364250"/>
                  <a:gd name="connsiteX25" fmla="*/ 407699 w 2301309"/>
                  <a:gd name="connsiteY25" fmla="*/ 888455 h 6364250"/>
                  <a:gd name="connsiteX26" fmla="*/ 369631 w 2301309"/>
                  <a:gd name="connsiteY26" fmla="*/ 860482 h 6364250"/>
                  <a:gd name="connsiteX27" fmla="*/ 239270 w 2301309"/>
                  <a:gd name="connsiteY27" fmla="*/ 580179 h 6364250"/>
                  <a:gd name="connsiteX28" fmla="*/ 239270 w 2301309"/>
                  <a:gd name="connsiteY28" fmla="*/ 381480 h 6364250"/>
                  <a:gd name="connsiteX29" fmla="*/ 521151 w 2301309"/>
                  <a:gd name="connsiteY29" fmla="*/ 12568 h 6364250"/>
                  <a:gd name="connsiteX30" fmla="*/ 568663 w 2301309"/>
                  <a:gd name="connsiteY30" fmla="*/ 0 h 6364250"/>
                  <a:gd name="connsiteX0" fmla="*/ 1168932 w 2286555"/>
                  <a:gd name="connsiteY0" fmla="*/ 1119694 h 6419081"/>
                  <a:gd name="connsiteX1" fmla="*/ 1914460 w 2286555"/>
                  <a:gd name="connsiteY1" fmla="*/ 1313156 h 6419081"/>
                  <a:gd name="connsiteX2" fmla="*/ 1930167 w 2286555"/>
                  <a:gd name="connsiteY2" fmla="*/ 1323983 h 6419081"/>
                  <a:gd name="connsiteX3" fmla="*/ 2279604 w 2286555"/>
                  <a:gd name="connsiteY3" fmla="*/ 1673463 h 6419081"/>
                  <a:gd name="connsiteX4" fmla="*/ 2268067 w 2286555"/>
                  <a:gd name="connsiteY4" fmla="*/ 2763723 h 6419081"/>
                  <a:gd name="connsiteX5" fmla="*/ 2217240 w 2286555"/>
                  <a:gd name="connsiteY5" fmla="*/ 4338790 h 6419081"/>
                  <a:gd name="connsiteX6" fmla="*/ 2050012 w 2286555"/>
                  <a:gd name="connsiteY6" fmla="*/ 6347966 h 6419081"/>
                  <a:gd name="connsiteX7" fmla="*/ 346508 w 2286555"/>
                  <a:gd name="connsiteY7" fmla="*/ 6235370 h 6419081"/>
                  <a:gd name="connsiteX8" fmla="*/ 451380 w 2286555"/>
                  <a:gd name="connsiteY8" fmla="*/ 4424036 h 6419081"/>
                  <a:gd name="connsiteX9" fmla="*/ 25850 w 2286555"/>
                  <a:gd name="connsiteY9" fmla="*/ 2281166 h 6419081"/>
                  <a:gd name="connsiteX10" fmla="*/ 407699 w 2286555"/>
                  <a:gd name="connsiteY10" fmla="*/ 1323982 h 6419081"/>
                  <a:gd name="connsiteX11" fmla="*/ 423404 w 2286555"/>
                  <a:gd name="connsiteY11" fmla="*/ 1313156 h 6419081"/>
                  <a:gd name="connsiteX12" fmla="*/ 1168932 w 2286555"/>
                  <a:gd name="connsiteY12" fmla="*/ 1119694 h 6419081"/>
                  <a:gd name="connsiteX13" fmla="*/ 568663 w 2286555"/>
                  <a:gd name="connsiteY13" fmla="*/ 0 h 6419081"/>
                  <a:gd name="connsiteX14" fmla="*/ 1769200 w 2286555"/>
                  <a:gd name="connsiteY14" fmla="*/ 0 h 6419081"/>
                  <a:gd name="connsiteX15" fmla="*/ 1816713 w 2286555"/>
                  <a:gd name="connsiteY15" fmla="*/ 12568 h 6419081"/>
                  <a:gd name="connsiteX16" fmla="*/ 2098595 w 2286555"/>
                  <a:gd name="connsiteY16" fmla="*/ 381480 h 6419081"/>
                  <a:gd name="connsiteX17" fmla="*/ 2098595 w 2286555"/>
                  <a:gd name="connsiteY17" fmla="*/ 580179 h 6419081"/>
                  <a:gd name="connsiteX18" fmla="*/ 1968235 w 2286555"/>
                  <a:gd name="connsiteY18" fmla="*/ 860482 h 6419081"/>
                  <a:gd name="connsiteX19" fmla="*/ 1930167 w 2286555"/>
                  <a:gd name="connsiteY19" fmla="*/ 888455 h 6419081"/>
                  <a:gd name="connsiteX20" fmla="*/ 1930167 w 2286555"/>
                  <a:gd name="connsiteY20" fmla="*/ 1323982 h 6419081"/>
                  <a:gd name="connsiteX21" fmla="*/ 1914460 w 2286555"/>
                  <a:gd name="connsiteY21" fmla="*/ 1313155 h 6419081"/>
                  <a:gd name="connsiteX22" fmla="*/ 1168932 w 2286555"/>
                  <a:gd name="connsiteY22" fmla="*/ 1119693 h 6419081"/>
                  <a:gd name="connsiteX23" fmla="*/ 423404 w 2286555"/>
                  <a:gd name="connsiteY23" fmla="*/ 1313155 h 6419081"/>
                  <a:gd name="connsiteX24" fmla="*/ 407699 w 2286555"/>
                  <a:gd name="connsiteY24" fmla="*/ 1323981 h 6419081"/>
                  <a:gd name="connsiteX25" fmla="*/ 407699 w 2286555"/>
                  <a:gd name="connsiteY25" fmla="*/ 888455 h 6419081"/>
                  <a:gd name="connsiteX26" fmla="*/ 369631 w 2286555"/>
                  <a:gd name="connsiteY26" fmla="*/ 860482 h 6419081"/>
                  <a:gd name="connsiteX27" fmla="*/ 239270 w 2286555"/>
                  <a:gd name="connsiteY27" fmla="*/ 580179 h 6419081"/>
                  <a:gd name="connsiteX28" fmla="*/ 239270 w 2286555"/>
                  <a:gd name="connsiteY28" fmla="*/ 381480 h 6419081"/>
                  <a:gd name="connsiteX29" fmla="*/ 521151 w 2286555"/>
                  <a:gd name="connsiteY29" fmla="*/ 12568 h 6419081"/>
                  <a:gd name="connsiteX30" fmla="*/ 568663 w 2286555"/>
                  <a:gd name="connsiteY30" fmla="*/ 0 h 6419081"/>
                  <a:gd name="connsiteX0" fmla="*/ 1168932 w 2286554"/>
                  <a:gd name="connsiteY0" fmla="*/ 1119694 h 6683351"/>
                  <a:gd name="connsiteX1" fmla="*/ 1914460 w 2286554"/>
                  <a:gd name="connsiteY1" fmla="*/ 1313156 h 6683351"/>
                  <a:gd name="connsiteX2" fmla="*/ 1930167 w 2286554"/>
                  <a:gd name="connsiteY2" fmla="*/ 1323983 h 6683351"/>
                  <a:gd name="connsiteX3" fmla="*/ 2279604 w 2286554"/>
                  <a:gd name="connsiteY3" fmla="*/ 1673463 h 6683351"/>
                  <a:gd name="connsiteX4" fmla="*/ 2268067 w 2286554"/>
                  <a:gd name="connsiteY4" fmla="*/ 2763723 h 6683351"/>
                  <a:gd name="connsiteX5" fmla="*/ 2217240 w 2286554"/>
                  <a:gd name="connsiteY5" fmla="*/ 4338790 h 6683351"/>
                  <a:gd name="connsiteX6" fmla="*/ 2050012 w 2286554"/>
                  <a:gd name="connsiteY6" fmla="*/ 6347966 h 6683351"/>
                  <a:gd name="connsiteX7" fmla="*/ 404747 w 2286554"/>
                  <a:gd name="connsiteY7" fmla="*/ 6589245 h 6683351"/>
                  <a:gd name="connsiteX8" fmla="*/ 451380 w 2286554"/>
                  <a:gd name="connsiteY8" fmla="*/ 4424036 h 6683351"/>
                  <a:gd name="connsiteX9" fmla="*/ 25850 w 2286554"/>
                  <a:gd name="connsiteY9" fmla="*/ 2281166 h 6683351"/>
                  <a:gd name="connsiteX10" fmla="*/ 407699 w 2286554"/>
                  <a:gd name="connsiteY10" fmla="*/ 1323982 h 6683351"/>
                  <a:gd name="connsiteX11" fmla="*/ 423404 w 2286554"/>
                  <a:gd name="connsiteY11" fmla="*/ 1313156 h 6683351"/>
                  <a:gd name="connsiteX12" fmla="*/ 1168932 w 2286554"/>
                  <a:gd name="connsiteY12" fmla="*/ 1119694 h 6683351"/>
                  <a:gd name="connsiteX13" fmla="*/ 568663 w 2286554"/>
                  <a:gd name="connsiteY13" fmla="*/ 0 h 6683351"/>
                  <a:gd name="connsiteX14" fmla="*/ 1769200 w 2286554"/>
                  <a:gd name="connsiteY14" fmla="*/ 0 h 6683351"/>
                  <a:gd name="connsiteX15" fmla="*/ 1816713 w 2286554"/>
                  <a:gd name="connsiteY15" fmla="*/ 12568 h 6683351"/>
                  <a:gd name="connsiteX16" fmla="*/ 2098595 w 2286554"/>
                  <a:gd name="connsiteY16" fmla="*/ 381480 h 6683351"/>
                  <a:gd name="connsiteX17" fmla="*/ 2098595 w 2286554"/>
                  <a:gd name="connsiteY17" fmla="*/ 580179 h 6683351"/>
                  <a:gd name="connsiteX18" fmla="*/ 1968235 w 2286554"/>
                  <a:gd name="connsiteY18" fmla="*/ 860482 h 6683351"/>
                  <a:gd name="connsiteX19" fmla="*/ 1930167 w 2286554"/>
                  <a:gd name="connsiteY19" fmla="*/ 888455 h 6683351"/>
                  <a:gd name="connsiteX20" fmla="*/ 1930167 w 2286554"/>
                  <a:gd name="connsiteY20" fmla="*/ 1323982 h 6683351"/>
                  <a:gd name="connsiteX21" fmla="*/ 1914460 w 2286554"/>
                  <a:gd name="connsiteY21" fmla="*/ 1313155 h 6683351"/>
                  <a:gd name="connsiteX22" fmla="*/ 1168932 w 2286554"/>
                  <a:gd name="connsiteY22" fmla="*/ 1119693 h 6683351"/>
                  <a:gd name="connsiteX23" fmla="*/ 423404 w 2286554"/>
                  <a:gd name="connsiteY23" fmla="*/ 1313155 h 6683351"/>
                  <a:gd name="connsiteX24" fmla="*/ 407699 w 2286554"/>
                  <a:gd name="connsiteY24" fmla="*/ 1323981 h 6683351"/>
                  <a:gd name="connsiteX25" fmla="*/ 407699 w 2286554"/>
                  <a:gd name="connsiteY25" fmla="*/ 888455 h 6683351"/>
                  <a:gd name="connsiteX26" fmla="*/ 369631 w 2286554"/>
                  <a:gd name="connsiteY26" fmla="*/ 860482 h 6683351"/>
                  <a:gd name="connsiteX27" fmla="*/ 239270 w 2286554"/>
                  <a:gd name="connsiteY27" fmla="*/ 580179 h 6683351"/>
                  <a:gd name="connsiteX28" fmla="*/ 239270 w 2286554"/>
                  <a:gd name="connsiteY28" fmla="*/ 381480 h 6683351"/>
                  <a:gd name="connsiteX29" fmla="*/ 521151 w 2286554"/>
                  <a:gd name="connsiteY29" fmla="*/ 12568 h 6683351"/>
                  <a:gd name="connsiteX30" fmla="*/ 568663 w 2286554"/>
                  <a:gd name="connsiteY30" fmla="*/ 0 h 6683351"/>
                  <a:gd name="connsiteX0" fmla="*/ 1168932 w 2288117"/>
                  <a:gd name="connsiteY0" fmla="*/ 1119694 h 6741082"/>
                  <a:gd name="connsiteX1" fmla="*/ 1914460 w 2288117"/>
                  <a:gd name="connsiteY1" fmla="*/ 1313156 h 6741082"/>
                  <a:gd name="connsiteX2" fmla="*/ 1930167 w 2288117"/>
                  <a:gd name="connsiteY2" fmla="*/ 1323983 h 6741082"/>
                  <a:gd name="connsiteX3" fmla="*/ 2279604 w 2288117"/>
                  <a:gd name="connsiteY3" fmla="*/ 1673463 h 6741082"/>
                  <a:gd name="connsiteX4" fmla="*/ 2268067 w 2288117"/>
                  <a:gd name="connsiteY4" fmla="*/ 2763723 h 6741082"/>
                  <a:gd name="connsiteX5" fmla="*/ 2217240 w 2288117"/>
                  <a:gd name="connsiteY5" fmla="*/ 4338790 h 6741082"/>
                  <a:gd name="connsiteX6" fmla="*/ 1991772 w 2288117"/>
                  <a:gd name="connsiteY6" fmla="*/ 6621415 h 6741082"/>
                  <a:gd name="connsiteX7" fmla="*/ 404747 w 2288117"/>
                  <a:gd name="connsiteY7" fmla="*/ 6589245 h 6741082"/>
                  <a:gd name="connsiteX8" fmla="*/ 451380 w 2288117"/>
                  <a:gd name="connsiteY8" fmla="*/ 4424036 h 6741082"/>
                  <a:gd name="connsiteX9" fmla="*/ 25850 w 2288117"/>
                  <a:gd name="connsiteY9" fmla="*/ 2281166 h 6741082"/>
                  <a:gd name="connsiteX10" fmla="*/ 407699 w 2288117"/>
                  <a:gd name="connsiteY10" fmla="*/ 1323982 h 6741082"/>
                  <a:gd name="connsiteX11" fmla="*/ 423404 w 2288117"/>
                  <a:gd name="connsiteY11" fmla="*/ 1313156 h 6741082"/>
                  <a:gd name="connsiteX12" fmla="*/ 1168932 w 2288117"/>
                  <a:gd name="connsiteY12" fmla="*/ 1119694 h 6741082"/>
                  <a:gd name="connsiteX13" fmla="*/ 568663 w 2288117"/>
                  <a:gd name="connsiteY13" fmla="*/ 0 h 6741082"/>
                  <a:gd name="connsiteX14" fmla="*/ 1769200 w 2288117"/>
                  <a:gd name="connsiteY14" fmla="*/ 0 h 6741082"/>
                  <a:gd name="connsiteX15" fmla="*/ 1816713 w 2288117"/>
                  <a:gd name="connsiteY15" fmla="*/ 12568 h 6741082"/>
                  <a:gd name="connsiteX16" fmla="*/ 2098595 w 2288117"/>
                  <a:gd name="connsiteY16" fmla="*/ 381480 h 6741082"/>
                  <a:gd name="connsiteX17" fmla="*/ 2098595 w 2288117"/>
                  <a:gd name="connsiteY17" fmla="*/ 580179 h 6741082"/>
                  <a:gd name="connsiteX18" fmla="*/ 1968235 w 2288117"/>
                  <a:gd name="connsiteY18" fmla="*/ 860482 h 6741082"/>
                  <a:gd name="connsiteX19" fmla="*/ 1930167 w 2288117"/>
                  <a:gd name="connsiteY19" fmla="*/ 888455 h 6741082"/>
                  <a:gd name="connsiteX20" fmla="*/ 1930167 w 2288117"/>
                  <a:gd name="connsiteY20" fmla="*/ 1323982 h 6741082"/>
                  <a:gd name="connsiteX21" fmla="*/ 1914460 w 2288117"/>
                  <a:gd name="connsiteY21" fmla="*/ 1313155 h 6741082"/>
                  <a:gd name="connsiteX22" fmla="*/ 1168932 w 2288117"/>
                  <a:gd name="connsiteY22" fmla="*/ 1119693 h 6741082"/>
                  <a:gd name="connsiteX23" fmla="*/ 423404 w 2288117"/>
                  <a:gd name="connsiteY23" fmla="*/ 1313155 h 6741082"/>
                  <a:gd name="connsiteX24" fmla="*/ 407699 w 2288117"/>
                  <a:gd name="connsiteY24" fmla="*/ 1323981 h 6741082"/>
                  <a:gd name="connsiteX25" fmla="*/ 407699 w 2288117"/>
                  <a:gd name="connsiteY25" fmla="*/ 888455 h 6741082"/>
                  <a:gd name="connsiteX26" fmla="*/ 369631 w 2288117"/>
                  <a:gd name="connsiteY26" fmla="*/ 860482 h 6741082"/>
                  <a:gd name="connsiteX27" fmla="*/ 239270 w 2288117"/>
                  <a:gd name="connsiteY27" fmla="*/ 580179 h 6741082"/>
                  <a:gd name="connsiteX28" fmla="*/ 239270 w 2288117"/>
                  <a:gd name="connsiteY28" fmla="*/ 381480 h 6741082"/>
                  <a:gd name="connsiteX29" fmla="*/ 521151 w 2288117"/>
                  <a:gd name="connsiteY29" fmla="*/ 12568 h 6741082"/>
                  <a:gd name="connsiteX30" fmla="*/ 568663 w 2288117"/>
                  <a:gd name="connsiteY30" fmla="*/ 0 h 6741082"/>
                  <a:gd name="connsiteX0" fmla="*/ 1168932 w 2333951"/>
                  <a:gd name="connsiteY0" fmla="*/ 1119694 h 6741081"/>
                  <a:gd name="connsiteX1" fmla="*/ 1914460 w 2333951"/>
                  <a:gd name="connsiteY1" fmla="*/ 1313156 h 6741081"/>
                  <a:gd name="connsiteX2" fmla="*/ 1930167 w 2333951"/>
                  <a:gd name="connsiteY2" fmla="*/ 1323983 h 6741081"/>
                  <a:gd name="connsiteX3" fmla="*/ 2279604 w 2333951"/>
                  <a:gd name="connsiteY3" fmla="*/ 1673463 h 6741081"/>
                  <a:gd name="connsiteX4" fmla="*/ 2268067 w 2333951"/>
                  <a:gd name="connsiteY4" fmla="*/ 2763723 h 6741081"/>
                  <a:gd name="connsiteX5" fmla="*/ 2217240 w 2333951"/>
                  <a:gd name="connsiteY5" fmla="*/ 4338790 h 6741081"/>
                  <a:gd name="connsiteX6" fmla="*/ 2195611 w 2333951"/>
                  <a:gd name="connsiteY6" fmla="*/ 6621415 h 6741081"/>
                  <a:gd name="connsiteX7" fmla="*/ 404747 w 2333951"/>
                  <a:gd name="connsiteY7" fmla="*/ 6589245 h 6741081"/>
                  <a:gd name="connsiteX8" fmla="*/ 451380 w 2333951"/>
                  <a:gd name="connsiteY8" fmla="*/ 4424036 h 6741081"/>
                  <a:gd name="connsiteX9" fmla="*/ 25850 w 2333951"/>
                  <a:gd name="connsiteY9" fmla="*/ 2281166 h 6741081"/>
                  <a:gd name="connsiteX10" fmla="*/ 407699 w 2333951"/>
                  <a:gd name="connsiteY10" fmla="*/ 1323982 h 6741081"/>
                  <a:gd name="connsiteX11" fmla="*/ 423404 w 2333951"/>
                  <a:gd name="connsiteY11" fmla="*/ 1313156 h 6741081"/>
                  <a:gd name="connsiteX12" fmla="*/ 1168932 w 2333951"/>
                  <a:gd name="connsiteY12" fmla="*/ 1119694 h 6741081"/>
                  <a:gd name="connsiteX13" fmla="*/ 568663 w 2333951"/>
                  <a:gd name="connsiteY13" fmla="*/ 0 h 6741081"/>
                  <a:gd name="connsiteX14" fmla="*/ 1769200 w 2333951"/>
                  <a:gd name="connsiteY14" fmla="*/ 0 h 6741081"/>
                  <a:gd name="connsiteX15" fmla="*/ 1816713 w 2333951"/>
                  <a:gd name="connsiteY15" fmla="*/ 12568 h 6741081"/>
                  <a:gd name="connsiteX16" fmla="*/ 2098595 w 2333951"/>
                  <a:gd name="connsiteY16" fmla="*/ 381480 h 6741081"/>
                  <a:gd name="connsiteX17" fmla="*/ 2098595 w 2333951"/>
                  <a:gd name="connsiteY17" fmla="*/ 580179 h 6741081"/>
                  <a:gd name="connsiteX18" fmla="*/ 1968235 w 2333951"/>
                  <a:gd name="connsiteY18" fmla="*/ 860482 h 6741081"/>
                  <a:gd name="connsiteX19" fmla="*/ 1930167 w 2333951"/>
                  <a:gd name="connsiteY19" fmla="*/ 888455 h 6741081"/>
                  <a:gd name="connsiteX20" fmla="*/ 1930167 w 2333951"/>
                  <a:gd name="connsiteY20" fmla="*/ 1323982 h 6741081"/>
                  <a:gd name="connsiteX21" fmla="*/ 1914460 w 2333951"/>
                  <a:gd name="connsiteY21" fmla="*/ 1313155 h 6741081"/>
                  <a:gd name="connsiteX22" fmla="*/ 1168932 w 2333951"/>
                  <a:gd name="connsiteY22" fmla="*/ 1119693 h 6741081"/>
                  <a:gd name="connsiteX23" fmla="*/ 423404 w 2333951"/>
                  <a:gd name="connsiteY23" fmla="*/ 1313155 h 6741081"/>
                  <a:gd name="connsiteX24" fmla="*/ 407699 w 2333951"/>
                  <a:gd name="connsiteY24" fmla="*/ 1323981 h 6741081"/>
                  <a:gd name="connsiteX25" fmla="*/ 407699 w 2333951"/>
                  <a:gd name="connsiteY25" fmla="*/ 888455 h 6741081"/>
                  <a:gd name="connsiteX26" fmla="*/ 369631 w 2333951"/>
                  <a:gd name="connsiteY26" fmla="*/ 860482 h 6741081"/>
                  <a:gd name="connsiteX27" fmla="*/ 239270 w 2333951"/>
                  <a:gd name="connsiteY27" fmla="*/ 580179 h 6741081"/>
                  <a:gd name="connsiteX28" fmla="*/ 239270 w 2333951"/>
                  <a:gd name="connsiteY28" fmla="*/ 381480 h 6741081"/>
                  <a:gd name="connsiteX29" fmla="*/ 521151 w 2333951"/>
                  <a:gd name="connsiteY29" fmla="*/ 12568 h 6741081"/>
                  <a:gd name="connsiteX30" fmla="*/ 568663 w 2333951"/>
                  <a:gd name="connsiteY30" fmla="*/ 0 h 6741081"/>
                  <a:gd name="connsiteX0" fmla="*/ 1168932 w 2283402"/>
                  <a:gd name="connsiteY0" fmla="*/ 1119694 h 6741081"/>
                  <a:gd name="connsiteX1" fmla="*/ 1914460 w 2283402"/>
                  <a:gd name="connsiteY1" fmla="*/ 1313156 h 6741081"/>
                  <a:gd name="connsiteX2" fmla="*/ 1930167 w 2283402"/>
                  <a:gd name="connsiteY2" fmla="*/ 1323983 h 6741081"/>
                  <a:gd name="connsiteX3" fmla="*/ 2279604 w 2283402"/>
                  <a:gd name="connsiteY3" fmla="*/ 1673463 h 6741081"/>
                  <a:gd name="connsiteX4" fmla="*/ 2268067 w 2283402"/>
                  <a:gd name="connsiteY4" fmla="*/ 2763723 h 6741081"/>
                  <a:gd name="connsiteX5" fmla="*/ 2217240 w 2283402"/>
                  <a:gd name="connsiteY5" fmla="*/ 4338790 h 6741081"/>
                  <a:gd name="connsiteX6" fmla="*/ 2195611 w 2283402"/>
                  <a:gd name="connsiteY6" fmla="*/ 6621415 h 6741081"/>
                  <a:gd name="connsiteX7" fmla="*/ 404747 w 2283402"/>
                  <a:gd name="connsiteY7" fmla="*/ 6589245 h 6741081"/>
                  <a:gd name="connsiteX8" fmla="*/ 451380 w 2283402"/>
                  <a:gd name="connsiteY8" fmla="*/ 4424036 h 6741081"/>
                  <a:gd name="connsiteX9" fmla="*/ 25850 w 2283402"/>
                  <a:gd name="connsiteY9" fmla="*/ 2281166 h 6741081"/>
                  <a:gd name="connsiteX10" fmla="*/ 407699 w 2283402"/>
                  <a:gd name="connsiteY10" fmla="*/ 1323982 h 6741081"/>
                  <a:gd name="connsiteX11" fmla="*/ 423404 w 2283402"/>
                  <a:gd name="connsiteY11" fmla="*/ 1313156 h 6741081"/>
                  <a:gd name="connsiteX12" fmla="*/ 1168932 w 2283402"/>
                  <a:gd name="connsiteY12" fmla="*/ 1119694 h 6741081"/>
                  <a:gd name="connsiteX13" fmla="*/ 568663 w 2283402"/>
                  <a:gd name="connsiteY13" fmla="*/ 0 h 6741081"/>
                  <a:gd name="connsiteX14" fmla="*/ 1769200 w 2283402"/>
                  <a:gd name="connsiteY14" fmla="*/ 0 h 6741081"/>
                  <a:gd name="connsiteX15" fmla="*/ 1816713 w 2283402"/>
                  <a:gd name="connsiteY15" fmla="*/ 12568 h 6741081"/>
                  <a:gd name="connsiteX16" fmla="*/ 2098595 w 2283402"/>
                  <a:gd name="connsiteY16" fmla="*/ 381480 h 6741081"/>
                  <a:gd name="connsiteX17" fmla="*/ 2098595 w 2283402"/>
                  <a:gd name="connsiteY17" fmla="*/ 580179 h 6741081"/>
                  <a:gd name="connsiteX18" fmla="*/ 1968235 w 2283402"/>
                  <a:gd name="connsiteY18" fmla="*/ 860482 h 6741081"/>
                  <a:gd name="connsiteX19" fmla="*/ 1930167 w 2283402"/>
                  <a:gd name="connsiteY19" fmla="*/ 888455 h 6741081"/>
                  <a:gd name="connsiteX20" fmla="*/ 1930167 w 2283402"/>
                  <a:gd name="connsiteY20" fmla="*/ 1323982 h 6741081"/>
                  <a:gd name="connsiteX21" fmla="*/ 1914460 w 2283402"/>
                  <a:gd name="connsiteY21" fmla="*/ 1313155 h 6741081"/>
                  <a:gd name="connsiteX22" fmla="*/ 1168932 w 2283402"/>
                  <a:gd name="connsiteY22" fmla="*/ 1119693 h 6741081"/>
                  <a:gd name="connsiteX23" fmla="*/ 423404 w 2283402"/>
                  <a:gd name="connsiteY23" fmla="*/ 1313155 h 6741081"/>
                  <a:gd name="connsiteX24" fmla="*/ 407699 w 2283402"/>
                  <a:gd name="connsiteY24" fmla="*/ 1323981 h 6741081"/>
                  <a:gd name="connsiteX25" fmla="*/ 407699 w 2283402"/>
                  <a:gd name="connsiteY25" fmla="*/ 888455 h 6741081"/>
                  <a:gd name="connsiteX26" fmla="*/ 369631 w 2283402"/>
                  <a:gd name="connsiteY26" fmla="*/ 860482 h 6741081"/>
                  <a:gd name="connsiteX27" fmla="*/ 239270 w 2283402"/>
                  <a:gd name="connsiteY27" fmla="*/ 580179 h 6741081"/>
                  <a:gd name="connsiteX28" fmla="*/ 239270 w 2283402"/>
                  <a:gd name="connsiteY28" fmla="*/ 381480 h 6741081"/>
                  <a:gd name="connsiteX29" fmla="*/ 521151 w 2283402"/>
                  <a:gd name="connsiteY29" fmla="*/ 12568 h 6741081"/>
                  <a:gd name="connsiteX30" fmla="*/ 568663 w 2283402"/>
                  <a:gd name="connsiteY30" fmla="*/ 0 h 6741081"/>
                  <a:gd name="connsiteX0" fmla="*/ 1168932 w 2383856"/>
                  <a:gd name="connsiteY0" fmla="*/ 1119694 h 6589245"/>
                  <a:gd name="connsiteX1" fmla="*/ 1914460 w 2383856"/>
                  <a:gd name="connsiteY1" fmla="*/ 1313156 h 6589245"/>
                  <a:gd name="connsiteX2" fmla="*/ 1930167 w 2383856"/>
                  <a:gd name="connsiteY2" fmla="*/ 1323983 h 6589245"/>
                  <a:gd name="connsiteX3" fmla="*/ 2279604 w 2383856"/>
                  <a:gd name="connsiteY3" fmla="*/ 1673463 h 6589245"/>
                  <a:gd name="connsiteX4" fmla="*/ 2268067 w 2383856"/>
                  <a:gd name="connsiteY4" fmla="*/ 2763723 h 6589245"/>
                  <a:gd name="connsiteX5" fmla="*/ 2217240 w 2383856"/>
                  <a:gd name="connsiteY5" fmla="*/ 4338790 h 6589245"/>
                  <a:gd name="connsiteX6" fmla="*/ 404747 w 2383856"/>
                  <a:gd name="connsiteY6" fmla="*/ 6589245 h 6589245"/>
                  <a:gd name="connsiteX7" fmla="*/ 451380 w 2383856"/>
                  <a:gd name="connsiteY7" fmla="*/ 4424036 h 6589245"/>
                  <a:gd name="connsiteX8" fmla="*/ 25850 w 2383856"/>
                  <a:gd name="connsiteY8" fmla="*/ 2281166 h 6589245"/>
                  <a:gd name="connsiteX9" fmla="*/ 407699 w 2383856"/>
                  <a:gd name="connsiteY9" fmla="*/ 1323982 h 6589245"/>
                  <a:gd name="connsiteX10" fmla="*/ 423404 w 2383856"/>
                  <a:gd name="connsiteY10" fmla="*/ 1313156 h 6589245"/>
                  <a:gd name="connsiteX11" fmla="*/ 1168932 w 2383856"/>
                  <a:gd name="connsiteY11" fmla="*/ 1119694 h 6589245"/>
                  <a:gd name="connsiteX12" fmla="*/ 568663 w 2383856"/>
                  <a:gd name="connsiteY12" fmla="*/ 0 h 6589245"/>
                  <a:gd name="connsiteX13" fmla="*/ 1769200 w 2383856"/>
                  <a:gd name="connsiteY13" fmla="*/ 0 h 6589245"/>
                  <a:gd name="connsiteX14" fmla="*/ 1816713 w 2383856"/>
                  <a:gd name="connsiteY14" fmla="*/ 12568 h 6589245"/>
                  <a:gd name="connsiteX15" fmla="*/ 2098595 w 2383856"/>
                  <a:gd name="connsiteY15" fmla="*/ 381480 h 6589245"/>
                  <a:gd name="connsiteX16" fmla="*/ 2098595 w 2383856"/>
                  <a:gd name="connsiteY16" fmla="*/ 580179 h 6589245"/>
                  <a:gd name="connsiteX17" fmla="*/ 1968235 w 2383856"/>
                  <a:gd name="connsiteY17" fmla="*/ 860482 h 6589245"/>
                  <a:gd name="connsiteX18" fmla="*/ 1930167 w 2383856"/>
                  <a:gd name="connsiteY18" fmla="*/ 888455 h 6589245"/>
                  <a:gd name="connsiteX19" fmla="*/ 1930167 w 2383856"/>
                  <a:gd name="connsiteY19" fmla="*/ 1323982 h 6589245"/>
                  <a:gd name="connsiteX20" fmla="*/ 1914460 w 2383856"/>
                  <a:gd name="connsiteY20" fmla="*/ 1313155 h 6589245"/>
                  <a:gd name="connsiteX21" fmla="*/ 1168932 w 2383856"/>
                  <a:gd name="connsiteY21" fmla="*/ 1119693 h 6589245"/>
                  <a:gd name="connsiteX22" fmla="*/ 423404 w 2383856"/>
                  <a:gd name="connsiteY22" fmla="*/ 1313155 h 6589245"/>
                  <a:gd name="connsiteX23" fmla="*/ 407699 w 2383856"/>
                  <a:gd name="connsiteY23" fmla="*/ 1323981 h 6589245"/>
                  <a:gd name="connsiteX24" fmla="*/ 407699 w 2383856"/>
                  <a:gd name="connsiteY24" fmla="*/ 888455 h 6589245"/>
                  <a:gd name="connsiteX25" fmla="*/ 369631 w 2383856"/>
                  <a:gd name="connsiteY25" fmla="*/ 860482 h 6589245"/>
                  <a:gd name="connsiteX26" fmla="*/ 239270 w 2383856"/>
                  <a:gd name="connsiteY26" fmla="*/ 580179 h 6589245"/>
                  <a:gd name="connsiteX27" fmla="*/ 239270 w 2383856"/>
                  <a:gd name="connsiteY27" fmla="*/ 381480 h 6589245"/>
                  <a:gd name="connsiteX28" fmla="*/ 521151 w 2383856"/>
                  <a:gd name="connsiteY28" fmla="*/ 12568 h 6589245"/>
                  <a:gd name="connsiteX29" fmla="*/ 568663 w 2383856"/>
                  <a:gd name="connsiteY29" fmla="*/ 0 h 6589245"/>
                  <a:gd name="connsiteX0" fmla="*/ 1168932 w 2380521"/>
                  <a:gd name="connsiteY0" fmla="*/ 1119694 h 4621963"/>
                  <a:gd name="connsiteX1" fmla="*/ 1914460 w 2380521"/>
                  <a:gd name="connsiteY1" fmla="*/ 1313156 h 4621963"/>
                  <a:gd name="connsiteX2" fmla="*/ 1930167 w 2380521"/>
                  <a:gd name="connsiteY2" fmla="*/ 1323983 h 4621963"/>
                  <a:gd name="connsiteX3" fmla="*/ 2279604 w 2380521"/>
                  <a:gd name="connsiteY3" fmla="*/ 1673463 h 4621963"/>
                  <a:gd name="connsiteX4" fmla="*/ 2268067 w 2380521"/>
                  <a:gd name="connsiteY4" fmla="*/ 2763723 h 4621963"/>
                  <a:gd name="connsiteX5" fmla="*/ 2217240 w 2380521"/>
                  <a:gd name="connsiteY5" fmla="*/ 4338790 h 4621963"/>
                  <a:gd name="connsiteX6" fmla="*/ 451380 w 2380521"/>
                  <a:gd name="connsiteY6" fmla="*/ 4424036 h 4621963"/>
                  <a:gd name="connsiteX7" fmla="*/ 25850 w 2380521"/>
                  <a:gd name="connsiteY7" fmla="*/ 2281166 h 4621963"/>
                  <a:gd name="connsiteX8" fmla="*/ 407699 w 2380521"/>
                  <a:gd name="connsiteY8" fmla="*/ 1323982 h 4621963"/>
                  <a:gd name="connsiteX9" fmla="*/ 423404 w 2380521"/>
                  <a:gd name="connsiteY9" fmla="*/ 1313156 h 4621963"/>
                  <a:gd name="connsiteX10" fmla="*/ 1168932 w 2380521"/>
                  <a:gd name="connsiteY10" fmla="*/ 1119694 h 4621963"/>
                  <a:gd name="connsiteX11" fmla="*/ 568663 w 2380521"/>
                  <a:gd name="connsiteY11" fmla="*/ 0 h 4621963"/>
                  <a:gd name="connsiteX12" fmla="*/ 1769200 w 2380521"/>
                  <a:gd name="connsiteY12" fmla="*/ 0 h 4621963"/>
                  <a:gd name="connsiteX13" fmla="*/ 1816713 w 2380521"/>
                  <a:gd name="connsiteY13" fmla="*/ 12568 h 4621963"/>
                  <a:gd name="connsiteX14" fmla="*/ 2098595 w 2380521"/>
                  <a:gd name="connsiteY14" fmla="*/ 381480 h 4621963"/>
                  <a:gd name="connsiteX15" fmla="*/ 2098595 w 2380521"/>
                  <a:gd name="connsiteY15" fmla="*/ 580179 h 4621963"/>
                  <a:gd name="connsiteX16" fmla="*/ 1968235 w 2380521"/>
                  <a:gd name="connsiteY16" fmla="*/ 860482 h 4621963"/>
                  <a:gd name="connsiteX17" fmla="*/ 1930167 w 2380521"/>
                  <a:gd name="connsiteY17" fmla="*/ 888455 h 4621963"/>
                  <a:gd name="connsiteX18" fmla="*/ 1930167 w 2380521"/>
                  <a:gd name="connsiteY18" fmla="*/ 1323982 h 4621963"/>
                  <a:gd name="connsiteX19" fmla="*/ 1914460 w 2380521"/>
                  <a:gd name="connsiteY19" fmla="*/ 1313155 h 4621963"/>
                  <a:gd name="connsiteX20" fmla="*/ 1168932 w 2380521"/>
                  <a:gd name="connsiteY20" fmla="*/ 1119693 h 4621963"/>
                  <a:gd name="connsiteX21" fmla="*/ 423404 w 2380521"/>
                  <a:gd name="connsiteY21" fmla="*/ 1313155 h 4621963"/>
                  <a:gd name="connsiteX22" fmla="*/ 407699 w 2380521"/>
                  <a:gd name="connsiteY22" fmla="*/ 1323981 h 4621963"/>
                  <a:gd name="connsiteX23" fmla="*/ 407699 w 2380521"/>
                  <a:gd name="connsiteY23" fmla="*/ 888455 h 4621963"/>
                  <a:gd name="connsiteX24" fmla="*/ 369631 w 2380521"/>
                  <a:gd name="connsiteY24" fmla="*/ 860482 h 4621963"/>
                  <a:gd name="connsiteX25" fmla="*/ 239270 w 2380521"/>
                  <a:gd name="connsiteY25" fmla="*/ 580179 h 4621963"/>
                  <a:gd name="connsiteX26" fmla="*/ 239270 w 2380521"/>
                  <a:gd name="connsiteY26" fmla="*/ 381480 h 4621963"/>
                  <a:gd name="connsiteX27" fmla="*/ 521151 w 2380521"/>
                  <a:gd name="connsiteY27" fmla="*/ 12568 h 4621963"/>
                  <a:gd name="connsiteX28" fmla="*/ 568663 w 2380521"/>
                  <a:gd name="connsiteY28" fmla="*/ 0 h 4621963"/>
                  <a:gd name="connsiteX0" fmla="*/ 1143082 w 2385300"/>
                  <a:gd name="connsiteY0" fmla="*/ 1119694 h 4342346"/>
                  <a:gd name="connsiteX1" fmla="*/ 1888610 w 2385300"/>
                  <a:gd name="connsiteY1" fmla="*/ 1313156 h 4342346"/>
                  <a:gd name="connsiteX2" fmla="*/ 1904317 w 2385300"/>
                  <a:gd name="connsiteY2" fmla="*/ 1323983 h 4342346"/>
                  <a:gd name="connsiteX3" fmla="*/ 2253754 w 2385300"/>
                  <a:gd name="connsiteY3" fmla="*/ 1673463 h 4342346"/>
                  <a:gd name="connsiteX4" fmla="*/ 2242217 w 2385300"/>
                  <a:gd name="connsiteY4" fmla="*/ 2763723 h 4342346"/>
                  <a:gd name="connsiteX5" fmla="*/ 2191390 w 2385300"/>
                  <a:gd name="connsiteY5" fmla="*/ 4338790 h 4342346"/>
                  <a:gd name="connsiteX6" fmla="*/ 0 w 2385300"/>
                  <a:gd name="connsiteY6" fmla="*/ 2281166 h 4342346"/>
                  <a:gd name="connsiteX7" fmla="*/ 381849 w 2385300"/>
                  <a:gd name="connsiteY7" fmla="*/ 1323982 h 4342346"/>
                  <a:gd name="connsiteX8" fmla="*/ 397554 w 2385300"/>
                  <a:gd name="connsiteY8" fmla="*/ 1313156 h 4342346"/>
                  <a:gd name="connsiteX9" fmla="*/ 1143082 w 2385300"/>
                  <a:gd name="connsiteY9" fmla="*/ 1119694 h 4342346"/>
                  <a:gd name="connsiteX10" fmla="*/ 542813 w 2385300"/>
                  <a:gd name="connsiteY10" fmla="*/ 0 h 4342346"/>
                  <a:gd name="connsiteX11" fmla="*/ 1743350 w 2385300"/>
                  <a:gd name="connsiteY11" fmla="*/ 0 h 4342346"/>
                  <a:gd name="connsiteX12" fmla="*/ 1790863 w 2385300"/>
                  <a:gd name="connsiteY12" fmla="*/ 12568 h 4342346"/>
                  <a:gd name="connsiteX13" fmla="*/ 2072745 w 2385300"/>
                  <a:gd name="connsiteY13" fmla="*/ 381480 h 4342346"/>
                  <a:gd name="connsiteX14" fmla="*/ 2072745 w 2385300"/>
                  <a:gd name="connsiteY14" fmla="*/ 580179 h 4342346"/>
                  <a:gd name="connsiteX15" fmla="*/ 1942385 w 2385300"/>
                  <a:gd name="connsiteY15" fmla="*/ 860482 h 4342346"/>
                  <a:gd name="connsiteX16" fmla="*/ 1904317 w 2385300"/>
                  <a:gd name="connsiteY16" fmla="*/ 888455 h 4342346"/>
                  <a:gd name="connsiteX17" fmla="*/ 1904317 w 2385300"/>
                  <a:gd name="connsiteY17" fmla="*/ 1323982 h 4342346"/>
                  <a:gd name="connsiteX18" fmla="*/ 1888610 w 2385300"/>
                  <a:gd name="connsiteY18" fmla="*/ 1313155 h 4342346"/>
                  <a:gd name="connsiteX19" fmla="*/ 1143082 w 2385300"/>
                  <a:gd name="connsiteY19" fmla="*/ 1119693 h 4342346"/>
                  <a:gd name="connsiteX20" fmla="*/ 397554 w 2385300"/>
                  <a:gd name="connsiteY20" fmla="*/ 1313155 h 4342346"/>
                  <a:gd name="connsiteX21" fmla="*/ 381849 w 2385300"/>
                  <a:gd name="connsiteY21" fmla="*/ 1323981 h 4342346"/>
                  <a:gd name="connsiteX22" fmla="*/ 381849 w 2385300"/>
                  <a:gd name="connsiteY22" fmla="*/ 888455 h 4342346"/>
                  <a:gd name="connsiteX23" fmla="*/ 343781 w 2385300"/>
                  <a:gd name="connsiteY23" fmla="*/ 860482 h 4342346"/>
                  <a:gd name="connsiteX24" fmla="*/ 213420 w 2385300"/>
                  <a:gd name="connsiteY24" fmla="*/ 580179 h 4342346"/>
                  <a:gd name="connsiteX25" fmla="*/ 213420 w 2385300"/>
                  <a:gd name="connsiteY25" fmla="*/ 381480 h 4342346"/>
                  <a:gd name="connsiteX26" fmla="*/ 495301 w 2385300"/>
                  <a:gd name="connsiteY26" fmla="*/ 12568 h 4342346"/>
                  <a:gd name="connsiteX27" fmla="*/ 542813 w 2385300"/>
                  <a:gd name="connsiteY27" fmla="*/ 0 h 4342346"/>
                  <a:gd name="connsiteX0" fmla="*/ 1143082 w 2253754"/>
                  <a:gd name="connsiteY0" fmla="*/ 1119694 h 2781913"/>
                  <a:gd name="connsiteX1" fmla="*/ 1888610 w 2253754"/>
                  <a:gd name="connsiteY1" fmla="*/ 1313156 h 2781913"/>
                  <a:gd name="connsiteX2" fmla="*/ 1904317 w 2253754"/>
                  <a:gd name="connsiteY2" fmla="*/ 1323983 h 2781913"/>
                  <a:gd name="connsiteX3" fmla="*/ 2253754 w 2253754"/>
                  <a:gd name="connsiteY3" fmla="*/ 1673463 h 2781913"/>
                  <a:gd name="connsiteX4" fmla="*/ 2242217 w 2253754"/>
                  <a:gd name="connsiteY4" fmla="*/ 2763723 h 2781913"/>
                  <a:gd name="connsiteX5" fmla="*/ 0 w 2253754"/>
                  <a:gd name="connsiteY5" fmla="*/ 2281166 h 2781913"/>
                  <a:gd name="connsiteX6" fmla="*/ 381849 w 2253754"/>
                  <a:gd name="connsiteY6" fmla="*/ 1323982 h 2781913"/>
                  <a:gd name="connsiteX7" fmla="*/ 397554 w 2253754"/>
                  <a:gd name="connsiteY7" fmla="*/ 1313156 h 2781913"/>
                  <a:gd name="connsiteX8" fmla="*/ 1143082 w 2253754"/>
                  <a:gd name="connsiteY8" fmla="*/ 1119694 h 2781913"/>
                  <a:gd name="connsiteX9" fmla="*/ 542813 w 2253754"/>
                  <a:gd name="connsiteY9" fmla="*/ 0 h 2781913"/>
                  <a:gd name="connsiteX10" fmla="*/ 1743350 w 2253754"/>
                  <a:gd name="connsiteY10" fmla="*/ 0 h 2781913"/>
                  <a:gd name="connsiteX11" fmla="*/ 1790863 w 2253754"/>
                  <a:gd name="connsiteY11" fmla="*/ 12568 h 2781913"/>
                  <a:gd name="connsiteX12" fmla="*/ 2072745 w 2253754"/>
                  <a:gd name="connsiteY12" fmla="*/ 381480 h 2781913"/>
                  <a:gd name="connsiteX13" fmla="*/ 2072745 w 2253754"/>
                  <a:gd name="connsiteY13" fmla="*/ 580179 h 2781913"/>
                  <a:gd name="connsiteX14" fmla="*/ 1942385 w 2253754"/>
                  <a:gd name="connsiteY14" fmla="*/ 860482 h 2781913"/>
                  <a:gd name="connsiteX15" fmla="*/ 1904317 w 2253754"/>
                  <a:gd name="connsiteY15" fmla="*/ 888455 h 2781913"/>
                  <a:gd name="connsiteX16" fmla="*/ 1904317 w 2253754"/>
                  <a:gd name="connsiteY16" fmla="*/ 1323982 h 2781913"/>
                  <a:gd name="connsiteX17" fmla="*/ 1888610 w 2253754"/>
                  <a:gd name="connsiteY17" fmla="*/ 1313155 h 2781913"/>
                  <a:gd name="connsiteX18" fmla="*/ 1143082 w 2253754"/>
                  <a:gd name="connsiteY18" fmla="*/ 1119693 h 2781913"/>
                  <a:gd name="connsiteX19" fmla="*/ 397554 w 2253754"/>
                  <a:gd name="connsiteY19" fmla="*/ 1313155 h 2781913"/>
                  <a:gd name="connsiteX20" fmla="*/ 381849 w 2253754"/>
                  <a:gd name="connsiteY20" fmla="*/ 1323981 h 2781913"/>
                  <a:gd name="connsiteX21" fmla="*/ 381849 w 2253754"/>
                  <a:gd name="connsiteY21" fmla="*/ 888455 h 2781913"/>
                  <a:gd name="connsiteX22" fmla="*/ 343781 w 2253754"/>
                  <a:gd name="connsiteY22" fmla="*/ 860482 h 2781913"/>
                  <a:gd name="connsiteX23" fmla="*/ 213420 w 2253754"/>
                  <a:gd name="connsiteY23" fmla="*/ 580179 h 2781913"/>
                  <a:gd name="connsiteX24" fmla="*/ 213420 w 2253754"/>
                  <a:gd name="connsiteY24" fmla="*/ 381480 h 2781913"/>
                  <a:gd name="connsiteX25" fmla="*/ 495301 w 2253754"/>
                  <a:gd name="connsiteY25" fmla="*/ 12568 h 2781913"/>
                  <a:gd name="connsiteX26" fmla="*/ 542813 w 2253754"/>
                  <a:gd name="connsiteY26" fmla="*/ 0 h 2781913"/>
                  <a:gd name="connsiteX0" fmla="*/ 1143082 w 2253754"/>
                  <a:gd name="connsiteY0" fmla="*/ 1119694 h 2281166"/>
                  <a:gd name="connsiteX1" fmla="*/ 1888610 w 2253754"/>
                  <a:gd name="connsiteY1" fmla="*/ 1313156 h 2281166"/>
                  <a:gd name="connsiteX2" fmla="*/ 1904317 w 2253754"/>
                  <a:gd name="connsiteY2" fmla="*/ 1323983 h 2281166"/>
                  <a:gd name="connsiteX3" fmla="*/ 2253754 w 2253754"/>
                  <a:gd name="connsiteY3" fmla="*/ 1673463 h 2281166"/>
                  <a:gd name="connsiteX4" fmla="*/ 0 w 2253754"/>
                  <a:gd name="connsiteY4" fmla="*/ 2281166 h 2281166"/>
                  <a:gd name="connsiteX5" fmla="*/ 381849 w 2253754"/>
                  <a:gd name="connsiteY5" fmla="*/ 1323982 h 2281166"/>
                  <a:gd name="connsiteX6" fmla="*/ 397554 w 2253754"/>
                  <a:gd name="connsiteY6" fmla="*/ 1313156 h 2281166"/>
                  <a:gd name="connsiteX7" fmla="*/ 1143082 w 2253754"/>
                  <a:gd name="connsiteY7" fmla="*/ 1119694 h 2281166"/>
                  <a:gd name="connsiteX8" fmla="*/ 542813 w 2253754"/>
                  <a:gd name="connsiteY8" fmla="*/ 0 h 2281166"/>
                  <a:gd name="connsiteX9" fmla="*/ 1743350 w 2253754"/>
                  <a:gd name="connsiteY9" fmla="*/ 0 h 2281166"/>
                  <a:gd name="connsiteX10" fmla="*/ 1790863 w 2253754"/>
                  <a:gd name="connsiteY10" fmla="*/ 12568 h 2281166"/>
                  <a:gd name="connsiteX11" fmla="*/ 2072745 w 2253754"/>
                  <a:gd name="connsiteY11" fmla="*/ 381480 h 2281166"/>
                  <a:gd name="connsiteX12" fmla="*/ 2072745 w 2253754"/>
                  <a:gd name="connsiteY12" fmla="*/ 580179 h 2281166"/>
                  <a:gd name="connsiteX13" fmla="*/ 1942385 w 2253754"/>
                  <a:gd name="connsiteY13" fmla="*/ 860482 h 2281166"/>
                  <a:gd name="connsiteX14" fmla="*/ 1904317 w 2253754"/>
                  <a:gd name="connsiteY14" fmla="*/ 888455 h 2281166"/>
                  <a:gd name="connsiteX15" fmla="*/ 1904317 w 2253754"/>
                  <a:gd name="connsiteY15" fmla="*/ 1323982 h 2281166"/>
                  <a:gd name="connsiteX16" fmla="*/ 1888610 w 2253754"/>
                  <a:gd name="connsiteY16" fmla="*/ 1313155 h 2281166"/>
                  <a:gd name="connsiteX17" fmla="*/ 1143082 w 2253754"/>
                  <a:gd name="connsiteY17" fmla="*/ 1119693 h 2281166"/>
                  <a:gd name="connsiteX18" fmla="*/ 397554 w 2253754"/>
                  <a:gd name="connsiteY18" fmla="*/ 1313155 h 2281166"/>
                  <a:gd name="connsiteX19" fmla="*/ 381849 w 2253754"/>
                  <a:gd name="connsiteY19" fmla="*/ 1323981 h 2281166"/>
                  <a:gd name="connsiteX20" fmla="*/ 381849 w 2253754"/>
                  <a:gd name="connsiteY20" fmla="*/ 888455 h 2281166"/>
                  <a:gd name="connsiteX21" fmla="*/ 343781 w 2253754"/>
                  <a:gd name="connsiteY21" fmla="*/ 860482 h 2281166"/>
                  <a:gd name="connsiteX22" fmla="*/ 213420 w 2253754"/>
                  <a:gd name="connsiteY22" fmla="*/ 580179 h 2281166"/>
                  <a:gd name="connsiteX23" fmla="*/ 213420 w 2253754"/>
                  <a:gd name="connsiteY23" fmla="*/ 381480 h 2281166"/>
                  <a:gd name="connsiteX24" fmla="*/ 495301 w 2253754"/>
                  <a:gd name="connsiteY24" fmla="*/ 12568 h 2281166"/>
                  <a:gd name="connsiteX25" fmla="*/ 542813 w 2253754"/>
                  <a:gd name="connsiteY25" fmla="*/ 0 h 2281166"/>
                  <a:gd name="connsiteX0" fmla="*/ 929662 w 2040334"/>
                  <a:gd name="connsiteY0" fmla="*/ 1119694 h 1673463"/>
                  <a:gd name="connsiteX1" fmla="*/ 1675190 w 2040334"/>
                  <a:gd name="connsiteY1" fmla="*/ 1313156 h 1673463"/>
                  <a:gd name="connsiteX2" fmla="*/ 1690897 w 2040334"/>
                  <a:gd name="connsiteY2" fmla="*/ 1323983 h 1673463"/>
                  <a:gd name="connsiteX3" fmla="*/ 2040334 w 2040334"/>
                  <a:gd name="connsiteY3" fmla="*/ 1673463 h 1673463"/>
                  <a:gd name="connsiteX4" fmla="*/ 168429 w 2040334"/>
                  <a:gd name="connsiteY4" fmla="*/ 1323982 h 1673463"/>
                  <a:gd name="connsiteX5" fmla="*/ 184134 w 2040334"/>
                  <a:gd name="connsiteY5" fmla="*/ 1313156 h 1673463"/>
                  <a:gd name="connsiteX6" fmla="*/ 929662 w 2040334"/>
                  <a:gd name="connsiteY6" fmla="*/ 1119694 h 1673463"/>
                  <a:gd name="connsiteX7" fmla="*/ 329393 w 2040334"/>
                  <a:gd name="connsiteY7" fmla="*/ 0 h 1673463"/>
                  <a:gd name="connsiteX8" fmla="*/ 1529930 w 2040334"/>
                  <a:gd name="connsiteY8" fmla="*/ 0 h 1673463"/>
                  <a:gd name="connsiteX9" fmla="*/ 1577443 w 2040334"/>
                  <a:gd name="connsiteY9" fmla="*/ 12568 h 1673463"/>
                  <a:gd name="connsiteX10" fmla="*/ 1859325 w 2040334"/>
                  <a:gd name="connsiteY10" fmla="*/ 381480 h 1673463"/>
                  <a:gd name="connsiteX11" fmla="*/ 1859325 w 2040334"/>
                  <a:gd name="connsiteY11" fmla="*/ 580179 h 1673463"/>
                  <a:gd name="connsiteX12" fmla="*/ 1728965 w 2040334"/>
                  <a:gd name="connsiteY12" fmla="*/ 860482 h 1673463"/>
                  <a:gd name="connsiteX13" fmla="*/ 1690897 w 2040334"/>
                  <a:gd name="connsiteY13" fmla="*/ 888455 h 1673463"/>
                  <a:gd name="connsiteX14" fmla="*/ 1690897 w 2040334"/>
                  <a:gd name="connsiteY14" fmla="*/ 1323982 h 1673463"/>
                  <a:gd name="connsiteX15" fmla="*/ 1675190 w 2040334"/>
                  <a:gd name="connsiteY15" fmla="*/ 1313155 h 1673463"/>
                  <a:gd name="connsiteX16" fmla="*/ 929662 w 2040334"/>
                  <a:gd name="connsiteY16" fmla="*/ 1119693 h 1673463"/>
                  <a:gd name="connsiteX17" fmla="*/ 184134 w 2040334"/>
                  <a:gd name="connsiteY17" fmla="*/ 1313155 h 1673463"/>
                  <a:gd name="connsiteX18" fmla="*/ 168429 w 2040334"/>
                  <a:gd name="connsiteY18" fmla="*/ 1323981 h 1673463"/>
                  <a:gd name="connsiteX19" fmla="*/ 168429 w 2040334"/>
                  <a:gd name="connsiteY19" fmla="*/ 888455 h 1673463"/>
                  <a:gd name="connsiteX20" fmla="*/ 130361 w 2040334"/>
                  <a:gd name="connsiteY20" fmla="*/ 860482 h 1673463"/>
                  <a:gd name="connsiteX21" fmla="*/ 0 w 2040334"/>
                  <a:gd name="connsiteY21" fmla="*/ 580179 h 1673463"/>
                  <a:gd name="connsiteX22" fmla="*/ 0 w 2040334"/>
                  <a:gd name="connsiteY22" fmla="*/ 381480 h 1673463"/>
                  <a:gd name="connsiteX23" fmla="*/ 281881 w 2040334"/>
                  <a:gd name="connsiteY23" fmla="*/ 12568 h 1673463"/>
                  <a:gd name="connsiteX24" fmla="*/ 329393 w 2040334"/>
                  <a:gd name="connsiteY24" fmla="*/ 0 h 1673463"/>
                  <a:gd name="connsiteX0" fmla="*/ 929662 w 2040334"/>
                  <a:gd name="connsiteY0" fmla="*/ 1119694 h 1767645"/>
                  <a:gd name="connsiteX1" fmla="*/ 1675190 w 2040334"/>
                  <a:gd name="connsiteY1" fmla="*/ 1313156 h 1767645"/>
                  <a:gd name="connsiteX2" fmla="*/ 1690897 w 2040334"/>
                  <a:gd name="connsiteY2" fmla="*/ 1323983 h 1767645"/>
                  <a:gd name="connsiteX3" fmla="*/ 2040334 w 2040334"/>
                  <a:gd name="connsiteY3" fmla="*/ 1673463 h 1767645"/>
                  <a:gd name="connsiteX4" fmla="*/ 168429 w 2040334"/>
                  <a:gd name="connsiteY4" fmla="*/ 1323982 h 1767645"/>
                  <a:gd name="connsiteX5" fmla="*/ 184134 w 2040334"/>
                  <a:gd name="connsiteY5" fmla="*/ 1313156 h 1767645"/>
                  <a:gd name="connsiteX6" fmla="*/ 929662 w 2040334"/>
                  <a:gd name="connsiteY6" fmla="*/ 1119694 h 1767645"/>
                  <a:gd name="connsiteX7" fmla="*/ 329393 w 2040334"/>
                  <a:gd name="connsiteY7" fmla="*/ 0 h 1767645"/>
                  <a:gd name="connsiteX8" fmla="*/ 1529930 w 2040334"/>
                  <a:gd name="connsiteY8" fmla="*/ 0 h 1767645"/>
                  <a:gd name="connsiteX9" fmla="*/ 1577443 w 2040334"/>
                  <a:gd name="connsiteY9" fmla="*/ 12568 h 1767645"/>
                  <a:gd name="connsiteX10" fmla="*/ 1859325 w 2040334"/>
                  <a:gd name="connsiteY10" fmla="*/ 381480 h 1767645"/>
                  <a:gd name="connsiteX11" fmla="*/ 1859325 w 2040334"/>
                  <a:gd name="connsiteY11" fmla="*/ 580179 h 1767645"/>
                  <a:gd name="connsiteX12" fmla="*/ 1728965 w 2040334"/>
                  <a:gd name="connsiteY12" fmla="*/ 860482 h 1767645"/>
                  <a:gd name="connsiteX13" fmla="*/ 1690897 w 2040334"/>
                  <a:gd name="connsiteY13" fmla="*/ 888455 h 1767645"/>
                  <a:gd name="connsiteX14" fmla="*/ 1690897 w 2040334"/>
                  <a:gd name="connsiteY14" fmla="*/ 1323982 h 1767645"/>
                  <a:gd name="connsiteX15" fmla="*/ 1675190 w 2040334"/>
                  <a:gd name="connsiteY15" fmla="*/ 1313155 h 1767645"/>
                  <a:gd name="connsiteX16" fmla="*/ 929662 w 2040334"/>
                  <a:gd name="connsiteY16" fmla="*/ 1119693 h 1767645"/>
                  <a:gd name="connsiteX17" fmla="*/ 184134 w 2040334"/>
                  <a:gd name="connsiteY17" fmla="*/ 1313155 h 1767645"/>
                  <a:gd name="connsiteX18" fmla="*/ 101497 w 2040334"/>
                  <a:gd name="connsiteY18" fmla="*/ 1767645 h 1767645"/>
                  <a:gd name="connsiteX19" fmla="*/ 168429 w 2040334"/>
                  <a:gd name="connsiteY19" fmla="*/ 888455 h 1767645"/>
                  <a:gd name="connsiteX20" fmla="*/ 130361 w 2040334"/>
                  <a:gd name="connsiteY20" fmla="*/ 860482 h 1767645"/>
                  <a:gd name="connsiteX21" fmla="*/ 0 w 2040334"/>
                  <a:gd name="connsiteY21" fmla="*/ 580179 h 1767645"/>
                  <a:gd name="connsiteX22" fmla="*/ 0 w 2040334"/>
                  <a:gd name="connsiteY22" fmla="*/ 381480 h 1767645"/>
                  <a:gd name="connsiteX23" fmla="*/ 281881 w 2040334"/>
                  <a:gd name="connsiteY23" fmla="*/ 12568 h 1767645"/>
                  <a:gd name="connsiteX24" fmla="*/ 329393 w 2040334"/>
                  <a:gd name="connsiteY24" fmla="*/ 0 h 1767645"/>
                  <a:gd name="connsiteX0" fmla="*/ 929662 w 2040334"/>
                  <a:gd name="connsiteY0" fmla="*/ 1119694 h 1849250"/>
                  <a:gd name="connsiteX1" fmla="*/ 1675190 w 2040334"/>
                  <a:gd name="connsiteY1" fmla="*/ 1313156 h 1849250"/>
                  <a:gd name="connsiteX2" fmla="*/ 1690897 w 2040334"/>
                  <a:gd name="connsiteY2" fmla="*/ 1323983 h 1849250"/>
                  <a:gd name="connsiteX3" fmla="*/ 2040334 w 2040334"/>
                  <a:gd name="connsiteY3" fmla="*/ 1673463 h 1849250"/>
                  <a:gd name="connsiteX4" fmla="*/ 168429 w 2040334"/>
                  <a:gd name="connsiteY4" fmla="*/ 1323982 h 1849250"/>
                  <a:gd name="connsiteX5" fmla="*/ 184134 w 2040334"/>
                  <a:gd name="connsiteY5" fmla="*/ 1313156 h 1849250"/>
                  <a:gd name="connsiteX6" fmla="*/ 929662 w 2040334"/>
                  <a:gd name="connsiteY6" fmla="*/ 1119694 h 1849250"/>
                  <a:gd name="connsiteX7" fmla="*/ 329393 w 2040334"/>
                  <a:gd name="connsiteY7" fmla="*/ 0 h 1849250"/>
                  <a:gd name="connsiteX8" fmla="*/ 1529930 w 2040334"/>
                  <a:gd name="connsiteY8" fmla="*/ 0 h 1849250"/>
                  <a:gd name="connsiteX9" fmla="*/ 1577443 w 2040334"/>
                  <a:gd name="connsiteY9" fmla="*/ 12568 h 1849250"/>
                  <a:gd name="connsiteX10" fmla="*/ 1859325 w 2040334"/>
                  <a:gd name="connsiteY10" fmla="*/ 381480 h 1849250"/>
                  <a:gd name="connsiteX11" fmla="*/ 1859325 w 2040334"/>
                  <a:gd name="connsiteY11" fmla="*/ 580179 h 1849250"/>
                  <a:gd name="connsiteX12" fmla="*/ 1728965 w 2040334"/>
                  <a:gd name="connsiteY12" fmla="*/ 860482 h 1849250"/>
                  <a:gd name="connsiteX13" fmla="*/ 1690897 w 2040334"/>
                  <a:gd name="connsiteY13" fmla="*/ 888455 h 1849250"/>
                  <a:gd name="connsiteX14" fmla="*/ 1690897 w 2040334"/>
                  <a:gd name="connsiteY14" fmla="*/ 1323982 h 1849250"/>
                  <a:gd name="connsiteX15" fmla="*/ 1675190 w 2040334"/>
                  <a:gd name="connsiteY15" fmla="*/ 1313155 h 1849250"/>
                  <a:gd name="connsiteX16" fmla="*/ 929662 w 2040334"/>
                  <a:gd name="connsiteY16" fmla="*/ 1119693 h 1849250"/>
                  <a:gd name="connsiteX17" fmla="*/ 686123 w 2040334"/>
                  <a:gd name="connsiteY17" fmla="*/ 1849250 h 1849250"/>
                  <a:gd name="connsiteX18" fmla="*/ 101497 w 2040334"/>
                  <a:gd name="connsiteY18" fmla="*/ 1767645 h 1849250"/>
                  <a:gd name="connsiteX19" fmla="*/ 168429 w 2040334"/>
                  <a:gd name="connsiteY19" fmla="*/ 888455 h 1849250"/>
                  <a:gd name="connsiteX20" fmla="*/ 130361 w 2040334"/>
                  <a:gd name="connsiteY20" fmla="*/ 860482 h 1849250"/>
                  <a:gd name="connsiteX21" fmla="*/ 0 w 2040334"/>
                  <a:gd name="connsiteY21" fmla="*/ 580179 h 1849250"/>
                  <a:gd name="connsiteX22" fmla="*/ 0 w 2040334"/>
                  <a:gd name="connsiteY22" fmla="*/ 381480 h 1849250"/>
                  <a:gd name="connsiteX23" fmla="*/ 281881 w 2040334"/>
                  <a:gd name="connsiteY23" fmla="*/ 12568 h 1849250"/>
                  <a:gd name="connsiteX24" fmla="*/ 329393 w 2040334"/>
                  <a:gd name="connsiteY24" fmla="*/ 0 h 1849250"/>
                  <a:gd name="connsiteX0" fmla="*/ 929662 w 2040334"/>
                  <a:gd name="connsiteY0" fmla="*/ 1119694 h 1849250"/>
                  <a:gd name="connsiteX1" fmla="*/ 1675190 w 2040334"/>
                  <a:gd name="connsiteY1" fmla="*/ 1313156 h 1849250"/>
                  <a:gd name="connsiteX2" fmla="*/ 1690897 w 2040334"/>
                  <a:gd name="connsiteY2" fmla="*/ 1323983 h 1849250"/>
                  <a:gd name="connsiteX3" fmla="*/ 2040334 w 2040334"/>
                  <a:gd name="connsiteY3" fmla="*/ 1673463 h 1849250"/>
                  <a:gd name="connsiteX4" fmla="*/ 168429 w 2040334"/>
                  <a:gd name="connsiteY4" fmla="*/ 1323982 h 1849250"/>
                  <a:gd name="connsiteX5" fmla="*/ 184134 w 2040334"/>
                  <a:gd name="connsiteY5" fmla="*/ 1313156 h 1849250"/>
                  <a:gd name="connsiteX6" fmla="*/ 929662 w 2040334"/>
                  <a:gd name="connsiteY6" fmla="*/ 1119694 h 1849250"/>
                  <a:gd name="connsiteX7" fmla="*/ 329393 w 2040334"/>
                  <a:gd name="connsiteY7" fmla="*/ 0 h 1849250"/>
                  <a:gd name="connsiteX8" fmla="*/ 1529930 w 2040334"/>
                  <a:gd name="connsiteY8" fmla="*/ 0 h 1849250"/>
                  <a:gd name="connsiteX9" fmla="*/ 1577443 w 2040334"/>
                  <a:gd name="connsiteY9" fmla="*/ 12568 h 1849250"/>
                  <a:gd name="connsiteX10" fmla="*/ 1859325 w 2040334"/>
                  <a:gd name="connsiteY10" fmla="*/ 381480 h 1849250"/>
                  <a:gd name="connsiteX11" fmla="*/ 1859325 w 2040334"/>
                  <a:gd name="connsiteY11" fmla="*/ 580179 h 1849250"/>
                  <a:gd name="connsiteX12" fmla="*/ 1728965 w 2040334"/>
                  <a:gd name="connsiteY12" fmla="*/ 860482 h 1849250"/>
                  <a:gd name="connsiteX13" fmla="*/ 1690897 w 2040334"/>
                  <a:gd name="connsiteY13" fmla="*/ 888455 h 1849250"/>
                  <a:gd name="connsiteX14" fmla="*/ 1690897 w 2040334"/>
                  <a:gd name="connsiteY14" fmla="*/ 1323982 h 1849250"/>
                  <a:gd name="connsiteX15" fmla="*/ 1675190 w 2040334"/>
                  <a:gd name="connsiteY15" fmla="*/ 1313155 h 1849250"/>
                  <a:gd name="connsiteX16" fmla="*/ 686123 w 2040334"/>
                  <a:gd name="connsiteY16" fmla="*/ 1849250 h 1849250"/>
                  <a:gd name="connsiteX17" fmla="*/ 101497 w 2040334"/>
                  <a:gd name="connsiteY17" fmla="*/ 1767645 h 1849250"/>
                  <a:gd name="connsiteX18" fmla="*/ 168429 w 2040334"/>
                  <a:gd name="connsiteY18" fmla="*/ 888455 h 1849250"/>
                  <a:gd name="connsiteX19" fmla="*/ 130361 w 2040334"/>
                  <a:gd name="connsiteY19" fmla="*/ 860482 h 1849250"/>
                  <a:gd name="connsiteX20" fmla="*/ 0 w 2040334"/>
                  <a:gd name="connsiteY20" fmla="*/ 580179 h 1849250"/>
                  <a:gd name="connsiteX21" fmla="*/ 0 w 2040334"/>
                  <a:gd name="connsiteY21" fmla="*/ 381480 h 1849250"/>
                  <a:gd name="connsiteX22" fmla="*/ 281881 w 2040334"/>
                  <a:gd name="connsiteY22" fmla="*/ 12568 h 1849250"/>
                  <a:gd name="connsiteX23" fmla="*/ 329393 w 2040334"/>
                  <a:gd name="connsiteY23" fmla="*/ 0 h 1849250"/>
                  <a:gd name="connsiteX0" fmla="*/ 929662 w 2040334"/>
                  <a:gd name="connsiteY0" fmla="*/ 1119694 h 1849250"/>
                  <a:gd name="connsiteX1" fmla="*/ 1675190 w 2040334"/>
                  <a:gd name="connsiteY1" fmla="*/ 1313156 h 1849250"/>
                  <a:gd name="connsiteX2" fmla="*/ 1690897 w 2040334"/>
                  <a:gd name="connsiteY2" fmla="*/ 1323983 h 1849250"/>
                  <a:gd name="connsiteX3" fmla="*/ 2040334 w 2040334"/>
                  <a:gd name="connsiteY3" fmla="*/ 1673463 h 1849250"/>
                  <a:gd name="connsiteX4" fmla="*/ 168429 w 2040334"/>
                  <a:gd name="connsiteY4" fmla="*/ 1323982 h 1849250"/>
                  <a:gd name="connsiteX5" fmla="*/ 184134 w 2040334"/>
                  <a:gd name="connsiteY5" fmla="*/ 1313156 h 1849250"/>
                  <a:gd name="connsiteX6" fmla="*/ 929662 w 2040334"/>
                  <a:gd name="connsiteY6" fmla="*/ 1119694 h 1849250"/>
                  <a:gd name="connsiteX7" fmla="*/ 329393 w 2040334"/>
                  <a:gd name="connsiteY7" fmla="*/ 0 h 1849250"/>
                  <a:gd name="connsiteX8" fmla="*/ 1529930 w 2040334"/>
                  <a:gd name="connsiteY8" fmla="*/ 0 h 1849250"/>
                  <a:gd name="connsiteX9" fmla="*/ 1577443 w 2040334"/>
                  <a:gd name="connsiteY9" fmla="*/ 12568 h 1849250"/>
                  <a:gd name="connsiteX10" fmla="*/ 1859325 w 2040334"/>
                  <a:gd name="connsiteY10" fmla="*/ 381480 h 1849250"/>
                  <a:gd name="connsiteX11" fmla="*/ 1859325 w 2040334"/>
                  <a:gd name="connsiteY11" fmla="*/ 580179 h 1849250"/>
                  <a:gd name="connsiteX12" fmla="*/ 1728965 w 2040334"/>
                  <a:gd name="connsiteY12" fmla="*/ 860482 h 1849250"/>
                  <a:gd name="connsiteX13" fmla="*/ 1690897 w 2040334"/>
                  <a:gd name="connsiteY13" fmla="*/ 888455 h 1849250"/>
                  <a:gd name="connsiteX14" fmla="*/ 1690897 w 2040334"/>
                  <a:gd name="connsiteY14" fmla="*/ 1323982 h 1849250"/>
                  <a:gd name="connsiteX15" fmla="*/ 686123 w 2040334"/>
                  <a:gd name="connsiteY15" fmla="*/ 1849250 h 1849250"/>
                  <a:gd name="connsiteX16" fmla="*/ 101497 w 2040334"/>
                  <a:gd name="connsiteY16" fmla="*/ 1767645 h 1849250"/>
                  <a:gd name="connsiteX17" fmla="*/ 168429 w 2040334"/>
                  <a:gd name="connsiteY17" fmla="*/ 888455 h 1849250"/>
                  <a:gd name="connsiteX18" fmla="*/ 130361 w 2040334"/>
                  <a:gd name="connsiteY18" fmla="*/ 860482 h 1849250"/>
                  <a:gd name="connsiteX19" fmla="*/ 0 w 2040334"/>
                  <a:gd name="connsiteY19" fmla="*/ 580179 h 1849250"/>
                  <a:gd name="connsiteX20" fmla="*/ 0 w 2040334"/>
                  <a:gd name="connsiteY20" fmla="*/ 381480 h 1849250"/>
                  <a:gd name="connsiteX21" fmla="*/ 281881 w 2040334"/>
                  <a:gd name="connsiteY21" fmla="*/ 12568 h 1849250"/>
                  <a:gd name="connsiteX22" fmla="*/ 329393 w 2040334"/>
                  <a:gd name="connsiteY22" fmla="*/ 0 h 1849250"/>
                  <a:gd name="connsiteX0" fmla="*/ 929662 w 2040334"/>
                  <a:gd name="connsiteY0" fmla="*/ 1119694 h 1849250"/>
                  <a:gd name="connsiteX1" fmla="*/ 1675190 w 2040334"/>
                  <a:gd name="connsiteY1" fmla="*/ 1313156 h 1849250"/>
                  <a:gd name="connsiteX2" fmla="*/ 1690897 w 2040334"/>
                  <a:gd name="connsiteY2" fmla="*/ 1323983 h 1849250"/>
                  <a:gd name="connsiteX3" fmla="*/ 2040334 w 2040334"/>
                  <a:gd name="connsiteY3" fmla="*/ 1673463 h 1849250"/>
                  <a:gd name="connsiteX4" fmla="*/ 168429 w 2040334"/>
                  <a:gd name="connsiteY4" fmla="*/ 1323982 h 1849250"/>
                  <a:gd name="connsiteX5" fmla="*/ 184134 w 2040334"/>
                  <a:gd name="connsiteY5" fmla="*/ 1313156 h 1849250"/>
                  <a:gd name="connsiteX6" fmla="*/ 929662 w 2040334"/>
                  <a:gd name="connsiteY6" fmla="*/ 1119694 h 1849250"/>
                  <a:gd name="connsiteX7" fmla="*/ 329393 w 2040334"/>
                  <a:gd name="connsiteY7" fmla="*/ 0 h 1849250"/>
                  <a:gd name="connsiteX8" fmla="*/ 1529930 w 2040334"/>
                  <a:gd name="connsiteY8" fmla="*/ 0 h 1849250"/>
                  <a:gd name="connsiteX9" fmla="*/ 1577443 w 2040334"/>
                  <a:gd name="connsiteY9" fmla="*/ 12568 h 1849250"/>
                  <a:gd name="connsiteX10" fmla="*/ 1859325 w 2040334"/>
                  <a:gd name="connsiteY10" fmla="*/ 381480 h 1849250"/>
                  <a:gd name="connsiteX11" fmla="*/ 1859325 w 2040334"/>
                  <a:gd name="connsiteY11" fmla="*/ 580179 h 1849250"/>
                  <a:gd name="connsiteX12" fmla="*/ 1728965 w 2040334"/>
                  <a:gd name="connsiteY12" fmla="*/ 860482 h 1849250"/>
                  <a:gd name="connsiteX13" fmla="*/ 1690897 w 2040334"/>
                  <a:gd name="connsiteY13" fmla="*/ 888455 h 1849250"/>
                  <a:gd name="connsiteX14" fmla="*/ 686123 w 2040334"/>
                  <a:gd name="connsiteY14" fmla="*/ 1849250 h 1849250"/>
                  <a:gd name="connsiteX15" fmla="*/ 101497 w 2040334"/>
                  <a:gd name="connsiteY15" fmla="*/ 1767645 h 1849250"/>
                  <a:gd name="connsiteX16" fmla="*/ 168429 w 2040334"/>
                  <a:gd name="connsiteY16" fmla="*/ 888455 h 1849250"/>
                  <a:gd name="connsiteX17" fmla="*/ 130361 w 2040334"/>
                  <a:gd name="connsiteY17" fmla="*/ 860482 h 1849250"/>
                  <a:gd name="connsiteX18" fmla="*/ 0 w 2040334"/>
                  <a:gd name="connsiteY18" fmla="*/ 580179 h 1849250"/>
                  <a:gd name="connsiteX19" fmla="*/ 0 w 2040334"/>
                  <a:gd name="connsiteY19" fmla="*/ 381480 h 1849250"/>
                  <a:gd name="connsiteX20" fmla="*/ 281881 w 2040334"/>
                  <a:gd name="connsiteY20" fmla="*/ 12568 h 1849250"/>
                  <a:gd name="connsiteX21" fmla="*/ 329393 w 2040334"/>
                  <a:gd name="connsiteY21" fmla="*/ 0 h 1849250"/>
                  <a:gd name="connsiteX0" fmla="*/ 929662 w 2040334"/>
                  <a:gd name="connsiteY0" fmla="*/ 1119694 h 2071082"/>
                  <a:gd name="connsiteX1" fmla="*/ 1675190 w 2040334"/>
                  <a:gd name="connsiteY1" fmla="*/ 1313156 h 2071082"/>
                  <a:gd name="connsiteX2" fmla="*/ 1690897 w 2040334"/>
                  <a:gd name="connsiteY2" fmla="*/ 1323983 h 2071082"/>
                  <a:gd name="connsiteX3" fmla="*/ 2040334 w 2040334"/>
                  <a:gd name="connsiteY3" fmla="*/ 1673463 h 2071082"/>
                  <a:gd name="connsiteX4" fmla="*/ 168429 w 2040334"/>
                  <a:gd name="connsiteY4" fmla="*/ 1323982 h 2071082"/>
                  <a:gd name="connsiteX5" fmla="*/ 184134 w 2040334"/>
                  <a:gd name="connsiteY5" fmla="*/ 1313156 h 2071082"/>
                  <a:gd name="connsiteX6" fmla="*/ 929662 w 2040334"/>
                  <a:gd name="connsiteY6" fmla="*/ 1119694 h 2071082"/>
                  <a:gd name="connsiteX7" fmla="*/ 329393 w 2040334"/>
                  <a:gd name="connsiteY7" fmla="*/ 0 h 2071082"/>
                  <a:gd name="connsiteX8" fmla="*/ 1529930 w 2040334"/>
                  <a:gd name="connsiteY8" fmla="*/ 0 h 2071082"/>
                  <a:gd name="connsiteX9" fmla="*/ 1577443 w 2040334"/>
                  <a:gd name="connsiteY9" fmla="*/ 12568 h 2071082"/>
                  <a:gd name="connsiteX10" fmla="*/ 1859325 w 2040334"/>
                  <a:gd name="connsiteY10" fmla="*/ 381480 h 2071082"/>
                  <a:gd name="connsiteX11" fmla="*/ 1859325 w 2040334"/>
                  <a:gd name="connsiteY11" fmla="*/ 580179 h 2071082"/>
                  <a:gd name="connsiteX12" fmla="*/ 1728965 w 2040334"/>
                  <a:gd name="connsiteY12" fmla="*/ 860482 h 2071082"/>
                  <a:gd name="connsiteX13" fmla="*/ 1690897 w 2040334"/>
                  <a:gd name="connsiteY13" fmla="*/ 888455 h 2071082"/>
                  <a:gd name="connsiteX14" fmla="*/ 1706836 w 2040334"/>
                  <a:gd name="connsiteY14" fmla="*/ 2071082 h 2071082"/>
                  <a:gd name="connsiteX15" fmla="*/ 101497 w 2040334"/>
                  <a:gd name="connsiteY15" fmla="*/ 1767645 h 2071082"/>
                  <a:gd name="connsiteX16" fmla="*/ 168429 w 2040334"/>
                  <a:gd name="connsiteY16" fmla="*/ 888455 h 2071082"/>
                  <a:gd name="connsiteX17" fmla="*/ 130361 w 2040334"/>
                  <a:gd name="connsiteY17" fmla="*/ 860482 h 2071082"/>
                  <a:gd name="connsiteX18" fmla="*/ 0 w 2040334"/>
                  <a:gd name="connsiteY18" fmla="*/ 580179 h 2071082"/>
                  <a:gd name="connsiteX19" fmla="*/ 0 w 2040334"/>
                  <a:gd name="connsiteY19" fmla="*/ 381480 h 2071082"/>
                  <a:gd name="connsiteX20" fmla="*/ 281881 w 2040334"/>
                  <a:gd name="connsiteY20" fmla="*/ 12568 h 2071082"/>
                  <a:gd name="connsiteX21" fmla="*/ 329393 w 2040334"/>
                  <a:gd name="connsiteY21" fmla="*/ 0 h 2071082"/>
                  <a:gd name="connsiteX0" fmla="*/ 929662 w 1859325"/>
                  <a:gd name="connsiteY0" fmla="*/ 1119694 h 2071082"/>
                  <a:gd name="connsiteX1" fmla="*/ 1675190 w 1859325"/>
                  <a:gd name="connsiteY1" fmla="*/ 1313156 h 2071082"/>
                  <a:gd name="connsiteX2" fmla="*/ 1690897 w 1859325"/>
                  <a:gd name="connsiteY2" fmla="*/ 1323983 h 2071082"/>
                  <a:gd name="connsiteX3" fmla="*/ 168429 w 1859325"/>
                  <a:gd name="connsiteY3" fmla="*/ 1323982 h 2071082"/>
                  <a:gd name="connsiteX4" fmla="*/ 184134 w 1859325"/>
                  <a:gd name="connsiteY4" fmla="*/ 1313156 h 2071082"/>
                  <a:gd name="connsiteX5" fmla="*/ 929662 w 1859325"/>
                  <a:gd name="connsiteY5" fmla="*/ 1119694 h 2071082"/>
                  <a:gd name="connsiteX6" fmla="*/ 329393 w 1859325"/>
                  <a:gd name="connsiteY6" fmla="*/ 0 h 2071082"/>
                  <a:gd name="connsiteX7" fmla="*/ 1529930 w 1859325"/>
                  <a:gd name="connsiteY7" fmla="*/ 0 h 2071082"/>
                  <a:gd name="connsiteX8" fmla="*/ 1577443 w 1859325"/>
                  <a:gd name="connsiteY8" fmla="*/ 12568 h 2071082"/>
                  <a:gd name="connsiteX9" fmla="*/ 1859325 w 1859325"/>
                  <a:gd name="connsiteY9" fmla="*/ 381480 h 2071082"/>
                  <a:gd name="connsiteX10" fmla="*/ 1859325 w 1859325"/>
                  <a:gd name="connsiteY10" fmla="*/ 580179 h 2071082"/>
                  <a:gd name="connsiteX11" fmla="*/ 1728965 w 1859325"/>
                  <a:gd name="connsiteY11" fmla="*/ 860482 h 2071082"/>
                  <a:gd name="connsiteX12" fmla="*/ 1690897 w 1859325"/>
                  <a:gd name="connsiteY12" fmla="*/ 888455 h 2071082"/>
                  <a:gd name="connsiteX13" fmla="*/ 1706836 w 1859325"/>
                  <a:gd name="connsiteY13" fmla="*/ 2071082 h 2071082"/>
                  <a:gd name="connsiteX14" fmla="*/ 101497 w 1859325"/>
                  <a:gd name="connsiteY14" fmla="*/ 1767645 h 2071082"/>
                  <a:gd name="connsiteX15" fmla="*/ 168429 w 1859325"/>
                  <a:gd name="connsiteY15" fmla="*/ 888455 h 2071082"/>
                  <a:gd name="connsiteX16" fmla="*/ 130361 w 1859325"/>
                  <a:gd name="connsiteY16" fmla="*/ 860482 h 2071082"/>
                  <a:gd name="connsiteX17" fmla="*/ 0 w 1859325"/>
                  <a:gd name="connsiteY17" fmla="*/ 580179 h 2071082"/>
                  <a:gd name="connsiteX18" fmla="*/ 0 w 1859325"/>
                  <a:gd name="connsiteY18" fmla="*/ 381480 h 2071082"/>
                  <a:gd name="connsiteX19" fmla="*/ 281881 w 1859325"/>
                  <a:gd name="connsiteY19" fmla="*/ 12568 h 2071082"/>
                  <a:gd name="connsiteX20" fmla="*/ 329393 w 1859325"/>
                  <a:gd name="connsiteY20" fmla="*/ 0 h 2071082"/>
                  <a:gd name="connsiteX0" fmla="*/ 929662 w 1859325"/>
                  <a:gd name="connsiteY0" fmla="*/ 1119694 h 2071082"/>
                  <a:gd name="connsiteX1" fmla="*/ 1675190 w 1859325"/>
                  <a:gd name="connsiteY1" fmla="*/ 1313156 h 2071082"/>
                  <a:gd name="connsiteX2" fmla="*/ 1690897 w 1859325"/>
                  <a:gd name="connsiteY2" fmla="*/ 1323983 h 2071082"/>
                  <a:gd name="connsiteX3" fmla="*/ 168429 w 1859325"/>
                  <a:gd name="connsiteY3" fmla="*/ 1323982 h 2071082"/>
                  <a:gd name="connsiteX4" fmla="*/ 929662 w 1859325"/>
                  <a:gd name="connsiteY4" fmla="*/ 1119694 h 2071082"/>
                  <a:gd name="connsiteX5" fmla="*/ 329393 w 1859325"/>
                  <a:gd name="connsiteY5" fmla="*/ 0 h 2071082"/>
                  <a:gd name="connsiteX6" fmla="*/ 1529930 w 1859325"/>
                  <a:gd name="connsiteY6" fmla="*/ 0 h 2071082"/>
                  <a:gd name="connsiteX7" fmla="*/ 1577443 w 1859325"/>
                  <a:gd name="connsiteY7" fmla="*/ 12568 h 2071082"/>
                  <a:gd name="connsiteX8" fmla="*/ 1859325 w 1859325"/>
                  <a:gd name="connsiteY8" fmla="*/ 381480 h 2071082"/>
                  <a:gd name="connsiteX9" fmla="*/ 1859325 w 1859325"/>
                  <a:gd name="connsiteY9" fmla="*/ 580179 h 2071082"/>
                  <a:gd name="connsiteX10" fmla="*/ 1728965 w 1859325"/>
                  <a:gd name="connsiteY10" fmla="*/ 860482 h 2071082"/>
                  <a:gd name="connsiteX11" fmla="*/ 1690897 w 1859325"/>
                  <a:gd name="connsiteY11" fmla="*/ 888455 h 2071082"/>
                  <a:gd name="connsiteX12" fmla="*/ 1706836 w 1859325"/>
                  <a:gd name="connsiteY12" fmla="*/ 2071082 h 2071082"/>
                  <a:gd name="connsiteX13" fmla="*/ 101497 w 1859325"/>
                  <a:gd name="connsiteY13" fmla="*/ 1767645 h 2071082"/>
                  <a:gd name="connsiteX14" fmla="*/ 168429 w 1859325"/>
                  <a:gd name="connsiteY14" fmla="*/ 888455 h 2071082"/>
                  <a:gd name="connsiteX15" fmla="*/ 130361 w 1859325"/>
                  <a:gd name="connsiteY15" fmla="*/ 860482 h 2071082"/>
                  <a:gd name="connsiteX16" fmla="*/ 0 w 1859325"/>
                  <a:gd name="connsiteY16" fmla="*/ 580179 h 2071082"/>
                  <a:gd name="connsiteX17" fmla="*/ 0 w 1859325"/>
                  <a:gd name="connsiteY17" fmla="*/ 381480 h 2071082"/>
                  <a:gd name="connsiteX18" fmla="*/ 281881 w 1859325"/>
                  <a:gd name="connsiteY18" fmla="*/ 12568 h 2071082"/>
                  <a:gd name="connsiteX19" fmla="*/ 329393 w 1859325"/>
                  <a:gd name="connsiteY19" fmla="*/ 0 h 2071082"/>
                  <a:gd name="connsiteX0" fmla="*/ 168429 w 1859325"/>
                  <a:gd name="connsiteY0" fmla="*/ 1323982 h 2071082"/>
                  <a:gd name="connsiteX1" fmla="*/ 1675190 w 1859325"/>
                  <a:gd name="connsiteY1" fmla="*/ 1313156 h 2071082"/>
                  <a:gd name="connsiteX2" fmla="*/ 1690897 w 1859325"/>
                  <a:gd name="connsiteY2" fmla="*/ 1323983 h 2071082"/>
                  <a:gd name="connsiteX3" fmla="*/ 168429 w 1859325"/>
                  <a:gd name="connsiteY3" fmla="*/ 1323982 h 2071082"/>
                  <a:gd name="connsiteX4" fmla="*/ 329393 w 1859325"/>
                  <a:gd name="connsiteY4" fmla="*/ 0 h 2071082"/>
                  <a:gd name="connsiteX5" fmla="*/ 1529930 w 1859325"/>
                  <a:gd name="connsiteY5" fmla="*/ 0 h 2071082"/>
                  <a:gd name="connsiteX6" fmla="*/ 1577443 w 1859325"/>
                  <a:gd name="connsiteY6" fmla="*/ 12568 h 2071082"/>
                  <a:gd name="connsiteX7" fmla="*/ 1859325 w 1859325"/>
                  <a:gd name="connsiteY7" fmla="*/ 381480 h 2071082"/>
                  <a:gd name="connsiteX8" fmla="*/ 1859325 w 1859325"/>
                  <a:gd name="connsiteY8" fmla="*/ 580179 h 2071082"/>
                  <a:gd name="connsiteX9" fmla="*/ 1728965 w 1859325"/>
                  <a:gd name="connsiteY9" fmla="*/ 860482 h 2071082"/>
                  <a:gd name="connsiteX10" fmla="*/ 1690897 w 1859325"/>
                  <a:gd name="connsiteY10" fmla="*/ 888455 h 2071082"/>
                  <a:gd name="connsiteX11" fmla="*/ 1706836 w 1859325"/>
                  <a:gd name="connsiteY11" fmla="*/ 2071082 h 2071082"/>
                  <a:gd name="connsiteX12" fmla="*/ 101497 w 1859325"/>
                  <a:gd name="connsiteY12" fmla="*/ 1767645 h 2071082"/>
                  <a:gd name="connsiteX13" fmla="*/ 168429 w 1859325"/>
                  <a:gd name="connsiteY13" fmla="*/ 888455 h 2071082"/>
                  <a:gd name="connsiteX14" fmla="*/ 130361 w 1859325"/>
                  <a:gd name="connsiteY14" fmla="*/ 860482 h 2071082"/>
                  <a:gd name="connsiteX15" fmla="*/ 0 w 1859325"/>
                  <a:gd name="connsiteY15" fmla="*/ 580179 h 2071082"/>
                  <a:gd name="connsiteX16" fmla="*/ 0 w 1859325"/>
                  <a:gd name="connsiteY16" fmla="*/ 381480 h 2071082"/>
                  <a:gd name="connsiteX17" fmla="*/ 281881 w 1859325"/>
                  <a:gd name="connsiteY17" fmla="*/ 12568 h 2071082"/>
                  <a:gd name="connsiteX18" fmla="*/ 329393 w 1859325"/>
                  <a:gd name="connsiteY18" fmla="*/ 0 h 2071082"/>
                  <a:gd name="connsiteX0" fmla="*/ 168429 w 1859325"/>
                  <a:gd name="connsiteY0" fmla="*/ 1323982 h 2081907"/>
                  <a:gd name="connsiteX1" fmla="*/ 1675190 w 1859325"/>
                  <a:gd name="connsiteY1" fmla="*/ 1313156 h 2081907"/>
                  <a:gd name="connsiteX2" fmla="*/ 1690897 w 1859325"/>
                  <a:gd name="connsiteY2" fmla="*/ 1323983 h 2081907"/>
                  <a:gd name="connsiteX3" fmla="*/ 168429 w 1859325"/>
                  <a:gd name="connsiteY3" fmla="*/ 1323982 h 2081907"/>
                  <a:gd name="connsiteX4" fmla="*/ 329393 w 1859325"/>
                  <a:gd name="connsiteY4" fmla="*/ 0 h 2081907"/>
                  <a:gd name="connsiteX5" fmla="*/ 1529930 w 1859325"/>
                  <a:gd name="connsiteY5" fmla="*/ 0 h 2081907"/>
                  <a:gd name="connsiteX6" fmla="*/ 1577443 w 1859325"/>
                  <a:gd name="connsiteY6" fmla="*/ 12568 h 2081907"/>
                  <a:gd name="connsiteX7" fmla="*/ 1859325 w 1859325"/>
                  <a:gd name="connsiteY7" fmla="*/ 381480 h 2081907"/>
                  <a:gd name="connsiteX8" fmla="*/ 1859325 w 1859325"/>
                  <a:gd name="connsiteY8" fmla="*/ 580179 h 2081907"/>
                  <a:gd name="connsiteX9" fmla="*/ 1728965 w 1859325"/>
                  <a:gd name="connsiteY9" fmla="*/ 860482 h 2081907"/>
                  <a:gd name="connsiteX10" fmla="*/ 1690897 w 1859325"/>
                  <a:gd name="connsiteY10" fmla="*/ 888455 h 2081907"/>
                  <a:gd name="connsiteX11" fmla="*/ 1706836 w 1859325"/>
                  <a:gd name="connsiteY11" fmla="*/ 2071082 h 2081907"/>
                  <a:gd name="connsiteX12" fmla="*/ 118230 w 1859325"/>
                  <a:gd name="connsiteY12" fmla="*/ 2081907 h 2081907"/>
                  <a:gd name="connsiteX13" fmla="*/ 168429 w 1859325"/>
                  <a:gd name="connsiteY13" fmla="*/ 888455 h 2081907"/>
                  <a:gd name="connsiteX14" fmla="*/ 130361 w 1859325"/>
                  <a:gd name="connsiteY14" fmla="*/ 860482 h 2081907"/>
                  <a:gd name="connsiteX15" fmla="*/ 0 w 1859325"/>
                  <a:gd name="connsiteY15" fmla="*/ 580179 h 2081907"/>
                  <a:gd name="connsiteX16" fmla="*/ 0 w 1859325"/>
                  <a:gd name="connsiteY16" fmla="*/ 381480 h 2081907"/>
                  <a:gd name="connsiteX17" fmla="*/ 281881 w 1859325"/>
                  <a:gd name="connsiteY17" fmla="*/ 12568 h 2081907"/>
                  <a:gd name="connsiteX18" fmla="*/ 329393 w 1859325"/>
                  <a:gd name="connsiteY18" fmla="*/ 0 h 2081907"/>
                  <a:gd name="connsiteX0" fmla="*/ 168429 w 1859325"/>
                  <a:gd name="connsiteY0" fmla="*/ 1323982 h 2081907"/>
                  <a:gd name="connsiteX1" fmla="*/ 1675190 w 1859325"/>
                  <a:gd name="connsiteY1" fmla="*/ 1313156 h 2081907"/>
                  <a:gd name="connsiteX2" fmla="*/ 1690897 w 1859325"/>
                  <a:gd name="connsiteY2" fmla="*/ 1323983 h 2081907"/>
                  <a:gd name="connsiteX3" fmla="*/ 168429 w 1859325"/>
                  <a:gd name="connsiteY3" fmla="*/ 1323982 h 2081907"/>
                  <a:gd name="connsiteX4" fmla="*/ 329393 w 1859325"/>
                  <a:gd name="connsiteY4" fmla="*/ 0 h 2081907"/>
                  <a:gd name="connsiteX5" fmla="*/ 1529930 w 1859325"/>
                  <a:gd name="connsiteY5" fmla="*/ 0 h 2081907"/>
                  <a:gd name="connsiteX6" fmla="*/ 1577443 w 1859325"/>
                  <a:gd name="connsiteY6" fmla="*/ 12568 h 2081907"/>
                  <a:gd name="connsiteX7" fmla="*/ 1859325 w 1859325"/>
                  <a:gd name="connsiteY7" fmla="*/ 381480 h 2081907"/>
                  <a:gd name="connsiteX8" fmla="*/ 1859325 w 1859325"/>
                  <a:gd name="connsiteY8" fmla="*/ 580179 h 2081907"/>
                  <a:gd name="connsiteX9" fmla="*/ 1728965 w 1859325"/>
                  <a:gd name="connsiteY9" fmla="*/ 860482 h 2081907"/>
                  <a:gd name="connsiteX10" fmla="*/ 1690897 w 1859325"/>
                  <a:gd name="connsiteY10" fmla="*/ 888455 h 2081907"/>
                  <a:gd name="connsiteX11" fmla="*/ 118230 w 1859325"/>
                  <a:gd name="connsiteY11" fmla="*/ 2081907 h 2081907"/>
                  <a:gd name="connsiteX12" fmla="*/ 168429 w 1859325"/>
                  <a:gd name="connsiteY12" fmla="*/ 888455 h 2081907"/>
                  <a:gd name="connsiteX13" fmla="*/ 130361 w 1859325"/>
                  <a:gd name="connsiteY13" fmla="*/ 860482 h 2081907"/>
                  <a:gd name="connsiteX14" fmla="*/ 0 w 1859325"/>
                  <a:gd name="connsiteY14" fmla="*/ 580179 h 2081907"/>
                  <a:gd name="connsiteX15" fmla="*/ 0 w 1859325"/>
                  <a:gd name="connsiteY15" fmla="*/ 381480 h 2081907"/>
                  <a:gd name="connsiteX16" fmla="*/ 281881 w 1859325"/>
                  <a:gd name="connsiteY16" fmla="*/ 12568 h 2081907"/>
                  <a:gd name="connsiteX17" fmla="*/ 329393 w 1859325"/>
                  <a:gd name="connsiteY17" fmla="*/ 0 h 2081907"/>
                  <a:gd name="connsiteX0" fmla="*/ 168429 w 1859325"/>
                  <a:gd name="connsiteY0" fmla="*/ 1323982 h 1323983"/>
                  <a:gd name="connsiteX1" fmla="*/ 1675190 w 1859325"/>
                  <a:gd name="connsiteY1" fmla="*/ 1313156 h 1323983"/>
                  <a:gd name="connsiteX2" fmla="*/ 1690897 w 1859325"/>
                  <a:gd name="connsiteY2" fmla="*/ 1323983 h 1323983"/>
                  <a:gd name="connsiteX3" fmla="*/ 168429 w 1859325"/>
                  <a:gd name="connsiteY3" fmla="*/ 1323982 h 1323983"/>
                  <a:gd name="connsiteX4" fmla="*/ 329393 w 1859325"/>
                  <a:gd name="connsiteY4" fmla="*/ 0 h 1323983"/>
                  <a:gd name="connsiteX5" fmla="*/ 1529930 w 1859325"/>
                  <a:gd name="connsiteY5" fmla="*/ 0 h 1323983"/>
                  <a:gd name="connsiteX6" fmla="*/ 1577443 w 1859325"/>
                  <a:gd name="connsiteY6" fmla="*/ 12568 h 1323983"/>
                  <a:gd name="connsiteX7" fmla="*/ 1859325 w 1859325"/>
                  <a:gd name="connsiteY7" fmla="*/ 381480 h 1323983"/>
                  <a:gd name="connsiteX8" fmla="*/ 1859325 w 1859325"/>
                  <a:gd name="connsiteY8" fmla="*/ 580179 h 1323983"/>
                  <a:gd name="connsiteX9" fmla="*/ 1728965 w 1859325"/>
                  <a:gd name="connsiteY9" fmla="*/ 860482 h 1323983"/>
                  <a:gd name="connsiteX10" fmla="*/ 1690897 w 1859325"/>
                  <a:gd name="connsiteY10" fmla="*/ 888455 h 1323983"/>
                  <a:gd name="connsiteX11" fmla="*/ 168429 w 1859325"/>
                  <a:gd name="connsiteY11" fmla="*/ 888455 h 1323983"/>
                  <a:gd name="connsiteX12" fmla="*/ 130361 w 1859325"/>
                  <a:gd name="connsiteY12" fmla="*/ 860482 h 1323983"/>
                  <a:gd name="connsiteX13" fmla="*/ 0 w 1859325"/>
                  <a:gd name="connsiteY13" fmla="*/ 580179 h 1323983"/>
                  <a:gd name="connsiteX14" fmla="*/ 0 w 1859325"/>
                  <a:gd name="connsiteY14" fmla="*/ 381480 h 1323983"/>
                  <a:gd name="connsiteX15" fmla="*/ 281881 w 1859325"/>
                  <a:gd name="connsiteY15" fmla="*/ 12568 h 1323983"/>
                  <a:gd name="connsiteX16" fmla="*/ 329393 w 1859325"/>
                  <a:gd name="connsiteY16" fmla="*/ 0 h 1323983"/>
                  <a:gd name="connsiteX0" fmla="*/ 168429 w 1859325"/>
                  <a:gd name="connsiteY0" fmla="*/ 1323982 h 1323982"/>
                  <a:gd name="connsiteX1" fmla="*/ 1675190 w 1859325"/>
                  <a:gd name="connsiteY1" fmla="*/ 1313156 h 1323982"/>
                  <a:gd name="connsiteX2" fmla="*/ 168429 w 1859325"/>
                  <a:gd name="connsiteY2" fmla="*/ 1323982 h 1323982"/>
                  <a:gd name="connsiteX3" fmla="*/ 329393 w 1859325"/>
                  <a:gd name="connsiteY3" fmla="*/ 0 h 1323982"/>
                  <a:gd name="connsiteX4" fmla="*/ 1529930 w 1859325"/>
                  <a:gd name="connsiteY4" fmla="*/ 0 h 1323982"/>
                  <a:gd name="connsiteX5" fmla="*/ 1577443 w 1859325"/>
                  <a:gd name="connsiteY5" fmla="*/ 12568 h 1323982"/>
                  <a:gd name="connsiteX6" fmla="*/ 1859325 w 1859325"/>
                  <a:gd name="connsiteY6" fmla="*/ 381480 h 1323982"/>
                  <a:gd name="connsiteX7" fmla="*/ 1859325 w 1859325"/>
                  <a:gd name="connsiteY7" fmla="*/ 580179 h 1323982"/>
                  <a:gd name="connsiteX8" fmla="*/ 1728965 w 1859325"/>
                  <a:gd name="connsiteY8" fmla="*/ 860482 h 1323982"/>
                  <a:gd name="connsiteX9" fmla="*/ 1690897 w 1859325"/>
                  <a:gd name="connsiteY9" fmla="*/ 888455 h 1323982"/>
                  <a:gd name="connsiteX10" fmla="*/ 168429 w 1859325"/>
                  <a:gd name="connsiteY10" fmla="*/ 888455 h 1323982"/>
                  <a:gd name="connsiteX11" fmla="*/ 130361 w 1859325"/>
                  <a:gd name="connsiteY11" fmla="*/ 860482 h 1323982"/>
                  <a:gd name="connsiteX12" fmla="*/ 0 w 1859325"/>
                  <a:gd name="connsiteY12" fmla="*/ 580179 h 1323982"/>
                  <a:gd name="connsiteX13" fmla="*/ 0 w 1859325"/>
                  <a:gd name="connsiteY13" fmla="*/ 381480 h 1323982"/>
                  <a:gd name="connsiteX14" fmla="*/ 281881 w 1859325"/>
                  <a:gd name="connsiteY14" fmla="*/ 12568 h 1323982"/>
                  <a:gd name="connsiteX15" fmla="*/ 329393 w 1859325"/>
                  <a:gd name="connsiteY15" fmla="*/ 0 h 1323982"/>
                  <a:gd name="connsiteX0" fmla="*/ 329393 w 1859325"/>
                  <a:gd name="connsiteY0" fmla="*/ 0 h 888456"/>
                  <a:gd name="connsiteX1" fmla="*/ 1529930 w 1859325"/>
                  <a:gd name="connsiteY1" fmla="*/ 0 h 888456"/>
                  <a:gd name="connsiteX2" fmla="*/ 1577443 w 1859325"/>
                  <a:gd name="connsiteY2" fmla="*/ 12568 h 888456"/>
                  <a:gd name="connsiteX3" fmla="*/ 1859325 w 1859325"/>
                  <a:gd name="connsiteY3" fmla="*/ 381480 h 888456"/>
                  <a:gd name="connsiteX4" fmla="*/ 1859325 w 1859325"/>
                  <a:gd name="connsiteY4" fmla="*/ 580179 h 888456"/>
                  <a:gd name="connsiteX5" fmla="*/ 1728965 w 1859325"/>
                  <a:gd name="connsiteY5" fmla="*/ 860482 h 888456"/>
                  <a:gd name="connsiteX6" fmla="*/ 1690897 w 1859325"/>
                  <a:gd name="connsiteY6" fmla="*/ 888455 h 888456"/>
                  <a:gd name="connsiteX7" fmla="*/ 168429 w 1859325"/>
                  <a:gd name="connsiteY7" fmla="*/ 888455 h 888456"/>
                  <a:gd name="connsiteX8" fmla="*/ 130361 w 1859325"/>
                  <a:gd name="connsiteY8" fmla="*/ 860482 h 888456"/>
                  <a:gd name="connsiteX9" fmla="*/ 0 w 1859325"/>
                  <a:gd name="connsiteY9" fmla="*/ 580179 h 888456"/>
                  <a:gd name="connsiteX10" fmla="*/ 0 w 1859325"/>
                  <a:gd name="connsiteY10" fmla="*/ 381480 h 888456"/>
                  <a:gd name="connsiteX11" fmla="*/ 281881 w 1859325"/>
                  <a:gd name="connsiteY11" fmla="*/ 12568 h 888456"/>
                  <a:gd name="connsiteX12" fmla="*/ 329393 w 1859325"/>
                  <a:gd name="connsiteY12" fmla="*/ 0 h 888456"/>
                  <a:gd name="connsiteX0" fmla="*/ 329393 w 1914197"/>
                  <a:gd name="connsiteY0" fmla="*/ 0 h 888455"/>
                  <a:gd name="connsiteX1" fmla="*/ 1529930 w 1914197"/>
                  <a:gd name="connsiteY1" fmla="*/ 0 h 888455"/>
                  <a:gd name="connsiteX2" fmla="*/ 1577443 w 1914197"/>
                  <a:gd name="connsiteY2" fmla="*/ 12568 h 888455"/>
                  <a:gd name="connsiteX3" fmla="*/ 1914197 w 1914197"/>
                  <a:gd name="connsiteY3" fmla="*/ 195876 h 888455"/>
                  <a:gd name="connsiteX4" fmla="*/ 1859325 w 1914197"/>
                  <a:gd name="connsiteY4" fmla="*/ 580179 h 888455"/>
                  <a:gd name="connsiteX5" fmla="*/ 1728965 w 1914197"/>
                  <a:gd name="connsiteY5" fmla="*/ 860482 h 888455"/>
                  <a:gd name="connsiteX6" fmla="*/ 1690897 w 1914197"/>
                  <a:gd name="connsiteY6" fmla="*/ 888455 h 888455"/>
                  <a:gd name="connsiteX7" fmla="*/ 168429 w 1914197"/>
                  <a:gd name="connsiteY7" fmla="*/ 888455 h 888455"/>
                  <a:gd name="connsiteX8" fmla="*/ 130361 w 1914197"/>
                  <a:gd name="connsiteY8" fmla="*/ 860482 h 888455"/>
                  <a:gd name="connsiteX9" fmla="*/ 0 w 1914197"/>
                  <a:gd name="connsiteY9" fmla="*/ 580179 h 888455"/>
                  <a:gd name="connsiteX10" fmla="*/ 0 w 1914197"/>
                  <a:gd name="connsiteY10" fmla="*/ 381480 h 888455"/>
                  <a:gd name="connsiteX11" fmla="*/ 281881 w 1914197"/>
                  <a:gd name="connsiteY11" fmla="*/ 12568 h 888455"/>
                  <a:gd name="connsiteX12" fmla="*/ 329393 w 1914197"/>
                  <a:gd name="connsiteY12" fmla="*/ 0 h 888455"/>
                  <a:gd name="connsiteX0" fmla="*/ 201358 w 1914197"/>
                  <a:gd name="connsiteY0" fmla="*/ 12373 h 888455"/>
                  <a:gd name="connsiteX1" fmla="*/ 1529930 w 1914197"/>
                  <a:gd name="connsiteY1" fmla="*/ 0 h 888455"/>
                  <a:gd name="connsiteX2" fmla="*/ 1577443 w 1914197"/>
                  <a:gd name="connsiteY2" fmla="*/ 12568 h 888455"/>
                  <a:gd name="connsiteX3" fmla="*/ 1914197 w 1914197"/>
                  <a:gd name="connsiteY3" fmla="*/ 195876 h 888455"/>
                  <a:gd name="connsiteX4" fmla="*/ 1859325 w 1914197"/>
                  <a:gd name="connsiteY4" fmla="*/ 580179 h 888455"/>
                  <a:gd name="connsiteX5" fmla="*/ 1728965 w 1914197"/>
                  <a:gd name="connsiteY5" fmla="*/ 860482 h 888455"/>
                  <a:gd name="connsiteX6" fmla="*/ 1690897 w 1914197"/>
                  <a:gd name="connsiteY6" fmla="*/ 888455 h 888455"/>
                  <a:gd name="connsiteX7" fmla="*/ 168429 w 1914197"/>
                  <a:gd name="connsiteY7" fmla="*/ 888455 h 888455"/>
                  <a:gd name="connsiteX8" fmla="*/ 130361 w 1914197"/>
                  <a:gd name="connsiteY8" fmla="*/ 860482 h 888455"/>
                  <a:gd name="connsiteX9" fmla="*/ 0 w 1914197"/>
                  <a:gd name="connsiteY9" fmla="*/ 580179 h 888455"/>
                  <a:gd name="connsiteX10" fmla="*/ 0 w 1914197"/>
                  <a:gd name="connsiteY10" fmla="*/ 381480 h 888455"/>
                  <a:gd name="connsiteX11" fmla="*/ 281881 w 1914197"/>
                  <a:gd name="connsiteY11" fmla="*/ 12568 h 888455"/>
                  <a:gd name="connsiteX12" fmla="*/ 201358 w 1914197"/>
                  <a:gd name="connsiteY12" fmla="*/ 12373 h 888455"/>
                  <a:gd name="connsiteX0" fmla="*/ 281881 w 1914197"/>
                  <a:gd name="connsiteY0" fmla="*/ 12568 h 888455"/>
                  <a:gd name="connsiteX1" fmla="*/ 1529930 w 1914197"/>
                  <a:gd name="connsiteY1" fmla="*/ 0 h 888455"/>
                  <a:gd name="connsiteX2" fmla="*/ 1577443 w 1914197"/>
                  <a:gd name="connsiteY2" fmla="*/ 12568 h 888455"/>
                  <a:gd name="connsiteX3" fmla="*/ 1914197 w 1914197"/>
                  <a:gd name="connsiteY3" fmla="*/ 195876 h 888455"/>
                  <a:gd name="connsiteX4" fmla="*/ 1859325 w 1914197"/>
                  <a:gd name="connsiteY4" fmla="*/ 580179 h 888455"/>
                  <a:gd name="connsiteX5" fmla="*/ 1728965 w 1914197"/>
                  <a:gd name="connsiteY5" fmla="*/ 860482 h 888455"/>
                  <a:gd name="connsiteX6" fmla="*/ 1690897 w 1914197"/>
                  <a:gd name="connsiteY6" fmla="*/ 888455 h 888455"/>
                  <a:gd name="connsiteX7" fmla="*/ 168429 w 1914197"/>
                  <a:gd name="connsiteY7" fmla="*/ 888455 h 888455"/>
                  <a:gd name="connsiteX8" fmla="*/ 130361 w 1914197"/>
                  <a:gd name="connsiteY8" fmla="*/ 860482 h 888455"/>
                  <a:gd name="connsiteX9" fmla="*/ 0 w 1914197"/>
                  <a:gd name="connsiteY9" fmla="*/ 580179 h 888455"/>
                  <a:gd name="connsiteX10" fmla="*/ 0 w 1914197"/>
                  <a:gd name="connsiteY10" fmla="*/ 381480 h 888455"/>
                  <a:gd name="connsiteX11" fmla="*/ 281881 w 1914197"/>
                  <a:gd name="connsiteY11" fmla="*/ 12568 h 888455"/>
                  <a:gd name="connsiteX0" fmla="*/ 290277 w 1922593"/>
                  <a:gd name="connsiteY0" fmla="*/ 12568 h 888455"/>
                  <a:gd name="connsiteX1" fmla="*/ 1538326 w 1922593"/>
                  <a:gd name="connsiteY1" fmla="*/ 0 h 888455"/>
                  <a:gd name="connsiteX2" fmla="*/ 1585839 w 1922593"/>
                  <a:gd name="connsiteY2" fmla="*/ 12568 h 888455"/>
                  <a:gd name="connsiteX3" fmla="*/ 1922593 w 1922593"/>
                  <a:gd name="connsiteY3" fmla="*/ 195876 h 888455"/>
                  <a:gd name="connsiteX4" fmla="*/ 1867721 w 1922593"/>
                  <a:gd name="connsiteY4" fmla="*/ 580179 h 888455"/>
                  <a:gd name="connsiteX5" fmla="*/ 1737361 w 1922593"/>
                  <a:gd name="connsiteY5" fmla="*/ 860482 h 888455"/>
                  <a:gd name="connsiteX6" fmla="*/ 1699293 w 1922593"/>
                  <a:gd name="connsiteY6" fmla="*/ 888455 h 888455"/>
                  <a:gd name="connsiteX7" fmla="*/ 176825 w 1922593"/>
                  <a:gd name="connsiteY7" fmla="*/ 888455 h 888455"/>
                  <a:gd name="connsiteX8" fmla="*/ 138757 w 1922593"/>
                  <a:gd name="connsiteY8" fmla="*/ 860482 h 888455"/>
                  <a:gd name="connsiteX9" fmla="*/ 8396 w 1922593"/>
                  <a:gd name="connsiteY9" fmla="*/ 580179 h 888455"/>
                  <a:gd name="connsiteX10" fmla="*/ 8396 w 1922593"/>
                  <a:gd name="connsiteY10" fmla="*/ 381480 h 888455"/>
                  <a:gd name="connsiteX11" fmla="*/ 290277 w 1922593"/>
                  <a:gd name="connsiteY11" fmla="*/ 12568 h 888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2593" h="888455">
                    <a:moveTo>
                      <a:pt x="290277" y="12568"/>
                    </a:moveTo>
                    <a:lnTo>
                      <a:pt x="1538326" y="0"/>
                    </a:lnTo>
                    <a:lnTo>
                      <a:pt x="1585839" y="12568"/>
                    </a:lnTo>
                    <a:cubicBezTo>
                      <a:pt x="1750913" y="70542"/>
                      <a:pt x="1922593" y="28258"/>
                      <a:pt x="1922593" y="195876"/>
                    </a:cubicBezTo>
                    <a:lnTo>
                      <a:pt x="1867721" y="580179"/>
                    </a:lnTo>
                    <a:cubicBezTo>
                      <a:pt x="1867721" y="689644"/>
                      <a:pt x="1817905" y="788746"/>
                      <a:pt x="1737361" y="860482"/>
                    </a:cubicBezTo>
                    <a:lnTo>
                      <a:pt x="1699293" y="888455"/>
                    </a:lnTo>
                    <a:lnTo>
                      <a:pt x="176825" y="888455"/>
                    </a:lnTo>
                    <a:lnTo>
                      <a:pt x="138757" y="860482"/>
                    </a:lnTo>
                    <a:cubicBezTo>
                      <a:pt x="58214" y="788746"/>
                      <a:pt x="8396" y="689644"/>
                      <a:pt x="8396" y="580179"/>
                    </a:cubicBezTo>
                    <a:lnTo>
                      <a:pt x="8396" y="381480"/>
                    </a:lnTo>
                    <a:cubicBezTo>
                      <a:pt x="8396" y="213862"/>
                      <a:pt x="-75995" y="58168"/>
                      <a:pt x="290277" y="12568"/>
                    </a:cubicBezTo>
                    <a:close/>
                  </a:path>
                </a:pathLst>
              </a:custGeom>
              <a:solidFill>
                <a:srgbClr val="E0F2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49" name="Ellipszis 138"/>
              <p:cNvSpPr/>
              <p:nvPr/>
            </p:nvSpPr>
            <p:spPr>
              <a:xfrm flipH="1">
                <a:off x="4381394" y="1765064"/>
                <a:ext cx="799147" cy="680258"/>
              </a:xfrm>
              <a:custGeom>
                <a:avLst/>
                <a:gdLst>
                  <a:gd name="connsiteX0" fmla="*/ 0 w 1105469"/>
                  <a:gd name="connsiteY0" fmla="*/ 511791 h 1023582"/>
                  <a:gd name="connsiteX1" fmla="*/ 552735 w 1105469"/>
                  <a:gd name="connsiteY1" fmla="*/ 0 h 1023582"/>
                  <a:gd name="connsiteX2" fmla="*/ 1105470 w 1105469"/>
                  <a:gd name="connsiteY2" fmla="*/ 511791 h 1023582"/>
                  <a:gd name="connsiteX3" fmla="*/ 552735 w 1105469"/>
                  <a:gd name="connsiteY3" fmla="*/ 1023582 h 1023582"/>
                  <a:gd name="connsiteX4" fmla="*/ 0 w 1105469"/>
                  <a:gd name="connsiteY4" fmla="*/ 511791 h 1023582"/>
                  <a:gd name="connsiteX0" fmla="*/ 0 w 1113125"/>
                  <a:gd name="connsiteY0" fmla="*/ 520546 h 1032337"/>
                  <a:gd name="connsiteX1" fmla="*/ 552735 w 1113125"/>
                  <a:gd name="connsiteY1" fmla="*/ 8755 h 1032337"/>
                  <a:gd name="connsiteX2" fmla="*/ 802367 w 1113125"/>
                  <a:gd name="connsiteY2" fmla="*/ 220657 h 1032337"/>
                  <a:gd name="connsiteX3" fmla="*/ 1105470 w 1113125"/>
                  <a:gd name="connsiteY3" fmla="*/ 520546 h 1032337"/>
                  <a:gd name="connsiteX4" fmla="*/ 552735 w 1113125"/>
                  <a:gd name="connsiteY4" fmla="*/ 1032337 h 1032337"/>
                  <a:gd name="connsiteX5" fmla="*/ 0 w 1113125"/>
                  <a:gd name="connsiteY5" fmla="*/ 520546 h 1032337"/>
                  <a:gd name="connsiteX0" fmla="*/ 2243 w 1115368"/>
                  <a:gd name="connsiteY0" fmla="*/ 467215 h 979006"/>
                  <a:gd name="connsiteX1" fmla="*/ 377298 w 1115368"/>
                  <a:gd name="connsiteY1" fmla="*/ 11762 h 979006"/>
                  <a:gd name="connsiteX2" fmla="*/ 804610 w 1115368"/>
                  <a:gd name="connsiteY2" fmla="*/ 167326 h 979006"/>
                  <a:gd name="connsiteX3" fmla="*/ 1107713 w 1115368"/>
                  <a:gd name="connsiteY3" fmla="*/ 467215 h 979006"/>
                  <a:gd name="connsiteX4" fmla="*/ 554978 w 1115368"/>
                  <a:gd name="connsiteY4" fmla="*/ 979006 h 979006"/>
                  <a:gd name="connsiteX5" fmla="*/ 2243 w 1115368"/>
                  <a:gd name="connsiteY5" fmla="*/ 467215 h 979006"/>
                  <a:gd name="connsiteX0" fmla="*/ 22452 w 1135577"/>
                  <a:gd name="connsiteY0" fmla="*/ 455546 h 967337"/>
                  <a:gd name="connsiteX1" fmla="*/ 135769 w 1135577"/>
                  <a:gd name="connsiteY1" fmla="*/ 138322 h 967337"/>
                  <a:gd name="connsiteX2" fmla="*/ 397507 w 1135577"/>
                  <a:gd name="connsiteY2" fmla="*/ 93 h 967337"/>
                  <a:gd name="connsiteX3" fmla="*/ 824819 w 1135577"/>
                  <a:gd name="connsiteY3" fmla="*/ 155657 h 967337"/>
                  <a:gd name="connsiteX4" fmla="*/ 1127922 w 1135577"/>
                  <a:gd name="connsiteY4" fmla="*/ 455546 h 967337"/>
                  <a:gd name="connsiteX5" fmla="*/ 575187 w 1135577"/>
                  <a:gd name="connsiteY5" fmla="*/ 967337 h 967337"/>
                  <a:gd name="connsiteX6" fmla="*/ 22452 w 1135577"/>
                  <a:gd name="connsiteY6" fmla="*/ 455546 h 967337"/>
                  <a:gd name="connsiteX0" fmla="*/ 59605 w 1042721"/>
                  <a:gd name="connsiteY0" fmla="*/ 550886 h 967955"/>
                  <a:gd name="connsiteX1" fmla="*/ 42913 w 1042721"/>
                  <a:gd name="connsiteY1" fmla="*/ 138322 h 967955"/>
                  <a:gd name="connsiteX2" fmla="*/ 304651 w 1042721"/>
                  <a:gd name="connsiteY2" fmla="*/ 93 h 967955"/>
                  <a:gd name="connsiteX3" fmla="*/ 731963 w 1042721"/>
                  <a:gd name="connsiteY3" fmla="*/ 155657 h 967955"/>
                  <a:gd name="connsiteX4" fmla="*/ 1035066 w 1042721"/>
                  <a:gd name="connsiteY4" fmla="*/ 455546 h 967955"/>
                  <a:gd name="connsiteX5" fmla="*/ 482331 w 1042721"/>
                  <a:gd name="connsiteY5" fmla="*/ 967337 h 967955"/>
                  <a:gd name="connsiteX6" fmla="*/ 59605 w 1042721"/>
                  <a:gd name="connsiteY6" fmla="*/ 550886 h 967955"/>
                  <a:gd name="connsiteX0" fmla="*/ 60348 w 1043464"/>
                  <a:gd name="connsiteY0" fmla="*/ 550886 h 756443"/>
                  <a:gd name="connsiteX1" fmla="*/ 43656 w 1043464"/>
                  <a:gd name="connsiteY1" fmla="*/ 138322 h 756443"/>
                  <a:gd name="connsiteX2" fmla="*/ 305394 w 1043464"/>
                  <a:gd name="connsiteY2" fmla="*/ 93 h 756443"/>
                  <a:gd name="connsiteX3" fmla="*/ 732706 w 1043464"/>
                  <a:gd name="connsiteY3" fmla="*/ 155657 h 756443"/>
                  <a:gd name="connsiteX4" fmla="*/ 1035809 w 1043464"/>
                  <a:gd name="connsiteY4" fmla="*/ 455546 h 756443"/>
                  <a:gd name="connsiteX5" fmla="*/ 496075 w 1043464"/>
                  <a:gd name="connsiteY5" fmla="*/ 754988 h 756443"/>
                  <a:gd name="connsiteX6" fmla="*/ 60348 w 1043464"/>
                  <a:gd name="connsiteY6" fmla="*/ 550886 h 756443"/>
                  <a:gd name="connsiteX0" fmla="*/ 60348 w 931004"/>
                  <a:gd name="connsiteY0" fmla="*/ 550886 h 758738"/>
                  <a:gd name="connsiteX1" fmla="*/ 43656 w 931004"/>
                  <a:gd name="connsiteY1" fmla="*/ 138322 h 758738"/>
                  <a:gd name="connsiteX2" fmla="*/ 305394 w 931004"/>
                  <a:gd name="connsiteY2" fmla="*/ 93 h 758738"/>
                  <a:gd name="connsiteX3" fmla="*/ 732706 w 931004"/>
                  <a:gd name="connsiteY3" fmla="*/ 155657 h 758738"/>
                  <a:gd name="connsiteX4" fmla="*/ 918800 w 931004"/>
                  <a:gd name="connsiteY4" fmla="*/ 386208 h 758738"/>
                  <a:gd name="connsiteX5" fmla="*/ 496075 w 931004"/>
                  <a:gd name="connsiteY5" fmla="*/ 754988 h 758738"/>
                  <a:gd name="connsiteX6" fmla="*/ 60348 w 931004"/>
                  <a:gd name="connsiteY6" fmla="*/ 550886 h 758738"/>
                  <a:gd name="connsiteX0" fmla="*/ 60348 w 918838"/>
                  <a:gd name="connsiteY0" fmla="*/ 550886 h 755866"/>
                  <a:gd name="connsiteX1" fmla="*/ 43656 w 918838"/>
                  <a:gd name="connsiteY1" fmla="*/ 138322 h 755866"/>
                  <a:gd name="connsiteX2" fmla="*/ 305394 w 918838"/>
                  <a:gd name="connsiteY2" fmla="*/ 93 h 755866"/>
                  <a:gd name="connsiteX3" fmla="*/ 732706 w 918838"/>
                  <a:gd name="connsiteY3" fmla="*/ 155657 h 755866"/>
                  <a:gd name="connsiteX4" fmla="*/ 918800 w 918838"/>
                  <a:gd name="connsiteY4" fmla="*/ 386208 h 755866"/>
                  <a:gd name="connsiteX5" fmla="*/ 689371 w 918838"/>
                  <a:gd name="connsiteY5" fmla="*/ 615022 h 755866"/>
                  <a:gd name="connsiteX6" fmla="*/ 496075 w 918838"/>
                  <a:gd name="connsiteY6" fmla="*/ 754988 h 755866"/>
                  <a:gd name="connsiteX7" fmla="*/ 60348 w 918838"/>
                  <a:gd name="connsiteY7" fmla="*/ 550886 h 755866"/>
                  <a:gd name="connsiteX0" fmla="*/ 60348 w 918838"/>
                  <a:gd name="connsiteY0" fmla="*/ 585523 h 790503"/>
                  <a:gd name="connsiteX1" fmla="*/ 43656 w 918838"/>
                  <a:gd name="connsiteY1" fmla="*/ 172959 h 790503"/>
                  <a:gd name="connsiteX2" fmla="*/ 465739 w 918838"/>
                  <a:gd name="connsiteY2" fmla="*/ 61 h 790503"/>
                  <a:gd name="connsiteX3" fmla="*/ 732706 w 918838"/>
                  <a:gd name="connsiteY3" fmla="*/ 190294 h 790503"/>
                  <a:gd name="connsiteX4" fmla="*/ 918800 w 918838"/>
                  <a:gd name="connsiteY4" fmla="*/ 420845 h 790503"/>
                  <a:gd name="connsiteX5" fmla="*/ 689371 w 918838"/>
                  <a:gd name="connsiteY5" fmla="*/ 649659 h 790503"/>
                  <a:gd name="connsiteX6" fmla="*/ 496075 w 918838"/>
                  <a:gd name="connsiteY6" fmla="*/ 789625 h 790503"/>
                  <a:gd name="connsiteX7" fmla="*/ 60348 w 918838"/>
                  <a:gd name="connsiteY7" fmla="*/ 585523 h 790503"/>
                  <a:gd name="connsiteX0" fmla="*/ 60348 w 910173"/>
                  <a:gd name="connsiteY0" fmla="*/ 585523 h 790503"/>
                  <a:gd name="connsiteX1" fmla="*/ 43656 w 910173"/>
                  <a:gd name="connsiteY1" fmla="*/ 172959 h 790503"/>
                  <a:gd name="connsiteX2" fmla="*/ 465739 w 910173"/>
                  <a:gd name="connsiteY2" fmla="*/ 61 h 790503"/>
                  <a:gd name="connsiteX3" fmla="*/ 732706 w 910173"/>
                  <a:gd name="connsiteY3" fmla="*/ 190294 h 790503"/>
                  <a:gd name="connsiteX4" fmla="*/ 910133 w 910173"/>
                  <a:gd name="connsiteY4" fmla="*/ 316837 h 790503"/>
                  <a:gd name="connsiteX5" fmla="*/ 689371 w 910173"/>
                  <a:gd name="connsiteY5" fmla="*/ 649659 h 790503"/>
                  <a:gd name="connsiteX6" fmla="*/ 496075 w 910173"/>
                  <a:gd name="connsiteY6" fmla="*/ 789625 h 790503"/>
                  <a:gd name="connsiteX7" fmla="*/ 60348 w 910173"/>
                  <a:gd name="connsiteY7" fmla="*/ 585523 h 790503"/>
                  <a:gd name="connsiteX0" fmla="*/ 60348 w 910173"/>
                  <a:gd name="connsiteY0" fmla="*/ 585523 h 790503"/>
                  <a:gd name="connsiteX1" fmla="*/ 43656 w 910173"/>
                  <a:gd name="connsiteY1" fmla="*/ 172959 h 790503"/>
                  <a:gd name="connsiteX2" fmla="*/ 465739 w 910173"/>
                  <a:gd name="connsiteY2" fmla="*/ 61 h 790503"/>
                  <a:gd name="connsiteX3" fmla="*/ 732706 w 910173"/>
                  <a:gd name="connsiteY3" fmla="*/ 190294 h 790503"/>
                  <a:gd name="connsiteX4" fmla="*/ 910133 w 910173"/>
                  <a:gd name="connsiteY4" fmla="*/ 316837 h 790503"/>
                  <a:gd name="connsiteX5" fmla="*/ 689371 w 910173"/>
                  <a:gd name="connsiteY5" fmla="*/ 649659 h 790503"/>
                  <a:gd name="connsiteX6" fmla="*/ 496075 w 910173"/>
                  <a:gd name="connsiteY6" fmla="*/ 789625 h 790503"/>
                  <a:gd name="connsiteX7" fmla="*/ 60348 w 910173"/>
                  <a:gd name="connsiteY7" fmla="*/ 585523 h 790503"/>
                  <a:gd name="connsiteX0" fmla="*/ 60348 w 931836"/>
                  <a:gd name="connsiteY0" fmla="*/ 585523 h 790503"/>
                  <a:gd name="connsiteX1" fmla="*/ 43656 w 931836"/>
                  <a:gd name="connsiteY1" fmla="*/ 172959 h 790503"/>
                  <a:gd name="connsiteX2" fmla="*/ 465739 w 931836"/>
                  <a:gd name="connsiteY2" fmla="*/ 61 h 790503"/>
                  <a:gd name="connsiteX3" fmla="*/ 732706 w 931836"/>
                  <a:gd name="connsiteY3" fmla="*/ 190294 h 790503"/>
                  <a:gd name="connsiteX4" fmla="*/ 931801 w 931836"/>
                  <a:gd name="connsiteY4" fmla="*/ 342839 h 790503"/>
                  <a:gd name="connsiteX5" fmla="*/ 689371 w 931836"/>
                  <a:gd name="connsiteY5" fmla="*/ 649659 h 790503"/>
                  <a:gd name="connsiteX6" fmla="*/ 496075 w 931836"/>
                  <a:gd name="connsiteY6" fmla="*/ 789625 h 790503"/>
                  <a:gd name="connsiteX7" fmla="*/ 60348 w 931836"/>
                  <a:gd name="connsiteY7" fmla="*/ 585523 h 790503"/>
                  <a:gd name="connsiteX0" fmla="*/ 60100 w 931588"/>
                  <a:gd name="connsiteY0" fmla="*/ 585523 h 760553"/>
                  <a:gd name="connsiteX1" fmla="*/ 43408 w 931588"/>
                  <a:gd name="connsiteY1" fmla="*/ 172959 h 760553"/>
                  <a:gd name="connsiteX2" fmla="*/ 465491 w 931588"/>
                  <a:gd name="connsiteY2" fmla="*/ 61 h 760553"/>
                  <a:gd name="connsiteX3" fmla="*/ 732458 w 931588"/>
                  <a:gd name="connsiteY3" fmla="*/ 190294 h 760553"/>
                  <a:gd name="connsiteX4" fmla="*/ 931553 w 931588"/>
                  <a:gd name="connsiteY4" fmla="*/ 342839 h 760553"/>
                  <a:gd name="connsiteX5" fmla="*/ 689123 w 931588"/>
                  <a:gd name="connsiteY5" fmla="*/ 649659 h 760553"/>
                  <a:gd name="connsiteX6" fmla="*/ 491493 w 931588"/>
                  <a:gd name="connsiteY6" fmla="*/ 759289 h 760553"/>
                  <a:gd name="connsiteX7" fmla="*/ 60100 w 931588"/>
                  <a:gd name="connsiteY7" fmla="*/ 585523 h 760553"/>
                  <a:gd name="connsiteX0" fmla="*/ 60100 w 931588"/>
                  <a:gd name="connsiteY0" fmla="*/ 598884 h 773914"/>
                  <a:gd name="connsiteX1" fmla="*/ 43408 w 931588"/>
                  <a:gd name="connsiteY1" fmla="*/ 186320 h 773914"/>
                  <a:gd name="connsiteX2" fmla="*/ 260092 w 931588"/>
                  <a:gd name="connsiteY2" fmla="*/ 34642 h 773914"/>
                  <a:gd name="connsiteX3" fmla="*/ 465491 w 931588"/>
                  <a:gd name="connsiteY3" fmla="*/ 13422 h 773914"/>
                  <a:gd name="connsiteX4" fmla="*/ 732458 w 931588"/>
                  <a:gd name="connsiteY4" fmla="*/ 203655 h 773914"/>
                  <a:gd name="connsiteX5" fmla="*/ 931553 w 931588"/>
                  <a:gd name="connsiteY5" fmla="*/ 356200 h 773914"/>
                  <a:gd name="connsiteX6" fmla="*/ 689123 w 931588"/>
                  <a:gd name="connsiteY6" fmla="*/ 663020 h 773914"/>
                  <a:gd name="connsiteX7" fmla="*/ 491493 w 931588"/>
                  <a:gd name="connsiteY7" fmla="*/ 772650 h 773914"/>
                  <a:gd name="connsiteX8" fmla="*/ 60100 w 931588"/>
                  <a:gd name="connsiteY8" fmla="*/ 598884 h 773914"/>
                  <a:gd name="connsiteX0" fmla="*/ 60100 w 931588"/>
                  <a:gd name="connsiteY0" fmla="*/ 590218 h 765248"/>
                  <a:gd name="connsiteX1" fmla="*/ 43408 w 931588"/>
                  <a:gd name="connsiteY1" fmla="*/ 177654 h 765248"/>
                  <a:gd name="connsiteX2" fmla="*/ 260092 w 931588"/>
                  <a:gd name="connsiteY2" fmla="*/ 25976 h 765248"/>
                  <a:gd name="connsiteX3" fmla="*/ 465491 w 931588"/>
                  <a:gd name="connsiteY3" fmla="*/ 4756 h 765248"/>
                  <a:gd name="connsiteX4" fmla="*/ 619784 w 931588"/>
                  <a:gd name="connsiteY4" fmla="*/ 77980 h 765248"/>
                  <a:gd name="connsiteX5" fmla="*/ 732458 w 931588"/>
                  <a:gd name="connsiteY5" fmla="*/ 194989 h 765248"/>
                  <a:gd name="connsiteX6" fmla="*/ 931553 w 931588"/>
                  <a:gd name="connsiteY6" fmla="*/ 347534 h 765248"/>
                  <a:gd name="connsiteX7" fmla="*/ 689123 w 931588"/>
                  <a:gd name="connsiteY7" fmla="*/ 654354 h 765248"/>
                  <a:gd name="connsiteX8" fmla="*/ 491493 w 931588"/>
                  <a:gd name="connsiteY8" fmla="*/ 763984 h 765248"/>
                  <a:gd name="connsiteX9" fmla="*/ 60100 w 931588"/>
                  <a:gd name="connsiteY9" fmla="*/ 590218 h 765248"/>
                  <a:gd name="connsiteX0" fmla="*/ 47500 w 918988"/>
                  <a:gd name="connsiteY0" fmla="*/ 590218 h 765586"/>
                  <a:gd name="connsiteX1" fmla="*/ 30808 w 918988"/>
                  <a:gd name="connsiteY1" fmla="*/ 177654 h 765586"/>
                  <a:gd name="connsiteX2" fmla="*/ 247492 w 918988"/>
                  <a:gd name="connsiteY2" fmla="*/ 25976 h 765586"/>
                  <a:gd name="connsiteX3" fmla="*/ 452891 w 918988"/>
                  <a:gd name="connsiteY3" fmla="*/ 4756 h 765586"/>
                  <a:gd name="connsiteX4" fmla="*/ 607184 w 918988"/>
                  <a:gd name="connsiteY4" fmla="*/ 77980 h 765586"/>
                  <a:gd name="connsiteX5" fmla="*/ 719858 w 918988"/>
                  <a:gd name="connsiteY5" fmla="*/ 194989 h 765586"/>
                  <a:gd name="connsiteX6" fmla="*/ 918953 w 918988"/>
                  <a:gd name="connsiteY6" fmla="*/ 347534 h 765586"/>
                  <a:gd name="connsiteX7" fmla="*/ 676523 w 918988"/>
                  <a:gd name="connsiteY7" fmla="*/ 654354 h 765586"/>
                  <a:gd name="connsiteX8" fmla="*/ 478893 w 918988"/>
                  <a:gd name="connsiteY8" fmla="*/ 763984 h 765586"/>
                  <a:gd name="connsiteX9" fmla="*/ 225823 w 918988"/>
                  <a:gd name="connsiteY9" fmla="*/ 710693 h 765586"/>
                  <a:gd name="connsiteX10" fmla="*/ 47500 w 918988"/>
                  <a:gd name="connsiteY10" fmla="*/ 590218 h 765586"/>
                  <a:gd name="connsiteX0" fmla="*/ 64838 w 936326"/>
                  <a:gd name="connsiteY0" fmla="*/ 590218 h 765586"/>
                  <a:gd name="connsiteX1" fmla="*/ 477 w 936326"/>
                  <a:gd name="connsiteY1" fmla="*/ 424672 h 765586"/>
                  <a:gd name="connsiteX2" fmla="*/ 48146 w 936326"/>
                  <a:gd name="connsiteY2" fmla="*/ 177654 h 765586"/>
                  <a:gd name="connsiteX3" fmla="*/ 264830 w 936326"/>
                  <a:gd name="connsiteY3" fmla="*/ 25976 h 765586"/>
                  <a:gd name="connsiteX4" fmla="*/ 470229 w 936326"/>
                  <a:gd name="connsiteY4" fmla="*/ 4756 h 765586"/>
                  <a:gd name="connsiteX5" fmla="*/ 624522 w 936326"/>
                  <a:gd name="connsiteY5" fmla="*/ 77980 h 765586"/>
                  <a:gd name="connsiteX6" fmla="*/ 737196 w 936326"/>
                  <a:gd name="connsiteY6" fmla="*/ 194989 h 765586"/>
                  <a:gd name="connsiteX7" fmla="*/ 936291 w 936326"/>
                  <a:gd name="connsiteY7" fmla="*/ 347534 h 765586"/>
                  <a:gd name="connsiteX8" fmla="*/ 693861 w 936326"/>
                  <a:gd name="connsiteY8" fmla="*/ 654354 h 765586"/>
                  <a:gd name="connsiteX9" fmla="*/ 496231 w 936326"/>
                  <a:gd name="connsiteY9" fmla="*/ 763984 h 765586"/>
                  <a:gd name="connsiteX10" fmla="*/ 243161 w 936326"/>
                  <a:gd name="connsiteY10" fmla="*/ 710693 h 765586"/>
                  <a:gd name="connsiteX11" fmla="*/ 64838 w 936326"/>
                  <a:gd name="connsiteY11" fmla="*/ 590218 h 765586"/>
                  <a:gd name="connsiteX0" fmla="*/ 64838 w 936338"/>
                  <a:gd name="connsiteY0" fmla="*/ 590218 h 764796"/>
                  <a:gd name="connsiteX1" fmla="*/ 477 w 936338"/>
                  <a:gd name="connsiteY1" fmla="*/ 424672 h 764796"/>
                  <a:gd name="connsiteX2" fmla="*/ 48146 w 936338"/>
                  <a:gd name="connsiteY2" fmla="*/ 177654 h 764796"/>
                  <a:gd name="connsiteX3" fmla="*/ 264830 w 936338"/>
                  <a:gd name="connsiteY3" fmla="*/ 25976 h 764796"/>
                  <a:gd name="connsiteX4" fmla="*/ 470229 w 936338"/>
                  <a:gd name="connsiteY4" fmla="*/ 4756 h 764796"/>
                  <a:gd name="connsiteX5" fmla="*/ 624522 w 936338"/>
                  <a:gd name="connsiteY5" fmla="*/ 77980 h 764796"/>
                  <a:gd name="connsiteX6" fmla="*/ 737196 w 936338"/>
                  <a:gd name="connsiteY6" fmla="*/ 194989 h 764796"/>
                  <a:gd name="connsiteX7" fmla="*/ 936291 w 936338"/>
                  <a:gd name="connsiteY7" fmla="*/ 347534 h 764796"/>
                  <a:gd name="connsiteX8" fmla="*/ 737752 w 936338"/>
                  <a:gd name="connsiteY8" fmla="*/ 712876 h 764796"/>
                  <a:gd name="connsiteX9" fmla="*/ 496231 w 936338"/>
                  <a:gd name="connsiteY9" fmla="*/ 763984 h 764796"/>
                  <a:gd name="connsiteX10" fmla="*/ 243161 w 936338"/>
                  <a:gd name="connsiteY10" fmla="*/ 710693 h 764796"/>
                  <a:gd name="connsiteX11" fmla="*/ 64838 w 936338"/>
                  <a:gd name="connsiteY11" fmla="*/ 590218 h 76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36338" h="764796">
                    <a:moveTo>
                      <a:pt x="64838" y="590218"/>
                    </a:moveTo>
                    <a:cubicBezTo>
                      <a:pt x="24391" y="542548"/>
                      <a:pt x="3259" y="493432"/>
                      <a:pt x="477" y="424672"/>
                    </a:cubicBezTo>
                    <a:cubicBezTo>
                      <a:pt x="-2305" y="355912"/>
                      <a:pt x="6254" y="244103"/>
                      <a:pt x="48146" y="177654"/>
                    </a:cubicBezTo>
                    <a:cubicBezTo>
                      <a:pt x="82200" y="88670"/>
                      <a:pt x="194483" y="54792"/>
                      <a:pt x="264830" y="25976"/>
                    </a:cubicBezTo>
                    <a:cubicBezTo>
                      <a:pt x="335177" y="-2840"/>
                      <a:pt x="410280" y="-3911"/>
                      <a:pt x="470229" y="4756"/>
                    </a:cubicBezTo>
                    <a:cubicBezTo>
                      <a:pt x="530178" y="13423"/>
                      <a:pt x="580028" y="46275"/>
                      <a:pt x="624522" y="77980"/>
                    </a:cubicBezTo>
                    <a:cubicBezTo>
                      <a:pt x="669016" y="109685"/>
                      <a:pt x="683790" y="152230"/>
                      <a:pt x="737196" y="194989"/>
                    </a:cubicBezTo>
                    <a:cubicBezTo>
                      <a:pt x="790602" y="237748"/>
                      <a:pt x="937736" y="189356"/>
                      <a:pt x="936291" y="347534"/>
                    </a:cubicBezTo>
                    <a:cubicBezTo>
                      <a:pt x="939180" y="423373"/>
                      <a:pt x="808206" y="651413"/>
                      <a:pt x="737752" y="712876"/>
                    </a:cubicBezTo>
                    <a:cubicBezTo>
                      <a:pt x="667298" y="774339"/>
                      <a:pt x="578663" y="764348"/>
                      <a:pt x="496231" y="763984"/>
                    </a:cubicBezTo>
                    <a:cubicBezTo>
                      <a:pt x="413799" y="763620"/>
                      <a:pt x="315060" y="739654"/>
                      <a:pt x="243161" y="710693"/>
                    </a:cubicBezTo>
                    <a:cubicBezTo>
                      <a:pt x="171262" y="681732"/>
                      <a:pt x="105285" y="637888"/>
                      <a:pt x="64838" y="590218"/>
                    </a:cubicBezTo>
                    <a:close/>
                  </a:path>
                </a:pathLst>
              </a:custGeom>
              <a:solidFill>
                <a:srgbClr val="FAD7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0" name="Szabadkézi sokszög 249"/>
              <p:cNvSpPr/>
              <p:nvPr/>
            </p:nvSpPr>
            <p:spPr>
              <a:xfrm rot="20820000" flipH="1">
                <a:off x="4614265" y="1938489"/>
                <a:ext cx="49000" cy="71444"/>
              </a:xfrm>
              <a:custGeom>
                <a:avLst/>
                <a:gdLst>
                  <a:gd name="connsiteX0" fmla="*/ 0 w 501161"/>
                  <a:gd name="connsiteY0" fmla="*/ 0 h 929031"/>
                  <a:gd name="connsiteX1" fmla="*/ 475488 w 501161"/>
                  <a:gd name="connsiteY1" fmla="*/ 336500 h 929031"/>
                  <a:gd name="connsiteX2" fmla="*/ 395021 w 501161"/>
                  <a:gd name="connsiteY2" fmla="*/ 929031 h 9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1161" h="929031">
                    <a:moveTo>
                      <a:pt x="0" y="0"/>
                    </a:moveTo>
                    <a:cubicBezTo>
                      <a:pt x="204825" y="90831"/>
                      <a:pt x="409651" y="181662"/>
                      <a:pt x="475488" y="336500"/>
                    </a:cubicBezTo>
                    <a:cubicBezTo>
                      <a:pt x="541325" y="491338"/>
                      <a:pt x="468173" y="710184"/>
                      <a:pt x="395021" y="929031"/>
                    </a:cubicBezTo>
                  </a:path>
                </a:pathLst>
              </a:custGeom>
              <a:noFill/>
              <a:ln w="28575" cap="rnd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1" name="Ellipszis 3"/>
              <p:cNvSpPr/>
              <p:nvPr/>
            </p:nvSpPr>
            <p:spPr>
              <a:xfrm rot="20868999" flipH="1">
                <a:off x="3188988" y="1977130"/>
                <a:ext cx="1497144" cy="766882"/>
              </a:xfrm>
              <a:custGeom>
                <a:avLst/>
                <a:gdLst>
                  <a:gd name="connsiteX0" fmla="*/ 0 w 1632319"/>
                  <a:gd name="connsiteY0" fmla="*/ 427575 h 855149"/>
                  <a:gd name="connsiteX1" fmla="*/ 816160 w 1632319"/>
                  <a:gd name="connsiteY1" fmla="*/ 0 h 855149"/>
                  <a:gd name="connsiteX2" fmla="*/ 1632320 w 1632319"/>
                  <a:gd name="connsiteY2" fmla="*/ 427575 h 855149"/>
                  <a:gd name="connsiteX3" fmla="*/ 816160 w 1632319"/>
                  <a:gd name="connsiteY3" fmla="*/ 855150 h 855149"/>
                  <a:gd name="connsiteX4" fmla="*/ 0 w 1632319"/>
                  <a:gd name="connsiteY4" fmla="*/ 427575 h 855149"/>
                  <a:gd name="connsiteX0" fmla="*/ 15256 w 1647576"/>
                  <a:gd name="connsiteY0" fmla="*/ 427575 h 855150"/>
                  <a:gd name="connsiteX1" fmla="*/ 831416 w 1647576"/>
                  <a:gd name="connsiteY1" fmla="*/ 0 h 855150"/>
                  <a:gd name="connsiteX2" fmla="*/ 1647576 w 1647576"/>
                  <a:gd name="connsiteY2" fmla="*/ 427575 h 855150"/>
                  <a:gd name="connsiteX3" fmla="*/ 831416 w 1647576"/>
                  <a:gd name="connsiteY3" fmla="*/ 855150 h 855150"/>
                  <a:gd name="connsiteX4" fmla="*/ 15256 w 1647576"/>
                  <a:gd name="connsiteY4" fmla="*/ 427575 h 855150"/>
                  <a:gd name="connsiteX0" fmla="*/ 11890 w 1630316"/>
                  <a:gd name="connsiteY0" fmla="*/ 492337 h 856509"/>
                  <a:gd name="connsiteX1" fmla="*/ 814156 w 1630316"/>
                  <a:gd name="connsiteY1" fmla="*/ 408 h 856509"/>
                  <a:gd name="connsiteX2" fmla="*/ 1630316 w 1630316"/>
                  <a:gd name="connsiteY2" fmla="*/ 427983 h 856509"/>
                  <a:gd name="connsiteX3" fmla="*/ 814156 w 1630316"/>
                  <a:gd name="connsiteY3" fmla="*/ 855558 h 856509"/>
                  <a:gd name="connsiteX4" fmla="*/ 11890 w 1630316"/>
                  <a:gd name="connsiteY4" fmla="*/ 492337 h 856509"/>
                  <a:gd name="connsiteX0" fmla="*/ 12226 w 1754160"/>
                  <a:gd name="connsiteY0" fmla="*/ 495011 h 862185"/>
                  <a:gd name="connsiteX1" fmla="*/ 814492 w 1754160"/>
                  <a:gd name="connsiteY1" fmla="*/ 3082 h 862185"/>
                  <a:gd name="connsiteX2" fmla="*/ 1754160 w 1754160"/>
                  <a:gd name="connsiteY2" fmla="*/ 344121 h 862185"/>
                  <a:gd name="connsiteX3" fmla="*/ 814492 w 1754160"/>
                  <a:gd name="connsiteY3" fmla="*/ 858232 h 862185"/>
                  <a:gd name="connsiteX4" fmla="*/ 12226 w 1754160"/>
                  <a:gd name="connsiteY4" fmla="*/ 495011 h 862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4160" h="862185">
                    <a:moveTo>
                      <a:pt x="12226" y="495011"/>
                    </a:moveTo>
                    <a:cubicBezTo>
                      <a:pt x="118914" y="198415"/>
                      <a:pt x="524170" y="28230"/>
                      <a:pt x="814492" y="3082"/>
                    </a:cubicBezTo>
                    <a:cubicBezTo>
                      <a:pt x="1104814" y="-22066"/>
                      <a:pt x="1754160" y="107978"/>
                      <a:pt x="1754160" y="344121"/>
                    </a:cubicBezTo>
                    <a:cubicBezTo>
                      <a:pt x="1754160" y="580264"/>
                      <a:pt x="1104814" y="833084"/>
                      <a:pt x="814492" y="858232"/>
                    </a:cubicBezTo>
                    <a:cubicBezTo>
                      <a:pt x="524170" y="883380"/>
                      <a:pt x="-94462" y="791607"/>
                      <a:pt x="12226" y="495011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2" name="Ellipszis 138"/>
              <p:cNvSpPr/>
              <p:nvPr/>
            </p:nvSpPr>
            <p:spPr>
              <a:xfrm flipH="1">
                <a:off x="4710640" y="1779514"/>
                <a:ext cx="491238" cy="625808"/>
              </a:xfrm>
              <a:custGeom>
                <a:avLst/>
                <a:gdLst>
                  <a:gd name="connsiteX0" fmla="*/ 0 w 1105469"/>
                  <a:gd name="connsiteY0" fmla="*/ 511791 h 1023582"/>
                  <a:gd name="connsiteX1" fmla="*/ 552735 w 1105469"/>
                  <a:gd name="connsiteY1" fmla="*/ 0 h 1023582"/>
                  <a:gd name="connsiteX2" fmla="*/ 1105470 w 1105469"/>
                  <a:gd name="connsiteY2" fmla="*/ 511791 h 1023582"/>
                  <a:gd name="connsiteX3" fmla="*/ 552735 w 1105469"/>
                  <a:gd name="connsiteY3" fmla="*/ 1023582 h 1023582"/>
                  <a:gd name="connsiteX4" fmla="*/ 0 w 1105469"/>
                  <a:gd name="connsiteY4" fmla="*/ 511791 h 1023582"/>
                  <a:gd name="connsiteX0" fmla="*/ 0 w 1113125"/>
                  <a:gd name="connsiteY0" fmla="*/ 520546 h 1032337"/>
                  <a:gd name="connsiteX1" fmla="*/ 552735 w 1113125"/>
                  <a:gd name="connsiteY1" fmla="*/ 8755 h 1032337"/>
                  <a:gd name="connsiteX2" fmla="*/ 802367 w 1113125"/>
                  <a:gd name="connsiteY2" fmla="*/ 220657 h 1032337"/>
                  <a:gd name="connsiteX3" fmla="*/ 1105470 w 1113125"/>
                  <a:gd name="connsiteY3" fmla="*/ 520546 h 1032337"/>
                  <a:gd name="connsiteX4" fmla="*/ 552735 w 1113125"/>
                  <a:gd name="connsiteY4" fmla="*/ 1032337 h 1032337"/>
                  <a:gd name="connsiteX5" fmla="*/ 0 w 1113125"/>
                  <a:gd name="connsiteY5" fmla="*/ 520546 h 1032337"/>
                  <a:gd name="connsiteX0" fmla="*/ 2243 w 1115368"/>
                  <a:gd name="connsiteY0" fmla="*/ 467215 h 979006"/>
                  <a:gd name="connsiteX1" fmla="*/ 377298 w 1115368"/>
                  <a:gd name="connsiteY1" fmla="*/ 11762 h 979006"/>
                  <a:gd name="connsiteX2" fmla="*/ 804610 w 1115368"/>
                  <a:gd name="connsiteY2" fmla="*/ 167326 h 979006"/>
                  <a:gd name="connsiteX3" fmla="*/ 1107713 w 1115368"/>
                  <a:gd name="connsiteY3" fmla="*/ 467215 h 979006"/>
                  <a:gd name="connsiteX4" fmla="*/ 554978 w 1115368"/>
                  <a:gd name="connsiteY4" fmla="*/ 979006 h 979006"/>
                  <a:gd name="connsiteX5" fmla="*/ 2243 w 1115368"/>
                  <a:gd name="connsiteY5" fmla="*/ 467215 h 979006"/>
                  <a:gd name="connsiteX0" fmla="*/ 22452 w 1135577"/>
                  <a:gd name="connsiteY0" fmla="*/ 455546 h 967337"/>
                  <a:gd name="connsiteX1" fmla="*/ 135769 w 1135577"/>
                  <a:gd name="connsiteY1" fmla="*/ 138322 h 967337"/>
                  <a:gd name="connsiteX2" fmla="*/ 397507 w 1135577"/>
                  <a:gd name="connsiteY2" fmla="*/ 93 h 967337"/>
                  <a:gd name="connsiteX3" fmla="*/ 824819 w 1135577"/>
                  <a:gd name="connsiteY3" fmla="*/ 155657 h 967337"/>
                  <a:gd name="connsiteX4" fmla="*/ 1127922 w 1135577"/>
                  <a:gd name="connsiteY4" fmla="*/ 455546 h 967337"/>
                  <a:gd name="connsiteX5" fmla="*/ 575187 w 1135577"/>
                  <a:gd name="connsiteY5" fmla="*/ 967337 h 967337"/>
                  <a:gd name="connsiteX6" fmla="*/ 22452 w 1135577"/>
                  <a:gd name="connsiteY6" fmla="*/ 455546 h 967337"/>
                  <a:gd name="connsiteX0" fmla="*/ 59605 w 1042721"/>
                  <a:gd name="connsiteY0" fmla="*/ 550886 h 967955"/>
                  <a:gd name="connsiteX1" fmla="*/ 42913 w 1042721"/>
                  <a:gd name="connsiteY1" fmla="*/ 138322 h 967955"/>
                  <a:gd name="connsiteX2" fmla="*/ 304651 w 1042721"/>
                  <a:gd name="connsiteY2" fmla="*/ 93 h 967955"/>
                  <a:gd name="connsiteX3" fmla="*/ 731963 w 1042721"/>
                  <a:gd name="connsiteY3" fmla="*/ 155657 h 967955"/>
                  <a:gd name="connsiteX4" fmla="*/ 1035066 w 1042721"/>
                  <a:gd name="connsiteY4" fmla="*/ 455546 h 967955"/>
                  <a:gd name="connsiteX5" fmla="*/ 482331 w 1042721"/>
                  <a:gd name="connsiteY5" fmla="*/ 967337 h 967955"/>
                  <a:gd name="connsiteX6" fmla="*/ 59605 w 1042721"/>
                  <a:gd name="connsiteY6" fmla="*/ 550886 h 967955"/>
                  <a:gd name="connsiteX0" fmla="*/ 60348 w 1043464"/>
                  <a:gd name="connsiteY0" fmla="*/ 550886 h 756443"/>
                  <a:gd name="connsiteX1" fmla="*/ 43656 w 1043464"/>
                  <a:gd name="connsiteY1" fmla="*/ 138322 h 756443"/>
                  <a:gd name="connsiteX2" fmla="*/ 305394 w 1043464"/>
                  <a:gd name="connsiteY2" fmla="*/ 93 h 756443"/>
                  <a:gd name="connsiteX3" fmla="*/ 732706 w 1043464"/>
                  <a:gd name="connsiteY3" fmla="*/ 155657 h 756443"/>
                  <a:gd name="connsiteX4" fmla="*/ 1035809 w 1043464"/>
                  <a:gd name="connsiteY4" fmla="*/ 455546 h 756443"/>
                  <a:gd name="connsiteX5" fmla="*/ 496075 w 1043464"/>
                  <a:gd name="connsiteY5" fmla="*/ 754988 h 756443"/>
                  <a:gd name="connsiteX6" fmla="*/ 60348 w 1043464"/>
                  <a:gd name="connsiteY6" fmla="*/ 550886 h 756443"/>
                  <a:gd name="connsiteX0" fmla="*/ 60348 w 931004"/>
                  <a:gd name="connsiteY0" fmla="*/ 550886 h 758738"/>
                  <a:gd name="connsiteX1" fmla="*/ 43656 w 931004"/>
                  <a:gd name="connsiteY1" fmla="*/ 138322 h 758738"/>
                  <a:gd name="connsiteX2" fmla="*/ 305394 w 931004"/>
                  <a:gd name="connsiteY2" fmla="*/ 93 h 758738"/>
                  <a:gd name="connsiteX3" fmla="*/ 732706 w 931004"/>
                  <a:gd name="connsiteY3" fmla="*/ 155657 h 758738"/>
                  <a:gd name="connsiteX4" fmla="*/ 918800 w 931004"/>
                  <a:gd name="connsiteY4" fmla="*/ 386208 h 758738"/>
                  <a:gd name="connsiteX5" fmla="*/ 496075 w 931004"/>
                  <a:gd name="connsiteY5" fmla="*/ 754988 h 758738"/>
                  <a:gd name="connsiteX6" fmla="*/ 60348 w 931004"/>
                  <a:gd name="connsiteY6" fmla="*/ 550886 h 758738"/>
                  <a:gd name="connsiteX0" fmla="*/ 60348 w 918838"/>
                  <a:gd name="connsiteY0" fmla="*/ 550886 h 755866"/>
                  <a:gd name="connsiteX1" fmla="*/ 43656 w 918838"/>
                  <a:gd name="connsiteY1" fmla="*/ 138322 h 755866"/>
                  <a:gd name="connsiteX2" fmla="*/ 305394 w 918838"/>
                  <a:gd name="connsiteY2" fmla="*/ 93 h 755866"/>
                  <a:gd name="connsiteX3" fmla="*/ 732706 w 918838"/>
                  <a:gd name="connsiteY3" fmla="*/ 155657 h 755866"/>
                  <a:gd name="connsiteX4" fmla="*/ 918800 w 918838"/>
                  <a:gd name="connsiteY4" fmla="*/ 386208 h 755866"/>
                  <a:gd name="connsiteX5" fmla="*/ 689371 w 918838"/>
                  <a:gd name="connsiteY5" fmla="*/ 615022 h 755866"/>
                  <a:gd name="connsiteX6" fmla="*/ 496075 w 918838"/>
                  <a:gd name="connsiteY6" fmla="*/ 754988 h 755866"/>
                  <a:gd name="connsiteX7" fmla="*/ 60348 w 918838"/>
                  <a:gd name="connsiteY7" fmla="*/ 550886 h 755866"/>
                  <a:gd name="connsiteX0" fmla="*/ 60348 w 918838"/>
                  <a:gd name="connsiteY0" fmla="*/ 585523 h 790503"/>
                  <a:gd name="connsiteX1" fmla="*/ 43656 w 918838"/>
                  <a:gd name="connsiteY1" fmla="*/ 172959 h 790503"/>
                  <a:gd name="connsiteX2" fmla="*/ 465739 w 918838"/>
                  <a:gd name="connsiteY2" fmla="*/ 61 h 790503"/>
                  <a:gd name="connsiteX3" fmla="*/ 732706 w 918838"/>
                  <a:gd name="connsiteY3" fmla="*/ 190294 h 790503"/>
                  <a:gd name="connsiteX4" fmla="*/ 918800 w 918838"/>
                  <a:gd name="connsiteY4" fmla="*/ 420845 h 790503"/>
                  <a:gd name="connsiteX5" fmla="*/ 689371 w 918838"/>
                  <a:gd name="connsiteY5" fmla="*/ 649659 h 790503"/>
                  <a:gd name="connsiteX6" fmla="*/ 496075 w 918838"/>
                  <a:gd name="connsiteY6" fmla="*/ 789625 h 790503"/>
                  <a:gd name="connsiteX7" fmla="*/ 60348 w 918838"/>
                  <a:gd name="connsiteY7" fmla="*/ 585523 h 790503"/>
                  <a:gd name="connsiteX0" fmla="*/ 60348 w 910173"/>
                  <a:gd name="connsiteY0" fmla="*/ 585523 h 790503"/>
                  <a:gd name="connsiteX1" fmla="*/ 43656 w 910173"/>
                  <a:gd name="connsiteY1" fmla="*/ 172959 h 790503"/>
                  <a:gd name="connsiteX2" fmla="*/ 465739 w 910173"/>
                  <a:gd name="connsiteY2" fmla="*/ 61 h 790503"/>
                  <a:gd name="connsiteX3" fmla="*/ 732706 w 910173"/>
                  <a:gd name="connsiteY3" fmla="*/ 190294 h 790503"/>
                  <a:gd name="connsiteX4" fmla="*/ 910133 w 910173"/>
                  <a:gd name="connsiteY4" fmla="*/ 316837 h 790503"/>
                  <a:gd name="connsiteX5" fmla="*/ 689371 w 910173"/>
                  <a:gd name="connsiteY5" fmla="*/ 649659 h 790503"/>
                  <a:gd name="connsiteX6" fmla="*/ 496075 w 910173"/>
                  <a:gd name="connsiteY6" fmla="*/ 789625 h 790503"/>
                  <a:gd name="connsiteX7" fmla="*/ 60348 w 910173"/>
                  <a:gd name="connsiteY7" fmla="*/ 585523 h 790503"/>
                  <a:gd name="connsiteX0" fmla="*/ 60348 w 910173"/>
                  <a:gd name="connsiteY0" fmla="*/ 585523 h 790503"/>
                  <a:gd name="connsiteX1" fmla="*/ 43656 w 910173"/>
                  <a:gd name="connsiteY1" fmla="*/ 172959 h 790503"/>
                  <a:gd name="connsiteX2" fmla="*/ 465739 w 910173"/>
                  <a:gd name="connsiteY2" fmla="*/ 61 h 790503"/>
                  <a:gd name="connsiteX3" fmla="*/ 732706 w 910173"/>
                  <a:gd name="connsiteY3" fmla="*/ 190294 h 790503"/>
                  <a:gd name="connsiteX4" fmla="*/ 910133 w 910173"/>
                  <a:gd name="connsiteY4" fmla="*/ 316837 h 790503"/>
                  <a:gd name="connsiteX5" fmla="*/ 689371 w 910173"/>
                  <a:gd name="connsiteY5" fmla="*/ 649659 h 790503"/>
                  <a:gd name="connsiteX6" fmla="*/ 496075 w 910173"/>
                  <a:gd name="connsiteY6" fmla="*/ 789625 h 790503"/>
                  <a:gd name="connsiteX7" fmla="*/ 60348 w 910173"/>
                  <a:gd name="connsiteY7" fmla="*/ 585523 h 790503"/>
                  <a:gd name="connsiteX0" fmla="*/ 60348 w 931836"/>
                  <a:gd name="connsiteY0" fmla="*/ 585523 h 790503"/>
                  <a:gd name="connsiteX1" fmla="*/ 43656 w 931836"/>
                  <a:gd name="connsiteY1" fmla="*/ 172959 h 790503"/>
                  <a:gd name="connsiteX2" fmla="*/ 465739 w 931836"/>
                  <a:gd name="connsiteY2" fmla="*/ 61 h 790503"/>
                  <a:gd name="connsiteX3" fmla="*/ 732706 w 931836"/>
                  <a:gd name="connsiteY3" fmla="*/ 190294 h 790503"/>
                  <a:gd name="connsiteX4" fmla="*/ 931801 w 931836"/>
                  <a:gd name="connsiteY4" fmla="*/ 342839 h 790503"/>
                  <a:gd name="connsiteX5" fmla="*/ 689371 w 931836"/>
                  <a:gd name="connsiteY5" fmla="*/ 649659 h 790503"/>
                  <a:gd name="connsiteX6" fmla="*/ 496075 w 931836"/>
                  <a:gd name="connsiteY6" fmla="*/ 789625 h 790503"/>
                  <a:gd name="connsiteX7" fmla="*/ 60348 w 931836"/>
                  <a:gd name="connsiteY7" fmla="*/ 585523 h 790503"/>
                  <a:gd name="connsiteX0" fmla="*/ 60100 w 931588"/>
                  <a:gd name="connsiteY0" fmla="*/ 585523 h 760553"/>
                  <a:gd name="connsiteX1" fmla="*/ 43408 w 931588"/>
                  <a:gd name="connsiteY1" fmla="*/ 172959 h 760553"/>
                  <a:gd name="connsiteX2" fmla="*/ 465491 w 931588"/>
                  <a:gd name="connsiteY2" fmla="*/ 61 h 760553"/>
                  <a:gd name="connsiteX3" fmla="*/ 732458 w 931588"/>
                  <a:gd name="connsiteY3" fmla="*/ 190294 h 760553"/>
                  <a:gd name="connsiteX4" fmla="*/ 931553 w 931588"/>
                  <a:gd name="connsiteY4" fmla="*/ 342839 h 760553"/>
                  <a:gd name="connsiteX5" fmla="*/ 689123 w 931588"/>
                  <a:gd name="connsiteY5" fmla="*/ 649659 h 760553"/>
                  <a:gd name="connsiteX6" fmla="*/ 491493 w 931588"/>
                  <a:gd name="connsiteY6" fmla="*/ 759289 h 760553"/>
                  <a:gd name="connsiteX7" fmla="*/ 60100 w 931588"/>
                  <a:gd name="connsiteY7" fmla="*/ 585523 h 760553"/>
                  <a:gd name="connsiteX0" fmla="*/ 60100 w 931588"/>
                  <a:gd name="connsiteY0" fmla="*/ 598884 h 773914"/>
                  <a:gd name="connsiteX1" fmla="*/ 43408 w 931588"/>
                  <a:gd name="connsiteY1" fmla="*/ 186320 h 773914"/>
                  <a:gd name="connsiteX2" fmla="*/ 260092 w 931588"/>
                  <a:gd name="connsiteY2" fmla="*/ 34642 h 773914"/>
                  <a:gd name="connsiteX3" fmla="*/ 465491 w 931588"/>
                  <a:gd name="connsiteY3" fmla="*/ 13422 h 773914"/>
                  <a:gd name="connsiteX4" fmla="*/ 732458 w 931588"/>
                  <a:gd name="connsiteY4" fmla="*/ 203655 h 773914"/>
                  <a:gd name="connsiteX5" fmla="*/ 931553 w 931588"/>
                  <a:gd name="connsiteY5" fmla="*/ 356200 h 773914"/>
                  <a:gd name="connsiteX6" fmla="*/ 689123 w 931588"/>
                  <a:gd name="connsiteY6" fmla="*/ 663020 h 773914"/>
                  <a:gd name="connsiteX7" fmla="*/ 491493 w 931588"/>
                  <a:gd name="connsiteY7" fmla="*/ 772650 h 773914"/>
                  <a:gd name="connsiteX8" fmla="*/ 60100 w 931588"/>
                  <a:gd name="connsiteY8" fmla="*/ 598884 h 773914"/>
                  <a:gd name="connsiteX0" fmla="*/ 60100 w 931588"/>
                  <a:gd name="connsiteY0" fmla="*/ 590218 h 765248"/>
                  <a:gd name="connsiteX1" fmla="*/ 43408 w 931588"/>
                  <a:gd name="connsiteY1" fmla="*/ 177654 h 765248"/>
                  <a:gd name="connsiteX2" fmla="*/ 260092 w 931588"/>
                  <a:gd name="connsiteY2" fmla="*/ 25976 h 765248"/>
                  <a:gd name="connsiteX3" fmla="*/ 465491 w 931588"/>
                  <a:gd name="connsiteY3" fmla="*/ 4756 h 765248"/>
                  <a:gd name="connsiteX4" fmla="*/ 619784 w 931588"/>
                  <a:gd name="connsiteY4" fmla="*/ 77980 h 765248"/>
                  <a:gd name="connsiteX5" fmla="*/ 732458 w 931588"/>
                  <a:gd name="connsiteY5" fmla="*/ 194989 h 765248"/>
                  <a:gd name="connsiteX6" fmla="*/ 931553 w 931588"/>
                  <a:gd name="connsiteY6" fmla="*/ 347534 h 765248"/>
                  <a:gd name="connsiteX7" fmla="*/ 689123 w 931588"/>
                  <a:gd name="connsiteY7" fmla="*/ 654354 h 765248"/>
                  <a:gd name="connsiteX8" fmla="*/ 491493 w 931588"/>
                  <a:gd name="connsiteY8" fmla="*/ 763984 h 765248"/>
                  <a:gd name="connsiteX9" fmla="*/ 60100 w 931588"/>
                  <a:gd name="connsiteY9" fmla="*/ 590218 h 765248"/>
                  <a:gd name="connsiteX0" fmla="*/ 47500 w 918988"/>
                  <a:gd name="connsiteY0" fmla="*/ 590218 h 765586"/>
                  <a:gd name="connsiteX1" fmla="*/ 30808 w 918988"/>
                  <a:gd name="connsiteY1" fmla="*/ 177654 h 765586"/>
                  <a:gd name="connsiteX2" fmla="*/ 247492 w 918988"/>
                  <a:gd name="connsiteY2" fmla="*/ 25976 h 765586"/>
                  <a:gd name="connsiteX3" fmla="*/ 452891 w 918988"/>
                  <a:gd name="connsiteY3" fmla="*/ 4756 h 765586"/>
                  <a:gd name="connsiteX4" fmla="*/ 607184 w 918988"/>
                  <a:gd name="connsiteY4" fmla="*/ 77980 h 765586"/>
                  <a:gd name="connsiteX5" fmla="*/ 719858 w 918988"/>
                  <a:gd name="connsiteY5" fmla="*/ 194989 h 765586"/>
                  <a:gd name="connsiteX6" fmla="*/ 918953 w 918988"/>
                  <a:gd name="connsiteY6" fmla="*/ 347534 h 765586"/>
                  <a:gd name="connsiteX7" fmla="*/ 676523 w 918988"/>
                  <a:gd name="connsiteY7" fmla="*/ 654354 h 765586"/>
                  <a:gd name="connsiteX8" fmla="*/ 478893 w 918988"/>
                  <a:gd name="connsiteY8" fmla="*/ 763984 h 765586"/>
                  <a:gd name="connsiteX9" fmla="*/ 225823 w 918988"/>
                  <a:gd name="connsiteY9" fmla="*/ 710693 h 765586"/>
                  <a:gd name="connsiteX10" fmla="*/ 47500 w 918988"/>
                  <a:gd name="connsiteY10" fmla="*/ 590218 h 765586"/>
                  <a:gd name="connsiteX0" fmla="*/ 64838 w 936326"/>
                  <a:gd name="connsiteY0" fmla="*/ 590218 h 765586"/>
                  <a:gd name="connsiteX1" fmla="*/ 477 w 936326"/>
                  <a:gd name="connsiteY1" fmla="*/ 424672 h 765586"/>
                  <a:gd name="connsiteX2" fmla="*/ 48146 w 936326"/>
                  <a:gd name="connsiteY2" fmla="*/ 177654 h 765586"/>
                  <a:gd name="connsiteX3" fmla="*/ 264830 w 936326"/>
                  <a:gd name="connsiteY3" fmla="*/ 25976 h 765586"/>
                  <a:gd name="connsiteX4" fmla="*/ 470229 w 936326"/>
                  <a:gd name="connsiteY4" fmla="*/ 4756 h 765586"/>
                  <a:gd name="connsiteX5" fmla="*/ 624522 w 936326"/>
                  <a:gd name="connsiteY5" fmla="*/ 77980 h 765586"/>
                  <a:gd name="connsiteX6" fmla="*/ 737196 w 936326"/>
                  <a:gd name="connsiteY6" fmla="*/ 194989 h 765586"/>
                  <a:gd name="connsiteX7" fmla="*/ 936291 w 936326"/>
                  <a:gd name="connsiteY7" fmla="*/ 347534 h 765586"/>
                  <a:gd name="connsiteX8" fmla="*/ 693861 w 936326"/>
                  <a:gd name="connsiteY8" fmla="*/ 654354 h 765586"/>
                  <a:gd name="connsiteX9" fmla="*/ 496231 w 936326"/>
                  <a:gd name="connsiteY9" fmla="*/ 763984 h 765586"/>
                  <a:gd name="connsiteX10" fmla="*/ 243161 w 936326"/>
                  <a:gd name="connsiteY10" fmla="*/ 710693 h 765586"/>
                  <a:gd name="connsiteX11" fmla="*/ 64838 w 936326"/>
                  <a:gd name="connsiteY11" fmla="*/ 590218 h 765586"/>
                  <a:gd name="connsiteX0" fmla="*/ 64838 w 936338"/>
                  <a:gd name="connsiteY0" fmla="*/ 590218 h 764796"/>
                  <a:gd name="connsiteX1" fmla="*/ 477 w 936338"/>
                  <a:gd name="connsiteY1" fmla="*/ 424672 h 764796"/>
                  <a:gd name="connsiteX2" fmla="*/ 48146 w 936338"/>
                  <a:gd name="connsiteY2" fmla="*/ 177654 h 764796"/>
                  <a:gd name="connsiteX3" fmla="*/ 264830 w 936338"/>
                  <a:gd name="connsiteY3" fmla="*/ 25976 h 764796"/>
                  <a:gd name="connsiteX4" fmla="*/ 470229 w 936338"/>
                  <a:gd name="connsiteY4" fmla="*/ 4756 h 764796"/>
                  <a:gd name="connsiteX5" fmla="*/ 624522 w 936338"/>
                  <a:gd name="connsiteY5" fmla="*/ 77980 h 764796"/>
                  <a:gd name="connsiteX6" fmla="*/ 737196 w 936338"/>
                  <a:gd name="connsiteY6" fmla="*/ 194989 h 764796"/>
                  <a:gd name="connsiteX7" fmla="*/ 936291 w 936338"/>
                  <a:gd name="connsiteY7" fmla="*/ 347534 h 764796"/>
                  <a:gd name="connsiteX8" fmla="*/ 737752 w 936338"/>
                  <a:gd name="connsiteY8" fmla="*/ 712876 h 764796"/>
                  <a:gd name="connsiteX9" fmla="*/ 496231 w 936338"/>
                  <a:gd name="connsiteY9" fmla="*/ 763984 h 764796"/>
                  <a:gd name="connsiteX10" fmla="*/ 243161 w 936338"/>
                  <a:gd name="connsiteY10" fmla="*/ 710693 h 764796"/>
                  <a:gd name="connsiteX11" fmla="*/ 64838 w 936338"/>
                  <a:gd name="connsiteY11" fmla="*/ 590218 h 764796"/>
                  <a:gd name="connsiteX0" fmla="*/ 64838 w 937949"/>
                  <a:gd name="connsiteY0" fmla="*/ 590218 h 764796"/>
                  <a:gd name="connsiteX1" fmla="*/ 477 w 937949"/>
                  <a:gd name="connsiteY1" fmla="*/ 424672 h 764796"/>
                  <a:gd name="connsiteX2" fmla="*/ 48146 w 937949"/>
                  <a:gd name="connsiteY2" fmla="*/ 177654 h 764796"/>
                  <a:gd name="connsiteX3" fmla="*/ 264830 w 937949"/>
                  <a:gd name="connsiteY3" fmla="*/ 25976 h 764796"/>
                  <a:gd name="connsiteX4" fmla="*/ 470229 w 937949"/>
                  <a:gd name="connsiteY4" fmla="*/ 4756 h 764796"/>
                  <a:gd name="connsiteX5" fmla="*/ 624522 w 937949"/>
                  <a:gd name="connsiteY5" fmla="*/ 77980 h 764796"/>
                  <a:gd name="connsiteX6" fmla="*/ 936291 w 937949"/>
                  <a:gd name="connsiteY6" fmla="*/ 347534 h 764796"/>
                  <a:gd name="connsiteX7" fmla="*/ 737752 w 937949"/>
                  <a:gd name="connsiteY7" fmla="*/ 712876 h 764796"/>
                  <a:gd name="connsiteX8" fmla="*/ 496231 w 937949"/>
                  <a:gd name="connsiteY8" fmla="*/ 763984 h 764796"/>
                  <a:gd name="connsiteX9" fmla="*/ 243161 w 937949"/>
                  <a:gd name="connsiteY9" fmla="*/ 710693 h 764796"/>
                  <a:gd name="connsiteX10" fmla="*/ 64838 w 937949"/>
                  <a:gd name="connsiteY10" fmla="*/ 590218 h 764796"/>
                  <a:gd name="connsiteX0" fmla="*/ 64838 w 943544"/>
                  <a:gd name="connsiteY0" fmla="*/ 610183 h 784761"/>
                  <a:gd name="connsiteX1" fmla="*/ 477 w 943544"/>
                  <a:gd name="connsiteY1" fmla="*/ 444637 h 784761"/>
                  <a:gd name="connsiteX2" fmla="*/ 48146 w 943544"/>
                  <a:gd name="connsiteY2" fmla="*/ 197619 h 784761"/>
                  <a:gd name="connsiteX3" fmla="*/ 264830 w 943544"/>
                  <a:gd name="connsiteY3" fmla="*/ 45941 h 784761"/>
                  <a:gd name="connsiteX4" fmla="*/ 470229 w 943544"/>
                  <a:gd name="connsiteY4" fmla="*/ 24721 h 784761"/>
                  <a:gd name="connsiteX5" fmla="*/ 936291 w 943544"/>
                  <a:gd name="connsiteY5" fmla="*/ 367499 h 784761"/>
                  <a:gd name="connsiteX6" fmla="*/ 737752 w 943544"/>
                  <a:gd name="connsiteY6" fmla="*/ 732841 h 784761"/>
                  <a:gd name="connsiteX7" fmla="*/ 496231 w 943544"/>
                  <a:gd name="connsiteY7" fmla="*/ 783949 h 784761"/>
                  <a:gd name="connsiteX8" fmla="*/ 243161 w 943544"/>
                  <a:gd name="connsiteY8" fmla="*/ 730658 h 784761"/>
                  <a:gd name="connsiteX9" fmla="*/ 64838 w 943544"/>
                  <a:gd name="connsiteY9" fmla="*/ 610183 h 784761"/>
                  <a:gd name="connsiteX0" fmla="*/ 64838 w 953921"/>
                  <a:gd name="connsiteY0" fmla="*/ 569505 h 744083"/>
                  <a:gd name="connsiteX1" fmla="*/ 477 w 953921"/>
                  <a:gd name="connsiteY1" fmla="*/ 403959 h 744083"/>
                  <a:gd name="connsiteX2" fmla="*/ 48146 w 953921"/>
                  <a:gd name="connsiteY2" fmla="*/ 156941 h 744083"/>
                  <a:gd name="connsiteX3" fmla="*/ 264830 w 953921"/>
                  <a:gd name="connsiteY3" fmla="*/ 5263 h 744083"/>
                  <a:gd name="connsiteX4" fmla="*/ 936291 w 953921"/>
                  <a:gd name="connsiteY4" fmla="*/ 326821 h 744083"/>
                  <a:gd name="connsiteX5" fmla="*/ 737752 w 953921"/>
                  <a:gd name="connsiteY5" fmla="*/ 692163 h 744083"/>
                  <a:gd name="connsiteX6" fmla="*/ 496231 w 953921"/>
                  <a:gd name="connsiteY6" fmla="*/ 743271 h 744083"/>
                  <a:gd name="connsiteX7" fmla="*/ 243161 w 953921"/>
                  <a:gd name="connsiteY7" fmla="*/ 689980 h 744083"/>
                  <a:gd name="connsiteX8" fmla="*/ 64838 w 953921"/>
                  <a:gd name="connsiteY8" fmla="*/ 569505 h 744083"/>
                  <a:gd name="connsiteX0" fmla="*/ 64838 w 953921"/>
                  <a:gd name="connsiteY0" fmla="*/ 610098 h 784676"/>
                  <a:gd name="connsiteX1" fmla="*/ 477 w 953921"/>
                  <a:gd name="connsiteY1" fmla="*/ 444552 h 784676"/>
                  <a:gd name="connsiteX2" fmla="*/ 48146 w 953921"/>
                  <a:gd name="connsiteY2" fmla="*/ 197534 h 784676"/>
                  <a:gd name="connsiteX3" fmla="*/ 492417 w 953921"/>
                  <a:gd name="connsiteY3" fmla="*/ 3879 h 784676"/>
                  <a:gd name="connsiteX4" fmla="*/ 936291 w 953921"/>
                  <a:gd name="connsiteY4" fmla="*/ 367414 h 784676"/>
                  <a:gd name="connsiteX5" fmla="*/ 737752 w 953921"/>
                  <a:gd name="connsiteY5" fmla="*/ 732756 h 784676"/>
                  <a:gd name="connsiteX6" fmla="*/ 496231 w 953921"/>
                  <a:gd name="connsiteY6" fmla="*/ 783864 h 784676"/>
                  <a:gd name="connsiteX7" fmla="*/ 243161 w 953921"/>
                  <a:gd name="connsiteY7" fmla="*/ 730573 h 784676"/>
                  <a:gd name="connsiteX8" fmla="*/ 64838 w 953921"/>
                  <a:gd name="connsiteY8" fmla="*/ 610098 h 784676"/>
                  <a:gd name="connsiteX0" fmla="*/ 64838 w 1122823"/>
                  <a:gd name="connsiteY0" fmla="*/ 610098 h 822407"/>
                  <a:gd name="connsiteX1" fmla="*/ 477 w 1122823"/>
                  <a:gd name="connsiteY1" fmla="*/ 444552 h 822407"/>
                  <a:gd name="connsiteX2" fmla="*/ 48146 w 1122823"/>
                  <a:gd name="connsiteY2" fmla="*/ 197534 h 822407"/>
                  <a:gd name="connsiteX3" fmla="*/ 492417 w 1122823"/>
                  <a:gd name="connsiteY3" fmla="*/ 3879 h 822407"/>
                  <a:gd name="connsiteX4" fmla="*/ 936291 w 1122823"/>
                  <a:gd name="connsiteY4" fmla="*/ 367414 h 822407"/>
                  <a:gd name="connsiteX5" fmla="*/ 1105395 w 1122823"/>
                  <a:gd name="connsiteY5" fmla="*/ 795722 h 822407"/>
                  <a:gd name="connsiteX6" fmla="*/ 496231 w 1122823"/>
                  <a:gd name="connsiteY6" fmla="*/ 783864 h 822407"/>
                  <a:gd name="connsiteX7" fmla="*/ 243161 w 1122823"/>
                  <a:gd name="connsiteY7" fmla="*/ 730573 h 822407"/>
                  <a:gd name="connsiteX8" fmla="*/ 64838 w 1122823"/>
                  <a:gd name="connsiteY8" fmla="*/ 610098 h 822407"/>
                  <a:gd name="connsiteX0" fmla="*/ 64838 w 1122823"/>
                  <a:gd name="connsiteY0" fmla="*/ 713487 h 925797"/>
                  <a:gd name="connsiteX1" fmla="*/ 477 w 1122823"/>
                  <a:gd name="connsiteY1" fmla="*/ 547941 h 925797"/>
                  <a:gd name="connsiteX2" fmla="*/ 48146 w 1122823"/>
                  <a:gd name="connsiteY2" fmla="*/ 300923 h 925797"/>
                  <a:gd name="connsiteX3" fmla="*/ 702499 w 1122823"/>
                  <a:gd name="connsiteY3" fmla="*/ 2324 h 925797"/>
                  <a:gd name="connsiteX4" fmla="*/ 936291 w 1122823"/>
                  <a:gd name="connsiteY4" fmla="*/ 470803 h 925797"/>
                  <a:gd name="connsiteX5" fmla="*/ 1105395 w 1122823"/>
                  <a:gd name="connsiteY5" fmla="*/ 899111 h 925797"/>
                  <a:gd name="connsiteX6" fmla="*/ 496231 w 1122823"/>
                  <a:gd name="connsiteY6" fmla="*/ 887253 h 925797"/>
                  <a:gd name="connsiteX7" fmla="*/ 243161 w 1122823"/>
                  <a:gd name="connsiteY7" fmla="*/ 833962 h 925797"/>
                  <a:gd name="connsiteX8" fmla="*/ 64838 w 1122823"/>
                  <a:gd name="connsiteY8" fmla="*/ 713487 h 925797"/>
                  <a:gd name="connsiteX0" fmla="*/ 64838 w 1111843"/>
                  <a:gd name="connsiteY0" fmla="*/ 713487 h 925797"/>
                  <a:gd name="connsiteX1" fmla="*/ 477 w 1111843"/>
                  <a:gd name="connsiteY1" fmla="*/ 547941 h 925797"/>
                  <a:gd name="connsiteX2" fmla="*/ 48146 w 1111843"/>
                  <a:gd name="connsiteY2" fmla="*/ 300923 h 925797"/>
                  <a:gd name="connsiteX3" fmla="*/ 702499 w 1111843"/>
                  <a:gd name="connsiteY3" fmla="*/ 2324 h 925797"/>
                  <a:gd name="connsiteX4" fmla="*/ 568646 w 1111843"/>
                  <a:gd name="connsiteY4" fmla="*/ 544263 h 925797"/>
                  <a:gd name="connsiteX5" fmla="*/ 1105395 w 1111843"/>
                  <a:gd name="connsiteY5" fmla="*/ 899111 h 925797"/>
                  <a:gd name="connsiteX6" fmla="*/ 496231 w 1111843"/>
                  <a:gd name="connsiteY6" fmla="*/ 887253 h 925797"/>
                  <a:gd name="connsiteX7" fmla="*/ 243161 w 1111843"/>
                  <a:gd name="connsiteY7" fmla="*/ 833962 h 925797"/>
                  <a:gd name="connsiteX8" fmla="*/ 64838 w 1111843"/>
                  <a:gd name="connsiteY8" fmla="*/ 713487 h 92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1843" h="925797">
                    <a:moveTo>
                      <a:pt x="64838" y="713487"/>
                    </a:moveTo>
                    <a:cubicBezTo>
                      <a:pt x="24391" y="665817"/>
                      <a:pt x="3259" y="616701"/>
                      <a:pt x="477" y="547941"/>
                    </a:cubicBezTo>
                    <a:cubicBezTo>
                      <a:pt x="-2305" y="479181"/>
                      <a:pt x="6254" y="367372"/>
                      <a:pt x="48146" y="300923"/>
                    </a:cubicBezTo>
                    <a:cubicBezTo>
                      <a:pt x="82200" y="211939"/>
                      <a:pt x="554475" y="-25989"/>
                      <a:pt x="702499" y="2324"/>
                    </a:cubicBezTo>
                    <a:cubicBezTo>
                      <a:pt x="850523" y="30637"/>
                      <a:pt x="489826" y="429780"/>
                      <a:pt x="568646" y="544263"/>
                    </a:cubicBezTo>
                    <a:cubicBezTo>
                      <a:pt x="647466" y="658746"/>
                      <a:pt x="1175849" y="837648"/>
                      <a:pt x="1105395" y="899111"/>
                    </a:cubicBezTo>
                    <a:cubicBezTo>
                      <a:pt x="1034941" y="960574"/>
                      <a:pt x="639937" y="898111"/>
                      <a:pt x="496231" y="887253"/>
                    </a:cubicBezTo>
                    <a:cubicBezTo>
                      <a:pt x="352525" y="876395"/>
                      <a:pt x="315060" y="862923"/>
                      <a:pt x="243161" y="833962"/>
                    </a:cubicBezTo>
                    <a:cubicBezTo>
                      <a:pt x="171262" y="805001"/>
                      <a:pt x="105285" y="761157"/>
                      <a:pt x="64838" y="71348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3" name="Szabadkézi sokszög 252"/>
              <p:cNvSpPr/>
              <p:nvPr/>
            </p:nvSpPr>
            <p:spPr>
              <a:xfrm rot="1794425" flipV="1">
                <a:off x="3142513" y="1552994"/>
                <a:ext cx="1059920" cy="1189343"/>
              </a:xfrm>
              <a:custGeom>
                <a:avLst/>
                <a:gdLst>
                  <a:gd name="connsiteX0" fmla="*/ 150209 w 1310445"/>
                  <a:gd name="connsiteY0" fmla="*/ 1336375 h 1338181"/>
                  <a:gd name="connsiteX1" fmla="*/ 417636 w 1310445"/>
                  <a:gd name="connsiteY1" fmla="*/ 1087294 h 1338181"/>
                  <a:gd name="connsiteX2" fmla="*/ 487599 w 1310445"/>
                  <a:gd name="connsiteY2" fmla="*/ 538999 h 1338181"/>
                  <a:gd name="connsiteX3" fmla="*/ 513675 w 1310445"/>
                  <a:gd name="connsiteY3" fmla="*/ 548152 h 1338181"/>
                  <a:gd name="connsiteX4" fmla="*/ 947381 w 1310445"/>
                  <a:gd name="connsiteY4" fmla="*/ 670880 h 1338181"/>
                  <a:gd name="connsiteX5" fmla="*/ 1300606 w 1310445"/>
                  <a:gd name="connsiteY5" fmla="*/ 648061 h 1338181"/>
                  <a:gd name="connsiteX6" fmla="*/ 1125070 w 1310445"/>
                  <a:gd name="connsiteY6" fmla="*/ 360402 h 1338181"/>
                  <a:gd name="connsiteX7" fmla="*/ 510257 w 1310445"/>
                  <a:gd name="connsiteY7" fmla="*/ 106407 h 1338181"/>
                  <a:gd name="connsiteX8" fmla="*/ 504718 w 1310445"/>
                  <a:gd name="connsiteY8" fmla="*/ 97732 h 1338181"/>
                  <a:gd name="connsiteX9" fmla="*/ 389185 w 1310445"/>
                  <a:gd name="connsiteY9" fmla="*/ 40840 h 1338181"/>
                  <a:gd name="connsiteX10" fmla="*/ 340789 w 1310445"/>
                  <a:gd name="connsiteY10" fmla="*/ 36396 h 1338181"/>
                  <a:gd name="connsiteX11" fmla="*/ 252691 w 1310445"/>
                  <a:gd name="connsiteY11" fmla="*/ 0 h 1338181"/>
                  <a:gd name="connsiteX12" fmla="*/ 113738 w 1310445"/>
                  <a:gd name="connsiteY12" fmla="*/ 90481 h 1338181"/>
                  <a:gd name="connsiteX13" fmla="*/ 105336 w 1310445"/>
                  <a:gd name="connsiteY13" fmla="*/ 110825 h 1338181"/>
                  <a:gd name="connsiteX14" fmla="*/ 74822 w 1310445"/>
                  <a:gd name="connsiteY14" fmla="*/ 144387 h 1338181"/>
                  <a:gd name="connsiteX15" fmla="*/ 7833 w 1310445"/>
                  <a:gd name="connsiteY15" fmla="*/ 1003680 h 1338181"/>
                  <a:gd name="connsiteX16" fmla="*/ 150209 w 1310445"/>
                  <a:gd name="connsiteY16" fmla="*/ 1336375 h 1338181"/>
                  <a:gd name="connsiteX0" fmla="*/ 150209 w 1310445"/>
                  <a:gd name="connsiteY0" fmla="*/ 1336375 h 1338181"/>
                  <a:gd name="connsiteX1" fmla="*/ 417636 w 1310445"/>
                  <a:gd name="connsiteY1" fmla="*/ 1087294 h 1338181"/>
                  <a:gd name="connsiteX2" fmla="*/ 487599 w 1310445"/>
                  <a:gd name="connsiteY2" fmla="*/ 538999 h 1338181"/>
                  <a:gd name="connsiteX3" fmla="*/ 448764 w 1310445"/>
                  <a:gd name="connsiteY3" fmla="*/ 440361 h 1338181"/>
                  <a:gd name="connsiteX4" fmla="*/ 947381 w 1310445"/>
                  <a:gd name="connsiteY4" fmla="*/ 670880 h 1338181"/>
                  <a:gd name="connsiteX5" fmla="*/ 1300606 w 1310445"/>
                  <a:gd name="connsiteY5" fmla="*/ 648061 h 1338181"/>
                  <a:gd name="connsiteX6" fmla="*/ 1125070 w 1310445"/>
                  <a:gd name="connsiteY6" fmla="*/ 360402 h 1338181"/>
                  <a:gd name="connsiteX7" fmla="*/ 510257 w 1310445"/>
                  <a:gd name="connsiteY7" fmla="*/ 106407 h 1338181"/>
                  <a:gd name="connsiteX8" fmla="*/ 504718 w 1310445"/>
                  <a:gd name="connsiteY8" fmla="*/ 97732 h 1338181"/>
                  <a:gd name="connsiteX9" fmla="*/ 389185 w 1310445"/>
                  <a:gd name="connsiteY9" fmla="*/ 40840 h 1338181"/>
                  <a:gd name="connsiteX10" fmla="*/ 340789 w 1310445"/>
                  <a:gd name="connsiteY10" fmla="*/ 36396 h 1338181"/>
                  <a:gd name="connsiteX11" fmla="*/ 252691 w 1310445"/>
                  <a:gd name="connsiteY11" fmla="*/ 0 h 1338181"/>
                  <a:gd name="connsiteX12" fmla="*/ 113738 w 1310445"/>
                  <a:gd name="connsiteY12" fmla="*/ 90481 h 1338181"/>
                  <a:gd name="connsiteX13" fmla="*/ 105336 w 1310445"/>
                  <a:gd name="connsiteY13" fmla="*/ 110825 h 1338181"/>
                  <a:gd name="connsiteX14" fmla="*/ 74822 w 1310445"/>
                  <a:gd name="connsiteY14" fmla="*/ 144387 h 1338181"/>
                  <a:gd name="connsiteX15" fmla="*/ 7833 w 1310445"/>
                  <a:gd name="connsiteY15" fmla="*/ 1003680 h 1338181"/>
                  <a:gd name="connsiteX16" fmla="*/ 150209 w 1310445"/>
                  <a:gd name="connsiteY16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510257 w 1329063"/>
                  <a:gd name="connsiteY7" fmla="*/ 106407 h 1338181"/>
                  <a:gd name="connsiteX8" fmla="*/ 504718 w 1329063"/>
                  <a:gd name="connsiteY8" fmla="*/ 97732 h 1338181"/>
                  <a:gd name="connsiteX9" fmla="*/ 389185 w 1329063"/>
                  <a:gd name="connsiteY9" fmla="*/ 40840 h 1338181"/>
                  <a:gd name="connsiteX10" fmla="*/ 340789 w 1329063"/>
                  <a:gd name="connsiteY10" fmla="*/ 36396 h 1338181"/>
                  <a:gd name="connsiteX11" fmla="*/ 252691 w 1329063"/>
                  <a:gd name="connsiteY11" fmla="*/ 0 h 1338181"/>
                  <a:gd name="connsiteX12" fmla="*/ 113738 w 1329063"/>
                  <a:gd name="connsiteY12" fmla="*/ 90481 h 1338181"/>
                  <a:gd name="connsiteX13" fmla="*/ 105336 w 1329063"/>
                  <a:gd name="connsiteY13" fmla="*/ 110825 h 1338181"/>
                  <a:gd name="connsiteX14" fmla="*/ 74822 w 1329063"/>
                  <a:gd name="connsiteY14" fmla="*/ 144387 h 1338181"/>
                  <a:gd name="connsiteX15" fmla="*/ 7833 w 1329063"/>
                  <a:gd name="connsiteY15" fmla="*/ 1003680 h 1338181"/>
                  <a:gd name="connsiteX16" fmla="*/ 150209 w 1329063"/>
                  <a:gd name="connsiteY16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510257 w 1329063"/>
                  <a:gd name="connsiteY7" fmla="*/ 106407 h 1338181"/>
                  <a:gd name="connsiteX8" fmla="*/ 504718 w 1329063"/>
                  <a:gd name="connsiteY8" fmla="*/ 97732 h 1338181"/>
                  <a:gd name="connsiteX9" fmla="*/ 340789 w 1329063"/>
                  <a:gd name="connsiteY9" fmla="*/ 36396 h 1338181"/>
                  <a:gd name="connsiteX10" fmla="*/ 252691 w 1329063"/>
                  <a:gd name="connsiteY10" fmla="*/ 0 h 1338181"/>
                  <a:gd name="connsiteX11" fmla="*/ 113738 w 1329063"/>
                  <a:gd name="connsiteY11" fmla="*/ 90481 h 1338181"/>
                  <a:gd name="connsiteX12" fmla="*/ 105336 w 1329063"/>
                  <a:gd name="connsiteY12" fmla="*/ 110825 h 1338181"/>
                  <a:gd name="connsiteX13" fmla="*/ 74822 w 1329063"/>
                  <a:gd name="connsiteY13" fmla="*/ 144387 h 1338181"/>
                  <a:gd name="connsiteX14" fmla="*/ 7833 w 1329063"/>
                  <a:gd name="connsiteY14" fmla="*/ 1003680 h 1338181"/>
                  <a:gd name="connsiteX15" fmla="*/ 150209 w 1329063"/>
                  <a:gd name="connsiteY15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510257 w 1329063"/>
                  <a:gd name="connsiteY7" fmla="*/ 106407 h 1338181"/>
                  <a:gd name="connsiteX8" fmla="*/ 504718 w 1329063"/>
                  <a:gd name="connsiteY8" fmla="*/ 97732 h 1338181"/>
                  <a:gd name="connsiteX9" fmla="*/ 252691 w 1329063"/>
                  <a:gd name="connsiteY9" fmla="*/ 0 h 1338181"/>
                  <a:gd name="connsiteX10" fmla="*/ 113738 w 1329063"/>
                  <a:gd name="connsiteY10" fmla="*/ 90481 h 1338181"/>
                  <a:gd name="connsiteX11" fmla="*/ 105336 w 1329063"/>
                  <a:gd name="connsiteY11" fmla="*/ 110825 h 1338181"/>
                  <a:gd name="connsiteX12" fmla="*/ 74822 w 1329063"/>
                  <a:gd name="connsiteY12" fmla="*/ 144387 h 1338181"/>
                  <a:gd name="connsiteX13" fmla="*/ 7833 w 1329063"/>
                  <a:gd name="connsiteY13" fmla="*/ 1003680 h 1338181"/>
                  <a:gd name="connsiteX14" fmla="*/ 150209 w 1329063"/>
                  <a:gd name="connsiteY14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510257 w 1329063"/>
                  <a:gd name="connsiteY7" fmla="*/ 106407 h 1338181"/>
                  <a:gd name="connsiteX8" fmla="*/ 252691 w 1329063"/>
                  <a:gd name="connsiteY8" fmla="*/ 0 h 1338181"/>
                  <a:gd name="connsiteX9" fmla="*/ 113738 w 1329063"/>
                  <a:gd name="connsiteY9" fmla="*/ 90481 h 1338181"/>
                  <a:gd name="connsiteX10" fmla="*/ 105336 w 1329063"/>
                  <a:gd name="connsiteY10" fmla="*/ 110825 h 1338181"/>
                  <a:gd name="connsiteX11" fmla="*/ 74822 w 1329063"/>
                  <a:gd name="connsiteY11" fmla="*/ 144387 h 1338181"/>
                  <a:gd name="connsiteX12" fmla="*/ 7833 w 1329063"/>
                  <a:gd name="connsiteY12" fmla="*/ 1003680 h 1338181"/>
                  <a:gd name="connsiteX13" fmla="*/ 150209 w 1329063"/>
                  <a:gd name="connsiteY13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252691 w 1329063"/>
                  <a:gd name="connsiteY7" fmla="*/ 0 h 1338181"/>
                  <a:gd name="connsiteX8" fmla="*/ 113738 w 1329063"/>
                  <a:gd name="connsiteY8" fmla="*/ 90481 h 1338181"/>
                  <a:gd name="connsiteX9" fmla="*/ 105336 w 1329063"/>
                  <a:gd name="connsiteY9" fmla="*/ 110825 h 1338181"/>
                  <a:gd name="connsiteX10" fmla="*/ 74822 w 1329063"/>
                  <a:gd name="connsiteY10" fmla="*/ 144387 h 1338181"/>
                  <a:gd name="connsiteX11" fmla="*/ 7833 w 1329063"/>
                  <a:gd name="connsiteY11" fmla="*/ 1003680 h 1338181"/>
                  <a:gd name="connsiteX12" fmla="*/ 150209 w 1329063"/>
                  <a:gd name="connsiteY12" fmla="*/ 1336375 h 1338181"/>
                  <a:gd name="connsiteX0" fmla="*/ 150209 w 1329063"/>
                  <a:gd name="connsiteY0" fmla="*/ 1339182 h 1340988"/>
                  <a:gd name="connsiteX1" fmla="*/ 417636 w 1329063"/>
                  <a:gd name="connsiteY1" fmla="*/ 1090101 h 1340988"/>
                  <a:gd name="connsiteX2" fmla="*/ 487599 w 1329063"/>
                  <a:gd name="connsiteY2" fmla="*/ 541806 h 1340988"/>
                  <a:gd name="connsiteX3" fmla="*/ 448764 w 1329063"/>
                  <a:gd name="connsiteY3" fmla="*/ 443168 h 1340988"/>
                  <a:gd name="connsiteX4" fmla="*/ 947381 w 1329063"/>
                  <a:gd name="connsiteY4" fmla="*/ 673687 h 1340988"/>
                  <a:gd name="connsiteX5" fmla="*/ 1300606 w 1329063"/>
                  <a:gd name="connsiteY5" fmla="*/ 650868 h 1340988"/>
                  <a:gd name="connsiteX6" fmla="*/ 1125070 w 1329063"/>
                  <a:gd name="connsiteY6" fmla="*/ 363209 h 1340988"/>
                  <a:gd name="connsiteX7" fmla="*/ 252691 w 1329063"/>
                  <a:gd name="connsiteY7" fmla="*/ 2807 h 1340988"/>
                  <a:gd name="connsiteX8" fmla="*/ 113738 w 1329063"/>
                  <a:gd name="connsiteY8" fmla="*/ 93288 h 1340988"/>
                  <a:gd name="connsiteX9" fmla="*/ 105336 w 1329063"/>
                  <a:gd name="connsiteY9" fmla="*/ 113632 h 1340988"/>
                  <a:gd name="connsiteX10" fmla="*/ 74822 w 1329063"/>
                  <a:gd name="connsiteY10" fmla="*/ 147194 h 1340988"/>
                  <a:gd name="connsiteX11" fmla="*/ 7833 w 1329063"/>
                  <a:gd name="connsiteY11" fmla="*/ 1006487 h 1340988"/>
                  <a:gd name="connsiteX12" fmla="*/ 150209 w 1329063"/>
                  <a:gd name="connsiteY12" fmla="*/ 1339182 h 1340988"/>
                  <a:gd name="connsiteX0" fmla="*/ 150209 w 1329063"/>
                  <a:gd name="connsiteY0" fmla="*/ 1339182 h 1340988"/>
                  <a:gd name="connsiteX1" fmla="*/ 417636 w 1329063"/>
                  <a:gd name="connsiteY1" fmla="*/ 1090101 h 1340988"/>
                  <a:gd name="connsiteX2" fmla="*/ 448764 w 1329063"/>
                  <a:gd name="connsiteY2" fmla="*/ 443168 h 1340988"/>
                  <a:gd name="connsiteX3" fmla="*/ 947381 w 1329063"/>
                  <a:gd name="connsiteY3" fmla="*/ 673687 h 1340988"/>
                  <a:gd name="connsiteX4" fmla="*/ 1300606 w 1329063"/>
                  <a:gd name="connsiteY4" fmla="*/ 650868 h 1340988"/>
                  <a:gd name="connsiteX5" fmla="*/ 1125070 w 1329063"/>
                  <a:gd name="connsiteY5" fmla="*/ 363209 h 1340988"/>
                  <a:gd name="connsiteX6" fmla="*/ 252691 w 1329063"/>
                  <a:gd name="connsiteY6" fmla="*/ 2807 h 1340988"/>
                  <a:gd name="connsiteX7" fmla="*/ 113738 w 1329063"/>
                  <a:gd name="connsiteY7" fmla="*/ 93288 h 1340988"/>
                  <a:gd name="connsiteX8" fmla="*/ 105336 w 1329063"/>
                  <a:gd name="connsiteY8" fmla="*/ 113632 h 1340988"/>
                  <a:gd name="connsiteX9" fmla="*/ 74822 w 1329063"/>
                  <a:gd name="connsiteY9" fmla="*/ 147194 h 1340988"/>
                  <a:gd name="connsiteX10" fmla="*/ 7833 w 1329063"/>
                  <a:gd name="connsiteY10" fmla="*/ 1006487 h 1340988"/>
                  <a:gd name="connsiteX11" fmla="*/ 150209 w 1329063"/>
                  <a:gd name="connsiteY11" fmla="*/ 1339182 h 1340988"/>
                  <a:gd name="connsiteX0" fmla="*/ 150209 w 1329063"/>
                  <a:gd name="connsiteY0" fmla="*/ 1339182 h 1344420"/>
                  <a:gd name="connsiteX1" fmla="*/ 417636 w 1329063"/>
                  <a:gd name="connsiteY1" fmla="*/ 1090101 h 1344420"/>
                  <a:gd name="connsiteX2" fmla="*/ 448764 w 1329063"/>
                  <a:gd name="connsiteY2" fmla="*/ 443168 h 1344420"/>
                  <a:gd name="connsiteX3" fmla="*/ 947381 w 1329063"/>
                  <a:gd name="connsiteY3" fmla="*/ 673687 h 1344420"/>
                  <a:gd name="connsiteX4" fmla="*/ 1300606 w 1329063"/>
                  <a:gd name="connsiteY4" fmla="*/ 650868 h 1344420"/>
                  <a:gd name="connsiteX5" fmla="*/ 1125070 w 1329063"/>
                  <a:gd name="connsiteY5" fmla="*/ 363209 h 1344420"/>
                  <a:gd name="connsiteX6" fmla="*/ 252691 w 1329063"/>
                  <a:gd name="connsiteY6" fmla="*/ 2807 h 1344420"/>
                  <a:gd name="connsiteX7" fmla="*/ 113738 w 1329063"/>
                  <a:gd name="connsiteY7" fmla="*/ 93288 h 1344420"/>
                  <a:gd name="connsiteX8" fmla="*/ 105336 w 1329063"/>
                  <a:gd name="connsiteY8" fmla="*/ 113632 h 1344420"/>
                  <a:gd name="connsiteX9" fmla="*/ 74822 w 1329063"/>
                  <a:gd name="connsiteY9" fmla="*/ 147194 h 1344420"/>
                  <a:gd name="connsiteX10" fmla="*/ 7833 w 1329063"/>
                  <a:gd name="connsiteY10" fmla="*/ 1006487 h 1344420"/>
                  <a:gd name="connsiteX11" fmla="*/ 150209 w 1329063"/>
                  <a:gd name="connsiteY11" fmla="*/ 1339182 h 1344420"/>
                  <a:gd name="connsiteX0" fmla="*/ 150209 w 1329063"/>
                  <a:gd name="connsiteY0" fmla="*/ 1339182 h 1344420"/>
                  <a:gd name="connsiteX1" fmla="*/ 417636 w 1329063"/>
                  <a:gd name="connsiteY1" fmla="*/ 1090101 h 1344420"/>
                  <a:gd name="connsiteX2" fmla="*/ 403413 w 1329063"/>
                  <a:gd name="connsiteY2" fmla="*/ 412590 h 1344420"/>
                  <a:gd name="connsiteX3" fmla="*/ 947381 w 1329063"/>
                  <a:gd name="connsiteY3" fmla="*/ 673687 h 1344420"/>
                  <a:gd name="connsiteX4" fmla="*/ 1300606 w 1329063"/>
                  <a:gd name="connsiteY4" fmla="*/ 650868 h 1344420"/>
                  <a:gd name="connsiteX5" fmla="*/ 1125070 w 1329063"/>
                  <a:gd name="connsiteY5" fmla="*/ 363209 h 1344420"/>
                  <a:gd name="connsiteX6" fmla="*/ 252691 w 1329063"/>
                  <a:gd name="connsiteY6" fmla="*/ 2807 h 1344420"/>
                  <a:gd name="connsiteX7" fmla="*/ 113738 w 1329063"/>
                  <a:gd name="connsiteY7" fmla="*/ 93288 h 1344420"/>
                  <a:gd name="connsiteX8" fmla="*/ 105336 w 1329063"/>
                  <a:gd name="connsiteY8" fmla="*/ 113632 h 1344420"/>
                  <a:gd name="connsiteX9" fmla="*/ 74822 w 1329063"/>
                  <a:gd name="connsiteY9" fmla="*/ 147194 h 1344420"/>
                  <a:gd name="connsiteX10" fmla="*/ 7833 w 1329063"/>
                  <a:gd name="connsiteY10" fmla="*/ 1006487 h 1344420"/>
                  <a:gd name="connsiteX11" fmla="*/ 150209 w 1329063"/>
                  <a:gd name="connsiteY11" fmla="*/ 1339182 h 1344420"/>
                  <a:gd name="connsiteX0" fmla="*/ 150209 w 1329063"/>
                  <a:gd name="connsiteY0" fmla="*/ 1339182 h 1344420"/>
                  <a:gd name="connsiteX1" fmla="*/ 417636 w 1329063"/>
                  <a:gd name="connsiteY1" fmla="*/ 1090101 h 1344420"/>
                  <a:gd name="connsiteX2" fmla="*/ 403413 w 1329063"/>
                  <a:gd name="connsiteY2" fmla="*/ 412590 h 1344420"/>
                  <a:gd name="connsiteX3" fmla="*/ 947381 w 1329063"/>
                  <a:gd name="connsiteY3" fmla="*/ 673687 h 1344420"/>
                  <a:gd name="connsiteX4" fmla="*/ 1300606 w 1329063"/>
                  <a:gd name="connsiteY4" fmla="*/ 650868 h 1344420"/>
                  <a:gd name="connsiteX5" fmla="*/ 1125070 w 1329063"/>
                  <a:gd name="connsiteY5" fmla="*/ 363209 h 1344420"/>
                  <a:gd name="connsiteX6" fmla="*/ 252691 w 1329063"/>
                  <a:gd name="connsiteY6" fmla="*/ 2807 h 1344420"/>
                  <a:gd name="connsiteX7" fmla="*/ 113738 w 1329063"/>
                  <a:gd name="connsiteY7" fmla="*/ 93288 h 1344420"/>
                  <a:gd name="connsiteX8" fmla="*/ 105336 w 1329063"/>
                  <a:gd name="connsiteY8" fmla="*/ 113632 h 1344420"/>
                  <a:gd name="connsiteX9" fmla="*/ 74822 w 1329063"/>
                  <a:gd name="connsiteY9" fmla="*/ 147194 h 1344420"/>
                  <a:gd name="connsiteX10" fmla="*/ 7833 w 1329063"/>
                  <a:gd name="connsiteY10" fmla="*/ 1006487 h 1344420"/>
                  <a:gd name="connsiteX11" fmla="*/ 150209 w 1329063"/>
                  <a:gd name="connsiteY11" fmla="*/ 1339182 h 1344420"/>
                  <a:gd name="connsiteX0" fmla="*/ 150209 w 1291587"/>
                  <a:gd name="connsiteY0" fmla="*/ 1339182 h 1344420"/>
                  <a:gd name="connsiteX1" fmla="*/ 417636 w 1291587"/>
                  <a:gd name="connsiteY1" fmla="*/ 1090101 h 1344420"/>
                  <a:gd name="connsiteX2" fmla="*/ 403413 w 1291587"/>
                  <a:gd name="connsiteY2" fmla="*/ 412590 h 1344420"/>
                  <a:gd name="connsiteX3" fmla="*/ 947381 w 1291587"/>
                  <a:gd name="connsiteY3" fmla="*/ 673687 h 1344420"/>
                  <a:gd name="connsiteX4" fmla="*/ 1253043 w 1291587"/>
                  <a:gd name="connsiteY4" fmla="*/ 606147 h 1344420"/>
                  <a:gd name="connsiteX5" fmla="*/ 1125070 w 1291587"/>
                  <a:gd name="connsiteY5" fmla="*/ 363209 h 1344420"/>
                  <a:gd name="connsiteX6" fmla="*/ 252691 w 1291587"/>
                  <a:gd name="connsiteY6" fmla="*/ 2807 h 1344420"/>
                  <a:gd name="connsiteX7" fmla="*/ 113738 w 1291587"/>
                  <a:gd name="connsiteY7" fmla="*/ 93288 h 1344420"/>
                  <a:gd name="connsiteX8" fmla="*/ 105336 w 1291587"/>
                  <a:gd name="connsiteY8" fmla="*/ 113632 h 1344420"/>
                  <a:gd name="connsiteX9" fmla="*/ 74822 w 1291587"/>
                  <a:gd name="connsiteY9" fmla="*/ 147194 h 1344420"/>
                  <a:gd name="connsiteX10" fmla="*/ 7833 w 1291587"/>
                  <a:gd name="connsiteY10" fmla="*/ 1006487 h 1344420"/>
                  <a:gd name="connsiteX11" fmla="*/ 150209 w 1291587"/>
                  <a:gd name="connsiteY11" fmla="*/ 1339182 h 1344420"/>
                  <a:gd name="connsiteX0" fmla="*/ 150209 w 1291587"/>
                  <a:gd name="connsiteY0" fmla="*/ 1339182 h 1344420"/>
                  <a:gd name="connsiteX1" fmla="*/ 417636 w 1291587"/>
                  <a:gd name="connsiteY1" fmla="*/ 1090101 h 1344420"/>
                  <a:gd name="connsiteX2" fmla="*/ 403413 w 1291587"/>
                  <a:gd name="connsiteY2" fmla="*/ 412590 h 1344420"/>
                  <a:gd name="connsiteX3" fmla="*/ 947381 w 1291587"/>
                  <a:gd name="connsiteY3" fmla="*/ 673687 h 1344420"/>
                  <a:gd name="connsiteX4" fmla="*/ 1253043 w 1291587"/>
                  <a:gd name="connsiteY4" fmla="*/ 606147 h 1344420"/>
                  <a:gd name="connsiteX5" fmla="*/ 1125070 w 1291587"/>
                  <a:gd name="connsiteY5" fmla="*/ 363209 h 1344420"/>
                  <a:gd name="connsiteX6" fmla="*/ 252691 w 1291587"/>
                  <a:gd name="connsiteY6" fmla="*/ 2807 h 1344420"/>
                  <a:gd name="connsiteX7" fmla="*/ 113738 w 1291587"/>
                  <a:gd name="connsiteY7" fmla="*/ 93288 h 1344420"/>
                  <a:gd name="connsiteX8" fmla="*/ 74822 w 1291587"/>
                  <a:gd name="connsiteY8" fmla="*/ 147194 h 1344420"/>
                  <a:gd name="connsiteX9" fmla="*/ 7833 w 1291587"/>
                  <a:gd name="connsiteY9" fmla="*/ 1006487 h 1344420"/>
                  <a:gd name="connsiteX10" fmla="*/ 150209 w 1291587"/>
                  <a:gd name="connsiteY10" fmla="*/ 1339182 h 1344420"/>
                  <a:gd name="connsiteX0" fmla="*/ 144784 w 1286162"/>
                  <a:gd name="connsiteY0" fmla="*/ 1352760 h 1357998"/>
                  <a:gd name="connsiteX1" fmla="*/ 412211 w 1286162"/>
                  <a:gd name="connsiteY1" fmla="*/ 1103679 h 1357998"/>
                  <a:gd name="connsiteX2" fmla="*/ 397988 w 1286162"/>
                  <a:gd name="connsiteY2" fmla="*/ 426168 h 1357998"/>
                  <a:gd name="connsiteX3" fmla="*/ 941956 w 1286162"/>
                  <a:gd name="connsiteY3" fmla="*/ 687265 h 1357998"/>
                  <a:gd name="connsiteX4" fmla="*/ 1247618 w 1286162"/>
                  <a:gd name="connsiteY4" fmla="*/ 619725 h 1357998"/>
                  <a:gd name="connsiteX5" fmla="*/ 1119645 w 1286162"/>
                  <a:gd name="connsiteY5" fmla="*/ 376787 h 1357998"/>
                  <a:gd name="connsiteX6" fmla="*/ 247266 w 1286162"/>
                  <a:gd name="connsiteY6" fmla="*/ 16385 h 1357998"/>
                  <a:gd name="connsiteX7" fmla="*/ 69397 w 1286162"/>
                  <a:gd name="connsiteY7" fmla="*/ 160772 h 1357998"/>
                  <a:gd name="connsiteX8" fmla="*/ 2408 w 1286162"/>
                  <a:gd name="connsiteY8" fmla="*/ 1020065 h 1357998"/>
                  <a:gd name="connsiteX9" fmla="*/ 144784 w 1286162"/>
                  <a:gd name="connsiteY9" fmla="*/ 1352760 h 1357998"/>
                  <a:gd name="connsiteX0" fmla="*/ 144784 w 1286162"/>
                  <a:gd name="connsiteY0" fmla="*/ 1345044 h 1350282"/>
                  <a:gd name="connsiteX1" fmla="*/ 412211 w 1286162"/>
                  <a:gd name="connsiteY1" fmla="*/ 1095963 h 1350282"/>
                  <a:gd name="connsiteX2" fmla="*/ 397988 w 1286162"/>
                  <a:gd name="connsiteY2" fmla="*/ 418452 h 1350282"/>
                  <a:gd name="connsiteX3" fmla="*/ 941956 w 1286162"/>
                  <a:gd name="connsiteY3" fmla="*/ 679549 h 1350282"/>
                  <a:gd name="connsiteX4" fmla="*/ 1247618 w 1286162"/>
                  <a:gd name="connsiteY4" fmla="*/ 612009 h 1350282"/>
                  <a:gd name="connsiteX5" fmla="*/ 1119645 w 1286162"/>
                  <a:gd name="connsiteY5" fmla="*/ 369071 h 1350282"/>
                  <a:gd name="connsiteX6" fmla="*/ 247266 w 1286162"/>
                  <a:gd name="connsiteY6" fmla="*/ 8669 h 1350282"/>
                  <a:gd name="connsiteX7" fmla="*/ 69397 w 1286162"/>
                  <a:gd name="connsiteY7" fmla="*/ 153056 h 1350282"/>
                  <a:gd name="connsiteX8" fmla="*/ 2408 w 1286162"/>
                  <a:gd name="connsiteY8" fmla="*/ 1012349 h 1350282"/>
                  <a:gd name="connsiteX9" fmla="*/ 144784 w 1286162"/>
                  <a:gd name="connsiteY9" fmla="*/ 1345044 h 1350282"/>
                  <a:gd name="connsiteX0" fmla="*/ 144784 w 1286162"/>
                  <a:gd name="connsiteY0" fmla="*/ 1344213 h 1349451"/>
                  <a:gd name="connsiteX1" fmla="*/ 412211 w 1286162"/>
                  <a:gd name="connsiteY1" fmla="*/ 1095132 h 1349451"/>
                  <a:gd name="connsiteX2" fmla="*/ 397988 w 1286162"/>
                  <a:gd name="connsiteY2" fmla="*/ 417621 h 1349451"/>
                  <a:gd name="connsiteX3" fmla="*/ 941956 w 1286162"/>
                  <a:gd name="connsiteY3" fmla="*/ 678718 h 1349451"/>
                  <a:gd name="connsiteX4" fmla="*/ 1247618 w 1286162"/>
                  <a:gd name="connsiteY4" fmla="*/ 611178 h 1349451"/>
                  <a:gd name="connsiteX5" fmla="*/ 1119645 w 1286162"/>
                  <a:gd name="connsiteY5" fmla="*/ 368240 h 1349451"/>
                  <a:gd name="connsiteX6" fmla="*/ 247266 w 1286162"/>
                  <a:gd name="connsiteY6" fmla="*/ 7838 h 1349451"/>
                  <a:gd name="connsiteX7" fmla="*/ 69397 w 1286162"/>
                  <a:gd name="connsiteY7" fmla="*/ 152225 h 1349451"/>
                  <a:gd name="connsiteX8" fmla="*/ 2408 w 1286162"/>
                  <a:gd name="connsiteY8" fmla="*/ 1011518 h 1349451"/>
                  <a:gd name="connsiteX9" fmla="*/ 144784 w 1286162"/>
                  <a:gd name="connsiteY9" fmla="*/ 1344213 h 1349451"/>
                  <a:gd name="connsiteX0" fmla="*/ 144784 w 1286162"/>
                  <a:gd name="connsiteY0" fmla="*/ 1339183 h 1344421"/>
                  <a:gd name="connsiteX1" fmla="*/ 412211 w 1286162"/>
                  <a:gd name="connsiteY1" fmla="*/ 1090102 h 1344421"/>
                  <a:gd name="connsiteX2" fmla="*/ 397988 w 1286162"/>
                  <a:gd name="connsiteY2" fmla="*/ 412591 h 1344421"/>
                  <a:gd name="connsiteX3" fmla="*/ 941956 w 1286162"/>
                  <a:gd name="connsiteY3" fmla="*/ 673688 h 1344421"/>
                  <a:gd name="connsiteX4" fmla="*/ 1247618 w 1286162"/>
                  <a:gd name="connsiteY4" fmla="*/ 606148 h 1344421"/>
                  <a:gd name="connsiteX5" fmla="*/ 1119645 w 1286162"/>
                  <a:gd name="connsiteY5" fmla="*/ 363210 h 1344421"/>
                  <a:gd name="connsiteX6" fmla="*/ 247266 w 1286162"/>
                  <a:gd name="connsiteY6" fmla="*/ 2808 h 1344421"/>
                  <a:gd name="connsiteX7" fmla="*/ 69397 w 1286162"/>
                  <a:gd name="connsiteY7" fmla="*/ 147195 h 1344421"/>
                  <a:gd name="connsiteX8" fmla="*/ 2408 w 1286162"/>
                  <a:gd name="connsiteY8" fmla="*/ 1006488 h 1344421"/>
                  <a:gd name="connsiteX9" fmla="*/ 144784 w 1286162"/>
                  <a:gd name="connsiteY9" fmla="*/ 1339183 h 1344421"/>
                  <a:gd name="connsiteX0" fmla="*/ 144784 w 1264304"/>
                  <a:gd name="connsiteY0" fmla="*/ 1339183 h 1344421"/>
                  <a:gd name="connsiteX1" fmla="*/ 412211 w 1264304"/>
                  <a:gd name="connsiteY1" fmla="*/ 1090102 h 1344421"/>
                  <a:gd name="connsiteX2" fmla="*/ 397988 w 1264304"/>
                  <a:gd name="connsiteY2" fmla="*/ 412591 h 1344421"/>
                  <a:gd name="connsiteX3" fmla="*/ 968070 w 1264304"/>
                  <a:gd name="connsiteY3" fmla="*/ 627586 h 1344421"/>
                  <a:gd name="connsiteX4" fmla="*/ 1247618 w 1264304"/>
                  <a:gd name="connsiteY4" fmla="*/ 606148 h 1344421"/>
                  <a:gd name="connsiteX5" fmla="*/ 1119645 w 1264304"/>
                  <a:gd name="connsiteY5" fmla="*/ 363210 h 1344421"/>
                  <a:gd name="connsiteX6" fmla="*/ 247266 w 1264304"/>
                  <a:gd name="connsiteY6" fmla="*/ 2808 h 1344421"/>
                  <a:gd name="connsiteX7" fmla="*/ 69397 w 1264304"/>
                  <a:gd name="connsiteY7" fmla="*/ 147195 h 1344421"/>
                  <a:gd name="connsiteX8" fmla="*/ 2408 w 1264304"/>
                  <a:gd name="connsiteY8" fmla="*/ 1006488 h 1344421"/>
                  <a:gd name="connsiteX9" fmla="*/ 144784 w 1264304"/>
                  <a:gd name="connsiteY9" fmla="*/ 1339183 h 1344421"/>
                  <a:gd name="connsiteX0" fmla="*/ 144784 w 1264304"/>
                  <a:gd name="connsiteY0" fmla="*/ 1339183 h 1344421"/>
                  <a:gd name="connsiteX1" fmla="*/ 412211 w 1264304"/>
                  <a:gd name="connsiteY1" fmla="*/ 1090102 h 1344421"/>
                  <a:gd name="connsiteX2" fmla="*/ 397988 w 1264304"/>
                  <a:gd name="connsiteY2" fmla="*/ 412591 h 1344421"/>
                  <a:gd name="connsiteX3" fmla="*/ 968070 w 1264304"/>
                  <a:gd name="connsiteY3" fmla="*/ 627586 h 1344421"/>
                  <a:gd name="connsiteX4" fmla="*/ 1247618 w 1264304"/>
                  <a:gd name="connsiteY4" fmla="*/ 606148 h 1344421"/>
                  <a:gd name="connsiteX5" fmla="*/ 1119645 w 1264304"/>
                  <a:gd name="connsiteY5" fmla="*/ 363210 h 1344421"/>
                  <a:gd name="connsiteX6" fmla="*/ 247266 w 1264304"/>
                  <a:gd name="connsiteY6" fmla="*/ 2808 h 1344421"/>
                  <a:gd name="connsiteX7" fmla="*/ 69397 w 1264304"/>
                  <a:gd name="connsiteY7" fmla="*/ 147195 h 1344421"/>
                  <a:gd name="connsiteX8" fmla="*/ 2408 w 1264304"/>
                  <a:gd name="connsiteY8" fmla="*/ 1006488 h 1344421"/>
                  <a:gd name="connsiteX9" fmla="*/ 144784 w 1264304"/>
                  <a:gd name="connsiteY9" fmla="*/ 1339183 h 1344421"/>
                  <a:gd name="connsiteX0" fmla="*/ 144784 w 1264304"/>
                  <a:gd name="connsiteY0" fmla="*/ 1339183 h 1344421"/>
                  <a:gd name="connsiteX1" fmla="*/ 412211 w 1264304"/>
                  <a:gd name="connsiteY1" fmla="*/ 1090102 h 1344421"/>
                  <a:gd name="connsiteX2" fmla="*/ 397988 w 1264304"/>
                  <a:gd name="connsiteY2" fmla="*/ 412591 h 1344421"/>
                  <a:gd name="connsiteX3" fmla="*/ 968070 w 1264304"/>
                  <a:gd name="connsiteY3" fmla="*/ 627586 h 1344421"/>
                  <a:gd name="connsiteX4" fmla="*/ 1247618 w 1264304"/>
                  <a:gd name="connsiteY4" fmla="*/ 606148 h 1344421"/>
                  <a:gd name="connsiteX5" fmla="*/ 1119645 w 1264304"/>
                  <a:gd name="connsiteY5" fmla="*/ 363210 h 1344421"/>
                  <a:gd name="connsiteX6" fmla="*/ 247266 w 1264304"/>
                  <a:gd name="connsiteY6" fmla="*/ 2808 h 1344421"/>
                  <a:gd name="connsiteX7" fmla="*/ 69397 w 1264304"/>
                  <a:gd name="connsiteY7" fmla="*/ 147195 h 1344421"/>
                  <a:gd name="connsiteX8" fmla="*/ 2408 w 1264304"/>
                  <a:gd name="connsiteY8" fmla="*/ 1006488 h 1344421"/>
                  <a:gd name="connsiteX9" fmla="*/ 144784 w 1264304"/>
                  <a:gd name="connsiteY9" fmla="*/ 1339183 h 1344421"/>
                  <a:gd name="connsiteX0" fmla="*/ 144784 w 1252689"/>
                  <a:gd name="connsiteY0" fmla="*/ 1339183 h 1344421"/>
                  <a:gd name="connsiteX1" fmla="*/ 412211 w 1252689"/>
                  <a:gd name="connsiteY1" fmla="*/ 1090102 h 1344421"/>
                  <a:gd name="connsiteX2" fmla="*/ 397988 w 1252689"/>
                  <a:gd name="connsiteY2" fmla="*/ 412591 h 1344421"/>
                  <a:gd name="connsiteX3" fmla="*/ 968070 w 1252689"/>
                  <a:gd name="connsiteY3" fmla="*/ 627586 h 1344421"/>
                  <a:gd name="connsiteX4" fmla="*/ 1124975 w 1252689"/>
                  <a:gd name="connsiteY4" fmla="*/ 671865 h 1344421"/>
                  <a:gd name="connsiteX5" fmla="*/ 1247618 w 1252689"/>
                  <a:gd name="connsiteY5" fmla="*/ 606148 h 1344421"/>
                  <a:gd name="connsiteX6" fmla="*/ 1119645 w 1252689"/>
                  <a:gd name="connsiteY6" fmla="*/ 363210 h 1344421"/>
                  <a:gd name="connsiteX7" fmla="*/ 247266 w 1252689"/>
                  <a:gd name="connsiteY7" fmla="*/ 2808 h 1344421"/>
                  <a:gd name="connsiteX8" fmla="*/ 69397 w 1252689"/>
                  <a:gd name="connsiteY8" fmla="*/ 147195 h 1344421"/>
                  <a:gd name="connsiteX9" fmla="*/ 2408 w 1252689"/>
                  <a:gd name="connsiteY9" fmla="*/ 1006488 h 1344421"/>
                  <a:gd name="connsiteX10" fmla="*/ 144784 w 1252689"/>
                  <a:gd name="connsiteY10" fmla="*/ 1339183 h 1344421"/>
                  <a:gd name="connsiteX0" fmla="*/ 144784 w 1252911"/>
                  <a:gd name="connsiteY0" fmla="*/ 1339183 h 1344421"/>
                  <a:gd name="connsiteX1" fmla="*/ 412211 w 1252911"/>
                  <a:gd name="connsiteY1" fmla="*/ 1090102 h 1344421"/>
                  <a:gd name="connsiteX2" fmla="*/ 397988 w 1252911"/>
                  <a:gd name="connsiteY2" fmla="*/ 412591 h 1344421"/>
                  <a:gd name="connsiteX3" fmla="*/ 968070 w 1252911"/>
                  <a:gd name="connsiteY3" fmla="*/ 627586 h 1344421"/>
                  <a:gd name="connsiteX4" fmla="*/ 1121972 w 1252911"/>
                  <a:gd name="connsiteY4" fmla="*/ 689721 h 1344421"/>
                  <a:gd name="connsiteX5" fmla="*/ 1247618 w 1252911"/>
                  <a:gd name="connsiteY5" fmla="*/ 606148 h 1344421"/>
                  <a:gd name="connsiteX6" fmla="*/ 1119645 w 1252911"/>
                  <a:gd name="connsiteY6" fmla="*/ 363210 h 1344421"/>
                  <a:gd name="connsiteX7" fmla="*/ 247266 w 1252911"/>
                  <a:gd name="connsiteY7" fmla="*/ 2808 h 1344421"/>
                  <a:gd name="connsiteX8" fmla="*/ 69397 w 1252911"/>
                  <a:gd name="connsiteY8" fmla="*/ 147195 h 1344421"/>
                  <a:gd name="connsiteX9" fmla="*/ 2408 w 1252911"/>
                  <a:gd name="connsiteY9" fmla="*/ 1006488 h 1344421"/>
                  <a:gd name="connsiteX10" fmla="*/ 144784 w 1252911"/>
                  <a:gd name="connsiteY10" fmla="*/ 1339183 h 1344421"/>
                  <a:gd name="connsiteX0" fmla="*/ 144784 w 1256868"/>
                  <a:gd name="connsiteY0" fmla="*/ 1339183 h 1344421"/>
                  <a:gd name="connsiteX1" fmla="*/ 412211 w 1256868"/>
                  <a:gd name="connsiteY1" fmla="*/ 1090102 h 1344421"/>
                  <a:gd name="connsiteX2" fmla="*/ 397988 w 1256868"/>
                  <a:gd name="connsiteY2" fmla="*/ 412591 h 1344421"/>
                  <a:gd name="connsiteX3" fmla="*/ 968070 w 1256868"/>
                  <a:gd name="connsiteY3" fmla="*/ 627586 h 1344421"/>
                  <a:gd name="connsiteX4" fmla="*/ 1121972 w 1256868"/>
                  <a:gd name="connsiteY4" fmla="*/ 689721 h 1344421"/>
                  <a:gd name="connsiteX5" fmla="*/ 1247618 w 1256868"/>
                  <a:gd name="connsiteY5" fmla="*/ 606148 h 1344421"/>
                  <a:gd name="connsiteX6" fmla="*/ 1233183 w 1256868"/>
                  <a:gd name="connsiteY6" fmla="*/ 465136 h 1344421"/>
                  <a:gd name="connsiteX7" fmla="*/ 1119645 w 1256868"/>
                  <a:gd name="connsiteY7" fmla="*/ 363210 h 1344421"/>
                  <a:gd name="connsiteX8" fmla="*/ 247266 w 1256868"/>
                  <a:gd name="connsiteY8" fmla="*/ 2808 h 1344421"/>
                  <a:gd name="connsiteX9" fmla="*/ 69397 w 1256868"/>
                  <a:gd name="connsiteY9" fmla="*/ 147195 h 1344421"/>
                  <a:gd name="connsiteX10" fmla="*/ 2408 w 1256868"/>
                  <a:gd name="connsiteY10" fmla="*/ 1006488 h 1344421"/>
                  <a:gd name="connsiteX11" fmla="*/ 144784 w 1256868"/>
                  <a:gd name="connsiteY11" fmla="*/ 1339183 h 1344421"/>
                  <a:gd name="connsiteX0" fmla="*/ 144784 w 1275996"/>
                  <a:gd name="connsiteY0" fmla="*/ 1339183 h 1344421"/>
                  <a:gd name="connsiteX1" fmla="*/ 412211 w 1275996"/>
                  <a:gd name="connsiteY1" fmla="*/ 1090102 h 1344421"/>
                  <a:gd name="connsiteX2" fmla="*/ 397988 w 1275996"/>
                  <a:gd name="connsiteY2" fmla="*/ 412591 h 1344421"/>
                  <a:gd name="connsiteX3" fmla="*/ 968070 w 1275996"/>
                  <a:gd name="connsiteY3" fmla="*/ 627586 h 1344421"/>
                  <a:gd name="connsiteX4" fmla="*/ 1121972 w 1275996"/>
                  <a:gd name="connsiteY4" fmla="*/ 689721 h 1344421"/>
                  <a:gd name="connsiteX5" fmla="*/ 1247618 w 1275996"/>
                  <a:gd name="connsiteY5" fmla="*/ 606148 h 1344421"/>
                  <a:gd name="connsiteX6" fmla="*/ 1265933 w 1275996"/>
                  <a:gd name="connsiteY6" fmla="*/ 461463 h 1344421"/>
                  <a:gd name="connsiteX7" fmla="*/ 1119645 w 1275996"/>
                  <a:gd name="connsiteY7" fmla="*/ 363210 h 1344421"/>
                  <a:gd name="connsiteX8" fmla="*/ 247266 w 1275996"/>
                  <a:gd name="connsiteY8" fmla="*/ 2808 h 1344421"/>
                  <a:gd name="connsiteX9" fmla="*/ 69397 w 1275996"/>
                  <a:gd name="connsiteY9" fmla="*/ 147195 h 1344421"/>
                  <a:gd name="connsiteX10" fmla="*/ 2408 w 1275996"/>
                  <a:gd name="connsiteY10" fmla="*/ 1006488 h 1344421"/>
                  <a:gd name="connsiteX11" fmla="*/ 144784 w 1275996"/>
                  <a:gd name="connsiteY11" fmla="*/ 1339183 h 1344421"/>
                  <a:gd name="connsiteX0" fmla="*/ 144784 w 1270298"/>
                  <a:gd name="connsiteY0" fmla="*/ 1339183 h 1344421"/>
                  <a:gd name="connsiteX1" fmla="*/ 412211 w 1270298"/>
                  <a:gd name="connsiteY1" fmla="*/ 1090102 h 1344421"/>
                  <a:gd name="connsiteX2" fmla="*/ 397988 w 1270298"/>
                  <a:gd name="connsiteY2" fmla="*/ 412591 h 1344421"/>
                  <a:gd name="connsiteX3" fmla="*/ 968070 w 1270298"/>
                  <a:gd name="connsiteY3" fmla="*/ 627586 h 1344421"/>
                  <a:gd name="connsiteX4" fmla="*/ 1121972 w 1270298"/>
                  <a:gd name="connsiteY4" fmla="*/ 689721 h 1344421"/>
                  <a:gd name="connsiteX5" fmla="*/ 1200765 w 1270298"/>
                  <a:gd name="connsiteY5" fmla="*/ 584498 h 1344421"/>
                  <a:gd name="connsiteX6" fmla="*/ 1265933 w 1270298"/>
                  <a:gd name="connsiteY6" fmla="*/ 461463 h 1344421"/>
                  <a:gd name="connsiteX7" fmla="*/ 1119645 w 1270298"/>
                  <a:gd name="connsiteY7" fmla="*/ 363210 h 1344421"/>
                  <a:gd name="connsiteX8" fmla="*/ 247266 w 1270298"/>
                  <a:gd name="connsiteY8" fmla="*/ 2808 h 1344421"/>
                  <a:gd name="connsiteX9" fmla="*/ 69397 w 1270298"/>
                  <a:gd name="connsiteY9" fmla="*/ 147195 h 1344421"/>
                  <a:gd name="connsiteX10" fmla="*/ 2408 w 1270298"/>
                  <a:gd name="connsiteY10" fmla="*/ 1006488 h 1344421"/>
                  <a:gd name="connsiteX11" fmla="*/ 144784 w 1270298"/>
                  <a:gd name="connsiteY11" fmla="*/ 1339183 h 1344421"/>
                  <a:gd name="connsiteX0" fmla="*/ 144784 w 1270298"/>
                  <a:gd name="connsiteY0" fmla="*/ 1339183 h 1339201"/>
                  <a:gd name="connsiteX1" fmla="*/ 662071 w 1270298"/>
                  <a:gd name="connsiteY1" fmla="*/ 1013808 h 1339201"/>
                  <a:gd name="connsiteX2" fmla="*/ 397988 w 1270298"/>
                  <a:gd name="connsiteY2" fmla="*/ 412591 h 1339201"/>
                  <a:gd name="connsiteX3" fmla="*/ 968070 w 1270298"/>
                  <a:gd name="connsiteY3" fmla="*/ 627586 h 1339201"/>
                  <a:gd name="connsiteX4" fmla="*/ 1121972 w 1270298"/>
                  <a:gd name="connsiteY4" fmla="*/ 689721 h 1339201"/>
                  <a:gd name="connsiteX5" fmla="*/ 1200765 w 1270298"/>
                  <a:gd name="connsiteY5" fmla="*/ 584498 h 1339201"/>
                  <a:gd name="connsiteX6" fmla="*/ 1265933 w 1270298"/>
                  <a:gd name="connsiteY6" fmla="*/ 461463 h 1339201"/>
                  <a:gd name="connsiteX7" fmla="*/ 1119645 w 1270298"/>
                  <a:gd name="connsiteY7" fmla="*/ 363210 h 1339201"/>
                  <a:gd name="connsiteX8" fmla="*/ 247266 w 1270298"/>
                  <a:gd name="connsiteY8" fmla="*/ 2808 h 1339201"/>
                  <a:gd name="connsiteX9" fmla="*/ 69397 w 1270298"/>
                  <a:gd name="connsiteY9" fmla="*/ 147195 h 1339201"/>
                  <a:gd name="connsiteX10" fmla="*/ 2408 w 1270298"/>
                  <a:gd name="connsiteY10" fmla="*/ 1006488 h 1339201"/>
                  <a:gd name="connsiteX11" fmla="*/ 144784 w 1270298"/>
                  <a:gd name="connsiteY11" fmla="*/ 1339183 h 1339201"/>
                  <a:gd name="connsiteX0" fmla="*/ 449194 w 1288588"/>
                  <a:gd name="connsiteY0" fmla="*/ 1295048 h 1295111"/>
                  <a:gd name="connsiteX1" fmla="*/ 680361 w 1288588"/>
                  <a:gd name="connsiteY1" fmla="*/ 1013808 h 1295111"/>
                  <a:gd name="connsiteX2" fmla="*/ 416278 w 1288588"/>
                  <a:gd name="connsiteY2" fmla="*/ 412591 h 1295111"/>
                  <a:gd name="connsiteX3" fmla="*/ 986360 w 1288588"/>
                  <a:gd name="connsiteY3" fmla="*/ 627586 h 1295111"/>
                  <a:gd name="connsiteX4" fmla="*/ 1140262 w 1288588"/>
                  <a:gd name="connsiteY4" fmla="*/ 689721 h 1295111"/>
                  <a:gd name="connsiteX5" fmla="*/ 1219055 w 1288588"/>
                  <a:gd name="connsiteY5" fmla="*/ 584498 h 1295111"/>
                  <a:gd name="connsiteX6" fmla="*/ 1284223 w 1288588"/>
                  <a:gd name="connsiteY6" fmla="*/ 461463 h 1295111"/>
                  <a:gd name="connsiteX7" fmla="*/ 1137935 w 1288588"/>
                  <a:gd name="connsiteY7" fmla="*/ 363210 h 1295111"/>
                  <a:gd name="connsiteX8" fmla="*/ 265556 w 1288588"/>
                  <a:gd name="connsiteY8" fmla="*/ 2808 h 1295111"/>
                  <a:gd name="connsiteX9" fmla="*/ 87687 w 1288588"/>
                  <a:gd name="connsiteY9" fmla="*/ 147195 h 1295111"/>
                  <a:gd name="connsiteX10" fmla="*/ 20698 w 1288588"/>
                  <a:gd name="connsiteY10" fmla="*/ 1006488 h 1295111"/>
                  <a:gd name="connsiteX11" fmla="*/ 449194 w 1288588"/>
                  <a:gd name="connsiteY11" fmla="*/ 1295048 h 1295111"/>
                  <a:gd name="connsiteX0" fmla="*/ 369332 w 1208726"/>
                  <a:gd name="connsiteY0" fmla="*/ 1295048 h 1297890"/>
                  <a:gd name="connsiteX1" fmla="*/ 600499 w 1208726"/>
                  <a:gd name="connsiteY1" fmla="*/ 1013808 h 1297890"/>
                  <a:gd name="connsiteX2" fmla="*/ 336416 w 1208726"/>
                  <a:gd name="connsiteY2" fmla="*/ 412591 h 1297890"/>
                  <a:gd name="connsiteX3" fmla="*/ 906498 w 1208726"/>
                  <a:gd name="connsiteY3" fmla="*/ 627586 h 1297890"/>
                  <a:gd name="connsiteX4" fmla="*/ 1060400 w 1208726"/>
                  <a:gd name="connsiteY4" fmla="*/ 689721 h 1297890"/>
                  <a:gd name="connsiteX5" fmla="*/ 1139193 w 1208726"/>
                  <a:gd name="connsiteY5" fmla="*/ 584498 h 1297890"/>
                  <a:gd name="connsiteX6" fmla="*/ 1204361 w 1208726"/>
                  <a:gd name="connsiteY6" fmla="*/ 461463 h 1297890"/>
                  <a:gd name="connsiteX7" fmla="*/ 1058073 w 1208726"/>
                  <a:gd name="connsiteY7" fmla="*/ 363210 h 1297890"/>
                  <a:gd name="connsiteX8" fmla="*/ 185694 w 1208726"/>
                  <a:gd name="connsiteY8" fmla="*/ 2808 h 1297890"/>
                  <a:gd name="connsiteX9" fmla="*/ 7825 w 1208726"/>
                  <a:gd name="connsiteY9" fmla="*/ 147195 h 1297890"/>
                  <a:gd name="connsiteX10" fmla="*/ 156444 w 1208726"/>
                  <a:gd name="connsiteY10" fmla="*/ 932195 h 1297890"/>
                  <a:gd name="connsiteX11" fmla="*/ 369332 w 1208726"/>
                  <a:gd name="connsiteY11" fmla="*/ 1295048 h 1297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08726" h="1297890">
                    <a:moveTo>
                      <a:pt x="369332" y="1295048"/>
                    </a:moveTo>
                    <a:cubicBezTo>
                      <a:pt x="443341" y="1308650"/>
                      <a:pt x="598746" y="1282471"/>
                      <a:pt x="600499" y="1013808"/>
                    </a:cubicBezTo>
                    <a:lnTo>
                      <a:pt x="336416" y="412591"/>
                    </a:lnTo>
                    <a:cubicBezTo>
                      <a:pt x="489665" y="391577"/>
                      <a:pt x="785834" y="581398"/>
                      <a:pt x="906498" y="627586"/>
                    </a:cubicBezTo>
                    <a:cubicBezTo>
                      <a:pt x="1027162" y="673774"/>
                      <a:pt x="1013809" y="693294"/>
                      <a:pt x="1060400" y="689721"/>
                    </a:cubicBezTo>
                    <a:cubicBezTo>
                      <a:pt x="1106991" y="686148"/>
                      <a:pt x="1115200" y="622541"/>
                      <a:pt x="1139193" y="584498"/>
                    </a:cubicBezTo>
                    <a:cubicBezTo>
                      <a:pt x="1163186" y="546455"/>
                      <a:pt x="1225690" y="501953"/>
                      <a:pt x="1204361" y="461463"/>
                    </a:cubicBezTo>
                    <a:cubicBezTo>
                      <a:pt x="1183032" y="420973"/>
                      <a:pt x="1222393" y="440265"/>
                      <a:pt x="1058073" y="363210"/>
                    </a:cubicBezTo>
                    <a:cubicBezTo>
                      <a:pt x="767280" y="243076"/>
                      <a:pt x="300337" y="-30617"/>
                      <a:pt x="185694" y="2808"/>
                    </a:cubicBezTo>
                    <a:cubicBezTo>
                      <a:pt x="81288" y="10815"/>
                      <a:pt x="16517" y="61730"/>
                      <a:pt x="7825" y="147195"/>
                    </a:cubicBezTo>
                    <a:cubicBezTo>
                      <a:pt x="-32985" y="314475"/>
                      <a:pt x="96193" y="740886"/>
                      <a:pt x="156444" y="932195"/>
                    </a:cubicBezTo>
                    <a:cubicBezTo>
                      <a:pt x="216695" y="1123504"/>
                      <a:pt x="295323" y="1281446"/>
                      <a:pt x="369332" y="1295048"/>
                    </a:cubicBezTo>
                    <a:close/>
                  </a:path>
                </a:pathLst>
              </a:custGeom>
              <a:solidFill>
                <a:srgbClr val="85C3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54" name="Szabadkézi sokszög 253"/>
              <p:cNvSpPr/>
              <p:nvPr/>
            </p:nvSpPr>
            <p:spPr>
              <a:xfrm rot="7059536">
                <a:off x="4229618" y="2321930"/>
                <a:ext cx="403860" cy="512146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  <a:gd name="connsiteX0" fmla="*/ 23569 w 1067945"/>
                  <a:gd name="connsiteY0" fmla="*/ 324795 h 1586401"/>
                  <a:gd name="connsiteX1" fmla="*/ 66097 w 1067945"/>
                  <a:gd name="connsiteY1" fmla="*/ 140029 h 1586401"/>
                  <a:gd name="connsiteX2" fmla="*/ 205746 w 1067945"/>
                  <a:gd name="connsiteY2" fmla="*/ 69389 h 1586401"/>
                  <a:gd name="connsiteX3" fmla="*/ 504693 w 1067945"/>
                  <a:gd name="connsiteY3" fmla="*/ 52978 h 1586401"/>
                  <a:gd name="connsiteX4" fmla="*/ 506447 w 1067945"/>
                  <a:gd name="connsiteY4" fmla="*/ 70195 h 1586401"/>
                  <a:gd name="connsiteX5" fmla="*/ 512127 w 1067945"/>
                  <a:gd name="connsiteY5" fmla="*/ 71873 h 1586401"/>
                  <a:gd name="connsiteX6" fmla="*/ 754445 w 1067945"/>
                  <a:gd name="connsiteY6" fmla="*/ 379378 h 1586401"/>
                  <a:gd name="connsiteX7" fmla="*/ 759945 w 1067945"/>
                  <a:gd name="connsiteY7" fmla="*/ 439046 h 1586401"/>
                  <a:gd name="connsiteX8" fmla="*/ 767367 w 1067945"/>
                  <a:gd name="connsiteY8" fmla="*/ 434929 h 1586401"/>
                  <a:gd name="connsiteX9" fmla="*/ 771288 w 1067945"/>
                  <a:gd name="connsiteY9" fmla="*/ 440884 h 1586401"/>
                  <a:gd name="connsiteX10" fmla="*/ 875013 w 1067945"/>
                  <a:gd name="connsiteY10" fmla="*/ 614586 h 1586401"/>
                  <a:gd name="connsiteX11" fmla="*/ 1055134 w 1067945"/>
                  <a:gd name="connsiteY11" fmla="*/ 1108735 h 1586401"/>
                  <a:gd name="connsiteX12" fmla="*/ 1007367 w 1067945"/>
                  <a:gd name="connsiteY12" fmla="*/ 1088546 h 1586401"/>
                  <a:gd name="connsiteX13" fmla="*/ 983959 w 1067945"/>
                  <a:gd name="connsiteY13" fmla="*/ 1065349 h 1586401"/>
                  <a:gd name="connsiteX14" fmla="*/ 1012480 w 1067945"/>
                  <a:gd name="connsiteY14" fmla="*/ 1131490 h 1586401"/>
                  <a:gd name="connsiteX15" fmla="*/ 1054440 w 1067945"/>
                  <a:gd name="connsiteY15" fmla="*/ 1370129 h 1586401"/>
                  <a:gd name="connsiteX16" fmla="*/ 921690 w 1067945"/>
                  <a:gd name="connsiteY16" fmla="*/ 1269763 h 1586401"/>
                  <a:gd name="connsiteX17" fmla="*/ 914746 w 1067945"/>
                  <a:gd name="connsiteY17" fmla="*/ 1260755 h 1586401"/>
                  <a:gd name="connsiteX18" fmla="*/ 913684 w 1067945"/>
                  <a:gd name="connsiteY18" fmla="*/ 1263994 h 1586401"/>
                  <a:gd name="connsiteX19" fmla="*/ 935222 w 1067945"/>
                  <a:gd name="connsiteY19" fmla="*/ 1313942 h 1586401"/>
                  <a:gd name="connsiteX20" fmla="*/ 977183 w 1067945"/>
                  <a:gd name="connsiteY20" fmla="*/ 1552581 h 1586401"/>
                  <a:gd name="connsiteX21" fmla="*/ 796961 w 1067945"/>
                  <a:gd name="connsiteY21" fmla="*/ 1390627 h 1586401"/>
                  <a:gd name="connsiteX22" fmla="*/ 763238 w 1067945"/>
                  <a:gd name="connsiteY22" fmla="*/ 1341929 h 1586401"/>
                  <a:gd name="connsiteX23" fmla="*/ 755785 w 1067945"/>
                  <a:gd name="connsiteY23" fmla="*/ 1340632 h 1586401"/>
                  <a:gd name="connsiteX24" fmla="*/ 757833 w 1067945"/>
                  <a:gd name="connsiteY24" fmla="*/ 1345381 h 1586401"/>
                  <a:gd name="connsiteX25" fmla="*/ 799795 w 1067945"/>
                  <a:gd name="connsiteY25" fmla="*/ 1584019 h 1586401"/>
                  <a:gd name="connsiteX26" fmla="*/ 464456 w 1067945"/>
                  <a:gd name="connsiteY26" fmla="*/ 1175960 h 1586401"/>
                  <a:gd name="connsiteX27" fmla="*/ 380801 w 1067945"/>
                  <a:gd name="connsiteY27" fmla="*/ 1011013 h 1586401"/>
                  <a:gd name="connsiteX28" fmla="*/ 367160 w 1067945"/>
                  <a:gd name="connsiteY28" fmla="*/ 993839 h 1586401"/>
                  <a:gd name="connsiteX29" fmla="*/ 286567 w 1067945"/>
                  <a:gd name="connsiteY29" fmla="*/ 877427 h 1586401"/>
                  <a:gd name="connsiteX30" fmla="*/ 277727 w 1067945"/>
                  <a:gd name="connsiteY30" fmla="*/ 862684 h 1586401"/>
                  <a:gd name="connsiteX31" fmla="*/ 273161 w 1067945"/>
                  <a:gd name="connsiteY31" fmla="*/ 861134 h 1586401"/>
                  <a:gd name="connsiteX32" fmla="*/ 297316 w 1067945"/>
                  <a:gd name="connsiteY32" fmla="*/ 999645 h 1586401"/>
                  <a:gd name="connsiteX33" fmla="*/ 277445 w 1067945"/>
                  <a:gd name="connsiteY33" fmla="*/ 1328265 h 1586401"/>
                  <a:gd name="connsiteX34" fmla="*/ 76064 w 1067945"/>
                  <a:gd name="connsiteY34" fmla="*/ 839992 h 1586401"/>
                  <a:gd name="connsiteX35" fmla="*/ 43405 w 1067945"/>
                  <a:gd name="connsiteY35" fmla="*/ 652722 h 1586401"/>
                  <a:gd name="connsiteX36" fmla="*/ 29949 w 1067945"/>
                  <a:gd name="connsiteY36" fmla="*/ 625611 h 1586401"/>
                  <a:gd name="connsiteX37" fmla="*/ 1 w 1067945"/>
                  <a:gd name="connsiteY37" fmla="*/ 463376 h 1586401"/>
                  <a:gd name="connsiteX38" fmla="*/ 17134 w 1067945"/>
                  <a:gd name="connsiteY38" fmla="*/ 339434 h 1586401"/>
                  <a:gd name="connsiteX39" fmla="*/ 23569 w 1067945"/>
                  <a:gd name="connsiteY39" fmla="*/ 324795 h 158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67945" h="1586401">
                    <a:moveTo>
                      <a:pt x="23569" y="324795"/>
                    </a:moveTo>
                    <a:cubicBezTo>
                      <a:pt x="31729" y="291561"/>
                      <a:pt x="35734" y="182597"/>
                      <a:pt x="66097" y="140029"/>
                    </a:cubicBezTo>
                    <a:cubicBezTo>
                      <a:pt x="96460" y="97461"/>
                      <a:pt x="132647" y="83898"/>
                      <a:pt x="205746" y="69389"/>
                    </a:cubicBezTo>
                    <a:cubicBezTo>
                      <a:pt x="435041" y="-79541"/>
                      <a:pt x="405044" y="58448"/>
                      <a:pt x="504693" y="52978"/>
                    </a:cubicBezTo>
                    <a:lnTo>
                      <a:pt x="506447" y="70195"/>
                    </a:lnTo>
                    <a:lnTo>
                      <a:pt x="512127" y="71873"/>
                    </a:lnTo>
                    <a:cubicBezTo>
                      <a:pt x="634701" y="120958"/>
                      <a:pt x="727793" y="236933"/>
                      <a:pt x="754445" y="379378"/>
                    </a:cubicBezTo>
                    <a:lnTo>
                      <a:pt x="759945" y="439046"/>
                    </a:lnTo>
                    <a:lnTo>
                      <a:pt x="767367" y="434929"/>
                    </a:lnTo>
                    <a:lnTo>
                      <a:pt x="771288" y="440884"/>
                    </a:lnTo>
                    <a:cubicBezTo>
                      <a:pt x="805069" y="493219"/>
                      <a:pt x="840223" y="551861"/>
                      <a:pt x="875013" y="614586"/>
                    </a:cubicBezTo>
                    <a:cubicBezTo>
                      <a:pt x="1014173" y="865488"/>
                      <a:pt x="1094815" y="1086726"/>
                      <a:pt x="1055134" y="1108735"/>
                    </a:cubicBezTo>
                    <a:cubicBezTo>
                      <a:pt x="1045213" y="1114237"/>
                      <a:pt x="1028712" y="1106767"/>
                      <a:pt x="1007367" y="1088546"/>
                    </a:cubicBezTo>
                    <a:lnTo>
                      <a:pt x="983959" y="1065349"/>
                    </a:lnTo>
                    <a:lnTo>
                      <a:pt x="1012480" y="1131490"/>
                    </a:lnTo>
                    <a:cubicBezTo>
                      <a:pt x="1064522" y="1260644"/>
                      <a:pt x="1083217" y="1354168"/>
                      <a:pt x="1054440" y="1370129"/>
                    </a:cubicBezTo>
                    <a:cubicBezTo>
                      <a:pt x="1031419" y="1382897"/>
                      <a:pt x="982375" y="1343608"/>
                      <a:pt x="921690" y="1269763"/>
                    </a:cubicBezTo>
                    <a:lnTo>
                      <a:pt x="914746" y="1260755"/>
                    </a:lnTo>
                    <a:lnTo>
                      <a:pt x="913684" y="1263994"/>
                    </a:lnTo>
                    <a:lnTo>
                      <a:pt x="935222" y="1313942"/>
                    </a:lnTo>
                    <a:cubicBezTo>
                      <a:pt x="987265" y="1443096"/>
                      <a:pt x="1005960" y="1536620"/>
                      <a:pt x="977183" y="1552581"/>
                    </a:cubicBezTo>
                    <a:cubicBezTo>
                      <a:pt x="948407" y="1568541"/>
                      <a:pt x="878968" y="1503162"/>
                      <a:pt x="796961" y="1390627"/>
                    </a:cubicBezTo>
                    <a:lnTo>
                      <a:pt x="763238" y="1341929"/>
                    </a:lnTo>
                    <a:lnTo>
                      <a:pt x="755785" y="1340632"/>
                    </a:lnTo>
                    <a:lnTo>
                      <a:pt x="757833" y="1345381"/>
                    </a:lnTo>
                    <a:cubicBezTo>
                      <a:pt x="809876" y="1474535"/>
                      <a:pt x="828571" y="1568058"/>
                      <a:pt x="799795" y="1584019"/>
                    </a:cubicBezTo>
                    <a:cubicBezTo>
                      <a:pt x="753751" y="1609556"/>
                      <a:pt x="603615" y="1426862"/>
                      <a:pt x="464456" y="1175960"/>
                    </a:cubicBezTo>
                    <a:lnTo>
                      <a:pt x="380801" y="1011013"/>
                    </a:lnTo>
                    <a:lnTo>
                      <a:pt x="367160" y="993839"/>
                    </a:lnTo>
                    <a:cubicBezTo>
                      <a:pt x="340015" y="957205"/>
                      <a:pt x="313051" y="918309"/>
                      <a:pt x="286567" y="877427"/>
                    </a:cubicBezTo>
                    <a:lnTo>
                      <a:pt x="277727" y="862684"/>
                    </a:lnTo>
                    <a:lnTo>
                      <a:pt x="273161" y="861134"/>
                    </a:lnTo>
                    <a:lnTo>
                      <a:pt x="297316" y="999645"/>
                    </a:lnTo>
                    <a:cubicBezTo>
                      <a:pt x="321973" y="1185029"/>
                      <a:pt x="316068" y="1320045"/>
                      <a:pt x="277445" y="1328265"/>
                    </a:cubicBezTo>
                    <a:cubicBezTo>
                      <a:pt x="225948" y="1339225"/>
                      <a:pt x="135786" y="1120617"/>
                      <a:pt x="76064" y="839992"/>
                    </a:cubicBezTo>
                    <a:lnTo>
                      <a:pt x="43405" y="652722"/>
                    </a:lnTo>
                    <a:lnTo>
                      <a:pt x="29949" y="625611"/>
                    </a:lnTo>
                    <a:cubicBezTo>
                      <a:pt x="10665" y="575746"/>
                      <a:pt x="1" y="520923"/>
                      <a:pt x="1" y="463376"/>
                    </a:cubicBezTo>
                    <a:cubicBezTo>
                      <a:pt x="1" y="420215"/>
                      <a:pt x="5999" y="378587"/>
                      <a:pt x="17134" y="339434"/>
                    </a:cubicBezTo>
                    <a:lnTo>
                      <a:pt x="23569" y="324795"/>
                    </a:lnTo>
                    <a:close/>
                  </a:path>
                </a:pathLst>
              </a:custGeom>
              <a:solidFill>
                <a:srgbClr val="FAD7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dirty="0"/>
              </a:p>
            </p:txBody>
          </p:sp>
          <p:sp>
            <p:nvSpPr>
              <p:cNvPr id="255" name="Szabadkézi sokszög 254"/>
              <p:cNvSpPr/>
              <p:nvPr/>
            </p:nvSpPr>
            <p:spPr>
              <a:xfrm rot="13534049" flipH="1">
                <a:off x="3930431" y="2122738"/>
                <a:ext cx="403860" cy="512146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  <a:gd name="connsiteX0" fmla="*/ 23569 w 1067945"/>
                  <a:gd name="connsiteY0" fmla="*/ 324795 h 1586401"/>
                  <a:gd name="connsiteX1" fmla="*/ 66097 w 1067945"/>
                  <a:gd name="connsiteY1" fmla="*/ 140029 h 1586401"/>
                  <a:gd name="connsiteX2" fmla="*/ 205746 w 1067945"/>
                  <a:gd name="connsiteY2" fmla="*/ 69389 h 1586401"/>
                  <a:gd name="connsiteX3" fmla="*/ 504693 w 1067945"/>
                  <a:gd name="connsiteY3" fmla="*/ 52978 h 1586401"/>
                  <a:gd name="connsiteX4" fmla="*/ 506447 w 1067945"/>
                  <a:gd name="connsiteY4" fmla="*/ 70195 h 1586401"/>
                  <a:gd name="connsiteX5" fmla="*/ 512127 w 1067945"/>
                  <a:gd name="connsiteY5" fmla="*/ 71873 h 1586401"/>
                  <a:gd name="connsiteX6" fmla="*/ 754445 w 1067945"/>
                  <a:gd name="connsiteY6" fmla="*/ 379378 h 1586401"/>
                  <a:gd name="connsiteX7" fmla="*/ 759945 w 1067945"/>
                  <a:gd name="connsiteY7" fmla="*/ 439046 h 1586401"/>
                  <a:gd name="connsiteX8" fmla="*/ 767367 w 1067945"/>
                  <a:gd name="connsiteY8" fmla="*/ 434929 h 1586401"/>
                  <a:gd name="connsiteX9" fmla="*/ 771288 w 1067945"/>
                  <a:gd name="connsiteY9" fmla="*/ 440884 h 1586401"/>
                  <a:gd name="connsiteX10" fmla="*/ 875013 w 1067945"/>
                  <a:gd name="connsiteY10" fmla="*/ 614586 h 1586401"/>
                  <a:gd name="connsiteX11" fmla="*/ 1055134 w 1067945"/>
                  <a:gd name="connsiteY11" fmla="*/ 1108735 h 1586401"/>
                  <a:gd name="connsiteX12" fmla="*/ 1007367 w 1067945"/>
                  <a:gd name="connsiteY12" fmla="*/ 1088546 h 1586401"/>
                  <a:gd name="connsiteX13" fmla="*/ 983959 w 1067945"/>
                  <a:gd name="connsiteY13" fmla="*/ 1065349 h 1586401"/>
                  <a:gd name="connsiteX14" fmla="*/ 1012480 w 1067945"/>
                  <a:gd name="connsiteY14" fmla="*/ 1131490 h 1586401"/>
                  <a:gd name="connsiteX15" fmla="*/ 1054440 w 1067945"/>
                  <a:gd name="connsiteY15" fmla="*/ 1370129 h 1586401"/>
                  <a:gd name="connsiteX16" fmla="*/ 921690 w 1067945"/>
                  <a:gd name="connsiteY16" fmla="*/ 1269763 h 1586401"/>
                  <a:gd name="connsiteX17" fmla="*/ 914746 w 1067945"/>
                  <a:gd name="connsiteY17" fmla="*/ 1260755 h 1586401"/>
                  <a:gd name="connsiteX18" fmla="*/ 913684 w 1067945"/>
                  <a:gd name="connsiteY18" fmla="*/ 1263994 h 1586401"/>
                  <a:gd name="connsiteX19" fmla="*/ 935222 w 1067945"/>
                  <a:gd name="connsiteY19" fmla="*/ 1313942 h 1586401"/>
                  <a:gd name="connsiteX20" fmla="*/ 977183 w 1067945"/>
                  <a:gd name="connsiteY20" fmla="*/ 1552581 h 1586401"/>
                  <a:gd name="connsiteX21" fmla="*/ 796961 w 1067945"/>
                  <a:gd name="connsiteY21" fmla="*/ 1390627 h 1586401"/>
                  <a:gd name="connsiteX22" fmla="*/ 763238 w 1067945"/>
                  <a:gd name="connsiteY22" fmla="*/ 1341929 h 1586401"/>
                  <a:gd name="connsiteX23" fmla="*/ 755785 w 1067945"/>
                  <a:gd name="connsiteY23" fmla="*/ 1340632 h 1586401"/>
                  <a:gd name="connsiteX24" fmla="*/ 757833 w 1067945"/>
                  <a:gd name="connsiteY24" fmla="*/ 1345381 h 1586401"/>
                  <a:gd name="connsiteX25" fmla="*/ 799795 w 1067945"/>
                  <a:gd name="connsiteY25" fmla="*/ 1584019 h 1586401"/>
                  <a:gd name="connsiteX26" fmla="*/ 464456 w 1067945"/>
                  <a:gd name="connsiteY26" fmla="*/ 1175960 h 1586401"/>
                  <a:gd name="connsiteX27" fmla="*/ 380801 w 1067945"/>
                  <a:gd name="connsiteY27" fmla="*/ 1011013 h 1586401"/>
                  <a:gd name="connsiteX28" fmla="*/ 367160 w 1067945"/>
                  <a:gd name="connsiteY28" fmla="*/ 993839 h 1586401"/>
                  <a:gd name="connsiteX29" fmla="*/ 286567 w 1067945"/>
                  <a:gd name="connsiteY29" fmla="*/ 877427 h 1586401"/>
                  <a:gd name="connsiteX30" fmla="*/ 277727 w 1067945"/>
                  <a:gd name="connsiteY30" fmla="*/ 862684 h 1586401"/>
                  <a:gd name="connsiteX31" fmla="*/ 273161 w 1067945"/>
                  <a:gd name="connsiteY31" fmla="*/ 861134 h 1586401"/>
                  <a:gd name="connsiteX32" fmla="*/ 297316 w 1067945"/>
                  <a:gd name="connsiteY32" fmla="*/ 999645 h 1586401"/>
                  <a:gd name="connsiteX33" fmla="*/ 277445 w 1067945"/>
                  <a:gd name="connsiteY33" fmla="*/ 1328265 h 1586401"/>
                  <a:gd name="connsiteX34" fmla="*/ 76064 w 1067945"/>
                  <a:gd name="connsiteY34" fmla="*/ 839992 h 1586401"/>
                  <a:gd name="connsiteX35" fmla="*/ 43405 w 1067945"/>
                  <a:gd name="connsiteY35" fmla="*/ 652722 h 1586401"/>
                  <a:gd name="connsiteX36" fmla="*/ 29949 w 1067945"/>
                  <a:gd name="connsiteY36" fmla="*/ 625611 h 1586401"/>
                  <a:gd name="connsiteX37" fmla="*/ 1 w 1067945"/>
                  <a:gd name="connsiteY37" fmla="*/ 463376 h 1586401"/>
                  <a:gd name="connsiteX38" fmla="*/ 17134 w 1067945"/>
                  <a:gd name="connsiteY38" fmla="*/ 339434 h 1586401"/>
                  <a:gd name="connsiteX39" fmla="*/ 23569 w 1067945"/>
                  <a:gd name="connsiteY39" fmla="*/ 324795 h 158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67945" h="1586401">
                    <a:moveTo>
                      <a:pt x="23569" y="324795"/>
                    </a:moveTo>
                    <a:cubicBezTo>
                      <a:pt x="31729" y="291561"/>
                      <a:pt x="35734" y="182597"/>
                      <a:pt x="66097" y="140029"/>
                    </a:cubicBezTo>
                    <a:cubicBezTo>
                      <a:pt x="96460" y="97461"/>
                      <a:pt x="132647" y="83898"/>
                      <a:pt x="205746" y="69389"/>
                    </a:cubicBezTo>
                    <a:cubicBezTo>
                      <a:pt x="435041" y="-79541"/>
                      <a:pt x="405044" y="58448"/>
                      <a:pt x="504693" y="52978"/>
                    </a:cubicBezTo>
                    <a:lnTo>
                      <a:pt x="506447" y="70195"/>
                    </a:lnTo>
                    <a:lnTo>
                      <a:pt x="512127" y="71873"/>
                    </a:lnTo>
                    <a:cubicBezTo>
                      <a:pt x="634701" y="120958"/>
                      <a:pt x="727793" y="236933"/>
                      <a:pt x="754445" y="379378"/>
                    </a:cubicBezTo>
                    <a:lnTo>
                      <a:pt x="759945" y="439046"/>
                    </a:lnTo>
                    <a:lnTo>
                      <a:pt x="767367" y="434929"/>
                    </a:lnTo>
                    <a:lnTo>
                      <a:pt x="771288" y="440884"/>
                    </a:lnTo>
                    <a:cubicBezTo>
                      <a:pt x="805069" y="493219"/>
                      <a:pt x="840223" y="551861"/>
                      <a:pt x="875013" y="614586"/>
                    </a:cubicBezTo>
                    <a:cubicBezTo>
                      <a:pt x="1014173" y="865488"/>
                      <a:pt x="1094815" y="1086726"/>
                      <a:pt x="1055134" y="1108735"/>
                    </a:cubicBezTo>
                    <a:cubicBezTo>
                      <a:pt x="1045213" y="1114237"/>
                      <a:pt x="1028712" y="1106767"/>
                      <a:pt x="1007367" y="1088546"/>
                    </a:cubicBezTo>
                    <a:lnTo>
                      <a:pt x="983959" y="1065349"/>
                    </a:lnTo>
                    <a:lnTo>
                      <a:pt x="1012480" y="1131490"/>
                    </a:lnTo>
                    <a:cubicBezTo>
                      <a:pt x="1064522" y="1260644"/>
                      <a:pt x="1083217" y="1354168"/>
                      <a:pt x="1054440" y="1370129"/>
                    </a:cubicBezTo>
                    <a:cubicBezTo>
                      <a:pt x="1031419" y="1382897"/>
                      <a:pt x="982375" y="1343608"/>
                      <a:pt x="921690" y="1269763"/>
                    </a:cubicBezTo>
                    <a:lnTo>
                      <a:pt x="914746" y="1260755"/>
                    </a:lnTo>
                    <a:lnTo>
                      <a:pt x="913684" y="1263994"/>
                    </a:lnTo>
                    <a:lnTo>
                      <a:pt x="935222" y="1313942"/>
                    </a:lnTo>
                    <a:cubicBezTo>
                      <a:pt x="987265" y="1443096"/>
                      <a:pt x="1005960" y="1536620"/>
                      <a:pt x="977183" y="1552581"/>
                    </a:cubicBezTo>
                    <a:cubicBezTo>
                      <a:pt x="948407" y="1568541"/>
                      <a:pt x="878968" y="1503162"/>
                      <a:pt x="796961" y="1390627"/>
                    </a:cubicBezTo>
                    <a:lnTo>
                      <a:pt x="763238" y="1341929"/>
                    </a:lnTo>
                    <a:lnTo>
                      <a:pt x="755785" y="1340632"/>
                    </a:lnTo>
                    <a:lnTo>
                      <a:pt x="757833" y="1345381"/>
                    </a:lnTo>
                    <a:cubicBezTo>
                      <a:pt x="809876" y="1474535"/>
                      <a:pt x="828571" y="1568058"/>
                      <a:pt x="799795" y="1584019"/>
                    </a:cubicBezTo>
                    <a:cubicBezTo>
                      <a:pt x="753751" y="1609556"/>
                      <a:pt x="603615" y="1426862"/>
                      <a:pt x="464456" y="1175960"/>
                    </a:cubicBezTo>
                    <a:lnTo>
                      <a:pt x="380801" y="1011013"/>
                    </a:lnTo>
                    <a:lnTo>
                      <a:pt x="367160" y="993839"/>
                    </a:lnTo>
                    <a:cubicBezTo>
                      <a:pt x="340015" y="957205"/>
                      <a:pt x="313051" y="918309"/>
                      <a:pt x="286567" y="877427"/>
                    </a:cubicBezTo>
                    <a:lnTo>
                      <a:pt x="277727" y="862684"/>
                    </a:lnTo>
                    <a:lnTo>
                      <a:pt x="273161" y="861134"/>
                    </a:lnTo>
                    <a:lnTo>
                      <a:pt x="297316" y="999645"/>
                    </a:lnTo>
                    <a:cubicBezTo>
                      <a:pt x="321973" y="1185029"/>
                      <a:pt x="316068" y="1320045"/>
                      <a:pt x="277445" y="1328265"/>
                    </a:cubicBezTo>
                    <a:cubicBezTo>
                      <a:pt x="225948" y="1339225"/>
                      <a:pt x="135786" y="1120617"/>
                      <a:pt x="76064" y="839992"/>
                    </a:cubicBezTo>
                    <a:lnTo>
                      <a:pt x="43405" y="652722"/>
                    </a:lnTo>
                    <a:lnTo>
                      <a:pt x="29949" y="625611"/>
                    </a:lnTo>
                    <a:cubicBezTo>
                      <a:pt x="10665" y="575746"/>
                      <a:pt x="1" y="520923"/>
                      <a:pt x="1" y="463376"/>
                    </a:cubicBezTo>
                    <a:cubicBezTo>
                      <a:pt x="1" y="420215"/>
                      <a:pt x="5999" y="378587"/>
                      <a:pt x="17134" y="339434"/>
                    </a:cubicBezTo>
                    <a:lnTo>
                      <a:pt x="23569" y="324795"/>
                    </a:lnTo>
                    <a:close/>
                  </a:path>
                </a:pathLst>
              </a:custGeom>
              <a:solidFill>
                <a:srgbClr val="FAD7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dirty="0"/>
              </a:p>
            </p:txBody>
          </p:sp>
          <p:sp>
            <p:nvSpPr>
              <p:cNvPr id="256" name="Szabadkézi sokszög 255"/>
              <p:cNvSpPr>
                <a:spLocks noChangeAspect="1"/>
              </p:cNvSpPr>
              <p:nvPr/>
            </p:nvSpPr>
            <p:spPr>
              <a:xfrm rot="5820000" flipH="1">
                <a:off x="4571677" y="749267"/>
                <a:ext cx="45719" cy="168284"/>
              </a:xfrm>
              <a:custGeom>
                <a:avLst/>
                <a:gdLst>
                  <a:gd name="connsiteX0" fmla="*/ 78514 w 488321"/>
                  <a:gd name="connsiteY0" fmla="*/ 0 h 813392"/>
                  <a:gd name="connsiteX1" fmla="*/ 488321 w 488321"/>
                  <a:gd name="connsiteY1" fmla="*/ 406696 h 813392"/>
                  <a:gd name="connsiteX2" fmla="*/ 78514 w 488321"/>
                  <a:gd name="connsiteY2" fmla="*/ 813392 h 813392"/>
                  <a:gd name="connsiteX3" fmla="*/ 0 w 488321"/>
                  <a:gd name="connsiteY3" fmla="*/ 805537 h 813392"/>
                  <a:gd name="connsiteX4" fmla="*/ 4085 w 488321"/>
                  <a:gd name="connsiteY4" fmla="*/ 805128 h 813392"/>
                  <a:gd name="connsiteX5" fmla="*/ 331302 w 488321"/>
                  <a:gd name="connsiteY5" fmla="*/ 406695 h 813392"/>
                  <a:gd name="connsiteX6" fmla="*/ 4085 w 488321"/>
                  <a:gd name="connsiteY6" fmla="*/ 8262 h 813392"/>
                  <a:gd name="connsiteX7" fmla="*/ 9 w 488321"/>
                  <a:gd name="connsiteY7" fmla="*/ 7855 h 813392"/>
                  <a:gd name="connsiteX8" fmla="*/ 78514 w 488321"/>
                  <a:gd name="connsiteY8" fmla="*/ 0 h 813392"/>
                  <a:gd name="connsiteX0" fmla="*/ 78514 w 488321"/>
                  <a:gd name="connsiteY0" fmla="*/ 0 h 813392"/>
                  <a:gd name="connsiteX1" fmla="*/ 488321 w 488321"/>
                  <a:gd name="connsiteY1" fmla="*/ 406696 h 813392"/>
                  <a:gd name="connsiteX2" fmla="*/ 78514 w 488321"/>
                  <a:gd name="connsiteY2" fmla="*/ 813392 h 813392"/>
                  <a:gd name="connsiteX3" fmla="*/ 0 w 488321"/>
                  <a:gd name="connsiteY3" fmla="*/ 805537 h 813392"/>
                  <a:gd name="connsiteX4" fmla="*/ 4085 w 488321"/>
                  <a:gd name="connsiteY4" fmla="*/ 805128 h 813392"/>
                  <a:gd name="connsiteX5" fmla="*/ 331302 w 488321"/>
                  <a:gd name="connsiteY5" fmla="*/ 406696 h 813392"/>
                  <a:gd name="connsiteX6" fmla="*/ 4085 w 488321"/>
                  <a:gd name="connsiteY6" fmla="*/ 8262 h 813392"/>
                  <a:gd name="connsiteX7" fmla="*/ 9 w 488321"/>
                  <a:gd name="connsiteY7" fmla="*/ 7855 h 813392"/>
                  <a:gd name="connsiteX8" fmla="*/ 78514 w 488321"/>
                  <a:gd name="connsiteY8" fmla="*/ 0 h 813392"/>
                  <a:gd name="connsiteX0" fmla="*/ 78514 w 488321"/>
                  <a:gd name="connsiteY0" fmla="*/ 0 h 813392"/>
                  <a:gd name="connsiteX1" fmla="*/ 488321 w 488321"/>
                  <a:gd name="connsiteY1" fmla="*/ 406696 h 813392"/>
                  <a:gd name="connsiteX2" fmla="*/ 78514 w 488321"/>
                  <a:gd name="connsiteY2" fmla="*/ 813392 h 813392"/>
                  <a:gd name="connsiteX3" fmla="*/ 0 w 488321"/>
                  <a:gd name="connsiteY3" fmla="*/ 805537 h 813392"/>
                  <a:gd name="connsiteX4" fmla="*/ 4085 w 488321"/>
                  <a:gd name="connsiteY4" fmla="*/ 805128 h 813392"/>
                  <a:gd name="connsiteX5" fmla="*/ 4085 w 488321"/>
                  <a:gd name="connsiteY5" fmla="*/ 8262 h 813392"/>
                  <a:gd name="connsiteX6" fmla="*/ 9 w 488321"/>
                  <a:gd name="connsiteY6" fmla="*/ 7855 h 813392"/>
                  <a:gd name="connsiteX7" fmla="*/ 78514 w 488321"/>
                  <a:gd name="connsiteY7" fmla="*/ 0 h 81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321" h="813392">
                    <a:moveTo>
                      <a:pt x="78514" y="0"/>
                    </a:moveTo>
                    <a:cubicBezTo>
                      <a:pt x="304844" y="0"/>
                      <a:pt x="488321" y="182084"/>
                      <a:pt x="488321" y="406696"/>
                    </a:cubicBezTo>
                    <a:cubicBezTo>
                      <a:pt x="488321" y="631308"/>
                      <a:pt x="304844" y="813392"/>
                      <a:pt x="78514" y="813392"/>
                    </a:cubicBezTo>
                    <a:lnTo>
                      <a:pt x="0" y="805537"/>
                    </a:lnTo>
                    <a:lnTo>
                      <a:pt x="4085" y="805128"/>
                    </a:lnTo>
                    <a:cubicBezTo>
                      <a:pt x="4766" y="672249"/>
                      <a:pt x="4764" y="141141"/>
                      <a:pt x="4085" y="8262"/>
                    </a:cubicBezTo>
                    <a:lnTo>
                      <a:pt x="9" y="7855"/>
                    </a:lnTo>
                    <a:lnTo>
                      <a:pt x="78514" y="0"/>
                    </a:ln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" name="Szövegdoboz 1"/>
          <p:cNvSpPr txBox="1"/>
          <p:nvPr/>
        </p:nvSpPr>
        <p:spPr>
          <a:xfrm>
            <a:off x="2087880" y="1636021"/>
            <a:ext cx="2870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/>
              <a:t>Zakariás</a:t>
            </a:r>
            <a:endParaRPr lang="hu-HU" sz="4800" dirty="0"/>
          </a:p>
        </p:txBody>
      </p:sp>
      <p:sp>
        <p:nvSpPr>
          <p:cNvPr id="356" name="Szövegdoboz 355"/>
          <p:cNvSpPr txBox="1"/>
          <p:nvPr/>
        </p:nvSpPr>
        <p:spPr>
          <a:xfrm>
            <a:off x="2087880" y="3646279"/>
            <a:ext cx="3245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/>
              <a:t>Erzsébet</a:t>
            </a:r>
            <a:endParaRPr lang="hu-HU" sz="4800" dirty="0"/>
          </a:p>
        </p:txBody>
      </p:sp>
      <p:sp>
        <p:nvSpPr>
          <p:cNvPr id="357" name="Szövegdoboz 356"/>
          <p:cNvSpPr txBox="1"/>
          <p:nvPr/>
        </p:nvSpPr>
        <p:spPr>
          <a:xfrm>
            <a:off x="2087880" y="5575512"/>
            <a:ext cx="5740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/>
              <a:t>Keresztelő János</a:t>
            </a:r>
            <a:endParaRPr lang="hu-HU" sz="4800" dirty="0"/>
          </a:p>
        </p:txBody>
      </p:sp>
      <p:pic>
        <p:nvPicPr>
          <p:cNvPr id="151" name="Kép 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125"/>
            <a:ext cx="138908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3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</p:childTnLst>
        </p:cTn>
      </p:par>
    </p:tnLst>
    <p:bldLst>
      <p:bldP spid="2" grpId="0"/>
      <p:bldP spid="356" grpId="0"/>
      <p:bldP spid="3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Kép 4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8522" y="5933418"/>
            <a:ext cx="1914655" cy="1849164"/>
          </a:xfrm>
          <a:prstGeom prst="rect">
            <a:avLst/>
          </a:prstGeom>
        </p:spPr>
      </p:pic>
      <p:pic>
        <p:nvPicPr>
          <p:cNvPr id="290" name="Kép 2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563" y="-717347"/>
            <a:ext cx="1914655" cy="1849164"/>
          </a:xfrm>
          <a:prstGeom prst="rect">
            <a:avLst/>
          </a:prstGeom>
        </p:spPr>
      </p:pic>
      <p:pic>
        <p:nvPicPr>
          <p:cNvPr id="286" name="Kép 2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316" y="2521365"/>
            <a:ext cx="5314902" cy="5133106"/>
          </a:xfrm>
          <a:prstGeom prst="rect">
            <a:avLst/>
          </a:prstGeom>
        </p:spPr>
      </p:pic>
      <p:sp>
        <p:nvSpPr>
          <p:cNvPr id="128" name="Szövegdoboz 127"/>
          <p:cNvSpPr txBox="1"/>
          <p:nvPr/>
        </p:nvSpPr>
        <p:spPr>
          <a:xfrm>
            <a:off x="5283100" y="410193"/>
            <a:ext cx="6908900" cy="954107"/>
          </a:xfrm>
          <a:prstGeom prst="rect">
            <a:avLst/>
          </a:prstGeom>
          <a:solidFill>
            <a:srgbClr val="1CCE93"/>
          </a:solidFill>
          <a:effectLst>
            <a:outerShdw blurRad="50800" dist="38100" algn="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Isten megkönyörült egy idős házaspáron,  mégis születhetett gyermekük.</a:t>
            </a:r>
          </a:p>
        </p:txBody>
      </p:sp>
      <p:sp>
        <p:nvSpPr>
          <p:cNvPr id="171" name="Szövegdoboz 170"/>
          <p:cNvSpPr txBox="1"/>
          <p:nvPr/>
        </p:nvSpPr>
        <p:spPr>
          <a:xfrm>
            <a:off x="5283100" y="1567258"/>
            <a:ext cx="6908900" cy="954107"/>
          </a:xfrm>
          <a:prstGeom prst="rect">
            <a:avLst/>
          </a:prstGeom>
          <a:solidFill>
            <a:srgbClr val="1CCE93"/>
          </a:solidFill>
          <a:effectLst>
            <a:outerShdw blurRad="50800" dist="38100" algn="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Isten megkönyörült a népén is, mert Szabadítót küldött.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l="589" t="-4096" r="-589" b="15798"/>
          <a:stretch/>
        </p:blipFill>
        <p:spPr>
          <a:xfrm>
            <a:off x="9079848" y="2497535"/>
            <a:ext cx="2389839" cy="4548777"/>
          </a:xfrm>
          <a:prstGeom prst="rect">
            <a:avLst/>
          </a:prstGeom>
        </p:spPr>
      </p:pic>
      <p:sp>
        <p:nvSpPr>
          <p:cNvPr id="200" name="Szövegdoboz 199"/>
          <p:cNvSpPr txBox="1"/>
          <p:nvPr/>
        </p:nvSpPr>
        <p:spPr>
          <a:xfrm>
            <a:off x="410093" y="96858"/>
            <a:ext cx="4390144" cy="3046988"/>
          </a:xfrm>
          <a:prstGeom prst="rect">
            <a:avLst/>
          </a:prstGeom>
          <a:solidFill>
            <a:srgbClr val="1CCE93"/>
          </a:solidFill>
          <a:effectLst>
            <a:outerShdw blurRad="50800" dist="38100" algn="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Emlékszel Keresztelő János születésére?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Melyik szó hiányzik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a két mondatból?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Kattints a helyes válaszra!</a:t>
            </a:r>
          </a:p>
        </p:txBody>
      </p:sp>
      <p:sp>
        <p:nvSpPr>
          <p:cNvPr id="3" name="Téglalap 2"/>
          <p:cNvSpPr/>
          <p:nvPr/>
        </p:nvSpPr>
        <p:spPr>
          <a:xfrm>
            <a:off x="6123295" y="442424"/>
            <a:ext cx="2324669" cy="461023"/>
          </a:xfrm>
          <a:prstGeom prst="rect">
            <a:avLst/>
          </a:prstGeom>
          <a:solidFill>
            <a:srgbClr val="1CC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1" name="Téglalap 200"/>
          <p:cNvSpPr/>
          <p:nvPr/>
        </p:nvSpPr>
        <p:spPr>
          <a:xfrm>
            <a:off x="6254244" y="1583870"/>
            <a:ext cx="2166424" cy="461023"/>
          </a:xfrm>
          <a:prstGeom prst="rect">
            <a:avLst/>
          </a:prstGeom>
          <a:solidFill>
            <a:srgbClr val="1CC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4" name="Téglalap 203">
            <a:hlinkClick r:id="rId4" action="ppaction://hlinksldjump"/>
          </p:cNvPr>
          <p:cNvSpPr/>
          <p:nvPr/>
        </p:nvSpPr>
        <p:spPr>
          <a:xfrm>
            <a:off x="3124166" y="4003305"/>
            <a:ext cx="3759202" cy="4610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erőt vett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207" name="Téglalap 206">
            <a:hlinkClick r:id="rId4" action="ppaction://hlinksldjump"/>
          </p:cNvPr>
          <p:cNvSpPr/>
          <p:nvPr/>
        </p:nvSpPr>
        <p:spPr>
          <a:xfrm>
            <a:off x="3118802" y="4833513"/>
            <a:ext cx="3764566" cy="4610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büntetést hajtott végre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208" name="megkönyörült"/>
          <p:cNvSpPr/>
          <p:nvPr/>
        </p:nvSpPr>
        <p:spPr>
          <a:xfrm>
            <a:off x="3113438" y="5663721"/>
            <a:ext cx="3769930" cy="4610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megkönyörült</a:t>
            </a:r>
          </a:p>
        </p:txBody>
      </p:sp>
      <p:sp>
        <p:nvSpPr>
          <p:cNvPr id="4" name="Jobbra nyíl 3"/>
          <p:cNvSpPr/>
          <p:nvPr/>
        </p:nvSpPr>
        <p:spPr>
          <a:xfrm>
            <a:off x="4154129" y="1249189"/>
            <a:ext cx="1078718" cy="47115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65513"/>
            <a:ext cx="1389081" cy="136800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54795" y="5087918"/>
            <a:ext cx="2068572" cy="706583"/>
          </a:xfrm>
          <a:prstGeom prst="rect">
            <a:avLst/>
          </a:prstGeom>
          <a:solidFill>
            <a:srgbClr val="85C3B6"/>
          </a:solidFill>
          <a:ln>
            <a:noFill/>
          </a:ln>
          <a:effectLst>
            <a:outerShdw blurRad="50800" dist="38100" algn="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Kattints ide a folytatáshoz!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981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</p:childTnLst>
        </p:cTn>
      </p:par>
    </p:tnLst>
    <p:bldLst>
      <p:bldP spid="128" grpId="0" animBg="1"/>
      <p:bldP spid="171" grpId="0" animBg="1"/>
      <p:bldP spid="3" grpId="0" animBg="1"/>
      <p:bldP spid="3" grpId="1" animBg="1"/>
      <p:bldP spid="201" grpId="0" animBg="1"/>
      <p:bldP spid="20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1"/>
          <p:cNvSpPr txBox="1"/>
          <p:nvPr/>
        </p:nvSpPr>
        <p:spPr>
          <a:xfrm>
            <a:off x="752680" y="1314450"/>
            <a:ext cx="301922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Gábriel megjelenik Máriának.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0" name="2"/>
          <p:cNvSpPr txBox="1"/>
          <p:nvPr/>
        </p:nvSpPr>
        <p:spPr>
          <a:xfrm>
            <a:off x="4546168" y="1347533"/>
            <a:ext cx="301922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Augusztus császár népszámlálást végeztet.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1" name="3"/>
          <p:cNvSpPr txBox="1"/>
          <p:nvPr/>
        </p:nvSpPr>
        <p:spPr>
          <a:xfrm>
            <a:off x="8339656" y="1380616"/>
            <a:ext cx="301922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József és Mária Betlehembe mennek az összeírásra.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3" name="6"/>
          <p:cNvSpPr txBox="1"/>
          <p:nvPr/>
        </p:nvSpPr>
        <p:spPr>
          <a:xfrm>
            <a:off x="9282166" y="4395412"/>
            <a:ext cx="21248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Napkeletről bölcsek jönnek.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6" name="4"/>
          <p:cNvSpPr txBox="1"/>
          <p:nvPr/>
        </p:nvSpPr>
        <p:spPr>
          <a:xfrm>
            <a:off x="1199890" y="4395412"/>
            <a:ext cx="21248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Angyalok jelennek meg a mezőn a pásztoroknak.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7" name="5"/>
          <p:cNvSpPr txBox="1"/>
          <p:nvPr/>
        </p:nvSpPr>
        <p:spPr>
          <a:xfrm>
            <a:off x="5033600" y="4490123"/>
            <a:ext cx="21248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Jézus megszületett!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78" name="2Kép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944" y="503015"/>
            <a:ext cx="3877934" cy="2878872"/>
          </a:xfrm>
          <a:prstGeom prst="rect">
            <a:avLst/>
          </a:prstGeom>
        </p:spPr>
      </p:pic>
      <p:pic>
        <p:nvPicPr>
          <p:cNvPr id="79" name="6Kép 34"/>
          <p:cNvPicPr>
            <a:picLocks noChangeAspect="1"/>
          </p:cNvPicPr>
          <p:nvPr/>
        </p:nvPicPr>
        <p:blipFill rotWithShape="1">
          <a:blip r:embed="rId3"/>
          <a:srcRect t="4448" b="-1"/>
          <a:stretch/>
        </p:blipFill>
        <p:spPr>
          <a:xfrm rot="398782">
            <a:off x="8412854" y="3714525"/>
            <a:ext cx="3529890" cy="2662180"/>
          </a:xfrm>
          <a:prstGeom prst="rect">
            <a:avLst/>
          </a:prstGeom>
        </p:spPr>
      </p:pic>
      <p:grpSp>
        <p:nvGrpSpPr>
          <p:cNvPr id="80" name="5Csoportba foglalás 39"/>
          <p:cNvGrpSpPr/>
          <p:nvPr/>
        </p:nvGrpSpPr>
        <p:grpSpPr>
          <a:xfrm>
            <a:off x="3972627" y="3519194"/>
            <a:ext cx="4443336" cy="2940751"/>
            <a:chOff x="3409202" y="3513513"/>
            <a:chExt cx="3816060" cy="2475191"/>
          </a:xfrm>
        </p:grpSpPr>
        <p:sp>
          <p:nvSpPr>
            <p:cNvPr id="81" name="Téglalap 80"/>
            <p:cNvSpPr/>
            <p:nvPr/>
          </p:nvSpPr>
          <p:spPr>
            <a:xfrm>
              <a:off x="3409202" y="3513513"/>
              <a:ext cx="3676702" cy="2475191"/>
            </a:xfrm>
            <a:prstGeom prst="rect">
              <a:avLst/>
            </a:prstGeom>
            <a:solidFill>
              <a:srgbClr val="4245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82" name="Kép 81"/>
            <p:cNvPicPr>
              <a:picLocks noChangeAspect="1"/>
            </p:cNvPicPr>
            <p:nvPr/>
          </p:nvPicPr>
          <p:blipFill rotWithShape="1">
            <a:blip r:embed="rId4"/>
            <a:srcRect l="7241" t="9579"/>
            <a:stretch/>
          </p:blipFill>
          <p:spPr>
            <a:xfrm rot="21421933">
              <a:off x="3464617" y="3564436"/>
              <a:ext cx="3760645" cy="2238093"/>
            </a:xfrm>
            <a:prstGeom prst="rect">
              <a:avLst/>
            </a:prstGeom>
          </p:spPr>
        </p:pic>
      </p:grpSp>
      <p:pic>
        <p:nvPicPr>
          <p:cNvPr id="83" name="3Kép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48938">
            <a:off x="8160963" y="307444"/>
            <a:ext cx="3785560" cy="2716697"/>
          </a:xfrm>
          <a:prstGeom prst="rect">
            <a:avLst/>
          </a:prstGeom>
        </p:spPr>
      </p:pic>
      <p:pic>
        <p:nvPicPr>
          <p:cNvPr id="84" name="4Kép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680" y="3149242"/>
            <a:ext cx="3019220" cy="3480792"/>
          </a:xfrm>
          <a:prstGeom prst="rect">
            <a:avLst/>
          </a:prstGeom>
        </p:spPr>
      </p:pic>
      <p:pic>
        <p:nvPicPr>
          <p:cNvPr id="85" name="1 Kép 6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68" b="100000" l="203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64380">
            <a:off x="61633" y="410279"/>
            <a:ext cx="4146983" cy="2659134"/>
          </a:xfrm>
          <a:prstGeom prst="rect">
            <a:avLst/>
          </a:prstGeom>
        </p:spPr>
      </p:pic>
      <p:sp>
        <p:nvSpPr>
          <p:cNvPr id="86" name="Szövegdoboz 85"/>
          <p:cNvSpPr txBox="1"/>
          <p:nvPr/>
        </p:nvSpPr>
        <p:spPr>
          <a:xfrm>
            <a:off x="112178" y="2921134"/>
            <a:ext cx="11887199" cy="954107"/>
          </a:xfrm>
          <a:prstGeom prst="rect">
            <a:avLst/>
          </a:prstGeom>
          <a:solidFill>
            <a:srgbClr val="AC8873"/>
          </a:solidFill>
          <a:effectLst>
            <a:outerShdw blurRad="50800" dist="152400" dir="2700000" algn="tl" rotWithShape="0">
              <a:schemeClr val="bg1">
                <a:alpha val="74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A képek segítségével idézd fel Jézus születésének eseményeit!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Ha felidézted, kattints a képekre, és ellenőrizheted, hogy jól  gondoltad-e.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87" name="Lekerekített téglalap 86"/>
          <p:cNvSpPr/>
          <p:nvPr/>
        </p:nvSpPr>
        <p:spPr>
          <a:xfrm>
            <a:off x="664143" y="6203291"/>
            <a:ext cx="10898037" cy="442674"/>
          </a:xfrm>
          <a:prstGeom prst="roundRect">
            <a:avLst/>
          </a:prstGeom>
          <a:solidFill>
            <a:srgbClr val="AC8873"/>
          </a:solidFill>
          <a:effectLst>
            <a:outerShdw blurRad="50800" dist="152400" dir="2700000" algn="tl" rotWithShape="0">
              <a:schemeClr val="bg1">
                <a:alpha val="74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Mi történt pár nappal Jézus születése után? Kattints ide a mai történethez!</a:t>
            </a:r>
          </a:p>
        </p:txBody>
      </p:sp>
    </p:spTree>
    <p:extLst>
      <p:ext uri="{BB962C8B-B14F-4D97-AF65-F5344CB8AC3E}">
        <p14:creationId xmlns:p14="http://schemas.microsoft.com/office/powerpoint/2010/main" val="40820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B6AF7F"/>
            </a:gs>
            <a:gs pos="14820">
              <a:srgbClr val="3F81B0">
                <a:alpha val="43000"/>
              </a:srgbClr>
            </a:gs>
            <a:gs pos="77000">
              <a:schemeClr val="accent4">
                <a:lumMod val="20000"/>
                <a:lumOff val="80000"/>
              </a:schemeClr>
            </a:gs>
            <a:gs pos="68000">
              <a:schemeClr val="accent4">
                <a:lumMod val="60000"/>
                <a:lumOff val="40000"/>
              </a:schemeClr>
            </a:gs>
            <a:gs pos="48000">
              <a:schemeClr val="accent2">
                <a:lumMod val="60000"/>
                <a:lumOff val="40000"/>
                <a:alpha val="55000"/>
              </a:schemeClr>
            </a:gs>
            <a:gs pos="0">
              <a:srgbClr val="0070C0">
                <a:alpha val="49000"/>
              </a:srgbClr>
            </a:gs>
          </a:gsLst>
          <a:lin ang="51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-19492" y="4561638"/>
            <a:ext cx="12192000" cy="1910989"/>
            <a:chOff x="-2117315" y="3340296"/>
            <a:chExt cx="14309315" cy="2753439"/>
          </a:xfrm>
        </p:grpSpPr>
        <p:grpSp>
          <p:nvGrpSpPr>
            <p:cNvPr id="33" name="Csoportba foglalás 32"/>
            <p:cNvGrpSpPr/>
            <p:nvPr/>
          </p:nvGrpSpPr>
          <p:grpSpPr>
            <a:xfrm>
              <a:off x="5048250" y="3340296"/>
              <a:ext cx="7143750" cy="2753439"/>
              <a:chOff x="-2023" y="3341890"/>
              <a:chExt cx="12233011" cy="3619380"/>
            </a:xfrm>
          </p:grpSpPr>
          <p:sp>
            <p:nvSpPr>
              <p:cNvPr id="34" name="Szabadkézi sokszög 33"/>
              <p:cNvSpPr/>
              <p:nvPr/>
            </p:nvSpPr>
            <p:spPr>
              <a:xfrm>
                <a:off x="0" y="3341890"/>
                <a:ext cx="12230988" cy="3516109"/>
              </a:xfrm>
              <a:custGeom>
                <a:avLst/>
                <a:gdLst>
                  <a:gd name="connsiteX0" fmla="*/ 5749492 w 12230988"/>
                  <a:gd name="connsiteY0" fmla="*/ 0 h 6155190"/>
                  <a:gd name="connsiteX1" fmla="*/ 6558238 w 12230988"/>
                  <a:gd name="connsiteY1" fmla="*/ 61116 h 6155190"/>
                  <a:gd name="connsiteX2" fmla="*/ 6737958 w 12230988"/>
                  <a:gd name="connsiteY2" fmla="*/ 152789 h 6155190"/>
                  <a:gd name="connsiteX3" fmla="*/ 7007537 w 12230988"/>
                  <a:gd name="connsiteY3" fmla="*/ 305577 h 6155190"/>
                  <a:gd name="connsiteX4" fmla="*/ 7546700 w 12230988"/>
                  <a:gd name="connsiteY4" fmla="*/ 397249 h 6155190"/>
                  <a:gd name="connsiteX5" fmla="*/ 7666514 w 12230988"/>
                  <a:gd name="connsiteY5" fmla="*/ 427807 h 6155190"/>
                  <a:gd name="connsiteX6" fmla="*/ 7786327 w 12230988"/>
                  <a:gd name="connsiteY6" fmla="*/ 488923 h 6155190"/>
                  <a:gd name="connsiteX7" fmla="*/ 8145770 w 12230988"/>
                  <a:gd name="connsiteY7" fmla="*/ 519480 h 6155190"/>
                  <a:gd name="connsiteX8" fmla="*/ 8804746 w 12230988"/>
                  <a:gd name="connsiteY8" fmla="*/ 611154 h 6155190"/>
                  <a:gd name="connsiteX9" fmla="*/ 8954513 w 12230988"/>
                  <a:gd name="connsiteY9" fmla="*/ 641712 h 6155190"/>
                  <a:gd name="connsiteX10" fmla="*/ 9134233 w 12230988"/>
                  <a:gd name="connsiteY10" fmla="*/ 733384 h 6155190"/>
                  <a:gd name="connsiteX11" fmla="*/ 9343907 w 12230988"/>
                  <a:gd name="connsiteY11" fmla="*/ 855615 h 6155190"/>
                  <a:gd name="connsiteX12" fmla="*/ 9613489 w 12230988"/>
                  <a:gd name="connsiteY12" fmla="*/ 916729 h 6155190"/>
                  <a:gd name="connsiteX13" fmla="*/ 9703349 w 12230988"/>
                  <a:gd name="connsiteY13" fmla="*/ 977845 h 6155190"/>
                  <a:gd name="connsiteX14" fmla="*/ 10092744 w 12230988"/>
                  <a:gd name="connsiteY14" fmla="*/ 1161191 h 6155190"/>
                  <a:gd name="connsiteX15" fmla="*/ 10212559 w 12230988"/>
                  <a:gd name="connsiteY15" fmla="*/ 1191748 h 6155190"/>
                  <a:gd name="connsiteX16" fmla="*/ 11081209 w 12230988"/>
                  <a:gd name="connsiteY16" fmla="*/ 1161191 h 6155190"/>
                  <a:gd name="connsiteX17" fmla="*/ 11171069 w 12230988"/>
                  <a:gd name="connsiteY17" fmla="*/ 1130634 h 6155190"/>
                  <a:gd name="connsiteX18" fmla="*/ 11380743 w 12230988"/>
                  <a:gd name="connsiteY18" fmla="*/ 1100076 h 6155190"/>
                  <a:gd name="connsiteX19" fmla="*/ 11905056 w 12230988"/>
                  <a:gd name="connsiteY19" fmla="*/ 1112145 h 6155190"/>
                  <a:gd name="connsiteX20" fmla="*/ 12230988 w 12230988"/>
                  <a:gd name="connsiteY20" fmla="*/ 1123643 h 6155190"/>
                  <a:gd name="connsiteX21" fmla="*/ 12230988 w 12230988"/>
                  <a:gd name="connsiteY21" fmla="*/ 6155190 h 6155190"/>
                  <a:gd name="connsiteX22" fmla="*/ 0 w 12230988"/>
                  <a:gd name="connsiteY22" fmla="*/ 6155190 h 6155190"/>
                  <a:gd name="connsiteX23" fmla="*/ 0 w 12230988"/>
                  <a:gd name="connsiteY23" fmla="*/ 1150534 h 6155190"/>
                  <a:gd name="connsiteX24" fmla="*/ 28382 w 12230988"/>
                  <a:gd name="connsiteY24" fmla="*/ 1161191 h 6155190"/>
                  <a:gd name="connsiteX25" fmla="*/ 178149 w 12230988"/>
                  <a:gd name="connsiteY25" fmla="*/ 1252864 h 6155190"/>
                  <a:gd name="connsiteX26" fmla="*/ 507638 w 12230988"/>
                  <a:gd name="connsiteY26" fmla="*/ 1375094 h 6155190"/>
                  <a:gd name="connsiteX27" fmla="*/ 1016847 w 12230988"/>
                  <a:gd name="connsiteY27" fmla="*/ 1466767 h 6155190"/>
                  <a:gd name="connsiteX28" fmla="*/ 1286428 w 12230988"/>
                  <a:gd name="connsiteY28" fmla="*/ 1527883 h 6155190"/>
                  <a:gd name="connsiteX29" fmla="*/ 1406241 w 12230988"/>
                  <a:gd name="connsiteY29" fmla="*/ 1497325 h 6155190"/>
                  <a:gd name="connsiteX30" fmla="*/ 1675822 w 12230988"/>
                  <a:gd name="connsiteY30" fmla="*/ 1283422 h 6155190"/>
                  <a:gd name="connsiteX31" fmla="*/ 2214985 w 12230988"/>
                  <a:gd name="connsiteY31" fmla="*/ 1038960 h 6155190"/>
                  <a:gd name="connsiteX32" fmla="*/ 2364752 w 12230988"/>
                  <a:gd name="connsiteY32" fmla="*/ 947287 h 6155190"/>
                  <a:gd name="connsiteX33" fmla="*/ 2754146 w 12230988"/>
                  <a:gd name="connsiteY33" fmla="*/ 641712 h 6155190"/>
                  <a:gd name="connsiteX34" fmla="*/ 3113588 w 12230988"/>
                  <a:gd name="connsiteY34" fmla="*/ 488923 h 6155190"/>
                  <a:gd name="connsiteX35" fmla="*/ 3592844 w 12230988"/>
                  <a:gd name="connsiteY35" fmla="*/ 366693 h 6155190"/>
                  <a:gd name="connsiteX36" fmla="*/ 4012193 w 12230988"/>
                  <a:gd name="connsiteY36" fmla="*/ 244461 h 6155190"/>
                  <a:gd name="connsiteX37" fmla="*/ 4671169 w 12230988"/>
                  <a:gd name="connsiteY37" fmla="*/ 183346 h 6155190"/>
                  <a:gd name="connsiteX38" fmla="*/ 5300191 w 12230988"/>
                  <a:gd name="connsiteY38" fmla="*/ 91674 h 6155190"/>
                  <a:gd name="connsiteX39" fmla="*/ 5539819 w 12230988"/>
                  <a:gd name="connsiteY39" fmla="*/ 61116 h 6155190"/>
                  <a:gd name="connsiteX40" fmla="*/ 5749492 w 12230988"/>
                  <a:gd name="connsiteY40" fmla="*/ 0 h 6155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2230988" h="6155190">
                    <a:moveTo>
                      <a:pt x="5749492" y="0"/>
                    </a:moveTo>
                    <a:cubicBezTo>
                      <a:pt x="6019074" y="20373"/>
                      <a:pt x="6290968" y="19805"/>
                      <a:pt x="6558238" y="61116"/>
                    </a:cubicBezTo>
                    <a:cubicBezTo>
                      <a:pt x="6624457" y="71351"/>
                      <a:pt x="6679406" y="119605"/>
                      <a:pt x="6737958" y="152789"/>
                    </a:cubicBezTo>
                    <a:cubicBezTo>
                      <a:pt x="6855723" y="219535"/>
                      <a:pt x="6847383" y="257522"/>
                      <a:pt x="7007537" y="305577"/>
                    </a:cubicBezTo>
                    <a:cubicBezTo>
                      <a:pt x="7183176" y="358277"/>
                      <a:pt x="7367753" y="364058"/>
                      <a:pt x="7546700" y="397249"/>
                    </a:cubicBezTo>
                    <a:cubicBezTo>
                      <a:pt x="7587202" y="404764"/>
                      <a:pt x="7627968" y="413062"/>
                      <a:pt x="7666514" y="427807"/>
                    </a:cubicBezTo>
                    <a:cubicBezTo>
                      <a:pt x="7708323" y="443802"/>
                      <a:pt x="7742439" y="480529"/>
                      <a:pt x="7786327" y="488923"/>
                    </a:cubicBezTo>
                    <a:cubicBezTo>
                      <a:pt x="7904496" y="511526"/>
                      <a:pt x="8026081" y="507853"/>
                      <a:pt x="8145770" y="519480"/>
                    </a:cubicBezTo>
                    <a:cubicBezTo>
                      <a:pt x="8366420" y="540919"/>
                      <a:pt x="8586634" y="570697"/>
                      <a:pt x="8804746" y="611154"/>
                    </a:cubicBezTo>
                    <a:cubicBezTo>
                      <a:pt x="8854836" y="620444"/>
                      <a:pt x="8904590" y="631525"/>
                      <a:pt x="8954513" y="641712"/>
                    </a:cubicBezTo>
                    <a:cubicBezTo>
                      <a:pt x="9014420" y="672268"/>
                      <a:pt x="9075684" y="700201"/>
                      <a:pt x="9134233" y="733384"/>
                    </a:cubicBezTo>
                    <a:cubicBezTo>
                      <a:pt x="9220556" y="782308"/>
                      <a:pt x="9242366" y="824537"/>
                      <a:pt x="9343907" y="855615"/>
                    </a:cubicBezTo>
                    <a:cubicBezTo>
                      <a:pt x="9458951" y="890824"/>
                      <a:pt x="9515826" y="866914"/>
                      <a:pt x="9613489" y="916729"/>
                    </a:cubicBezTo>
                    <a:cubicBezTo>
                      <a:pt x="9645688" y="933154"/>
                      <a:pt x="9671744" y="960259"/>
                      <a:pt x="9703349" y="977845"/>
                    </a:cubicBezTo>
                    <a:cubicBezTo>
                      <a:pt x="9807953" y="1036052"/>
                      <a:pt x="9970310" y="1119558"/>
                      <a:pt x="10092744" y="1161191"/>
                    </a:cubicBezTo>
                    <a:cubicBezTo>
                      <a:pt x="10131798" y="1174471"/>
                      <a:pt x="10172620" y="1181563"/>
                      <a:pt x="10212559" y="1191748"/>
                    </a:cubicBezTo>
                    <a:cubicBezTo>
                      <a:pt x="10502108" y="1181563"/>
                      <a:pt x="10792049" y="1179628"/>
                      <a:pt x="11081209" y="1161191"/>
                    </a:cubicBezTo>
                    <a:cubicBezTo>
                      <a:pt x="11112720" y="1159181"/>
                      <a:pt x="11140107" y="1136950"/>
                      <a:pt x="11171069" y="1130634"/>
                    </a:cubicBezTo>
                    <a:cubicBezTo>
                      <a:pt x="11240298" y="1116508"/>
                      <a:pt x="11310851" y="1110262"/>
                      <a:pt x="11380743" y="1100076"/>
                    </a:cubicBezTo>
                    <a:cubicBezTo>
                      <a:pt x="11555472" y="1105169"/>
                      <a:pt x="11730286" y="1108121"/>
                      <a:pt x="11905056" y="1112145"/>
                    </a:cubicBezTo>
                    <a:lnTo>
                      <a:pt x="12230988" y="1123643"/>
                    </a:lnTo>
                    <a:lnTo>
                      <a:pt x="12230988" y="6155190"/>
                    </a:lnTo>
                    <a:lnTo>
                      <a:pt x="0" y="6155190"/>
                    </a:lnTo>
                    <a:lnTo>
                      <a:pt x="0" y="1150534"/>
                    </a:lnTo>
                    <a:lnTo>
                      <a:pt x="28382" y="1161191"/>
                    </a:lnTo>
                    <a:cubicBezTo>
                      <a:pt x="81894" y="1184586"/>
                      <a:pt x="126077" y="1226302"/>
                      <a:pt x="178149" y="1252864"/>
                    </a:cubicBezTo>
                    <a:cubicBezTo>
                      <a:pt x="241103" y="1284976"/>
                      <a:pt x="447724" y="1358795"/>
                      <a:pt x="507638" y="1375094"/>
                    </a:cubicBezTo>
                    <a:cubicBezTo>
                      <a:pt x="815414" y="1458824"/>
                      <a:pt x="721192" y="1420365"/>
                      <a:pt x="1016847" y="1466767"/>
                    </a:cubicBezTo>
                    <a:cubicBezTo>
                      <a:pt x="1115716" y="1482285"/>
                      <a:pt x="1191021" y="1503551"/>
                      <a:pt x="1286428" y="1527883"/>
                    </a:cubicBezTo>
                    <a:cubicBezTo>
                      <a:pt x="1326366" y="1517697"/>
                      <a:pt x="1371181" y="1519336"/>
                      <a:pt x="1406241" y="1497325"/>
                    </a:cubicBezTo>
                    <a:cubicBezTo>
                      <a:pt x="1503195" y="1436458"/>
                      <a:pt x="1570738" y="1328090"/>
                      <a:pt x="1675822" y="1283422"/>
                    </a:cubicBezTo>
                    <a:cubicBezTo>
                      <a:pt x="1894760" y="1190358"/>
                      <a:pt x="2023575" y="1145472"/>
                      <a:pt x="2214985" y="1038960"/>
                    </a:cubicBezTo>
                    <a:cubicBezTo>
                      <a:pt x="2266094" y="1010520"/>
                      <a:pt x="2317667" y="982221"/>
                      <a:pt x="2364752" y="947287"/>
                    </a:cubicBezTo>
                    <a:cubicBezTo>
                      <a:pt x="2508176" y="840874"/>
                      <a:pt x="2593667" y="727878"/>
                      <a:pt x="2754146" y="641712"/>
                    </a:cubicBezTo>
                    <a:cubicBezTo>
                      <a:pt x="2869008" y="580039"/>
                      <a:pt x="2990016" y="529443"/>
                      <a:pt x="3113588" y="488923"/>
                    </a:cubicBezTo>
                    <a:cubicBezTo>
                      <a:pt x="3270357" y="437517"/>
                      <a:pt x="3433735" y="409976"/>
                      <a:pt x="3592844" y="366693"/>
                    </a:cubicBezTo>
                    <a:cubicBezTo>
                      <a:pt x="3733313" y="328478"/>
                      <a:pt x="3868794" y="268844"/>
                      <a:pt x="4012193" y="244461"/>
                    </a:cubicBezTo>
                    <a:cubicBezTo>
                      <a:pt x="4229755" y="207470"/>
                      <a:pt x="4452080" y="209336"/>
                      <a:pt x="4671169" y="183346"/>
                    </a:cubicBezTo>
                    <a:cubicBezTo>
                      <a:pt x="4881553" y="158390"/>
                      <a:pt x="5090375" y="121198"/>
                      <a:pt x="5300191" y="91674"/>
                    </a:cubicBezTo>
                    <a:cubicBezTo>
                      <a:pt x="5379933" y="80453"/>
                      <a:pt x="5460416" y="74616"/>
                      <a:pt x="5539819" y="61116"/>
                    </a:cubicBezTo>
                    <a:cubicBezTo>
                      <a:pt x="5615041" y="48326"/>
                      <a:pt x="5678271" y="24221"/>
                      <a:pt x="5749492" y="0"/>
                    </a:cubicBezTo>
                    <a:close/>
                  </a:path>
                </a:pathLst>
              </a:custGeom>
              <a:solidFill>
                <a:srgbClr val="C998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35" name="Csoportba foglalás 34"/>
              <p:cNvGrpSpPr/>
              <p:nvPr/>
            </p:nvGrpSpPr>
            <p:grpSpPr>
              <a:xfrm>
                <a:off x="-2023" y="3693096"/>
                <a:ext cx="12233011" cy="3268174"/>
                <a:chOff x="-2023" y="3693096"/>
                <a:chExt cx="12233011" cy="3268174"/>
              </a:xfrm>
            </p:grpSpPr>
            <p:sp>
              <p:nvSpPr>
                <p:cNvPr id="36" name="Ellipszis 4"/>
                <p:cNvSpPr/>
                <p:nvPr/>
              </p:nvSpPr>
              <p:spPr>
                <a:xfrm rot="3480000">
                  <a:off x="4195837" y="6455169"/>
                  <a:ext cx="75977" cy="201526"/>
                </a:xfrm>
                <a:custGeom>
                  <a:avLst/>
                  <a:gdLst>
                    <a:gd name="connsiteX0" fmla="*/ 0 w 72000"/>
                    <a:gd name="connsiteY0" fmla="*/ 90000 h 180000"/>
                    <a:gd name="connsiteX1" fmla="*/ 36000 w 72000"/>
                    <a:gd name="connsiteY1" fmla="*/ 0 h 180000"/>
                    <a:gd name="connsiteX2" fmla="*/ 72000 w 72000"/>
                    <a:gd name="connsiteY2" fmla="*/ 90000 h 180000"/>
                    <a:gd name="connsiteX3" fmla="*/ 36000 w 72000"/>
                    <a:gd name="connsiteY3" fmla="*/ 180000 h 180000"/>
                    <a:gd name="connsiteX4" fmla="*/ 0 w 72000"/>
                    <a:gd name="connsiteY4" fmla="*/ 90000 h 180000"/>
                    <a:gd name="connsiteX0" fmla="*/ 0 w 45835"/>
                    <a:gd name="connsiteY0" fmla="*/ 106472 h 180312"/>
                    <a:gd name="connsiteX1" fmla="*/ 9835 w 45835"/>
                    <a:gd name="connsiteY1" fmla="*/ 122 h 180312"/>
                    <a:gd name="connsiteX2" fmla="*/ 45835 w 45835"/>
                    <a:gd name="connsiteY2" fmla="*/ 90122 h 180312"/>
                    <a:gd name="connsiteX3" fmla="*/ 9835 w 45835"/>
                    <a:gd name="connsiteY3" fmla="*/ 180122 h 180312"/>
                    <a:gd name="connsiteX4" fmla="*/ 0 w 45835"/>
                    <a:gd name="connsiteY4" fmla="*/ 106472 h 180312"/>
                    <a:gd name="connsiteX0" fmla="*/ 8500 w 54335"/>
                    <a:gd name="connsiteY0" fmla="*/ 106472 h 183543"/>
                    <a:gd name="connsiteX1" fmla="*/ 18335 w 54335"/>
                    <a:gd name="connsiteY1" fmla="*/ 122 h 183543"/>
                    <a:gd name="connsiteX2" fmla="*/ 54335 w 54335"/>
                    <a:gd name="connsiteY2" fmla="*/ 90122 h 183543"/>
                    <a:gd name="connsiteX3" fmla="*/ 18335 w 54335"/>
                    <a:gd name="connsiteY3" fmla="*/ 180122 h 183543"/>
                    <a:gd name="connsiteX4" fmla="*/ 8500 w 54335"/>
                    <a:gd name="connsiteY4" fmla="*/ 106472 h 183543"/>
                    <a:gd name="connsiteX0" fmla="*/ 8364 w 49739"/>
                    <a:gd name="connsiteY0" fmla="*/ 106386 h 182929"/>
                    <a:gd name="connsiteX1" fmla="*/ 18199 w 49739"/>
                    <a:gd name="connsiteY1" fmla="*/ 36 h 182929"/>
                    <a:gd name="connsiteX2" fmla="*/ 49739 w 49739"/>
                    <a:gd name="connsiteY2" fmla="*/ 97172 h 182929"/>
                    <a:gd name="connsiteX3" fmla="*/ 18199 w 49739"/>
                    <a:gd name="connsiteY3" fmla="*/ 180036 h 182929"/>
                    <a:gd name="connsiteX4" fmla="*/ 8364 w 49739"/>
                    <a:gd name="connsiteY4" fmla="*/ 106386 h 182929"/>
                    <a:gd name="connsiteX0" fmla="*/ 1270 w 42674"/>
                    <a:gd name="connsiteY0" fmla="*/ 106386 h 207604"/>
                    <a:gd name="connsiteX1" fmla="*/ 11105 w 42674"/>
                    <a:gd name="connsiteY1" fmla="*/ 36 h 207604"/>
                    <a:gd name="connsiteX2" fmla="*/ 42645 w 42674"/>
                    <a:gd name="connsiteY2" fmla="*/ 97172 h 207604"/>
                    <a:gd name="connsiteX3" fmla="*/ 36559 w 42674"/>
                    <a:gd name="connsiteY3" fmla="*/ 207579 h 207604"/>
                    <a:gd name="connsiteX4" fmla="*/ 1270 w 42674"/>
                    <a:gd name="connsiteY4" fmla="*/ 106386 h 207604"/>
                    <a:gd name="connsiteX0" fmla="*/ 2889 w 63109"/>
                    <a:gd name="connsiteY0" fmla="*/ 106386 h 206904"/>
                    <a:gd name="connsiteX1" fmla="*/ 12724 w 63109"/>
                    <a:gd name="connsiteY1" fmla="*/ 36 h 206904"/>
                    <a:gd name="connsiteX2" fmla="*/ 44264 w 63109"/>
                    <a:gd name="connsiteY2" fmla="*/ 97172 h 206904"/>
                    <a:gd name="connsiteX3" fmla="*/ 61887 w 63109"/>
                    <a:gd name="connsiteY3" fmla="*/ 206879 h 206904"/>
                    <a:gd name="connsiteX4" fmla="*/ 2889 w 63109"/>
                    <a:gd name="connsiteY4" fmla="*/ 106386 h 206904"/>
                    <a:gd name="connsiteX0" fmla="*/ 3135 w 66711"/>
                    <a:gd name="connsiteY0" fmla="*/ 106386 h 201328"/>
                    <a:gd name="connsiteX1" fmla="*/ 12970 w 66711"/>
                    <a:gd name="connsiteY1" fmla="*/ 36 h 201328"/>
                    <a:gd name="connsiteX2" fmla="*/ 44510 w 66711"/>
                    <a:gd name="connsiteY2" fmla="*/ 97172 h 201328"/>
                    <a:gd name="connsiteX3" fmla="*/ 65619 w 66711"/>
                    <a:gd name="connsiteY3" fmla="*/ 201301 h 201328"/>
                    <a:gd name="connsiteX4" fmla="*/ 3135 w 66711"/>
                    <a:gd name="connsiteY4" fmla="*/ 106386 h 201328"/>
                    <a:gd name="connsiteX0" fmla="*/ 2191 w 75977"/>
                    <a:gd name="connsiteY0" fmla="*/ 115901 h 201526"/>
                    <a:gd name="connsiteX1" fmla="*/ 21788 w 75977"/>
                    <a:gd name="connsiteY1" fmla="*/ 136 h 201526"/>
                    <a:gd name="connsiteX2" fmla="*/ 53328 w 75977"/>
                    <a:gd name="connsiteY2" fmla="*/ 97272 h 201526"/>
                    <a:gd name="connsiteX3" fmla="*/ 74437 w 75977"/>
                    <a:gd name="connsiteY3" fmla="*/ 201401 h 201526"/>
                    <a:gd name="connsiteX4" fmla="*/ 2191 w 75977"/>
                    <a:gd name="connsiteY4" fmla="*/ 115901 h 201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977" h="201526">
                      <a:moveTo>
                        <a:pt x="2191" y="115901"/>
                      </a:moveTo>
                      <a:cubicBezTo>
                        <a:pt x="-6584" y="82357"/>
                        <a:pt x="13265" y="3241"/>
                        <a:pt x="21788" y="136"/>
                      </a:cubicBezTo>
                      <a:cubicBezTo>
                        <a:pt x="30311" y="-2969"/>
                        <a:pt x="53328" y="47566"/>
                        <a:pt x="53328" y="97272"/>
                      </a:cubicBezTo>
                      <a:cubicBezTo>
                        <a:pt x="53328" y="146978"/>
                        <a:pt x="82960" y="198296"/>
                        <a:pt x="74437" y="201401"/>
                      </a:cubicBezTo>
                      <a:cubicBezTo>
                        <a:pt x="65914" y="204506"/>
                        <a:pt x="10966" y="149445"/>
                        <a:pt x="2191" y="115901"/>
                      </a:cubicBezTo>
                      <a:close/>
                    </a:path>
                  </a:pathLst>
                </a:custGeom>
                <a:solidFill>
                  <a:srgbClr val="DA9B76">
                    <a:alpha val="44000"/>
                  </a:srgbClr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7" name="Ellipszis 22"/>
                <p:cNvSpPr/>
                <p:nvPr/>
              </p:nvSpPr>
              <p:spPr>
                <a:xfrm rot="4620000">
                  <a:off x="4302779" y="6520670"/>
                  <a:ext cx="53500" cy="368550"/>
                </a:xfrm>
                <a:custGeom>
                  <a:avLst/>
                  <a:gdLst>
                    <a:gd name="connsiteX0" fmla="*/ 0 w 49991"/>
                    <a:gd name="connsiteY0" fmla="*/ 179336 h 358671"/>
                    <a:gd name="connsiteX1" fmla="*/ 24996 w 49991"/>
                    <a:gd name="connsiteY1" fmla="*/ 0 h 358671"/>
                    <a:gd name="connsiteX2" fmla="*/ 49992 w 49991"/>
                    <a:gd name="connsiteY2" fmla="*/ 179336 h 358671"/>
                    <a:gd name="connsiteX3" fmla="*/ 24996 w 49991"/>
                    <a:gd name="connsiteY3" fmla="*/ 358672 h 358671"/>
                    <a:gd name="connsiteX4" fmla="*/ 0 w 49991"/>
                    <a:gd name="connsiteY4" fmla="*/ 179336 h 358671"/>
                    <a:gd name="connsiteX0" fmla="*/ 9480 w 59472"/>
                    <a:gd name="connsiteY0" fmla="*/ 189201 h 368537"/>
                    <a:gd name="connsiteX1" fmla="*/ 6372 w 59472"/>
                    <a:gd name="connsiteY1" fmla="*/ 0 h 368537"/>
                    <a:gd name="connsiteX2" fmla="*/ 59472 w 59472"/>
                    <a:gd name="connsiteY2" fmla="*/ 189201 h 368537"/>
                    <a:gd name="connsiteX3" fmla="*/ 34476 w 59472"/>
                    <a:gd name="connsiteY3" fmla="*/ 368537 h 368537"/>
                    <a:gd name="connsiteX4" fmla="*/ 9480 w 59472"/>
                    <a:gd name="connsiteY4" fmla="*/ 189201 h 368537"/>
                    <a:gd name="connsiteX0" fmla="*/ 29148 w 53500"/>
                    <a:gd name="connsiteY0" fmla="*/ 195128 h 368550"/>
                    <a:gd name="connsiteX1" fmla="*/ 400 w 53500"/>
                    <a:gd name="connsiteY1" fmla="*/ 7 h 368550"/>
                    <a:gd name="connsiteX2" fmla="*/ 53500 w 53500"/>
                    <a:gd name="connsiteY2" fmla="*/ 189208 h 368550"/>
                    <a:gd name="connsiteX3" fmla="*/ 28504 w 53500"/>
                    <a:gd name="connsiteY3" fmla="*/ 368544 h 368550"/>
                    <a:gd name="connsiteX4" fmla="*/ 29148 w 53500"/>
                    <a:gd name="connsiteY4" fmla="*/ 195128 h 368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500" h="368550">
                      <a:moveTo>
                        <a:pt x="29148" y="195128"/>
                      </a:moveTo>
                      <a:cubicBezTo>
                        <a:pt x="24464" y="133705"/>
                        <a:pt x="-3659" y="994"/>
                        <a:pt x="400" y="7"/>
                      </a:cubicBezTo>
                      <a:cubicBezTo>
                        <a:pt x="4459" y="-980"/>
                        <a:pt x="53500" y="90163"/>
                        <a:pt x="53500" y="189208"/>
                      </a:cubicBezTo>
                      <a:cubicBezTo>
                        <a:pt x="53500" y="288253"/>
                        <a:pt x="32563" y="367557"/>
                        <a:pt x="28504" y="368544"/>
                      </a:cubicBezTo>
                      <a:cubicBezTo>
                        <a:pt x="24445" y="369531"/>
                        <a:pt x="33832" y="256551"/>
                        <a:pt x="29148" y="195128"/>
                      </a:cubicBezTo>
                      <a:close/>
                    </a:path>
                  </a:pathLst>
                </a:custGeom>
                <a:solidFill>
                  <a:srgbClr val="DA9B76">
                    <a:alpha val="44000"/>
                  </a:srgbClr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8" name="Ellipszis 23"/>
                <p:cNvSpPr/>
                <p:nvPr/>
              </p:nvSpPr>
              <p:spPr>
                <a:xfrm rot="4620000">
                  <a:off x="4277349" y="6569765"/>
                  <a:ext cx="69284" cy="317873"/>
                </a:xfrm>
                <a:custGeom>
                  <a:avLst/>
                  <a:gdLst>
                    <a:gd name="connsiteX0" fmla="*/ 0 w 72000"/>
                    <a:gd name="connsiteY0" fmla="*/ 144000 h 288000"/>
                    <a:gd name="connsiteX1" fmla="*/ 36000 w 72000"/>
                    <a:gd name="connsiteY1" fmla="*/ 0 h 288000"/>
                    <a:gd name="connsiteX2" fmla="*/ 72000 w 72000"/>
                    <a:gd name="connsiteY2" fmla="*/ 144000 h 288000"/>
                    <a:gd name="connsiteX3" fmla="*/ 36000 w 72000"/>
                    <a:gd name="connsiteY3" fmla="*/ 288000 h 288000"/>
                    <a:gd name="connsiteX4" fmla="*/ 0 w 72000"/>
                    <a:gd name="connsiteY4" fmla="*/ 144000 h 288000"/>
                    <a:gd name="connsiteX0" fmla="*/ 7644 w 37244"/>
                    <a:gd name="connsiteY0" fmla="*/ 194957 h 290302"/>
                    <a:gd name="connsiteX1" fmla="*/ 1244 w 37244"/>
                    <a:gd name="connsiteY1" fmla="*/ 659 h 290302"/>
                    <a:gd name="connsiteX2" fmla="*/ 37244 w 37244"/>
                    <a:gd name="connsiteY2" fmla="*/ 144659 h 290302"/>
                    <a:gd name="connsiteX3" fmla="*/ 1244 w 37244"/>
                    <a:gd name="connsiteY3" fmla="*/ 288659 h 290302"/>
                    <a:gd name="connsiteX4" fmla="*/ 7644 w 37244"/>
                    <a:gd name="connsiteY4" fmla="*/ 194957 h 290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44" h="290302">
                      <a:moveTo>
                        <a:pt x="7644" y="194957"/>
                      </a:moveTo>
                      <a:cubicBezTo>
                        <a:pt x="7644" y="115428"/>
                        <a:pt x="-3689" y="9042"/>
                        <a:pt x="1244" y="659"/>
                      </a:cubicBezTo>
                      <a:cubicBezTo>
                        <a:pt x="6177" y="-7724"/>
                        <a:pt x="37244" y="65130"/>
                        <a:pt x="37244" y="144659"/>
                      </a:cubicBezTo>
                      <a:cubicBezTo>
                        <a:pt x="37244" y="224188"/>
                        <a:pt x="6177" y="280276"/>
                        <a:pt x="1244" y="288659"/>
                      </a:cubicBezTo>
                      <a:cubicBezTo>
                        <a:pt x="-3689" y="297042"/>
                        <a:pt x="7644" y="274486"/>
                        <a:pt x="7644" y="194957"/>
                      </a:cubicBezTo>
                      <a:close/>
                    </a:path>
                  </a:pathLst>
                </a:custGeom>
                <a:solidFill>
                  <a:srgbClr val="DA9B76">
                    <a:alpha val="61000"/>
                  </a:srgbClr>
                </a:solidFill>
                <a:ln>
                  <a:noFill/>
                </a:ln>
                <a:effectLst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9" name="Ellipszis 24"/>
                <p:cNvSpPr/>
                <p:nvPr/>
              </p:nvSpPr>
              <p:spPr>
                <a:xfrm rot="7320000">
                  <a:off x="4626357" y="6460235"/>
                  <a:ext cx="158300" cy="263761"/>
                </a:xfrm>
                <a:custGeom>
                  <a:avLst/>
                  <a:gdLst>
                    <a:gd name="connsiteX0" fmla="*/ 0 w 65628"/>
                    <a:gd name="connsiteY0" fmla="*/ 114005 h 228009"/>
                    <a:gd name="connsiteX1" fmla="*/ 32814 w 65628"/>
                    <a:gd name="connsiteY1" fmla="*/ 0 h 228009"/>
                    <a:gd name="connsiteX2" fmla="*/ 65628 w 65628"/>
                    <a:gd name="connsiteY2" fmla="*/ 114005 h 228009"/>
                    <a:gd name="connsiteX3" fmla="*/ 32814 w 65628"/>
                    <a:gd name="connsiteY3" fmla="*/ 228010 h 228009"/>
                    <a:gd name="connsiteX4" fmla="*/ 0 w 65628"/>
                    <a:gd name="connsiteY4" fmla="*/ 114005 h 228009"/>
                    <a:gd name="connsiteX0" fmla="*/ 78482 w 144110"/>
                    <a:gd name="connsiteY0" fmla="*/ 155343 h 269348"/>
                    <a:gd name="connsiteX1" fmla="*/ 2779 w 144110"/>
                    <a:gd name="connsiteY1" fmla="*/ 0 h 269348"/>
                    <a:gd name="connsiteX2" fmla="*/ 144110 w 144110"/>
                    <a:gd name="connsiteY2" fmla="*/ 155343 h 269348"/>
                    <a:gd name="connsiteX3" fmla="*/ 111296 w 144110"/>
                    <a:gd name="connsiteY3" fmla="*/ 269348 h 269348"/>
                    <a:gd name="connsiteX4" fmla="*/ 78482 w 144110"/>
                    <a:gd name="connsiteY4" fmla="*/ 155343 h 269348"/>
                    <a:gd name="connsiteX0" fmla="*/ 72082 w 142761"/>
                    <a:gd name="connsiteY0" fmla="*/ 115902 h 270271"/>
                    <a:gd name="connsiteX1" fmla="*/ 1430 w 142761"/>
                    <a:gd name="connsiteY1" fmla="*/ 401 h 270271"/>
                    <a:gd name="connsiteX2" fmla="*/ 142761 w 142761"/>
                    <a:gd name="connsiteY2" fmla="*/ 155744 h 270271"/>
                    <a:gd name="connsiteX3" fmla="*/ 109947 w 142761"/>
                    <a:gd name="connsiteY3" fmla="*/ 269749 h 270271"/>
                    <a:gd name="connsiteX4" fmla="*/ 72082 w 142761"/>
                    <a:gd name="connsiteY4" fmla="*/ 115902 h 270271"/>
                    <a:gd name="connsiteX0" fmla="*/ 87621 w 158300"/>
                    <a:gd name="connsiteY0" fmla="*/ 109392 h 263761"/>
                    <a:gd name="connsiteX1" fmla="*/ 1211 w 158300"/>
                    <a:gd name="connsiteY1" fmla="*/ 430 h 263761"/>
                    <a:gd name="connsiteX2" fmla="*/ 158300 w 158300"/>
                    <a:gd name="connsiteY2" fmla="*/ 149234 h 263761"/>
                    <a:gd name="connsiteX3" fmla="*/ 125486 w 158300"/>
                    <a:gd name="connsiteY3" fmla="*/ 263239 h 263761"/>
                    <a:gd name="connsiteX4" fmla="*/ 87621 w 158300"/>
                    <a:gd name="connsiteY4" fmla="*/ 109392 h 263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300" h="263761">
                      <a:moveTo>
                        <a:pt x="87621" y="109392"/>
                      </a:moveTo>
                      <a:cubicBezTo>
                        <a:pt x="66909" y="65591"/>
                        <a:pt x="-10569" y="-6210"/>
                        <a:pt x="1211" y="430"/>
                      </a:cubicBezTo>
                      <a:cubicBezTo>
                        <a:pt x="12991" y="7070"/>
                        <a:pt x="158300" y="86271"/>
                        <a:pt x="158300" y="149234"/>
                      </a:cubicBezTo>
                      <a:cubicBezTo>
                        <a:pt x="158300" y="212197"/>
                        <a:pt x="137266" y="269879"/>
                        <a:pt x="125486" y="263239"/>
                      </a:cubicBezTo>
                      <a:cubicBezTo>
                        <a:pt x="113706" y="256599"/>
                        <a:pt x="108333" y="153193"/>
                        <a:pt x="87621" y="109392"/>
                      </a:cubicBezTo>
                      <a:close/>
                    </a:path>
                  </a:pathLst>
                </a:custGeom>
                <a:solidFill>
                  <a:srgbClr val="DA9B76">
                    <a:alpha val="44000"/>
                  </a:srgbClr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0" name="Ellipszis 24"/>
                <p:cNvSpPr/>
                <p:nvPr/>
              </p:nvSpPr>
              <p:spPr>
                <a:xfrm rot="20794305">
                  <a:off x="4634256" y="6343090"/>
                  <a:ext cx="132327" cy="263761"/>
                </a:xfrm>
                <a:custGeom>
                  <a:avLst/>
                  <a:gdLst>
                    <a:gd name="connsiteX0" fmla="*/ 0 w 65628"/>
                    <a:gd name="connsiteY0" fmla="*/ 114005 h 228009"/>
                    <a:gd name="connsiteX1" fmla="*/ 32814 w 65628"/>
                    <a:gd name="connsiteY1" fmla="*/ 0 h 228009"/>
                    <a:gd name="connsiteX2" fmla="*/ 65628 w 65628"/>
                    <a:gd name="connsiteY2" fmla="*/ 114005 h 228009"/>
                    <a:gd name="connsiteX3" fmla="*/ 32814 w 65628"/>
                    <a:gd name="connsiteY3" fmla="*/ 228010 h 228009"/>
                    <a:gd name="connsiteX4" fmla="*/ 0 w 65628"/>
                    <a:gd name="connsiteY4" fmla="*/ 114005 h 228009"/>
                    <a:gd name="connsiteX0" fmla="*/ 78482 w 144110"/>
                    <a:gd name="connsiteY0" fmla="*/ 155343 h 269348"/>
                    <a:gd name="connsiteX1" fmla="*/ 2779 w 144110"/>
                    <a:gd name="connsiteY1" fmla="*/ 0 h 269348"/>
                    <a:gd name="connsiteX2" fmla="*/ 144110 w 144110"/>
                    <a:gd name="connsiteY2" fmla="*/ 155343 h 269348"/>
                    <a:gd name="connsiteX3" fmla="*/ 111296 w 144110"/>
                    <a:gd name="connsiteY3" fmla="*/ 269348 h 269348"/>
                    <a:gd name="connsiteX4" fmla="*/ 78482 w 144110"/>
                    <a:gd name="connsiteY4" fmla="*/ 155343 h 269348"/>
                    <a:gd name="connsiteX0" fmla="*/ 72082 w 142761"/>
                    <a:gd name="connsiteY0" fmla="*/ 115902 h 270271"/>
                    <a:gd name="connsiteX1" fmla="*/ 1430 w 142761"/>
                    <a:gd name="connsiteY1" fmla="*/ 401 h 270271"/>
                    <a:gd name="connsiteX2" fmla="*/ 142761 w 142761"/>
                    <a:gd name="connsiteY2" fmla="*/ 155744 h 270271"/>
                    <a:gd name="connsiteX3" fmla="*/ 109947 w 142761"/>
                    <a:gd name="connsiteY3" fmla="*/ 269749 h 270271"/>
                    <a:gd name="connsiteX4" fmla="*/ 72082 w 142761"/>
                    <a:gd name="connsiteY4" fmla="*/ 115902 h 270271"/>
                    <a:gd name="connsiteX0" fmla="*/ 87621 w 158300"/>
                    <a:gd name="connsiteY0" fmla="*/ 109392 h 263761"/>
                    <a:gd name="connsiteX1" fmla="*/ 1211 w 158300"/>
                    <a:gd name="connsiteY1" fmla="*/ 430 h 263761"/>
                    <a:gd name="connsiteX2" fmla="*/ 158300 w 158300"/>
                    <a:gd name="connsiteY2" fmla="*/ 149234 h 263761"/>
                    <a:gd name="connsiteX3" fmla="*/ 125486 w 158300"/>
                    <a:gd name="connsiteY3" fmla="*/ 263239 h 263761"/>
                    <a:gd name="connsiteX4" fmla="*/ 87621 w 158300"/>
                    <a:gd name="connsiteY4" fmla="*/ 109392 h 263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300" h="263761">
                      <a:moveTo>
                        <a:pt x="87621" y="109392"/>
                      </a:moveTo>
                      <a:cubicBezTo>
                        <a:pt x="66909" y="65591"/>
                        <a:pt x="-10569" y="-6210"/>
                        <a:pt x="1211" y="430"/>
                      </a:cubicBezTo>
                      <a:cubicBezTo>
                        <a:pt x="12991" y="7070"/>
                        <a:pt x="158300" y="86271"/>
                        <a:pt x="158300" y="149234"/>
                      </a:cubicBezTo>
                      <a:cubicBezTo>
                        <a:pt x="158300" y="212197"/>
                        <a:pt x="137266" y="269879"/>
                        <a:pt x="125486" y="263239"/>
                      </a:cubicBezTo>
                      <a:cubicBezTo>
                        <a:pt x="113706" y="256599"/>
                        <a:pt x="108333" y="153193"/>
                        <a:pt x="87621" y="109392"/>
                      </a:cubicBezTo>
                      <a:close/>
                    </a:path>
                  </a:pathLst>
                </a:custGeom>
                <a:solidFill>
                  <a:srgbClr val="DA9B76">
                    <a:alpha val="44000"/>
                  </a:srgbClr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1" name="Ellipszis 24"/>
                <p:cNvSpPr/>
                <p:nvPr/>
              </p:nvSpPr>
              <p:spPr>
                <a:xfrm rot="7320000">
                  <a:off x="4452161" y="6110915"/>
                  <a:ext cx="132327" cy="263761"/>
                </a:xfrm>
                <a:custGeom>
                  <a:avLst/>
                  <a:gdLst>
                    <a:gd name="connsiteX0" fmla="*/ 0 w 65628"/>
                    <a:gd name="connsiteY0" fmla="*/ 114005 h 228009"/>
                    <a:gd name="connsiteX1" fmla="*/ 32814 w 65628"/>
                    <a:gd name="connsiteY1" fmla="*/ 0 h 228009"/>
                    <a:gd name="connsiteX2" fmla="*/ 65628 w 65628"/>
                    <a:gd name="connsiteY2" fmla="*/ 114005 h 228009"/>
                    <a:gd name="connsiteX3" fmla="*/ 32814 w 65628"/>
                    <a:gd name="connsiteY3" fmla="*/ 228010 h 228009"/>
                    <a:gd name="connsiteX4" fmla="*/ 0 w 65628"/>
                    <a:gd name="connsiteY4" fmla="*/ 114005 h 228009"/>
                    <a:gd name="connsiteX0" fmla="*/ 78482 w 144110"/>
                    <a:gd name="connsiteY0" fmla="*/ 155343 h 269348"/>
                    <a:gd name="connsiteX1" fmla="*/ 2779 w 144110"/>
                    <a:gd name="connsiteY1" fmla="*/ 0 h 269348"/>
                    <a:gd name="connsiteX2" fmla="*/ 144110 w 144110"/>
                    <a:gd name="connsiteY2" fmla="*/ 155343 h 269348"/>
                    <a:gd name="connsiteX3" fmla="*/ 111296 w 144110"/>
                    <a:gd name="connsiteY3" fmla="*/ 269348 h 269348"/>
                    <a:gd name="connsiteX4" fmla="*/ 78482 w 144110"/>
                    <a:gd name="connsiteY4" fmla="*/ 155343 h 269348"/>
                    <a:gd name="connsiteX0" fmla="*/ 72082 w 142761"/>
                    <a:gd name="connsiteY0" fmla="*/ 115902 h 270271"/>
                    <a:gd name="connsiteX1" fmla="*/ 1430 w 142761"/>
                    <a:gd name="connsiteY1" fmla="*/ 401 h 270271"/>
                    <a:gd name="connsiteX2" fmla="*/ 142761 w 142761"/>
                    <a:gd name="connsiteY2" fmla="*/ 155744 h 270271"/>
                    <a:gd name="connsiteX3" fmla="*/ 109947 w 142761"/>
                    <a:gd name="connsiteY3" fmla="*/ 269749 h 270271"/>
                    <a:gd name="connsiteX4" fmla="*/ 72082 w 142761"/>
                    <a:gd name="connsiteY4" fmla="*/ 115902 h 270271"/>
                    <a:gd name="connsiteX0" fmla="*/ 87621 w 158300"/>
                    <a:gd name="connsiteY0" fmla="*/ 109392 h 263761"/>
                    <a:gd name="connsiteX1" fmla="*/ 1211 w 158300"/>
                    <a:gd name="connsiteY1" fmla="*/ 430 h 263761"/>
                    <a:gd name="connsiteX2" fmla="*/ 158300 w 158300"/>
                    <a:gd name="connsiteY2" fmla="*/ 149234 h 263761"/>
                    <a:gd name="connsiteX3" fmla="*/ 125486 w 158300"/>
                    <a:gd name="connsiteY3" fmla="*/ 263239 h 263761"/>
                    <a:gd name="connsiteX4" fmla="*/ 87621 w 158300"/>
                    <a:gd name="connsiteY4" fmla="*/ 109392 h 263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300" h="263761">
                      <a:moveTo>
                        <a:pt x="87621" y="109392"/>
                      </a:moveTo>
                      <a:cubicBezTo>
                        <a:pt x="66909" y="65591"/>
                        <a:pt x="-10569" y="-6210"/>
                        <a:pt x="1211" y="430"/>
                      </a:cubicBezTo>
                      <a:cubicBezTo>
                        <a:pt x="12991" y="7070"/>
                        <a:pt x="158300" y="86271"/>
                        <a:pt x="158300" y="149234"/>
                      </a:cubicBezTo>
                      <a:cubicBezTo>
                        <a:pt x="158300" y="212197"/>
                        <a:pt x="137266" y="269879"/>
                        <a:pt x="125486" y="263239"/>
                      </a:cubicBezTo>
                      <a:cubicBezTo>
                        <a:pt x="113706" y="256599"/>
                        <a:pt x="108333" y="153193"/>
                        <a:pt x="87621" y="109392"/>
                      </a:cubicBezTo>
                      <a:close/>
                    </a:path>
                  </a:pathLst>
                </a:custGeom>
                <a:solidFill>
                  <a:srgbClr val="DA9B76">
                    <a:alpha val="44000"/>
                  </a:srgbClr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pic>
              <p:nvPicPr>
                <p:cNvPr id="42" name="Kép 4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r="52271"/>
                <a:stretch/>
              </p:blipFill>
              <p:spPr>
                <a:xfrm>
                  <a:off x="-2023" y="3823263"/>
                  <a:ext cx="5046843" cy="3103133"/>
                </a:xfrm>
                <a:prstGeom prst="rect">
                  <a:avLst/>
                </a:prstGeom>
              </p:spPr>
            </p:pic>
            <p:pic>
              <p:nvPicPr>
                <p:cNvPr id="50" name="Kép 4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r="52271"/>
                <a:stretch/>
              </p:blipFill>
              <p:spPr>
                <a:xfrm>
                  <a:off x="4551722" y="3693096"/>
                  <a:ext cx="5046843" cy="3236095"/>
                </a:xfrm>
                <a:prstGeom prst="rect">
                  <a:avLst/>
                </a:prstGeom>
                <a:effectLst>
                  <a:outerShdw dist="38100" algn="l" rotWithShape="0">
                    <a:schemeClr val="bg1">
                      <a:alpha val="40000"/>
                    </a:schemeClr>
                  </a:outerShdw>
                </a:effectLst>
              </p:spPr>
            </p:pic>
            <p:pic>
              <p:nvPicPr>
                <p:cNvPr id="51" name="Kép 5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7646" r="52270"/>
                <a:stretch/>
              </p:blipFill>
              <p:spPr>
                <a:xfrm>
                  <a:off x="9452556" y="4454474"/>
                  <a:ext cx="2778432" cy="250679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7" name="Csoportba foglalás 56"/>
            <p:cNvGrpSpPr/>
            <p:nvPr/>
          </p:nvGrpSpPr>
          <p:grpSpPr>
            <a:xfrm>
              <a:off x="-2117315" y="3379327"/>
              <a:ext cx="7265518" cy="2690004"/>
              <a:chOff x="-2023" y="3393196"/>
              <a:chExt cx="12441528" cy="3535995"/>
            </a:xfrm>
          </p:grpSpPr>
          <p:sp>
            <p:nvSpPr>
              <p:cNvPr id="58" name="Szabadkézi sokszög 57"/>
              <p:cNvSpPr/>
              <p:nvPr/>
            </p:nvSpPr>
            <p:spPr>
              <a:xfrm>
                <a:off x="119654" y="3393196"/>
                <a:ext cx="12230988" cy="3516109"/>
              </a:xfrm>
              <a:custGeom>
                <a:avLst/>
                <a:gdLst>
                  <a:gd name="connsiteX0" fmla="*/ 5749492 w 12230988"/>
                  <a:gd name="connsiteY0" fmla="*/ 0 h 6155190"/>
                  <a:gd name="connsiteX1" fmla="*/ 6558238 w 12230988"/>
                  <a:gd name="connsiteY1" fmla="*/ 61116 h 6155190"/>
                  <a:gd name="connsiteX2" fmla="*/ 6737958 w 12230988"/>
                  <a:gd name="connsiteY2" fmla="*/ 152789 h 6155190"/>
                  <a:gd name="connsiteX3" fmla="*/ 7007537 w 12230988"/>
                  <a:gd name="connsiteY3" fmla="*/ 305577 h 6155190"/>
                  <a:gd name="connsiteX4" fmla="*/ 7546700 w 12230988"/>
                  <a:gd name="connsiteY4" fmla="*/ 397249 h 6155190"/>
                  <a:gd name="connsiteX5" fmla="*/ 7666514 w 12230988"/>
                  <a:gd name="connsiteY5" fmla="*/ 427807 h 6155190"/>
                  <a:gd name="connsiteX6" fmla="*/ 7786327 w 12230988"/>
                  <a:gd name="connsiteY6" fmla="*/ 488923 h 6155190"/>
                  <a:gd name="connsiteX7" fmla="*/ 8145770 w 12230988"/>
                  <a:gd name="connsiteY7" fmla="*/ 519480 h 6155190"/>
                  <a:gd name="connsiteX8" fmla="*/ 8804746 w 12230988"/>
                  <a:gd name="connsiteY8" fmla="*/ 611154 h 6155190"/>
                  <a:gd name="connsiteX9" fmla="*/ 8954513 w 12230988"/>
                  <a:gd name="connsiteY9" fmla="*/ 641712 h 6155190"/>
                  <a:gd name="connsiteX10" fmla="*/ 9134233 w 12230988"/>
                  <a:gd name="connsiteY10" fmla="*/ 733384 h 6155190"/>
                  <a:gd name="connsiteX11" fmla="*/ 9343907 w 12230988"/>
                  <a:gd name="connsiteY11" fmla="*/ 855615 h 6155190"/>
                  <a:gd name="connsiteX12" fmla="*/ 9613489 w 12230988"/>
                  <a:gd name="connsiteY12" fmla="*/ 916729 h 6155190"/>
                  <a:gd name="connsiteX13" fmla="*/ 9703349 w 12230988"/>
                  <a:gd name="connsiteY13" fmla="*/ 977845 h 6155190"/>
                  <a:gd name="connsiteX14" fmla="*/ 10092744 w 12230988"/>
                  <a:gd name="connsiteY14" fmla="*/ 1161191 h 6155190"/>
                  <a:gd name="connsiteX15" fmla="*/ 10212559 w 12230988"/>
                  <a:gd name="connsiteY15" fmla="*/ 1191748 h 6155190"/>
                  <a:gd name="connsiteX16" fmla="*/ 11081209 w 12230988"/>
                  <a:gd name="connsiteY16" fmla="*/ 1161191 h 6155190"/>
                  <a:gd name="connsiteX17" fmla="*/ 11171069 w 12230988"/>
                  <a:gd name="connsiteY17" fmla="*/ 1130634 h 6155190"/>
                  <a:gd name="connsiteX18" fmla="*/ 11380743 w 12230988"/>
                  <a:gd name="connsiteY18" fmla="*/ 1100076 h 6155190"/>
                  <a:gd name="connsiteX19" fmla="*/ 11905056 w 12230988"/>
                  <a:gd name="connsiteY19" fmla="*/ 1112145 h 6155190"/>
                  <a:gd name="connsiteX20" fmla="*/ 12230988 w 12230988"/>
                  <a:gd name="connsiteY20" fmla="*/ 1123643 h 6155190"/>
                  <a:gd name="connsiteX21" fmla="*/ 12230988 w 12230988"/>
                  <a:gd name="connsiteY21" fmla="*/ 6155190 h 6155190"/>
                  <a:gd name="connsiteX22" fmla="*/ 0 w 12230988"/>
                  <a:gd name="connsiteY22" fmla="*/ 6155190 h 6155190"/>
                  <a:gd name="connsiteX23" fmla="*/ 0 w 12230988"/>
                  <a:gd name="connsiteY23" fmla="*/ 1150534 h 6155190"/>
                  <a:gd name="connsiteX24" fmla="*/ 28382 w 12230988"/>
                  <a:gd name="connsiteY24" fmla="*/ 1161191 h 6155190"/>
                  <a:gd name="connsiteX25" fmla="*/ 178149 w 12230988"/>
                  <a:gd name="connsiteY25" fmla="*/ 1252864 h 6155190"/>
                  <a:gd name="connsiteX26" fmla="*/ 507638 w 12230988"/>
                  <a:gd name="connsiteY26" fmla="*/ 1375094 h 6155190"/>
                  <a:gd name="connsiteX27" fmla="*/ 1016847 w 12230988"/>
                  <a:gd name="connsiteY27" fmla="*/ 1466767 h 6155190"/>
                  <a:gd name="connsiteX28" fmla="*/ 1286428 w 12230988"/>
                  <a:gd name="connsiteY28" fmla="*/ 1527883 h 6155190"/>
                  <a:gd name="connsiteX29" fmla="*/ 1406241 w 12230988"/>
                  <a:gd name="connsiteY29" fmla="*/ 1497325 h 6155190"/>
                  <a:gd name="connsiteX30" fmla="*/ 1675822 w 12230988"/>
                  <a:gd name="connsiteY30" fmla="*/ 1283422 h 6155190"/>
                  <a:gd name="connsiteX31" fmla="*/ 2214985 w 12230988"/>
                  <a:gd name="connsiteY31" fmla="*/ 1038960 h 6155190"/>
                  <a:gd name="connsiteX32" fmla="*/ 2364752 w 12230988"/>
                  <a:gd name="connsiteY32" fmla="*/ 947287 h 6155190"/>
                  <a:gd name="connsiteX33" fmla="*/ 2754146 w 12230988"/>
                  <a:gd name="connsiteY33" fmla="*/ 641712 h 6155190"/>
                  <a:gd name="connsiteX34" fmla="*/ 3113588 w 12230988"/>
                  <a:gd name="connsiteY34" fmla="*/ 488923 h 6155190"/>
                  <a:gd name="connsiteX35" fmla="*/ 3592844 w 12230988"/>
                  <a:gd name="connsiteY35" fmla="*/ 366693 h 6155190"/>
                  <a:gd name="connsiteX36" fmla="*/ 4012193 w 12230988"/>
                  <a:gd name="connsiteY36" fmla="*/ 244461 h 6155190"/>
                  <a:gd name="connsiteX37" fmla="*/ 4671169 w 12230988"/>
                  <a:gd name="connsiteY37" fmla="*/ 183346 h 6155190"/>
                  <a:gd name="connsiteX38" fmla="*/ 5300191 w 12230988"/>
                  <a:gd name="connsiteY38" fmla="*/ 91674 h 6155190"/>
                  <a:gd name="connsiteX39" fmla="*/ 5539819 w 12230988"/>
                  <a:gd name="connsiteY39" fmla="*/ 61116 h 6155190"/>
                  <a:gd name="connsiteX40" fmla="*/ 5749492 w 12230988"/>
                  <a:gd name="connsiteY40" fmla="*/ 0 h 6155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2230988" h="6155190">
                    <a:moveTo>
                      <a:pt x="5749492" y="0"/>
                    </a:moveTo>
                    <a:cubicBezTo>
                      <a:pt x="6019074" y="20373"/>
                      <a:pt x="6290968" y="19805"/>
                      <a:pt x="6558238" y="61116"/>
                    </a:cubicBezTo>
                    <a:cubicBezTo>
                      <a:pt x="6624457" y="71351"/>
                      <a:pt x="6679406" y="119605"/>
                      <a:pt x="6737958" y="152789"/>
                    </a:cubicBezTo>
                    <a:cubicBezTo>
                      <a:pt x="6855723" y="219535"/>
                      <a:pt x="6847383" y="257522"/>
                      <a:pt x="7007537" y="305577"/>
                    </a:cubicBezTo>
                    <a:cubicBezTo>
                      <a:pt x="7183176" y="358277"/>
                      <a:pt x="7367753" y="364058"/>
                      <a:pt x="7546700" y="397249"/>
                    </a:cubicBezTo>
                    <a:cubicBezTo>
                      <a:pt x="7587202" y="404764"/>
                      <a:pt x="7627968" y="413062"/>
                      <a:pt x="7666514" y="427807"/>
                    </a:cubicBezTo>
                    <a:cubicBezTo>
                      <a:pt x="7708323" y="443802"/>
                      <a:pt x="7742439" y="480529"/>
                      <a:pt x="7786327" y="488923"/>
                    </a:cubicBezTo>
                    <a:cubicBezTo>
                      <a:pt x="7904496" y="511526"/>
                      <a:pt x="8026081" y="507853"/>
                      <a:pt x="8145770" y="519480"/>
                    </a:cubicBezTo>
                    <a:cubicBezTo>
                      <a:pt x="8366420" y="540919"/>
                      <a:pt x="8586634" y="570697"/>
                      <a:pt x="8804746" y="611154"/>
                    </a:cubicBezTo>
                    <a:cubicBezTo>
                      <a:pt x="8854836" y="620444"/>
                      <a:pt x="8904590" y="631525"/>
                      <a:pt x="8954513" y="641712"/>
                    </a:cubicBezTo>
                    <a:cubicBezTo>
                      <a:pt x="9014420" y="672268"/>
                      <a:pt x="9075684" y="700201"/>
                      <a:pt x="9134233" y="733384"/>
                    </a:cubicBezTo>
                    <a:cubicBezTo>
                      <a:pt x="9220556" y="782308"/>
                      <a:pt x="9242366" y="824537"/>
                      <a:pt x="9343907" y="855615"/>
                    </a:cubicBezTo>
                    <a:cubicBezTo>
                      <a:pt x="9458951" y="890824"/>
                      <a:pt x="9515826" y="866914"/>
                      <a:pt x="9613489" y="916729"/>
                    </a:cubicBezTo>
                    <a:cubicBezTo>
                      <a:pt x="9645688" y="933154"/>
                      <a:pt x="9671744" y="960259"/>
                      <a:pt x="9703349" y="977845"/>
                    </a:cubicBezTo>
                    <a:cubicBezTo>
                      <a:pt x="9807953" y="1036052"/>
                      <a:pt x="9970310" y="1119558"/>
                      <a:pt x="10092744" y="1161191"/>
                    </a:cubicBezTo>
                    <a:cubicBezTo>
                      <a:pt x="10131798" y="1174471"/>
                      <a:pt x="10172620" y="1181563"/>
                      <a:pt x="10212559" y="1191748"/>
                    </a:cubicBezTo>
                    <a:cubicBezTo>
                      <a:pt x="10502108" y="1181563"/>
                      <a:pt x="10792049" y="1179628"/>
                      <a:pt x="11081209" y="1161191"/>
                    </a:cubicBezTo>
                    <a:cubicBezTo>
                      <a:pt x="11112720" y="1159181"/>
                      <a:pt x="11140107" y="1136950"/>
                      <a:pt x="11171069" y="1130634"/>
                    </a:cubicBezTo>
                    <a:cubicBezTo>
                      <a:pt x="11240298" y="1116508"/>
                      <a:pt x="11310851" y="1110262"/>
                      <a:pt x="11380743" y="1100076"/>
                    </a:cubicBezTo>
                    <a:cubicBezTo>
                      <a:pt x="11555472" y="1105169"/>
                      <a:pt x="11730286" y="1108121"/>
                      <a:pt x="11905056" y="1112145"/>
                    </a:cubicBezTo>
                    <a:lnTo>
                      <a:pt x="12230988" y="1123643"/>
                    </a:lnTo>
                    <a:lnTo>
                      <a:pt x="12230988" y="6155190"/>
                    </a:lnTo>
                    <a:lnTo>
                      <a:pt x="0" y="6155190"/>
                    </a:lnTo>
                    <a:lnTo>
                      <a:pt x="0" y="1150534"/>
                    </a:lnTo>
                    <a:lnTo>
                      <a:pt x="28382" y="1161191"/>
                    </a:lnTo>
                    <a:cubicBezTo>
                      <a:pt x="81894" y="1184586"/>
                      <a:pt x="126077" y="1226302"/>
                      <a:pt x="178149" y="1252864"/>
                    </a:cubicBezTo>
                    <a:cubicBezTo>
                      <a:pt x="241103" y="1284976"/>
                      <a:pt x="447724" y="1358795"/>
                      <a:pt x="507638" y="1375094"/>
                    </a:cubicBezTo>
                    <a:cubicBezTo>
                      <a:pt x="815414" y="1458824"/>
                      <a:pt x="721192" y="1420365"/>
                      <a:pt x="1016847" y="1466767"/>
                    </a:cubicBezTo>
                    <a:cubicBezTo>
                      <a:pt x="1115716" y="1482285"/>
                      <a:pt x="1191021" y="1503551"/>
                      <a:pt x="1286428" y="1527883"/>
                    </a:cubicBezTo>
                    <a:cubicBezTo>
                      <a:pt x="1326366" y="1517697"/>
                      <a:pt x="1371181" y="1519336"/>
                      <a:pt x="1406241" y="1497325"/>
                    </a:cubicBezTo>
                    <a:cubicBezTo>
                      <a:pt x="1503195" y="1436458"/>
                      <a:pt x="1570738" y="1328090"/>
                      <a:pt x="1675822" y="1283422"/>
                    </a:cubicBezTo>
                    <a:cubicBezTo>
                      <a:pt x="1894760" y="1190358"/>
                      <a:pt x="2023575" y="1145472"/>
                      <a:pt x="2214985" y="1038960"/>
                    </a:cubicBezTo>
                    <a:cubicBezTo>
                      <a:pt x="2266094" y="1010520"/>
                      <a:pt x="2317667" y="982221"/>
                      <a:pt x="2364752" y="947287"/>
                    </a:cubicBezTo>
                    <a:cubicBezTo>
                      <a:pt x="2508176" y="840874"/>
                      <a:pt x="2593667" y="727878"/>
                      <a:pt x="2754146" y="641712"/>
                    </a:cubicBezTo>
                    <a:cubicBezTo>
                      <a:pt x="2869008" y="580039"/>
                      <a:pt x="2990016" y="529443"/>
                      <a:pt x="3113588" y="488923"/>
                    </a:cubicBezTo>
                    <a:cubicBezTo>
                      <a:pt x="3270357" y="437517"/>
                      <a:pt x="3433735" y="409976"/>
                      <a:pt x="3592844" y="366693"/>
                    </a:cubicBezTo>
                    <a:cubicBezTo>
                      <a:pt x="3733313" y="328478"/>
                      <a:pt x="3868794" y="268844"/>
                      <a:pt x="4012193" y="244461"/>
                    </a:cubicBezTo>
                    <a:cubicBezTo>
                      <a:pt x="4229755" y="207470"/>
                      <a:pt x="4452080" y="209336"/>
                      <a:pt x="4671169" y="183346"/>
                    </a:cubicBezTo>
                    <a:cubicBezTo>
                      <a:pt x="4881553" y="158390"/>
                      <a:pt x="5090375" y="121198"/>
                      <a:pt x="5300191" y="91674"/>
                    </a:cubicBezTo>
                    <a:cubicBezTo>
                      <a:pt x="5379933" y="80453"/>
                      <a:pt x="5460416" y="74616"/>
                      <a:pt x="5539819" y="61116"/>
                    </a:cubicBezTo>
                    <a:cubicBezTo>
                      <a:pt x="5615041" y="48326"/>
                      <a:pt x="5678271" y="24221"/>
                      <a:pt x="5749492" y="0"/>
                    </a:cubicBezTo>
                    <a:close/>
                  </a:path>
                </a:pathLst>
              </a:custGeom>
              <a:solidFill>
                <a:srgbClr val="C998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59" name="Csoportba foglalás 58"/>
              <p:cNvGrpSpPr/>
              <p:nvPr/>
            </p:nvGrpSpPr>
            <p:grpSpPr>
              <a:xfrm>
                <a:off x="-2023" y="3693096"/>
                <a:ext cx="12441528" cy="3236095"/>
                <a:chOff x="-2023" y="3693096"/>
                <a:chExt cx="12441528" cy="3236095"/>
              </a:xfrm>
            </p:grpSpPr>
            <p:sp>
              <p:nvSpPr>
                <p:cNvPr id="60" name="Ellipszis 4"/>
                <p:cNvSpPr/>
                <p:nvPr/>
              </p:nvSpPr>
              <p:spPr>
                <a:xfrm rot="3480000">
                  <a:off x="4195837" y="6455169"/>
                  <a:ext cx="75977" cy="201526"/>
                </a:xfrm>
                <a:custGeom>
                  <a:avLst/>
                  <a:gdLst>
                    <a:gd name="connsiteX0" fmla="*/ 0 w 72000"/>
                    <a:gd name="connsiteY0" fmla="*/ 90000 h 180000"/>
                    <a:gd name="connsiteX1" fmla="*/ 36000 w 72000"/>
                    <a:gd name="connsiteY1" fmla="*/ 0 h 180000"/>
                    <a:gd name="connsiteX2" fmla="*/ 72000 w 72000"/>
                    <a:gd name="connsiteY2" fmla="*/ 90000 h 180000"/>
                    <a:gd name="connsiteX3" fmla="*/ 36000 w 72000"/>
                    <a:gd name="connsiteY3" fmla="*/ 180000 h 180000"/>
                    <a:gd name="connsiteX4" fmla="*/ 0 w 72000"/>
                    <a:gd name="connsiteY4" fmla="*/ 90000 h 180000"/>
                    <a:gd name="connsiteX0" fmla="*/ 0 w 45835"/>
                    <a:gd name="connsiteY0" fmla="*/ 106472 h 180312"/>
                    <a:gd name="connsiteX1" fmla="*/ 9835 w 45835"/>
                    <a:gd name="connsiteY1" fmla="*/ 122 h 180312"/>
                    <a:gd name="connsiteX2" fmla="*/ 45835 w 45835"/>
                    <a:gd name="connsiteY2" fmla="*/ 90122 h 180312"/>
                    <a:gd name="connsiteX3" fmla="*/ 9835 w 45835"/>
                    <a:gd name="connsiteY3" fmla="*/ 180122 h 180312"/>
                    <a:gd name="connsiteX4" fmla="*/ 0 w 45835"/>
                    <a:gd name="connsiteY4" fmla="*/ 106472 h 180312"/>
                    <a:gd name="connsiteX0" fmla="*/ 8500 w 54335"/>
                    <a:gd name="connsiteY0" fmla="*/ 106472 h 183543"/>
                    <a:gd name="connsiteX1" fmla="*/ 18335 w 54335"/>
                    <a:gd name="connsiteY1" fmla="*/ 122 h 183543"/>
                    <a:gd name="connsiteX2" fmla="*/ 54335 w 54335"/>
                    <a:gd name="connsiteY2" fmla="*/ 90122 h 183543"/>
                    <a:gd name="connsiteX3" fmla="*/ 18335 w 54335"/>
                    <a:gd name="connsiteY3" fmla="*/ 180122 h 183543"/>
                    <a:gd name="connsiteX4" fmla="*/ 8500 w 54335"/>
                    <a:gd name="connsiteY4" fmla="*/ 106472 h 183543"/>
                    <a:gd name="connsiteX0" fmla="*/ 8364 w 49739"/>
                    <a:gd name="connsiteY0" fmla="*/ 106386 h 182929"/>
                    <a:gd name="connsiteX1" fmla="*/ 18199 w 49739"/>
                    <a:gd name="connsiteY1" fmla="*/ 36 h 182929"/>
                    <a:gd name="connsiteX2" fmla="*/ 49739 w 49739"/>
                    <a:gd name="connsiteY2" fmla="*/ 97172 h 182929"/>
                    <a:gd name="connsiteX3" fmla="*/ 18199 w 49739"/>
                    <a:gd name="connsiteY3" fmla="*/ 180036 h 182929"/>
                    <a:gd name="connsiteX4" fmla="*/ 8364 w 49739"/>
                    <a:gd name="connsiteY4" fmla="*/ 106386 h 182929"/>
                    <a:gd name="connsiteX0" fmla="*/ 1270 w 42674"/>
                    <a:gd name="connsiteY0" fmla="*/ 106386 h 207604"/>
                    <a:gd name="connsiteX1" fmla="*/ 11105 w 42674"/>
                    <a:gd name="connsiteY1" fmla="*/ 36 h 207604"/>
                    <a:gd name="connsiteX2" fmla="*/ 42645 w 42674"/>
                    <a:gd name="connsiteY2" fmla="*/ 97172 h 207604"/>
                    <a:gd name="connsiteX3" fmla="*/ 36559 w 42674"/>
                    <a:gd name="connsiteY3" fmla="*/ 207579 h 207604"/>
                    <a:gd name="connsiteX4" fmla="*/ 1270 w 42674"/>
                    <a:gd name="connsiteY4" fmla="*/ 106386 h 207604"/>
                    <a:gd name="connsiteX0" fmla="*/ 2889 w 63109"/>
                    <a:gd name="connsiteY0" fmla="*/ 106386 h 206904"/>
                    <a:gd name="connsiteX1" fmla="*/ 12724 w 63109"/>
                    <a:gd name="connsiteY1" fmla="*/ 36 h 206904"/>
                    <a:gd name="connsiteX2" fmla="*/ 44264 w 63109"/>
                    <a:gd name="connsiteY2" fmla="*/ 97172 h 206904"/>
                    <a:gd name="connsiteX3" fmla="*/ 61887 w 63109"/>
                    <a:gd name="connsiteY3" fmla="*/ 206879 h 206904"/>
                    <a:gd name="connsiteX4" fmla="*/ 2889 w 63109"/>
                    <a:gd name="connsiteY4" fmla="*/ 106386 h 206904"/>
                    <a:gd name="connsiteX0" fmla="*/ 3135 w 66711"/>
                    <a:gd name="connsiteY0" fmla="*/ 106386 h 201328"/>
                    <a:gd name="connsiteX1" fmla="*/ 12970 w 66711"/>
                    <a:gd name="connsiteY1" fmla="*/ 36 h 201328"/>
                    <a:gd name="connsiteX2" fmla="*/ 44510 w 66711"/>
                    <a:gd name="connsiteY2" fmla="*/ 97172 h 201328"/>
                    <a:gd name="connsiteX3" fmla="*/ 65619 w 66711"/>
                    <a:gd name="connsiteY3" fmla="*/ 201301 h 201328"/>
                    <a:gd name="connsiteX4" fmla="*/ 3135 w 66711"/>
                    <a:gd name="connsiteY4" fmla="*/ 106386 h 201328"/>
                    <a:gd name="connsiteX0" fmla="*/ 2191 w 75977"/>
                    <a:gd name="connsiteY0" fmla="*/ 115901 h 201526"/>
                    <a:gd name="connsiteX1" fmla="*/ 21788 w 75977"/>
                    <a:gd name="connsiteY1" fmla="*/ 136 h 201526"/>
                    <a:gd name="connsiteX2" fmla="*/ 53328 w 75977"/>
                    <a:gd name="connsiteY2" fmla="*/ 97272 h 201526"/>
                    <a:gd name="connsiteX3" fmla="*/ 74437 w 75977"/>
                    <a:gd name="connsiteY3" fmla="*/ 201401 h 201526"/>
                    <a:gd name="connsiteX4" fmla="*/ 2191 w 75977"/>
                    <a:gd name="connsiteY4" fmla="*/ 115901 h 201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977" h="201526">
                      <a:moveTo>
                        <a:pt x="2191" y="115901"/>
                      </a:moveTo>
                      <a:cubicBezTo>
                        <a:pt x="-6584" y="82357"/>
                        <a:pt x="13265" y="3241"/>
                        <a:pt x="21788" y="136"/>
                      </a:cubicBezTo>
                      <a:cubicBezTo>
                        <a:pt x="30311" y="-2969"/>
                        <a:pt x="53328" y="47566"/>
                        <a:pt x="53328" y="97272"/>
                      </a:cubicBezTo>
                      <a:cubicBezTo>
                        <a:pt x="53328" y="146978"/>
                        <a:pt x="82960" y="198296"/>
                        <a:pt x="74437" y="201401"/>
                      </a:cubicBezTo>
                      <a:cubicBezTo>
                        <a:pt x="65914" y="204506"/>
                        <a:pt x="10966" y="149445"/>
                        <a:pt x="2191" y="115901"/>
                      </a:cubicBezTo>
                      <a:close/>
                    </a:path>
                  </a:pathLst>
                </a:custGeom>
                <a:solidFill>
                  <a:srgbClr val="DA9B76">
                    <a:alpha val="44000"/>
                  </a:srgbClr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1" name="Ellipszis 22"/>
                <p:cNvSpPr/>
                <p:nvPr/>
              </p:nvSpPr>
              <p:spPr>
                <a:xfrm rot="4620000">
                  <a:off x="4302779" y="6520670"/>
                  <a:ext cx="53500" cy="368550"/>
                </a:xfrm>
                <a:custGeom>
                  <a:avLst/>
                  <a:gdLst>
                    <a:gd name="connsiteX0" fmla="*/ 0 w 49991"/>
                    <a:gd name="connsiteY0" fmla="*/ 179336 h 358671"/>
                    <a:gd name="connsiteX1" fmla="*/ 24996 w 49991"/>
                    <a:gd name="connsiteY1" fmla="*/ 0 h 358671"/>
                    <a:gd name="connsiteX2" fmla="*/ 49992 w 49991"/>
                    <a:gd name="connsiteY2" fmla="*/ 179336 h 358671"/>
                    <a:gd name="connsiteX3" fmla="*/ 24996 w 49991"/>
                    <a:gd name="connsiteY3" fmla="*/ 358672 h 358671"/>
                    <a:gd name="connsiteX4" fmla="*/ 0 w 49991"/>
                    <a:gd name="connsiteY4" fmla="*/ 179336 h 358671"/>
                    <a:gd name="connsiteX0" fmla="*/ 9480 w 59472"/>
                    <a:gd name="connsiteY0" fmla="*/ 189201 h 368537"/>
                    <a:gd name="connsiteX1" fmla="*/ 6372 w 59472"/>
                    <a:gd name="connsiteY1" fmla="*/ 0 h 368537"/>
                    <a:gd name="connsiteX2" fmla="*/ 59472 w 59472"/>
                    <a:gd name="connsiteY2" fmla="*/ 189201 h 368537"/>
                    <a:gd name="connsiteX3" fmla="*/ 34476 w 59472"/>
                    <a:gd name="connsiteY3" fmla="*/ 368537 h 368537"/>
                    <a:gd name="connsiteX4" fmla="*/ 9480 w 59472"/>
                    <a:gd name="connsiteY4" fmla="*/ 189201 h 368537"/>
                    <a:gd name="connsiteX0" fmla="*/ 29148 w 53500"/>
                    <a:gd name="connsiteY0" fmla="*/ 195128 h 368550"/>
                    <a:gd name="connsiteX1" fmla="*/ 400 w 53500"/>
                    <a:gd name="connsiteY1" fmla="*/ 7 h 368550"/>
                    <a:gd name="connsiteX2" fmla="*/ 53500 w 53500"/>
                    <a:gd name="connsiteY2" fmla="*/ 189208 h 368550"/>
                    <a:gd name="connsiteX3" fmla="*/ 28504 w 53500"/>
                    <a:gd name="connsiteY3" fmla="*/ 368544 h 368550"/>
                    <a:gd name="connsiteX4" fmla="*/ 29148 w 53500"/>
                    <a:gd name="connsiteY4" fmla="*/ 195128 h 368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500" h="368550">
                      <a:moveTo>
                        <a:pt x="29148" y="195128"/>
                      </a:moveTo>
                      <a:cubicBezTo>
                        <a:pt x="24464" y="133705"/>
                        <a:pt x="-3659" y="994"/>
                        <a:pt x="400" y="7"/>
                      </a:cubicBezTo>
                      <a:cubicBezTo>
                        <a:pt x="4459" y="-980"/>
                        <a:pt x="53500" y="90163"/>
                        <a:pt x="53500" y="189208"/>
                      </a:cubicBezTo>
                      <a:cubicBezTo>
                        <a:pt x="53500" y="288253"/>
                        <a:pt x="32563" y="367557"/>
                        <a:pt x="28504" y="368544"/>
                      </a:cubicBezTo>
                      <a:cubicBezTo>
                        <a:pt x="24445" y="369531"/>
                        <a:pt x="33832" y="256551"/>
                        <a:pt x="29148" y="195128"/>
                      </a:cubicBezTo>
                      <a:close/>
                    </a:path>
                  </a:pathLst>
                </a:custGeom>
                <a:solidFill>
                  <a:srgbClr val="DA9B76">
                    <a:alpha val="44000"/>
                  </a:srgbClr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2" name="Ellipszis 23"/>
                <p:cNvSpPr/>
                <p:nvPr/>
              </p:nvSpPr>
              <p:spPr>
                <a:xfrm rot="4620000">
                  <a:off x="4277349" y="6569765"/>
                  <a:ext cx="69284" cy="317873"/>
                </a:xfrm>
                <a:custGeom>
                  <a:avLst/>
                  <a:gdLst>
                    <a:gd name="connsiteX0" fmla="*/ 0 w 72000"/>
                    <a:gd name="connsiteY0" fmla="*/ 144000 h 288000"/>
                    <a:gd name="connsiteX1" fmla="*/ 36000 w 72000"/>
                    <a:gd name="connsiteY1" fmla="*/ 0 h 288000"/>
                    <a:gd name="connsiteX2" fmla="*/ 72000 w 72000"/>
                    <a:gd name="connsiteY2" fmla="*/ 144000 h 288000"/>
                    <a:gd name="connsiteX3" fmla="*/ 36000 w 72000"/>
                    <a:gd name="connsiteY3" fmla="*/ 288000 h 288000"/>
                    <a:gd name="connsiteX4" fmla="*/ 0 w 72000"/>
                    <a:gd name="connsiteY4" fmla="*/ 144000 h 288000"/>
                    <a:gd name="connsiteX0" fmla="*/ 7644 w 37244"/>
                    <a:gd name="connsiteY0" fmla="*/ 194957 h 290302"/>
                    <a:gd name="connsiteX1" fmla="*/ 1244 w 37244"/>
                    <a:gd name="connsiteY1" fmla="*/ 659 h 290302"/>
                    <a:gd name="connsiteX2" fmla="*/ 37244 w 37244"/>
                    <a:gd name="connsiteY2" fmla="*/ 144659 h 290302"/>
                    <a:gd name="connsiteX3" fmla="*/ 1244 w 37244"/>
                    <a:gd name="connsiteY3" fmla="*/ 288659 h 290302"/>
                    <a:gd name="connsiteX4" fmla="*/ 7644 w 37244"/>
                    <a:gd name="connsiteY4" fmla="*/ 194957 h 290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44" h="290302">
                      <a:moveTo>
                        <a:pt x="7644" y="194957"/>
                      </a:moveTo>
                      <a:cubicBezTo>
                        <a:pt x="7644" y="115428"/>
                        <a:pt x="-3689" y="9042"/>
                        <a:pt x="1244" y="659"/>
                      </a:cubicBezTo>
                      <a:cubicBezTo>
                        <a:pt x="6177" y="-7724"/>
                        <a:pt x="37244" y="65130"/>
                        <a:pt x="37244" y="144659"/>
                      </a:cubicBezTo>
                      <a:cubicBezTo>
                        <a:pt x="37244" y="224188"/>
                        <a:pt x="6177" y="280276"/>
                        <a:pt x="1244" y="288659"/>
                      </a:cubicBezTo>
                      <a:cubicBezTo>
                        <a:pt x="-3689" y="297042"/>
                        <a:pt x="7644" y="274486"/>
                        <a:pt x="7644" y="194957"/>
                      </a:cubicBezTo>
                      <a:close/>
                    </a:path>
                  </a:pathLst>
                </a:custGeom>
                <a:solidFill>
                  <a:srgbClr val="DA9B76">
                    <a:alpha val="61000"/>
                  </a:srgbClr>
                </a:solidFill>
                <a:ln>
                  <a:noFill/>
                </a:ln>
                <a:effectLst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3" name="Ellipszis 24"/>
                <p:cNvSpPr/>
                <p:nvPr/>
              </p:nvSpPr>
              <p:spPr>
                <a:xfrm rot="7320000">
                  <a:off x="4626357" y="6460235"/>
                  <a:ext cx="158300" cy="263761"/>
                </a:xfrm>
                <a:custGeom>
                  <a:avLst/>
                  <a:gdLst>
                    <a:gd name="connsiteX0" fmla="*/ 0 w 65628"/>
                    <a:gd name="connsiteY0" fmla="*/ 114005 h 228009"/>
                    <a:gd name="connsiteX1" fmla="*/ 32814 w 65628"/>
                    <a:gd name="connsiteY1" fmla="*/ 0 h 228009"/>
                    <a:gd name="connsiteX2" fmla="*/ 65628 w 65628"/>
                    <a:gd name="connsiteY2" fmla="*/ 114005 h 228009"/>
                    <a:gd name="connsiteX3" fmla="*/ 32814 w 65628"/>
                    <a:gd name="connsiteY3" fmla="*/ 228010 h 228009"/>
                    <a:gd name="connsiteX4" fmla="*/ 0 w 65628"/>
                    <a:gd name="connsiteY4" fmla="*/ 114005 h 228009"/>
                    <a:gd name="connsiteX0" fmla="*/ 78482 w 144110"/>
                    <a:gd name="connsiteY0" fmla="*/ 155343 h 269348"/>
                    <a:gd name="connsiteX1" fmla="*/ 2779 w 144110"/>
                    <a:gd name="connsiteY1" fmla="*/ 0 h 269348"/>
                    <a:gd name="connsiteX2" fmla="*/ 144110 w 144110"/>
                    <a:gd name="connsiteY2" fmla="*/ 155343 h 269348"/>
                    <a:gd name="connsiteX3" fmla="*/ 111296 w 144110"/>
                    <a:gd name="connsiteY3" fmla="*/ 269348 h 269348"/>
                    <a:gd name="connsiteX4" fmla="*/ 78482 w 144110"/>
                    <a:gd name="connsiteY4" fmla="*/ 155343 h 269348"/>
                    <a:gd name="connsiteX0" fmla="*/ 72082 w 142761"/>
                    <a:gd name="connsiteY0" fmla="*/ 115902 h 270271"/>
                    <a:gd name="connsiteX1" fmla="*/ 1430 w 142761"/>
                    <a:gd name="connsiteY1" fmla="*/ 401 h 270271"/>
                    <a:gd name="connsiteX2" fmla="*/ 142761 w 142761"/>
                    <a:gd name="connsiteY2" fmla="*/ 155744 h 270271"/>
                    <a:gd name="connsiteX3" fmla="*/ 109947 w 142761"/>
                    <a:gd name="connsiteY3" fmla="*/ 269749 h 270271"/>
                    <a:gd name="connsiteX4" fmla="*/ 72082 w 142761"/>
                    <a:gd name="connsiteY4" fmla="*/ 115902 h 270271"/>
                    <a:gd name="connsiteX0" fmla="*/ 87621 w 158300"/>
                    <a:gd name="connsiteY0" fmla="*/ 109392 h 263761"/>
                    <a:gd name="connsiteX1" fmla="*/ 1211 w 158300"/>
                    <a:gd name="connsiteY1" fmla="*/ 430 h 263761"/>
                    <a:gd name="connsiteX2" fmla="*/ 158300 w 158300"/>
                    <a:gd name="connsiteY2" fmla="*/ 149234 h 263761"/>
                    <a:gd name="connsiteX3" fmla="*/ 125486 w 158300"/>
                    <a:gd name="connsiteY3" fmla="*/ 263239 h 263761"/>
                    <a:gd name="connsiteX4" fmla="*/ 87621 w 158300"/>
                    <a:gd name="connsiteY4" fmla="*/ 109392 h 263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300" h="263761">
                      <a:moveTo>
                        <a:pt x="87621" y="109392"/>
                      </a:moveTo>
                      <a:cubicBezTo>
                        <a:pt x="66909" y="65591"/>
                        <a:pt x="-10569" y="-6210"/>
                        <a:pt x="1211" y="430"/>
                      </a:cubicBezTo>
                      <a:cubicBezTo>
                        <a:pt x="12991" y="7070"/>
                        <a:pt x="158300" y="86271"/>
                        <a:pt x="158300" y="149234"/>
                      </a:cubicBezTo>
                      <a:cubicBezTo>
                        <a:pt x="158300" y="212197"/>
                        <a:pt x="137266" y="269879"/>
                        <a:pt x="125486" y="263239"/>
                      </a:cubicBezTo>
                      <a:cubicBezTo>
                        <a:pt x="113706" y="256599"/>
                        <a:pt x="108333" y="153193"/>
                        <a:pt x="87621" y="109392"/>
                      </a:cubicBezTo>
                      <a:close/>
                    </a:path>
                  </a:pathLst>
                </a:custGeom>
                <a:solidFill>
                  <a:srgbClr val="DA9B76">
                    <a:alpha val="44000"/>
                  </a:srgbClr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4" name="Ellipszis 24"/>
                <p:cNvSpPr/>
                <p:nvPr/>
              </p:nvSpPr>
              <p:spPr>
                <a:xfrm rot="20794305">
                  <a:off x="4634256" y="6343090"/>
                  <a:ext cx="132327" cy="263761"/>
                </a:xfrm>
                <a:custGeom>
                  <a:avLst/>
                  <a:gdLst>
                    <a:gd name="connsiteX0" fmla="*/ 0 w 65628"/>
                    <a:gd name="connsiteY0" fmla="*/ 114005 h 228009"/>
                    <a:gd name="connsiteX1" fmla="*/ 32814 w 65628"/>
                    <a:gd name="connsiteY1" fmla="*/ 0 h 228009"/>
                    <a:gd name="connsiteX2" fmla="*/ 65628 w 65628"/>
                    <a:gd name="connsiteY2" fmla="*/ 114005 h 228009"/>
                    <a:gd name="connsiteX3" fmla="*/ 32814 w 65628"/>
                    <a:gd name="connsiteY3" fmla="*/ 228010 h 228009"/>
                    <a:gd name="connsiteX4" fmla="*/ 0 w 65628"/>
                    <a:gd name="connsiteY4" fmla="*/ 114005 h 228009"/>
                    <a:gd name="connsiteX0" fmla="*/ 78482 w 144110"/>
                    <a:gd name="connsiteY0" fmla="*/ 155343 h 269348"/>
                    <a:gd name="connsiteX1" fmla="*/ 2779 w 144110"/>
                    <a:gd name="connsiteY1" fmla="*/ 0 h 269348"/>
                    <a:gd name="connsiteX2" fmla="*/ 144110 w 144110"/>
                    <a:gd name="connsiteY2" fmla="*/ 155343 h 269348"/>
                    <a:gd name="connsiteX3" fmla="*/ 111296 w 144110"/>
                    <a:gd name="connsiteY3" fmla="*/ 269348 h 269348"/>
                    <a:gd name="connsiteX4" fmla="*/ 78482 w 144110"/>
                    <a:gd name="connsiteY4" fmla="*/ 155343 h 269348"/>
                    <a:gd name="connsiteX0" fmla="*/ 72082 w 142761"/>
                    <a:gd name="connsiteY0" fmla="*/ 115902 h 270271"/>
                    <a:gd name="connsiteX1" fmla="*/ 1430 w 142761"/>
                    <a:gd name="connsiteY1" fmla="*/ 401 h 270271"/>
                    <a:gd name="connsiteX2" fmla="*/ 142761 w 142761"/>
                    <a:gd name="connsiteY2" fmla="*/ 155744 h 270271"/>
                    <a:gd name="connsiteX3" fmla="*/ 109947 w 142761"/>
                    <a:gd name="connsiteY3" fmla="*/ 269749 h 270271"/>
                    <a:gd name="connsiteX4" fmla="*/ 72082 w 142761"/>
                    <a:gd name="connsiteY4" fmla="*/ 115902 h 270271"/>
                    <a:gd name="connsiteX0" fmla="*/ 87621 w 158300"/>
                    <a:gd name="connsiteY0" fmla="*/ 109392 h 263761"/>
                    <a:gd name="connsiteX1" fmla="*/ 1211 w 158300"/>
                    <a:gd name="connsiteY1" fmla="*/ 430 h 263761"/>
                    <a:gd name="connsiteX2" fmla="*/ 158300 w 158300"/>
                    <a:gd name="connsiteY2" fmla="*/ 149234 h 263761"/>
                    <a:gd name="connsiteX3" fmla="*/ 125486 w 158300"/>
                    <a:gd name="connsiteY3" fmla="*/ 263239 h 263761"/>
                    <a:gd name="connsiteX4" fmla="*/ 87621 w 158300"/>
                    <a:gd name="connsiteY4" fmla="*/ 109392 h 263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300" h="263761">
                      <a:moveTo>
                        <a:pt x="87621" y="109392"/>
                      </a:moveTo>
                      <a:cubicBezTo>
                        <a:pt x="66909" y="65591"/>
                        <a:pt x="-10569" y="-6210"/>
                        <a:pt x="1211" y="430"/>
                      </a:cubicBezTo>
                      <a:cubicBezTo>
                        <a:pt x="12991" y="7070"/>
                        <a:pt x="158300" y="86271"/>
                        <a:pt x="158300" y="149234"/>
                      </a:cubicBezTo>
                      <a:cubicBezTo>
                        <a:pt x="158300" y="212197"/>
                        <a:pt x="137266" y="269879"/>
                        <a:pt x="125486" y="263239"/>
                      </a:cubicBezTo>
                      <a:cubicBezTo>
                        <a:pt x="113706" y="256599"/>
                        <a:pt x="108333" y="153193"/>
                        <a:pt x="87621" y="109392"/>
                      </a:cubicBezTo>
                      <a:close/>
                    </a:path>
                  </a:pathLst>
                </a:custGeom>
                <a:solidFill>
                  <a:srgbClr val="DA9B76">
                    <a:alpha val="44000"/>
                  </a:srgbClr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5" name="Ellipszis 24"/>
                <p:cNvSpPr/>
                <p:nvPr/>
              </p:nvSpPr>
              <p:spPr>
                <a:xfrm rot="7320000">
                  <a:off x="4452161" y="6110915"/>
                  <a:ext cx="132327" cy="263761"/>
                </a:xfrm>
                <a:custGeom>
                  <a:avLst/>
                  <a:gdLst>
                    <a:gd name="connsiteX0" fmla="*/ 0 w 65628"/>
                    <a:gd name="connsiteY0" fmla="*/ 114005 h 228009"/>
                    <a:gd name="connsiteX1" fmla="*/ 32814 w 65628"/>
                    <a:gd name="connsiteY1" fmla="*/ 0 h 228009"/>
                    <a:gd name="connsiteX2" fmla="*/ 65628 w 65628"/>
                    <a:gd name="connsiteY2" fmla="*/ 114005 h 228009"/>
                    <a:gd name="connsiteX3" fmla="*/ 32814 w 65628"/>
                    <a:gd name="connsiteY3" fmla="*/ 228010 h 228009"/>
                    <a:gd name="connsiteX4" fmla="*/ 0 w 65628"/>
                    <a:gd name="connsiteY4" fmla="*/ 114005 h 228009"/>
                    <a:gd name="connsiteX0" fmla="*/ 78482 w 144110"/>
                    <a:gd name="connsiteY0" fmla="*/ 155343 h 269348"/>
                    <a:gd name="connsiteX1" fmla="*/ 2779 w 144110"/>
                    <a:gd name="connsiteY1" fmla="*/ 0 h 269348"/>
                    <a:gd name="connsiteX2" fmla="*/ 144110 w 144110"/>
                    <a:gd name="connsiteY2" fmla="*/ 155343 h 269348"/>
                    <a:gd name="connsiteX3" fmla="*/ 111296 w 144110"/>
                    <a:gd name="connsiteY3" fmla="*/ 269348 h 269348"/>
                    <a:gd name="connsiteX4" fmla="*/ 78482 w 144110"/>
                    <a:gd name="connsiteY4" fmla="*/ 155343 h 269348"/>
                    <a:gd name="connsiteX0" fmla="*/ 72082 w 142761"/>
                    <a:gd name="connsiteY0" fmla="*/ 115902 h 270271"/>
                    <a:gd name="connsiteX1" fmla="*/ 1430 w 142761"/>
                    <a:gd name="connsiteY1" fmla="*/ 401 h 270271"/>
                    <a:gd name="connsiteX2" fmla="*/ 142761 w 142761"/>
                    <a:gd name="connsiteY2" fmla="*/ 155744 h 270271"/>
                    <a:gd name="connsiteX3" fmla="*/ 109947 w 142761"/>
                    <a:gd name="connsiteY3" fmla="*/ 269749 h 270271"/>
                    <a:gd name="connsiteX4" fmla="*/ 72082 w 142761"/>
                    <a:gd name="connsiteY4" fmla="*/ 115902 h 270271"/>
                    <a:gd name="connsiteX0" fmla="*/ 87621 w 158300"/>
                    <a:gd name="connsiteY0" fmla="*/ 109392 h 263761"/>
                    <a:gd name="connsiteX1" fmla="*/ 1211 w 158300"/>
                    <a:gd name="connsiteY1" fmla="*/ 430 h 263761"/>
                    <a:gd name="connsiteX2" fmla="*/ 158300 w 158300"/>
                    <a:gd name="connsiteY2" fmla="*/ 149234 h 263761"/>
                    <a:gd name="connsiteX3" fmla="*/ 125486 w 158300"/>
                    <a:gd name="connsiteY3" fmla="*/ 263239 h 263761"/>
                    <a:gd name="connsiteX4" fmla="*/ 87621 w 158300"/>
                    <a:gd name="connsiteY4" fmla="*/ 109392 h 263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300" h="263761">
                      <a:moveTo>
                        <a:pt x="87621" y="109392"/>
                      </a:moveTo>
                      <a:cubicBezTo>
                        <a:pt x="66909" y="65591"/>
                        <a:pt x="-10569" y="-6210"/>
                        <a:pt x="1211" y="430"/>
                      </a:cubicBezTo>
                      <a:cubicBezTo>
                        <a:pt x="12991" y="7070"/>
                        <a:pt x="158300" y="86271"/>
                        <a:pt x="158300" y="149234"/>
                      </a:cubicBezTo>
                      <a:cubicBezTo>
                        <a:pt x="158300" y="212197"/>
                        <a:pt x="137266" y="269879"/>
                        <a:pt x="125486" y="263239"/>
                      </a:cubicBezTo>
                      <a:cubicBezTo>
                        <a:pt x="113706" y="256599"/>
                        <a:pt x="108333" y="153193"/>
                        <a:pt x="87621" y="109392"/>
                      </a:cubicBezTo>
                      <a:close/>
                    </a:path>
                  </a:pathLst>
                </a:custGeom>
                <a:solidFill>
                  <a:srgbClr val="DA9B76">
                    <a:alpha val="44000"/>
                  </a:srgbClr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pic>
              <p:nvPicPr>
                <p:cNvPr id="66" name="Kép 6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r="52271"/>
                <a:stretch/>
              </p:blipFill>
              <p:spPr>
                <a:xfrm>
                  <a:off x="-2023" y="3823263"/>
                  <a:ext cx="5046843" cy="3103133"/>
                </a:xfrm>
                <a:prstGeom prst="rect">
                  <a:avLst/>
                </a:prstGeom>
              </p:spPr>
            </p:pic>
            <p:pic>
              <p:nvPicPr>
                <p:cNvPr id="67" name="Kép 6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r="52271"/>
                <a:stretch/>
              </p:blipFill>
              <p:spPr>
                <a:xfrm>
                  <a:off x="4551722" y="3693096"/>
                  <a:ext cx="5046843" cy="3236095"/>
                </a:xfrm>
                <a:prstGeom prst="rect">
                  <a:avLst/>
                </a:prstGeom>
                <a:effectLst>
                  <a:outerShdw dist="38100" algn="l" rotWithShape="0">
                    <a:schemeClr val="bg1">
                      <a:alpha val="40000"/>
                    </a:schemeClr>
                  </a:outerShdw>
                </a:effectLst>
              </p:spPr>
            </p:pic>
            <p:pic>
              <p:nvPicPr>
                <p:cNvPr id="68" name="Kép 6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7646" r="52270"/>
                <a:stretch/>
              </p:blipFill>
              <p:spPr>
                <a:xfrm>
                  <a:off x="9661073" y="4385815"/>
                  <a:ext cx="2778432" cy="250679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2" name="Szövegdoboz 51"/>
          <p:cNvSpPr txBox="1"/>
          <p:nvPr/>
        </p:nvSpPr>
        <p:spPr>
          <a:xfrm>
            <a:off x="1364198" y="487313"/>
            <a:ext cx="6023667" cy="2962513"/>
          </a:xfrm>
          <a:prstGeom prst="round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Ő Simeon. Jeruzsálemben él már hosszú ideje. </a:t>
            </a:r>
          </a:p>
          <a:p>
            <a:r>
              <a:rPr lang="hu-HU" sz="2400" dirty="0" smtClean="0"/>
              <a:t>Egész életében egy dologra vár nagyon. </a:t>
            </a:r>
          </a:p>
          <a:p>
            <a:r>
              <a:rPr lang="hu-HU" sz="2400" dirty="0" smtClean="0"/>
              <a:t>Arra vár, hogy:</a:t>
            </a:r>
          </a:p>
          <a:p>
            <a:r>
              <a:rPr lang="hu-HU" sz="2400" dirty="0" smtClean="0"/>
              <a:t>megszülessen a </a:t>
            </a:r>
            <a:r>
              <a:rPr lang="hu-HU" sz="2400" b="1" dirty="0" smtClean="0"/>
              <a:t>Messiás.</a:t>
            </a:r>
          </a:p>
          <a:p>
            <a:r>
              <a:rPr lang="hu-HU" sz="2400" dirty="0" smtClean="0"/>
              <a:t>Ezt kéri szüntelenül az Úrtól. </a:t>
            </a:r>
          </a:p>
          <a:p>
            <a:r>
              <a:rPr lang="hu-HU" sz="2400" dirty="0" smtClean="0"/>
              <a:t>És Isten ezt válaszolja Simeon kérésére:</a:t>
            </a:r>
            <a:endParaRPr lang="hu-HU" sz="2400" dirty="0"/>
          </a:p>
        </p:txBody>
      </p:sp>
      <p:sp>
        <p:nvSpPr>
          <p:cNvPr id="54" name="Ellipszis buborék 53"/>
          <p:cNvSpPr/>
          <p:nvPr/>
        </p:nvSpPr>
        <p:spPr>
          <a:xfrm>
            <a:off x="7674138" y="536570"/>
            <a:ext cx="3478859" cy="2484373"/>
          </a:xfrm>
          <a:prstGeom prst="wedgeEllipseCallout">
            <a:avLst>
              <a:gd name="adj1" fmla="val 76557"/>
              <a:gd name="adj2" fmla="val -65829"/>
            </a:avLst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FFC000"/>
                </a:solidFill>
              </a:rPr>
              <a:t>Nem halsz meg addig, amíg meg nem látod a Messiást!</a:t>
            </a:r>
            <a:endParaRPr lang="hu-HU" sz="2800" dirty="0">
              <a:solidFill>
                <a:srgbClr val="FFC000"/>
              </a:solidFill>
            </a:endParaRPr>
          </a:p>
        </p:txBody>
      </p:sp>
      <p:pic>
        <p:nvPicPr>
          <p:cNvPr id="55" name="Kép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492" y="0"/>
            <a:ext cx="1383691" cy="1368000"/>
          </a:xfrm>
          <a:prstGeom prst="rect">
            <a:avLst/>
          </a:prstGeom>
        </p:spPr>
      </p:pic>
      <p:sp>
        <p:nvSpPr>
          <p:cNvPr id="56" name="Szövegdoboz 55"/>
          <p:cNvSpPr txBox="1"/>
          <p:nvPr/>
        </p:nvSpPr>
        <p:spPr>
          <a:xfrm>
            <a:off x="5301636" y="4502939"/>
            <a:ext cx="6023667" cy="919401"/>
          </a:xfrm>
          <a:prstGeom prst="round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És egy nap a Szentlélek arra indítja Simeont, hogy menjen fel a templomba.</a:t>
            </a:r>
            <a:endParaRPr lang="hu-HU" sz="2400" dirty="0"/>
          </a:p>
        </p:txBody>
      </p:sp>
      <p:pic>
        <p:nvPicPr>
          <p:cNvPr id="70" name="Kép 6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8" b="100000" l="43096" r="93724">
                        <a14:foregroundMark x1="76360" y1="41468" x2="84937" y2="32935"/>
                        <a14:foregroundMark x1="84937" y1="32935" x2="84937" y2="32935"/>
                        <a14:backgroundMark x1="45084" y1="45392" x2="53556" y2="99147"/>
                        <a14:backgroundMark x1="47280" y1="36007" x2="51255" y2="33106"/>
                        <a14:backgroundMark x1="63912" y1="21160" x2="89331" y2="17406"/>
                        <a14:backgroundMark x1="56590" y1="60068" x2="55962" y2="67406"/>
                        <a14:backgroundMark x1="77197" y1="46075" x2="73222" y2="35495"/>
                        <a14:backgroundMark x1="71548" y1="51365" x2="76255" y2="45051"/>
                        <a14:backgroundMark x1="75314" y1="40785" x2="75314" y2="40785"/>
                        <a14:backgroundMark x1="75209" y1="40956" x2="73117" y2="39078"/>
                        <a14:backgroundMark x1="72594" y1="38908" x2="72594" y2="38908"/>
                        <a14:backgroundMark x1="72699" y1="38908" x2="72699" y2="38908"/>
                        <a14:backgroundMark x1="46967" y1="48464" x2="49686" y2="52389"/>
                        <a14:backgroundMark x1="82741" y1="24744" x2="82845" y2="21843"/>
                        <a14:backgroundMark x1="65795" y1="94539" x2="55858" y2="68430"/>
                        <a14:backgroundMark x1="66841" y1="56485" x2="58054" y2="27304"/>
                        <a14:backgroundMark x1="68515" y1="58020" x2="74268" y2="40785"/>
                        <a14:backgroundMark x1="58368" y1="45904" x2="67678" y2="58703"/>
                        <a14:backgroundMark x1="47490" y1="39078" x2="57008" y2="62116"/>
                        <a14:backgroundMark x1="52824" y1="49147" x2="57008" y2="58703"/>
                        <a14:backgroundMark x1="58473" y1="69454" x2="66632" y2="86689"/>
                      </a14:backgroundRemoval>
                    </a14:imgEffect>
                  </a14:imgLayer>
                </a14:imgProps>
              </a:ext>
            </a:extLst>
          </a:blip>
          <a:srcRect l="71131" t="23243" b="46532"/>
          <a:stretch/>
        </p:blipFill>
        <p:spPr>
          <a:xfrm rot="1199507" flipH="1">
            <a:off x="-1146515" y="4077907"/>
            <a:ext cx="5115475" cy="328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3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75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75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820">
              <a:srgbClr val="3F81B0">
                <a:alpha val="31000"/>
              </a:srgbClr>
            </a:gs>
            <a:gs pos="78125">
              <a:schemeClr val="accent4">
                <a:lumMod val="20000"/>
                <a:lumOff val="80000"/>
              </a:schemeClr>
            </a:gs>
            <a:gs pos="68000">
              <a:schemeClr val="accent4">
                <a:lumMod val="60000"/>
                <a:lumOff val="40000"/>
              </a:schemeClr>
            </a:gs>
            <a:gs pos="38000">
              <a:schemeClr val="accent2">
                <a:lumMod val="60000"/>
                <a:lumOff val="40000"/>
                <a:alpha val="55000"/>
              </a:schemeClr>
            </a:gs>
            <a:gs pos="0">
              <a:srgbClr val="0070C0">
                <a:alpha val="49000"/>
              </a:srgbClr>
            </a:gs>
          </a:gsLst>
          <a:lin ang="51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-2114776" y="4614462"/>
            <a:ext cx="17145452" cy="2720409"/>
            <a:chOff x="-5104238" y="10647215"/>
            <a:chExt cx="17145452" cy="2154385"/>
          </a:xfrm>
        </p:grpSpPr>
        <p:grpSp>
          <p:nvGrpSpPr>
            <p:cNvPr id="50" name="Csoportba foglalás 49"/>
            <p:cNvGrpSpPr/>
            <p:nvPr/>
          </p:nvGrpSpPr>
          <p:grpSpPr>
            <a:xfrm>
              <a:off x="3447348" y="10647215"/>
              <a:ext cx="8593866" cy="2154385"/>
              <a:chOff x="-2023" y="3341890"/>
              <a:chExt cx="12233011" cy="3587301"/>
            </a:xfrm>
            <a:effectLst/>
          </p:grpSpPr>
          <p:sp>
            <p:nvSpPr>
              <p:cNvPr id="51" name="Szabadkézi sokszög 50"/>
              <p:cNvSpPr/>
              <p:nvPr/>
            </p:nvSpPr>
            <p:spPr>
              <a:xfrm>
                <a:off x="0" y="3341890"/>
                <a:ext cx="12230988" cy="3516109"/>
              </a:xfrm>
              <a:custGeom>
                <a:avLst/>
                <a:gdLst>
                  <a:gd name="connsiteX0" fmla="*/ 5749492 w 12230988"/>
                  <a:gd name="connsiteY0" fmla="*/ 0 h 6155190"/>
                  <a:gd name="connsiteX1" fmla="*/ 6558238 w 12230988"/>
                  <a:gd name="connsiteY1" fmla="*/ 61116 h 6155190"/>
                  <a:gd name="connsiteX2" fmla="*/ 6737958 w 12230988"/>
                  <a:gd name="connsiteY2" fmla="*/ 152789 h 6155190"/>
                  <a:gd name="connsiteX3" fmla="*/ 7007537 w 12230988"/>
                  <a:gd name="connsiteY3" fmla="*/ 305577 h 6155190"/>
                  <a:gd name="connsiteX4" fmla="*/ 7546700 w 12230988"/>
                  <a:gd name="connsiteY4" fmla="*/ 397249 h 6155190"/>
                  <a:gd name="connsiteX5" fmla="*/ 7666514 w 12230988"/>
                  <a:gd name="connsiteY5" fmla="*/ 427807 h 6155190"/>
                  <a:gd name="connsiteX6" fmla="*/ 7786327 w 12230988"/>
                  <a:gd name="connsiteY6" fmla="*/ 488923 h 6155190"/>
                  <a:gd name="connsiteX7" fmla="*/ 8145770 w 12230988"/>
                  <a:gd name="connsiteY7" fmla="*/ 519480 h 6155190"/>
                  <a:gd name="connsiteX8" fmla="*/ 8804746 w 12230988"/>
                  <a:gd name="connsiteY8" fmla="*/ 611154 h 6155190"/>
                  <a:gd name="connsiteX9" fmla="*/ 8954513 w 12230988"/>
                  <a:gd name="connsiteY9" fmla="*/ 641712 h 6155190"/>
                  <a:gd name="connsiteX10" fmla="*/ 9134233 w 12230988"/>
                  <a:gd name="connsiteY10" fmla="*/ 733384 h 6155190"/>
                  <a:gd name="connsiteX11" fmla="*/ 9343907 w 12230988"/>
                  <a:gd name="connsiteY11" fmla="*/ 855615 h 6155190"/>
                  <a:gd name="connsiteX12" fmla="*/ 9613489 w 12230988"/>
                  <a:gd name="connsiteY12" fmla="*/ 916729 h 6155190"/>
                  <a:gd name="connsiteX13" fmla="*/ 9703349 w 12230988"/>
                  <a:gd name="connsiteY13" fmla="*/ 977845 h 6155190"/>
                  <a:gd name="connsiteX14" fmla="*/ 10092744 w 12230988"/>
                  <a:gd name="connsiteY14" fmla="*/ 1161191 h 6155190"/>
                  <a:gd name="connsiteX15" fmla="*/ 10212559 w 12230988"/>
                  <a:gd name="connsiteY15" fmla="*/ 1191748 h 6155190"/>
                  <a:gd name="connsiteX16" fmla="*/ 11081209 w 12230988"/>
                  <a:gd name="connsiteY16" fmla="*/ 1161191 h 6155190"/>
                  <a:gd name="connsiteX17" fmla="*/ 11171069 w 12230988"/>
                  <a:gd name="connsiteY17" fmla="*/ 1130634 h 6155190"/>
                  <a:gd name="connsiteX18" fmla="*/ 11380743 w 12230988"/>
                  <a:gd name="connsiteY18" fmla="*/ 1100076 h 6155190"/>
                  <a:gd name="connsiteX19" fmla="*/ 11905056 w 12230988"/>
                  <a:gd name="connsiteY19" fmla="*/ 1112145 h 6155190"/>
                  <a:gd name="connsiteX20" fmla="*/ 12230988 w 12230988"/>
                  <a:gd name="connsiteY20" fmla="*/ 1123643 h 6155190"/>
                  <a:gd name="connsiteX21" fmla="*/ 12230988 w 12230988"/>
                  <a:gd name="connsiteY21" fmla="*/ 6155190 h 6155190"/>
                  <a:gd name="connsiteX22" fmla="*/ 0 w 12230988"/>
                  <a:gd name="connsiteY22" fmla="*/ 6155190 h 6155190"/>
                  <a:gd name="connsiteX23" fmla="*/ 0 w 12230988"/>
                  <a:gd name="connsiteY23" fmla="*/ 1150534 h 6155190"/>
                  <a:gd name="connsiteX24" fmla="*/ 28382 w 12230988"/>
                  <a:gd name="connsiteY24" fmla="*/ 1161191 h 6155190"/>
                  <a:gd name="connsiteX25" fmla="*/ 178149 w 12230988"/>
                  <a:gd name="connsiteY25" fmla="*/ 1252864 h 6155190"/>
                  <a:gd name="connsiteX26" fmla="*/ 507638 w 12230988"/>
                  <a:gd name="connsiteY26" fmla="*/ 1375094 h 6155190"/>
                  <a:gd name="connsiteX27" fmla="*/ 1016847 w 12230988"/>
                  <a:gd name="connsiteY27" fmla="*/ 1466767 h 6155190"/>
                  <a:gd name="connsiteX28" fmla="*/ 1286428 w 12230988"/>
                  <a:gd name="connsiteY28" fmla="*/ 1527883 h 6155190"/>
                  <a:gd name="connsiteX29" fmla="*/ 1406241 w 12230988"/>
                  <a:gd name="connsiteY29" fmla="*/ 1497325 h 6155190"/>
                  <a:gd name="connsiteX30" fmla="*/ 1675822 w 12230988"/>
                  <a:gd name="connsiteY30" fmla="*/ 1283422 h 6155190"/>
                  <a:gd name="connsiteX31" fmla="*/ 2214985 w 12230988"/>
                  <a:gd name="connsiteY31" fmla="*/ 1038960 h 6155190"/>
                  <a:gd name="connsiteX32" fmla="*/ 2364752 w 12230988"/>
                  <a:gd name="connsiteY32" fmla="*/ 947287 h 6155190"/>
                  <a:gd name="connsiteX33" fmla="*/ 2754146 w 12230988"/>
                  <a:gd name="connsiteY33" fmla="*/ 641712 h 6155190"/>
                  <a:gd name="connsiteX34" fmla="*/ 3113588 w 12230988"/>
                  <a:gd name="connsiteY34" fmla="*/ 488923 h 6155190"/>
                  <a:gd name="connsiteX35" fmla="*/ 3592844 w 12230988"/>
                  <a:gd name="connsiteY35" fmla="*/ 366693 h 6155190"/>
                  <a:gd name="connsiteX36" fmla="*/ 4012193 w 12230988"/>
                  <a:gd name="connsiteY36" fmla="*/ 244461 h 6155190"/>
                  <a:gd name="connsiteX37" fmla="*/ 4671169 w 12230988"/>
                  <a:gd name="connsiteY37" fmla="*/ 183346 h 6155190"/>
                  <a:gd name="connsiteX38" fmla="*/ 5300191 w 12230988"/>
                  <a:gd name="connsiteY38" fmla="*/ 91674 h 6155190"/>
                  <a:gd name="connsiteX39" fmla="*/ 5539819 w 12230988"/>
                  <a:gd name="connsiteY39" fmla="*/ 61116 h 6155190"/>
                  <a:gd name="connsiteX40" fmla="*/ 5749492 w 12230988"/>
                  <a:gd name="connsiteY40" fmla="*/ 0 h 6155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2230988" h="6155190">
                    <a:moveTo>
                      <a:pt x="5749492" y="0"/>
                    </a:moveTo>
                    <a:cubicBezTo>
                      <a:pt x="6019074" y="20373"/>
                      <a:pt x="6290968" y="19805"/>
                      <a:pt x="6558238" y="61116"/>
                    </a:cubicBezTo>
                    <a:cubicBezTo>
                      <a:pt x="6624457" y="71351"/>
                      <a:pt x="6679406" y="119605"/>
                      <a:pt x="6737958" y="152789"/>
                    </a:cubicBezTo>
                    <a:cubicBezTo>
                      <a:pt x="6855723" y="219535"/>
                      <a:pt x="6847383" y="257522"/>
                      <a:pt x="7007537" y="305577"/>
                    </a:cubicBezTo>
                    <a:cubicBezTo>
                      <a:pt x="7183176" y="358277"/>
                      <a:pt x="7367753" y="364058"/>
                      <a:pt x="7546700" y="397249"/>
                    </a:cubicBezTo>
                    <a:cubicBezTo>
                      <a:pt x="7587202" y="404764"/>
                      <a:pt x="7627968" y="413062"/>
                      <a:pt x="7666514" y="427807"/>
                    </a:cubicBezTo>
                    <a:cubicBezTo>
                      <a:pt x="7708323" y="443802"/>
                      <a:pt x="7742439" y="480529"/>
                      <a:pt x="7786327" y="488923"/>
                    </a:cubicBezTo>
                    <a:cubicBezTo>
                      <a:pt x="7904496" y="511526"/>
                      <a:pt x="8026081" y="507853"/>
                      <a:pt x="8145770" y="519480"/>
                    </a:cubicBezTo>
                    <a:cubicBezTo>
                      <a:pt x="8366420" y="540919"/>
                      <a:pt x="8586634" y="570697"/>
                      <a:pt x="8804746" y="611154"/>
                    </a:cubicBezTo>
                    <a:cubicBezTo>
                      <a:pt x="8854836" y="620444"/>
                      <a:pt x="8904590" y="631525"/>
                      <a:pt x="8954513" y="641712"/>
                    </a:cubicBezTo>
                    <a:cubicBezTo>
                      <a:pt x="9014420" y="672268"/>
                      <a:pt x="9075684" y="700201"/>
                      <a:pt x="9134233" y="733384"/>
                    </a:cubicBezTo>
                    <a:cubicBezTo>
                      <a:pt x="9220556" y="782308"/>
                      <a:pt x="9242366" y="824537"/>
                      <a:pt x="9343907" y="855615"/>
                    </a:cubicBezTo>
                    <a:cubicBezTo>
                      <a:pt x="9458951" y="890824"/>
                      <a:pt x="9515826" y="866914"/>
                      <a:pt x="9613489" y="916729"/>
                    </a:cubicBezTo>
                    <a:cubicBezTo>
                      <a:pt x="9645688" y="933154"/>
                      <a:pt x="9671744" y="960259"/>
                      <a:pt x="9703349" y="977845"/>
                    </a:cubicBezTo>
                    <a:cubicBezTo>
                      <a:pt x="9807953" y="1036052"/>
                      <a:pt x="9970310" y="1119558"/>
                      <a:pt x="10092744" y="1161191"/>
                    </a:cubicBezTo>
                    <a:cubicBezTo>
                      <a:pt x="10131798" y="1174471"/>
                      <a:pt x="10172620" y="1181563"/>
                      <a:pt x="10212559" y="1191748"/>
                    </a:cubicBezTo>
                    <a:cubicBezTo>
                      <a:pt x="10502108" y="1181563"/>
                      <a:pt x="10792049" y="1179628"/>
                      <a:pt x="11081209" y="1161191"/>
                    </a:cubicBezTo>
                    <a:cubicBezTo>
                      <a:pt x="11112720" y="1159181"/>
                      <a:pt x="11140107" y="1136950"/>
                      <a:pt x="11171069" y="1130634"/>
                    </a:cubicBezTo>
                    <a:cubicBezTo>
                      <a:pt x="11240298" y="1116508"/>
                      <a:pt x="11310851" y="1110262"/>
                      <a:pt x="11380743" y="1100076"/>
                    </a:cubicBezTo>
                    <a:cubicBezTo>
                      <a:pt x="11555472" y="1105169"/>
                      <a:pt x="11730286" y="1108121"/>
                      <a:pt x="11905056" y="1112145"/>
                    </a:cubicBezTo>
                    <a:lnTo>
                      <a:pt x="12230988" y="1123643"/>
                    </a:lnTo>
                    <a:lnTo>
                      <a:pt x="12230988" y="6155190"/>
                    </a:lnTo>
                    <a:lnTo>
                      <a:pt x="0" y="6155190"/>
                    </a:lnTo>
                    <a:lnTo>
                      <a:pt x="0" y="1150534"/>
                    </a:lnTo>
                    <a:lnTo>
                      <a:pt x="28382" y="1161191"/>
                    </a:lnTo>
                    <a:cubicBezTo>
                      <a:pt x="81894" y="1184586"/>
                      <a:pt x="126077" y="1226302"/>
                      <a:pt x="178149" y="1252864"/>
                    </a:cubicBezTo>
                    <a:cubicBezTo>
                      <a:pt x="241103" y="1284976"/>
                      <a:pt x="447724" y="1358795"/>
                      <a:pt x="507638" y="1375094"/>
                    </a:cubicBezTo>
                    <a:cubicBezTo>
                      <a:pt x="815414" y="1458824"/>
                      <a:pt x="721192" y="1420365"/>
                      <a:pt x="1016847" y="1466767"/>
                    </a:cubicBezTo>
                    <a:cubicBezTo>
                      <a:pt x="1115716" y="1482285"/>
                      <a:pt x="1191021" y="1503551"/>
                      <a:pt x="1286428" y="1527883"/>
                    </a:cubicBezTo>
                    <a:cubicBezTo>
                      <a:pt x="1326366" y="1517697"/>
                      <a:pt x="1371181" y="1519336"/>
                      <a:pt x="1406241" y="1497325"/>
                    </a:cubicBezTo>
                    <a:cubicBezTo>
                      <a:pt x="1503195" y="1436458"/>
                      <a:pt x="1570738" y="1328090"/>
                      <a:pt x="1675822" y="1283422"/>
                    </a:cubicBezTo>
                    <a:cubicBezTo>
                      <a:pt x="1894760" y="1190358"/>
                      <a:pt x="2023575" y="1145472"/>
                      <a:pt x="2214985" y="1038960"/>
                    </a:cubicBezTo>
                    <a:cubicBezTo>
                      <a:pt x="2266094" y="1010520"/>
                      <a:pt x="2317667" y="982221"/>
                      <a:pt x="2364752" y="947287"/>
                    </a:cubicBezTo>
                    <a:cubicBezTo>
                      <a:pt x="2508176" y="840874"/>
                      <a:pt x="2593667" y="727878"/>
                      <a:pt x="2754146" y="641712"/>
                    </a:cubicBezTo>
                    <a:cubicBezTo>
                      <a:pt x="2869008" y="580039"/>
                      <a:pt x="2990016" y="529443"/>
                      <a:pt x="3113588" y="488923"/>
                    </a:cubicBezTo>
                    <a:cubicBezTo>
                      <a:pt x="3270357" y="437517"/>
                      <a:pt x="3433735" y="409976"/>
                      <a:pt x="3592844" y="366693"/>
                    </a:cubicBezTo>
                    <a:cubicBezTo>
                      <a:pt x="3733313" y="328478"/>
                      <a:pt x="3868794" y="268844"/>
                      <a:pt x="4012193" y="244461"/>
                    </a:cubicBezTo>
                    <a:cubicBezTo>
                      <a:pt x="4229755" y="207470"/>
                      <a:pt x="4452080" y="209336"/>
                      <a:pt x="4671169" y="183346"/>
                    </a:cubicBezTo>
                    <a:cubicBezTo>
                      <a:pt x="4881553" y="158390"/>
                      <a:pt x="5090375" y="121198"/>
                      <a:pt x="5300191" y="91674"/>
                    </a:cubicBezTo>
                    <a:cubicBezTo>
                      <a:pt x="5379933" y="80453"/>
                      <a:pt x="5460416" y="74616"/>
                      <a:pt x="5539819" y="61116"/>
                    </a:cubicBezTo>
                    <a:cubicBezTo>
                      <a:pt x="5615041" y="48326"/>
                      <a:pt x="5678271" y="24221"/>
                      <a:pt x="5749492" y="0"/>
                    </a:cubicBezTo>
                    <a:close/>
                  </a:path>
                </a:pathLst>
              </a:custGeom>
              <a:solidFill>
                <a:srgbClr val="C998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52" name="Csoportba foglalás 51"/>
              <p:cNvGrpSpPr/>
              <p:nvPr/>
            </p:nvGrpSpPr>
            <p:grpSpPr>
              <a:xfrm>
                <a:off x="-2023" y="3693096"/>
                <a:ext cx="12233011" cy="3236095"/>
                <a:chOff x="-2023" y="3693096"/>
                <a:chExt cx="12233011" cy="3236095"/>
              </a:xfrm>
            </p:grpSpPr>
            <p:sp>
              <p:nvSpPr>
                <p:cNvPr id="53" name="Ellipszis 4"/>
                <p:cNvSpPr/>
                <p:nvPr/>
              </p:nvSpPr>
              <p:spPr>
                <a:xfrm rot="3480000">
                  <a:off x="4195837" y="6455169"/>
                  <a:ext cx="75977" cy="201526"/>
                </a:xfrm>
                <a:custGeom>
                  <a:avLst/>
                  <a:gdLst>
                    <a:gd name="connsiteX0" fmla="*/ 0 w 72000"/>
                    <a:gd name="connsiteY0" fmla="*/ 90000 h 180000"/>
                    <a:gd name="connsiteX1" fmla="*/ 36000 w 72000"/>
                    <a:gd name="connsiteY1" fmla="*/ 0 h 180000"/>
                    <a:gd name="connsiteX2" fmla="*/ 72000 w 72000"/>
                    <a:gd name="connsiteY2" fmla="*/ 90000 h 180000"/>
                    <a:gd name="connsiteX3" fmla="*/ 36000 w 72000"/>
                    <a:gd name="connsiteY3" fmla="*/ 180000 h 180000"/>
                    <a:gd name="connsiteX4" fmla="*/ 0 w 72000"/>
                    <a:gd name="connsiteY4" fmla="*/ 90000 h 180000"/>
                    <a:gd name="connsiteX0" fmla="*/ 0 w 45835"/>
                    <a:gd name="connsiteY0" fmla="*/ 106472 h 180312"/>
                    <a:gd name="connsiteX1" fmla="*/ 9835 w 45835"/>
                    <a:gd name="connsiteY1" fmla="*/ 122 h 180312"/>
                    <a:gd name="connsiteX2" fmla="*/ 45835 w 45835"/>
                    <a:gd name="connsiteY2" fmla="*/ 90122 h 180312"/>
                    <a:gd name="connsiteX3" fmla="*/ 9835 w 45835"/>
                    <a:gd name="connsiteY3" fmla="*/ 180122 h 180312"/>
                    <a:gd name="connsiteX4" fmla="*/ 0 w 45835"/>
                    <a:gd name="connsiteY4" fmla="*/ 106472 h 180312"/>
                    <a:gd name="connsiteX0" fmla="*/ 8500 w 54335"/>
                    <a:gd name="connsiteY0" fmla="*/ 106472 h 183543"/>
                    <a:gd name="connsiteX1" fmla="*/ 18335 w 54335"/>
                    <a:gd name="connsiteY1" fmla="*/ 122 h 183543"/>
                    <a:gd name="connsiteX2" fmla="*/ 54335 w 54335"/>
                    <a:gd name="connsiteY2" fmla="*/ 90122 h 183543"/>
                    <a:gd name="connsiteX3" fmla="*/ 18335 w 54335"/>
                    <a:gd name="connsiteY3" fmla="*/ 180122 h 183543"/>
                    <a:gd name="connsiteX4" fmla="*/ 8500 w 54335"/>
                    <a:gd name="connsiteY4" fmla="*/ 106472 h 183543"/>
                    <a:gd name="connsiteX0" fmla="*/ 8364 w 49739"/>
                    <a:gd name="connsiteY0" fmla="*/ 106386 h 182929"/>
                    <a:gd name="connsiteX1" fmla="*/ 18199 w 49739"/>
                    <a:gd name="connsiteY1" fmla="*/ 36 h 182929"/>
                    <a:gd name="connsiteX2" fmla="*/ 49739 w 49739"/>
                    <a:gd name="connsiteY2" fmla="*/ 97172 h 182929"/>
                    <a:gd name="connsiteX3" fmla="*/ 18199 w 49739"/>
                    <a:gd name="connsiteY3" fmla="*/ 180036 h 182929"/>
                    <a:gd name="connsiteX4" fmla="*/ 8364 w 49739"/>
                    <a:gd name="connsiteY4" fmla="*/ 106386 h 182929"/>
                    <a:gd name="connsiteX0" fmla="*/ 1270 w 42674"/>
                    <a:gd name="connsiteY0" fmla="*/ 106386 h 207604"/>
                    <a:gd name="connsiteX1" fmla="*/ 11105 w 42674"/>
                    <a:gd name="connsiteY1" fmla="*/ 36 h 207604"/>
                    <a:gd name="connsiteX2" fmla="*/ 42645 w 42674"/>
                    <a:gd name="connsiteY2" fmla="*/ 97172 h 207604"/>
                    <a:gd name="connsiteX3" fmla="*/ 36559 w 42674"/>
                    <a:gd name="connsiteY3" fmla="*/ 207579 h 207604"/>
                    <a:gd name="connsiteX4" fmla="*/ 1270 w 42674"/>
                    <a:gd name="connsiteY4" fmla="*/ 106386 h 207604"/>
                    <a:gd name="connsiteX0" fmla="*/ 2889 w 63109"/>
                    <a:gd name="connsiteY0" fmla="*/ 106386 h 206904"/>
                    <a:gd name="connsiteX1" fmla="*/ 12724 w 63109"/>
                    <a:gd name="connsiteY1" fmla="*/ 36 h 206904"/>
                    <a:gd name="connsiteX2" fmla="*/ 44264 w 63109"/>
                    <a:gd name="connsiteY2" fmla="*/ 97172 h 206904"/>
                    <a:gd name="connsiteX3" fmla="*/ 61887 w 63109"/>
                    <a:gd name="connsiteY3" fmla="*/ 206879 h 206904"/>
                    <a:gd name="connsiteX4" fmla="*/ 2889 w 63109"/>
                    <a:gd name="connsiteY4" fmla="*/ 106386 h 206904"/>
                    <a:gd name="connsiteX0" fmla="*/ 3135 w 66711"/>
                    <a:gd name="connsiteY0" fmla="*/ 106386 h 201328"/>
                    <a:gd name="connsiteX1" fmla="*/ 12970 w 66711"/>
                    <a:gd name="connsiteY1" fmla="*/ 36 h 201328"/>
                    <a:gd name="connsiteX2" fmla="*/ 44510 w 66711"/>
                    <a:gd name="connsiteY2" fmla="*/ 97172 h 201328"/>
                    <a:gd name="connsiteX3" fmla="*/ 65619 w 66711"/>
                    <a:gd name="connsiteY3" fmla="*/ 201301 h 201328"/>
                    <a:gd name="connsiteX4" fmla="*/ 3135 w 66711"/>
                    <a:gd name="connsiteY4" fmla="*/ 106386 h 201328"/>
                    <a:gd name="connsiteX0" fmla="*/ 2191 w 75977"/>
                    <a:gd name="connsiteY0" fmla="*/ 115901 h 201526"/>
                    <a:gd name="connsiteX1" fmla="*/ 21788 w 75977"/>
                    <a:gd name="connsiteY1" fmla="*/ 136 h 201526"/>
                    <a:gd name="connsiteX2" fmla="*/ 53328 w 75977"/>
                    <a:gd name="connsiteY2" fmla="*/ 97272 h 201526"/>
                    <a:gd name="connsiteX3" fmla="*/ 74437 w 75977"/>
                    <a:gd name="connsiteY3" fmla="*/ 201401 h 201526"/>
                    <a:gd name="connsiteX4" fmla="*/ 2191 w 75977"/>
                    <a:gd name="connsiteY4" fmla="*/ 115901 h 201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977" h="201526">
                      <a:moveTo>
                        <a:pt x="2191" y="115901"/>
                      </a:moveTo>
                      <a:cubicBezTo>
                        <a:pt x="-6584" y="82357"/>
                        <a:pt x="13265" y="3241"/>
                        <a:pt x="21788" y="136"/>
                      </a:cubicBezTo>
                      <a:cubicBezTo>
                        <a:pt x="30311" y="-2969"/>
                        <a:pt x="53328" y="47566"/>
                        <a:pt x="53328" y="97272"/>
                      </a:cubicBezTo>
                      <a:cubicBezTo>
                        <a:pt x="53328" y="146978"/>
                        <a:pt x="82960" y="198296"/>
                        <a:pt x="74437" y="201401"/>
                      </a:cubicBezTo>
                      <a:cubicBezTo>
                        <a:pt x="65914" y="204506"/>
                        <a:pt x="10966" y="149445"/>
                        <a:pt x="2191" y="115901"/>
                      </a:cubicBezTo>
                      <a:close/>
                    </a:path>
                  </a:pathLst>
                </a:custGeom>
                <a:solidFill>
                  <a:srgbClr val="DA9B76">
                    <a:alpha val="44000"/>
                  </a:srgbClr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4" name="Ellipszis 22"/>
                <p:cNvSpPr/>
                <p:nvPr/>
              </p:nvSpPr>
              <p:spPr>
                <a:xfrm rot="4620000">
                  <a:off x="4302779" y="6520670"/>
                  <a:ext cx="53500" cy="368550"/>
                </a:xfrm>
                <a:custGeom>
                  <a:avLst/>
                  <a:gdLst>
                    <a:gd name="connsiteX0" fmla="*/ 0 w 49991"/>
                    <a:gd name="connsiteY0" fmla="*/ 179336 h 358671"/>
                    <a:gd name="connsiteX1" fmla="*/ 24996 w 49991"/>
                    <a:gd name="connsiteY1" fmla="*/ 0 h 358671"/>
                    <a:gd name="connsiteX2" fmla="*/ 49992 w 49991"/>
                    <a:gd name="connsiteY2" fmla="*/ 179336 h 358671"/>
                    <a:gd name="connsiteX3" fmla="*/ 24996 w 49991"/>
                    <a:gd name="connsiteY3" fmla="*/ 358672 h 358671"/>
                    <a:gd name="connsiteX4" fmla="*/ 0 w 49991"/>
                    <a:gd name="connsiteY4" fmla="*/ 179336 h 358671"/>
                    <a:gd name="connsiteX0" fmla="*/ 9480 w 59472"/>
                    <a:gd name="connsiteY0" fmla="*/ 189201 h 368537"/>
                    <a:gd name="connsiteX1" fmla="*/ 6372 w 59472"/>
                    <a:gd name="connsiteY1" fmla="*/ 0 h 368537"/>
                    <a:gd name="connsiteX2" fmla="*/ 59472 w 59472"/>
                    <a:gd name="connsiteY2" fmla="*/ 189201 h 368537"/>
                    <a:gd name="connsiteX3" fmla="*/ 34476 w 59472"/>
                    <a:gd name="connsiteY3" fmla="*/ 368537 h 368537"/>
                    <a:gd name="connsiteX4" fmla="*/ 9480 w 59472"/>
                    <a:gd name="connsiteY4" fmla="*/ 189201 h 368537"/>
                    <a:gd name="connsiteX0" fmla="*/ 29148 w 53500"/>
                    <a:gd name="connsiteY0" fmla="*/ 195128 h 368550"/>
                    <a:gd name="connsiteX1" fmla="*/ 400 w 53500"/>
                    <a:gd name="connsiteY1" fmla="*/ 7 h 368550"/>
                    <a:gd name="connsiteX2" fmla="*/ 53500 w 53500"/>
                    <a:gd name="connsiteY2" fmla="*/ 189208 h 368550"/>
                    <a:gd name="connsiteX3" fmla="*/ 28504 w 53500"/>
                    <a:gd name="connsiteY3" fmla="*/ 368544 h 368550"/>
                    <a:gd name="connsiteX4" fmla="*/ 29148 w 53500"/>
                    <a:gd name="connsiteY4" fmla="*/ 195128 h 368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500" h="368550">
                      <a:moveTo>
                        <a:pt x="29148" y="195128"/>
                      </a:moveTo>
                      <a:cubicBezTo>
                        <a:pt x="24464" y="133705"/>
                        <a:pt x="-3659" y="994"/>
                        <a:pt x="400" y="7"/>
                      </a:cubicBezTo>
                      <a:cubicBezTo>
                        <a:pt x="4459" y="-980"/>
                        <a:pt x="53500" y="90163"/>
                        <a:pt x="53500" y="189208"/>
                      </a:cubicBezTo>
                      <a:cubicBezTo>
                        <a:pt x="53500" y="288253"/>
                        <a:pt x="32563" y="367557"/>
                        <a:pt x="28504" y="368544"/>
                      </a:cubicBezTo>
                      <a:cubicBezTo>
                        <a:pt x="24445" y="369531"/>
                        <a:pt x="33832" y="256551"/>
                        <a:pt x="29148" y="195128"/>
                      </a:cubicBezTo>
                      <a:close/>
                    </a:path>
                  </a:pathLst>
                </a:custGeom>
                <a:solidFill>
                  <a:srgbClr val="DA9B76">
                    <a:alpha val="44000"/>
                  </a:srgbClr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5" name="Ellipszis 23"/>
                <p:cNvSpPr/>
                <p:nvPr/>
              </p:nvSpPr>
              <p:spPr>
                <a:xfrm rot="4620000">
                  <a:off x="4277349" y="6569765"/>
                  <a:ext cx="69284" cy="317873"/>
                </a:xfrm>
                <a:custGeom>
                  <a:avLst/>
                  <a:gdLst>
                    <a:gd name="connsiteX0" fmla="*/ 0 w 72000"/>
                    <a:gd name="connsiteY0" fmla="*/ 144000 h 288000"/>
                    <a:gd name="connsiteX1" fmla="*/ 36000 w 72000"/>
                    <a:gd name="connsiteY1" fmla="*/ 0 h 288000"/>
                    <a:gd name="connsiteX2" fmla="*/ 72000 w 72000"/>
                    <a:gd name="connsiteY2" fmla="*/ 144000 h 288000"/>
                    <a:gd name="connsiteX3" fmla="*/ 36000 w 72000"/>
                    <a:gd name="connsiteY3" fmla="*/ 288000 h 288000"/>
                    <a:gd name="connsiteX4" fmla="*/ 0 w 72000"/>
                    <a:gd name="connsiteY4" fmla="*/ 144000 h 288000"/>
                    <a:gd name="connsiteX0" fmla="*/ 7644 w 37244"/>
                    <a:gd name="connsiteY0" fmla="*/ 194957 h 290302"/>
                    <a:gd name="connsiteX1" fmla="*/ 1244 w 37244"/>
                    <a:gd name="connsiteY1" fmla="*/ 659 h 290302"/>
                    <a:gd name="connsiteX2" fmla="*/ 37244 w 37244"/>
                    <a:gd name="connsiteY2" fmla="*/ 144659 h 290302"/>
                    <a:gd name="connsiteX3" fmla="*/ 1244 w 37244"/>
                    <a:gd name="connsiteY3" fmla="*/ 288659 h 290302"/>
                    <a:gd name="connsiteX4" fmla="*/ 7644 w 37244"/>
                    <a:gd name="connsiteY4" fmla="*/ 194957 h 290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44" h="290302">
                      <a:moveTo>
                        <a:pt x="7644" y="194957"/>
                      </a:moveTo>
                      <a:cubicBezTo>
                        <a:pt x="7644" y="115428"/>
                        <a:pt x="-3689" y="9042"/>
                        <a:pt x="1244" y="659"/>
                      </a:cubicBezTo>
                      <a:cubicBezTo>
                        <a:pt x="6177" y="-7724"/>
                        <a:pt x="37244" y="65130"/>
                        <a:pt x="37244" y="144659"/>
                      </a:cubicBezTo>
                      <a:cubicBezTo>
                        <a:pt x="37244" y="224188"/>
                        <a:pt x="6177" y="280276"/>
                        <a:pt x="1244" y="288659"/>
                      </a:cubicBezTo>
                      <a:cubicBezTo>
                        <a:pt x="-3689" y="297042"/>
                        <a:pt x="7644" y="274486"/>
                        <a:pt x="7644" y="194957"/>
                      </a:cubicBezTo>
                      <a:close/>
                    </a:path>
                  </a:pathLst>
                </a:custGeom>
                <a:solidFill>
                  <a:srgbClr val="DA9B76">
                    <a:alpha val="61000"/>
                  </a:srgbClr>
                </a:solidFill>
                <a:ln>
                  <a:noFill/>
                </a:ln>
                <a:effectLst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6" name="Ellipszis 24"/>
                <p:cNvSpPr/>
                <p:nvPr/>
              </p:nvSpPr>
              <p:spPr>
                <a:xfrm rot="7320000">
                  <a:off x="4626357" y="6460235"/>
                  <a:ext cx="158300" cy="263761"/>
                </a:xfrm>
                <a:custGeom>
                  <a:avLst/>
                  <a:gdLst>
                    <a:gd name="connsiteX0" fmla="*/ 0 w 65628"/>
                    <a:gd name="connsiteY0" fmla="*/ 114005 h 228009"/>
                    <a:gd name="connsiteX1" fmla="*/ 32814 w 65628"/>
                    <a:gd name="connsiteY1" fmla="*/ 0 h 228009"/>
                    <a:gd name="connsiteX2" fmla="*/ 65628 w 65628"/>
                    <a:gd name="connsiteY2" fmla="*/ 114005 h 228009"/>
                    <a:gd name="connsiteX3" fmla="*/ 32814 w 65628"/>
                    <a:gd name="connsiteY3" fmla="*/ 228010 h 228009"/>
                    <a:gd name="connsiteX4" fmla="*/ 0 w 65628"/>
                    <a:gd name="connsiteY4" fmla="*/ 114005 h 228009"/>
                    <a:gd name="connsiteX0" fmla="*/ 78482 w 144110"/>
                    <a:gd name="connsiteY0" fmla="*/ 155343 h 269348"/>
                    <a:gd name="connsiteX1" fmla="*/ 2779 w 144110"/>
                    <a:gd name="connsiteY1" fmla="*/ 0 h 269348"/>
                    <a:gd name="connsiteX2" fmla="*/ 144110 w 144110"/>
                    <a:gd name="connsiteY2" fmla="*/ 155343 h 269348"/>
                    <a:gd name="connsiteX3" fmla="*/ 111296 w 144110"/>
                    <a:gd name="connsiteY3" fmla="*/ 269348 h 269348"/>
                    <a:gd name="connsiteX4" fmla="*/ 78482 w 144110"/>
                    <a:gd name="connsiteY4" fmla="*/ 155343 h 269348"/>
                    <a:gd name="connsiteX0" fmla="*/ 72082 w 142761"/>
                    <a:gd name="connsiteY0" fmla="*/ 115902 h 270271"/>
                    <a:gd name="connsiteX1" fmla="*/ 1430 w 142761"/>
                    <a:gd name="connsiteY1" fmla="*/ 401 h 270271"/>
                    <a:gd name="connsiteX2" fmla="*/ 142761 w 142761"/>
                    <a:gd name="connsiteY2" fmla="*/ 155744 h 270271"/>
                    <a:gd name="connsiteX3" fmla="*/ 109947 w 142761"/>
                    <a:gd name="connsiteY3" fmla="*/ 269749 h 270271"/>
                    <a:gd name="connsiteX4" fmla="*/ 72082 w 142761"/>
                    <a:gd name="connsiteY4" fmla="*/ 115902 h 270271"/>
                    <a:gd name="connsiteX0" fmla="*/ 87621 w 158300"/>
                    <a:gd name="connsiteY0" fmla="*/ 109392 h 263761"/>
                    <a:gd name="connsiteX1" fmla="*/ 1211 w 158300"/>
                    <a:gd name="connsiteY1" fmla="*/ 430 h 263761"/>
                    <a:gd name="connsiteX2" fmla="*/ 158300 w 158300"/>
                    <a:gd name="connsiteY2" fmla="*/ 149234 h 263761"/>
                    <a:gd name="connsiteX3" fmla="*/ 125486 w 158300"/>
                    <a:gd name="connsiteY3" fmla="*/ 263239 h 263761"/>
                    <a:gd name="connsiteX4" fmla="*/ 87621 w 158300"/>
                    <a:gd name="connsiteY4" fmla="*/ 109392 h 263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300" h="263761">
                      <a:moveTo>
                        <a:pt x="87621" y="109392"/>
                      </a:moveTo>
                      <a:cubicBezTo>
                        <a:pt x="66909" y="65591"/>
                        <a:pt x="-10569" y="-6210"/>
                        <a:pt x="1211" y="430"/>
                      </a:cubicBezTo>
                      <a:cubicBezTo>
                        <a:pt x="12991" y="7070"/>
                        <a:pt x="158300" y="86271"/>
                        <a:pt x="158300" y="149234"/>
                      </a:cubicBezTo>
                      <a:cubicBezTo>
                        <a:pt x="158300" y="212197"/>
                        <a:pt x="137266" y="269879"/>
                        <a:pt x="125486" y="263239"/>
                      </a:cubicBezTo>
                      <a:cubicBezTo>
                        <a:pt x="113706" y="256599"/>
                        <a:pt x="108333" y="153193"/>
                        <a:pt x="87621" y="109392"/>
                      </a:cubicBezTo>
                      <a:close/>
                    </a:path>
                  </a:pathLst>
                </a:custGeom>
                <a:solidFill>
                  <a:srgbClr val="DA9B76">
                    <a:alpha val="44000"/>
                  </a:srgbClr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7" name="Ellipszis 24"/>
                <p:cNvSpPr/>
                <p:nvPr/>
              </p:nvSpPr>
              <p:spPr>
                <a:xfrm rot="20794305">
                  <a:off x="4634256" y="6343090"/>
                  <a:ext cx="132327" cy="263761"/>
                </a:xfrm>
                <a:custGeom>
                  <a:avLst/>
                  <a:gdLst>
                    <a:gd name="connsiteX0" fmla="*/ 0 w 65628"/>
                    <a:gd name="connsiteY0" fmla="*/ 114005 h 228009"/>
                    <a:gd name="connsiteX1" fmla="*/ 32814 w 65628"/>
                    <a:gd name="connsiteY1" fmla="*/ 0 h 228009"/>
                    <a:gd name="connsiteX2" fmla="*/ 65628 w 65628"/>
                    <a:gd name="connsiteY2" fmla="*/ 114005 h 228009"/>
                    <a:gd name="connsiteX3" fmla="*/ 32814 w 65628"/>
                    <a:gd name="connsiteY3" fmla="*/ 228010 h 228009"/>
                    <a:gd name="connsiteX4" fmla="*/ 0 w 65628"/>
                    <a:gd name="connsiteY4" fmla="*/ 114005 h 228009"/>
                    <a:gd name="connsiteX0" fmla="*/ 78482 w 144110"/>
                    <a:gd name="connsiteY0" fmla="*/ 155343 h 269348"/>
                    <a:gd name="connsiteX1" fmla="*/ 2779 w 144110"/>
                    <a:gd name="connsiteY1" fmla="*/ 0 h 269348"/>
                    <a:gd name="connsiteX2" fmla="*/ 144110 w 144110"/>
                    <a:gd name="connsiteY2" fmla="*/ 155343 h 269348"/>
                    <a:gd name="connsiteX3" fmla="*/ 111296 w 144110"/>
                    <a:gd name="connsiteY3" fmla="*/ 269348 h 269348"/>
                    <a:gd name="connsiteX4" fmla="*/ 78482 w 144110"/>
                    <a:gd name="connsiteY4" fmla="*/ 155343 h 269348"/>
                    <a:gd name="connsiteX0" fmla="*/ 72082 w 142761"/>
                    <a:gd name="connsiteY0" fmla="*/ 115902 h 270271"/>
                    <a:gd name="connsiteX1" fmla="*/ 1430 w 142761"/>
                    <a:gd name="connsiteY1" fmla="*/ 401 h 270271"/>
                    <a:gd name="connsiteX2" fmla="*/ 142761 w 142761"/>
                    <a:gd name="connsiteY2" fmla="*/ 155744 h 270271"/>
                    <a:gd name="connsiteX3" fmla="*/ 109947 w 142761"/>
                    <a:gd name="connsiteY3" fmla="*/ 269749 h 270271"/>
                    <a:gd name="connsiteX4" fmla="*/ 72082 w 142761"/>
                    <a:gd name="connsiteY4" fmla="*/ 115902 h 270271"/>
                    <a:gd name="connsiteX0" fmla="*/ 87621 w 158300"/>
                    <a:gd name="connsiteY0" fmla="*/ 109392 h 263761"/>
                    <a:gd name="connsiteX1" fmla="*/ 1211 w 158300"/>
                    <a:gd name="connsiteY1" fmla="*/ 430 h 263761"/>
                    <a:gd name="connsiteX2" fmla="*/ 158300 w 158300"/>
                    <a:gd name="connsiteY2" fmla="*/ 149234 h 263761"/>
                    <a:gd name="connsiteX3" fmla="*/ 125486 w 158300"/>
                    <a:gd name="connsiteY3" fmla="*/ 263239 h 263761"/>
                    <a:gd name="connsiteX4" fmla="*/ 87621 w 158300"/>
                    <a:gd name="connsiteY4" fmla="*/ 109392 h 263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300" h="263761">
                      <a:moveTo>
                        <a:pt x="87621" y="109392"/>
                      </a:moveTo>
                      <a:cubicBezTo>
                        <a:pt x="66909" y="65591"/>
                        <a:pt x="-10569" y="-6210"/>
                        <a:pt x="1211" y="430"/>
                      </a:cubicBezTo>
                      <a:cubicBezTo>
                        <a:pt x="12991" y="7070"/>
                        <a:pt x="158300" y="86271"/>
                        <a:pt x="158300" y="149234"/>
                      </a:cubicBezTo>
                      <a:cubicBezTo>
                        <a:pt x="158300" y="212197"/>
                        <a:pt x="137266" y="269879"/>
                        <a:pt x="125486" y="263239"/>
                      </a:cubicBezTo>
                      <a:cubicBezTo>
                        <a:pt x="113706" y="256599"/>
                        <a:pt x="108333" y="153193"/>
                        <a:pt x="87621" y="109392"/>
                      </a:cubicBezTo>
                      <a:close/>
                    </a:path>
                  </a:pathLst>
                </a:custGeom>
                <a:solidFill>
                  <a:srgbClr val="DA9B76">
                    <a:alpha val="44000"/>
                  </a:srgbClr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8" name="Ellipszis 24"/>
                <p:cNvSpPr/>
                <p:nvPr/>
              </p:nvSpPr>
              <p:spPr>
                <a:xfrm rot="7320000">
                  <a:off x="4452161" y="6110915"/>
                  <a:ext cx="132327" cy="263761"/>
                </a:xfrm>
                <a:custGeom>
                  <a:avLst/>
                  <a:gdLst>
                    <a:gd name="connsiteX0" fmla="*/ 0 w 65628"/>
                    <a:gd name="connsiteY0" fmla="*/ 114005 h 228009"/>
                    <a:gd name="connsiteX1" fmla="*/ 32814 w 65628"/>
                    <a:gd name="connsiteY1" fmla="*/ 0 h 228009"/>
                    <a:gd name="connsiteX2" fmla="*/ 65628 w 65628"/>
                    <a:gd name="connsiteY2" fmla="*/ 114005 h 228009"/>
                    <a:gd name="connsiteX3" fmla="*/ 32814 w 65628"/>
                    <a:gd name="connsiteY3" fmla="*/ 228010 h 228009"/>
                    <a:gd name="connsiteX4" fmla="*/ 0 w 65628"/>
                    <a:gd name="connsiteY4" fmla="*/ 114005 h 228009"/>
                    <a:gd name="connsiteX0" fmla="*/ 78482 w 144110"/>
                    <a:gd name="connsiteY0" fmla="*/ 155343 h 269348"/>
                    <a:gd name="connsiteX1" fmla="*/ 2779 w 144110"/>
                    <a:gd name="connsiteY1" fmla="*/ 0 h 269348"/>
                    <a:gd name="connsiteX2" fmla="*/ 144110 w 144110"/>
                    <a:gd name="connsiteY2" fmla="*/ 155343 h 269348"/>
                    <a:gd name="connsiteX3" fmla="*/ 111296 w 144110"/>
                    <a:gd name="connsiteY3" fmla="*/ 269348 h 269348"/>
                    <a:gd name="connsiteX4" fmla="*/ 78482 w 144110"/>
                    <a:gd name="connsiteY4" fmla="*/ 155343 h 269348"/>
                    <a:gd name="connsiteX0" fmla="*/ 72082 w 142761"/>
                    <a:gd name="connsiteY0" fmla="*/ 115902 h 270271"/>
                    <a:gd name="connsiteX1" fmla="*/ 1430 w 142761"/>
                    <a:gd name="connsiteY1" fmla="*/ 401 h 270271"/>
                    <a:gd name="connsiteX2" fmla="*/ 142761 w 142761"/>
                    <a:gd name="connsiteY2" fmla="*/ 155744 h 270271"/>
                    <a:gd name="connsiteX3" fmla="*/ 109947 w 142761"/>
                    <a:gd name="connsiteY3" fmla="*/ 269749 h 270271"/>
                    <a:gd name="connsiteX4" fmla="*/ 72082 w 142761"/>
                    <a:gd name="connsiteY4" fmla="*/ 115902 h 270271"/>
                    <a:gd name="connsiteX0" fmla="*/ 87621 w 158300"/>
                    <a:gd name="connsiteY0" fmla="*/ 109392 h 263761"/>
                    <a:gd name="connsiteX1" fmla="*/ 1211 w 158300"/>
                    <a:gd name="connsiteY1" fmla="*/ 430 h 263761"/>
                    <a:gd name="connsiteX2" fmla="*/ 158300 w 158300"/>
                    <a:gd name="connsiteY2" fmla="*/ 149234 h 263761"/>
                    <a:gd name="connsiteX3" fmla="*/ 125486 w 158300"/>
                    <a:gd name="connsiteY3" fmla="*/ 263239 h 263761"/>
                    <a:gd name="connsiteX4" fmla="*/ 87621 w 158300"/>
                    <a:gd name="connsiteY4" fmla="*/ 109392 h 263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300" h="263761">
                      <a:moveTo>
                        <a:pt x="87621" y="109392"/>
                      </a:moveTo>
                      <a:cubicBezTo>
                        <a:pt x="66909" y="65591"/>
                        <a:pt x="-10569" y="-6210"/>
                        <a:pt x="1211" y="430"/>
                      </a:cubicBezTo>
                      <a:cubicBezTo>
                        <a:pt x="12991" y="7070"/>
                        <a:pt x="158300" y="86271"/>
                        <a:pt x="158300" y="149234"/>
                      </a:cubicBezTo>
                      <a:cubicBezTo>
                        <a:pt x="158300" y="212197"/>
                        <a:pt x="137266" y="269879"/>
                        <a:pt x="125486" y="263239"/>
                      </a:cubicBezTo>
                      <a:cubicBezTo>
                        <a:pt x="113706" y="256599"/>
                        <a:pt x="108333" y="153193"/>
                        <a:pt x="87621" y="109392"/>
                      </a:cubicBezTo>
                      <a:close/>
                    </a:path>
                  </a:pathLst>
                </a:custGeom>
                <a:solidFill>
                  <a:srgbClr val="DA9B76">
                    <a:alpha val="44000"/>
                  </a:srgbClr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pic>
              <p:nvPicPr>
                <p:cNvPr id="59" name="Kép 5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r="52271"/>
                <a:stretch/>
              </p:blipFill>
              <p:spPr>
                <a:xfrm>
                  <a:off x="-2023" y="3823263"/>
                  <a:ext cx="5046843" cy="3103133"/>
                </a:xfrm>
                <a:prstGeom prst="rect">
                  <a:avLst/>
                </a:prstGeom>
              </p:spPr>
            </p:pic>
            <p:pic>
              <p:nvPicPr>
                <p:cNvPr id="60" name="Kép 5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r="52271"/>
                <a:stretch/>
              </p:blipFill>
              <p:spPr>
                <a:xfrm>
                  <a:off x="4551722" y="3693096"/>
                  <a:ext cx="5046843" cy="3236095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61" name="Kép 6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7646" r="52270"/>
                <a:stretch/>
              </p:blipFill>
              <p:spPr>
                <a:xfrm>
                  <a:off x="9452556" y="4385402"/>
                  <a:ext cx="2778432" cy="2506796"/>
                </a:xfrm>
                <a:prstGeom prst="rect">
                  <a:avLst/>
                </a:prstGeom>
                <a:effectLst/>
              </p:spPr>
            </p:pic>
          </p:grpSp>
        </p:grpSp>
        <p:grpSp>
          <p:nvGrpSpPr>
            <p:cNvPr id="62" name="Csoportba foglalás 61"/>
            <p:cNvGrpSpPr/>
            <p:nvPr/>
          </p:nvGrpSpPr>
          <p:grpSpPr>
            <a:xfrm>
              <a:off x="-5104238" y="10660186"/>
              <a:ext cx="8736818" cy="2141225"/>
              <a:chOff x="-70366" y="3366282"/>
              <a:chExt cx="12436497" cy="3565389"/>
            </a:xfrm>
            <a:effectLst/>
          </p:grpSpPr>
          <p:sp>
            <p:nvSpPr>
              <p:cNvPr id="63" name="Szabadkézi sokszög 62"/>
              <p:cNvSpPr/>
              <p:nvPr/>
            </p:nvSpPr>
            <p:spPr>
              <a:xfrm>
                <a:off x="-70366" y="3366282"/>
                <a:ext cx="12230988" cy="3516110"/>
              </a:xfrm>
              <a:custGeom>
                <a:avLst/>
                <a:gdLst>
                  <a:gd name="connsiteX0" fmla="*/ 5749492 w 12230988"/>
                  <a:gd name="connsiteY0" fmla="*/ 0 h 6155190"/>
                  <a:gd name="connsiteX1" fmla="*/ 6558238 w 12230988"/>
                  <a:gd name="connsiteY1" fmla="*/ 61116 h 6155190"/>
                  <a:gd name="connsiteX2" fmla="*/ 6737958 w 12230988"/>
                  <a:gd name="connsiteY2" fmla="*/ 152789 h 6155190"/>
                  <a:gd name="connsiteX3" fmla="*/ 7007537 w 12230988"/>
                  <a:gd name="connsiteY3" fmla="*/ 305577 h 6155190"/>
                  <a:gd name="connsiteX4" fmla="*/ 7546700 w 12230988"/>
                  <a:gd name="connsiteY4" fmla="*/ 397249 h 6155190"/>
                  <a:gd name="connsiteX5" fmla="*/ 7666514 w 12230988"/>
                  <a:gd name="connsiteY5" fmla="*/ 427807 h 6155190"/>
                  <a:gd name="connsiteX6" fmla="*/ 7786327 w 12230988"/>
                  <a:gd name="connsiteY6" fmla="*/ 488923 h 6155190"/>
                  <a:gd name="connsiteX7" fmla="*/ 8145770 w 12230988"/>
                  <a:gd name="connsiteY7" fmla="*/ 519480 h 6155190"/>
                  <a:gd name="connsiteX8" fmla="*/ 8804746 w 12230988"/>
                  <a:gd name="connsiteY8" fmla="*/ 611154 h 6155190"/>
                  <a:gd name="connsiteX9" fmla="*/ 8954513 w 12230988"/>
                  <a:gd name="connsiteY9" fmla="*/ 641712 h 6155190"/>
                  <a:gd name="connsiteX10" fmla="*/ 9134233 w 12230988"/>
                  <a:gd name="connsiteY10" fmla="*/ 733384 h 6155190"/>
                  <a:gd name="connsiteX11" fmla="*/ 9343907 w 12230988"/>
                  <a:gd name="connsiteY11" fmla="*/ 855615 h 6155190"/>
                  <a:gd name="connsiteX12" fmla="*/ 9613489 w 12230988"/>
                  <a:gd name="connsiteY12" fmla="*/ 916729 h 6155190"/>
                  <a:gd name="connsiteX13" fmla="*/ 9703349 w 12230988"/>
                  <a:gd name="connsiteY13" fmla="*/ 977845 h 6155190"/>
                  <a:gd name="connsiteX14" fmla="*/ 10092744 w 12230988"/>
                  <a:gd name="connsiteY14" fmla="*/ 1161191 h 6155190"/>
                  <a:gd name="connsiteX15" fmla="*/ 10212559 w 12230988"/>
                  <a:gd name="connsiteY15" fmla="*/ 1191748 h 6155190"/>
                  <a:gd name="connsiteX16" fmla="*/ 11081209 w 12230988"/>
                  <a:gd name="connsiteY16" fmla="*/ 1161191 h 6155190"/>
                  <a:gd name="connsiteX17" fmla="*/ 11171069 w 12230988"/>
                  <a:gd name="connsiteY17" fmla="*/ 1130634 h 6155190"/>
                  <a:gd name="connsiteX18" fmla="*/ 11380743 w 12230988"/>
                  <a:gd name="connsiteY18" fmla="*/ 1100076 h 6155190"/>
                  <a:gd name="connsiteX19" fmla="*/ 11905056 w 12230988"/>
                  <a:gd name="connsiteY19" fmla="*/ 1112145 h 6155190"/>
                  <a:gd name="connsiteX20" fmla="*/ 12230988 w 12230988"/>
                  <a:gd name="connsiteY20" fmla="*/ 1123643 h 6155190"/>
                  <a:gd name="connsiteX21" fmla="*/ 12230988 w 12230988"/>
                  <a:gd name="connsiteY21" fmla="*/ 6155190 h 6155190"/>
                  <a:gd name="connsiteX22" fmla="*/ 0 w 12230988"/>
                  <a:gd name="connsiteY22" fmla="*/ 6155190 h 6155190"/>
                  <a:gd name="connsiteX23" fmla="*/ 0 w 12230988"/>
                  <a:gd name="connsiteY23" fmla="*/ 1150534 h 6155190"/>
                  <a:gd name="connsiteX24" fmla="*/ 28382 w 12230988"/>
                  <a:gd name="connsiteY24" fmla="*/ 1161191 h 6155190"/>
                  <a:gd name="connsiteX25" fmla="*/ 178149 w 12230988"/>
                  <a:gd name="connsiteY25" fmla="*/ 1252864 h 6155190"/>
                  <a:gd name="connsiteX26" fmla="*/ 507638 w 12230988"/>
                  <a:gd name="connsiteY26" fmla="*/ 1375094 h 6155190"/>
                  <a:gd name="connsiteX27" fmla="*/ 1016847 w 12230988"/>
                  <a:gd name="connsiteY27" fmla="*/ 1466767 h 6155190"/>
                  <a:gd name="connsiteX28" fmla="*/ 1286428 w 12230988"/>
                  <a:gd name="connsiteY28" fmla="*/ 1527883 h 6155190"/>
                  <a:gd name="connsiteX29" fmla="*/ 1406241 w 12230988"/>
                  <a:gd name="connsiteY29" fmla="*/ 1497325 h 6155190"/>
                  <a:gd name="connsiteX30" fmla="*/ 1675822 w 12230988"/>
                  <a:gd name="connsiteY30" fmla="*/ 1283422 h 6155190"/>
                  <a:gd name="connsiteX31" fmla="*/ 2214985 w 12230988"/>
                  <a:gd name="connsiteY31" fmla="*/ 1038960 h 6155190"/>
                  <a:gd name="connsiteX32" fmla="*/ 2364752 w 12230988"/>
                  <a:gd name="connsiteY32" fmla="*/ 947287 h 6155190"/>
                  <a:gd name="connsiteX33" fmla="*/ 2754146 w 12230988"/>
                  <a:gd name="connsiteY33" fmla="*/ 641712 h 6155190"/>
                  <a:gd name="connsiteX34" fmla="*/ 3113588 w 12230988"/>
                  <a:gd name="connsiteY34" fmla="*/ 488923 h 6155190"/>
                  <a:gd name="connsiteX35" fmla="*/ 3592844 w 12230988"/>
                  <a:gd name="connsiteY35" fmla="*/ 366693 h 6155190"/>
                  <a:gd name="connsiteX36" fmla="*/ 4012193 w 12230988"/>
                  <a:gd name="connsiteY36" fmla="*/ 244461 h 6155190"/>
                  <a:gd name="connsiteX37" fmla="*/ 4671169 w 12230988"/>
                  <a:gd name="connsiteY37" fmla="*/ 183346 h 6155190"/>
                  <a:gd name="connsiteX38" fmla="*/ 5300191 w 12230988"/>
                  <a:gd name="connsiteY38" fmla="*/ 91674 h 6155190"/>
                  <a:gd name="connsiteX39" fmla="*/ 5539819 w 12230988"/>
                  <a:gd name="connsiteY39" fmla="*/ 61116 h 6155190"/>
                  <a:gd name="connsiteX40" fmla="*/ 5749492 w 12230988"/>
                  <a:gd name="connsiteY40" fmla="*/ 0 h 6155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2230988" h="6155190">
                    <a:moveTo>
                      <a:pt x="5749492" y="0"/>
                    </a:moveTo>
                    <a:cubicBezTo>
                      <a:pt x="6019074" y="20373"/>
                      <a:pt x="6290968" y="19805"/>
                      <a:pt x="6558238" y="61116"/>
                    </a:cubicBezTo>
                    <a:cubicBezTo>
                      <a:pt x="6624457" y="71351"/>
                      <a:pt x="6679406" y="119605"/>
                      <a:pt x="6737958" y="152789"/>
                    </a:cubicBezTo>
                    <a:cubicBezTo>
                      <a:pt x="6855723" y="219535"/>
                      <a:pt x="6847383" y="257522"/>
                      <a:pt x="7007537" y="305577"/>
                    </a:cubicBezTo>
                    <a:cubicBezTo>
                      <a:pt x="7183176" y="358277"/>
                      <a:pt x="7367753" y="364058"/>
                      <a:pt x="7546700" y="397249"/>
                    </a:cubicBezTo>
                    <a:cubicBezTo>
                      <a:pt x="7587202" y="404764"/>
                      <a:pt x="7627968" y="413062"/>
                      <a:pt x="7666514" y="427807"/>
                    </a:cubicBezTo>
                    <a:cubicBezTo>
                      <a:pt x="7708323" y="443802"/>
                      <a:pt x="7742439" y="480529"/>
                      <a:pt x="7786327" y="488923"/>
                    </a:cubicBezTo>
                    <a:cubicBezTo>
                      <a:pt x="7904496" y="511526"/>
                      <a:pt x="8026081" y="507853"/>
                      <a:pt x="8145770" y="519480"/>
                    </a:cubicBezTo>
                    <a:cubicBezTo>
                      <a:pt x="8366420" y="540919"/>
                      <a:pt x="8586634" y="570697"/>
                      <a:pt x="8804746" y="611154"/>
                    </a:cubicBezTo>
                    <a:cubicBezTo>
                      <a:pt x="8854836" y="620444"/>
                      <a:pt x="8904590" y="631525"/>
                      <a:pt x="8954513" y="641712"/>
                    </a:cubicBezTo>
                    <a:cubicBezTo>
                      <a:pt x="9014420" y="672268"/>
                      <a:pt x="9075684" y="700201"/>
                      <a:pt x="9134233" y="733384"/>
                    </a:cubicBezTo>
                    <a:cubicBezTo>
                      <a:pt x="9220556" y="782308"/>
                      <a:pt x="9242366" y="824537"/>
                      <a:pt x="9343907" y="855615"/>
                    </a:cubicBezTo>
                    <a:cubicBezTo>
                      <a:pt x="9458951" y="890824"/>
                      <a:pt x="9515826" y="866914"/>
                      <a:pt x="9613489" y="916729"/>
                    </a:cubicBezTo>
                    <a:cubicBezTo>
                      <a:pt x="9645688" y="933154"/>
                      <a:pt x="9671744" y="960259"/>
                      <a:pt x="9703349" y="977845"/>
                    </a:cubicBezTo>
                    <a:cubicBezTo>
                      <a:pt x="9807953" y="1036052"/>
                      <a:pt x="9970310" y="1119558"/>
                      <a:pt x="10092744" y="1161191"/>
                    </a:cubicBezTo>
                    <a:cubicBezTo>
                      <a:pt x="10131798" y="1174471"/>
                      <a:pt x="10172620" y="1181563"/>
                      <a:pt x="10212559" y="1191748"/>
                    </a:cubicBezTo>
                    <a:cubicBezTo>
                      <a:pt x="10502108" y="1181563"/>
                      <a:pt x="10792049" y="1179628"/>
                      <a:pt x="11081209" y="1161191"/>
                    </a:cubicBezTo>
                    <a:cubicBezTo>
                      <a:pt x="11112720" y="1159181"/>
                      <a:pt x="11140107" y="1136950"/>
                      <a:pt x="11171069" y="1130634"/>
                    </a:cubicBezTo>
                    <a:cubicBezTo>
                      <a:pt x="11240298" y="1116508"/>
                      <a:pt x="11310851" y="1110262"/>
                      <a:pt x="11380743" y="1100076"/>
                    </a:cubicBezTo>
                    <a:cubicBezTo>
                      <a:pt x="11555472" y="1105169"/>
                      <a:pt x="11730286" y="1108121"/>
                      <a:pt x="11905056" y="1112145"/>
                    </a:cubicBezTo>
                    <a:lnTo>
                      <a:pt x="12230988" y="1123643"/>
                    </a:lnTo>
                    <a:lnTo>
                      <a:pt x="12230988" y="6155190"/>
                    </a:lnTo>
                    <a:lnTo>
                      <a:pt x="0" y="6155190"/>
                    </a:lnTo>
                    <a:lnTo>
                      <a:pt x="0" y="1150534"/>
                    </a:lnTo>
                    <a:lnTo>
                      <a:pt x="28382" y="1161191"/>
                    </a:lnTo>
                    <a:cubicBezTo>
                      <a:pt x="81894" y="1184586"/>
                      <a:pt x="126077" y="1226302"/>
                      <a:pt x="178149" y="1252864"/>
                    </a:cubicBezTo>
                    <a:cubicBezTo>
                      <a:pt x="241103" y="1284976"/>
                      <a:pt x="447724" y="1358795"/>
                      <a:pt x="507638" y="1375094"/>
                    </a:cubicBezTo>
                    <a:cubicBezTo>
                      <a:pt x="815414" y="1458824"/>
                      <a:pt x="721192" y="1420365"/>
                      <a:pt x="1016847" y="1466767"/>
                    </a:cubicBezTo>
                    <a:cubicBezTo>
                      <a:pt x="1115716" y="1482285"/>
                      <a:pt x="1191021" y="1503551"/>
                      <a:pt x="1286428" y="1527883"/>
                    </a:cubicBezTo>
                    <a:cubicBezTo>
                      <a:pt x="1326366" y="1517697"/>
                      <a:pt x="1371181" y="1519336"/>
                      <a:pt x="1406241" y="1497325"/>
                    </a:cubicBezTo>
                    <a:cubicBezTo>
                      <a:pt x="1503195" y="1436458"/>
                      <a:pt x="1570738" y="1328090"/>
                      <a:pt x="1675822" y="1283422"/>
                    </a:cubicBezTo>
                    <a:cubicBezTo>
                      <a:pt x="1894760" y="1190358"/>
                      <a:pt x="2023575" y="1145472"/>
                      <a:pt x="2214985" y="1038960"/>
                    </a:cubicBezTo>
                    <a:cubicBezTo>
                      <a:pt x="2266094" y="1010520"/>
                      <a:pt x="2317667" y="982221"/>
                      <a:pt x="2364752" y="947287"/>
                    </a:cubicBezTo>
                    <a:cubicBezTo>
                      <a:pt x="2508176" y="840874"/>
                      <a:pt x="2593667" y="727878"/>
                      <a:pt x="2754146" y="641712"/>
                    </a:cubicBezTo>
                    <a:cubicBezTo>
                      <a:pt x="2869008" y="580039"/>
                      <a:pt x="2990016" y="529443"/>
                      <a:pt x="3113588" y="488923"/>
                    </a:cubicBezTo>
                    <a:cubicBezTo>
                      <a:pt x="3270357" y="437517"/>
                      <a:pt x="3433735" y="409976"/>
                      <a:pt x="3592844" y="366693"/>
                    </a:cubicBezTo>
                    <a:cubicBezTo>
                      <a:pt x="3733313" y="328478"/>
                      <a:pt x="3868794" y="268844"/>
                      <a:pt x="4012193" y="244461"/>
                    </a:cubicBezTo>
                    <a:cubicBezTo>
                      <a:pt x="4229755" y="207470"/>
                      <a:pt x="4452080" y="209336"/>
                      <a:pt x="4671169" y="183346"/>
                    </a:cubicBezTo>
                    <a:cubicBezTo>
                      <a:pt x="4881553" y="158390"/>
                      <a:pt x="5090375" y="121198"/>
                      <a:pt x="5300191" y="91674"/>
                    </a:cubicBezTo>
                    <a:cubicBezTo>
                      <a:pt x="5379933" y="80453"/>
                      <a:pt x="5460416" y="74616"/>
                      <a:pt x="5539819" y="61116"/>
                    </a:cubicBezTo>
                    <a:cubicBezTo>
                      <a:pt x="5615041" y="48326"/>
                      <a:pt x="5678271" y="24221"/>
                      <a:pt x="5749492" y="0"/>
                    </a:cubicBezTo>
                    <a:close/>
                  </a:path>
                </a:pathLst>
              </a:custGeom>
              <a:solidFill>
                <a:srgbClr val="C998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64" name="Csoportba foglalás 63"/>
              <p:cNvGrpSpPr/>
              <p:nvPr/>
            </p:nvGrpSpPr>
            <p:grpSpPr>
              <a:xfrm>
                <a:off x="-2023" y="3686184"/>
                <a:ext cx="12368154" cy="3245487"/>
                <a:chOff x="-2023" y="3686184"/>
                <a:chExt cx="12368154" cy="3245487"/>
              </a:xfrm>
            </p:grpSpPr>
            <p:sp>
              <p:nvSpPr>
                <p:cNvPr id="65" name="Ellipszis 4"/>
                <p:cNvSpPr/>
                <p:nvPr/>
              </p:nvSpPr>
              <p:spPr>
                <a:xfrm rot="3480000">
                  <a:off x="4195837" y="6455169"/>
                  <a:ext cx="75977" cy="201526"/>
                </a:xfrm>
                <a:custGeom>
                  <a:avLst/>
                  <a:gdLst>
                    <a:gd name="connsiteX0" fmla="*/ 0 w 72000"/>
                    <a:gd name="connsiteY0" fmla="*/ 90000 h 180000"/>
                    <a:gd name="connsiteX1" fmla="*/ 36000 w 72000"/>
                    <a:gd name="connsiteY1" fmla="*/ 0 h 180000"/>
                    <a:gd name="connsiteX2" fmla="*/ 72000 w 72000"/>
                    <a:gd name="connsiteY2" fmla="*/ 90000 h 180000"/>
                    <a:gd name="connsiteX3" fmla="*/ 36000 w 72000"/>
                    <a:gd name="connsiteY3" fmla="*/ 180000 h 180000"/>
                    <a:gd name="connsiteX4" fmla="*/ 0 w 72000"/>
                    <a:gd name="connsiteY4" fmla="*/ 90000 h 180000"/>
                    <a:gd name="connsiteX0" fmla="*/ 0 w 45835"/>
                    <a:gd name="connsiteY0" fmla="*/ 106472 h 180312"/>
                    <a:gd name="connsiteX1" fmla="*/ 9835 w 45835"/>
                    <a:gd name="connsiteY1" fmla="*/ 122 h 180312"/>
                    <a:gd name="connsiteX2" fmla="*/ 45835 w 45835"/>
                    <a:gd name="connsiteY2" fmla="*/ 90122 h 180312"/>
                    <a:gd name="connsiteX3" fmla="*/ 9835 w 45835"/>
                    <a:gd name="connsiteY3" fmla="*/ 180122 h 180312"/>
                    <a:gd name="connsiteX4" fmla="*/ 0 w 45835"/>
                    <a:gd name="connsiteY4" fmla="*/ 106472 h 180312"/>
                    <a:gd name="connsiteX0" fmla="*/ 8500 w 54335"/>
                    <a:gd name="connsiteY0" fmla="*/ 106472 h 183543"/>
                    <a:gd name="connsiteX1" fmla="*/ 18335 w 54335"/>
                    <a:gd name="connsiteY1" fmla="*/ 122 h 183543"/>
                    <a:gd name="connsiteX2" fmla="*/ 54335 w 54335"/>
                    <a:gd name="connsiteY2" fmla="*/ 90122 h 183543"/>
                    <a:gd name="connsiteX3" fmla="*/ 18335 w 54335"/>
                    <a:gd name="connsiteY3" fmla="*/ 180122 h 183543"/>
                    <a:gd name="connsiteX4" fmla="*/ 8500 w 54335"/>
                    <a:gd name="connsiteY4" fmla="*/ 106472 h 183543"/>
                    <a:gd name="connsiteX0" fmla="*/ 8364 w 49739"/>
                    <a:gd name="connsiteY0" fmla="*/ 106386 h 182929"/>
                    <a:gd name="connsiteX1" fmla="*/ 18199 w 49739"/>
                    <a:gd name="connsiteY1" fmla="*/ 36 h 182929"/>
                    <a:gd name="connsiteX2" fmla="*/ 49739 w 49739"/>
                    <a:gd name="connsiteY2" fmla="*/ 97172 h 182929"/>
                    <a:gd name="connsiteX3" fmla="*/ 18199 w 49739"/>
                    <a:gd name="connsiteY3" fmla="*/ 180036 h 182929"/>
                    <a:gd name="connsiteX4" fmla="*/ 8364 w 49739"/>
                    <a:gd name="connsiteY4" fmla="*/ 106386 h 182929"/>
                    <a:gd name="connsiteX0" fmla="*/ 1270 w 42674"/>
                    <a:gd name="connsiteY0" fmla="*/ 106386 h 207604"/>
                    <a:gd name="connsiteX1" fmla="*/ 11105 w 42674"/>
                    <a:gd name="connsiteY1" fmla="*/ 36 h 207604"/>
                    <a:gd name="connsiteX2" fmla="*/ 42645 w 42674"/>
                    <a:gd name="connsiteY2" fmla="*/ 97172 h 207604"/>
                    <a:gd name="connsiteX3" fmla="*/ 36559 w 42674"/>
                    <a:gd name="connsiteY3" fmla="*/ 207579 h 207604"/>
                    <a:gd name="connsiteX4" fmla="*/ 1270 w 42674"/>
                    <a:gd name="connsiteY4" fmla="*/ 106386 h 207604"/>
                    <a:gd name="connsiteX0" fmla="*/ 2889 w 63109"/>
                    <a:gd name="connsiteY0" fmla="*/ 106386 h 206904"/>
                    <a:gd name="connsiteX1" fmla="*/ 12724 w 63109"/>
                    <a:gd name="connsiteY1" fmla="*/ 36 h 206904"/>
                    <a:gd name="connsiteX2" fmla="*/ 44264 w 63109"/>
                    <a:gd name="connsiteY2" fmla="*/ 97172 h 206904"/>
                    <a:gd name="connsiteX3" fmla="*/ 61887 w 63109"/>
                    <a:gd name="connsiteY3" fmla="*/ 206879 h 206904"/>
                    <a:gd name="connsiteX4" fmla="*/ 2889 w 63109"/>
                    <a:gd name="connsiteY4" fmla="*/ 106386 h 206904"/>
                    <a:gd name="connsiteX0" fmla="*/ 3135 w 66711"/>
                    <a:gd name="connsiteY0" fmla="*/ 106386 h 201328"/>
                    <a:gd name="connsiteX1" fmla="*/ 12970 w 66711"/>
                    <a:gd name="connsiteY1" fmla="*/ 36 h 201328"/>
                    <a:gd name="connsiteX2" fmla="*/ 44510 w 66711"/>
                    <a:gd name="connsiteY2" fmla="*/ 97172 h 201328"/>
                    <a:gd name="connsiteX3" fmla="*/ 65619 w 66711"/>
                    <a:gd name="connsiteY3" fmla="*/ 201301 h 201328"/>
                    <a:gd name="connsiteX4" fmla="*/ 3135 w 66711"/>
                    <a:gd name="connsiteY4" fmla="*/ 106386 h 201328"/>
                    <a:gd name="connsiteX0" fmla="*/ 2191 w 75977"/>
                    <a:gd name="connsiteY0" fmla="*/ 115901 h 201526"/>
                    <a:gd name="connsiteX1" fmla="*/ 21788 w 75977"/>
                    <a:gd name="connsiteY1" fmla="*/ 136 h 201526"/>
                    <a:gd name="connsiteX2" fmla="*/ 53328 w 75977"/>
                    <a:gd name="connsiteY2" fmla="*/ 97272 h 201526"/>
                    <a:gd name="connsiteX3" fmla="*/ 74437 w 75977"/>
                    <a:gd name="connsiteY3" fmla="*/ 201401 h 201526"/>
                    <a:gd name="connsiteX4" fmla="*/ 2191 w 75977"/>
                    <a:gd name="connsiteY4" fmla="*/ 115901 h 201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977" h="201526">
                      <a:moveTo>
                        <a:pt x="2191" y="115901"/>
                      </a:moveTo>
                      <a:cubicBezTo>
                        <a:pt x="-6584" y="82357"/>
                        <a:pt x="13265" y="3241"/>
                        <a:pt x="21788" y="136"/>
                      </a:cubicBezTo>
                      <a:cubicBezTo>
                        <a:pt x="30311" y="-2969"/>
                        <a:pt x="53328" y="47566"/>
                        <a:pt x="53328" y="97272"/>
                      </a:cubicBezTo>
                      <a:cubicBezTo>
                        <a:pt x="53328" y="146978"/>
                        <a:pt x="82960" y="198296"/>
                        <a:pt x="74437" y="201401"/>
                      </a:cubicBezTo>
                      <a:cubicBezTo>
                        <a:pt x="65914" y="204506"/>
                        <a:pt x="10966" y="149445"/>
                        <a:pt x="2191" y="115901"/>
                      </a:cubicBezTo>
                      <a:close/>
                    </a:path>
                  </a:pathLst>
                </a:custGeom>
                <a:solidFill>
                  <a:srgbClr val="DA9B76">
                    <a:alpha val="44000"/>
                  </a:srgbClr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6" name="Ellipszis 22"/>
                <p:cNvSpPr/>
                <p:nvPr/>
              </p:nvSpPr>
              <p:spPr>
                <a:xfrm rot="4620000">
                  <a:off x="4302779" y="6520670"/>
                  <a:ext cx="53500" cy="368550"/>
                </a:xfrm>
                <a:custGeom>
                  <a:avLst/>
                  <a:gdLst>
                    <a:gd name="connsiteX0" fmla="*/ 0 w 49991"/>
                    <a:gd name="connsiteY0" fmla="*/ 179336 h 358671"/>
                    <a:gd name="connsiteX1" fmla="*/ 24996 w 49991"/>
                    <a:gd name="connsiteY1" fmla="*/ 0 h 358671"/>
                    <a:gd name="connsiteX2" fmla="*/ 49992 w 49991"/>
                    <a:gd name="connsiteY2" fmla="*/ 179336 h 358671"/>
                    <a:gd name="connsiteX3" fmla="*/ 24996 w 49991"/>
                    <a:gd name="connsiteY3" fmla="*/ 358672 h 358671"/>
                    <a:gd name="connsiteX4" fmla="*/ 0 w 49991"/>
                    <a:gd name="connsiteY4" fmla="*/ 179336 h 358671"/>
                    <a:gd name="connsiteX0" fmla="*/ 9480 w 59472"/>
                    <a:gd name="connsiteY0" fmla="*/ 189201 h 368537"/>
                    <a:gd name="connsiteX1" fmla="*/ 6372 w 59472"/>
                    <a:gd name="connsiteY1" fmla="*/ 0 h 368537"/>
                    <a:gd name="connsiteX2" fmla="*/ 59472 w 59472"/>
                    <a:gd name="connsiteY2" fmla="*/ 189201 h 368537"/>
                    <a:gd name="connsiteX3" fmla="*/ 34476 w 59472"/>
                    <a:gd name="connsiteY3" fmla="*/ 368537 h 368537"/>
                    <a:gd name="connsiteX4" fmla="*/ 9480 w 59472"/>
                    <a:gd name="connsiteY4" fmla="*/ 189201 h 368537"/>
                    <a:gd name="connsiteX0" fmla="*/ 29148 w 53500"/>
                    <a:gd name="connsiteY0" fmla="*/ 195128 h 368550"/>
                    <a:gd name="connsiteX1" fmla="*/ 400 w 53500"/>
                    <a:gd name="connsiteY1" fmla="*/ 7 h 368550"/>
                    <a:gd name="connsiteX2" fmla="*/ 53500 w 53500"/>
                    <a:gd name="connsiteY2" fmla="*/ 189208 h 368550"/>
                    <a:gd name="connsiteX3" fmla="*/ 28504 w 53500"/>
                    <a:gd name="connsiteY3" fmla="*/ 368544 h 368550"/>
                    <a:gd name="connsiteX4" fmla="*/ 29148 w 53500"/>
                    <a:gd name="connsiteY4" fmla="*/ 195128 h 368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500" h="368550">
                      <a:moveTo>
                        <a:pt x="29148" y="195128"/>
                      </a:moveTo>
                      <a:cubicBezTo>
                        <a:pt x="24464" y="133705"/>
                        <a:pt x="-3659" y="994"/>
                        <a:pt x="400" y="7"/>
                      </a:cubicBezTo>
                      <a:cubicBezTo>
                        <a:pt x="4459" y="-980"/>
                        <a:pt x="53500" y="90163"/>
                        <a:pt x="53500" y="189208"/>
                      </a:cubicBezTo>
                      <a:cubicBezTo>
                        <a:pt x="53500" y="288253"/>
                        <a:pt x="32563" y="367557"/>
                        <a:pt x="28504" y="368544"/>
                      </a:cubicBezTo>
                      <a:cubicBezTo>
                        <a:pt x="24445" y="369531"/>
                        <a:pt x="33832" y="256551"/>
                        <a:pt x="29148" y="195128"/>
                      </a:cubicBezTo>
                      <a:close/>
                    </a:path>
                  </a:pathLst>
                </a:custGeom>
                <a:solidFill>
                  <a:srgbClr val="DA9B76">
                    <a:alpha val="44000"/>
                  </a:srgbClr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7" name="Ellipszis 23"/>
                <p:cNvSpPr/>
                <p:nvPr/>
              </p:nvSpPr>
              <p:spPr>
                <a:xfrm rot="4620000">
                  <a:off x="4277349" y="6569765"/>
                  <a:ext cx="69284" cy="317873"/>
                </a:xfrm>
                <a:custGeom>
                  <a:avLst/>
                  <a:gdLst>
                    <a:gd name="connsiteX0" fmla="*/ 0 w 72000"/>
                    <a:gd name="connsiteY0" fmla="*/ 144000 h 288000"/>
                    <a:gd name="connsiteX1" fmla="*/ 36000 w 72000"/>
                    <a:gd name="connsiteY1" fmla="*/ 0 h 288000"/>
                    <a:gd name="connsiteX2" fmla="*/ 72000 w 72000"/>
                    <a:gd name="connsiteY2" fmla="*/ 144000 h 288000"/>
                    <a:gd name="connsiteX3" fmla="*/ 36000 w 72000"/>
                    <a:gd name="connsiteY3" fmla="*/ 288000 h 288000"/>
                    <a:gd name="connsiteX4" fmla="*/ 0 w 72000"/>
                    <a:gd name="connsiteY4" fmla="*/ 144000 h 288000"/>
                    <a:gd name="connsiteX0" fmla="*/ 7644 w 37244"/>
                    <a:gd name="connsiteY0" fmla="*/ 194957 h 290302"/>
                    <a:gd name="connsiteX1" fmla="*/ 1244 w 37244"/>
                    <a:gd name="connsiteY1" fmla="*/ 659 h 290302"/>
                    <a:gd name="connsiteX2" fmla="*/ 37244 w 37244"/>
                    <a:gd name="connsiteY2" fmla="*/ 144659 h 290302"/>
                    <a:gd name="connsiteX3" fmla="*/ 1244 w 37244"/>
                    <a:gd name="connsiteY3" fmla="*/ 288659 h 290302"/>
                    <a:gd name="connsiteX4" fmla="*/ 7644 w 37244"/>
                    <a:gd name="connsiteY4" fmla="*/ 194957 h 290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44" h="290302">
                      <a:moveTo>
                        <a:pt x="7644" y="194957"/>
                      </a:moveTo>
                      <a:cubicBezTo>
                        <a:pt x="7644" y="115428"/>
                        <a:pt x="-3689" y="9042"/>
                        <a:pt x="1244" y="659"/>
                      </a:cubicBezTo>
                      <a:cubicBezTo>
                        <a:pt x="6177" y="-7724"/>
                        <a:pt x="37244" y="65130"/>
                        <a:pt x="37244" y="144659"/>
                      </a:cubicBezTo>
                      <a:cubicBezTo>
                        <a:pt x="37244" y="224188"/>
                        <a:pt x="6177" y="280276"/>
                        <a:pt x="1244" y="288659"/>
                      </a:cubicBezTo>
                      <a:cubicBezTo>
                        <a:pt x="-3689" y="297042"/>
                        <a:pt x="7644" y="274486"/>
                        <a:pt x="7644" y="194957"/>
                      </a:cubicBezTo>
                      <a:close/>
                    </a:path>
                  </a:pathLst>
                </a:custGeom>
                <a:solidFill>
                  <a:srgbClr val="DA9B76">
                    <a:alpha val="61000"/>
                  </a:srgbClr>
                </a:solidFill>
                <a:ln>
                  <a:noFill/>
                </a:ln>
                <a:effectLst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" name="Ellipszis 24"/>
                <p:cNvSpPr/>
                <p:nvPr/>
              </p:nvSpPr>
              <p:spPr>
                <a:xfrm rot="7320000">
                  <a:off x="4626357" y="6460235"/>
                  <a:ext cx="158300" cy="263761"/>
                </a:xfrm>
                <a:custGeom>
                  <a:avLst/>
                  <a:gdLst>
                    <a:gd name="connsiteX0" fmla="*/ 0 w 65628"/>
                    <a:gd name="connsiteY0" fmla="*/ 114005 h 228009"/>
                    <a:gd name="connsiteX1" fmla="*/ 32814 w 65628"/>
                    <a:gd name="connsiteY1" fmla="*/ 0 h 228009"/>
                    <a:gd name="connsiteX2" fmla="*/ 65628 w 65628"/>
                    <a:gd name="connsiteY2" fmla="*/ 114005 h 228009"/>
                    <a:gd name="connsiteX3" fmla="*/ 32814 w 65628"/>
                    <a:gd name="connsiteY3" fmla="*/ 228010 h 228009"/>
                    <a:gd name="connsiteX4" fmla="*/ 0 w 65628"/>
                    <a:gd name="connsiteY4" fmla="*/ 114005 h 228009"/>
                    <a:gd name="connsiteX0" fmla="*/ 78482 w 144110"/>
                    <a:gd name="connsiteY0" fmla="*/ 155343 h 269348"/>
                    <a:gd name="connsiteX1" fmla="*/ 2779 w 144110"/>
                    <a:gd name="connsiteY1" fmla="*/ 0 h 269348"/>
                    <a:gd name="connsiteX2" fmla="*/ 144110 w 144110"/>
                    <a:gd name="connsiteY2" fmla="*/ 155343 h 269348"/>
                    <a:gd name="connsiteX3" fmla="*/ 111296 w 144110"/>
                    <a:gd name="connsiteY3" fmla="*/ 269348 h 269348"/>
                    <a:gd name="connsiteX4" fmla="*/ 78482 w 144110"/>
                    <a:gd name="connsiteY4" fmla="*/ 155343 h 269348"/>
                    <a:gd name="connsiteX0" fmla="*/ 72082 w 142761"/>
                    <a:gd name="connsiteY0" fmla="*/ 115902 h 270271"/>
                    <a:gd name="connsiteX1" fmla="*/ 1430 w 142761"/>
                    <a:gd name="connsiteY1" fmla="*/ 401 h 270271"/>
                    <a:gd name="connsiteX2" fmla="*/ 142761 w 142761"/>
                    <a:gd name="connsiteY2" fmla="*/ 155744 h 270271"/>
                    <a:gd name="connsiteX3" fmla="*/ 109947 w 142761"/>
                    <a:gd name="connsiteY3" fmla="*/ 269749 h 270271"/>
                    <a:gd name="connsiteX4" fmla="*/ 72082 w 142761"/>
                    <a:gd name="connsiteY4" fmla="*/ 115902 h 270271"/>
                    <a:gd name="connsiteX0" fmla="*/ 87621 w 158300"/>
                    <a:gd name="connsiteY0" fmla="*/ 109392 h 263761"/>
                    <a:gd name="connsiteX1" fmla="*/ 1211 w 158300"/>
                    <a:gd name="connsiteY1" fmla="*/ 430 h 263761"/>
                    <a:gd name="connsiteX2" fmla="*/ 158300 w 158300"/>
                    <a:gd name="connsiteY2" fmla="*/ 149234 h 263761"/>
                    <a:gd name="connsiteX3" fmla="*/ 125486 w 158300"/>
                    <a:gd name="connsiteY3" fmla="*/ 263239 h 263761"/>
                    <a:gd name="connsiteX4" fmla="*/ 87621 w 158300"/>
                    <a:gd name="connsiteY4" fmla="*/ 109392 h 263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300" h="263761">
                      <a:moveTo>
                        <a:pt x="87621" y="109392"/>
                      </a:moveTo>
                      <a:cubicBezTo>
                        <a:pt x="66909" y="65591"/>
                        <a:pt x="-10569" y="-6210"/>
                        <a:pt x="1211" y="430"/>
                      </a:cubicBezTo>
                      <a:cubicBezTo>
                        <a:pt x="12991" y="7070"/>
                        <a:pt x="158300" y="86271"/>
                        <a:pt x="158300" y="149234"/>
                      </a:cubicBezTo>
                      <a:cubicBezTo>
                        <a:pt x="158300" y="212197"/>
                        <a:pt x="137266" y="269879"/>
                        <a:pt x="125486" y="263239"/>
                      </a:cubicBezTo>
                      <a:cubicBezTo>
                        <a:pt x="113706" y="256599"/>
                        <a:pt x="108333" y="153193"/>
                        <a:pt x="87621" y="109392"/>
                      </a:cubicBezTo>
                      <a:close/>
                    </a:path>
                  </a:pathLst>
                </a:custGeom>
                <a:solidFill>
                  <a:srgbClr val="DA9B76">
                    <a:alpha val="44000"/>
                  </a:srgbClr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" name="Ellipszis 24"/>
                <p:cNvSpPr/>
                <p:nvPr/>
              </p:nvSpPr>
              <p:spPr>
                <a:xfrm rot="20794305">
                  <a:off x="4634256" y="6343090"/>
                  <a:ext cx="132327" cy="263761"/>
                </a:xfrm>
                <a:custGeom>
                  <a:avLst/>
                  <a:gdLst>
                    <a:gd name="connsiteX0" fmla="*/ 0 w 65628"/>
                    <a:gd name="connsiteY0" fmla="*/ 114005 h 228009"/>
                    <a:gd name="connsiteX1" fmla="*/ 32814 w 65628"/>
                    <a:gd name="connsiteY1" fmla="*/ 0 h 228009"/>
                    <a:gd name="connsiteX2" fmla="*/ 65628 w 65628"/>
                    <a:gd name="connsiteY2" fmla="*/ 114005 h 228009"/>
                    <a:gd name="connsiteX3" fmla="*/ 32814 w 65628"/>
                    <a:gd name="connsiteY3" fmla="*/ 228010 h 228009"/>
                    <a:gd name="connsiteX4" fmla="*/ 0 w 65628"/>
                    <a:gd name="connsiteY4" fmla="*/ 114005 h 228009"/>
                    <a:gd name="connsiteX0" fmla="*/ 78482 w 144110"/>
                    <a:gd name="connsiteY0" fmla="*/ 155343 h 269348"/>
                    <a:gd name="connsiteX1" fmla="*/ 2779 w 144110"/>
                    <a:gd name="connsiteY1" fmla="*/ 0 h 269348"/>
                    <a:gd name="connsiteX2" fmla="*/ 144110 w 144110"/>
                    <a:gd name="connsiteY2" fmla="*/ 155343 h 269348"/>
                    <a:gd name="connsiteX3" fmla="*/ 111296 w 144110"/>
                    <a:gd name="connsiteY3" fmla="*/ 269348 h 269348"/>
                    <a:gd name="connsiteX4" fmla="*/ 78482 w 144110"/>
                    <a:gd name="connsiteY4" fmla="*/ 155343 h 269348"/>
                    <a:gd name="connsiteX0" fmla="*/ 72082 w 142761"/>
                    <a:gd name="connsiteY0" fmla="*/ 115902 h 270271"/>
                    <a:gd name="connsiteX1" fmla="*/ 1430 w 142761"/>
                    <a:gd name="connsiteY1" fmla="*/ 401 h 270271"/>
                    <a:gd name="connsiteX2" fmla="*/ 142761 w 142761"/>
                    <a:gd name="connsiteY2" fmla="*/ 155744 h 270271"/>
                    <a:gd name="connsiteX3" fmla="*/ 109947 w 142761"/>
                    <a:gd name="connsiteY3" fmla="*/ 269749 h 270271"/>
                    <a:gd name="connsiteX4" fmla="*/ 72082 w 142761"/>
                    <a:gd name="connsiteY4" fmla="*/ 115902 h 270271"/>
                    <a:gd name="connsiteX0" fmla="*/ 87621 w 158300"/>
                    <a:gd name="connsiteY0" fmla="*/ 109392 h 263761"/>
                    <a:gd name="connsiteX1" fmla="*/ 1211 w 158300"/>
                    <a:gd name="connsiteY1" fmla="*/ 430 h 263761"/>
                    <a:gd name="connsiteX2" fmla="*/ 158300 w 158300"/>
                    <a:gd name="connsiteY2" fmla="*/ 149234 h 263761"/>
                    <a:gd name="connsiteX3" fmla="*/ 125486 w 158300"/>
                    <a:gd name="connsiteY3" fmla="*/ 263239 h 263761"/>
                    <a:gd name="connsiteX4" fmla="*/ 87621 w 158300"/>
                    <a:gd name="connsiteY4" fmla="*/ 109392 h 263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300" h="263761">
                      <a:moveTo>
                        <a:pt x="87621" y="109392"/>
                      </a:moveTo>
                      <a:cubicBezTo>
                        <a:pt x="66909" y="65591"/>
                        <a:pt x="-10569" y="-6210"/>
                        <a:pt x="1211" y="430"/>
                      </a:cubicBezTo>
                      <a:cubicBezTo>
                        <a:pt x="12991" y="7070"/>
                        <a:pt x="158300" y="86271"/>
                        <a:pt x="158300" y="149234"/>
                      </a:cubicBezTo>
                      <a:cubicBezTo>
                        <a:pt x="158300" y="212197"/>
                        <a:pt x="137266" y="269879"/>
                        <a:pt x="125486" y="263239"/>
                      </a:cubicBezTo>
                      <a:cubicBezTo>
                        <a:pt x="113706" y="256599"/>
                        <a:pt x="108333" y="153193"/>
                        <a:pt x="87621" y="109392"/>
                      </a:cubicBezTo>
                      <a:close/>
                    </a:path>
                  </a:pathLst>
                </a:custGeom>
                <a:solidFill>
                  <a:srgbClr val="DA9B76">
                    <a:alpha val="44000"/>
                  </a:srgbClr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" name="Ellipszis 24"/>
                <p:cNvSpPr/>
                <p:nvPr/>
              </p:nvSpPr>
              <p:spPr>
                <a:xfrm rot="7320000">
                  <a:off x="4452161" y="6110915"/>
                  <a:ext cx="132327" cy="263761"/>
                </a:xfrm>
                <a:custGeom>
                  <a:avLst/>
                  <a:gdLst>
                    <a:gd name="connsiteX0" fmla="*/ 0 w 65628"/>
                    <a:gd name="connsiteY0" fmla="*/ 114005 h 228009"/>
                    <a:gd name="connsiteX1" fmla="*/ 32814 w 65628"/>
                    <a:gd name="connsiteY1" fmla="*/ 0 h 228009"/>
                    <a:gd name="connsiteX2" fmla="*/ 65628 w 65628"/>
                    <a:gd name="connsiteY2" fmla="*/ 114005 h 228009"/>
                    <a:gd name="connsiteX3" fmla="*/ 32814 w 65628"/>
                    <a:gd name="connsiteY3" fmla="*/ 228010 h 228009"/>
                    <a:gd name="connsiteX4" fmla="*/ 0 w 65628"/>
                    <a:gd name="connsiteY4" fmla="*/ 114005 h 228009"/>
                    <a:gd name="connsiteX0" fmla="*/ 78482 w 144110"/>
                    <a:gd name="connsiteY0" fmla="*/ 155343 h 269348"/>
                    <a:gd name="connsiteX1" fmla="*/ 2779 w 144110"/>
                    <a:gd name="connsiteY1" fmla="*/ 0 h 269348"/>
                    <a:gd name="connsiteX2" fmla="*/ 144110 w 144110"/>
                    <a:gd name="connsiteY2" fmla="*/ 155343 h 269348"/>
                    <a:gd name="connsiteX3" fmla="*/ 111296 w 144110"/>
                    <a:gd name="connsiteY3" fmla="*/ 269348 h 269348"/>
                    <a:gd name="connsiteX4" fmla="*/ 78482 w 144110"/>
                    <a:gd name="connsiteY4" fmla="*/ 155343 h 269348"/>
                    <a:gd name="connsiteX0" fmla="*/ 72082 w 142761"/>
                    <a:gd name="connsiteY0" fmla="*/ 115902 h 270271"/>
                    <a:gd name="connsiteX1" fmla="*/ 1430 w 142761"/>
                    <a:gd name="connsiteY1" fmla="*/ 401 h 270271"/>
                    <a:gd name="connsiteX2" fmla="*/ 142761 w 142761"/>
                    <a:gd name="connsiteY2" fmla="*/ 155744 h 270271"/>
                    <a:gd name="connsiteX3" fmla="*/ 109947 w 142761"/>
                    <a:gd name="connsiteY3" fmla="*/ 269749 h 270271"/>
                    <a:gd name="connsiteX4" fmla="*/ 72082 w 142761"/>
                    <a:gd name="connsiteY4" fmla="*/ 115902 h 270271"/>
                    <a:gd name="connsiteX0" fmla="*/ 87621 w 158300"/>
                    <a:gd name="connsiteY0" fmla="*/ 109392 h 263761"/>
                    <a:gd name="connsiteX1" fmla="*/ 1211 w 158300"/>
                    <a:gd name="connsiteY1" fmla="*/ 430 h 263761"/>
                    <a:gd name="connsiteX2" fmla="*/ 158300 w 158300"/>
                    <a:gd name="connsiteY2" fmla="*/ 149234 h 263761"/>
                    <a:gd name="connsiteX3" fmla="*/ 125486 w 158300"/>
                    <a:gd name="connsiteY3" fmla="*/ 263239 h 263761"/>
                    <a:gd name="connsiteX4" fmla="*/ 87621 w 158300"/>
                    <a:gd name="connsiteY4" fmla="*/ 109392 h 263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300" h="263761">
                      <a:moveTo>
                        <a:pt x="87621" y="109392"/>
                      </a:moveTo>
                      <a:cubicBezTo>
                        <a:pt x="66909" y="65591"/>
                        <a:pt x="-10569" y="-6210"/>
                        <a:pt x="1211" y="430"/>
                      </a:cubicBezTo>
                      <a:cubicBezTo>
                        <a:pt x="12991" y="7070"/>
                        <a:pt x="158300" y="86271"/>
                        <a:pt x="158300" y="149234"/>
                      </a:cubicBezTo>
                      <a:cubicBezTo>
                        <a:pt x="158300" y="212197"/>
                        <a:pt x="137266" y="269879"/>
                        <a:pt x="125486" y="263239"/>
                      </a:cubicBezTo>
                      <a:cubicBezTo>
                        <a:pt x="113706" y="256599"/>
                        <a:pt x="108333" y="153193"/>
                        <a:pt x="87621" y="109392"/>
                      </a:cubicBezTo>
                      <a:close/>
                    </a:path>
                  </a:pathLst>
                </a:custGeom>
                <a:solidFill>
                  <a:srgbClr val="DA9B76">
                    <a:alpha val="44000"/>
                  </a:srgbClr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pic>
              <p:nvPicPr>
                <p:cNvPr id="71" name="Kép 7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r="52271"/>
                <a:stretch/>
              </p:blipFill>
              <p:spPr>
                <a:xfrm>
                  <a:off x="-2023" y="3823263"/>
                  <a:ext cx="5046843" cy="3103133"/>
                </a:xfrm>
                <a:prstGeom prst="rect">
                  <a:avLst/>
                </a:prstGeom>
              </p:spPr>
            </p:pic>
            <p:pic>
              <p:nvPicPr>
                <p:cNvPr id="72" name="Kép 7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r="52271"/>
                <a:stretch/>
              </p:blipFill>
              <p:spPr>
                <a:xfrm>
                  <a:off x="4940814" y="3686184"/>
                  <a:ext cx="5046843" cy="3236096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73" name="Kép 7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7646" r="52270"/>
                <a:stretch/>
              </p:blipFill>
              <p:spPr>
                <a:xfrm>
                  <a:off x="9587700" y="4424875"/>
                  <a:ext cx="2778431" cy="2506796"/>
                </a:xfrm>
                <a:prstGeom prst="rect">
                  <a:avLst/>
                </a:prstGeom>
                <a:effectLst/>
              </p:spPr>
            </p:pic>
          </p:grpSp>
        </p:grpSp>
      </p:grpSp>
      <p:sp>
        <p:nvSpPr>
          <p:cNvPr id="27" name="Lekerekített téglalap 26"/>
          <p:cNvSpPr/>
          <p:nvPr/>
        </p:nvSpPr>
        <p:spPr>
          <a:xfrm>
            <a:off x="303950" y="1466193"/>
            <a:ext cx="5496631" cy="1328023"/>
          </a:xfrm>
          <a:prstGeom prst="round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400" dirty="0"/>
              <a:t>Eközben egy közeli városból egy fiatal házaspár igyekszik a jeruzsálemi templomba. </a:t>
            </a:r>
          </a:p>
        </p:txBody>
      </p:sp>
      <p:sp>
        <p:nvSpPr>
          <p:cNvPr id="28" name="Szövegdoboz 27"/>
          <p:cNvSpPr txBox="1">
            <a:spLocks/>
          </p:cNvSpPr>
          <p:nvPr/>
        </p:nvSpPr>
        <p:spPr>
          <a:xfrm>
            <a:off x="6167438" y="1466193"/>
            <a:ext cx="5870925" cy="1670611"/>
          </a:xfrm>
          <a:prstGeom prst="round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hu-HU" sz="2400" dirty="0" smtClean="0"/>
              <a:t>Velük van a nemrég született kisfiúk. </a:t>
            </a:r>
          </a:p>
          <a:p>
            <a:r>
              <a:rPr lang="hu-HU" sz="2400" dirty="0" smtClean="0"/>
              <a:t>Hálásak Istennek a gyermekük életéért, </a:t>
            </a:r>
          </a:p>
          <a:p>
            <a:r>
              <a:rPr lang="hu-HU" sz="2400" dirty="0" smtClean="0"/>
              <a:t>ezért ajándékot hoznak Istennek:</a:t>
            </a:r>
            <a:r>
              <a:rPr lang="hu-HU" sz="2400" dirty="0"/>
              <a:t> </a:t>
            </a:r>
            <a:endParaRPr lang="hu-HU" sz="2400" dirty="0" smtClean="0"/>
          </a:p>
          <a:p>
            <a:r>
              <a:rPr lang="hu-HU" sz="2400" dirty="0" smtClean="0"/>
              <a:t>egy pár gerlicét és két galambfiókát.</a:t>
            </a:r>
          </a:p>
        </p:txBody>
      </p:sp>
      <p:grpSp>
        <p:nvGrpSpPr>
          <p:cNvPr id="29" name="Csoportba foglalás 28"/>
          <p:cNvGrpSpPr/>
          <p:nvPr/>
        </p:nvGrpSpPr>
        <p:grpSpPr>
          <a:xfrm>
            <a:off x="2115725" y="4981735"/>
            <a:ext cx="3175474" cy="1937574"/>
            <a:chOff x="-283779" y="4291019"/>
            <a:chExt cx="4108064" cy="2481256"/>
          </a:xfrm>
        </p:grpSpPr>
        <p:pic>
          <p:nvPicPr>
            <p:cNvPr id="30" name="Kép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67955" l="9906" r="97642">
                          <a14:foregroundMark x1="37736" y1="21591" x2="41981" y2="55227"/>
                          <a14:foregroundMark x1="53774" y1="22955" x2="55660" y2="58864"/>
                          <a14:foregroundMark x1="65566" y1="41818" x2="90094" y2="33409"/>
                          <a14:foregroundMark x1="72642" y1="48864" x2="90802" y2="46591"/>
                          <a14:foregroundMark x1="72170" y1="38409" x2="73113" y2="57273"/>
                          <a14:foregroundMark x1="57783" y1="25909" x2="59198" y2="62273"/>
                          <a14:foregroundMark x1="37500" y1="56364" x2="47406" y2="57955"/>
                          <a14:foregroundMark x1="77358" y1="9545" x2="75472" y2="28864"/>
                          <a14:foregroundMark x1="95991" y1="31136" x2="87028" y2="19773"/>
                          <a14:foregroundMark x1="81840" y1="15682" x2="80896" y2="36136"/>
                          <a14:foregroundMark x1="72406" y1="45227" x2="91038" y2="39773"/>
                          <a14:foregroundMark x1="89623" y1="57500" x2="77358" y2="57727"/>
                          <a14:foregroundMark x1="53302" y1="64091" x2="53302" y2="64091"/>
                          <a14:foregroundMark x1="38443" y1="27727" x2="38443" y2="27727"/>
                          <a14:foregroundMark x1="29953" y1="61591" x2="47406" y2="62500"/>
                          <a14:foregroundMark x1="30896" y1="62727" x2="45283" y2="63182"/>
                          <a14:foregroundMark x1="61792" y1="62955" x2="28774" y2="63636"/>
                          <a14:foregroundMark x1="71934" y1="62273" x2="89151" y2="62045"/>
                          <a14:foregroundMark x1="70519" y1="62955" x2="90566" y2="63409"/>
                          <a14:foregroundMark x1="72877" y1="67955" x2="89151" y2="67500"/>
                          <a14:foregroundMark x1="47170" y1="3864" x2="49528" y2="55000"/>
                          <a14:backgroundMark x1="95991" y1="27727" x2="97170" y2="31818"/>
                          <a14:backgroundMark x1="19575" y1="33182" x2="32783" y2="455"/>
                          <a14:backgroundMark x1="65094" y1="25455" x2="66038" y2="0"/>
                          <a14:backgroundMark x1="57547" y1="3864" x2="61792" y2="22045"/>
                          <a14:backgroundMark x1="95047" y1="22500" x2="93868" y2="2273"/>
                          <a14:backgroundMark x1="88915" y1="58864" x2="97406" y2="47727"/>
                          <a14:backgroundMark x1="90802" y1="47727" x2="97642" y2="48182"/>
                          <a14:backgroundMark x1="15566" y1="51136" x2="22642" y2="63182"/>
                        </a14:backgroundRemoval>
                      </a14:imgEffect>
                    </a14:imgLayer>
                  </a14:imgProps>
                </a:ext>
              </a:extLst>
            </a:blip>
            <a:srcRect b="40795"/>
            <a:stretch/>
          </p:blipFill>
          <p:spPr>
            <a:xfrm>
              <a:off x="-283779" y="4291019"/>
              <a:ext cx="4038600" cy="2481256"/>
            </a:xfrm>
            <a:prstGeom prst="rect">
              <a:avLst/>
            </a:prstGeom>
          </p:spPr>
        </p:pic>
        <p:pic>
          <p:nvPicPr>
            <p:cNvPr id="43" name="Kép 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09880" y="5562567"/>
              <a:ext cx="1414405" cy="1007307"/>
            </a:xfrm>
            <a:prstGeom prst="rect">
              <a:avLst/>
            </a:prstGeom>
          </p:spPr>
        </p:pic>
        <p:sp>
          <p:nvSpPr>
            <p:cNvPr id="44" name="Szabadkézi sokszög 43"/>
            <p:cNvSpPr>
              <a:spLocks noChangeAspect="1"/>
            </p:cNvSpPr>
            <p:nvPr/>
          </p:nvSpPr>
          <p:spPr>
            <a:xfrm rot="8780021">
              <a:off x="3343428" y="6025867"/>
              <a:ext cx="297000" cy="369118"/>
            </a:xfrm>
            <a:custGeom>
              <a:avLst/>
              <a:gdLst>
                <a:gd name="connsiteX0" fmla="*/ 136730 w 1199201"/>
                <a:gd name="connsiteY0" fmla="*/ 30640 h 1892590"/>
                <a:gd name="connsiteX1" fmla="*/ 584676 w 1199201"/>
                <a:gd name="connsiteY1" fmla="*/ 217978 h 1892590"/>
                <a:gd name="connsiteX2" fmla="*/ 635949 w 1199201"/>
                <a:gd name="connsiteY2" fmla="*/ 359167 h 1892590"/>
                <a:gd name="connsiteX3" fmla="*/ 637703 w 1199201"/>
                <a:gd name="connsiteY3" fmla="*/ 376384 h 1892590"/>
                <a:gd name="connsiteX4" fmla="*/ 643383 w 1199201"/>
                <a:gd name="connsiteY4" fmla="*/ 378062 h 1892590"/>
                <a:gd name="connsiteX5" fmla="*/ 885701 w 1199201"/>
                <a:gd name="connsiteY5" fmla="*/ 685567 h 1892590"/>
                <a:gd name="connsiteX6" fmla="*/ 891201 w 1199201"/>
                <a:gd name="connsiteY6" fmla="*/ 745235 h 1892590"/>
                <a:gd name="connsiteX7" fmla="*/ 898623 w 1199201"/>
                <a:gd name="connsiteY7" fmla="*/ 741118 h 1892590"/>
                <a:gd name="connsiteX8" fmla="*/ 902544 w 1199201"/>
                <a:gd name="connsiteY8" fmla="*/ 747073 h 1892590"/>
                <a:gd name="connsiteX9" fmla="*/ 1006269 w 1199201"/>
                <a:gd name="connsiteY9" fmla="*/ 920775 h 1892590"/>
                <a:gd name="connsiteX10" fmla="*/ 1186390 w 1199201"/>
                <a:gd name="connsiteY10" fmla="*/ 1414924 h 1892590"/>
                <a:gd name="connsiteX11" fmla="*/ 1138623 w 1199201"/>
                <a:gd name="connsiteY11" fmla="*/ 1394735 h 1892590"/>
                <a:gd name="connsiteX12" fmla="*/ 1115215 w 1199201"/>
                <a:gd name="connsiteY12" fmla="*/ 1371538 h 1892590"/>
                <a:gd name="connsiteX13" fmla="*/ 1143736 w 1199201"/>
                <a:gd name="connsiteY13" fmla="*/ 1437679 h 1892590"/>
                <a:gd name="connsiteX14" fmla="*/ 1185696 w 1199201"/>
                <a:gd name="connsiteY14" fmla="*/ 1676318 h 1892590"/>
                <a:gd name="connsiteX15" fmla="*/ 1052946 w 1199201"/>
                <a:gd name="connsiteY15" fmla="*/ 1575952 h 1892590"/>
                <a:gd name="connsiteX16" fmla="*/ 1046002 w 1199201"/>
                <a:gd name="connsiteY16" fmla="*/ 1566944 h 1892590"/>
                <a:gd name="connsiteX17" fmla="*/ 1044940 w 1199201"/>
                <a:gd name="connsiteY17" fmla="*/ 1570183 h 1892590"/>
                <a:gd name="connsiteX18" fmla="*/ 1066478 w 1199201"/>
                <a:gd name="connsiteY18" fmla="*/ 1620131 h 1892590"/>
                <a:gd name="connsiteX19" fmla="*/ 1108439 w 1199201"/>
                <a:gd name="connsiteY19" fmla="*/ 1858770 h 1892590"/>
                <a:gd name="connsiteX20" fmla="*/ 928217 w 1199201"/>
                <a:gd name="connsiteY20" fmla="*/ 1696816 h 1892590"/>
                <a:gd name="connsiteX21" fmla="*/ 894494 w 1199201"/>
                <a:gd name="connsiteY21" fmla="*/ 1648118 h 1892590"/>
                <a:gd name="connsiteX22" fmla="*/ 887041 w 1199201"/>
                <a:gd name="connsiteY22" fmla="*/ 1646821 h 1892590"/>
                <a:gd name="connsiteX23" fmla="*/ 889089 w 1199201"/>
                <a:gd name="connsiteY23" fmla="*/ 1651570 h 1892590"/>
                <a:gd name="connsiteX24" fmla="*/ 931051 w 1199201"/>
                <a:gd name="connsiteY24" fmla="*/ 1890208 h 1892590"/>
                <a:gd name="connsiteX25" fmla="*/ 595712 w 1199201"/>
                <a:gd name="connsiteY25" fmla="*/ 1482149 h 1892590"/>
                <a:gd name="connsiteX26" fmla="*/ 512057 w 1199201"/>
                <a:gd name="connsiteY26" fmla="*/ 1317202 h 1892590"/>
                <a:gd name="connsiteX27" fmla="*/ 498416 w 1199201"/>
                <a:gd name="connsiteY27" fmla="*/ 1300028 h 1892590"/>
                <a:gd name="connsiteX28" fmla="*/ 417823 w 1199201"/>
                <a:gd name="connsiteY28" fmla="*/ 1183616 h 1892590"/>
                <a:gd name="connsiteX29" fmla="*/ 408983 w 1199201"/>
                <a:gd name="connsiteY29" fmla="*/ 1168873 h 1892590"/>
                <a:gd name="connsiteX30" fmla="*/ 404417 w 1199201"/>
                <a:gd name="connsiteY30" fmla="*/ 1167323 h 1892590"/>
                <a:gd name="connsiteX31" fmla="*/ 428572 w 1199201"/>
                <a:gd name="connsiteY31" fmla="*/ 1305834 h 1892590"/>
                <a:gd name="connsiteX32" fmla="*/ 408701 w 1199201"/>
                <a:gd name="connsiteY32" fmla="*/ 1634454 h 1892590"/>
                <a:gd name="connsiteX33" fmla="*/ 207320 w 1199201"/>
                <a:gd name="connsiteY33" fmla="*/ 1146181 h 1892590"/>
                <a:gd name="connsiteX34" fmla="*/ 174661 w 1199201"/>
                <a:gd name="connsiteY34" fmla="*/ 958911 h 1892590"/>
                <a:gd name="connsiteX35" fmla="*/ 161205 w 1199201"/>
                <a:gd name="connsiteY35" fmla="*/ 931800 h 1892590"/>
                <a:gd name="connsiteX36" fmla="*/ 131257 w 1199201"/>
                <a:gd name="connsiteY36" fmla="*/ 769565 h 1892590"/>
                <a:gd name="connsiteX37" fmla="*/ 148390 w 1199201"/>
                <a:gd name="connsiteY37" fmla="*/ 645623 h 1892590"/>
                <a:gd name="connsiteX38" fmla="*/ 154825 w 1199201"/>
                <a:gd name="connsiteY38" fmla="*/ 630984 h 1892590"/>
                <a:gd name="connsiteX39" fmla="*/ 151090 w 1199201"/>
                <a:gd name="connsiteY39" fmla="*/ 628088 h 1892590"/>
                <a:gd name="connsiteX40" fmla="*/ 58466 w 1199201"/>
                <a:gd name="connsiteY40" fmla="*/ 509833 h 1892590"/>
                <a:gd name="connsiteX41" fmla="*/ 136730 w 1199201"/>
                <a:gd name="connsiteY41" fmla="*/ 30640 h 1892590"/>
                <a:gd name="connsiteX0" fmla="*/ 228110 w 1290581"/>
                <a:gd name="connsiteY0" fmla="*/ 74498 h 1936448"/>
                <a:gd name="connsiteX1" fmla="*/ 676056 w 1290581"/>
                <a:gd name="connsiteY1" fmla="*/ 261836 h 1936448"/>
                <a:gd name="connsiteX2" fmla="*/ 727329 w 1290581"/>
                <a:gd name="connsiteY2" fmla="*/ 403025 h 1936448"/>
                <a:gd name="connsiteX3" fmla="*/ 729083 w 1290581"/>
                <a:gd name="connsiteY3" fmla="*/ 420242 h 1936448"/>
                <a:gd name="connsiteX4" fmla="*/ 734763 w 1290581"/>
                <a:gd name="connsiteY4" fmla="*/ 421920 h 1936448"/>
                <a:gd name="connsiteX5" fmla="*/ 977081 w 1290581"/>
                <a:gd name="connsiteY5" fmla="*/ 729425 h 1936448"/>
                <a:gd name="connsiteX6" fmla="*/ 982581 w 1290581"/>
                <a:gd name="connsiteY6" fmla="*/ 789093 h 1936448"/>
                <a:gd name="connsiteX7" fmla="*/ 990003 w 1290581"/>
                <a:gd name="connsiteY7" fmla="*/ 784976 h 1936448"/>
                <a:gd name="connsiteX8" fmla="*/ 993924 w 1290581"/>
                <a:gd name="connsiteY8" fmla="*/ 790931 h 1936448"/>
                <a:gd name="connsiteX9" fmla="*/ 1097649 w 1290581"/>
                <a:gd name="connsiteY9" fmla="*/ 964633 h 1936448"/>
                <a:gd name="connsiteX10" fmla="*/ 1277770 w 1290581"/>
                <a:gd name="connsiteY10" fmla="*/ 1458782 h 1936448"/>
                <a:gd name="connsiteX11" fmla="*/ 1230003 w 1290581"/>
                <a:gd name="connsiteY11" fmla="*/ 1438593 h 1936448"/>
                <a:gd name="connsiteX12" fmla="*/ 1206595 w 1290581"/>
                <a:gd name="connsiteY12" fmla="*/ 1415396 h 1936448"/>
                <a:gd name="connsiteX13" fmla="*/ 1235116 w 1290581"/>
                <a:gd name="connsiteY13" fmla="*/ 1481537 h 1936448"/>
                <a:gd name="connsiteX14" fmla="*/ 1277076 w 1290581"/>
                <a:gd name="connsiteY14" fmla="*/ 1720176 h 1936448"/>
                <a:gd name="connsiteX15" fmla="*/ 1144326 w 1290581"/>
                <a:gd name="connsiteY15" fmla="*/ 1619810 h 1936448"/>
                <a:gd name="connsiteX16" fmla="*/ 1137382 w 1290581"/>
                <a:gd name="connsiteY16" fmla="*/ 1610802 h 1936448"/>
                <a:gd name="connsiteX17" fmla="*/ 1136320 w 1290581"/>
                <a:gd name="connsiteY17" fmla="*/ 1614041 h 1936448"/>
                <a:gd name="connsiteX18" fmla="*/ 1157858 w 1290581"/>
                <a:gd name="connsiteY18" fmla="*/ 1663989 h 1936448"/>
                <a:gd name="connsiteX19" fmla="*/ 1199819 w 1290581"/>
                <a:gd name="connsiteY19" fmla="*/ 1902628 h 1936448"/>
                <a:gd name="connsiteX20" fmla="*/ 1019597 w 1290581"/>
                <a:gd name="connsiteY20" fmla="*/ 1740674 h 1936448"/>
                <a:gd name="connsiteX21" fmla="*/ 985874 w 1290581"/>
                <a:gd name="connsiteY21" fmla="*/ 1691976 h 1936448"/>
                <a:gd name="connsiteX22" fmla="*/ 978421 w 1290581"/>
                <a:gd name="connsiteY22" fmla="*/ 1690679 h 1936448"/>
                <a:gd name="connsiteX23" fmla="*/ 980469 w 1290581"/>
                <a:gd name="connsiteY23" fmla="*/ 1695428 h 1936448"/>
                <a:gd name="connsiteX24" fmla="*/ 1022431 w 1290581"/>
                <a:gd name="connsiteY24" fmla="*/ 1934066 h 1936448"/>
                <a:gd name="connsiteX25" fmla="*/ 687092 w 1290581"/>
                <a:gd name="connsiteY25" fmla="*/ 1526007 h 1936448"/>
                <a:gd name="connsiteX26" fmla="*/ 603437 w 1290581"/>
                <a:gd name="connsiteY26" fmla="*/ 1361060 h 1936448"/>
                <a:gd name="connsiteX27" fmla="*/ 589796 w 1290581"/>
                <a:gd name="connsiteY27" fmla="*/ 1343886 h 1936448"/>
                <a:gd name="connsiteX28" fmla="*/ 509203 w 1290581"/>
                <a:gd name="connsiteY28" fmla="*/ 1227474 h 1936448"/>
                <a:gd name="connsiteX29" fmla="*/ 500363 w 1290581"/>
                <a:gd name="connsiteY29" fmla="*/ 1212731 h 1936448"/>
                <a:gd name="connsiteX30" fmla="*/ 495797 w 1290581"/>
                <a:gd name="connsiteY30" fmla="*/ 1211181 h 1936448"/>
                <a:gd name="connsiteX31" fmla="*/ 519952 w 1290581"/>
                <a:gd name="connsiteY31" fmla="*/ 1349692 h 1936448"/>
                <a:gd name="connsiteX32" fmla="*/ 500081 w 1290581"/>
                <a:gd name="connsiteY32" fmla="*/ 1678312 h 1936448"/>
                <a:gd name="connsiteX33" fmla="*/ 298700 w 1290581"/>
                <a:gd name="connsiteY33" fmla="*/ 1190039 h 1936448"/>
                <a:gd name="connsiteX34" fmla="*/ 266041 w 1290581"/>
                <a:gd name="connsiteY34" fmla="*/ 1002769 h 1936448"/>
                <a:gd name="connsiteX35" fmla="*/ 252585 w 1290581"/>
                <a:gd name="connsiteY35" fmla="*/ 975658 h 1936448"/>
                <a:gd name="connsiteX36" fmla="*/ 222637 w 1290581"/>
                <a:gd name="connsiteY36" fmla="*/ 813423 h 1936448"/>
                <a:gd name="connsiteX37" fmla="*/ 239770 w 1290581"/>
                <a:gd name="connsiteY37" fmla="*/ 689481 h 1936448"/>
                <a:gd name="connsiteX38" fmla="*/ 246205 w 1290581"/>
                <a:gd name="connsiteY38" fmla="*/ 674842 h 1936448"/>
                <a:gd name="connsiteX39" fmla="*/ 242470 w 1290581"/>
                <a:gd name="connsiteY39" fmla="*/ 671946 h 1936448"/>
                <a:gd name="connsiteX40" fmla="*/ 149846 w 1290581"/>
                <a:gd name="connsiteY40" fmla="*/ 553691 h 1936448"/>
                <a:gd name="connsiteX41" fmla="*/ 228110 w 1290581"/>
                <a:gd name="connsiteY41" fmla="*/ 74498 h 1936448"/>
                <a:gd name="connsiteX0" fmla="*/ 343573 w 1199816"/>
                <a:gd name="connsiteY0" fmla="*/ 116142 h 1701180"/>
                <a:gd name="connsiteX1" fmla="*/ 585291 w 1199816"/>
                <a:gd name="connsiteY1" fmla="*/ 26568 h 1701180"/>
                <a:gd name="connsiteX2" fmla="*/ 636564 w 1199816"/>
                <a:gd name="connsiteY2" fmla="*/ 167757 h 1701180"/>
                <a:gd name="connsiteX3" fmla="*/ 638318 w 1199816"/>
                <a:gd name="connsiteY3" fmla="*/ 184974 h 1701180"/>
                <a:gd name="connsiteX4" fmla="*/ 643998 w 1199816"/>
                <a:gd name="connsiteY4" fmla="*/ 186652 h 1701180"/>
                <a:gd name="connsiteX5" fmla="*/ 886316 w 1199816"/>
                <a:gd name="connsiteY5" fmla="*/ 494157 h 1701180"/>
                <a:gd name="connsiteX6" fmla="*/ 891816 w 1199816"/>
                <a:gd name="connsiteY6" fmla="*/ 553825 h 1701180"/>
                <a:gd name="connsiteX7" fmla="*/ 899238 w 1199816"/>
                <a:gd name="connsiteY7" fmla="*/ 549708 h 1701180"/>
                <a:gd name="connsiteX8" fmla="*/ 903159 w 1199816"/>
                <a:gd name="connsiteY8" fmla="*/ 555663 h 1701180"/>
                <a:gd name="connsiteX9" fmla="*/ 1006884 w 1199816"/>
                <a:gd name="connsiteY9" fmla="*/ 729365 h 1701180"/>
                <a:gd name="connsiteX10" fmla="*/ 1187005 w 1199816"/>
                <a:gd name="connsiteY10" fmla="*/ 1223514 h 1701180"/>
                <a:gd name="connsiteX11" fmla="*/ 1139238 w 1199816"/>
                <a:gd name="connsiteY11" fmla="*/ 1203325 h 1701180"/>
                <a:gd name="connsiteX12" fmla="*/ 1115830 w 1199816"/>
                <a:gd name="connsiteY12" fmla="*/ 1180128 h 1701180"/>
                <a:gd name="connsiteX13" fmla="*/ 1144351 w 1199816"/>
                <a:gd name="connsiteY13" fmla="*/ 1246269 h 1701180"/>
                <a:gd name="connsiteX14" fmla="*/ 1186311 w 1199816"/>
                <a:gd name="connsiteY14" fmla="*/ 1484908 h 1701180"/>
                <a:gd name="connsiteX15" fmla="*/ 1053561 w 1199816"/>
                <a:gd name="connsiteY15" fmla="*/ 1384542 h 1701180"/>
                <a:gd name="connsiteX16" fmla="*/ 1046617 w 1199816"/>
                <a:gd name="connsiteY16" fmla="*/ 1375534 h 1701180"/>
                <a:gd name="connsiteX17" fmla="*/ 1045555 w 1199816"/>
                <a:gd name="connsiteY17" fmla="*/ 1378773 h 1701180"/>
                <a:gd name="connsiteX18" fmla="*/ 1067093 w 1199816"/>
                <a:gd name="connsiteY18" fmla="*/ 1428721 h 1701180"/>
                <a:gd name="connsiteX19" fmla="*/ 1109054 w 1199816"/>
                <a:gd name="connsiteY19" fmla="*/ 1667360 h 1701180"/>
                <a:gd name="connsiteX20" fmla="*/ 928832 w 1199816"/>
                <a:gd name="connsiteY20" fmla="*/ 1505406 h 1701180"/>
                <a:gd name="connsiteX21" fmla="*/ 895109 w 1199816"/>
                <a:gd name="connsiteY21" fmla="*/ 1456708 h 1701180"/>
                <a:gd name="connsiteX22" fmla="*/ 887656 w 1199816"/>
                <a:gd name="connsiteY22" fmla="*/ 1455411 h 1701180"/>
                <a:gd name="connsiteX23" fmla="*/ 889704 w 1199816"/>
                <a:gd name="connsiteY23" fmla="*/ 1460160 h 1701180"/>
                <a:gd name="connsiteX24" fmla="*/ 931666 w 1199816"/>
                <a:gd name="connsiteY24" fmla="*/ 1698798 h 1701180"/>
                <a:gd name="connsiteX25" fmla="*/ 596327 w 1199816"/>
                <a:gd name="connsiteY25" fmla="*/ 1290739 h 1701180"/>
                <a:gd name="connsiteX26" fmla="*/ 512672 w 1199816"/>
                <a:gd name="connsiteY26" fmla="*/ 1125792 h 1701180"/>
                <a:gd name="connsiteX27" fmla="*/ 499031 w 1199816"/>
                <a:gd name="connsiteY27" fmla="*/ 1108618 h 1701180"/>
                <a:gd name="connsiteX28" fmla="*/ 418438 w 1199816"/>
                <a:gd name="connsiteY28" fmla="*/ 992206 h 1701180"/>
                <a:gd name="connsiteX29" fmla="*/ 409598 w 1199816"/>
                <a:gd name="connsiteY29" fmla="*/ 977463 h 1701180"/>
                <a:gd name="connsiteX30" fmla="*/ 405032 w 1199816"/>
                <a:gd name="connsiteY30" fmla="*/ 975913 h 1701180"/>
                <a:gd name="connsiteX31" fmla="*/ 429187 w 1199816"/>
                <a:gd name="connsiteY31" fmla="*/ 1114424 h 1701180"/>
                <a:gd name="connsiteX32" fmla="*/ 409316 w 1199816"/>
                <a:gd name="connsiteY32" fmla="*/ 1443044 h 1701180"/>
                <a:gd name="connsiteX33" fmla="*/ 207935 w 1199816"/>
                <a:gd name="connsiteY33" fmla="*/ 954771 h 1701180"/>
                <a:gd name="connsiteX34" fmla="*/ 175276 w 1199816"/>
                <a:gd name="connsiteY34" fmla="*/ 767501 h 1701180"/>
                <a:gd name="connsiteX35" fmla="*/ 161820 w 1199816"/>
                <a:gd name="connsiteY35" fmla="*/ 740390 h 1701180"/>
                <a:gd name="connsiteX36" fmla="*/ 131872 w 1199816"/>
                <a:gd name="connsiteY36" fmla="*/ 578155 h 1701180"/>
                <a:gd name="connsiteX37" fmla="*/ 149005 w 1199816"/>
                <a:gd name="connsiteY37" fmla="*/ 454213 h 1701180"/>
                <a:gd name="connsiteX38" fmla="*/ 155440 w 1199816"/>
                <a:gd name="connsiteY38" fmla="*/ 439574 h 1701180"/>
                <a:gd name="connsiteX39" fmla="*/ 151705 w 1199816"/>
                <a:gd name="connsiteY39" fmla="*/ 436678 h 1701180"/>
                <a:gd name="connsiteX40" fmla="*/ 59081 w 1199816"/>
                <a:gd name="connsiteY40" fmla="*/ 318423 h 1701180"/>
                <a:gd name="connsiteX41" fmla="*/ 343573 w 1199816"/>
                <a:gd name="connsiteY41" fmla="*/ 116142 h 1701180"/>
                <a:gd name="connsiteX0" fmla="*/ 306046 w 1162289"/>
                <a:gd name="connsiteY0" fmla="*/ 90505 h 1675543"/>
                <a:gd name="connsiteX1" fmla="*/ 547764 w 1162289"/>
                <a:gd name="connsiteY1" fmla="*/ 931 h 1675543"/>
                <a:gd name="connsiteX2" fmla="*/ 599037 w 1162289"/>
                <a:gd name="connsiteY2" fmla="*/ 142120 h 1675543"/>
                <a:gd name="connsiteX3" fmla="*/ 600791 w 1162289"/>
                <a:gd name="connsiteY3" fmla="*/ 159337 h 1675543"/>
                <a:gd name="connsiteX4" fmla="*/ 606471 w 1162289"/>
                <a:gd name="connsiteY4" fmla="*/ 161015 h 1675543"/>
                <a:gd name="connsiteX5" fmla="*/ 848789 w 1162289"/>
                <a:gd name="connsiteY5" fmla="*/ 468520 h 1675543"/>
                <a:gd name="connsiteX6" fmla="*/ 854289 w 1162289"/>
                <a:gd name="connsiteY6" fmla="*/ 528188 h 1675543"/>
                <a:gd name="connsiteX7" fmla="*/ 861711 w 1162289"/>
                <a:gd name="connsiteY7" fmla="*/ 524071 h 1675543"/>
                <a:gd name="connsiteX8" fmla="*/ 865632 w 1162289"/>
                <a:gd name="connsiteY8" fmla="*/ 530026 h 1675543"/>
                <a:gd name="connsiteX9" fmla="*/ 969357 w 1162289"/>
                <a:gd name="connsiteY9" fmla="*/ 703728 h 1675543"/>
                <a:gd name="connsiteX10" fmla="*/ 1149478 w 1162289"/>
                <a:gd name="connsiteY10" fmla="*/ 1197877 h 1675543"/>
                <a:gd name="connsiteX11" fmla="*/ 1101711 w 1162289"/>
                <a:gd name="connsiteY11" fmla="*/ 1177688 h 1675543"/>
                <a:gd name="connsiteX12" fmla="*/ 1078303 w 1162289"/>
                <a:gd name="connsiteY12" fmla="*/ 1154491 h 1675543"/>
                <a:gd name="connsiteX13" fmla="*/ 1106824 w 1162289"/>
                <a:gd name="connsiteY13" fmla="*/ 1220632 h 1675543"/>
                <a:gd name="connsiteX14" fmla="*/ 1148784 w 1162289"/>
                <a:gd name="connsiteY14" fmla="*/ 1459271 h 1675543"/>
                <a:gd name="connsiteX15" fmla="*/ 1016034 w 1162289"/>
                <a:gd name="connsiteY15" fmla="*/ 1358905 h 1675543"/>
                <a:gd name="connsiteX16" fmla="*/ 1009090 w 1162289"/>
                <a:gd name="connsiteY16" fmla="*/ 1349897 h 1675543"/>
                <a:gd name="connsiteX17" fmla="*/ 1008028 w 1162289"/>
                <a:gd name="connsiteY17" fmla="*/ 1353136 h 1675543"/>
                <a:gd name="connsiteX18" fmla="*/ 1029566 w 1162289"/>
                <a:gd name="connsiteY18" fmla="*/ 1403084 h 1675543"/>
                <a:gd name="connsiteX19" fmla="*/ 1071527 w 1162289"/>
                <a:gd name="connsiteY19" fmla="*/ 1641723 h 1675543"/>
                <a:gd name="connsiteX20" fmla="*/ 891305 w 1162289"/>
                <a:gd name="connsiteY20" fmla="*/ 1479769 h 1675543"/>
                <a:gd name="connsiteX21" fmla="*/ 857582 w 1162289"/>
                <a:gd name="connsiteY21" fmla="*/ 1431071 h 1675543"/>
                <a:gd name="connsiteX22" fmla="*/ 850129 w 1162289"/>
                <a:gd name="connsiteY22" fmla="*/ 1429774 h 1675543"/>
                <a:gd name="connsiteX23" fmla="*/ 852177 w 1162289"/>
                <a:gd name="connsiteY23" fmla="*/ 1434523 h 1675543"/>
                <a:gd name="connsiteX24" fmla="*/ 894139 w 1162289"/>
                <a:gd name="connsiteY24" fmla="*/ 1673161 h 1675543"/>
                <a:gd name="connsiteX25" fmla="*/ 558800 w 1162289"/>
                <a:gd name="connsiteY25" fmla="*/ 1265102 h 1675543"/>
                <a:gd name="connsiteX26" fmla="*/ 475145 w 1162289"/>
                <a:gd name="connsiteY26" fmla="*/ 1100155 h 1675543"/>
                <a:gd name="connsiteX27" fmla="*/ 461504 w 1162289"/>
                <a:gd name="connsiteY27" fmla="*/ 1082981 h 1675543"/>
                <a:gd name="connsiteX28" fmla="*/ 380911 w 1162289"/>
                <a:gd name="connsiteY28" fmla="*/ 966569 h 1675543"/>
                <a:gd name="connsiteX29" fmla="*/ 372071 w 1162289"/>
                <a:gd name="connsiteY29" fmla="*/ 951826 h 1675543"/>
                <a:gd name="connsiteX30" fmla="*/ 367505 w 1162289"/>
                <a:gd name="connsiteY30" fmla="*/ 950276 h 1675543"/>
                <a:gd name="connsiteX31" fmla="*/ 391660 w 1162289"/>
                <a:gd name="connsiteY31" fmla="*/ 1088787 h 1675543"/>
                <a:gd name="connsiteX32" fmla="*/ 371789 w 1162289"/>
                <a:gd name="connsiteY32" fmla="*/ 1417407 h 1675543"/>
                <a:gd name="connsiteX33" fmla="*/ 170408 w 1162289"/>
                <a:gd name="connsiteY33" fmla="*/ 929134 h 1675543"/>
                <a:gd name="connsiteX34" fmla="*/ 137749 w 1162289"/>
                <a:gd name="connsiteY34" fmla="*/ 741864 h 1675543"/>
                <a:gd name="connsiteX35" fmla="*/ 124293 w 1162289"/>
                <a:gd name="connsiteY35" fmla="*/ 714753 h 1675543"/>
                <a:gd name="connsiteX36" fmla="*/ 94345 w 1162289"/>
                <a:gd name="connsiteY36" fmla="*/ 552518 h 1675543"/>
                <a:gd name="connsiteX37" fmla="*/ 111478 w 1162289"/>
                <a:gd name="connsiteY37" fmla="*/ 428576 h 1675543"/>
                <a:gd name="connsiteX38" fmla="*/ 117913 w 1162289"/>
                <a:gd name="connsiteY38" fmla="*/ 413937 h 1675543"/>
                <a:gd name="connsiteX39" fmla="*/ 114178 w 1162289"/>
                <a:gd name="connsiteY39" fmla="*/ 411041 h 1675543"/>
                <a:gd name="connsiteX40" fmla="*/ 21554 w 1162289"/>
                <a:gd name="connsiteY40" fmla="*/ 292786 h 1675543"/>
                <a:gd name="connsiteX41" fmla="*/ 306046 w 1162289"/>
                <a:gd name="connsiteY41" fmla="*/ 90505 h 1675543"/>
                <a:gd name="connsiteX0" fmla="*/ 325996 w 1161124"/>
                <a:gd name="connsiteY0" fmla="*/ 33595 h 1690908"/>
                <a:gd name="connsiteX1" fmla="*/ 546599 w 1161124"/>
                <a:gd name="connsiteY1" fmla="*/ 16296 h 1690908"/>
                <a:gd name="connsiteX2" fmla="*/ 597872 w 1161124"/>
                <a:gd name="connsiteY2" fmla="*/ 157485 h 1690908"/>
                <a:gd name="connsiteX3" fmla="*/ 599626 w 1161124"/>
                <a:gd name="connsiteY3" fmla="*/ 174702 h 1690908"/>
                <a:gd name="connsiteX4" fmla="*/ 605306 w 1161124"/>
                <a:gd name="connsiteY4" fmla="*/ 176380 h 1690908"/>
                <a:gd name="connsiteX5" fmla="*/ 847624 w 1161124"/>
                <a:gd name="connsiteY5" fmla="*/ 483885 h 1690908"/>
                <a:gd name="connsiteX6" fmla="*/ 853124 w 1161124"/>
                <a:gd name="connsiteY6" fmla="*/ 543553 h 1690908"/>
                <a:gd name="connsiteX7" fmla="*/ 860546 w 1161124"/>
                <a:gd name="connsiteY7" fmla="*/ 539436 h 1690908"/>
                <a:gd name="connsiteX8" fmla="*/ 864467 w 1161124"/>
                <a:gd name="connsiteY8" fmla="*/ 545391 h 1690908"/>
                <a:gd name="connsiteX9" fmla="*/ 968192 w 1161124"/>
                <a:gd name="connsiteY9" fmla="*/ 719093 h 1690908"/>
                <a:gd name="connsiteX10" fmla="*/ 1148313 w 1161124"/>
                <a:gd name="connsiteY10" fmla="*/ 1213242 h 1690908"/>
                <a:gd name="connsiteX11" fmla="*/ 1100546 w 1161124"/>
                <a:gd name="connsiteY11" fmla="*/ 1193053 h 1690908"/>
                <a:gd name="connsiteX12" fmla="*/ 1077138 w 1161124"/>
                <a:gd name="connsiteY12" fmla="*/ 1169856 h 1690908"/>
                <a:gd name="connsiteX13" fmla="*/ 1105659 w 1161124"/>
                <a:gd name="connsiteY13" fmla="*/ 1235997 h 1690908"/>
                <a:gd name="connsiteX14" fmla="*/ 1147619 w 1161124"/>
                <a:gd name="connsiteY14" fmla="*/ 1474636 h 1690908"/>
                <a:gd name="connsiteX15" fmla="*/ 1014869 w 1161124"/>
                <a:gd name="connsiteY15" fmla="*/ 1374270 h 1690908"/>
                <a:gd name="connsiteX16" fmla="*/ 1007925 w 1161124"/>
                <a:gd name="connsiteY16" fmla="*/ 1365262 h 1690908"/>
                <a:gd name="connsiteX17" fmla="*/ 1006863 w 1161124"/>
                <a:gd name="connsiteY17" fmla="*/ 1368501 h 1690908"/>
                <a:gd name="connsiteX18" fmla="*/ 1028401 w 1161124"/>
                <a:gd name="connsiteY18" fmla="*/ 1418449 h 1690908"/>
                <a:gd name="connsiteX19" fmla="*/ 1070362 w 1161124"/>
                <a:gd name="connsiteY19" fmla="*/ 1657088 h 1690908"/>
                <a:gd name="connsiteX20" fmla="*/ 890140 w 1161124"/>
                <a:gd name="connsiteY20" fmla="*/ 1495134 h 1690908"/>
                <a:gd name="connsiteX21" fmla="*/ 856417 w 1161124"/>
                <a:gd name="connsiteY21" fmla="*/ 1446436 h 1690908"/>
                <a:gd name="connsiteX22" fmla="*/ 848964 w 1161124"/>
                <a:gd name="connsiteY22" fmla="*/ 1445139 h 1690908"/>
                <a:gd name="connsiteX23" fmla="*/ 851012 w 1161124"/>
                <a:gd name="connsiteY23" fmla="*/ 1449888 h 1690908"/>
                <a:gd name="connsiteX24" fmla="*/ 892974 w 1161124"/>
                <a:gd name="connsiteY24" fmla="*/ 1688526 h 1690908"/>
                <a:gd name="connsiteX25" fmla="*/ 557635 w 1161124"/>
                <a:gd name="connsiteY25" fmla="*/ 1280467 h 1690908"/>
                <a:gd name="connsiteX26" fmla="*/ 473980 w 1161124"/>
                <a:gd name="connsiteY26" fmla="*/ 1115520 h 1690908"/>
                <a:gd name="connsiteX27" fmla="*/ 460339 w 1161124"/>
                <a:gd name="connsiteY27" fmla="*/ 1098346 h 1690908"/>
                <a:gd name="connsiteX28" fmla="*/ 379746 w 1161124"/>
                <a:gd name="connsiteY28" fmla="*/ 981934 h 1690908"/>
                <a:gd name="connsiteX29" fmla="*/ 370906 w 1161124"/>
                <a:gd name="connsiteY29" fmla="*/ 967191 h 1690908"/>
                <a:gd name="connsiteX30" fmla="*/ 366340 w 1161124"/>
                <a:gd name="connsiteY30" fmla="*/ 965641 h 1690908"/>
                <a:gd name="connsiteX31" fmla="*/ 390495 w 1161124"/>
                <a:gd name="connsiteY31" fmla="*/ 1104152 h 1690908"/>
                <a:gd name="connsiteX32" fmla="*/ 370624 w 1161124"/>
                <a:gd name="connsiteY32" fmla="*/ 1432772 h 1690908"/>
                <a:gd name="connsiteX33" fmla="*/ 169243 w 1161124"/>
                <a:gd name="connsiteY33" fmla="*/ 944499 h 1690908"/>
                <a:gd name="connsiteX34" fmla="*/ 136584 w 1161124"/>
                <a:gd name="connsiteY34" fmla="*/ 757229 h 1690908"/>
                <a:gd name="connsiteX35" fmla="*/ 123128 w 1161124"/>
                <a:gd name="connsiteY35" fmla="*/ 730118 h 1690908"/>
                <a:gd name="connsiteX36" fmla="*/ 93180 w 1161124"/>
                <a:gd name="connsiteY36" fmla="*/ 567883 h 1690908"/>
                <a:gd name="connsiteX37" fmla="*/ 110313 w 1161124"/>
                <a:gd name="connsiteY37" fmla="*/ 443941 h 1690908"/>
                <a:gd name="connsiteX38" fmla="*/ 116748 w 1161124"/>
                <a:gd name="connsiteY38" fmla="*/ 429302 h 1690908"/>
                <a:gd name="connsiteX39" fmla="*/ 113013 w 1161124"/>
                <a:gd name="connsiteY39" fmla="*/ 426406 h 1690908"/>
                <a:gd name="connsiteX40" fmla="*/ 20389 w 1161124"/>
                <a:gd name="connsiteY40" fmla="*/ 308151 h 1690908"/>
                <a:gd name="connsiteX41" fmla="*/ 325996 w 1161124"/>
                <a:gd name="connsiteY41" fmla="*/ 33595 h 1690908"/>
                <a:gd name="connsiteX0" fmla="*/ 329851 w 1164979"/>
                <a:gd name="connsiteY0" fmla="*/ 47598 h 1704911"/>
                <a:gd name="connsiteX1" fmla="*/ 550454 w 1164979"/>
                <a:gd name="connsiteY1" fmla="*/ 30299 h 1704911"/>
                <a:gd name="connsiteX2" fmla="*/ 601727 w 1164979"/>
                <a:gd name="connsiteY2" fmla="*/ 171488 h 1704911"/>
                <a:gd name="connsiteX3" fmla="*/ 603481 w 1164979"/>
                <a:gd name="connsiteY3" fmla="*/ 188705 h 1704911"/>
                <a:gd name="connsiteX4" fmla="*/ 609161 w 1164979"/>
                <a:gd name="connsiteY4" fmla="*/ 190383 h 1704911"/>
                <a:gd name="connsiteX5" fmla="*/ 851479 w 1164979"/>
                <a:gd name="connsiteY5" fmla="*/ 497888 h 1704911"/>
                <a:gd name="connsiteX6" fmla="*/ 856979 w 1164979"/>
                <a:gd name="connsiteY6" fmla="*/ 557556 h 1704911"/>
                <a:gd name="connsiteX7" fmla="*/ 864401 w 1164979"/>
                <a:gd name="connsiteY7" fmla="*/ 553439 h 1704911"/>
                <a:gd name="connsiteX8" fmla="*/ 868322 w 1164979"/>
                <a:gd name="connsiteY8" fmla="*/ 559394 h 1704911"/>
                <a:gd name="connsiteX9" fmla="*/ 972047 w 1164979"/>
                <a:gd name="connsiteY9" fmla="*/ 733096 h 1704911"/>
                <a:gd name="connsiteX10" fmla="*/ 1152168 w 1164979"/>
                <a:gd name="connsiteY10" fmla="*/ 1227245 h 1704911"/>
                <a:gd name="connsiteX11" fmla="*/ 1104401 w 1164979"/>
                <a:gd name="connsiteY11" fmla="*/ 1207056 h 1704911"/>
                <a:gd name="connsiteX12" fmla="*/ 1080993 w 1164979"/>
                <a:gd name="connsiteY12" fmla="*/ 1183859 h 1704911"/>
                <a:gd name="connsiteX13" fmla="*/ 1109514 w 1164979"/>
                <a:gd name="connsiteY13" fmla="*/ 1250000 h 1704911"/>
                <a:gd name="connsiteX14" fmla="*/ 1151474 w 1164979"/>
                <a:gd name="connsiteY14" fmla="*/ 1488639 h 1704911"/>
                <a:gd name="connsiteX15" fmla="*/ 1018724 w 1164979"/>
                <a:gd name="connsiteY15" fmla="*/ 1388273 h 1704911"/>
                <a:gd name="connsiteX16" fmla="*/ 1011780 w 1164979"/>
                <a:gd name="connsiteY16" fmla="*/ 1379265 h 1704911"/>
                <a:gd name="connsiteX17" fmla="*/ 1010718 w 1164979"/>
                <a:gd name="connsiteY17" fmla="*/ 1382504 h 1704911"/>
                <a:gd name="connsiteX18" fmla="*/ 1032256 w 1164979"/>
                <a:gd name="connsiteY18" fmla="*/ 1432452 h 1704911"/>
                <a:gd name="connsiteX19" fmla="*/ 1074217 w 1164979"/>
                <a:gd name="connsiteY19" fmla="*/ 1671091 h 1704911"/>
                <a:gd name="connsiteX20" fmla="*/ 893995 w 1164979"/>
                <a:gd name="connsiteY20" fmla="*/ 1509137 h 1704911"/>
                <a:gd name="connsiteX21" fmla="*/ 860272 w 1164979"/>
                <a:gd name="connsiteY21" fmla="*/ 1460439 h 1704911"/>
                <a:gd name="connsiteX22" fmla="*/ 852819 w 1164979"/>
                <a:gd name="connsiteY22" fmla="*/ 1459142 h 1704911"/>
                <a:gd name="connsiteX23" fmla="*/ 854867 w 1164979"/>
                <a:gd name="connsiteY23" fmla="*/ 1463891 h 1704911"/>
                <a:gd name="connsiteX24" fmla="*/ 896829 w 1164979"/>
                <a:gd name="connsiteY24" fmla="*/ 1702529 h 1704911"/>
                <a:gd name="connsiteX25" fmla="*/ 561490 w 1164979"/>
                <a:gd name="connsiteY25" fmla="*/ 1294470 h 1704911"/>
                <a:gd name="connsiteX26" fmla="*/ 477835 w 1164979"/>
                <a:gd name="connsiteY26" fmla="*/ 1129523 h 1704911"/>
                <a:gd name="connsiteX27" fmla="*/ 464194 w 1164979"/>
                <a:gd name="connsiteY27" fmla="*/ 1112349 h 1704911"/>
                <a:gd name="connsiteX28" fmla="*/ 383601 w 1164979"/>
                <a:gd name="connsiteY28" fmla="*/ 995937 h 1704911"/>
                <a:gd name="connsiteX29" fmla="*/ 374761 w 1164979"/>
                <a:gd name="connsiteY29" fmla="*/ 981194 h 1704911"/>
                <a:gd name="connsiteX30" fmla="*/ 370195 w 1164979"/>
                <a:gd name="connsiteY30" fmla="*/ 979644 h 1704911"/>
                <a:gd name="connsiteX31" fmla="*/ 394350 w 1164979"/>
                <a:gd name="connsiteY31" fmla="*/ 1118155 h 1704911"/>
                <a:gd name="connsiteX32" fmla="*/ 374479 w 1164979"/>
                <a:gd name="connsiteY32" fmla="*/ 1446775 h 1704911"/>
                <a:gd name="connsiteX33" fmla="*/ 173098 w 1164979"/>
                <a:gd name="connsiteY33" fmla="*/ 958502 h 1704911"/>
                <a:gd name="connsiteX34" fmla="*/ 140439 w 1164979"/>
                <a:gd name="connsiteY34" fmla="*/ 771232 h 1704911"/>
                <a:gd name="connsiteX35" fmla="*/ 126983 w 1164979"/>
                <a:gd name="connsiteY35" fmla="*/ 744121 h 1704911"/>
                <a:gd name="connsiteX36" fmla="*/ 97035 w 1164979"/>
                <a:gd name="connsiteY36" fmla="*/ 581886 h 1704911"/>
                <a:gd name="connsiteX37" fmla="*/ 114168 w 1164979"/>
                <a:gd name="connsiteY37" fmla="*/ 457944 h 1704911"/>
                <a:gd name="connsiteX38" fmla="*/ 120603 w 1164979"/>
                <a:gd name="connsiteY38" fmla="*/ 443305 h 1704911"/>
                <a:gd name="connsiteX39" fmla="*/ 116868 w 1164979"/>
                <a:gd name="connsiteY39" fmla="*/ 440409 h 1704911"/>
                <a:gd name="connsiteX40" fmla="*/ 24244 w 1164979"/>
                <a:gd name="connsiteY40" fmla="*/ 322154 h 1704911"/>
                <a:gd name="connsiteX41" fmla="*/ 329851 w 1164979"/>
                <a:gd name="connsiteY41" fmla="*/ 47598 h 1704911"/>
                <a:gd name="connsiteX0" fmla="*/ 316459 w 1151587"/>
                <a:gd name="connsiteY0" fmla="*/ 47598 h 1704911"/>
                <a:gd name="connsiteX1" fmla="*/ 537062 w 1151587"/>
                <a:gd name="connsiteY1" fmla="*/ 30299 h 1704911"/>
                <a:gd name="connsiteX2" fmla="*/ 588335 w 1151587"/>
                <a:gd name="connsiteY2" fmla="*/ 171488 h 1704911"/>
                <a:gd name="connsiteX3" fmla="*/ 590089 w 1151587"/>
                <a:gd name="connsiteY3" fmla="*/ 188705 h 1704911"/>
                <a:gd name="connsiteX4" fmla="*/ 595769 w 1151587"/>
                <a:gd name="connsiteY4" fmla="*/ 190383 h 1704911"/>
                <a:gd name="connsiteX5" fmla="*/ 838087 w 1151587"/>
                <a:gd name="connsiteY5" fmla="*/ 497888 h 1704911"/>
                <a:gd name="connsiteX6" fmla="*/ 843587 w 1151587"/>
                <a:gd name="connsiteY6" fmla="*/ 557556 h 1704911"/>
                <a:gd name="connsiteX7" fmla="*/ 851009 w 1151587"/>
                <a:gd name="connsiteY7" fmla="*/ 553439 h 1704911"/>
                <a:gd name="connsiteX8" fmla="*/ 854930 w 1151587"/>
                <a:gd name="connsiteY8" fmla="*/ 559394 h 1704911"/>
                <a:gd name="connsiteX9" fmla="*/ 958655 w 1151587"/>
                <a:gd name="connsiteY9" fmla="*/ 733096 h 1704911"/>
                <a:gd name="connsiteX10" fmla="*/ 1138776 w 1151587"/>
                <a:gd name="connsiteY10" fmla="*/ 1227245 h 1704911"/>
                <a:gd name="connsiteX11" fmla="*/ 1091009 w 1151587"/>
                <a:gd name="connsiteY11" fmla="*/ 1207056 h 1704911"/>
                <a:gd name="connsiteX12" fmla="*/ 1067601 w 1151587"/>
                <a:gd name="connsiteY12" fmla="*/ 1183859 h 1704911"/>
                <a:gd name="connsiteX13" fmla="*/ 1096122 w 1151587"/>
                <a:gd name="connsiteY13" fmla="*/ 1250000 h 1704911"/>
                <a:gd name="connsiteX14" fmla="*/ 1138082 w 1151587"/>
                <a:gd name="connsiteY14" fmla="*/ 1488639 h 1704911"/>
                <a:gd name="connsiteX15" fmla="*/ 1005332 w 1151587"/>
                <a:gd name="connsiteY15" fmla="*/ 1388273 h 1704911"/>
                <a:gd name="connsiteX16" fmla="*/ 998388 w 1151587"/>
                <a:gd name="connsiteY16" fmla="*/ 1379265 h 1704911"/>
                <a:gd name="connsiteX17" fmla="*/ 997326 w 1151587"/>
                <a:gd name="connsiteY17" fmla="*/ 1382504 h 1704911"/>
                <a:gd name="connsiteX18" fmla="*/ 1018864 w 1151587"/>
                <a:gd name="connsiteY18" fmla="*/ 1432452 h 1704911"/>
                <a:gd name="connsiteX19" fmla="*/ 1060825 w 1151587"/>
                <a:gd name="connsiteY19" fmla="*/ 1671091 h 1704911"/>
                <a:gd name="connsiteX20" fmla="*/ 880603 w 1151587"/>
                <a:gd name="connsiteY20" fmla="*/ 1509137 h 1704911"/>
                <a:gd name="connsiteX21" fmla="*/ 846880 w 1151587"/>
                <a:gd name="connsiteY21" fmla="*/ 1460439 h 1704911"/>
                <a:gd name="connsiteX22" fmla="*/ 839427 w 1151587"/>
                <a:gd name="connsiteY22" fmla="*/ 1459142 h 1704911"/>
                <a:gd name="connsiteX23" fmla="*/ 841475 w 1151587"/>
                <a:gd name="connsiteY23" fmla="*/ 1463891 h 1704911"/>
                <a:gd name="connsiteX24" fmla="*/ 883437 w 1151587"/>
                <a:gd name="connsiteY24" fmla="*/ 1702529 h 1704911"/>
                <a:gd name="connsiteX25" fmla="*/ 548098 w 1151587"/>
                <a:gd name="connsiteY25" fmla="*/ 1294470 h 1704911"/>
                <a:gd name="connsiteX26" fmla="*/ 464443 w 1151587"/>
                <a:gd name="connsiteY26" fmla="*/ 1129523 h 1704911"/>
                <a:gd name="connsiteX27" fmla="*/ 450802 w 1151587"/>
                <a:gd name="connsiteY27" fmla="*/ 1112349 h 1704911"/>
                <a:gd name="connsiteX28" fmla="*/ 370209 w 1151587"/>
                <a:gd name="connsiteY28" fmla="*/ 995937 h 1704911"/>
                <a:gd name="connsiteX29" fmla="*/ 361369 w 1151587"/>
                <a:gd name="connsiteY29" fmla="*/ 981194 h 1704911"/>
                <a:gd name="connsiteX30" fmla="*/ 356803 w 1151587"/>
                <a:gd name="connsiteY30" fmla="*/ 979644 h 1704911"/>
                <a:gd name="connsiteX31" fmla="*/ 380958 w 1151587"/>
                <a:gd name="connsiteY31" fmla="*/ 1118155 h 1704911"/>
                <a:gd name="connsiteX32" fmla="*/ 361087 w 1151587"/>
                <a:gd name="connsiteY32" fmla="*/ 1446775 h 1704911"/>
                <a:gd name="connsiteX33" fmla="*/ 159706 w 1151587"/>
                <a:gd name="connsiteY33" fmla="*/ 958502 h 1704911"/>
                <a:gd name="connsiteX34" fmla="*/ 127047 w 1151587"/>
                <a:gd name="connsiteY34" fmla="*/ 771232 h 1704911"/>
                <a:gd name="connsiteX35" fmla="*/ 113591 w 1151587"/>
                <a:gd name="connsiteY35" fmla="*/ 744121 h 1704911"/>
                <a:gd name="connsiteX36" fmla="*/ 83643 w 1151587"/>
                <a:gd name="connsiteY36" fmla="*/ 581886 h 1704911"/>
                <a:gd name="connsiteX37" fmla="*/ 100776 w 1151587"/>
                <a:gd name="connsiteY37" fmla="*/ 457944 h 1704911"/>
                <a:gd name="connsiteX38" fmla="*/ 107211 w 1151587"/>
                <a:gd name="connsiteY38" fmla="*/ 443305 h 1704911"/>
                <a:gd name="connsiteX39" fmla="*/ 103476 w 1151587"/>
                <a:gd name="connsiteY39" fmla="*/ 440409 h 1704911"/>
                <a:gd name="connsiteX40" fmla="*/ 10852 w 1151587"/>
                <a:gd name="connsiteY40" fmla="*/ 322154 h 1704911"/>
                <a:gd name="connsiteX41" fmla="*/ 316459 w 1151587"/>
                <a:gd name="connsiteY41" fmla="*/ 47598 h 1704911"/>
                <a:gd name="connsiteX0" fmla="*/ 232816 w 1067944"/>
                <a:gd name="connsiteY0" fmla="*/ 30232 h 1687545"/>
                <a:gd name="connsiteX1" fmla="*/ 453419 w 1067944"/>
                <a:gd name="connsiteY1" fmla="*/ 12933 h 1687545"/>
                <a:gd name="connsiteX2" fmla="*/ 504692 w 1067944"/>
                <a:gd name="connsiteY2" fmla="*/ 154122 h 1687545"/>
                <a:gd name="connsiteX3" fmla="*/ 506446 w 1067944"/>
                <a:gd name="connsiteY3" fmla="*/ 171339 h 1687545"/>
                <a:gd name="connsiteX4" fmla="*/ 512126 w 1067944"/>
                <a:gd name="connsiteY4" fmla="*/ 173017 h 1687545"/>
                <a:gd name="connsiteX5" fmla="*/ 754444 w 1067944"/>
                <a:gd name="connsiteY5" fmla="*/ 480522 h 1687545"/>
                <a:gd name="connsiteX6" fmla="*/ 759944 w 1067944"/>
                <a:gd name="connsiteY6" fmla="*/ 540190 h 1687545"/>
                <a:gd name="connsiteX7" fmla="*/ 767366 w 1067944"/>
                <a:gd name="connsiteY7" fmla="*/ 536073 h 1687545"/>
                <a:gd name="connsiteX8" fmla="*/ 771287 w 1067944"/>
                <a:gd name="connsiteY8" fmla="*/ 542028 h 1687545"/>
                <a:gd name="connsiteX9" fmla="*/ 875012 w 1067944"/>
                <a:gd name="connsiteY9" fmla="*/ 715730 h 1687545"/>
                <a:gd name="connsiteX10" fmla="*/ 1055133 w 1067944"/>
                <a:gd name="connsiteY10" fmla="*/ 1209879 h 1687545"/>
                <a:gd name="connsiteX11" fmla="*/ 1007366 w 1067944"/>
                <a:gd name="connsiteY11" fmla="*/ 1189690 h 1687545"/>
                <a:gd name="connsiteX12" fmla="*/ 983958 w 1067944"/>
                <a:gd name="connsiteY12" fmla="*/ 1166493 h 1687545"/>
                <a:gd name="connsiteX13" fmla="*/ 1012479 w 1067944"/>
                <a:gd name="connsiteY13" fmla="*/ 1232634 h 1687545"/>
                <a:gd name="connsiteX14" fmla="*/ 1054439 w 1067944"/>
                <a:gd name="connsiteY14" fmla="*/ 1471273 h 1687545"/>
                <a:gd name="connsiteX15" fmla="*/ 921689 w 1067944"/>
                <a:gd name="connsiteY15" fmla="*/ 1370907 h 1687545"/>
                <a:gd name="connsiteX16" fmla="*/ 914745 w 1067944"/>
                <a:gd name="connsiteY16" fmla="*/ 1361899 h 1687545"/>
                <a:gd name="connsiteX17" fmla="*/ 913683 w 1067944"/>
                <a:gd name="connsiteY17" fmla="*/ 1365138 h 1687545"/>
                <a:gd name="connsiteX18" fmla="*/ 935221 w 1067944"/>
                <a:gd name="connsiteY18" fmla="*/ 1415086 h 1687545"/>
                <a:gd name="connsiteX19" fmla="*/ 977182 w 1067944"/>
                <a:gd name="connsiteY19" fmla="*/ 1653725 h 1687545"/>
                <a:gd name="connsiteX20" fmla="*/ 796960 w 1067944"/>
                <a:gd name="connsiteY20" fmla="*/ 1491771 h 1687545"/>
                <a:gd name="connsiteX21" fmla="*/ 763237 w 1067944"/>
                <a:gd name="connsiteY21" fmla="*/ 1443073 h 1687545"/>
                <a:gd name="connsiteX22" fmla="*/ 755784 w 1067944"/>
                <a:gd name="connsiteY22" fmla="*/ 1441776 h 1687545"/>
                <a:gd name="connsiteX23" fmla="*/ 757832 w 1067944"/>
                <a:gd name="connsiteY23" fmla="*/ 1446525 h 1687545"/>
                <a:gd name="connsiteX24" fmla="*/ 799794 w 1067944"/>
                <a:gd name="connsiteY24" fmla="*/ 1685163 h 1687545"/>
                <a:gd name="connsiteX25" fmla="*/ 464455 w 1067944"/>
                <a:gd name="connsiteY25" fmla="*/ 1277104 h 1687545"/>
                <a:gd name="connsiteX26" fmla="*/ 380800 w 1067944"/>
                <a:gd name="connsiteY26" fmla="*/ 1112157 h 1687545"/>
                <a:gd name="connsiteX27" fmla="*/ 367159 w 1067944"/>
                <a:gd name="connsiteY27" fmla="*/ 1094983 h 1687545"/>
                <a:gd name="connsiteX28" fmla="*/ 286566 w 1067944"/>
                <a:gd name="connsiteY28" fmla="*/ 978571 h 1687545"/>
                <a:gd name="connsiteX29" fmla="*/ 277726 w 1067944"/>
                <a:gd name="connsiteY29" fmla="*/ 963828 h 1687545"/>
                <a:gd name="connsiteX30" fmla="*/ 273160 w 1067944"/>
                <a:gd name="connsiteY30" fmla="*/ 962278 h 1687545"/>
                <a:gd name="connsiteX31" fmla="*/ 297315 w 1067944"/>
                <a:gd name="connsiteY31" fmla="*/ 1100789 h 1687545"/>
                <a:gd name="connsiteX32" fmla="*/ 277444 w 1067944"/>
                <a:gd name="connsiteY32" fmla="*/ 1429409 h 1687545"/>
                <a:gd name="connsiteX33" fmla="*/ 76063 w 1067944"/>
                <a:gd name="connsiteY33" fmla="*/ 941136 h 1687545"/>
                <a:gd name="connsiteX34" fmla="*/ 43404 w 1067944"/>
                <a:gd name="connsiteY34" fmla="*/ 753866 h 1687545"/>
                <a:gd name="connsiteX35" fmla="*/ 29948 w 1067944"/>
                <a:gd name="connsiteY35" fmla="*/ 726755 h 1687545"/>
                <a:gd name="connsiteX36" fmla="*/ 0 w 1067944"/>
                <a:gd name="connsiteY36" fmla="*/ 564520 h 1687545"/>
                <a:gd name="connsiteX37" fmla="*/ 17133 w 1067944"/>
                <a:gd name="connsiteY37" fmla="*/ 440578 h 1687545"/>
                <a:gd name="connsiteX38" fmla="*/ 23568 w 1067944"/>
                <a:gd name="connsiteY38" fmla="*/ 425939 h 1687545"/>
                <a:gd name="connsiteX39" fmla="*/ 19833 w 1067944"/>
                <a:gd name="connsiteY39" fmla="*/ 423043 h 1687545"/>
                <a:gd name="connsiteX40" fmla="*/ 54704 w 1067944"/>
                <a:gd name="connsiteY40" fmla="*/ 223290 h 1687545"/>
                <a:gd name="connsiteX41" fmla="*/ 232816 w 1067944"/>
                <a:gd name="connsiteY41" fmla="*/ 30232 h 1687545"/>
                <a:gd name="connsiteX0" fmla="*/ 232816 w 1067944"/>
                <a:gd name="connsiteY0" fmla="*/ 7742 h 1665055"/>
                <a:gd name="connsiteX1" fmla="*/ 349111 w 1067944"/>
                <a:gd name="connsiteY1" fmla="*/ 47170 h 1665055"/>
                <a:gd name="connsiteX2" fmla="*/ 504692 w 1067944"/>
                <a:gd name="connsiteY2" fmla="*/ 131632 h 1665055"/>
                <a:gd name="connsiteX3" fmla="*/ 506446 w 1067944"/>
                <a:gd name="connsiteY3" fmla="*/ 148849 h 1665055"/>
                <a:gd name="connsiteX4" fmla="*/ 512126 w 1067944"/>
                <a:gd name="connsiteY4" fmla="*/ 150527 h 1665055"/>
                <a:gd name="connsiteX5" fmla="*/ 754444 w 1067944"/>
                <a:gd name="connsiteY5" fmla="*/ 458032 h 1665055"/>
                <a:gd name="connsiteX6" fmla="*/ 759944 w 1067944"/>
                <a:gd name="connsiteY6" fmla="*/ 517700 h 1665055"/>
                <a:gd name="connsiteX7" fmla="*/ 767366 w 1067944"/>
                <a:gd name="connsiteY7" fmla="*/ 513583 h 1665055"/>
                <a:gd name="connsiteX8" fmla="*/ 771287 w 1067944"/>
                <a:gd name="connsiteY8" fmla="*/ 519538 h 1665055"/>
                <a:gd name="connsiteX9" fmla="*/ 875012 w 1067944"/>
                <a:gd name="connsiteY9" fmla="*/ 693240 h 1665055"/>
                <a:gd name="connsiteX10" fmla="*/ 1055133 w 1067944"/>
                <a:gd name="connsiteY10" fmla="*/ 1187389 h 1665055"/>
                <a:gd name="connsiteX11" fmla="*/ 1007366 w 1067944"/>
                <a:gd name="connsiteY11" fmla="*/ 1167200 h 1665055"/>
                <a:gd name="connsiteX12" fmla="*/ 983958 w 1067944"/>
                <a:gd name="connsiteY12" fmla="*/ 1144003 h 1665055"/>
                <a:gd name="connsiteX13" fmla="*/ 1012479 w 1067944"/>
                <a:gd name="connsiteY13" fmla="*/ 1210144 h 1665055"/>
                <a:gd name="connsiteX14" fmla="*/ 1054439 w 1067944"/>
                <a:gd name="connsiteY14" fmla="*/ 1448783 h 1665055"/>
                <a:gd name="connsiteX15" fmla="*/ 921689 w 1067944"/>
                <a:gd name="connsiteY15" fmla="*/ 1348417 h 1665055"/>
                <a:gd name="connsiteX16" fmla="*/ 914745 w 1067944"/>
                <a:gd name="connsiteY16" fmla="*/ 1339409 h 1665055"/>
                <a:gd name="connsiteX17" fmla="*/ 913683 w 1067944"/>
                <a:gd name="connsiteY17" fmla="*/ 1342648 h 1665055"/>
                <a:gd name="connsiteX18" fmla="*/ 935221 w 1067944"/>
                <a:gd name="connsiteY18" fmla="*/ 1392596 h 1665055"/>
                <a:gd name="connsiteX19" fmla="*/ 977182 w 1067944"/>
                <a:gd name="connsiteY19" fmla="*/ 1631235 h 1665055"/>
                <a:gd name="connsiteX20" fmla="*/ 796960 w 1067944"/>
                <a:gd name="connsiteY20" fmla="*/ 1469281 h 1665055"/>
                <a:gd name="connsiteX21" fmla="*/ 763237 w 1067944"/>
                <a:gd name="connsiteY21" fmla="*/ 1420583 h 1665055"/>
                <a:gd name="connsiteX22" fmla="*/ 755784 w 1067944"/>
                <a:gd name="connsiteY22" fmla="*/ 1419286 h 1665055"/>
                <a:gd name="connsiteX23" fmla="*/ 757832 w 1067944"/>
                <a:gd name="connsiteY23" fmla="*/ 1424035 h 1665055"/>
                <a:gd name="connsiteX24" fmla="*/ 799794 w 1067944"/>
                <a:gd name="connsiteY24" fmla="*/ 1662673 h 1665055"/>
                <a:gd name="connsiteX25" fmla="*/ 464455 w 1067944"/>
                <a:gd name="connsiteY25" fmla="*/ 1254614 h 1665055"/>
                <a:gd name="connsiteX26" fmla="*/ 380800 w 1067944"/>
                <a:gd name="connsiteY26" fmla="*/ 1089667 h 1665055"/>
                <a:gd name="connsiteX27" fmla="*/ 367159 w 1067944"/>
                <a:gd name="connsiteY27" fmla="*/ 1072493 h 1665055"/>
                <a:gd name="connsiteX28" fmla="*/ 286566 w 1067944"/>
                <a:gd name="connsiteY28" fmla="*/ 956081 h 1665055"/>
                <a:gd name="connsiteX29" fmla="*/ 277726 w 1067944"/>
                <a:gd name="connsiteY29" fmla="*/ 941338 h 1665055"/>
                <a:gd name="connsiteX30" fmla="*/ 273160 w 1067944"/>
                <a:gd name="connsiteY30" fmla="*/ 939788 h 1665055"/>
                <a:gd name="connsiteX31" fmla="*/ 297315 w 1067944"/>
                <a:gd name="connsiteY31" fmla="*/ 1078299 h 1665055"/>
                <a:gd name="connsiteX32" fmla="*/ 277444 w 1067944"/>
                <a:gd name="connsiteY32" fmla="*/ 1406919 h 1665055"/>
                <a:gd name="connsiteX33" fmla="*/ 76063 w 1067944"/>
                <a:gd name="connsiteY33" fmla="*/ 918646 h 1665055"/>
                <a:gd name="connsiteX34" fmla="*/ 43404 w 1067944"/>
                <a:gd name="connsiteY34" fmla="*/ 731376 h 1665055"/>
                <a:gd name="connsiteX35" fmla="*/ 29948 w 1067944"/>
                <a:gd name="connsiteY35" fmla="*/ 704265 h 1665055"/>
                <a:gd name="connsiteX36" fmla="*/ 0 w 1067944"/>
                <a:gd name="connsiteY36" fmla="*/ 542030 h 1665055"/>
                <a:gd name="connsiteX37" fmla="*/ 17133 w 1067944"/>
                <a:gd name="connsiteY37" fmla="*/ 418088 h 1665055"/>
                <a:gd name="connsiteX38" fmla="*/ 23568 w 1067944"/>
                <a:gd name="connsiteY38" fmla="*/ 403449 h 1665055"/>
                <a:gd name="connsiteX39" fmla="*/ 19833 w 1067944"/>
                <a:gd name="connsiteY39" fmla="*/ 400553 h 1665055"/>
                <a:gd name="connsiteX40" fmla="*/ 54704 w 1067944"/>
                <a:gd name="connsiteY40" fmla="*/ 200800 h 1665055"/>
                <a:gd name="connsiteX41" fmla="*/ 232816 w 1067944"/>
                <a:gd name="connsiteY41" fmla="*/ 7742 h 1665055"/>
                <a:gd name="connsiteX0" fmla="*/ 54704 w 1067944"/>
                <a:gd name="connsiteY0" fmla="*/ 155343 h 1619598"/>
                <a:gd name="connsiteX1" fmla="*/ 349111 w 1067944"/>
                <a:gd name="connsiteY1" fmla="*/ 1713 h 1619598"/>
                <a:gd name="connsiteX2" fmla="*/ 504692 w 1067944"/>
                <a:gd name="connsiteY2" fmla="*/ 86175 h 1619598"/>
                <a:gd name="connsiteX3" fmla="*/ 506446 w 1067944"/>
                <a:gd name="connsiteY3" fmla="*/ 103392 h 1619598"/>
                <a:gd name="connsiteX4" fmla="*/ 512126 w 1067944"/>
                <a:gd name="connsiteY4" fmla="*/ 105070 h 1619598"/>
                <a:gd name="connsiteX5" fmla="*/ 754444 w 1067944"/>
                <a:gd name="connsiteY5" fmla="*/ 412575 h 1619598"/>
                <a:gd name="connsiteX6" fmla="*/ 759944 w 1067944"/>
                <a:gd name="connsiteY6" fmla="*/ 472243 h 1619598"/>
                <a:gd name="connsiteX7" fmla="*/ 767366 w 1067944"/>
                <a:gd name="connsiteY7" fmla="*/ 468126 h 1619598"/>
                <a:gd name="connsiteX8" fmla="*/ 771287 w 1067944"/>
                <a:gd name="connsiteY8" fmla="*/ 474081 h 1619598"/>
                <a:gd name="connsiteX9" fmla="*/ 875012 w 1067944"/>
                <a:gd name="connsiteY9" fmla="*/ 647783 h 1619598"/>
                <a:gd name="connsiteX10" fmla="*/ 1055133 w 1067944"/>
                <a:gd name="connsiteY10" fmla="*/ 1141932 h 1619598"/>
                <a:gd name="connsiteX11" fmla="*/ 1007366 w 1067944"/>
                <a:gd name="connsiteY11" fmla="*/ 1121743 h 1619598"/>
                <a:gd name="connsiteX12" fmla="*/ 983958 w 1067944"/>
                <a:gd name="connsiteY12" fmla="*/ 1098546 h 1619598"/>
                <a:gd name="connsiteX13" fmla="*/ 1012479 w 1067944"/>
                <a:gd name="connsiteY13" fmla="*/ 1164687 h 1619598"/>
                <a:gd name="connsiteX14" fmla="*/ 1054439 w 1067944"/>
                <a:gd name="connsiteY14" fmla="*/ 1403326 h 1619598"/>
                <a:gd name="connsiteX15" fmla="*/ 921689 w 1067944"/>
                <a:gd name="connsiteY15" fmla="*/ 1302960 h 1619598"/>
                <a:gd name="connsiteX16" fmla="*/ 914745 w 1067944"/>
                <a:gd name="connsiteY16" fmla="*/ 1293952 h 1619598"/>
                <a:gd name="connsiteX17" fmla="*/ 913683 w 1067944"/>
                <a:gd name="connsiteY17" fmla="*/ 1297191 h 1619598"/>
                <a:gd name="connsiteX18" fmla="*/ 935221 w 1067944"/>
                <a:gd name="connsiteY18" fmla="*/ 1347139 h 1619598"/>
                <a:gd name="connsiteX19" fmla="*/ 977182 w 1067944"/>
                <a:gd name="connsiteY19" fmla="*/ 1585778 h 1619598"/>
                <a:gd name="connsiteX20" fmla="*/ 796960 w 1067944"/>
                <a:gd name="connsiteY20" fmla="*/ 1423824 h 1619598"/>
                <a:gd name="connsiteX21" fmla="*/ 763237 w 1067944"/>
                <a:gd name="connsiteY21" fmla="*/ 1375126 h 1619598"/>
                <a:gd name="connsiteX22" fmla="*/ 755784 w 1067944"/>
                <a:gd name="connsiteY22" fmla="*/ 1373829 h 1619598"/>
                <a:gd name="connsiteX23" fmla="*/ 757832 w 1067944"/>
                <a:gd name="connsiteY23" fmla="*/ 1378578 h 1619598"/>
                <a:gd name="connsiteX24" fmla="*/ 799794 w 1067944"/>
                <a:gd name="connsiteY24" fmla="*/ 1617216 h 1619598"/>
                <a:gd name="connsiteX25" fmla="*/ 464455 w 1067944"/>
                <a:gd name="connsiteY25" fmla="*/ 1209157 h 1619598"/>
                <a:gd name="connsiteX26" fmla="*/ 380800 w 1067944"/>
                <a:gd name="connsiteY26" fmla="*/ 1044210 h 1619598"/>
                <a:gd name="connsiteX27" fmla="*/ 367159 w 1067944"/>
                <a:gd name="connsiteY27" fmla="*/ 1027036 h 1619598"/>
                <a:gd name="connsiteX28" fmla="*/ 286566 w 1067944"/>
                <a:gd name="connsiteY28" fmla="*/ 910624 h 1619598"/>
                <a:gd name="connsiteX29" fmla="*/ 277726 w 1067944"/>
                <a:gd name="connsiteY29" fmla="*/ 895881 h 1619598"/>
                <a:gd name="connsiteX30" fmla="*/ 273160 w 1067944"/>
                <a:gd name="connsiteY30" fmla="*/ 894331 h 1619598"/>
                <a:gd name="connsiteX31" fmla="*/ 297315 w 1067944"/>
                <a:gd name="connsiteY31" fmla="*/ 1032842 h 1619598"/>
                <a:gd name="connsiteX32" fmla="*/ 277444 w 1067944"/>
                <a:gd name="connsiteY32" fmla="*/ 1361462 h 1619598"/>
                <a:gd name="connsiteX33" fmla="*/ 76063 w 1067944"/>
                <a:gd name="connsiteY33" fmla="*/ 873189 h 1619598"/>
                <a:gd name="connsiteX34" fmla="*/ 43404 w 1067944"/>
                <a:gd name="connsiteY34" fmla="*/ 685919 h 1619598"/>
                <a:gd name="connsiteX35" fmla="*/ 29948 w 1067944"/>
                <a:gd name="connsiteY35" fmla="*/ 658808 h 1619598"/>
                <a:gd name="connsiteX36" fmla="*/ 0 w 1067944"/>
                <a:gd name="connsiteY36" fmla="*/ 496573 h 1619598"/>
                <a:gd name="connsiteX37" fmla="*/ 17133 w 1067944"/>
                <a:gd name="connsiteY37" fmla="*/ 372631 h 1619598"/>
                <a:gd name="connsiteX38" fmla="*/ 23568 w 1067944"/>
                <a:gd name="connsiteY38" fmla="*/ 357992 h 1619598"/>
                <a:gd name="connsiteX39" fmla="*/ 19833 w 1067944"/>
                <a:gd name="connsiteY39" fmla="*/ 355096 h 1619598"/>
                <a:gd name="connsiteX40" fmla="*/ 54704 w 1067944"/>
                <a:gd name="connsiteY40" fmla="*/ 155343 h 1619598"/>
                <a:gd name="connsiteX0" fmla="*/ 112386 w 1125626"/>
                <a:gd name="connsiteY0" fmla="*/ 155343 h 1619598"/>
                <a:gd name="connsiteX1" fmla="*/ 406793 w 1125626"/>
                <a:gd name="connsiteY1" fmla="*/ 1713 h 1619598"/>
                <a:gd name="connsiteX2" fmla="*/ 562374 w 1125626"/>
                <a:gd name="connsiteY2" fmla="*/ 86175 h 1619598"/>
                <a:gd name="connsiteX3" fmla="*/ 564128 w 1125626"/>
                <a:gd name="connsiteY3" fmla="*/ 103392 h 1619598"/>
                <a:gd name="connsiteX4" fmla="*/ 569808 w 1125626"/>
                <a:gd name="connsiteY4" fmla="*/ 105070 h 1619598"/>
                <a:gd name="connsiteX5" fmla="*/ 812126 w 1125626"/>
                <a:gd name="connsiteY5" fmla="*/ 412575 h 1619598"/>
                <a:gd name="connsiteX6" fmla="*/ 817626 w 1125626"/>
                <a:gd name="connsiteY6" fmla="*/ 472243 h 1619598"/>
                <a:gd name="connsiteX7" fmla="*/ 825048 w 1125626"/>
                <a:gd name="connsiteY7" fmla="*/ 468126 h 1619598"/>
                <a:gd name="connsiteX8" fmla="*/ 828969 w 1125626"/>
                <a:gd name="connsiteY8" fmla="*/ 474081 h 1619598"/>
                <a:gd name="connsiteX9" fmla="*/ 932694 w 1125626"/>
                <a:gd name="connsiteY9" fmla="*/ 647783 h 1619598"/>
                <a:gd name="connsiteX10" fmla="*/ 1112815 w 1125626"/>
                <a:gd name="connsiteY10" fmla="*/ 1141932 h 1619598"/>
                <a:gd name="connsiteX11" fmla="*/ 1065048 w 1125626"/>
                <a:gd name="connsiteY11" fmla="*/ 1121743 h 1619598"/>
                <a:gd name="connsiteX12" fmla="*/ 1041640 w 1125626"/>
                <a:gd name="connsiteY12" fmla="*/ 1098546 h 1619598"/>
                <a:gd name="connsiteX13" fmla="*/ 1070161 w 1125626"/>
                <a:gd name="connsiteY13" fmla="*/ 1164687 h 1619598"/>
                <a:gd name="connsiteX14" fmla="*/ 1112121 w 1125626"/>
                <a:gd name="connsiteY14" fmla="*/ 1403326 h 1619598"/>
                <a:gd name="connsiteX15" fmla="*/ 979371 w 1125626"/>
                <a:gd name="connsiteY15" fmla="*/ 1302960 h 1619598"/>
                <a:gd name="connsiteX16" fmla="*/ 972427 w 1125626"/>
                <a:gd name="connsiteY16" fmla="*/ 1293952 h 1619598"/>
                <a:gd name="connsiteX17" fmla="*/ 971365 w 1125626"/>
                <a:gd name="connsiteY17" fmla="*/ 1297191 h 1619598"/>
                <a:gd name="connsiteX18" fmla="*/ 992903 w 1125626"/>
                <a:gd name="connsiteY18" fmla="*/ 1347139 h 1619598"/>
                <a:gd name="connsiteX19" fmla="*/ 1034864 w 1125626"/>
                <a:gd name="connsiteY19" fmla="*/ 1585778 h 1619598"/>
                <a:gd name="connsiteX20" fmla="*/ 854642 w 1125626"/>
                <a:gd name="connsiteY20" fmla="*/ 1423824 h 1619598"/>
                <a:gd name="connsiteX21" fmla="*/ 820919 w 1125626"/>
                <a:gd name="connsiteY21" fmla="*/ 1375126 h 1619598"/>
                <a:gd name="connsiteX22" fmla="*/ 813466 w 1125626"/>
                <a:gd name="connsiteY22" fmla="*/ 1373829 h 1619598"/>
                <a:gd name="connsiteX23" fmla="*/ 815514 w 1125626"/>
                <a:gd name="connsiteY23" fmla="*/ 1378578 h 1619598"/>
                <a:gd name="connsiteX24" fmla="*/ 857476 w 1125626"/>
                <a:gd name="connsiteY24" fmla="*/ 1617216 h 1619598"/>
                <a:gd name="connsiteX25" fmla="*/ 522137 w 1125626"/>
                <a:gd name="connsiteY25" fmla="*/ 1209157 h 1619598"/>
                <a:gd name="connsiteX26" fmla="*/ 438482 w 1125626"/>
                <a:gd name="connsiteY26" fmla="*/ 1044210 h 1619598"/>
                <a:gd name="connsiteX27" fmla="*/ 424841 w 1125626"/>
                <a:gd name="connsiteY27" fmla="*/ 1027036 h 1619598"/>
                <a:gd name="connsiteX28" fmla="*/ 344248 w 1125626"/>
                <a:gd name="connsiteY28" fmla="*/ 910624 h 1619598"/>
                <a:gd name="connsiteX29" fmla="*/ 335408 w 1125626"/>
                <a:gd name="connsiteY29" fmla="*/ 895881 h 1619598"/>
                <a:gd name="connsiteX30" fmla="*/ 330842 w 1125626"/>
                <a:gd name="connsiteY30" fmla="*/ 894331 h 1619598"/>
                <a:gd name="connsiteX31" fmla="*/ 354997 w 1125626"/>
                <a:gd name="connsiteY31" fmla="*/ 1032842 h 1619598"/>
                <a:gd name="connsiteX32" fmla="*/ 335126 w 1125626"/>
                <a:gd name="connsiteY32" fmla="*/ 1361462 h 1619598"/>
                <a:gd name="connsiteX33" fmla="*/ 133745 w 1125626"/>
                <a:gd name="connsiteY33" fmla="*/ 873189 h 1619598"/>
                <a:gd name="connsiteX34" fmla="*/ 101086 w 1125626"/>
                <a:gd name="connsiteY34" fmla="*/ 685919 h 1619598"/>
                <a:gd name="connsiteX35" fmla="*/ 87630 w 1125626"/>
                <a:gd name="connsiteY35" fmla="*/ 658808 h 1619598"/>
                <a:gd name="connsiteX36" fmla="*/ 57682 w 1125626"/>
                <a:gd name="connsiteY36" fmla="*/ 496573 h 1619598"/>
                <a:gd name="connsiteX37" fmla="*/ 74815 w 1125626"/>
                <a:gd name="connsiteY37" fmla="*/ 372631 h 1619598"/>
                <a:gd name="connsiteX38" fmla="*/ 81250 w 1125626"/>
                <a:gd name="connsiteY38" fmla="*/ 357992 h 1619598"/>
                <a:gd name="connsiteX39" fmla="*/ 4919 w 1125626"/>
                <a:gd name="connsiteY39" fmla="*/ 248675 h 1619598"/>
                <a:gd name="connsiteX40" fmla="*/ 112386 w 1125626"/>
                <a:gd name="connsiteY40" fmla="*/ 155343 h 1619598"/>
                <a:gd name="connsiteX0" fmla="*/ 0 w 1120707"/>
                <a:gd name="connsiteY0" fmla="*/ 253392 h 1624315"/>
                <a:gd name="connsiteX1" fmla="*/ 401874 w 1120707"/>
                <a:gd name="connsiteY1" fmla="*/ 6430 h 1624315"/>
                <a:gd name="connsiteX2" fmla="*/ 557455 w 1120707"/>
                <a:gd name="connsiteY2" fmla="*/ 90892 h 1624315"/>
                <a:gd name="connsiteX3" fmla="*/ 559209 w 1120707"/>
                <a:gd name="connsiteY3" fmla="*/ 108109 h 1624315"/>
                <a:gd name="connsiteX4" fmla="*/ 564889 w 1120707"/>
                <a:gd name="connsiteY4" fmla="*/ 109787 h 1624315"/>
                <a:gd name="connsiteX5" fmla="*/ 807207 w 1120707"/>
                <a:gd name="connsiteY5" fmla="*/ 417292 h 1624315"/>
                <a:gd name="connsiteX6" fmla="*/ 812707 w 1120707"/>
                <a:gd name="connsiteY6" fmla="*/ 476960 h 1624315"/>
                <a:gd name="connsiteX7" fmla="*/ 820129 w 1120707"/>
                <a:gd name="connsiteY7" fmla="*/ 472843 h 1624315"/>
                <a:gd name="connsiteX8" fmla="*/ 824050 w 1120707"/>
                <a:gd name="connsiteY8" fmla="*/ 478798 h 1624315"/>
                <a:gd name="connsiteX9" fmla="*/ 927775 w 1120707"/>
                <a:gd name="connsiteY9" fmla="*/ 652500 h 1624315"/>
                <a:gd name="connsiteX10" fmla="*/ 1107896 w 1120707"/>
                <a:gd name="connsiteY10" fmla="*/ 1146649 h 1624315"/>
                <a:gd name="connsiteX11" fmla="*/ 1060129 w 1120707"/>
                <a:gd name="connsiteY11" fmla="*/ 1126460 h 1624315"/>
                <a:gd name="connsiteX12" fmla="*/ 1036721 w 1120707"/>
                <a:gd name="connsiteY12" fmla="*/ 1103263 h 1624315"/>
                <a:gd name="connsiteX13" fmla="*/ 1065242 w 1120707"/>
                <a:gd name="connsiteY13" fmla="*/ 1169404 h 1624315"/>
                <a:gd name="connsiteX14" fmla="*/ 1107202 w 1120707"/>
                <a:gd name="connsiteY14" fmla="*/ 1408043 h 1624315"/>
                <a:gd name="connsiteX15" fmla="*/ 974452 w 1120707"/>
                <a:gd name="connsiteY15" fmla="*/ 1307677 h 1624315"/>
                <a:gd name="connsiteX16" fmla="*/ 967508 w 1120707"/>
                <a:gd name="connsiteY16" fmla="*/ 1298669 h 1624315"/>
                <a:gd name="connsiteX17" fmla="*/ 966446 w 1120707"/>
                <a:gd name="connsiteY17" fmla="*/ 1301908 h 1624315"/>
                <a:gd name="connsiteX18" fmla="*/ 987984 w 1120707"/>
                <a:gd name="connsiteY18" fmla="*/ 1351856 h 1624315"/>
                <a:gd name="connsiteX19" fmla="*/ 1029945 w 1120707"/>
                <a:gd name="connsiteY19" fmla="*/ 1590495 h 1624315"/>
                <a:gd name="connsiteX20" fmla="*/ 849723 w 1120707"/>
                <a:gd name="connsiteY20" fmla="*/ 1428541 h 1624315"/>
                <a:gd name="connsiteX21" fmla="*/ 816000 w 1120707"/>
                <a:gd name="connsiteY21" fmla="*/ 1379843 h 1624315"/>
                <a:gd name="connsiteX22" fmla="*/ 808547 w 1120707"/>
                <a:gd name="connsiteY22" fmla="*/ 1378546 h 1624315"/>
                <a:gd name="connsiteX23" fmla="*/ 810595 w 1120707"/>
                <a:gd name="connsiteY23" fmla="*/ 1383295 h 1624315"/>
                <a:gd name="connsiteX24" fmla="*/ 852557 w 1120707"/>
                <a:gd name="connsiteY24" fmla="*/ 1621933 h 1624315"/>
                <a:gd name="connsiteX25" fmla="*/ 517218 w 1120707"/>
                <a:gd name="connsiteY25" fmla="*/ 1213874 h 1624315"/>
                <a:gd name="connsiteX26" fmla="*/ 433563 w 1120707"/>
                <a:gd name="connsiteY26" fmla="*/ 1048927 h 1624315"/>
                <a:gd name="connsiteX27" fmla="*/ 419922 w 1120707"/>
                <a:gd name="connsiteY27" fmla="*/ 1031753 h 1624315"/>
                <a:gd name="connsiteX28" fmla="*/ 339329 w 1120707"/>
                <a:gd name="connsiteY28" fmla="*/ 915341 h 1624315"/>
                <a:gd name="connsiteX29" fmla="*/ 330489 w 1120707"/>
                <a:gd name="connsiteY29" fmla="*/ 900598 h 1624315"/>
                <a:gd name="connsiteX30" fmla="*/ 325923 w 1120707"/>
                <a:gd name="connsiteY30" fmla="*/ 899048 h 1624315"/>
                <a:gd name="connsiteX31" fmla="*/ 350078 w 1120707"/>
                <a:gd name="connsiteY31" fmla="*/ 1037559 h 1624315"/>
                <a:gd name="connsiteX32" fmla="*/ 330207 w 1120707"/>
                <a:gd name="connsiteY32" fmla="*/ 1366179 h 1624315"/>
                <a:gd name="connsiteX33" fmla="*/ 128826 w 1120707"/>
                <a:gd name="connsiteY33" fmla="*/ 877906 h 1624315"/>
                <a:gd name="connsiteX34" fmla="*/ 96167 w 1120707"/>
                <a:gd name="connsiteY34" fmla="*/ 690636 h 1624315"/>
                <a:gd name="connsiteX35" fmla="*/ 82711 w 1120707"/>
                <a:gd name="connsiteY35" fmla="*/ 663525 h 1624315"/>
                <a:gd name="connsiteX36" fmla="*/ 52763 w 1120707"/>
                <a:gd name="connsiteY36" fmla="*/ 501290 h 1624315"/>
                <a:gd name="connsiteX37" fmla="*/ 69896 w 1120707"/>
                <a:gd name="connsiteY37" fmla="*/ 377348 h 1624315"/>
                <a:gd name="connsiteX38" fmla="*/ 76331 w 1120707"/>
                <a:gd name="connsiteY38" fmla="*/ 362709 h 1624315"/>
                <a:gd name="connsiteX39" fmla="*/ 0 w 1120707"/>
                <a:gd name="connsiteY39" fmla="*/ 253392 h 1624315"/>
                <a:gd name="connsiteX0" fmla="*/ 0 w 1120707"/>
                <a:gd name="connsiteY0" fmla="*/ 162500 h 1533423"/>
                <a:gd name="connsiteX1" fmla="*/ 557455 w 1120707"/>
                <a:gd name="connsiteY1" fmla="*/ 0 h 1533423"/>
                <a:gd name="connsiteX2" fmla="*/ 559209 w 1120707"/>
                <a:gd name="connsiteY2" fmla="*/ 17217 h 1533423"/>
                <a:gd name="connsiteX3" fmla="*/ 564889 w 1120707"/>
                <a:gd name="connsiteY3" fmla="*/ 18895 h 1533423"/>
                <a:gd name="connsiteX4" fmla="*/ 807207 w 1120707"/>
                <a:gd name="connsiteY4" fmla="*/ 326400 h 1533423"/>
                <a:gd name="connsiteX5" fmla="*/ 812707 w 1120707"/>
                <a:gd name="connsiteY5" fmla="*/ 386068 h 1533423"/>
                <a:gd name="connsiteX6" fmla="*/ 820129 w 1120707"/>
                <a:gd name="connsiteY6" fmla="*/ 381951 h 1533423"/>
                <a:gd name="connsiteX7" fmla="*/ 824050 w 1120707"/>
                <a:gd name="connsiteY7" fmla="*/ 387906 h 1533423"/>
                <a:gd name="connsiteX8" fmla="*/ 927775 w 1120707"/>
                <a:gd name="connsiteY8" fmla="*/ 561608 h 1533423"/>
                <a:gd name="connsiteX9" fmla="*/ 1107896 w 1120707"/>
                <a:gd name="connsiteY9" fmla="*/ 1055757 h 1533423"/>
                <a:gd name="connsiteX10" fmla="*/ 1060129 w 1120707"/>
                <a:gd name="connsiteY10" fmla="*/ 1035568 h 1533423"/>
                <a:gd name="connsiteX11" fmla="*/ 1036721 w 1120707"/>
                <a:gd name="connsiteY11" fmla="*/ 1012371 h 1533423"/>
                <a:gd name="connsiteX12" fmla="*/ 1065242 w 1120707"/>
                <a:gd name="connsiteY12" fmla="*/ 1078512 h 1533423"/>
                <a:gd name="connsiteX13" fmla="*/ 1107202 w 1120707"/>
                <a:gd name="connsiteY13" fmla="*/ 1317151 h 1533423"/>
                <a:gd name="connsiteX14" fmla="*/ 974452 w 1120707"/>
                <a:gd name="connsiteY14" fmla="*/ 1216785 h 1533423"/>
                <a:gd name="connsiteX15" fmla="*/ 967508 w 1120707"/>
                <a:gd name="connsiteY15" fmla="*/ 1207777 h 1533423"/>
                <a:gd name="connsiteX16" fmla="*/ 966446 w 1120707"/>
                <a:gd name="connsiteY16" fmla="*/ 1211016 h 1533423"/>
                <a:gd name="connsiteX17" fmla="*/ 987984 w 1120707"/>
                <a:gd name="connsiteY17" fmla="*/ 1260964 h 1533423"/>
                <a:gd name="connsiteX18" fmla="*/ 1029945 w 1120707"/>
                <a:gd name="connsiteY18" fmla="*/ 1499603 h 1533423"/>
                <a:gd name="connsiteX19" fmla="*/ 849723 w 1120707"/>
                <a:gd name="connsiteY19" fmla="*/ 1337649 h 1533423"/>
                <a:gd name="connsiteX20" fmla="*/ 816000 w 1120707"/>
                <a:gd name="connsiteY20" fmla="*/ 1288951 h 1533423"/>
                <a:gd name="connsiteX21" fmla="*/ 808547 w 1120707"/>
                <a:gd name="connsiteY21" fmla="*/ 1287654 h 1533423"/>
                <a:gd name="connsiteX22" fmla="*/ 810595 w 1120707"/>
                <a:gd name="connsiteY22" fmla="*/ 1292403 h 1533423"/>
                <a:gd name="connsiteX23" fmla="*/ 852557 w 1120707"/>
                <a:gd name="connsiteY23" fmla="*/ 1531041 h 1533423"/>
                <a:gd name="connsiteX24" fmla="*/ 517218 w 1120707"/>
                <a:gd name="connsiteY24" fmla="*/ 1122982 h 1533423"/>
                <a:gd name="connsiteX25" fmla="*/ 433563 w 1120707"/>
                <a:gd name="connsiteY25" fmla="*/ 958035 h 1533423"/>
                <a:gd name="connsiteX26" fmla="*/ 419922 w 1120707"/>
                <a:gd name="connsiteY26" fmla="*/ 940861 h 1533423"/>
                <a:gd name="connsiteX27" fmla="*/ 339329 w 1120707"/>
                <a:gd name="connsiteY27" fmla="*/ 824449 h 1533423"/>
                <a:gd name="connsiteX28" fmla="*/ 330489 w 1120707"/>
                <a:gd name="connsiteY28" fmla="*/ 809706 h 1533423"/>
                <a:gd name="connsiteX29" fmla="*/ 325923 w 1120707"/>
                <a:gd name="connsiteY29" fmla="*/ 808156 h 1533423"/>
                <a:gd name="connsiteX30" fmla="*/ 350078 w 1120707"/>
                <a:gd name="connsiteY30" fmla="*/ 946667 h 1533423"/>
                <a:gd name="connsiteX31" fmla="*/ 330207 w 1120707"/>
                <a:gd name="connsiteY31" fmla="*/ 1275287 h 1533423"/>
                <a:gd name="connsiteX32" fmla="*/ 128826 w 1120707"/>
                <a:gd name="connsiteY32" fmla="*/ 787014 h 1533423"/>
                <a:gd name="connsiteX33" fmla="*/ 96167 w 1120707"/>
                <a:gd name="connsiteY33" fmla="*/ 599744 h 1533423"/>
                <a:gd name="connsiteX34" fmla="*/ 82711 w 1120707"/>
                <a:gd name="connsiteY34" fmla="*/ 572633 h 1533423"/>
                <a:gd name="connsiteX35" fmla="*/ 52763 w 1120707"/>
                <a:gd name="connsiteY35" fmla="*/ 410398 h 1533423"/>
                <a:gd name="connsiteX36" fmla="*/ 69896 w 1120707"/>
                <a:gd name="connsiteY36" fmla="*/ 286456 h 1533423"/>
                <a:gd name="connsiteX37" fmla="*/ 76331 w 1120707"/>
                <a:gd name="connsiteY37" fmla="*/ 271817 h 1533423"/>
                <a:gd name="connsiteX38" fmla="*/ 0 w 1120707"/>
                <a:gd name="connsiteY38" fmla="*/ 162500 h 1533423"/>
                <a:gd name="connsiteX0" fmla="*/ 23568 w 1067944"/>
                <a:gd name="connsiteY0" fmla="*/ 271817 h 1533423"/>
                <a:gd name="connsiteX1" fmla="*/ 504692 w 1067944"/>
                <a:gd name="connsiteY1" fmla="*/ 0 h 1533423"/>
                <a:gd name="connsiteX2" fmla="*/ 506446 w 1067944"/>
                <a:gd name="connsiteY2" fmla="*/ 17217 h 1533423"/>
                <a:gd name="connsiteX3" fmla="*/ 512126 w 1067944"/>
                <a:gd name="connsiteY3" fmla="*/ 18895 h 1533423"/>
                <a:gd name="connsiteX4" fmla="*/ 754444 w 1067944"/>
                <a:gd name="connsiteY4" fmla="*/ 326400 h 1533423"/>
                <a:gd name="connsiteX5" fmla="*/ 759944 w 1067944"/>
                <a:gd name="connsiteY5" fmla="*/ 386068 h 1533423"/>
                <a:gd name="connsiteX6" fmla="*/ 767366 w 1067944"/>
                <a:gd name="connsiteY6" fmla="*/ 381951 h 1533423"/>
                <a:gd name="connsiteX7" fmla="*/ 771287 w 1067944"/>
                <a:gd name="connsiteY7" fmla="*/ 387906 h 1533423"/>
                <a:gd name="connsiteX8" fmla="*/ 875012 w 1067944"/>
                <a:gd name="connsiteY8" fmla="*/ 561608 h 1533423"/>
                <a:gd name="connsiteX9" fmla="*/ 1055133 w 1067944"/>
                <a:gd name="connsiteY9" fmla="*/ 1055757 h 1533423"/>
                <a:gd name="connsiteX10" fmla="*/ 1007366 w 1067944"/>
                <a:gd name="connsiteY10" fmla="*/ 1035568 h 1533423"/>
                <a:gd name="connsiteX11" fmla="*/ 983958 w 1067944"/>
                <a:gd name="connsiteY11" fmla="*/ 1012371 h 1533423"/>
                <a:gd name="connsiteX12" fmla="*/ 1012479 w 1067944"/>
                <a:gd name="connsiteY12" fmla="*/ 1078512 h 1533423"/>
                <a:gd name="connsiteX13" fmla="*/ 1054439 w 1067944"/>
                <a:gd name="connsiteY13" fmla="*/ 1317151 h 1533423"/>
                <a:gd name="connsiteX14" fmla="*/ 921689 w 1067944"/>
                <a:gd name="connsiteY14" fmla="*/ 1216785 h 1533423"/>
                <a:gd name="connsiteX15" fmla="*/ 914745 w 1067944"/>
                <a:gd name="connsiteY15" fmla="*/ 1207777 h 1533423"/>
                <a:gd name="connsiteX16" fmla="*/ 913683 w 1067944"/>
                <a:gd name="connsiteY16" fmla="*/ 1211016 h 1533423"/>
                <a:gd name="connsiteX17" fmla="*/ 935221 w 1067944"/>
                <a:gd name="connsiteY17" fmla="*/ 1260964 h 1533423"/>
                <a:gd name="connsiteX18" fmla="*/ 977182 w 1067944"/>
                <a:gd name="connsiteY18" fmla="*/ 1499603 h 1533423"/>
                <a:gd name="connsiteX19" fmla="*/ 796960 w 1067944"/>
                <a:gd name="connsiteY19" fmla="*/ 1337649 h 1533423"/>
                <a:gd name="connsiteX20" fmla="*/ 763237 w 1067944"/>
                <a:gd name="connsiteY20" fmla="*/ 1288951 h 1533423"/>
                <a:gd name="connsiteX21" fmla="*/ 755784 w 1067944"/>
                <a:gd name="connsiteY21" fmla="*/ 1287654 h 1533423"/>
                <a:gd name="connsiteX22" fmla="*/ 757832 w 1067944"/>
                <a:gd name="connsiteY22" fmla="*/ 1292403 h 1533423"/>
                <a:gd name="connsiteX23" fmla="*/ 799794 w 1067944"/>
                <a:gd name="connsiteY23" fmla="*/ 1531041 h 1533423"/>
                <a:gd name="connsiteX24" fmla="*/ 464455 w 1067944"/>
                <a:gd name="connsiteY24" fmla="*/ 1122982 h 1533423"/>
                <a:gd name="connsiteX25" fmla="*/ 380800 w 1067944"/>
                <a:gd name="connsiteY25" fmla="*/ 958035 h 1533423"/>
                <a:gd name="connsiteX26" fmla="*/ 367159 w 1067944"/>
                <a:gd name="connsiteY26" fmla="*/ 940861 h 1533423"/>
                <a:gd name="connsiteX27" fmla="*/ 286566 w 1067944"/>
                <a:gd name="connsiteY27" fmla="*/ 824449 h 1533423"/>
                <a:gd name="connsiteX28" fmla="*/ 277726 w 1067944"/>
                <a:gd name="connsiteY28" fmla="*/ 809706 h 1533423"/>
                <a:gd name="connsiteX29" fmla="*/ 273160 w 1067944"/>
                <a:gd name="connsiteY29" fmla="*/ 808156 h 1533423"/>
                <a:gd name="connsiteX30" fmla="*/ 297315 w 1067944"/>
                <a:gd name="connsiteY30" fmla="*/ 946667 h 1533423"/>
                <a:gd name="connsiteX31" fmla="*/ 277444 w 1067944"/>
                <a:gd name="connsiteY31" fmla="*/ 1275287 h 1533423"/>
                <a:gd name="connsiteX32" fmla="*/ 76063 w 1067944"/>
                <a:gd name="connsiteY32" fmla="*/ 787014 h 1533423"/>
                <a:gd name="connsiteX33" fmla="*/ 43404 w 1067944"/>
                <a:gd name="connsiteY33" fmla="*/ 599744 h 1533423"/>
                <a:gd name="connsiteX34" fmla="*/ 29948 w 1067944"/>
                <a:gd name="connsiteY34" fmla="*/ 572633 h 1533423"/>
                <a:gd name="connsiteX35" fmla="*/ 0 w 1067944"/>
                <a:gd name="connsiteY35" fmla="*/ 410398 h 1533423"/>
                <a:gd name="connsiteX36" fmla="*/ 17133 w 1067944"/>
                <a:gd name="connsiteY36" fmla="*/ 286456 h 1533423"/>
                <a:gd name="connsiteX37" fmla="*/ 23568 w 1067944"/>
                <a:gd name="connsiteY37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324795 h 1586401"/>
                <a:gd name="connsiteX1" fmla="*/ 205745 w 1067944"/>
                <a:gd name="connsiteY1" fmla="*/ 69389 h 1586401"/>
                <a:gd name="connsiteX2" fmla="*/ 504692 w 1067944"/>
                <a:gd name="connsiteY2" fmla="*/ 52978 h 1586401"/>
                <a:gd name="connsiteX3" fmla="*/ 506446 w 1067944"/>
                <a:gd name="connsiteY3" fmla="*/ 70195 h 1586401"/>
                <a:gd name="connsiteX4" fmla="*/ 512126 w 1067944"/>
                <a:gd name="connsiteY4" fmla="*/ 71873 h 1586401"/>
                <a:gd name="connsiteX5" fmla="*/ 754444 w 1067944"/>
                <a:gd name="connsiteY5" fmla="*/ 379378 h 1586401"/>
                <a:gd name="connsiteX6" fmla="*/ 759944 w 1067944"/>
                <a:gd name="connsiteY6" fmla="*/ 439046 h 1586401"/>
                <a:gd name="connsiteX7" fmla="*/ 767366 w 1067944"/>
                <a:gd name="connsiteY7" fmla="*/ 434929 h 1586401"/>
                <a:gd name="connsiteX8" fmla="*/ 771287 w 1067944"/>
                <a:gd name="connsiteY8" fmla="*/ 440884 h 1586401"/>
                <a:gd name="connsiteX9" fmla="*/ 875012 w 1067944"/>
                <a:gd name="connsiteY9" fmla="*/ 614586 h 1586401"/>
                <a:gd name="connsiteX10" fmla="*/ 1055133 w 1067944"/>
                <a:gd name="connsiteY10" fmla="*/ 1108735 h 1586401"/>
                <a:gd name="connsiteX11" fmla="*/ 1007366 w 1067944"/>
                <a:gd name="connsiteY11" fmla="*/ 1088546 h 1586401"/>
                <a:gd name="connsiteX12" fmla="*/ 983958 w 1067944"/>
                <a:gd name="connsiteY12" fmla="*/ 1065349 h 1586401"/>
                <a:gd name="connsiteX13" fmla="*/ 1012479 w 1067944"/>
                <a:gd name="connsiteY13" fmla="*/ 1131490 h 1586401"/>
                <a:gd name="connsiteX14" fmla="*/ 1054439 w 1067944"/>
                <a:gd name="connsiteY14" fmla="*/ 1370129 h 1586401"/>
                <a:gd name="connsiteX15" fmla="*/ 921689 w 1067944"/>
                <a:gd name="connsiteY15" fmla="*/ 1269763 h 1586401"/>
                <a:gd name="connsiteX16" fmla="*/ 914745 w 1067944"/>
                <a:gd name="connsiteY16" fmla="*/ 1260755 h 1586401"/>
                <a:gd name="connsiteX17" fmla="*/ 913683 w 1067944"/>
                <a:gd name="connsiteY17" fmla="*/ 1263994 h 1586401"/>
                <a:gd name="connsiteX18" fmla="*/ 935221 w 1067944"/>
                <a:gd name="connsiteY18" fmla="*/ 1313942 h 1586401"/>
                <a:gd name="connsiteX19" fmla="*/ 977182 w 1067944"/>
                <a:gd name="connsiteY19" fmla="*/ 1552581 h 1586401"/>
                <a:gd name="connsiteX20" fmla="*/ 796960 w 1067944"/>
                <a:gd name="connsiteY20" fmla="*/ 1390627 h 1586401"/>
                <a:gd name="connsiteX21" fmla="*/ 763237 w 1067944"/>
                <a:gd name="connsiteY21" fmla="*/ 1341929 h 1586401"/>
                <a:gd name="connsiteX22" fmla="*/ 755784 w 1067944"/>
                <a:gd name="connsiteY22" fmla="*/ 1340632 h 1586401"/>
                <a:gd name="connsiteX23" fmla="*/ 757832 w 1067944"/>
                <a:gd name="connsiteY23" fmla="*/ 1345381 h 1586401"/>
                <a:gd name="connsiteX24" fmla="*/ 799794 w 1067944"/>
                <a:gd name="connsiteY24" fmla="*/ 1584019 h 1586401"/>
                <a:gd name="connsiteX25" fmla="*/ 464455 w 1067944"/>
                <a:gd name="connsiteY25" fmla="*/ 1175960 h 1586401"/>
                <a:gd name="connsiteX26" fmla="*/ 380800 w 1067944"/>
                <a:gd name="connsiteY26" fmla="*/ 1011013 h 1586401"/>
                <a:gd name="connsiteX27" fmla="*/ 367159 w 1067944"/>
                <a:gd name="connsiteY27" fmla="*/ 993839 h 1586401"/>
                <a:gd name="connsiteX28" fmla="*/ 286566 w 1067944"/>
                <a:gd name="connsiteY28" fmla="*/ 877427 h 1586401"/>
                <a:gd name="connsiteX29" fmla="*/ 277726 w 1067944"/>
                <a:gd name="connsiteY29" fmla="*/ 862684 h 1586401"/>
                <a:gd name="connsiteX30" fmla="*/ 273160 w 1067944"/>
                <a:gd name="connsiteY30" fmla="*/ 861134 h 1586401"/>
                <a:gd name="connsiteX31" fmla="*/ 297315 w 1067944"/>
                <a:gd name="connsiteY31" fmla="*/ 999645 h 1586401"/>
                <a:gd name="connsiteX32" fmla="*/ 277444 w 1067944"/>
                <a:gd name="connsiteY32" fmla="*/ 1328265 h 1586401"/>
                <a:gd name="connsiteX33" fmla="*/ 76063 w 1067944"/>
                <a:gd name="connsiteY33" fmla="*/ 839992 h 1586401"/>
                <a:gd name="connsiteX34" fmla="*/ 43404 w 1067944"/>
                <a:gd name="connsiteY34" fmla="*/ 652722 h 1586401"/>
                <a:gd name="connsiteX35" fmla="*/ 29948 w 1067944"/>
                <a:gd name="connsiteY35" fmla="*/ 625611 h 1586401"/>
                <a:gd name="connsiteX36" fmla="*/ 0 w 1067944"/>
                <a:gd name="connsiteY36" fmla="*/ 463376 h 1586401"/>
                <a:gd name="connsiteX37" fmla="*/ 17133 w 1067944"/>
                <a:gd name="connsiteY37" fmla="*/ 339434 h 1586401"/>
                <a:gd name="connsiteX38" fmla="*/ 23568 w 1067944"/>
                <a:gd name="connsiteY38" fmla="*/ 324795 h 1586401"/>
                <a:gd name="connsiteX0" fmla="*/ 33076 w 1077452"/>
                <a:gd name="connsiteY0" fmla="*/ 324795 h 1586401"/>
                <a:gd name="connsiteX1" fmla="*/ 215253 w 1077452"/>
                <a:gd name="connsiteY1" fmla="*/ 69389 h 1586401"/>
                <a:gd name="connsiteX2" fmla="*/ 514200 w 1077452"/>
                <a:gd name="connsiteY2" fmla="*/ 52978 h 1586401"/>
                <a:gd name="connsiteX3" fmla="*/ 515954 w 1077452"/>
                <a:gd name="connsiteY3" fmla="*/ 70195 h 1586401"/>
                <a:gd name="connsiteX4" fmla="*/ 521634 w 1077452"/>
                <a:gd name="connsiteY4" fmla="*/ 71873 h 1586401"/>
                <a:gd name="connsiteX5" fmla="*/ 763952 w 1077452"/>
                <a:gd name="connsiteY5" fmla="*/ 379378 h 1586401"/>
                <a:gd name="connsiteX6" fmla="*/ 769452 w 1077452"/>
                <a:gd name="connsiteY6" fmla="*/ 439046 h 1586401"/>
                <a:gd name="connsiteX7" fmla="*/ 776874 w 1077452"/>
                <a:gd name="connsiteY7" fmla="*/ 434929 h 1586401"/>
                <a:gd name="connsiteX8" fmla="*/ 780795 w 1077452"/>
                <a:gd name="connsiteY8" fmla="*/ 440884 h 1586401"/>
                <a:gd name="connsiteX9" fmla="*/ 884520 w 1077452"/>
                <a:gd name="connsiteY9" fmla="*/ 614586 h 1586401"/>
                <a:gd name="connsiteX10" fmla="*/ 1064641 w 1077452"/>
                <a:gd name="connsiteY10" fmla="*/ 1108735 h 1586401"/>
                <a:gd name="connsiteX11" fmla="*/ 1016874 w 1077452"/>
                <a:gd name="connsiteY11" fmla="*/ 1088546 h 1586401"/>
                <a:gd name="connsiteX12" fmla="*/ 993466 w 1077452"/>
                <a:gd name="connsiteY12" fmla="*/ 1065349 h 1586401"/>
                <a:gd name="connsiteX13" fmla="*/ 1021987 w 1077452"/>
                <a:gd name="connsiteY13" fmla="*/ 1131490 h 1586401"/>
                <a:gd name="connsiteX14" fmla="*/ 1063947 w 1077452"/>
                <a:gd name="connsiteY14" fmla="*/ 1370129 h 1586401"/>
                <a:gd name="connsiteX15" fmla="*/ 931197 w 1077452"/>
                <a:gd name="connsiteY15" fmla="*/ 1269763 h 1586401"/>
                <a:gd name="connsiteX16" fmla="*/ 924253 w 1077452"/>
                <a:gd name="connsiteY16" fmla="*/ 1260755 h 1586401"/>
                <a:gd name="connsiteX17" fmla="*/ 923191 w 1077452"/>
                <a:gd name="connsiteY17" fmla="*/ 1263994 h 1586401"/>
                <a:gd name="connsiteX18" fmla="*/ 944729 w 1077452"/>
                <a:gd name="connsiteY18" fmla="*/ 1313942 h 1586401"/>
                <a:gd name="connsiteX19" fmla="*/ 986690 w 1077452"/>
                <a:gd name="connsiteY19" fmla="*/ 1552581 h 1586401"/>
                <a:gd name="connsiteX20" fmla="*/ 806468 w 1077452"/>
                <a:gd name="connsiteY20" fmla="*/ 1390627 h 1586401"/>
                <a:gd name="connsiteX21" fmla="*/ 772745 w 1077452"/>
                <a:gd name="connsiteY21" fmla="*/ 1341929 h 1586401"/>
                <a:gd name="connsiteX22" fmla="*/ 765292 w 1077452"/>
                <a:gd name="connsiteY22" fmla="*/ 1340632 h 1586401"/>
                <a:gd name="connsiteX23" fmla="*/ 767340 w 1077452"/>
                <a:gd name="connsiteY23" fmla="*/ 1345381 h 1586401"/>
                <a:gd name="connsiteX24" fmla="*/ 809302 w 1077452"/>
                <a:gd name="connsiteY24" fmla="*/ 1584019 h 1586401"/>
                <a:gd name="connsiteX25" fmla="*/ 473963 w 1077452"/>
                <a:gd name="connsiteY25" fmla="*/ 1175960 h 1586401"/>
                <a:gd name="connsiteX26" fmla="*/ 390308 w 1077452"/>
                <a:gd name="connsiteY26" fmla="*/ 1011013 h 1586401"/>
                <a:gd name="connsiteX27" fmla="*/ 376667 w 1077452"/>
                <a:gd name="connsiteY27" fmla="*/ 993839 h 1586401"/>
                <a:gd name="connsiteX28" fmla="*/ 296074 w 1077452"/>
                <a:gd name="connsiteY28" fmla="*/ 877427 h 1586401"/>
                <a:gd name="connsiteX29" fmla="*/ 287234 w 1077452"/>
                <a:gd name="connsiteY29" fmla="*/ 862684 h 1586401"/>
                <a:gd name="connsiteX30" fmla="*/ 282668 w 1077452"/>
                <a:gd name="connsiteY30" fmla="*/ 861134 h 1586401"/>
                <a:gd name="connsiteX31" fmla="*/ 306823 w 1077452"/>
                <a:gd name="connsiteY31" fmla="*/ 999645 h 1586401"/>
                <a:gd name="connsiteX32" fmla="*/ 286952 w 1077452"/>
                <a:gd name="connsiteY32" fmla="*/ 1328265 h 1586401"/>
                <a:gd name="connsiteX33" fmla="*/ 85571 w 1077452"/>
                <a:gd name="connsiteY33" fmla="*/ 839992 h 1586401"/>
                <a:gd name="connsiteX34" fmla="*/ 52912 w 1077452"/>
                <a:gd name="connsiteY34" fmla="*/ 652722 h 1586401"/>
                <a:gd name="connsiteX35" fmla="*/ 39456 w 1077452"/>
                <a:gd name="connsiteY35" fmla="*/ 625611 h 1586401"/>
                <a:gd name="connsiteX36" fmla="*/ 9508 w 1077452"/>
                <a:gd name="connsiteY36" fmla="*/ 463376 h 1586401"/>
                <a:gd name="connsiteX37" fmla="*/ 26641 w 1077452"/>
                <a:gd name="connsiteY37" fmla="*/ 339434 h 1586401"/>
                <a:gd name="connsiteX38" fmla="*/ 33076 w 1077452"/>
                <a:gd name="connsiteY38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754445 w 1067945"/>
                <a:gd name="connsiteY6" fmla="*/ 379378 h 1586401"/>
                <a:gd name="connsiteX7" fmla="*/ 759945 w 1067945"/>
                <a:gd name="connsiteY7" fmla="*/ 439046 h 1586401"/>
                <a:gd name="connsiteX8" fmla="*/ 767367 w 1067945"/>
                <a:gd name="connsiteY8" fmla="*/ 434929 h 1586401"/>
                <a:gd name="connsiteX9" fmla="*/ 771288 w 1067945"/>
                <a:gd name="connsiteY9" fmla="*/ 440884 h 1586401"/>
                <a:gd name="connsiteX10" fmla="*/ 875013 w 1067945"/>
                <a:gd name="connsiteY10" fmla="*/ 614586 h 1586401"/>
                <a:gd name="connsiteX11" fmla="*/ 1055134 w 1067945"/>
                <a:gd name="connsiteY11" fmla="*/ 1108735 h 1586401"/>
                <a:gd name="connsiteX12" fmla="*/ 1007367 w 1067945"/>
                <a:gd name="connsiteY12" fmla="*/ 1088546 h 1586401"/>
                <a:gd name="connsiteX13" fmla="*/ 983959 w 1067945"/>
                <a:gd name="connsiteY13" fmla="*/ 1065349 h 1586401"/>
                <a:gd name="connsiteX14" fmla="*/ 1012480 w 1067945"/>
                <a:gd name="connsiteY14" fmla="*/ 1131490 h 1586401"/>
                <a:gd name="connsiteX15" fmla="*/ 1054440 w 1067945"/>
                <a:gd name="connsiteY15" fmla="*/ 1370129 h 1586401"/>
                <a:gd name="connsiteX16" fmla="*/ 921690 w 1067945"/>
                <a:gd name="connsiteY16" fmla="*/ 1269763 h 1586401"/>
                <a:gd name="connsiteX17" fmla="*/ 914746 w 1067945"/>
                <a:gd name="connsiteY17" fmla="*/ 1260755 h 1586401"/>
                <a:gd name="connsiteX18" fmla="*/ 913684 w 1067945"/>
                <a:gd name="connsiteY18" fmla="*/ 1263994 h 1586401"/>
                <a:gd name="connsiteX19" fmla="*/ 935222 w 1067945"/>
                <a:gd name="connsiteY19" fmla="*/ 1313942 h 1586401"/>
                <a:gd name="connsiteX20" fmla="*/ 977183 w 1067945"/>
                <a:gd name="connsiteY20" fmla="*/ 1552581 h 1586401"/>
                <a:gd name="connsiteX21" fmla="*/ 796961 w 1067945"/>
                <a:gd name="connsiteY21" fmla="*/ 1390627 h 1586401"/>
                <a:gd name="connsiteX22" fmla="*/ 763238 w 1067945"/>
                <a:gd name="connsiteY22" fmla="*/ 1341929 h 1586401"/>
                <a:gd name="connsiteX23" fmla="*/ 755785 w 1067945"/>
                <a:gd name="connsiteY23" fmla="*/ 1340632 h 1586401"/>
                <a:gd name="connsiteX24" fmla="*/ 757833 w 1067945"/>
                <a:gd name="connsiteY24" fmla="*/ 1345381 h 1586401"/>
                <a:gd name="connsiteX25" fmla="*/ 799795 w 1067945"/>
                <a:gd name="connsiteY25" fmla="*/ 1584019 h 1586401"/>
                <a:gd name="connsiteX26" fmla="*/ 464456 w 1067945"/>
                <a:gd name="connsiteY26" fmla="*/ 1175960 h 1586401"/>
                <a:gd name="connsiteX27" fmla="*/ 380801 w 1067945"/>
                <a:gd name="connsiteY27" fmla="*/ 1011013 h 1586401"/>
                <a:gd name="connsiteX28" fmla="*/ 367160 w 1067945"/>
                <a:gd name="connsiteY28" fmla="*/ 993839 h 1586401"/>
                <a:gd name="connsiteX29" fmla="*/ 286567 w 1067945"/>
                <a:gd name="connsiteY29" fmla="*/ 877427 h 1586401"/>
                <a:gd name="connsiteX30" fmla="*/ 277727 w 1067945"/>
                <a:gd name="connsiteY30" fmla="*/ 862684 h 1586401"/>
                <a:gd name="connsiteX31" fmla="*/ 273161 w 1067945"/>
                <a:gd name="connsiteY31" fmla="*/ 861134 h 1586401"/>
                <a:gd name="connsiteX32" fmla="*/ 297316 w 1067945"/>
                <a:gd name="connsiteY32" fmla="*/ 999645 h 1586401"/>
                <a:gd name="connsiteX33" fmla="*/ 277445 w 1067945"/>
                <a:gd name="connsiteY33" fmla="*/ 1328265 h 1586401"/>
                <a:gd name="connsiteX34" fmla="*/ 76064 w 1067945"/>
                <a:gd name="connsiteY34" fmla="*/ 839992 h 1586401"/>
                <a:gd name="connsiteX35" fmla="*/ 43405 w 1067945"/>
                <a:gd name="connsiteY35" fmla="*/ 652722 h 1586401"/>
                <a:gd name="connsiteX36" fmla="*/ 29949 w 1067945"/>
                <a:gd name="connsiteY36" fmla="*/ 625611 h 1586401"/>
                <a:gd name="connsiteX37" fmla="*/ 1 w 1067945"/>
                <a:gd name="connsiteY37" fmla="*/ 463376 h 1586401"/>
                <a:gd name="connsiteX38" fmla="*/ 17134 w 1067945"/>
                <a:gd name="connsiteY38" fmla="*/ 339434 h 1586401"/>
                <a:gd name="connsiteX39" fmla="*/ 23569 w 1067945"/>
                <a:gd name="connsiteY39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754445 w 1067945"/>
                <a:gd name="connsiteY6" fmla="*/ 379378 h 1586401"/>
                <a:gd name="connsiteX7" fmla="*/ 759945 w 1067945"/>
                <a:gd name="connsiteY7" fmla="*/ 439046 h 1586401"/>
                <a:gd name="connsiteX8" fmla="*/ 767367 w 1067945"/>
                <a:gd name="connsiteY8" fmla="*/ 434929 h 1586401"/>
                <a:gd name="connsiteX9" fmla="*/ 875013 w 1067945"/>
                <a:gd name="connsiteY9" fmla="*/ 614586 h 1586401"/>
                <a:gd name="connsiteX10" fmla="*/ 1055134 w 1067945"/>
                <a:gd name="connsiteY10" fmla="*/ 1108735 h 1586401"/>
                <a:gd name="connsiteX11" fmla="*/ 1007367 w 1067945"/>
                <a:gd name="connsiteY11" fmla="*/ 1088546 h 1586401"/>
                <a:gd name="connsiteX12" fmla="*/ 983959 w 1067945"/>
                <a:gd name="connsiteY12" fmla="*/ 1065349 h 1586401"/>
                <a:gd name="connsiteX13" fmla="*/ 1012480 w 1067945"/>
                <a:gd name="connsiteY13" fmla="*/ 1131490 h 1586401"/>
                <a:gd name="connsiteX14" fmla="*/ 1054440 w 1067945"/>
                <a:gd name="connsiteY14" fmla="*/ 1370129 h 1586401"/>
                <a:gd name="connsiteX15" fmla="*/ 921690 w 1067945"/>
                <a:gd name="connsiteY15" fmla="*/ 1269763 h 1586401"/>
                <a:gd name="connsiteX16" fmla="*/ 914746 w 1067945"/>
                <a:gd name="connsiteY16" fmla="*/ 1260755 h 1586401"/>
                <a:gd name="connsiteX17" fmla="*/ 913684 w 1067945"/>
                <a:gd name="connsiteY17" fmla="*/ 1263994 h 1586401"/>
                <a:gd name="connsiteX18" fmla="*/ 935222 w 1067945"/>
                <a:gd name="connsiteY18" fmla="*/ 1313942 h 1586401"/>
                <a:gd name="connsiteX19" fmla="*/ 977183 w 1067945"/>
                <a:gd name="connsiteY19" fmla="*/ 1552581 h 1586401"/>
                <a:gd name="connsiteX20" fmla="*/ 796961 w 1067945"/>
                <a:gd name="connsiteY20" fmla="*/ 1390627 h 1586401"/>
                <a:gd name="connsiteX21" fmla="*/ 763238 w 1067945"/>
                <a:gd name="connsiteY21" fmla="*/ 1341929 h 1586401"/>
                <a:gd name="connsiteX22" fmla="*/ 755785 w 1067945"/>
                <a:gd name="connsiteY22" fmla="*/ 1340632 h 1586401"/>
                <a:gd name="connsiteX23" fmla="*/ 757833 w 1067945"/>
                <a:gd name="connsiteY23" fmla="*/ 1345381 h 1586401"/>
                <a:gd name="connsiteX24" fmla="*/ 799795 w 1067945"/>
                <a:gd name="connsiteY24" fmla="*/ 1584019 h 1586401"/>
                <a:gd name="connsiteX25" fmla="*/ 464456 w 1067945"/>
                <a:gd name="connsiteY25" fmla="*/ 1175960 h 1586401"/>
                <a:gd name="connsiteX26" fmla="*/ 380801 w 1067945"/>
                <a:gd name="connsiteY26" fmla="*/ 1011013 h 1586401"/>
                <a:gd name="connsiteX27" fmla="*/ 367160 w 1067945"/>
                <a:gd name="connsiteY27" fmla="*/ 993839 h 1586401"/>
                <a:gd name="connsiteX28" fmla="*/ 286567 w 1067945"/>
                <a:gd name="connsiteY28" fmla="*/ 877427 h 1586401"/>
                <a:gd name="connsiteX29" fmla="*/ 277727 w 1067945"/>
                <a:gd name="connsiteY29" fmla="*/ 862684 h 1586401"/>
                <a:gd name="connsiteX30" fmla="*/ 273161 w 1067945"/>
                <a:gd name="connsiteY30" fmla="*/ 861134 h 1586401"/>
                <a:gd name="connsiteX31" fmla="*/ 297316 w 1067945"/>
                <a:gd name="connsiteY31" fmla="*/ 999645 h 1586401"/>
                <a:gd name="connsiteX32" fmla="*/ 277445 w 1067945"/>
                <a:gd name="connsiteY32" fmla="*/ 1328265 h 1586401"/>
                <a:gd name="connsiteX33" fmla="*/ 76064 w 1067945"/>
                <a:gd name="connsiteY33" fmla="*/ 839992 h 1586401"/>
                <a:gd name="connsiteX34" fmla="*/ 43405 w 1067945"/>
                <a:gd name="connsiteY34" fmla="*/ 652722 h 1586401"/>
                <a:gd name="connsiteX35" fmla="*/ 29949 w 1067945"/>
                <a:gd name="connsiteY35" fmla="*/ 625611 h 1586401"/>
                <a:gd name="connsiteX36" fmla="*/ 1 w 1067945"/>
                <a:gd name="connsiteY36" fmla="*/ 463376 h 1586401"/>
                <a:gd name="connsiteX37" fmla="*/ 17134 w 1067945"/>
                <a:gd name="connsiteY37" fmla="*/ 339434 h 1586401"/>
                <a:gd name="connsiteX38" fmla="*/ 23569 w 1067945"/>
                <a:gd name="connsiteY38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754445 w 1067945"/>
                <a:gd name="connsiteY6" fmla="*/ 379378 h 1586401"/>
                <a:gd name="connsiteX7" fmla="*/ 759945 w 1067945"/>
                <a:gd name="connsiteY7" fmla="*/ 439046 h 1586401"/>
                <a:gd name="connsiteX8" fmla="*/ 875013 w 1067945"/>
                <a:gd name="connsiteY8" fmla="*/ 614586 h 1586401"/>
                <a:gd name="connsiteX9" fmla="*/ 1055134 w 1067945"/>
                <a:gd name="connsiteY9" fmla="*/ 1108735 h 1586401"/>
                <a:gd name="connsiteX10" fmla="*/ 1007367 w 1067945"/>
                <a:gd name="connsiteY10" fmla="*/ 1088546 h 1586401"/>
                <a:gd name="connsiteX11" fmla="*/ 983959 w 1067945"/>
                <a:gd name="connsiteY11" fmla="*/ 1065349 h 1586401"/>
                <a:gd name="connsiteX12" fmla="*/ 1012480 w 1067945"/>
                <a:gd name="connsiteY12" fmla="*/ 1131490 h 1586401"/>
                <a:gd name="connsiteX13" fmla="*/ 1054440 w 1067945"/>
                <a:gd name="connsiteY13" fmla="*/ 1370129 h 1586401"/>
                <a:gd name="connsiteX14" fmla="*/ 921690 w 1067945"/>
                <a:gd name="connsiteY14" fmla="*/ 1269763 h 1586401"/>
                <a:gd name="connsiteX15" fmla="*/ 914746 w 1067945"/>
                <a:gd name="connsiteY15" fmla="*/ 1260755 h 1586401"/>
                <a:gd name="connsiteX16" fmla="*/ 913684 w 1067945"/>
                <a:gd name="connsiteY16" fmla="*/ 1263994 h 1586401"/>
                <a:gd name="connsiteX17" fmla="*/ 935222 w 1067945"/>
                <a:gd name="connsiteY17" fmla="*/ 1313942 h 1586401"/>
                <a:gd name="connsiteX18" fmla="*/ 977183 w 1067945"/>
                <a:gd name="connsiteY18" fmla="*/ 1552581 h 1586401"/>
                <a:gd name="connsiteX19" fmla="*/ 796961 w 1067945"/>
                <a:gd name="connsiteY19" fmla="*/ 1390627 h 1586401"/>
                <a:gd name="connsiteX20" fmla="*/ 763238 w 1067945"/>
                <a:gd name="connsiteY20" fmla="*/ 1341929 h 1586401"/>
                <a:gd name="connsiteX21" fmla="*/ 755785 w 1067945"/>
                <a:gd name="connsiteY21" fmla="*/ 1340632 h 1586401"/>
                <a:gd name="connsiteX22" fmla="*/ 757833 w 1067945"/>
                <a:gd name="connsiteY22" fmla="*/ 1345381 h 1586401"/>
                <a:gd name="connsiteX23" fmla="*/ 799795 w 1067945"/>
                <a:gd name="connsiteY23" fmla="*/ 1584019 h 1586401"/>
                <a:gd name="connsiteX24" fmla="*/ 464456 w 1067945"/>
                <a:gd name="connsiteY24" fmla="*/ 1175960 h 1586401"/>
                <a:gd name="connsiteX25" fmla="*/ 380801 w 1067945"/>
                <a:gd name="connsiteY25" fmla="*/ 1011013 h 1586401"/>
                <a:gd name="connsiteX26" fmla="*/ 367160 w 1067945"/>
                <a:gd name="connsiteY26" fmla="*/ 993839 h 1586401"/>
                <a:gd name="connsiteX27" fmla="*/ 286567 w 1067945"/>
                <a:gd name="connsiteY27" fmla="*/ 877427 h 1586401"/>
                <a:gd name="connsiteX28" fmla="*/ 277727 w 1067945"/>
                <a:gd name="connsiteY28" fmla="*/ 862684 h 1586401"/>
                <a:gd name="connsiteX29" fmla="*/ 273161 w 1067945"/>
                <a:gd name="connsiteY29" fmla="*/ 861134 h 1586401"/>
                <a:gd name="connsiteX30" fmla="*/ 297316 w 1067945"/>
                <a:gd name="connsiteY30" fmla="*/ 999645 h 1586401"/>
                <a:gd name="connsiteX31" fmla="*/ 277445 w 1067945"/>
                <a:gd name="connsiteY31" fmla="*/ 1328265 h 1586401"/>
                <a:gd name="connsiteX32" fmla="*/ 76064 w 1067945"/>
                <a:gd name="connsiteY32" fmla="*/ 839992 h 1586401"/>
                <a:gd name="connsiteX33" fmla="*/ 43405 w 1067945"/>
                <a:gd name="connsiteY33" fmla="*/ 652722 h 1586401"/>
                <a:gd name="connsiteX34" fmla="*/ 29949 w 1067945"/>
                <a:gd name="connsiteY34" fmla="*/ 625611 h 1586401"/>
                <a:gd name="connsiteX35" fmla="*/ 1 w 1067945"/>
                <a:gd name="connsiteY35" fmla="*/ 463376 h 1586401"/>
                <a:gd name="connsiteX36" fmla="*/ 17134 w 1067945"/>
                <a:gd name="connsiteY36" fmla="*/ 339434 h 1586401"/>
                <a:gd name="connsiteX37" fmla="*/ 23569 w 1067945"/>
                <a:gd name="connsiteY37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754445 w 1067945"/>
                <a:gd name="connsiteY6" fmla="*/ 379378 h 1586401"/>
                <a:gd name="connsiteX7" fmla="*/ 875013 w 1067945"/>
                <a:gd name="connsiteY7" fmla="*/ 614586 h 1586401"/>
                <a:gd name="connsiteX8" fmla="*/ 1055134 w 1067945"/>
                <a:gd name="connsiteY8" fmla="*/ 1108735 h 1586401"/>
                <a:gd name="connsiteX9" fmla="*/ 1007367 w 1067945"/>
                <a:gd name="connsiteY9" fmla="*/ 1088546 h 1586401"/>
                <a:gd name="connsiteX10" fmla="*/ 983959 w 1067945"/>
                <a:gd name="connsiteY10" fmla="*/ 1065349 h 1586401"/>
                <a:gd name="connsiteX11" fmla="*/ 1012480 w 1067945"/>
                <a:gd name="connsiteY11" fmla="*/ 1131490 h 1586401"/>
                <a:gd name="connsiteX12" fmla="*/ 1054440 w 1067945"/>
                <a:gd name="connsiteY12" fmla="*/ 1370129 h 1586401"/>
                <a:gd name="connsiteX13" fmla="*/ 921690 w 1067945"/>
                <a:gd name="connsiteY13" fmla="*/ 1269763 h 1586401"/>
                <a:gd name="connsiteX14" fmla="*/ 914746 w 1067945"/>
                <a:gd name="connsiteY14" fmla="*/ 1260755 h 1586401"/>
                <a:gd name="connsiteX15" fmla="*/ 913684 w 1067945"/>
                <a:gd name="connsiteY15" fmla="*/ 1263994 h 1586401"/>
                <a:gd name="connsiteX16" fmla="*/ 935222 w 1067945"/>
                <a:gd name="connsiteY16" fmla="*/ 1313942 h 1586401"/>
                <a:gd name="connsiteX17" fmla="*/ 977183 w 1067945"/>
                <a:gd name="connsiteY17" fmla="*/ 1552581 h 1586401"/>
                <a:gd name="connsiteX18" fmla="*/ 796961 w 1067945"/>
                <a:gd name="connsiteY18" fmla="*/ 1390627 h 1586401"/>
                <a:gd name="connsiteX19" fmla="*/ 763238 w 1067945"/>
                <a:gd name="connsiteY19" fmla="*/ 1341929 h 1586401"/>
                <a:gd name="connsiteX20" fmla="*/ 755785 w 1067945"/>
                <a:gd name="connsiteY20" fmla="*/ 1340632 h 1586401"/>
                <a:gd name="connsiteX21" fmla="*/ 757833 w 1067945"/>
                <a:gd name="connsiteY21" fmla="*/ 1345381 h 1586401"/>
                <a:gd name="connsiteX22" fmla="*/ 799795 w 1067945"/>
                <a:gd name="connsiteY22" fmla="*/ 1584019 h 1586401"/>
                <a:gd name="connsiteX23" fmla="*/ 464456 w 1067945"/>
                <a:gd name="connsiteY23" fmla="*/ 1175960 h 1586401"/>
                <a:gd name="connsiteX24" fmla="*/ 380801 w 1067945"/>
                <a:gd name="connsiteY24" fmla="*/ 1011013 h 1586401"/>
                <a:gd name="connsiteX25" fmla="*/ 367160 w 1067945"/>
                <a:gd name="connsiteY25" fmla="*/ 993839 h 1586401"/>
                <a:gd name="connsiteX26" fmla="*/ 286567 w 1067945"/>
                <a:gd name="connsiteY26" fmla="*/ 877427 h 1586401"/>
                <a:gd name="connsiteX27" fmla="*/ 277727 w 1067945"/>
                <a:gd name="connsiteY27" fmla="*/ 862684 h 1586401"/>
                <a:gd name="connsiteX28" fmla="*/ 273161 w 1067945"/>
                <a:gd name="connsiteY28" fmla="*/ 861134 h 1586401"/>
                <a:gd name="connsiteX29" fmla="*/ 297316 w 1067945"/>
                <a:gd name="connsiteY29" fmla="*/ 999645 h 1586401"/>
                <a:gd name="connsiteX30" fmla="*/ 277445 w 1067945"/>
                <a:gd name="connsiteY30" fmla="*/ 1328265 h 1586401"/>
                <a:gd name="connsiteX31" fmla="*/ 76064 w 1067945"/>
                <a:gd name="connsiteY31" fmla="*/ 839992 h 1586401"/>
                <a:gd name="connsiteX32" fmla="*/ 43405 w 1067945"/>
                <a:gd name="connsiteY32" fmla="*/ 652722 h 1586401"/>
                <a:gd name="connsiteX33" fmla="*/ 29949 w 1067945"/>
                <a:gd name="connsiteY33" fmla="*/ 625611 h 1586401"/>
                <a:gd name="connsiteX34" fmla="*/ 1 w 1067945"/>
                <a:gd name="connsiteY34" fmla="*/ 463376 h 1586401"/>
                <a:gd name="connsiteX35" fmla="*/ 17134 w 1067945"/>
                <a:gd name="connsiteY35" fmla="*/ 339434 h 1586401"/>
                <a:gd name="connsiteX36" fmla="*/ 23569 w 1067945"/>
                <a:gd name="connsiteY36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875013 w 1067945"/>
                <a:gd name="connsiteY6" fmla="*/ 614586 h 1586401"/>
                <a:gd name="connsiteX7" fmla="*/ 1055134 w 1067945"/>
                <a:gd name="connsiteY7" fmla="*/ 1108735 h 1586401"/>
                <a:gd name="connsiteX8" fmla="*/ 1007367 w 1067945"/>
                <a:gd name="connsiteY8" fmla="*/ 1088546 h 1586401"/>
                <a:gd name="connsiteX9" fmla="*/ 983959 w 1067945"/>
                <a:gd name="connsiteY9" fmla="*/ 1065349 h 1586401"/>
                <a:gd name="connsiteX10" fmla="*/ 1012480 w 1067945"/>
                <a:gd name="connsiteY10" fmla="*/ 1131490 h 1586401"/>
                <a:gd name="connsiteX11" fmla="*/ 1054440 w 1067945"/>
                <a:gd name="connsiteY11" fmla="*/ 1370129 h 1586401"/>
                <a:gd name="connsiteX12" fmla="*/ 921690 w 1067945"/>
                <a:gd name="connsiteY12" fmla="*/ 1269763 h 1586401"/>
                <a:gd name="connsiteX13" fmla="*/ 914746 w 1067945"/>
                <a:gd name="connsiteY13" fmla="*/ 1260755 h 1586401"/>
                <a:gd name="connsiteX14" fmla="*/ 913684 w 1067945"/>
                <a:gd name="connsiteY14" fmla="*/ 1263994 h 1586401"/>
                <a:gd name="connsiteX15" fmla="*/ 935222 w 1067945"/>
                <a:gd name="connsiteY15" fmla="*/ 1313942 h 1586401"/>
                <a:gd name="connsiteX16" fmla="*/ 977183 w 1067945"/>
                <a:gd name="connsiteY16" fmla="*/ 1552581 h 1586401"/>
                <a:gd name="connsiteX17" fmla="*/ 796961 w 1067945"/>
                <a:gd name="connsiteY17" fmla="*/ 1390627 h 1586401"/>
                <a:gd name="connsiteX18" fmla="*/ 763238 w 1067945"/>
                <a:gd name="connsiteY18" fmla="*/ 1341929 h 1586401"/>
                <a:gd name="connsiteX19" fmla="*/ 755785 w 1067945"/>
                <a:gd name="connsiteY19" fmla="*/ 1340632 h 1586401"/>
                <a:gd name="connsiteX20" fmla="*/ 757833 w 1067945"/>
                <a:gd name="connsiteY20" fmla="*/ 1345381 h 1586401"/>
                <a:gd name="connsiteX21" fmla="*/ 799795 w 1067945"/>
                <a:gd name="connsiteY21" fmla="*/ 1584019 h 1586401"/>
                <a:gd name="connsiteX22" fmla="*/ 464456 w 1067945"/>
                <a:gd name="connsiteY22" fmla="*/ 1175960 h 1586401"/>
                <a:gd name="connsiteX23" fmla="*/ 380801 w 1067945"/>
                <a:gd name="connsiteY23" fmla="*/ 1011013 h 1586401"/>
                <a:gd name="connsiteX24" fmla="*/ 367160 w 1067945"/>
                <a:gd name="connsiteY24" fmla="*/ 993839 h 1586401"/>
                <a:gd name="connsiteX25" fmla="*/ 286567 w 1067945"/>
                <a:gd name="connsiteY25" fmla="*/ 877427 h 1586401"/>
                <a:gd name="connsiteX26" fmla="*/ 277727 w 1067945"/>
                <a:gd name="connsiteY26" fmla="*/ 862684 h 1586401"/>
                <a:gd name="connsiteX27" fmla="*/ 273161 w 1067945"/>
                <a:gd name="connsiteY27" fmla="*/ 861134 h 1586401"/>
                <a:gd name="connsiteX28" fmla="*/ 297316 w 1067945"/>
                <a:gd name="connsiteY28" fmla="*/ 999645 h 1586401"/>
                <a:gd name="connsiteX29" fmla="*/ 277445 w 1067945"/>
                <a:gd name="connsiteY29" fmla="*/ 1328265 h 1586401"/>
                <a:gd name="connsiteX30" fmla="*/ 76064 w 1067945"/>
                <a:gd name="connsiteY30" fmla="*/ 839992 h 1586401"/>
                <a:gd name="connsiteX31" fmla="*/ 43405 w 1067945"/>
                <a:gd name="connsiteY31" fmla="*/ 652722 h 1586401"/>
                <a:gd name="connsiteX32" fmla="*/ 29949 w 1067945"/>
                <a:gd name="connsiteY32" fmla="*/ 625611 h 1586401"/>
                <a:gd name="connsiteX33" fmla="*/ 1 w 1067945"/>
                <a:gd name="connsiteY33" fmla="*/ 463376 h 1586401"/>
                <a:gd name="connsiteX34" fmla="*/ 17134 w 1067945"/>
                <a:gd name="connsiteY34" fmla="*/ 339434 h 1586401"/>
                <a:gd name="connsiteX35" fmla="*/ 23569 w 1067945"/>
                <a:gd name="connsiteY35" fmla="*/ 324795 h 158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67945" h="1586401">
                  <a:moveTo>
                    <a:pt x="23569" y="324795"/>
                  </a:moveTo>
                  <a:cubicBezTo>
                    <a:pt x="31729" y="291561"/>
                    <a:pt x="35734" y="182597"/>
                    <a:pt x="66097" y="140029"/>
                  </a:cubicBezTo>
                  <a:cubicBezTo>
                    <a:pt x="96460" y="97461"/>
                    <a:pt x="132647" y="83898"/>
                    <a:pt x="205746" y="69389"/>
                  </a:cubicBezTo>
                  <a:cubicBezTo>
                    <a:pt x="435041" y="-79541"/>
                    <a:pt x="405044" y="58448"/>
                    <a:pt x="504693" y="52978"/>
                  </a:cubicBezTo>
                  <a:lnTo>
                    <a:pt x="506447" y="70195"/>
                  </a:lnTo>
                  <a:lnTo>
                    <a:pt x="512127" y="71873"/>
                  </a:lnTo>
                  <a:cubicBezTo>
                    <a:pt x="573555" y="162605"/>
                    <a:pt x="784512" y="441776"/>
                    <a:pt x="875013" y="614586"/>
                  </a:cubicBezTo>
                  <a:cubicBezTo>
                    <a:pt x="965514" y="787396"/>
                    <a:pt x="1094815" y="1086726"/>
                    <a:pt x="1055134" y="1108735"/>
                  </a:cubicBezTo>
                  <a:cubicBezTo>
                    <a:pt x="1045213" y="1114237"/>
                    <a:pt x="1028712" y="1106767"/>
                    <a:pt x="1007367" y="1088546"/>
                  </a:cubicBezTo>
                  <a:lnTo>
                    <a:pt x="983959" y="1065349"/>
                  </a:lnTo>
                  <a:lnTo>
                    <a:pt x="1012480" y="1131490"/>
                  </a:lnTo>
                  <a:cubicBezTo>
                    <a:pt x="1064522" y="1260644"/>
                    <a:pt x="1083217" y="1354168"/>
                    <a:pt x="1054440" y="1370129"/>
                  </a:cubicBezTo>
                  <a:cubicBezTo>
                    <a:pt x="1031419" y="1382897"/>
                    <a:pt x="982375" y="1343608"/>
                    <a:pt x="921690" y="1269763"/>
                  </a:cubicBezTo>
                  <a:lnTo>
                    <a:pt x="914746" y="1260755"/>
                  </a:lnTo>
                  <a:lnTo>
                    <a:pt x="913684" y="1263994"/>
                  </a:lnTo>
                  <a:lnTo>
                    <a:pt x="935222" y="1313942"/>
                  </a:lnTo>
                  <a:cubicBezTo>
                    <a:pt x="987265" y="1443096"/>
                    <a:pt x="1005960" y="1536620"/>
                    <a:pt x="977183" y="1552581"/>
                  </a:cubicBezTo>
                  <a:cubicBezTo>
                    <a:pt x="948407" y="1568541"/>
                    <a:pt x="878968" y="1503162"/>
                    <a:pt x="796961" y="1390627"/>
                  </a:cubicBezTo>
                  <a:lnTo>
                    <a:pt x="763238" y="1341929"/>
                  </a:lnTo>
                  <a:lnTo>
                    <a:pt x="755785" y="1340632"/>
                  </a:lnTo>
                  <a:lnTo>
                    <a:pt x="757833" y="1345381"/>
                  </a:lnTo>
                  <a:cubicBezTo>
                    <a:pt x="809876" y="1474535"/>
                    <a:pt x="828571" y="1568058"/>
                    <a:pt x="799795" y="1584019"/>
                  </a:cubicBezTo>
                  <a:cubicBezTo>
                    <a:pt x="753751" y="1609556"/>
                    <a:pt x="603615" y="1426862"/>
                    <a:pt x="464456" y="1175960"/>
                  </a:cubicBezTo>
                  <a:lnTo>
                    <a:pt x="380801" y="1011013"/>
                  </a:lnTo>
                  <a:lnTo>
                    <a:pt x="367160" y="993839"/>
                  </a:lnTo>
                  <a:cubicBezTo>
                    <a:pt x="340015" y="957205"/>
                    <a:pt x="313051" y="918309"/>
                    <a:pt x="286567" y="877427"/>
                  </a:cubicBezTo>
                  <a:lnTo>
                    <a:pt x="277727" y="862684"/>
                  </a:lnTo>
                  <a:lnTo>
                    <a:pt x="273161" y="861134"/>
                  </a:lnTo>
                  <a:lnTo>
                    <a:pt x="297316" y="999645"/>
                  </a:lnTo>
                  <a:cubicBezTo>
                    <a:pt x="321973" y="1185029"/>
                    <a:pt x="316068" y="1320045"/>
                    <a:pt x="277445" y="1328265"/>
                  </a:cubicBezTo>
                  <a:cubicBezTo>
                    <a:pt x="225948" y="1339225"/>
                    <a:pt x="135786" y="1120617"/>
                    <a:pt x="76064" y="839992"/>
                  </a:cubicBezTo>
                  <a:lnTo>
                    <a:pt x="43405" y="652722"/>
                  </a:lnTo>
                  <a:lnTo>
                    <a:pt x="29949" y="625611"/>
                  </a:lnTo>
                  <a:cubicBezTo>
                    <a:pt x="10665" y="575746"/>
                    <a:pt x="1" y="520923"/>
                    <a:pt x="1" y="463376"/>
                  </a:cubicBezTo>
                  <a:cubicBezTo>
                    <a:pt x="1" y="420215"/>
                    <a:pt x="5999" y="378587"/>
                    <a:pt x="17134" y="339434"/>
                  </a:cubicBezTo>
                  <a:lnTo>
                    <a:pt x="23569" y="324795"/>
                  </a:lnTo>
                  <a:close/>
                </a:path>
              </a:pathLst>
            </a:custGeom>
            <a:solidFill>
              <a:schemeClr val="bg2">
                <a:lumMod val="10000"/>
                <a:alpha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45" name="Szabadkézi sokszög 44"/>
            <p:cNvSpPr/>
            <p:nvPr/>
          </p:nvSpPr>
          <p:spPr>
            <a:xfrm rot="9081140">
              <a:off x="3349155" y="6036812"/>
              <a:ext cx="302415" cy="383769"/>
            </a:xfrm>
            <a:custGeom>
              <a:avLst/>
              <a:gdLst>
                <a:gd name="connsiteX0" fmla="*/ 136730 w 1199201"/>
                <a:gd name="connsiteY0" fmla="*/ 30640 h 1892590"/>
                <a:gd name="connsiteX1" fmla="*/ 584676 w 1199201"/>
                <a:gd name="connsiteY1" fmla="*/ 217978 h 1892590"/>
                <a:gd name="connsiteX2" fmla="*/ 635949 w 1199201"/>
                <a:gd name="connsiteY2" fmla="*/ 359167 h 1892590"/>
                <a:gd name="connsiteX3" fmla="*/ 637703 w 1199201"/>
                <a:gd name="connsiteY3" fmla="*/ 376384 h 1892590"/>
                <a:gd name="connsiteX4" fmla="*/ 643383 w 1199201"/>
                <a:gd name="connsiteY4" fmla="*/ 378062 h 1892590"/>
                <a:gd name="connsiteX5" fmla="*/ 885701 w 1199201"/>
                <a:gd name="connsiteY5" fmla="*/ 685567 h 1892590"/>
                <a:gd name="connsiteX6" fmla="*/ 891201 w 1199201"/>
                <a:gd name="connsiteY6" fmla="*/ 745235 h 1892590"/>
                <a:gd name="connsiteX7" fmla="*/ 898623 w 1199201"/>
                <a:gd name="connsiteY7" fmla="*/ 741118 h 1892590"/>
                <a:gd name="connsiteX8" fmla="*/ 902544 w 1199201"/>
                <a:gd name="connsiteY8" fmla="*/ 747073 h 1892590"/>
                <a:gd name="connsiteX9" fmla="*/ 1006269 w 1199201"/>
                <a:gd name="connsiteY9" fmla="*/ 920775 h 1892590"/>
                <a:gd name="connsiteX10" fmla="*/ 1186390 w 1199201"/>
                <a:gd name="connsiteY10" fmla="*/ 1414924 h 1892590"/>
                <a:gd name="connsiteX11" fmla="*/ 1138623 w 1199201"/>
                <a:gd name="connsiteY11" fmla="*/ 1394735 h 1892590"/>
                <a:gd name="connsiteX12" fmla="*/ 1115215 w 1199201"/>
                <a:gd name="connsiteY12" fmla="*/ 1371538 h 1892590"/>
                <a:gd name="connsiteX13" fmla="*/ 1143736 w 1199201"/>
                <a:gd name="connsiteY13" fmla="*/ 1437679 h 1892590"/>
                <a:gd name="connsiteX14" fmla="*/ 1185696 w 1199201"/>
                <a:gd name="connsiteY14" fmla="*/ 1676318 h 1892590"/>
                <a:gd name="connsiteX15" fmla="*/ 1052946 w 1199201"/>
                <a:gd name="connsiteY15" fmla="*/ 1575952 h 1892590"/>
                <a:gd name="connsiteX16" fmla="*/ 1046002 w 1199201"/>
                <a:gd name="connsiteY16" fmla="*/ 1566944 h 1892590"/>
                <a:gd name="connsiteX17" fmla="*/ 1044940 w 1199201"/>
                <a:gd name="connsiteY17" fmla="*/ 1570183 h 1892590"/>
                <a:gd name="connsiteX18" fmla="*/ 1066478 w 1199201"/>
                <a:gd name="connsiteY18" fmla="*/ 1620131 h 1892590"/>
                <a:gd name="connsiteX19" fmla="*/ 1108439 w 1199201"/>
                <a:gd name="connsiteY19" fmla="*/ 1858770 h 1892590"/>
                <a:gd name="connsiteX20" fmla="*/ 928217 w 1199201"/>
                <a:gd name="connsiteY20" fmla="*/ 1696816 h 1892590"/>
                <a:gd name="connsiteX21" fmla="*/ 894494 w 1199201"/>
                <a:gd name="connsiteY21" fmla="*/ 1648118 h 1892590"/>
                <a:gd name="connsiteX22" fmla="*/ 887041 w 1199201"/>
                <a:gd name="connsiteY22" fmla="*/ 1646821 h 1892590"/>
                <a:gd name="connsiteX23" fmla="*/ 889089 w 1199201"/>
                <a:gd name="connsiteY23" fmla="*/ 1651570 h 1892590"/>
                <a:gd name="connsiteX24" fmla="*/ 931051 w 1199201"/>
                <a:gd name="connsiteY24" fmla="*/ 1890208 h 1892590"/>
                <a:gd name="connsiteX25" fmla="*/ 595712 w 1199201"/>
                <a:gd name="connsiteY25" fmla="*/ 1482149 h 1892590"/>
                <a:gd name="connsiteX26" fmla="*/ 512057 w 1199201"/>
                <a:gd name="connsiteY26" fmla="*/ 1317202 h 1892590"/>
                <a:gd name="connsiteX27" fmla="*/ 498416 w 1199201"/>
                <a:gd name="connsiteY27" fmla="*/ 1300028 h 1892590"/>
                <a:gd name="connsiteX28" fmla="*/ 417823 w 1199201"/>
                <a:gd name="connsiteY28" fmla="*/ 1183616 h 1892590"/>
                <a:gd name="connsiteX29" fmla="*/ 408983 w 1199201"/>
                <a:gd name="connsiteY29" fmla="*/ 1168873 h 1892590"/>
                <a:gd name="connsiteX30" fmla="*/ 404417 w 1199201"/>
                <a:gd name="connsiteY30" fmla="*/ 1167323 h 1892590"/>
                <a:gd name="connsiteX31" fmla="*/ 428572 w 1199201"/>
                <a:gd name="connsiteY31" fmla="*/ 1305834 h 1892590"/>
                <a:gd name="connsiteX32" fmla="*/ 408701 w 1199201"/>
                <a:gd name="connsiteY32" fmla="*/ 1634454 h 1892590"/>
                <a:gd name="connsiteX33" fmla="*/ 207320 w 1199201"/>
                <a:gd name="connsiteY33" fmla="*/ 1146181 h 1892590"/>
                <a:gd name="connsiteX34" fmla="*/ 174661 w 1199201"/>
                <a:gd name="connsiteY34" fmla="*/ 958911 h 1892590"/>
                <a:gd name="connsiteX35" fmla="*/ 161205 w 1199201"/>
                <a:gd name="connsiteY35" fmla="*/ 931800 h 1892590"/>
                <a:gd name="connsiteX36" fmla="*/ 131257 w 1199201"/>
                <a:gd name="connsiteY36" fmla="*/ 769565 h 1892590"/>
                <a:gd name="connsiteX37" fmla="*/ 148390 w 1199201"/>
                <a:gd name="connsiteY37" fmla="*/ 645623 h 1892590"/>
                <a:gd name="connsiteX38" fmla="*/ 154825 w 1199201"/>
                <a:gd name="connsiteY38" fmla="*/ 630984 h 1892590"/>
                <a:gd name="connsiteX39" fmla="*/ 151090 w 1199201"/>
                <a:gd name="connsiteY39" fmla="*/ 628088 h 1892590"/>
                <a:gd name="connsiteX40" fmla="*/ 58466 w 1199201"/>
                <a:gd name="connsiteY40" fmla="*/ 509833 h 1892590"/>
                <a:gd name="connsiteX41" fmla="*/ 136730 w 1199201"/>
                <a:gd name="connsiteY41" fmla="*/ 30640 h 1892590"/>
                <a:gd name="connsiteX0" fmla="*/ 228110 w 1290581"/>
                <a:gd name="connsiteY0" fmla="*/ 74498 h 1936448"/>
                <a:gd name="connsiteX1" fmla="*/ 676056 w 1290581"/>
                <a:gd name="connsiteY1" fmla="*/ 261836 h 1936448"/>
                <a:gd name="connsiteX2" fmla="*/ 727329 w 1290581"/>
                <a:gd name="connsiteY2" fmla="*/ 403025 h 1936448"/>
                <a:gd name="connsiteX3" fmla="*/ 729083 w 1290581"/>
                <a:gd name="connsiteY3" fmla="*/ 420242 h 1936448"/>
                <a:gd name="connsiteX4" fmla="*/ 734763 w 1290581"/>
                <a:gd name="connsiteY4" fmla="*/ 421920 h 1936448"/>
                <a:gd name="connsiteX5" fmla="*/ 977081 w 1290581"/>
                <a:gd name="connsiteY5" fmla="*/ 729425 h 1936448"/>
                <a:gd name="connsiteX6" fmla="*/ 982581 w 1290581"/>
                <a:gd name="connsiteY6" fmla="*/ 789093 h 1936448"/>
                <a:gd name="connsiteX7" fmla="*/ 990003 w 1290581"/>
                <a:gd name="connsiteY7" fmla="*/ 784976 h 1936448"/>
                <a:gd name="connsiteX8" fmla="*/ 993924 w 1290581"/>
                <a:gd name="connsiteY8" fmla="*/ 790931 h 1936448"/>
                <a:gd name="connsiteX9" fmla="*/ 1097649 w 1290581"/>
                <a:gd name="connsiteY9" fmla="*/ 964633 h 1936448"/>
                <a:gd name="connsiteX10" fmla="*/ 1277770 w 1290581"/>
                <a:gd name="connsiteY10" fmla="*/ 1458782 h 1936448"/>
                <a:gd name="connsiteX11" fmla="*/ 1230003 w 1290581"/>
                <a:gd name="connsiteY11" fmla="*/ 1438593 h 1936448"/>
                <a:gd name="connsiteX12" fmla="*/ 1206595 w 1290581"/>
                <a:gd name="connsiteY12" fmla="*/ 1415396 h 1936448"/>
                <a:gd name="connsiteX13" fmla="*/ 1235116 w 1290581"/>
                <a:gd name="connsiteY13" fmla="*/ 1481537 h 1936448"/>
                <a:gd name="connsiteX14" fmla="*/ 1277076 w 1290581"/>
                <a:gd name="connsiteY14" fmla="*/ 1720176 h 1936448"/>
                <a:gd name="connsiteX15" fmla="*/ 1144326 w 1290581"/>
                <a:gd name="connsiteY15" fmla="*/ 1619810 h 1936448"/>
                <a:gd name="connsiteX16" fmla="*/ 1137382 w 1290581"/>
                <a:gd name="connsiteY16" fmla="*/ 1610802 h 1936448"/>
                <a:gd name="connsiteX17" fmla="*/ 1136320 w 1290581"/>
                <a:gd name="connsiteY17" fmla="*/ 1614041 h 1936448"/>
                <a:gd name="connsiteX18" fmla="*/ 1157858 w 1290581"/>
                <a:gd name="connsiteY18" fmla="*/ 1663989 h 1936448"/>
                <a:gd name="connsiteX19" fmla="*/ 1199819 w 1290581"/>
                <a:gd name="connsiteY19" fmla="*/ 1902628 h 1936448"/>
                <a:gd name="connsiteX20" fmla="*/ 1019597 w 1290581"/>
                <a:gd name="connsiteY20" fmla="*/ 1740674 h 1936448"/>
                <a:gd name="connsiteX21" fmla="*/ 985874 w 1290581"/>
                <a:gd name="connsiteY21" fmla="*/ 1691976 h 1936448"/>
                <a:gd name="connsiteX22" fmla="*/ 978421 w 1290581"/>
                <a:gd name="connsiteY22" fmla="*/ 1690679 h 1936448"/>
                <a:gd name="connsiteX23" fmla="*/ 980469 w 1290581"/>
                <a:gd name="connsiteY23" fmla="*/ 1695428 h 1936448"/>
                <a:gd name="connsiteX24" fmla="*/ 1022431 w 1290581"/>
                <a:gd name="connsiteY24" fmla="*/ 1934066 h 1936448"/>
                <a:gd name="connsiteX25" fmla="*/ 687092 w 1290581"/>
                <a:gd name="connsiteY25" fmla="*/ 1526007 h 1936448"/>
                <a:gd name="connsiteX26" fmla="*/ 603437 w 1290581"/>
                <a:gd name="connsiteY26" fmla="*/ 1361060 h 1936448"/>
                <a:gd name="connsiteX27" fmla="*/ 589796 w 1290581"/>
                <a:gd name="connsiteY27" fmla="*/ 1343886 h 1936448"/>
                <a:gd name="connsiteX28" fmla="*/ 509203 w 1290581"/>
                <a:gd name="connsiteY28" fmla="*/ 1227474 h 1936448"/>
                <a:gd name="connsiteX29" fmla="*/ 500363 w 1290581"/>
                <a:gd name="connsiteY29" fmla="*/ 1212731 h 1936448"/>
                <a:gd name="connsiteX30" fmla="*/ 495797 w 1290581"/>
                <a:gd name="connsiteY30" fmla="*/ 1211181 h 1936448"/>
                <a:gd name="connsiteX31" fmla="*/ 519952 w 1290581"/>
                <a:gd name="connsiteY31" fmla="*/ 1349692 h 1936448"/>
                <a:gd name="connsiteX32" fmla="*/ 500081 w 1290581"/>
                <a:gd name="connsiteY32" fmla="*/ 1678312 h 1936448"/>
                <a:gd name="connsiteX33" fmla="*/ 298700 w 1290581"/>
                <a:gd name="connsiteY33" fmla="*/ 1190039 h 1936448"/>
                <a:gd name="connsiteX34" fmla="*/ 266041 w 1290581"/>
                <a:gd name="connsiteY34" fmla="*/ 1002769 h 1936448"/>
                <a:gd name="connsiteX35" fmla="*/ 252585 w 1290581"/>
                <a:gd name="connsiteY35" fmla="*/ 975658 h 1936448"/>
                <a:gd name="connsiteX36" fmla="*/ 222637 w 1290581"/>
                <a:gd name="connsiteY36" fmla="*/ 813423 h 1936448"/>
                <a:gd name="connsiteX37" fmla="*/ 239770 w 1290581"/>
                <a:gd name="connsiteY37" fmla="*/ 689481 h 1936448"/>
                <a:gd name="connsiteX38" fmla="*/ 246205 w 1290581"/>
                <a:gd name="connsiteY38" fmla="*/ 674842 h 1936448"/>
                <a:gd name="connsiteX39" fmla="*/ 242470 w 1290581"/>
                <a:gd name="connsiteY39" fmla="*/ 671946 h 1936448"/>
                <a:gd name="connsiteX40" fmla="*/ 149846 w 1290581"/>
                <a:gd name="connsiteY40" fmla="*/ 553691 h 1936448"/>
                <a:gd name="connsiteX41" fmla="*/ 228110 w 1290581"/>
                <a:gd name="connsiteY41" fmla="*/ 74498 h 1936448"/>
                <a:gd name="connsiteX0" fmla="*/ 343573 w 1199816"/>
                <a:gd name="connsiteY0" fmla="*/ 116142 h 1701180"/>
                <a:gd name="connsiteX1" fmla="*/ 585291 w 1199816"/>
                <a:gd name="connsiteY1" fmla="*/ 26568 h 1701180"/>
                <a:gd name="connsiteX2" fmla="*/ 636564 w 1199816"/>
                <a:gd name="connsiteY2" fmla="*/ 167757 h 1701180"/>
                <a:gd name="connsiteX3" fmla="*/ 638318 w 1199816"/>
                <a:gd name="connsiteY3" fmla="*/ 184974 h 1701180"/>
                <a:gd name="connsiteX4" fmla="*/ 643998 w 1199816"/>
                <a:gd name="connsiteY4" fmla="*/ 186652 h 1701180"/>
                <a:gd name="connsiteX5" fmla="*/ 886316 w 1199816"/>
                <a:gd name="connsiteY5" fmla="*/ 494157 h 1701180"/>
                <a:gd name="connsiteX6" fmla="*/ 891816 w 1199816"/>
                <a:gd name="connsiteY6" fmla="*/ 553825 h 1701180"/>
                <a:gd name="connsiteX7" fmla="*/ 899238 w 1199816"/>
                <a:gd name="connsiteY7" fmla="*/ 549708 h 1701180"/>
                <a:gd name="connsiteX8" fmla="*/ 903159 w 1199816"/>
                <a:gd name="connsiteY8" fmla="*/ 555663 h 1701180"/>
                <a:gd name="connsiteX9" fmla="*/ 1006884 w 1199816"/>
                <a:gd name="connsiteY9" fmla="*/ 729365 h 1701180"/>
                <a:gd name="connsiteX10" fmla="*/ 1187005 w 1199816"/>
                <a:gd name="connsiteY10" fmla="*/ 1223514 h 1701180"/>
                <a:gd name="connsiteX11" fmla="*/ 1139238 w 1199816"/>
                <a:gd name="connsiteY11" fmla="*/ 1203325 h 1701180"/>
                <a:gd name="connsiteX12" fmla="*/ 1115830 w 1199816"/>
                <a:gd name="connsiteY12" fmla="*/ 1180128 h 1701180"/>
                <a:gd name="connsiteX13" fmla="*/ 1144351 w 1199816"/>
                <a:gd name="connsiteY13" fmla="*/ 1246269 h 1701180"/>
                <a:gd name="connsiteX14" fmla="*/ 1186311 w 1199816"/>
                <a:gd name="connsiteY14" fmla="*/ 1484908 h 1701180"/>
                <a:gd name="connsiteX15" fmla="*/ 1053561 w 1199816"/>
                <a:gd name="connsiteY15" fmla="*/ 1384542 h 1701180"/>
                <a:gd name="connsiteX16" fmla="*/ 1046617 w 1199816"/>
                <a:gd name="connsiteY16" fmla="*/ 1375534 h 1701180"/>
                <a:gd name="connsiteX17" fmla="*/ 1045555 w 1199816"/>
                <a:gd name="connsiteY17" fmla="*/ 1378773 h 1701180"/>
                <a:gd name="connsiteX18" fmla="*/ 1067093 w 1199816"/>
                <a:gd name="connsiteY18" fmla="*/ 1428721 h 1701180"/>
                <a:gd name="connsiteX19" fmla="*/ 1109054 w 1199816"/>
                <a:gd name="connsiteY19" fmla="*/ 1667360 h 1701180"/>
                <a:gd name="connsiteX20" fmla="*/ 928832 w 1199816"/>
                <a:gd name="connsiteY20" fmla="*/ 1505406 h 1701180"/>
                <a:gd name="connsiteX21" fmla="*/ 895109 w 1199816"/>
                <a:gd name="connsiteY21" fmla="*/ 1456708 h 1701180"/>
                <a:gd name="connsiteX22" fmla="*/ 887656 w 1199816"/>
                <a:gd name="connsiteY22" fmla="*/ 1455411 h 1701180"/>
                <a:gd name="connsiteX23" fmla="*/ 889704 w 1199816"/>
                <a:gd name="connsiteY23" fmla="*/ 1460160 h 1701180"/>
                <a:gd name="connsiteX24" fmla="*/ 931666 w 1199816"/>
                <a:gd name="connsiteY24" fmla="*/ 1698798 h 1701180"/>
                <a:gd name="connsiteX25" fmla="*/ 596327 w 1199816"/>
                <a:gd name="connsiteY25" fmla="*/ 1290739 h 1701180"/>
                <a:gd name="connsiteX26" fmla="*/ 512672 w 1199816"/>
                <a:gd name="connsiteY26" fmla="*/ 1125792 h 1701180"/>
                <a:gd name="connsiteX27" fmla="*/ 499031 w 1199816"/>
                <a:gd name="connsiteY27" fmla="*/ 1108618 h 1701180"/>
                <a:gd name="connsiteX28" fmla="*/ 418438 w 1199816"/>
                <a:gd name="connsiteY28" fmla="*/ 992206 h 1701180"/>
                <a:gd name="connsiteX29" fmla="*/ 409598 w 1199816"/>
                <a:gd name="connsiteY29" fmla="*/ 977463 h 1701180"/>
                <a:gd name="connsiteX30" fmla="*/ 405032 w 1199816"/>
                <a:gd name="connsiteY30" fmla="*/ 975913 h 1701180"/>
                <a:gd name="connsiteX31" fmla="*/ 429187 w 1199816"/>
                <a:gd name="connsiteY31" fmla="*/ 1114424 h 1701180"/>
                <a:gd name="connsiteX32" fmla="*/ 409316 w 1199816"/>
                <a:gd name="connsiteY32" fmla="*/ 1443044 h 1701180"/>
                <a:gd name="connsiteX33" fmla="*/ 207935 w 1199816"/>
                <a:gd name="connsiteY33" fmla="*/ 954771 h 1701180"/>
                <a:gd name="connsiteX34" fmla="*/ 175276 w 1199816"/>
                <a:gd name="connsiteY34" fmla="*/ 767501 h 1701180"/>
                <a:gd name="connsiteX35" fmla="*/ 161820 w 1199816"/>
                <a:gd name="connsiteY35" fmla="*/ 740390 h 1701180"/>
                <a:gd name="connsiteX36" fmla="*/ 131872 w 1199816"/>
                <a:gd name="connsiteY36" fmla="*/ 578155 h 1701180"/>
                <a:gd name="connsiteX37" fmla="*/ 149005 w 1199816"/>
                <a:gd name="connsiteY37" fmla="*/ 454213 h 1701180"/>
                <a:gd name="connsiteX38" fmla="*/ 155440 w 1199816"/>
                <a:gd name="connsiteY38" fmla="*/ 439574 h 1701180"/>
                <a:gd name="connsiteX39" fmla="*/ 151705 w 1199816"/>
                <a:gd name="connsiteY39" fmla="*/ 436678 h 1701180"/>
                <a:gd name="connsiteX40" fmla="*/ 59081 w 1199816"/>
                <a:gd name="connsiteY40" fmla="*/ 318423 h 1701180"/>
                <a:gd name="connsiteX41" fmla="*/ 343573 w 1199816"/>
                <a:gd name="connsiteY41" fmla="*/ 116142 h 1701180"/>
                <a:gd name="connsiteX0" fmla="*/ 306046 w 1162289"/>
                <a:gd name="connsiteY0" fmla="*/ 90505 h 1675543"/>
                <a:gd name="connsiteX1" fmla="*/ 547764 w 1162289"/>
                <a:gd name="connsiteY1" fmla="*/ 931 h 1675543"/>
                <a:gd name="connsiteX2" fmla="*/ 599037 w 1162289"/>
                <a:gd name="connsiteY2" fmla="*/ 142120 h 1675543"/>
                <a:gd name="connsiteX3" fmla="*/ 600791 w 1162289"/>
                <a:gd name="connsiteY3" fmla="*/ 159337 h 1675543"/>
                <a:gd name="connsiteX4" fmla="*/ 606471 w 1162289"/>
                <a:gd name="connsiteY4" fmla="*/ 161015 h 1675543"/>
                <a:gd name="connsiteX5" fmla="*/ 848789 w 1162289"/>
                <a:gd name="connsiteY5" fmla="*/ 468520 h 1675543"/>
                <a:gd name="connsiteX6" fmla="*/ 854289 w 1162289"/>
                <a:gd name="connsiteY6" fmla="*/ 528188 h 1675543"/>
                <a:gd name="connsiteX7" fmla="*/ 861711 w 1162289"/>
                <a:gd name="connsiteY7" fmla="*/ 524071 h 1675543"/>
                <a:gd name="connsiteX8" fmla="*/ 865632 w 1162289"/>
                <a:gd name="connsiteY8" fmla="*/ 530026 h 1675543"/>
                <a:gd name="connsiteX9" fmla="*/ 969357 w 1162289"/>
                <a:gd name="connsiteY9" fmla="*/ 703728 h 1675543"/>
                <a:gd name="connsiteX10" fmla="*/ 1149478 w 1162289"/>
                <a:gd name="connsiteY10" fmla="*/ 1197877 h 1675543"/>
                <a:gd name="connsiteX11" fmla="*/ 1101711 w 1162289"/>
                <a:gd name="connsiteY11" fmla="*/ 1177688 h 1675543"/>
                <a:gd name="connsiteX12" fmla="*/ 1078303 w 1162289"/>
                <a:gd name="connsiteY12" fmla="*/ 1154491 h 1675543"/>
                <a:gd name="connsiteX13" fmla="*/ 1106824 w 1162289"/>
                <a:gd name="connsiteY13" fmla="*/ 1220632 h 1675543"/>
                <a:gd name="connsiteX14" fmla="*/ 1148784 w 1162289"/>
                <a:gd name="connsiteY14" fmla="*/ 1459271 h 1675543"/>
                <a:gd name="connsiteX15" fmla="*/ 1016034 w 1162289"/>
                <a:gd name="connsiteY15" fmla="*/ 1358905 h 1675543"/>
                <a:gd name="connsiteX16" fmla="*/ 1009090 w 1162289"/>
                <a:gd name="connsiteY16" fmla="*/ 1349897 h 1675543"/>
                <a:gd name="connsiteX17" fmla="*/ 1008028 w 1162289"/>
                <a:gd name="connsiteY17" fmla="*/ 1353136 h 1675543"/>
                <a:gd name="connsiteX18" fmla="*/ 1029566 w 1162289"/>
                <a:gd name="connsiteY18" fmla="*/ 1403084 h 1675543"/>
                <a:gd name="connsiteX19" fmla="*/ 1071527 w 1162289"/>
                <a:gd name="connsiteY19" fmla="*/ 1641723 h 1675543"/>
                <a:gd name="connsiteX20" fmla="*/ 891305 w 1162289"/>
                <a:gd name="connsiteY20" fmla="*/ 1479769 h 1675543"/>
                <a:gd name="connsiteX21" fmla="*/ 857582 w 1162289"/>
                <a:gd name="connsiteY21" fmla="*/ 1431071 h 1675543"/>
                <a:gd name="connsiteX22" fmla="*/ 850129 w 1162289"/>
                <a:gd name="connsiteY22" fmla="*/ 1429774 h 1675543"/>
                <a:gd name="connsiteX23" fmla="*/ 852177 w 1162289"/>
                <a:gd name="connsiteY23" fmla="*/ 1434523 h 1675543"/>
                <a:gd name="connsiteX24" fmla="*/ 894139 w 1162289"/>
                <a:gd name="connsiteY24" fmla="*/ 1673161 h 1675543"/>
                <a:gd name="connsiteX25" fmla="*/ 558800 w 1162289"/>
                <a:gd name="connsiteY25" fmla="*/ 1265102 h 1675543"/>
                <a:gd name="connsiteX26" fmla="*/ 475145 w 1162289"/>
                <a:gd name="connsiteY26" fmla="*/ 1100155 h 1675543"/>
                <a:gd name="connsiteX27" fmla="*/ 461504 w 1162289"/>
                <a:gd name="connsiteY27" fmla="*/ 1082981 h 1675543"/>
                <a:gd name="connsiteX28" fmla="*/ 380911 w 1162289"/>
                <a:gd name="connsiteY28" fmla="*/ 966569 h 1675543"/>
                <a:gd name="connsiteX29" fmla="*/ 372071 w 1162289"/>
                <a:gd name="connsiteY29" fmla="*/ 951826 h 1675543"/>
                <a:gd name="connsiteX30" fmla="*/ 367505 w 1162289"/>
                <a:gd name="connsiteY30" fmla="*/ 950276 h 1675543"/>
                <a:gd name="connsiteX31" fmla="*/ 391660 w 1162289"/>
                <a:gd name="connsiteY31" fmla="*/ 1088787 h 1675543"/>
                <a:gd name="connsiteX32" fmla="*/ 371789 w 1162289"/>
                <a:gd name="connsiteY32" fmla="*/ 1417407 h 1675543"/>
                <a:gd name="connsiteX33" fmla="*/ 170408 w 1162289"/>
                <a:gd name="connsiteY33" fmla="*/ 929134 h 1675543"/>
                <a:gd name="connsiteX34" fmla="*/ 137749 w 1162289"/>
                <a:gd name="connsiteY34" fmla="*/ 741864 h 1675543"/>
                <a:gd name="connsiteX35" fmla="*/ 124293 w 1162289"/>
                <a:gd name="connsiteY35" fmla="*/ 714753 h 1675543"/>
                <a:gd name="connsiteX36" fmla="*/ 94345 w 1162289"/>
                <a:gd name="connsiteY36" fmla="*/ 552518 h 1675543"/>
                <a:gd name="connsiteX37" fmla="*/ 111478 w 1162289"/>
                <a:gd name="connsiteY37" fmla="*/ 428576 h 1675543"/>
                <a:gd name="connsiteX38" fmla="*/ 117913 w 1162289"/>
                <a:gd name="connsiteY38" fmla="*/ 413937 h 1675543"/>
                <a:gd name="connsiteX39" fmla="*/ 114178 w 1162289"/>
                <a:gd name="connsiteY39" fmla="*/ 411041 h 1675543"/>
                <a:gd name="connsiteX40" fmla="*/ 21554 w 1162289"/>
                <a:gd name="connsiteY40" fmla="*/ 292786 h 1675543"/>
                <a:gd name="connsiteX41" fmla="*/ 306046 w 1162289"/>
                <a:gd name="connsiteY41" fmla="*/ 90505 h 1675543"/>
                <a:gd name="connsiteX0" fmla="*/ 325996 w 1161124"/>
                <a:gd name="connsiteY0" fmla="*/ 33595 h 1690908"/>
                <a:gd name="connsiteX1" fmla="*/ 546599 w 1161124"/>
                <a:gd name="connsiteY1" fmla="*/ 16296 h 1690908"/>
                <a:gd name="connsiteX2" fmla="*/ 597872 w 1161124"/>
                <a:gd name="connsiteY2" fmla="*/ 157485 h 1690908"/>
                <a:gd name="connsiteX3" fmla="*/ 599626 w 1161124"/>
                <a:gd name="connsiteY3" fmla="*/ 174702 h 1690908"/>
                <a:gd name="connsiteX4" fmla="*/ 605306 w 1161124"/>
                <a:gd name="connsiteY4" fmla="*/ 176380 h 1690908"/>
                <a:gd name="connsiteX5" fmla="*/ 847624 w 1161124"/>
                <a:gd name="connsiteY5" fmla="*/ 483885 h 1690908"/>
                <a:gd name="connsiteX6" fmla="*/ 853124 w 1161124"/>
                <a:gd name="connsiteY6" fmla="*/ 543553 h 1690908"/>
                <a:gd name="connsiteX7" fmla="*/ 860546 w 1161124"/>
                <a:gd name="connsiteY7" fmla="*/ 539436 h 1690908"/>
                <a:gd name="connsiteX8" fmla="*/ 864467 w 1161124"/>
                <a:gd name="connsiteY8" fmla="*/ 545391 h 1690908"/>
                <a:gd name="connsiteX9" fmla="*/ 968192 w 1161124"/>
                <a:gd name="connsiteY9" fmla="*/ 719093 h 1690908"/>
                <a:gd name="connsiteX10" fmla="*/ 1148313 w 1161124"/>
                <a:gd name="connsiteY10" fmla="*/ 1213242 h 1690908"/>
                <a:gd name="connsiteX11" fmla="*/ 1100546 w 1161124"/>
                <a:gd name="connsiteY11" fmla="*/ 1193053 h 1690908"/>
                <a:gd name="connsiteX12" fmla="*/ 1077138 w 1161124"/>
                <a:gd name="connsiteY12" fmla="*/ 1169856 h 1690908"/>
                <a:gd name="connsiteX13" fmla="*/ 1105659 w 1161124"/>
                <a:gd name="connsiteY13" fmla="*/ 1235997 h 1690908"/>
                <a:gd name="connsiteX14" fmla="*/ 1147619 w 1161124"/>
                <a:gd name="connsiteY14" fmla="*/ 1474636 h 1690908"/>
                <a:gd name="connsiteX15" fmla="*/ 1014869 w 1161124"/>
                <a:gd name="connsiteY15" fmla="*/ 1374270 h 1690908"/>
                <a:gd name="connsiteX16" fmla="*/ 1007925 w 1161124"/>
                <a:gd name="connsiteY16" fmla="*/ 1365262 h 1690908"/>
                <a:gd name="connsiteX17" fmla="*/ 1006863 w 1161124"/>
                <a:gd name="connsiteY17" fmla="*/ 1368501 h 1690908"/>
                <a:gd name="connsiteX18" fmla="*/ 1028401 w 1161124"/>
                <a:gd name="connsiteY18" fmla="*/ 1418449 h 1690908"/>
                <a:gd name="connsiteX19" fmla="*/ 1070362 w 1161124"/>
                <a:gd name="connsiteY19" fmla="*/ 1657088 h 1690908"/>
                <a:gd name="connsiteX20" fmla="*/ 890140 w 1161124"/>
                <a:gd name="connsiteY20" fmla="*/ 1495134 h 1690908"/>
                <a:gd name="connsiteX21" fmla="*/ 856417 w 1161124"/>
                <a:gd name="connsiteY21" fmla="*/ 1446436 h 1690908"/>
                <a:gd name="connsiteX22" fmla="*/ 848964 w 1161124"/>
                <a:gd name="connsiteY22" fmla="*/ 1445139 h 1690908"/>
                <a:gd name="connsiteX23" fmla="*/ 851012 w 1161124"/>
                <a:gd name="connsiteY23" fmla="*/ 1449888 h 1690908"/>
                <a:gd name="connsiteX24" fmla="*/ 892974 w 1161124"/>
                <a:gd name="connsiteY24" fmla="*/ 1688526 h 1690908"/>
                <a:gd name="connsiteX25" fmla="*/ 557635 w 1161124"/>
                <a:gd name="connsiteY25" fmla="*/ 1280467 h 1690908"/>
                <a:gd name="connsiteX26" fmla="*/ 473980 w 1161124"/>
                <a:gd name="connsiteY26" fmla="*/ 1115520 h 1690908"/>
                <a:gd name="connsiteX27" fmla="*/ 460339 w 1161124"/>
                <a:gd name="connsiteY27" fmla="*/ 1098346 h 1690908"/>
                <a:gd name="connsiteX28" fmla="*/ 379746 w 1161124"/>
                <a:gd name="connsiteY28" fmla="*/ 981934 h 1690908"/>
                <a:gd name="connsiteX29" fmla="*/ 370906 w 1161124"/>
                <a:gd name="connsiteY29" fmla="*/ 967191 h 1690908"/>
                <a:gd name="connsiteX30" fmla="*/ 366340 w 1161124"/>
                <a:gd name="connsiteY30" fmla="*/ 965641 h 1690908"/>
                <a:gd name="connsiteX31" fmla="*/ 390495 w 1161124"/>
                <a:gd name="connsiteY31" fmla="*/ 1104152 h 1690908"/>
                <a:gd name="connsiteX32" fmla="*/ 370624 w 1161124"/>
                <a:gd name="connsiteY32" fmla="*/ 1432772 h 1690908"/>
                <a:gd name="connsiteX33" fmla="*/ 169243 w 1161124"/>
                <a:gd name="connsiteY33" fmla="*/ 944499 h 1690908"/>
                <a:gd name="connsiteX34" fmla="*/ 136584 w 1161124"/>
                <a:gd name="connsiteY34" fmla="*/ 757229 h 1690908"/>
                <a:gd name="connsiteX35" fmla="*/ 123128 w 1161124"/>
                <a:gd name="connsiteY35" fmla="*/ 730118 h 1690908"/>
                <a:gd name="connsiteX36" fmla="*/ 93180 w 1161124"/>
                <a:gd name="connsiteY36" fmla="*/ 567883 h 1690908"/>
                <a:gd name="connsiteX37" fmla="*/ 110313 w 1161124"/>
                <a:gd name="connsiteY37" fmla="*/ 443941 h 1690908"/>
                <a:gd name="connsiteX38" fmla="*/ 116748 w 1161124"/>
                <a:gd name="connsiteY38" fmla="*/ 429302 h 1690908"/>
                <a:gd name="connsiteX39" fmla="*/ 113013 w 1161124"/>
                <a:gd name="connsiteY39" fmla="*/ 426406 h 1690908"/>
                <a:gd name="connsiteX40" fmla="*/ 20389 w 1161124"/>
                <a:gd name="connsiteY40" fmla="*/ 308151 h 1690908"/>
                <a:gd name="connsiteX41" fmla="*/ 325996 w 1161124"/>
                <a:gd name="connsiteY41" fmla="*/ 33595 h 1690908"/>
                <a:gd name="connsiteX0" fmla="*/ 329851 w 1164979"/>
                <a:gd name="connsiteY0" fmla="*/ 47598 h 1704911"/>
                <a:gd name="connsiteX1" fmla="*/ 550454 w 1164979"/>
                <a:gd name="connsiteY1" fmla="*/ 30299 h 1704911"/>
                <a:gd name="connsiteX2" fmla="*/ 601727 w 1164979"/>
                <a:gd name="connsiteY2" fmla="*/ 171488 h 1704911"/>
                <a:gd name="connsiteX3" fmla="*/ 603481 w 1164979"/>
                <a:gd name="connsiteY3" fmla="*/ 188705 h 1704911"/>
                <a:gd name="connsiteX4" fmla="*/ 609161 w 1164979"/>
                <a:gd name="connsiteY4" fmla="*/ 190383 h 1704911"/>
                <a:gd name="connsiteX5" fmla="*/ 851479 w 1164979"/>
                <a:gd name="connsiteY5" fmla="*/ 497888 h 1704911"/>
                <a:gd name="connsiteX6" fmla="*/ 856979 w 1164979"/>
                <a:gd name="connsiteY6" fmla="*/ 557556 h 1704911"/>
                <a:gd name="connsiteX7" fmla="*/ 864401 w 1164979"/>
                <a:gd name="connsiteY7" fmla="*/ 553439 h 1704911"/>
                <a:gd name="connsiteX8" fmla="*/ 868322 w 1164979"/>
                <a:gd name="connsiteY8" fmla="*/ 559394 h 1704911"/>
                <a:gd name="connsiteX9" fmla="*/ 972047 w 1164979"/>
                <a:gd name="connsiteY9" fmla="*/ 733096 h 1704911"/>
                <a:gd name="connsiteX10" fmla="*/ 1152168 w 1164979"/>
                <a:gd name="connsiteY10" fmla="*/ 1227245 h 1704911"/>
                <a:gd name="connsiteX11" fmla="*/ 1104401 w 1164979"/>
                <a:gd name="connsiteY11" fmla="*/ 1207056 h 1704911"/>
                <a:gd name="connsiteX12" fmla="*/ 1080993 w 1164979"/>
                <a:gd name="connsiteY12" fmla="*/ 1183859 h 1704911"/>
                <a:gd name="connsiteX13" fmla="*/ 1109514 w 1164979"/>
                <a:gd name="connsiteY13" fmla="*/ 1250000 h 1704911"/>
                <a:gd name="connsiteX14" fmla="*/ 1151474 w 1164979"/>
                <a:gd name="connsiteY14" fmla="*/ 1488639 h 1704911"/>
                <a:gd name="connsiteX15" fmla="*/ 1018724 w 1164979"/>
                <a:gd name="connsiteY15" fmla="*/ 1388273 h 1704911"/>
                <a:gd name="connsiteX16" fmla="*/ 1011780 w 1164979"/>
                <a:gd name="connsiteY16" fmla="*/ 1379265 h 1704911"/>
                <a:gd name="connsiteX17" fmla="*/ 1010718 w 1164979"/>
                <a:gd name="connsiteY17" fmla="*/ 1382504 h 1704911"/>
                <a:gd name="connsiteX18" fmla="*/ 1032256 w 1164979"/>
                <a:gd name="connsiteY18" fmla="*/ 1432452 h 1704911"/>
                <a:gd name="connsiteX19" fmla="*/ 1074217 w 1164979"/>
                <a:gd name="connsiteY19" fmla="*/ 1671091 h 1704911"/>
                <a:gd name="connsiteX20" fmla="*/ 893995 w 1164979"/>
                <a:gd name="connsiteY20" fmla="*/ 1509137 h 1704911"/>
                <a:gd name="connsiteX21" fmla="*/ 860272 w 1164979"/>
                <a:gd name="connsiteY21" fmla="*/ 1460439 h 1704911"/>
                <a:gd name="connsiteX22" fmla="*/ 852819 w 1164979"/>
                <a:gd name="connsiteY22" fmla="*/ 1459142 h 1704911"/>
                <a:gd name="connsiteX23" fmla="*/ 854867 w 1164979"/>
                <a:gd name="connsiteY23" fmla="*/ 1463891 h 1704911"/>
                <a:gd name="connsiteX24" fmla="*/ 896829 w 1164979"/>
                <a:gd name="connsiteY24" fmla="*/ 1702529 h 1704911"/>
                <a:gd name="connsiteX25" fmla="*/ 561490 w 1164979"/>
                <a:gd name="connsiteY25" fmla="*/ 1294470 h 1704911"/>
                <a:gd name="connsiteX26" fmla="*/ 477835 w 1164979"/>
                <a:gd name="connsiteY26" fmla="*/ 1129523 h 1704911"/>
                <a:gd name="connsiteX27" fmla="*/ 464194 w 1164979"/>
                <a:gd name="connsiteY27" fmla="*/ 1112349 h 1704911"/>
                <a:gd name="connsiteX28" fmla="*/ 383601 w 1164979"/>
                <a:gd name="connsiteY28" fmla="*/ 995937 h 1704911"/>
                <a:gd name="connsiteX29" fmla="*/ 374761 w 1164979"/>
                <a:gd name="connsiteY29" fmla="*/ 981194 h 1704911"/>
                <a:gd name="connsiteX30" fmla="*/ 370195 w 1164979"/>
                <a:gd name="connsiteY30" fmla="*/ 979644 h 1704911"/>
                <a:gd name="connsiteX31" fmla="*/ 394350 w 1164979"/>
                <a:gd name="connsiteY31" fmla="*/ 1118155 h 1704911"/>
                <a:gd name="connsiteX32" fmla="*/ 374479 w 1164979"/>
                <a:gd name="connsiteY32" fmla="*/ 1446775 h 1704911"/>
                <a:gd name="connsiteX33" fmla="*/ 173098 w 1164979"/>
                <a:gd name="connsiteY33" fmla="*/ 958502 h 1704911"/>
                <a:gd name="connsiteX34" fmla="*/ 140439 w 1164979"/>
                <a:gd name="connsiteY34" fmla="*/ 771232 h 1704911"/>
                <a:gd name="connsiteX35" fmla="*/ 126983 w 1164979"/>
                <a:gd name="connsiteY35" fmla="*/ 744121 h 1704911"/>
                <a:gd name="connsiteX36" fmla="*/ 97035 w 1164979"/>
                <a:gd name="connsiteY36" fmla="*/ 581886 h 1704911"/>
                <a:gd name="connsiteX37" fmla="*/ 114168 w 1164979"/>
                <a:gd name="connsiteY37" fmla="*/ 457944 h 1704911"/>
                <a:gd name="connsiteX38" fmla="*/ 120603 w 1164979"/>
                <a:gd name="connsiteY38" fmla="*/ 443305 h 1704911"/>
                <a:gd name="connsiteX39" fmla="*/ 116868 w 1164979"/>
                <a:gd name="connsiteY39" fmla="*/ 440409 h 1704911"/>
                <a:gd name="connsiteX40" fmla="*/ 24244 w 1164979"/>
                <a:gd name="connsiteY40" fmla="*/ 322154 h 1704911"/>
                <a:gd name="connsiteX41" fmla="*/ 329851 w 1164979"/>
                <a:gd name="connsiteY41" fmla="*/ 47598 h 1704911"/>
                <a:gd name="connsiteX0" fmla="*/ 316459 w 1151587"/>
                <a:gd name="connsiteY0" fmla="*/ 47598 h 1704911"/>
                <a:gd name="connsiteX1" fmla="*/ 537062 w 1151587"/>
                <a:gd name="connsiteY1" fmla="*/ 30299 h 1704911"/>
                <a:gd name="connsiteX2" fmla="*/ 588335 w 1151587"/>
                <a:gd name="connsiteY2" fmla="*/ 171488 h 1704911"/>
                <a:gd name="connsiteX3" fmla="*/ 590089 w 1151587"/>
                <a:gd name="connsiteY3" fmla="*/ 188705 h 1704911"/>
                <a:gd name="connsiteX4" fmla="*/ 595769 w 1151587"/>
                <a:gd name="connsiteY4" fmla="*/ 190383 h 1704911"/>
                <a:gd name="connsiteX5" fmla="*/ 838087 w 1151587"/>
                <a:gd name="connsiteY5" fmla="*/ 497888 h 1704911"/>
                <a:gd name="connsiteX6" fmla="*/ 843587 w 1151587"/>
                <a:gd name="connsiteY6" fmla="*/ 557556 h 1704911"/>
                <a:gd name="connsiteX7" fmla="*/ 851009 w 1151587"/>
                <a:gd name="connsiteY7" fmla="*/ 553439 h 1704911"/>
                <a:gd name="connsiteX8" fmla="*/ 854930 w 1151587"/>
                <a:gd name="connsiteY8" fmla="*/ 559394 h 1704911"/>
                <a:gd name="connsiteX9" fmla="*/ 958655 w 1151587"/>
                <a:gd name="connsiteY9" fmla="*/ 733096 h 1704911"/>
                <a:gd name="connsiteX10" fmla="*/ 1138776 w 1151587"/>
                <a:gd name="connsiteY10" fmla="*/ 1227245 h 1704911"/>
                <a:gd name="connsiteX11" fmla="*/ 1091009 w 1151587"/>
                <a:gd name="connsiteY11" fmla="*/ 1207056 h 1704911"/>
                <a:gd name="connsiteX12" fmla="*/ 1067601 w 1151587"/>
                <a:gd name="connsiteY12" fmla="*/ 1183859 h 1704911"/>
                <a:gd name="connsiteX13" fmla="*/ 1096122 w 1151587"/>
                <a:gd name="connsiteY13" fmla="*/ 1250000 h 1704911"/>
                <a:gd name="connsiteX14" fmla="*/ 1138082 w 1151587"/>
                <a:gd name="connsiteY14" fmla="*/ 1488639 h 1704911"/>
                <a:gd name="connsiteX15" fmla="*/ 1005332 w 1151587"/>
                <a:gd name="connsiteY15" fmla="*/ 1388273 h 1704911"/>
                <a:gd name="connsiteX16" fmla="*/ 998388 w 1151587"/>
                <a:gd name="connsiteY16" fmla="*/ 1379265 h 1704911"/>
                <a:gd name="connsiteX17" fmla="*/ 997326 w 1151587"/>
                <a:gd name="connsiteY17" fmla="*/ 1382504 h 1704911"/>
                <a:gd name="connsiteX18" fmla="*/ 1018864 w 1151587"/>
                <a:gd name="connsiteY18" fmla="*/ 1432452 h 1704911"/>
                <a:gd name="connsiteX19" fmla="*/ 1060825 w 1151587"/>
                <a:gd name="connsiteY19" fmla="*/ 1671091 h 1704911"/>
                <a:gd name="connsiteX20" fmla="*/ 880603 w 1151587"/>
                <a:gd name="connsiteY20" fmla="*/ 1509137 h 1704911"/>
                <a:gd name="connsiteX21" fmla="*/ 846880 w 1151587"/>
                <a:gd name="connsiteY21" fmla="*/ 1460439 h 1704911"/>
                <a:gd name="connsiteX22" fmla="*/ 839427 w 1151587"/>
                <a:gd name="connsiteY22" fmla="*/ 1459142 h 1704911"/>
                <a:gd name="connsiteX23" fmla="*/ 841475 w 1151587"/>
                <a:gd name="connsiteY23" fmla="*/ 1463891 h 1704911"/>
                <a:gd name="connsiteX24" fmla="*/ 883437 w 1151587"/>
                <a:gd name="connsiteY24" fmla="*/ 1702529 h 1704911"/>
                <a:gd name="connsiteX25" fmla="*/ 548098 w 1151587"/>
                <a:gd name="connsiteY25" fmla="*/ 1294470 h 1704911"/>
                <a:gd name="connsiteX26" fmla="*/ 464443 w 1151587"/>
                <a:gd name="connsiteY26" fmla="*/ 1129523 h 1704911"/>
                <a:gd name="connsiteX27" fmla="*/ 450802 w 1151587"/>
                <a:gd name="connsiteY27" fmla="*/ 1112349 h 1704911"/>
                <a:gd name="connsiteX28" fmla="*/ 370209 w 1151587"/>
                <a:gd name="connsiteY28" fmla="*/ 995937 h 1704911"/>
                <a:gd name="connsiteX29" fmla="*/ 361369 w 1151587"/>
                <a:gd name="connsiteY29" fmla="*/ 981194 h 1704911"/>
                <a:gd name="connsiteX30" fmla="*/ 356803 w 1151587"/>
                <a:gd name="connsiteY30" fmla="*/ 979644 h 1704911"/>
                <a:gd name="connsiteX31" fmla="*/ 380958 w 1151587"/>
                <a:gd name="connsiteY31" fmla="*/ 1118155 h 1704911"/>
                <a:gd name="connsiteX32" fmla="*/ 361087 w 1151587"/>
                <a:gd name="connsiteY32" fmla="*/ 1446775 h 1704911"/>
                <a:gd name="connsiteX33" fmla="*/ 159706 w 1151587"/>
                <a:gd name="connsiteY33" fmla="*/ 958502 h 1704911"/>
                <a:gd name="connsiteX34" fmla="*/ 127047 w 1151587"/>
                <a:gd name="connsiteY34" fmla="*/ 771232 h 1704911"/>
                <a:gd name="connsiteX35" fmla="*/ 113591 w 1151587"/>
                <a:gd name="connsiteY35" fmla="*/ 744121 h 1704911"/>
                <a:gd name="connsiteX36" fmla="*/ 83643 w 1151587"/>
                <a:gd name="connsiteY36" fmla="*/ 581886 h 1704911"/>
                <a:gd name="connsiteX37" fmla="*/ 100776 w 1151587"/>
                <a:gd name="connsiteY37" fmla="*/ 457944 h 1704911"/>
                <a:gd name="connsiteX38" fmla="*/ 107211 w 1151587"/>
                <a:gd name="connsiteY38" fmla="*/ 443305 h 1704911"/>
                <a:gd name="connsiteX39" fmla="*/ 103476 w 1151587"/>
                <a:gd name="connsiteY39" fmla="*/ 440409 h 1704911"/>
                <a:gd name="connsiteX40" fmla="*/ 10852 w 1151587"/>
                <a:gd name="connsiteY40" fmla="*/ 322154 h 1704911"/>
                <a:gd name="connsiteX41" fmla="*/ 316459 w 1151587"/>
                <a:gd name="connsiteY41" fmla="*/ 47598 h 1704911"/>
                <a:gd name="connsiteX0" fmla="*/ 232816 w 1067944"/>
                <a:gd name="connsiteY0" fmla="*/ 30232 h 1687545"/>
                <a:gd name="connsiteX1" fmla="*/ 453419 w 1067944"/>
                <a:gd name="connsiteY1" fmla="*/ 12933 h 1687545"/>
                <a:gd name="connsiteX2" fmla="*/ 504692 w 1067944"/>
                <a:gd name="connsiteY2" fmla="*/ 154122 h 1687545"/>
                <a:gd name="connsiteX3" fmla="*/ 506446 w 1067944"/>
                <a:gd name="connsiteY3" fmla="*/ 171339 h 1687545"/>
                <a:gd name="connsiteX4" fmla="*/ 512126 w 1067944"/>
                <a:gd name="connsiteY4" fmla="*/ 173017 h 1687545"/>
                <a:gd name="connsiteX5" fmla="*/ 754444 w 1067944"/>
                <a:gd name="connsiteY5" fmla="*/ 480522 h 1687545"/>
                <a:gd name="connsiteX6" fmla="*/ 759944 w 1067944"/>
                <a:gd name="connsiteY6" fmla="*/ 540190 h 1687545"/>
                <a:gd name="connsiteX7" fmla="*/ 767366 w 1067944"/>
                <a:gd name="connsiteY7" fmla="*/ 536073 h 1687545"/>
                <a:gd name="connsiteX8" fmla="*/ 771287 w 1067944"/>
                <a:gd name="connsiteY8" fmla="*/ 542028 h 1687545"/>
                <a:gd name="connsiteX9" fmla="*/ 875012 w 1067944"/>
                <a:gd name="connsiteY9" fmla="*/ 715730 h 1687545"/>
                <a:gd name="connsiteX10" fmla="*/ 1055133 w 1067944"/>
                <a:gd name="connsiteY10" fmla="*/ 1209879 h 1687545"/>
                <a:gd name="connsiteX11" fmla="*/ 1007366 w 1067944"/>
                <a:gd name="connsiteY11" fmla="*/ 1189690 h 1687545"/>
                <a:gd name="connsiteX12" fmla="*/ 983958 w 1067944"/>
                <a:gd name="connsiteY12" fmla="*/ 1166493 h 1687545"/>
                <a:gd name="connsiteX13" fmla="*/ 1012479 w 1067944"/>
                <a:gd name="connsiteY13" fmla="*/ 1232634 h 1687545"/>
                <a:gd name="connsiteX14" fmla="*/ 1054439 w 1067944"/>
                <a:gd name="connsiteY14" fmla="*/ 1471273 h 1687545"/>
                <a:gd name="connsiteX15" fmla="*/ 921689 w 1067944"/>
                <a:gd name="connsiteY15" fmla="*/ 1370907 h 1687545"/>
                <a:gd name="connsiteX16" fmla="*/ 914745 w 1067944"/>
                <a:gd name="connsiteY16" fmla="*/ 1361899 h 1687545"/>
                <a:gd name="connsiteX17" fmla="*/ 913683 w 1067944"/>
                <a:gd name="connsiteY17" fmla="*/ 1365138 h 1687545"/>
                <a:gd name="connsiteX18" fmla="*/ 935221 w 1067944"/>
                <a:gd name="connsiteY18" fmla="*/ 1415086 h 1687545"/>
                <a:gd name="connsiteX19" fmla="*/ 977182 w 1067944"/>
                <a:gd name="connsiteY19" fmla="*/ 1653725 h 1687545"/>
                <a:gd name="connsiteX20" fmla="*/ 796960 w 1067944"/>
                <a:gd name="connsiteY20" fmla="*/ 1491771 h 1687545"/>
                <a:gd name="connsiteX21" fmla="*/ 763237 w 1067944"/>
                <a:gd name="connsiteY21" fmla="*/ 1443073 h 1687545"/>
                <a:gd name="connsiteX22" fmla="*/ 755784 w 1067944"/>
                <a:gd name="connsiteY22" fmla="*/ 1441776 h 1687545"/>
                <a:gd name="connsiteX23" fmla="*/ 757832 w 1067944"/>
                <a:gd name="connsiteY23" fmla="*/ 1446525 h 1687545"/>
                <a:gd name="connsiteX24" fmla="*/ 799794 w 1067944"/>
                <a:gd name="connsiteY24" fmla="*/ 1685163 h 1687545"/>
                <a:gd name="connsiteX25" fmla="*/ 464455 w 1067944"/>
                <a:gd name="connsiteY25" fmla="*/ 1277104 h 1687545"/>
                <a:gd name="connsiteX26" fmla="*/ 380800 w 1067944"/>
                <a:gd name="connsiteY26" fmla="*/ 1112157 h 1687545"/>
                <a:gd name="connsiteX27" fmla="*/ 367159 w 1067944"/>
                <a:gd name="connsiteY27" fmla="*/ 1094983 h 1687545"/>
                <a:gd name="connsiteX28" fmla="*/ 286566 w 1067944"/>
                <a:gd name="connsiteY28" fmla="*/ 978571 h 1687545"/>
                <a:gd name="connsiteX29" fmla="*/ 277726 w 1067944"/>
                <a:gd name="connsiteY29" fmla="*/ 963828 h 1687545"/>
                <a:gd name="connsiteX30" fmla="*/ 273160 w 1067944"/>
                <a:gd name="connsiteY30" fmla="*/ 962278 h 1687545"/>
                <a:gd name="connsiteX31" fmla="*/ 297315 w 1067944"/>
                <a:gd name="connsiteY31" fmla="*/ 1100789 h 1687545"/>
                <a:gd name="connsiteX32" fmla="*/ 277444 w 1067944"/>
                <a:gd name="connsiteY32" fmla="*/ 1429409 h 1687545"/>
                <a:gd name="connsiteX33" fmla="*/ 76063 w 1067944"/>
                <a:gd name="connsiteY33" fmla="*/ 941136 h 1687545"/>
                <a:gd name="connsiteX34" fmla="*/ 43404 w 1067944"/>
                <a:gd name="connsiteY34" fmla="*/ 753866 h 1687545"/>
                <a:gd name="connsiteX35" fmla="*/ 29948 w 1067944"/>
                <a:gd name="connsiteY35" fmla="*/ 726755 h 1687545"/>
                <a:gd name="connsiteX36" fmla="*/ 0 w 1067944"/>
                <a:gd name="connsiteY36" fmla="*/ 564520 h 1687545"/>
                <a:gd name="connsiteX37" fmla="*/ 17133 w 1067944"/>
                <a:gd name="connsiteY37" fmla="*/ 440578 h 1687545"/>
                <a:gd name="connsiteX38" fmla="*/ 23568 w 1067944"/>
                <a:gd name="connsiteY38" fmla="*/ 425939 h 1687545"/>
                <a:gd name="connsiteX39" fmla="*/ 19833 w 1067944"/>
                <a:gd name="connsiteY39" fmla="*/ 423043 h 1687545"/>
                <a:gd name="connsiteX40" fmla="*/ 54704 w 1067944"/>
                <a:gd name="connsiteY40" fmla="*/ 223290 h 1687545"/>
                <a:gd name="connsiteX41" fmla="*/ 232816 w 1067944"/>
                <a:gd name="connsiteY41" fmla="*/ 30232 h 1687545"/>
                <a:gd name="connsiteX0" fmla="*/ 232816 w 1067944"/>
                <a:gd name="connsiteY0" fmla="*/ 7742 h 1665055"/>
                <a:gd name="connsiteX1" fmla="*/ 349111 w 1067944"/>
                <a:gd name="connsiteY1" fmla="*/ 47170 h 1665055"/>
                <a:gd name="connsiteX2" fmla="*/ 504692 w 1067944"/>
                <a:gd name="connsiteY2" fmla="*/ 131632 h 1665055"/>
                <a:gd name="connsiteX3" fmla="*/ 506446 w 1067944"/>
                <a:gd name="connsiteY3" fmla="*/ 148849 h 1665055"/>
                <a:gd name="connsiteX4" fmla="*/ 512126 w 1067944"/>
                <a:gd name="connsiteY4" fmla="*/ 150527 h 1665055"/>
                <a:gd name="connsiteX5" fmla="*/ 754444 w 1067944"/>
                <a:gd name="connsiteY5" fmla="*/ 458032 h 1665055"/>
                <a:gd name="connsiteX6" fmla="*/ 759944 w 1067944"/>
                <a:gd name="connsiteY6" fmla="*/ 517700 h 1665055"/>
                <a:gd name="connsiteX7" fmla="*/ 767366 w 1067944"/>
                <a:gd name="connsiteY7" fmla="*/ 513583 h 1665055"/>
                <a:gd name="connsiteX8" fmla="*/ 771287 w 1067944"/>
                <a:gd name="connsiteY8" fmla="*/ 519538 h 1665055"/>
                <a:gd name="connsiteX9" fmla="*/ 875012 w 1067944"/>
                <a:gd name="connsiteY9" fmla="*/ 693240 h 1665055"/>
                <a:gd name="connsiteX10" fmla="*/ 1055133 w 1067944"/>
                <a:gd name="connsiteY10" fmla="*/ 1187389 h 1665055"/>
                <a:gd name="connsiteX11" fmla="*/ 1007366 w 1067944"/>
                <a:gd name="connsiteY11" fmla="*/ 1167200 h 1665055"/>
                <a:gd name="connsiteX12" fmla="*/ 983958 w 1067944"/>
                <a:gd name="connsiteY12" fmla="*/ 1144003 h 1665055"/>
                <a:gd name="connsiteX13" fmla="*/ 1012479 w 1067944"/>
                <a:gd name="connsiteY13" fmla="*/ 1210144 h 1665055"/>
                <a:gd name="connsiteX14" fmla="*/ 1054439 w 1067944"/>
                <a:gd name="connsiteY14" fmla="*/ 1448783 h 1665055"/>
                <a:gd name="connsiteX15" fmla="*/ 921689 w 1067944"/>
                <a:gd name="connsiteY15" fmla="*/ 1348417 h 1665055"/>
                <a:gd name="connsiteX16" fmla="*/ 914745 w 1067944"/>
                <a:gd name="connsiteY16" fmla="*/ 1339409 h 1665055"/>
                <a:gd name="connsiteX17" fmla="*/ 913683 w 1067944"/>
                <a:gd name="connsiteY17" fmla="*/ 1342648 h 1665055"/>
                <a:gd name="connsiteX18" fmla="*/ 935221 w 1067944"/>
                <a:gd name="connsiteY18" fmla="*/ 1392596 h 1665055"/>
                <a:gd name="connsiteX19" fmla="*/ 977182 w 1067944"/>
                <a:gd name="connsiteY19" fmla="*/ 1631235 h 1665055"/>
                <a:gd name="connsiteX20" fmla="*/ 796960 w 1067944"/>
                <a:gd name="connsiteY20" fmla="*/ 1469281 h 1665055"/>
                <a:gd name="connsiteX21" fmla="*/ 763237 w 1067944"/>
                <a:gd name="connsiteY21" fmla="*/ 1420583 h 1665055"/>
                <a:gd name="connsiteX22" fmla="*/ 755784 w 1067944"/>
                <a:gd name="connsiteY22" fmla="*/ 1419286 h 1665055"/>
                <a:gd name="connsiteX23" fmla="*/ 757832 w 1067944"/>
                <a:gd name="connsiteY23" fmla="*/ 1424035 h 1665055"/>
                <a:gd name="connsiteX24" fmla="*/ 799794 w 1067944"/>
                <a:gd name="connsiteY24" fmla="*/ 1662673 h 1665055"/>
                <a:gd name="connsiteX25" fmla="*/ 464455 w 1067944"/>
                <a:gd name="connsiteY25" fmla="*/ 1254614 h 1665055"/>
                <a:gd name="connsiteX26" fmla="*/ 380800 w 1067944"/>
                <a:gd name="connsiteY26" fmla="*/ 1089667 h 1665055"/>
                <a:gd name="connsiteX27" fmla="*/ 367159 w 1067944"/>
                <a:gd name="connsiteY27" fmla="*/ 1072493 h 1665055"/>
                <a:gd name="connsiteX28" fmla="*/ 286566 w 1067944"/>
                <a:gd name="connsiteY28" fmla="*/ 956081 h 1665055"/>
                <a:gd name="connsiteX29" fmla="*/ 277726 w 1067944"/>
                <a:gd name="connsiteY29" fmla="*/ 941338 h 1665055"/>
                <a:gd name="connsiteX30" fmla="*/ 273160 w 1067944"/>
                <a:gd name="connsiteY30" fmla="*/ 939788 h 1665055"/>
                <a:gd name="connsiteX31" fmla="*/ 297315 w 1067944"/>
                <a:gd name="connsiteY31" fmla="*/ 1078299 h 1665055"/>
                <a:gd name="connsiteX32" fmla="*/ 277444 w 1067944"/>
                <a:gd name="connsiteY32" fmla="*/ 1406919 h 1665055"/>
                <a:gd name="connsiteX33" fmla="*/ 76063 w 1067944"/>
                <a:gd name="connsiteY33" fmla="*/ 918646 h 1665055"/>
                <a:gd name="connsiteX34" fmla="*/ 43404 w 1067944"/>
                <a:gd name="connsiteY34" fmla="*/ 731376 h 1665055"/>
                <a:gd name="connsiteX35" fmla="*/ 29948 w 1067944"/>
                <a:gd name="connsiteY35" fmla="*/ 704265 h 1665055"/>
                <a:gd name="connsiteX36" fmla="*/ 0 w 1067944"/>
                <a:gd name="connsiteY36" fmla="*/ 542030 h 1665055"/>
                <a:gd name="connsiteX37" fmla="*/ 17133 w 1067944"/>
                <a:gd name="connsiteY37" fmla="*/ 418088 h 1665055"/>
                <a:gd name="connsiteX38" fmla="*/ 23568 w 1067944"/>
                <a:gd name="connsiteY38" fmla="*/ 403449 h 1665055"/>
                <a:gd name="connsiteX39" fmla="*/ 19833 w 1067944"/>
                <a:gd name="connsiteY39" fmla="*/ 400553 h 1665055"/>
                <a:gd name="connsiteX40" fmla="*/ 54704 w 1067944"/>
                <a:gd name="connsiteY40" fmla="*/ 200800 h 1665055"/>
                <a:gd name="connsiteX41" fmla="*/ 232816 w 1067944"/>
                <a:gd name="connsiteY41" fmla="*/ 7742 h 1665055"/>
                <a:gd name="connsiteX0" fmla="*/ 54704 w 1067944"/>
                <a:gd name="connsiteY0" fmla="*/ 155343 h 1619598"/>
                <a:gd name="connsiteX1" fmla="*/ 349111 w 1067944"/>
                <a:gd name="connsiteY1" fmla="*/ 1713 h 1619598"/>
                <a:gd name="connsiteX2" fmla="*/ 504692 w 1067944"/>
                <a:gd name="connsiteY2" fmla="*/ 86175 h 1619598"/>
                <a:gd name="connsiteX3" fmla="*/ 506446 w 1067944"/>
                <a:gd name="connsiteY3" fmla="*/ 103392 h 1619598"/>
                <a:gd name="connsiteX4" fmla="*/ 512126 w 1067944"/>
                <a:gd name="connsiteY4" fmla="*/ 105070 h 1619598"/>
                <a:gd name="connsiteX5" fmla="*/ 754444 w 1067944"/>
                <a:gd name="connsiteY5" fmla="*/ 412575 h 1619598"/>
                <a:gd name="connsiteX6" fmla="*/ 759944 w 1067944"/>
                <a:gd name="connsiteY6" fmla="*/ 472243 h 1619598"/>
                <a:gd name="connsiteX7" fmla="*/ 767366 w 1067944"/>
                <a:gd name="connsiteY7" fmla="*/ 468126 h 1619598"/>
                <a:gd name="connsiteX8" fmla="*/ 771287 w 1067944"/>
                <a:gd name="connsiteY8" fmla="*/ 474081 h 1619598"/>
                <a:gd name="connsiteX9" fmla="*/ 875012 w 1067944"/>
                <a:gd name="connsiteY9" fmla="*/ 647783 h 1619598"/>
                <a:gd name="connsiteX10" fmla="*/ 1055133 w 1067944"/>
                <a:gd name="connsiteY10" fmla="*/ 1141932 h 1619598"/>
                <a:gd name="connsiteX11" fmla="*/ 1007366 w 1067944"/>
                <a:gd name="connsiteY11" fmla="*/ 1121743 h 1619598"/>
                <a:gd name="connsiteX12" fmla="*/ 983958 w 1067944"/>
                <a:gd name="connsiteY12" fmla="*/ 1098546 h 1619598"/>
                <a:gd name="connsiteX13" fmla="*/ 1012479 w 1067944"/>
                <a:gd name="connsiteY13" fmla="*/ 1164687 h 1619598"/>
                <a:gd name="connsiteX14" fmla="*/ 1054439 w 1067944"/>
                <a:gd name="connsiteY14" fmla="*/ 1403326 h 1619598"/>
                <a:gd name="connsiteX15" fmla="*/ 921689 w 1067944"/>
                <a:gd name="connsiteY15" fmla="*/ 1302960 h 1619598"/>
                <a:gd name="connsiteX16" fmla="*/ 914745 w 1067944"/>
                <a:gd name="connsiteY16" fmla="*/ 1293952 h 1619598"/>
                <a:gd name="connsiteX17" fmla="*/ 913683 w 1067944"/>
                <a:gd name="connsiteY17" fmla="*/ 1297191 h 1619598"/>
                <a:gd name="connsiteX18" fmla="*/ 935221 w 1067944"/>
                <a:gd name="connsiteY18" fmla="*/ 1347139 h 1619598"/>
                <a:gd name="connsiteX19" fmla="*/ 977182 w 1067944"/>
                <a:gd name="connsiteY19" fmla="*/ 1585778 h 1619598"/>
                <a:gd name="connsiteX20" fmla="*/ 796960 w 1067944"/>
                <a:gd name="connsiteY20" fmla="*/ 1423824 h 1619598"/>
                <a:gd name="connsiteX21" fmla="*/ 763237 w 1067944"/>
                <a:gd name="connsiteY21" fmla="*/ 1375126 h 1619598"/>
                <a:gd name="connsiteX22" fmla="*/ 755784 w 1067944"/>
                <a:gd name="connsiteY22" fmla="*/ 1373829 h 1619598"/>
                <a:gd name="connsiteX23" fmla="*/ 757832 w 1067944"/>
                <a:gd name="connsiteY23" fmla="*/ 1378578 h 1619598"/>
                <a:gd name="connsiteX24" fmla="*/ 799794 w 1067944"/>
                <a:gd name="connsiteY24" fmla="*/ 1617216 h 1619598"/>
                <a:gd name="connsiteX25" fmla="*/ 464455 w 1067944"/>
                <a:gd name="connsiteY25" fmla="*/ 1209157 h 1619598"/>
                <a:gd name="connsiteX26" fmla="*/ 380800 w 1067944"/>
                <a:gd name="connsiteY26" fmla="*/ 1044210 h 1619598"/>
                <a:gd name="connsiteX27" fmla="*/ 367159 w 1067944"/>
                <a:gd name="connsiteY27" fmla="*/ 1027036 h 1619598"/>
                <a:gd name="connsiteX28" fmla="*/ 286566 w 1067944"/>
                <a:gd name="connsiteY28" fmla="*/ 910624 h 1619598"/>
                <a:gd name="connsiteX29" fmla="*/ 277726 w 1067944"/>
                <a:gd name="connsiteY29" fmla="*/ 895881 h 1619598"/>
                <a:gd name="connsiteX30" fmla="*/ 273160 w 1067944"/>
                <a:gd name="connsiteY30" fmla="*/ 894331 h 1619598"/>
                <a:gd name="connsiteX31" fmla="*/ 297315 w 1067944"/>
                <a:gd name="connsiteY31" fmla="*/ 1032842 h 1619598"/>
                <a:gd name="connsiteX32" fmla="*/ 277444 w 1067944"/>
                <a:gd name="connsiteY32" fmla="*/ 1361462 h 1619598"/>
                <a:gd name="connsiteX33" fmla="*/ 76063 w 1067944"/>
                <a:gd name="connsiteY33" fmla="*/ 873189 h 1619598"/>
                <a:gd name="connsiteX34" fmla="*/ 43404 w 1067944"/>
                <a:gd name="connsiteY34" fmla="*/ 685919 h 1619598"/>
                <a:gd name="connsiteX35" fmla="*/ 29948 w 1067944"/>
                <a:gd name="connsiteY35" fmla="*/ 658808 h 1619598"/>
                <a:gd name="connsiteX36" fmla="*/ 0 w 1067944"/>
                <a:gd name="connsiteY36" fmla="*/ 496573 h 1619598"/>
                <a:gd name="connsiteX37" fmla="*/ 17133 w 1067944"/>
                <a:gd name="connsiteY37" fmla="*/ 372631 h 1619598"/>
                <a:gd name="connsiteX38" fmla="*/ 23568 w 1067944"/>
                <a:gd name="connsiteY38" fmla="*/ 357992 h 1619598"/>
                <a:gd name="connsiteX39" fmla="*/ 19833 w 1067944"/>
                <a:gd name="connsiteY39" fmla="*/ 355096 h 1619598"/>
                <a:gd name="connsiteX40" fmla="*/ 54704 w 1067944"/>
                <a:gd name="connsiteY40" fmla="*/ 155343 h 1619598"/>
                <a:gd name="connsiteX0" fmla="*/ 112386 w 1125626"/>
                <a:gd name="connsiteY0" fmla="*/ 155343 h 1619598"/>
                <a:gd name="connsiteX1" fmla="*/ 406793 w 1125626"/>
                <a:gd name="connsiteY1" fmla="*/ 1713 h 1619598"/>
                <a:gd name="connsiteX2" fmla="*/ 562374 w 1125626"/>
                <a:gd name="connsiteY2" fmla="*/ 86175 h 1619598"/>
                <a:gd name="connsiteX3" fmla="*/ 564128 w 1125626"/>
                <a:gd name="connsiteY3" fmla="*/ 103392 h 1619598"/>
                <a:gd name="connsiteX4" fmla="*/ 569808 w 1125626"/>
                <a:gd name="connsiteY4" fmla="*/ 105070 h 1619598"/>
                <a:gd name="connsiteX5" fmla="*/ 812126 w 1125626"/>
                <a:gd name="connsiteY5" fmla="*/ 412575 h 1619598"/>
                <a:gd name="connsiteX6" fmla="*/ 817626 w 1125626"/>
                <a:gd name="connsiteY6" fmla="*/ 472243 h 1619598"/>
                <a:gd name="connsiteX7" fmla="*/ 825048 w 1125626"/>
                <a:gd name="connsiteY7" fmla="*/ 468126 h 1619598"/>
                <a:gd name="connsiteX8" fmla="*/ 828969 w 1125626"/>
                <a:gd name="connsiteY8" fmla="*/ 474081 h 1619598"/>
                <a:gd name="connsiteX9" fmla="*/ 932694 w 1125626"/>
                <a:gd name="connsiteY9" fmla="*/ 647783 h 1619598"/>
                <a:gd name="connsiteX10" fmla="*/ 1112815 w 1125626"/>
                <a:gd name="connsiteY10" fmla="*/ 1141932 h 1619598"/>
                <a:gd name="connsiteX11" fmla="*/ 1065048 w 1125626"/>
                <a:gd name="connsiteY11" fmla="*/ 1121743 h 1619598"/>
                <a:gd name="connsiteX12" fmla="*/ 1041640 w 1125626"/>
                <a:gd name="connsiteY12" fmla="*/ 1098546 h 1619598"/>
                <a:gd name="connsiteX13" fmla="*/ 1070161 w 1125626"/>
                <a:gd name="connsiteY13" fmla="*/ 1164687 h 1619598"/>
                <a:gd name="connsiteX14" fmla="*/ 1112121 w 1125626"/>
                <a:gd name="connsiteY14" fmla="*/ 1403326 h 1619598"/>
                <a:gd name="connsiteX15" fmla="*/ 979371 w 1125626"/>
                <a:gd name="connsiteY15" fmla="*/ 1302960 h 1619598"/>
                <a:gd name="connsiteX16" fmla="*/ 972427 w 1125626"/>
                <a:gd name="connsiteY16" fmla="*/ 1293952 h 1619598"/>
                <a:gd name="connsiteX17" fmla="*/ 971365 w 1125626"/>
                <a:gd name="connsiteY17" fmla="*/ 1297191 h 1619598"/>
                <a:gd name="connsiteX18" fmla="*/ 992903 w 1125626"/>
                <a:gd name="connsiteY18" fmla="*/ 1347139 h 1619598"/>
                <a:gd name="connsiteX19" fmla="*/ 1034864 w 1125626"/>
                <a:gd name="connsiteY19" fmla="*/ 1585778 h 1619598"/>
                <a:gd name="connsiteX20" fmla="*/ 854642 w 1125626"/>
                <a:gd name="connsiteY20" fmla="*/ 1423824 h 1619598"/>
                <a:gd name="connsiteX21" fmla="*/ 820919 w 1125626"/>
                <a:gd name="connsiteY21" fmla="*/ 1375126 h 1619598"/>
                <a:gd name="connsiteX22" fmla="*/ 813466 w 1125626"/>
                <a:gd name="connsiteY22" fmla="*/ 1373829 h 1619598"/>
                <a:gd name="connsiteX23" fmla="*/ 815514 w 1125626"/>
                <a:gd name="connsiteY23" fmla="*/ 1378578 h 1619598"/>
                <a:gd name="connsiteX24" fmla="*/ 857476 w 1125626"/>
                <a:gd name="connsiteY24" fmla="*/ 1617216 h 1619598"/>
                <a:gd name="connsiteX25" fmla="*/ 522137 w 1125626"/>
                <a:gd name="connsiteY25" fmla="*/ 1209157 h 1619598"/>
                <a:gd name="connsiteX26" fmla="*/ 438482 w 1125626"/>
                <a:gd name="connsiteY26" fmla="*/ 1044210 h 1619598"/>
                <a:gd name="connsiteX27" fmla="*/ 424841 w 1125626"/>
                <a:gd name="connsiteY27" fmla="*/ 1027036 h 1619598"/>
                <a:gd name="connsiteX28" fmla="*/ 344248 w 1125626"/>
                <a:gd name="connsiteY28" fmla="*/ 910624 h 1619598"/>
                <a:gd name="connsiteX29" fmla="*/ 335408 w 1125626"/>
                <a:gd name="connsiteY29" fmla="*/ 895881 h 1619598"/>
                <a:gd name="connsiteX30" fmla="*/ 330842 w 1125626"/>
                <a:gd name="connsiteY30" fmla="*/ 894331 h 1619598"/>
                <a:gd name="connsiteX31" fmla="*/ 354997 w 1125626"/>
                <a:gd name="connsiteY31" fmla="*/ 1032842 h 1619598"/>
                <a:gd name="connsiteX32" fmla="*/ 335126 w 1125626"/>
                <a:gd name="connsiteY32" fmla="*/ 1361462 h 1619598"/>
                <a:gd name="connsiteX33" fmla="*/ 133745 w 1125626"/>
                <a:gd name="connsiteY33" fmla="*/ 873189 h 1619598"/>
                <a:gd name="connsiteX34" fmla="*/ 101086 w 1125626"/>
                <a:gd name="connsiteY34" fmla="*/ 685919 h 1619598"/>
                <a:gd name="connsiteX35" fmla="*/ 87630 w 1125626"/>
                <a:gd name="connsiteY35" fmla="*/ 658808 h 1619598"/>
                <a:gd name="connsiteX36" fmla="*/ 57682 w 1125626"/>
                <a:gd name="connsiteY36" fmla="*/ 496573 h 1619598"/>
                <a:gd name="connsiteX37" fmla="*/ 74815 w 1125626"/>
                <a:gd name="connsiteY37" fmla="*/ 372631 h 1619598"/>
                <a:gd name="connsiteX38" fmla="*/ 81250 w 1125626"/>
                <a:gd name="connsiteY38" fmla="*/ 357992 h 1619598"/>
                <a:gd name="connsiteX39" fmla="*/ 4919 w 1125626"/>
                <a:gd name="connsiteY39" fmla="*/ 248675 h 1619598"/>
                <a:gd name="connsiteX40" fmla="*/ 112386 w 1125626"/>
                <a:gd name="connsiteY40" fmla="*/ 155343 h 1619598"/>
                <a:gd name="connsiteX0" fmla="*/ 0 w 1120707"/>
                <a:gd name="connsiteY0" fmla="*/ 253392 h 1624315"/>
                <a:gd name="connsiteX1" fmla="*/ 401874 w 1120707"/>
                <a:gd name="connsiteY1" fmla="*/ 6430 h 1624315"/>
                <a:gd name="connsiteX2" fmla="*/ 557455 w 1120707"/>
                <a:gd name="connsiteY2" fmla="*/ 90892 h 1624315"/>
                <a:gd name="connsiteX3" fmla="*/ 559209 w 1120707"/>
                <a:gd name="connsiteY3" fmla="*/ 108109 h 1624315"/>
                <a:gd name="connsiteX4" fmla="*/ 564889 w 1120707"/>
                <a:gd name="connsiteY4" fmla="*/ 109787 h 1624315"/>
                <a:gd name="connsiteX5" fmla="*/ 807207 w 1120707"/>
                <a:gd name="connsiteY5" fmla="*/ 417292 h 1624315"/>
                <a:gd name="connsiteX6" fmla="*/ 812707 w 1120707"/>
                <a:gd name="connsiteY6" fmla="*/ 476960 h 1624315"/>
                <a:gd name="connsiteX7" fmla="*/ 820129 w 1120707"/>
                <a:gd name="connsiteY7" fmla="*/ 472843 h 1624315"/>
                <a:gd name="connsiteX8" fmla="*/ 824050 w 1120707"/>
                <a:gd name="connsiteY8" fmla="*/ 478798 h 1624315"/>
                <a:gd name="connsiteX9" fmla="*/ 927775 w 1120707"/>
                <a:gd name="connsiteY9" fmla="*/ 652500 h 1624315"/>
                <a:gd name="connsiteX10" fmla="*/ 1107896 w 1120707"/>
                <a:gd name="connsiteY10" fmla="*/ 1146649 h 1624315"/>
                <a:gd name="connsiteX11" fmla="*/ 1060129 w 1120707"/>
                <a:gd name="connsiteY11" fmla="*/ 1126460 h 1624315"/>
                <a:gd name="connsiteX12" fmla="*/ 1036721 w 1120707"/>
                <a:gd name="connsiteY12" fmla="*/ 1103263 h 1624315"/>
                <a:gd name="connsiteX13" fmla="*/ 1065242 w 1120707"/>
                <a:gd name="connsiteY13" fmla="*/ 1169404 h 1624315"/>
                <a:gd name="connsiteX14" fmla="*/ 1107202 w 1120707"/>
                <a:gd name="connsiteY14" fmla="*/ 1408043 h 1624315"/>
                <a:gd name="connsiteX15" fmla="*/ 974452 w 1120707"/>
                <a:gd name="connsiteY15" fmla="*/ 1307677 h 1624315"/>
                <a:gd name="connsiteX16" fmla="*/ 967508 w 1120707"/>
                <a:gd name="connsiteY16" fmla="*/ 1298669 h 1624315"/>
                <a:gd name="connsiteX17" fmla="*/ 966446 w 1120707"/>
                <a:gd name="connsiteY17" fmla="*/ 1301908 h 1624315"/>
                <a:gd name="connsiteX18" fmla="*/ 987984 w 1120707"/>
                <a:gd name="connsiteY18" fmla="*/ 1351856 h 1624315"/>
                <a:gd name="connsiteX19" fmla="*/ 1029945 w 1120707"/>
                <a:gd name="connsiteY19" fmla="*/ 1590495 h 1624315"/>
                <a:gd name="connsiteX20" fmla="*/ 849723 w 1120707"/>
                <a:gd name="connsiteY20" fmla="*/ 1428541 h 1624315"/>
                <a:gd name="connsiteX21" fmla="*/ 816000 w 1120707"/>
                <a:gd name="connsiteY21" fmla="*/ 1379843 h 1624315"/>
                <a:gd name="connsiteX22" fmla="*/ 808547 w 1120707"/>
                <a:gd name="connsiteY22" fmla="*/ 1378546 h 1624315"/>
                <a:gd name="connsiteX23" fmla="*/ 810595 w 1120707"/>
                <a:gd name="connsiteY23" fmla="*/ 1383295 h 1624315"/>
                <a:gd name="connsiteX24" fmla="*/ 852557 w 1120707"/>
                <a:gd name="connsiteY24" fmla="*/ 1621933 h 1624315"/>
                <a:gd name="connsiteX25" fmla="*/ 517218 w 1120707"/>
                <a:gd name="connsiteY25" fmla="*/ 1213874 h 1624315"/>
                <a:gd name="connsiteX26" fmla="*/ 433563 w 1120707"/>
                <a:gd name="connsiteY26" fmla="*/ 1048927 h 1624315"/>
                <a:gd name="connsiteX27" fmla="*/ 419922 w 1120707"/>
                <a:gd name="connsiteY27" fmla="*/ 1031753 h 1624315"/>
                <a:gd name="connsiteX28" fmla="*/ 339329 w 1120707"/>
                <a:gd name="connsiteY28" fmla="*/ 915341 h 1624315"/>
                <a:gd name="connsiteX29" fmla="*/ 330489 w 1120707"/>
                <a:gd name="connsiteY29" fmla="*/ 900598 h 1624315"/>
                <a:gd name="connsiteX30" fmla="*/ 325923 w 1120707"/>
                <a:gd name="connsiteY30" fmla="*/ 899048 h 1624315"/>
                <a:gd name="connsiteX31" fmla="*/ 350078 w 1120707"/>
                <a:gd name="connsiteY31" fmla="*/ 1037559 h 1624315"/>
                <a:gd name="connsiteX32" fmla="*/ 330207 w 1120707"/>
                <a:gd name="connsiteY32" fmla="*/ 1366179 h 1624315"/>
                <a:gd name="connsiteX33" fmla="*/ 128826 w 1120707"/>
                <a:gd name="connsiteY33" fmla="*/ 877906 h 1624315"/>
                <a:gd name="connsiteX34" fmla="*/ 96167 w 1120707"/>
                <a:gd name="connsiteY34" fmla="*/ 690636 h 1624315"/>
                <a:gd name="connsiteX35" fmla="*/ 82711 w 1120707"/>
                <a:gd name="connsiteY35" fmla="*/ 663525 h 1624315"/>
                <a:gd name="connsiteX36" fmla="*/ 52763 w 1120707"/>
                <a:gd name="connsiteY36" fmla="*/ 501290 h 1624315"/>
                <a:gd name="connsiteX37" fmla="*/ 69896 w 1120707"/>
                <a:gd name="connsiteY37" fmla="*/ 377348 h 1624315"/>
                <a:gd name="connsiteX38" fmla="*/ 76331 w 1120707"/>
                <a:gd name="connsiteY38" fmla="*/ 362709 h 1624315"/>
                <a:gd name="connsiteX39" fmla="*/ 0 w 1120707"/>
                <a:gd name="connsiteY39" fmla="*/ 253392 h 1624315"/>
                <a:gd name="connsiteX0" fmla="*/ 0 w 1120707"/>
                <a:gd name="connsiteY0" fmla="*/ 162500 h 1533423"/>
                <a:gd name="connsiteX1" fmla="*/ 557455 w 1120707"/>
                <a:gd name="connsiteY1" fmla="*/ 0 h 1533423"/>
                <a:gd name="connsiteX2" fmla="*/ 559209 w 1120707"/>
                <a:gd name="connsiteY2" fmla="*/ 17217 h 1533423"/>
                <a:gd name="connsiteX3" fmla="*/ 564889 w 1120707"/>
                <a:gd name="connsiteY3" fmla="*/ 18895 h 1533423"/>
                <a:gd name="connsiteX4" fmla="*/ 807207 w 1120707"/>
                <a:gd name="connsiteY4" fmla="*/ 326400 h 1533423"/>
                <a:gd name="connsiteX5" fmla="*/ 812707 w 1120707"/>
                <a:gd name="connsiteY5" fmla="*/ 386068 h 1533423"/>
                <a:gd name="connsiteX6" fmla="*/ 820129 w 1120707"/>
                <a:gd name="connsiteY6" fmla="*/ 381951 h 1533423"/>
                <a:gd name="connsiteX7" fmla="*/ 824050 w 1120707"/>
                <a:gd name="connsiteY7" fmla="*/ 387906 h 1533423"/>
                <a:gd name="connsiteX8" fmla="*/ 927775 w 1120707"/>
                <a:gd name="connsiteY8" fmla="*/ 561608 h 1533423"/>
                <a:gd name="connsiteX9" fmla="*/ 1107896 w 1120707"/>
                <a:gd name="connsiteY9" fmla="*/ 1055757 h 1533423"/>
                <a:gd name="connsiteX10" fmla="*/ 1060129 w 1120707"/>
                <a:gd name="connsiteY10" fmla="*/ 1035568 h 1533423"/>
                <a:gd name="connsiteX11" fmla="*/ 1036721 w 1120707"/>
                <a:gd name="connsiteY11" fmla="*/ 1012371 h 1533423"/>
                <a:gd name="connsiteX12" fmla="*/ 1065242 w 1120707"/>
                <a:gd name="connsiteY12" fmla="*/ 1078512 h 1533423"/>
                <a:gd name="connsiteX13" fmla="*/ 1107202 w 1120707"/>
                <a:gd name="connsiteY13" fmla="*/ 1317151 h 1533423"/>
                <a:gd name="connsiteX14" fmla="*/ 974452 w 1120707"/>
                <a:gd name="connsiteY14" fmla="*/ 1216785 h 1533423"/>
                <a:gd name="connsiteX15" fmla="*/ 967508 w 1120707"/>
                <a:gd name="connsiteY15" fmla="*/ 1207777 h 1533423"/>
                <a:gd name="connsiteX16" fmla="*/ 966446 w 1120707"/>
                <a:gd name="connsiteY16" fmla="*/ 1211016 h 1533423"/>
                <a:gd name="connsiteX17" fmla="*/ 987984 w 1120707"/>
                <a:gd name="connsiteY17" fmla="*/ 1260964 h 1533423"/>
                <a:gd name="connsiteX18" fmla="*/ 1029945 w 1120707"/>
                <a:gd name="connsiteY18" fmla="*/ 1499603 h 1533423"/>
                <a:gd name="connsiteX19" fmla="*/ 849723 w 1120707"/>
                <a:gd name="connsiteY19" fmla="*/ 1337649 h 1533423"/>
                <a:gd name="connsiteX20" fmla="*/ 816000 w 1120707"/>
                <a:gd name="connsiteY20" fmla="*/ 1288951 h 1533423"/>
                <a:gd name="connsiteX21" fmla="*/ 808547 w 1120707"/>
                <a:gd name="connsiteY21" fmla="*/ 1287654 h 1533423"/>
                <a:gd name="connsiteX22" fmla="*/ 810595 w 1120707"/>
                <a:gd name="connsiteY22" fmla="*/ 1292403 h 1533423"/>
                <a:gd name="connsiteX23" fmla="*/ 852557 w 1120707"/>
                <a:gd name="connsiteY23" fmla="*/ 1531041 h 1533423"/>
                <a:gd name="connsiteX24" fmla="*/ 517218 w 1120707"/>
                <a:gd name="connsiteY24" fmla="*/ 1122982 h 1533423"/>
                <a:gd name="connsiteX25" fmla="*/ 433563 w 1120707"/>
                <a:gd name="connsiteY25" fmla="*/ 958035 h 1533423"/>
                <a:gd name="connsiteX26" fmla="*/ 419922 w 1120707"/>
                <a:gd name="connsiteY26" fmla="*/ 940861 h 1533423"/>
                <a:gd name="connsiteX27" fmla="*/ 339329 w 1120707"/>
                <a:gd name="connsiteY27" fmla="*/ 824449 h 1533423"/>
                <a:gd name="connsiteX28" fmla="*/ 330489 w 1120707"/>
                <a:gd name="connsiteY28" fmla="*/ 809706 h 1533423"/>
                <a:gd name="connsiteX29" fmla="*/ 325923 w 1120707"/>
                <a:gd name="connsiteY29" fmla="*/ 808156 h 1533423"/>
                <a:gd name="connsiteX30" fmla="*/ 350078 w 1120707"/>
                <a:gd name="connsiteY30" fmla="*/ 946667 h 1533423"/>
                <a:gd name="connsiteX31" fmla="*/ 330207 w 1120707"/>
                <a:gd name="connsiteY31" fmla="*/ 1275287 h 1533423"/>
                <a:gd name="connsiteX32" fmla="*/ 128826 w 1120707"/>
                <a:gd name="connsiteY32" fmla="*/ 787014 h 1533423"/>
                <a:gd name="connsiteX33" fmla="*/ 96167 w 1120707"/>
                <a:gd name="connsiteY33" fmla="*/ 599744 h 1533423"/>
                <a:gd name="connsiteX34" fmla="*/ 82711 w 1120707"/>
                <a:gd name="connsiteY34" fmla="*/ 572633 h 1533423"/>
                <a:gd name="connsiteX35" fmla="*/ 52763 w 1120707"/>
                <a:gd name="connsiteY35" fmla="*/ 410398 h 1533423"/>
                <a:gd name="connsiteX36" fmla="*/ 69896 w 1120707"/>
                <a:gd name="connsiteY36" fmla="*/ 286456 h 1533423"/>
                <a:gd name="connsiteX37" fmla="*/ 76331 w 1120707"/>
                <a:gd name="connsiteY37" fmla="*/ 271817 h 1533423"/>
                <a:gd name="connsiteX38" fmla="*/ 0 w 1120707"/>
                <a:gd name="connsiteY38" fmla="*/ 162500 h 1533423"/>
                <a:gd name="connsiteX0" fmla="*/ 23568 w 1067944"/>
                <a:gd name="connsiteY0" fmla="*/ 271817 h 1533423"/>
                <a:gd name="connsiteX1" fmla="*/ 504692 w 1067944"/>
                <a:gd name="connsiteY1" fmla="*/ 0 h 1533423"/>
                <a:gd name="connsiteX2" fmla="*/ 506446 w 1067944"/>
                <a:gd name="connsiteY2" fmla="*/ 17217 h 1533423"/>
                <a:gd name="connsiteX3" fmla="*/ 512126 w 1067944"/>
                <a:gd name="connsiteY3" fmla="*/ 18895 h 1533423"/>
                <a:gd name="connsiteX4" fmla="*/ 754444 w 1067944"/>
                <a:gd name="connsiteY4" fmla="*/ 326400 h 1533423"/>
                <a:gd name="connsiteX5" fmla="*/ 759944 w 1067944"/>
                <a:gd name="connsiteY5" fmla="*/ 386068 h 1533423"/>
                <a:gd name="connsiteX6" fmla="*/ 767366 w 1067944"/>
                <a:gd name="connsiteY6" fmla="*/ 381951 h 1533423"/>
                <a:gd name="connsiteX7" fmla="*/ 771287 w 1067944"/>
                <a:gd name="connsiteY7" fmla="*/ 387906 h 1533423"/>
                <a:gd name="connsiteX8" fmla="*/ 875012 w 1067944"/>
                <a:gd name="connsiteY8" fmla="*/ 561608 h 1533423"/>
                <a:gd name="connsiteX9" fmla="*/ 1055133 w 1067944"/>
                <a:gd name="connsiteY9" fmla="*/ 1055757 h 1533423"/>
                <a:gd name="connsiteX10" fmla="*/ 1007366 w 1067944"/>
                <a:gd name="connsiteY10" fmla="*/ 1035568 h 1533423"/>
                <a:gd name="connsiteX11" fmla="*/ 983958 w 1067944"/>
                <a:gd name="connsiteY11" fmla="*/ 1012371 h 1533423"/>
                <a:gd name="connsiteX12" fmla="*/ 1012479 w 1067944"/>
                <a:gd name="connsiteY12" fmla="*/ 1078512 h 1533423"/>
                <a:gd name="connsiteX13" fmla="*/ 1054439 w 1067944"/>
                <a:gd name="connsiteY13" fmla="*/ 1317151 h 1533423"/>
                <a:gd name="connsiteX14" fmla="*/ 921689 w 1067944"/>
                <a:gd name="connsiteY14" fmla="*/ 1216785 h 1533423"/>
                <a:gd name="connsiteX15" fmla="*/ 914745 w 1067944"/>
                <a:gd name="connsiteY15" fmla="*/ 1207777 h 1533423"/>
                <a:gd name="connsiteX16" fmla="*/ 913683 w 1067944"/>
                <a:gd name="connsiteY16" fmla="*/ 1211016 h 1533423"/>
                <a:gd name="connsiteX17" fmla="*/ 935221 w 1067944"/>
                <a:gd name="connsiteY17" fmla="*/ 1260964 h 1533423"/>
                <a:gd name="connsiteX18" fmla="*/ 977182 w 1067944"/>
                <a:gd name="connsiteY18" fmla="*/ 1499603 h 1533423"/>
                <a:gd name="connsiteX19" fmla="*/ 796960 w 1067944"/>
                <a:gd name="connsiteY19" fmla="*/ 1337649 h 1533423"/>
                <a:gd name="connsiteX20" fmla="*/ 763237 w 1067944"/>
                <a:gd name="connsiteY20" fmla="*/ 1288951 h 1533423"/>
                <a:gd name="connsiteX21" fmla="*/ 755784 w 1067944"/>
                <a:gd name="connsiteY21" fmla="*/ 1287654 h 1533423"/>
                <a:gd name="connsiteX22" fmla="*/ 757832 w 1067944"/>
                <a:gd name="connsiteY22" fmla="*/ 1292403 h 1533423"/>
                <a:gd name="connsiteX23" fmla="*/ 799794 w 1067944"/>
                <a:gd name="connsiteY23" fmla="*/ 1531041 h 1533423"/>
                <a:gd name="connsiteX24" fmla="*/ 464455 w 1067944"/>
                <a:gd name="connsiteY24" fmla="*/ 1122982 h 1533423"/>
                <a:gd name="connsiteX25" fmla="*/ 380800 w 1067944"/>
                <a:gd name="connsiteY25" fmla="*/ 958035 h 1533423"/>
                <a:gd name="connsiteX26" fmla="*/ 367159 w 1067944"/>
                <a:gd name="connsiteY26" fmla="*/ 940861 h 1533423"/>
                <a:gd name="connsiteX27" fmla="*/ 286566 w 1067944"/>
                <a:gd name="connsiteY27" fmla="*/ 824449 h 1533423"/>
                <a:gd name="connsiteX28" fmla="*/ 277726 w 1067944"/>
                <a:gd name="connsiteY28" fmla="*/ 809706 h 1533423"/>
                <a:gd name="connsiteX29" fmla="*/ 273160 w 1067944"/>
                <a:gd name="connsiteY29" fmla="*/ 808156 h 1533423"/>
                <a:gd name="connsiteX30" fmla="*/ 297315 w 1067944"/>
                <a:gd name="connsiteY30" fmla="*/ 946667 h 1533423"/>
                <a:gd name="connsiteX31" fmla="*/ 277444 w 1067944"/>
                <a:gd name="connsiteY31" fmla="*/ 1275287 h 1533423"/>
                <a:gd name="connsiteX32" fmla="*/ 76063 w 1067944"/>
                <a:gd name="connsiteY32" fmla="*/ 787014 h 1533423"/>
                <a:gd name="connsiteX33" fmla="*/ 43404 w 1067944"/>
                <a:gd name="connsiteY33" fmla="*/ 599744 h 1533423"/>
                <a:gd name="connsiteX34" fmla="*/ 29948 w 1067944"/>
                <a:gd name="connsiteY34" fmla="*/ 572633 h 1533423"/>
                <a:gd name="connsiteX35" fmla="*/ 0 w 1067944"/>
                <a:gd name="connsiteY35" fmla="*/ 410398 h 1533423"/>
                <a:gd name="connsiteX36" fmla="*/ 17133 w 1067944"/>
                <a:gd name="connsiteY36" fmla="*/ 286456 h 1533423"/>
                <a:gd name="connsiteX37" fmla="*/ 23568 w 1067944"/>
                <a:gd name="connsiteY37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324795 h 1586401"/>
                <a:gd name="connsiteX1" fmla="*/ 205745 w 1067944"/>
                <a:gd name="connsiteY1" fmla="*/ 69389 h 1586401"/>
                <a:gd name="connsiteX2" fmla="*/ 504692 w 1067944"/>
                <a:gd name="connsiteY2" fmla="*/ 52978 h 1586401"/>
                <a:gd name="connsiteX3" fmla="*/ 506446 w 1067944"/>
                <a:gd name="connsiteY3" fmla="*/ 70195 h 1586401"/>
                <a:gd name="connsiteX4" fmla="*/ 512126 w 1067944"/>
                <a:gd name="connsiteY4" fmla="*/ 71873 h 1586401"/>
                <a:gd name="connsiteX5" fmla="*/ 754444 w 1067944"/>
                <a:gd name="connsiteY5" fmla="*/ 379378 h 1586401"/>
                <a:gd name="connsiteX6" fmla="*/ 759944 w 1067944"/>
                <a:gd name="connsiteY6" fmla="*/ 439046 h 1586401"/>
                <a:gd name="connsiteX7" fmla="*/ 767366 w 1067944"/>
                <a:gd name="connsiteY7" fmla="*/ 434929 h 1586401"/>
                <a:gd name="connsiteX8" fmla="*/ 771287 w 1067944"/>
                <a:gd name="connsiteY8" fmla="*/ 440884 h 1586401"/>
                <a:gd name="connsiteX9" fmla="*/ 875012 w 1067944"/>
                <a:gd name="connsiteY9" fmla="*/ 614586 h 1586401"/>
                <a:gd name="connsiteX10" fmla="*/ 1055133 w 1067944"/>
                <a:gd name="connsiteY10" fmla="*/ 1108735 h 1586401"/>
                <a:gd name="connsiteX11" fmla="*/ 1007366 w 1067944"/>
                <a:gd name="connsiteY11" fmla="*/ 1088546 h 1586401"/>
                <a:gd name="connsiteX12" fmla="*/ 983958 w 1067944"/>
                <a:gd name="connsiteY12" fmla="*/ 1065349 h 1586401"/>
                <a:gd name="connsiteX13" fmla="*/ 1012479 w 1067944"/>
                <a:gd name="connsiteY13" fmla="*/ 1131490 h 1586401"/>
                <a:gd name="connsiteX14" fmla="*/ 1054439 w 1067944"/>
                <a:gd name="connsiteY14" fmla="*/ 1370129 h 1586401"/>
                <a:gd name="connsiteX15" fmla="*/ 921689 w 1067944"/>
                <a:gd name="connsiteY15" fmla="*/ 1269763 h 1586401"/>
                <a:gd name="connsiteX16" fmla="*/ 914745 w 1067944"/>
                <a:gd name="connsiteY16" fmla="*/ 1260755 h 1586401"/>
                <a:gd name="connsiteX17" fmla="*/ 913683 w 1067944"/>
                <a:gd name="connsiteY17" fmla="*/ 1263994 h 1586401"/>
                <a:gd name="connsiteX18" fmla="*/ 935221 w 1067944"/>
                <a:gd name="connsiteY18" fmla="*/ 1313942 h 1586401"/>
                <a:gd name="connsiteX19" fmla="*/ 977182 w 1067944"/>
                <a:gd name="connsiteY19" fmla="*/ 1552581 h 1586401"/>
                <a:gd name="connsiteX20" fmla="*/ 796960 w 1067944"/>
                <a:gd name="connsiteY20" fmla="*/ 1390627 h 1586401"/>
                <a:gd name="connsiteX21" fmla="*/ 763237 w 1067944"/>
                <a:gd name="connsiteY21" fmla="*/ 1341929 h 1586401"/>
                <a:gd name="connsiteX22" fmla="*/ 755784 w 1067944"/>
                <a:gd name="connsiteY22" fmla="*/ 1340632 h 1586401"/>
                <a:gd name="connsiteX23" fmla="*/ 757832 w 1067944"/>
                <a:gd name="connsiteY23" fmla="*/ 1345381 h 1586401"/>
                <a:gd name="connsiteX24" fmla="*/ 799794 w 1067944"/>
                <a:gd name="connsiteY24" fmla="*/ 1584019 h 1586401"/>
                <a:gd name="connsiteX25" fmla="*/ 464455 w 1067944"/>
                <a:gd name="connsiteY25" fmla="*/ 1175960 h 1586401"/>
                <a:gd name="connsiteX26" fmla="*/ 380800 w 1067944"/>
                <a:gd name="connsiteY26" fmla="*/ 1011013 h 1586401"/>
                <a:gd name="connsiteX27" fmla="*/ 367159 w 1067944"/>
                <a:gd name="connsiteY27" fmla="*/ 993839 h 1586401"/>
                <a:gd name="connsiteX28" fmla="*/ 286566 w 1067944"/>
                <a:gd name="connsiteY28" fmla="*/ 877427 h 1586401"/>
                <a:gd name="connsiteX29" fmla="*/ 277726 w 1067944"/>
                <a:gd name="connsiteY29" fmla="*/ 862684 h 1586401"/>
                <a:gd name="connsiteX30" fmla="*/ 273160 w 1067944"/>
                <a:gd name="connsiteY30" fmla="*/ 861134 h 1586401"/>
                <a:gd name="connsiteX31" fmla="*/ 297315 w 1067944"/>
                <a:gd name="connsiteY31" fmla="*/ 999645 h 1586401"/>
                <a:gd name="connsiteX32" fmla="*/ 277444 w 1067944"/>
                <a:gd name="connsiteY32" fmla="*/ 1328265 h 1586401"/>
                <a:gd name="connsiteX33" fmla="*/ 76063 w 1067944"/>
                <a:gd name="connsiteY33" fmla="*/ 839992 h 1586401"/>
                <a:gd name="connsiteX34" fmla="*/ 43404 w 1067944"/>
                <a:gd name="connsiteY34" fmla="*/ 652722 h 1586401"/>
                <a:gd name="connsiteX35" fmla="*/ 29948 w 1067944"/>
                <a:gd name="connsiteY35" fmla="*/ 625611 h 1586401"/>
                <a:gd name="connsiteX36" fmla="*/ 0 w 1067944"/>
                <a:gd name="connsiteY36" fmla="*/ 463376 h 1586401"/>
                <a:gd name="connsiteX37" fmla="*/ 17133 w 1067944"/>
                <a:gd name="connsiteY37" fmla="*/ 339434 h 1586401"/>
                <a:gd name="connsiteX38" fmla="*/ 23568 w 1067944"/>
                <a:gd name="connsiteY38" fmla="*/ 324795 h 1586401"/>
                <a:gd name="connsiteX0" fmla="*/ 33076 w 1077452"/>
                <a:gd name="connsiteY0" fmla="*/ 324795 h 1586401"/>
                <a:gd name="connsiteX1" fmla="*/ 215253 w 1077452"/>
                <a:gd name="connsiteY1" fmla="*/ 69389 h 1586401"/>
                <a:gd name="connsiteX2" fmla="*/ 514200 w 1077452"/>
                <a:gd name="connsiteY2" fmla="*/ 52978 h 1586401"/>
                <a:gd name="connsiteX3" fmla="*/ 515954 w 1077452"/>
                <a:gd name="connsiteY3" fmla="*/ 70195 h 1586401"/>
                <a:gd name="connsiteX4" fmla="*/ 521634 w 1077452"/>
                <a:gd name="connsiteY4" fmla="*/ 71873 h 1586401"/>
                <a:gd name="connsiteX5" fmla="*/ 763952 w 1077452"/>
                <a:gd name="connsiteY5" fmla="*/ 379378 h 1586401"/>
                <a:gd name="connsiteX6" fmla="*/ 769452 w 1077452"/>
                <a:gd name="connsiteY6" fmla="*/ 439046 h 1586401"/>
                <a:gd name="connsiteX7" fmla="*/ 776874 w 1077452"/>
                <a:gd name="connsiteY7" fmla="*/ 434929 h 1586401"/>
                <a:gd name="connsiteX8" fmla="*/ 780795 w 1077452"/>
                <a:gd name="connsiteY8" fmla="*/ 440884 h 1586401"/>
                <a:gd name="connsiteX9" fmla="*/ 884520 w 1077452"/>
                <a:gd name="connsiteY9" fmla="*/ 614586 h 1586401"/>
                <a:gd name="connsiteX10" fmla="*/ 1064641 w 1077452"/>
                <a:gd name="connsiteY10" fmla="*/ 1108735 h 1586401"/>
                <a:gd name="connsiteX11" fmla="*/ 1016874 w 1077452"/>
                <a:gd name="connsiteY11" fmla="*/ 1088546 h 1586401"/>
                <a:gd name="connsiteX12" fmla="*/ 993466 w 1077452"/>
                <a:gd name="connsiteY12" fmla="*/ 1065349 h 1586401"/>
                <a:gd name="connsiteX13" fmla="*/ 1021987 w 1077452"/>
                <a:gd name="connsiteY13" fmla="*/ 1131490 h 1586401"/>
                <a:gd name="connsiteX14" fmla="*/ 1063947 w 1077452"/>
                <a:gd name="connsiteY14" fmla="*/ 1370129 h 1586401"/>
                <a:gd name="connsiteX15" fmla="*/ 931197 w 1077452"/>
                <a:gd name="connsiteY15" fmla="*/ 1269763 h 1586401"/>
                <a:gd name="connsiteX16" fmla="*/ 924253 w 1077452"/>
                <a:gd name="connsiteY16" fmla="*/ 1260755 h 1586401"/>
                <a:gd name="connsiteX17" fmla="*/ 923191 w 1077452"/>
                <a:gd name="connsiteY17" fmla="*/ 1263994 h 1586401"/>
                <a:gd name="connsiteX18" fmla="*/ 944729 w 1077452"/>
                <a:gd name="connsiteY18" fmla="*/ 1313942 h 1586401"/>
                <a:gd name="connsiteX19" fmla="*/ 986690 w 1077452"/>
                <a:gd name="connsiteY19" fmla="*/ 1552581 h 1586401"/>
                <a:gd name="connsiteX20" fmla="*/ 806468 w 1077452"/>
                <a:gd name="connsiteY20" fmla="*/ 1390627 h 1586401"/>
                <a:gd name="connsiteX21" fmla="*/ 772745 w 1077452"/>
                <a:gd name="connsiteY21" fmla="*/ 1341929 h 1586401"/>
                <a:gd name="connsiteX22" fmla="*/ 765292 w 1077452"/>
                <a:gd name="connsiteY22" fmla="*/ 1340632 h 1586401"/>
                <a:gd name="connsiteX23" fmla="*/ 767340 w 1077452"/>
                <a:gd name="connsiteY23" fmla="*/ 1345381 h 1586401"/>
                <a:gd name="connsiteX24" fmla="*/ 809302 w 1077452"/>
                <a:gd name="connsiteY24" fmla="*/ 1584019 h 1586401"/>
                <a:gd name="connsiteX25" fmla="*/ 473963 w 1077452"/>
                <a:gd name="connsiteY25" fmla="*/ 1175960 h 1586401"/>
                <a:gd name="connsiteX26" fmla="*/ 390308 w 1077452"/>
                <a:gd name="connsiteY26" fmla="*/ 1011013 h 1586401"/>
                <a:gd name="connsiteX27" fmla="*/ 376667 w 1077452"/>
                <a:gd name="connsiteY27" fmla="*/ 993839 h 1586401"/>
                <a:gd name="connsiteX28" fmla="*/ 296074 w 1077452"/>
                <a:gd name="connsiteY28" fmla="*/ 877427 h 1586401"/>
                <a:gd name="connsiteX29" fmla="*/ 287234 w 1077452"/>
                <a:gd name="connsiteY29" fmla="*/ 862684 h 1586401"/>
                <a:gd name="connsiteX30" fmla="*/ 282668 w 1077452"/>
                <a:gd name="connsiteY30" fmla="*/ 861134 h 1586401"/>
                <a:gd name="connsiteX31" fmla="*/ 306823 w 1077452"/>
                <a:gd name="connsiteY31" fmla="*/ 999645 h 1586401"/>
                <a:gd name="connsiteX32" fmla="*/ 286952 w 1077452"/>
                <a:gd name="connsiteY32" fmla="*/ 1328265 h 1586401"/>
                <a:gd name="connsiteX33" fmla="*/ 85571 w 1077452"/>
                <a:gd name="connsiteY33" fmla="*/ 839992 h 1586401"/>
                <a:gd name="connsiteX34" fmla="*/ 52912 w 1077452"/>
                <a:gd name="connsiteY34" fmla="*/ 652722 h 1586401"/>
                <a:gd name="connsiteX35" fmla="*/ 39456 w 1077452"/>
                <a:gd name="connsiteY35" fmla="*/ 625611 h 1586401"/>
                <a:gd name="connsiteX36" fmla="*/ 9508 w 1077452"/>
                <a:gd name="connsiteY36" fmla="*/ 463376 h 1586401"/>
                <a:gd name="connsiteX37" fmla="*/ 26641 w 1077452"/>
                <a:gd name="connsiteY37" fmla="*/ 339434 h 1586401"/>
                <a:gd name="connsiteX38" fmla="*/ 33076 w 1077452"/>
                <a:gd name="connsiteY38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754445 w 1067945"/>
                <a:gd name="connsiteY6" fmla="*/ 379378 h 1586401"/>
                <a:gd name="connsiteX7" fmla="*/ 759945 w 1067945"/>
                <a:gd name="connsiteY7" fmla="*/ 439046 h 1586401"/>
                <a:gd name="connsiteX8" fmla="*/ 767367 w 1067945"/>
                <a:gd name="connsiteY8" fmla="*/ 434929 h 1586401"/>
                <a:gd name="connsiteX9" fmla="*/ 771288 w 1067945"/>
                <a:gd name="connsiteY9" fmla="*/ 440884 h 1586401"/>
                <a:gd name="connsiteX10" fmla="*/ 875013 w 1067945"/>
                <a:gd name="connsiteY10" fmla="*/ 614586 h 1586401"/>
                <a:gd name="connsiteX11" fmla="*/ 1055134 w 1067945"/>
                <a:gd name="connsiteY11" fmla="*/ 1108735 h 1586401"/>
                <a:gd name="connsiteX12" fmla="*/ 1007367 w 1067945"/>
                <a:gd name="connsiteY12" fmla="*/ 1088546 h 1586401"/>
                <a:gd name="connsiteX13" fmla="*/ 983959 w 1067945"/>
                <a:gd name="connsiteY13" fmla="*/ 1065349 h 1586401"/>
                <a:gd name="connsiteX14" fmla="*/ 1012480 w 1067945"/>
                <a:gd name="connsiteY14" fmla="*/ 1131490 h 1586401"/>
                <a:gd name="connsiteX15" fmla="*/ 1054440 w 1067945"/>
                <a:gd name="connsiteY15" fmla="*/ 1370129 h 1586401"/>
                <a:gd name="connsiteX16" fmla="*/ 921690 w 1067945"/>
                <a:gd name="connsiteY16" fmla="*/ 1269763 h 1586401"/>
                <a:gd name="connsiteX17" fmla="*/ 914746 w 1067945"/>
                <a:gd name="connsiteY17" fmla="*/ 1260755 h 1586401"/>
                <a:gd name="connsiteX18" fmla="*/ 913684 w 1067945"/>
                <a:gd name="connsiteY18" fmla="*/ 1263994 h 1586401"/>
                <a:gd name="connsiteX19" fmla="*/ 935222 w 1067945"/>
                <a:gd name="connsiteY19" fmla="*/ 1313942 h 1586401"/>
                <a:gd name="connsiteX20" fmla="*/ 977183 w 1067945"/>
                <a:gd name="connsiteY20" fmla="*/ 1552581 h 1586401"/>
                <a:gd name="connsiteX21" fmla="*/ 796961 w 1067945"/>
                <a:gd name="connsiteY21" fmla="*/ 1390627 h 1586401"/>
                <a:gd name="connsiteX22" fmla="*/ 763238 w 1067945"/>
                <a:gd name="connsiteY22" fmla="*/ 1341929 h 1586401"/>
                <a:gd name="connsiteX23" fmla="*/ 755785 w 1067945"/>
                <a:gd name="connsiteY23" fmla="*/ 1340632 h 1586401"/>
                <a:gd name="connsiteX24" fmla="*/ 757833 w 1067945"/>
                <a:gd name="connsiteY24" fmla="*/ 1345381 h 1586401"/>
                <a:gd name="connsiteX25" fmla="*/ 799795 w 1067945"/>
                <a:gd name="connsiteY25" fmla="*/ 1584019 h 1586401"/>
                <a:gd name="connsiteX26" fmla="*/ 464456 w 1067945"/>
                <a:gd name="connsiteY26" fmla="*/ 1175960 h 1586401"/>
                <a:gd name="connsiteX27" fmla="*/ 380801 w 1067945"/>
                <a:gd name="connsiteY27" fmla="*/ 1011013 h 1586401"/>
                <a:gd name="connsiteX28" fmla="*/ 367160 w 1067945"/>
                <a:gd name="connsiteY28" fmla="*/ 993839 h 1586401"/>
                <a:gd name="connsiteX29" fmla="*/ 286567 w 1067945"/>
                <a:gd name="connsiteY29" fmla="*/ 877427 h 1586401"/>
                <a:gd name="connsiteX30" fmla="*/ 277727 w 1067945"/>
                <a:gd name="connsiteY30" fmla="*/ 862684 h 1586401"/>
                <a:gd name="connsiteX31" fmla="*/ 273161 w 1067945"/>
                <a:gd name="connsiteY31" fmla="*/ 861134 h 1586401"/>
                <a:gd name="connsiteX32" fmla="*/ 297316 w 1067945"/>
                <a:gd name="connsiteY32" fmla="*/ 999645 h 1586401"/>
                <a:gd name="connsiteX33" fmla="*/ 277445 w 1067945"/>
                <a:gd name="connsiteY33" fmla="*/ 1328265 h 1586401"/>
                <a:gd name="connsiteX34" fmla="*/ 76064 w 1067945"/>
                <a:gd name="connsiteY34" fmla="*/ 839992 h 1586401"/>
                <a:gd name="connsiteX35" fmla="*/ 43405 w 1067945"/>
                <a:gd name="connsiteY35" fmla="*/ 652722 h 1586401"/>
                <a:gd name="connsiteX36" fmla="*/ 29949 w 1067945"/>
                <a:gd name="connsiteY36" fmla="*/ 625611 h 1586401"/>
                <a:gd name="connsiteX37" fmla="*/ 1 w 1067945"/>
                <a:gd name="connsiteY37" fmla="*/ 463376 h 1586401"/>
                <a:gd name="connsiteX38" fmla="*/ 17134 w 1067945"/>
                <a:gd name="connsiteY38" fmla="*/ 339434 h 1586401"/>
                <a:gd name="connsiteX39" fmla="*/ 23569 w 1067945"/>
                <a:gd name="connsiteY39" fmla="*/ 324795 h 158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67945" h="1586401">
                  <a:moveTo>
                    <a:pt x="23569" y="324795"/>
                  </a:moveTo>
                  <a:cubicBezTo>
                    <a:pt x="31729" y="291561"/>
                    <a:pt x="35734" y="182597"/>
                    <a:pt x="66097" y="140029"/>
                  </a:cubicBezTo>
                  <a:cubicBezTo>
                    <a:pt x="96460" y="97461"/>
                    <a:pt x="132647" y="83898"/>
                    <a:pt x="205746" y="69389"/>
                  </a:cubicBezTo>
                  <a:cubicBezTo>
                    <a:pt x="435041" y="-79541"/>
                    <a:pt x="405044" y="58448"/>
                    <a:pt x="504693" y="52978"/>
                  </a:cubicBezTo>
                  <a:lnTo>
                    <a:pt x="506447" y="70195"/>
                  </a:lnTo>
                  <a:lnTo>
                    <a:pt x="512127" y="71873"/>
                  </a:lnTo>
                  <a:cubicBezTo>
                    <a:pt x="634701" y="120958"/>
                    <a:pt x="727793" y="236933"/>
                    <a:pt x="754445" y="379378"/>
                  </a:cubicBezTo>
                  <a:lnTo>
                    <a:pt x="759945" y="439046"/>
                  </a:lnTo>
                  <a:lnTo>
                    <a:pt x="767367" y="434929"/>
                  </a:lnTo>
                  <a:lnTo>
                    <a:pt x="771288" y="440884"/>
                  </a:lnTo>
                  <a:cubicBezTo>
                    <a:pt x="805069" y="493219"/>
                    <a:pt x="840223" y="551861"/>
                    <a:pt x="875013" y="614586"/>
                  </a:cubicBezTo>
                  <a:cubicBezTo>
                    <a:pt x="1014173" y="865488"/>
                    <a:pt x="1094815" y="1086726"/>
                    <a:pt x="1055134" y="1108735"/>
                  </a:cubicBezTo>
                  <a:cubicBezTo>
                    <a:pt x="1045213" y="1114237"/>
                    <a:pt x="1028712" y="1106767"/>
                    <a:pt x="1007367" y="1088546"/>
                  </a:cubicBezTo>
                  <a:lnTo>
                    <a:pt x="983959" y="1065349"/>
                  </a:lnTo>
                  <a:lnTo>
                    <a:pt x="1012480" y="1131490"/>
                  </a:lnTo>
                  <a:cubicBezTo>
                    <a:pt x="1064522" y="1260644"/>
                    <a:pt x="1083217" y="1354168"/>
                    <a:pt x="1054440" y="1370129"/>
                  </a:cubicBezTo>
                  <a:cubicBezTo>
                    <a:pt x="1031419" y="1382897"/>
                    <a:pt x="982375" y="1343608"/>
                    <a:pt x="921690" y="1269763"/>
                  </a:cubicBezTo>
                  <a:lnTo>
                    <a:pt x="914746" y="1260755"/>
                  </a:lnTo>
                  <a:lnTo>
                    <a:pt x="913684" y="1263994"/>
                  </a:lnTo>
                  <a:lnTo>
                    <a:pt x="935222" y="1313942"/>
                  </a:lnTo>
                  <a:cubicBezTo>
                    <a:pt x="987265" y="1443096"/>
                    <a:pt x="1005960" y="1536620"/>
                    <a:pt x="977183" y="1552581"/>
                  </a:cubicBezTo>
                  <a:cubicBezTo>
                    <a:pt x="948407" y="1568541"/>
                    <a:pt x="878968" y="1503162"/>
                    <a:pt x="796961" y="1390627"/>
                  </a:cubicBezTo>
                  <a:lnTo>
                    <a:pt x="763238" y="1341929"/>
                  </a:lnTo>
                  <a:lnTo>
                    <a:pt x="755785" y="1340632"/>
                  </a:lnTo>
                  <a:lnTo>
                    <a:pt x="757833" y="1345381"/>
                  </a:lnTo>
                  <a:cubicBezTo>
                    <a:pt x="809876" y="1474535"/>
                    <a:pt x="828571" y="1568058"/>
                    <a:pt x="799795" y="1584019"/>
                  </a:cubicBezTo>
                  <a:cubicBezTo>
                    <a:pt x="753751" y="1609556"/>
                    <a:pt x="603615" y="1426862"/>
                    <a:pt x="464456" y="1175960"/>
                  </a:cubicBezTo>
                  <a:lnTo>
                    <a:pt x="380801" y="1011013"/>
                  </a:lnTo>
                  <a:lnTo>
                    <a:pt x="367160" y="993839"/>
                  </a:lnTo>
                  <a:cubicBezTo>
                    <a:pt x="340015" y="957205"/>
                    <a:pt x="313051" y="918309"/>
                    <a:pt x="286567" y="877427"/>
                  </a:cubicBezTo>
                  <a:lnTo>
                    <a:pt x="277727" y="862684"/>
                  </a:lnTo>
                  <a:lnTo>
                    <a:pt x="273161" y="861134"/>
                  </a:lnTo>
                  <a:lnTo>
                    <a:pt x="297316" y="999645"/>
                  </a:lnTo>
                  <a:cubicBezTo>
                    <a:pt x="321973" y="1185029"/>
                    <a:pt x="316068" y="1320045"/>
                    <a:pt x="277445" y="1328265"/>
                  </a:cubicBezTo>
                  <a:cubicBezTo>
                    <a:pt x="225948" y="1339225"/>
                    <a:pt x="135786" y="1120617"/>
                    <a:pt x="76064" y="839992"/>
                  </a:cubicBezTo>
                  <a:lnTo>
                    <a:pt x="43405" y="652722"/>
                  </a:lnTo>
                  <a:lnTo>
                    <a:pt x="29949" y="625611"/>
                  </a:lnTo>
                  <a:cubicBezTo>
                    <a:pt x="10665" y="575746"/>
                    <a:pt x="1" y="520923"/>
                    <a:pt x="1" y="463376"/>
                  </a:cubicBezTo>
                  <a:cubicBezTo>
                    <a:pt x="1" y="420215"/>
                    <a:pt x="5999" y="378587"/>
                    <a:pt x="17134" y="339434"/>
                  </a:cubicBezTo>
                  <a:lnTo>
                    <a:pt x="23569" y="324795"/>
                  </a:lnTo>
                  <a:close/>
                </a:path>
              </a:pathLst>
            </a:custGeom>
            <a:solidFill>
              <a:srgbClr val="F4C2A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46" name="Szabadkézi sokszög 45"/>
            <p:cNvSpPr/>
            <p:nvPr/>
          </p:nvSpPr>
          <p:spPr>
            <a:xfrm rot="12819979" flipH="1">
              <a:off x="2984916" y="6151033"/>
              <a:ext cx="396000" cy="432000"/>
            </a:xfrm>
            <a:custGeom>
              <a:avLst/>
              <a:gdLst>
                <a:gd name="connsiteX0" fmla="*/ 136730 w 1199201"/>
                <a:gd name="connsiteY0" fmla="*/ 30640 h 1892590"/>
                <a:gd name="connsiteX1" fmla="*/ 584676 w 1199201"/>
                <a:gd name="connsiteY1" fmla="*/ 217978 h 1892590"/>
                <a:gd name="connsiteX2" fmla="*/ 635949 w 1199201"/>
                <a:gd name="connsiteY2" fmla="*/ 359167 h 1892590"/>
                <a:gd name="connsiteX3" fmla="*/ 637703 w 1199201"/>
                <a:gd name="connsiteY3" fmla="*/ 376384 h 1892590"/>
                <a:gd name="connsiteX4" fmla="*/ 643383 w 1199201"/>
                <a:gd name="connsiteY4" fmla="*/ 378062 h 1892590"/>
                <a:gd name="connsiteX5" fmla="*/ 885701 w 1199201"/>
                <a:gd name="connsiteY5" fmla="*/ 685567 h 1892590"/>
                <a:gd name="connsiteX6" fmla="*/ 891201 w 1199201"/>
                <a:gd name="connsiteY6" fmla="*/ 745235 h 1892590"/>
                <a:gd name="connsiteX7" fmla="*/ 898623 w 1199201"/>
                <a:gd name="connsiteY7" fmla="*/ 741118 h 1892590"/>
                <a:gd name="connsiteX8" fmla="*/ 902544 w 1199201"/>
                <a:gd name="connsiteY8" fmla="*/ 747073 h 1892590"/>
                <a:gd name="connsiteX9" fmla="*/ 1006269 w 1199201"/>
                <a:gd name="connsiteY9" fmla="*/ 920775 h 1892590"/>
                <a:gd name="connsiteX10" fmla="*/ 1186390 w 1199201"/>
                <a:gd name="connsiteY10" fmla="*/ 1414924 h 1892590"/>
                <a:gd name="connsiteX11" fmla="*/ 1138623 w 1199201"/>
                <a:gd name="connsiteY11" fmla="*/ 1394735 h 1892590"/>
                <a:gd name="connsiteX12" fmla="*/ 1115215 w 1199201"/>
                <a:gd name="connsiteY12" fmla="*/ 1371538 h 1892590"/>
                <a:gd name="connsiteX13" fmla="*/ 1143736 w 1199201"/>
                <a:gd name="connsiteY13" fmla="*/ 1437679 h 1892590"/>
                <a:gd name="connsiteX14" fmla="*/ 1185696 w 1199201"/>
                <a:gd name="connsiteY14" fmla="*/ 1676318 h 1892590"/>
                <a:gd name="connsiteX15" fmla="*/ 1052946 w 1199201"/>
                <a:gd name="connsiteY15" fmla="*/ 1575952 h 1892590"/>
                <a:gd name="connsiteX16" fmla="*/ 1046002 w 1199201"/>
                <a:gd name="connsiteY16" fmla="*/ 1566944 h 1892590"/>
                <a:gd name="connsiteX17" fmla="*/ 1044940 w 1199201"/>
                <a:gd name="connsiteY17" fmla="*/ 1570183 h 1892590"/>
                <a:gd name="connsiteX18" fmla="*/ 1066478 w 1199201"/>
                <a:gd name="connsiteY18" fmla="*/ 1620131 h 1892590"/>
                <a:gd name="connsiteX19" fmla="*/ 1108439 w 1199201"/>
                <a:gd name="connsiteY19" fmla="*/ 1858770 h 1892590"/>
                <a:gd name="connsiteX20" fmla="*/ 928217 w 1199201"/>
                <a:gd name="connsiteY20" fmla="*/ 1696816 h 1892590"/>
                <a:gd name="connsiteX21" fmla="*/ 894494 w 1199201"/>
                <a:gd name="connsiteY21" fmla="*/ 1648118 h 1892590"/>
                <a:gd name="connsiteX22" fmla="*/ 887041 w 1199201"/>
                <a:gd name="connsiteY22" fmla="*/ 1646821 h 1892590"/>
                <a:gd name="connsiteX23" fmla="*/ 889089 w 1199201"/>
                <a:gd name="connsiteY23" fmla="*/ 1651570 h 1892590"/>
                <a:gd name="connsiteX24" fmla="*/ 931051 w 1199201"/>
                <a:gd name="connsiteY24" fmla="*/ 1890208 h 1892590"/>
                <a:gd name="connsiteX25" fmla="*/ 595712 w 1199201"/>
                <a:gd name="connsiteY25" fmla="*/ 1482149 h 1892590"/>
                <a:gd name="connsiteX26" fmla="*/ 512057 w 1199201"/>
                <a:gd name="connsiteY26" fmla="*/ 1317202 h 1892590"/>
                <a:gd name="connsiteX27" fmla="*/ 498416 w 1199201"/>
                <a:gd name="connsiteY27" fmla="*/ 1300028 h 1892590"/>
                <a:gd name="connsiteX28" fmla="*/ 417823 w 1199201"/>
                <a:gd name="connsiteY28" fmla="*/ 1183616 h 1892590"/>
                <a:gd name="connsiteX29" fmla="*/ 408983 w 1199201"/>
                <a:gd name="connsiteY29" fmla="*/ 1168873 h 1892590"/>
                <a:gd name="connsiteX30" fmla="*/ 404417 w 1199201"/>
                <a:gd name="connsiteY30" fmla="*/ 1167323 h 1892590"/>
                <a:gd name="connsiteX31" fmla="*/ 428572 w 1199201"/>
                <a:gd name="connsiteY31" fmla="*/ 1305834 h 1892590"/>
                <a:gd name="connsiteX32" fmla="*/ 408701 w 1199201"/>
                <a:gd name="connsiteY32" fmla="*/ 1634454 h 1892590"/>
                <a:gd name="connsiteX33" fmla="*/ 207320 w 1199201"/>
                <a:gd name="connsiteY33" fmla="*/ 1146181 h 1892590"/>
                <a:gd name="connsiteX34" fmla="*/ 174661 w 1199201"/>
                <a:gd name="connsiteY34" fmla="*/ 958911 h 1892590"/>
                <a:gd name="connsiteX35" fmla="*/ 161205 w 1199201"/>
                <a:gd name="connsiteY35" fmla="*/ 931800 h 1892590"/>
                <a:gd name="connsiteX36" fmla="*/ 131257 w 1199201"/>
                <a:gd name="connsiteY36" fmla="*/ 769565 h 1892590"/>
                <a:gd name="connsiteX37" fmla="*/ 148390 w 1199201"/>
                <a:gd name="connsiteY37" fmla="*/ 645623 h 1892590"/>
                <a:gd name="connsiteX38" fmla="*/ 154825 w 1199201"/>
                <a:gd name="connsiteY38" fmla="*/ 630984 h 1892590"/>
                <a:gd name="connsiteX39" fmla="*/ 151090 w 1199201"/>
                <a:gd name="connsiteY39" fmla="*/ 628088 h 1892590"/>
                <a:gd name="connsiteX40" fmla="*/ 58466 w 1199201"/>
                <a:gd name="connsiteY40" fmla="*/ 509833 h 1892590"/>
                <a:gd name="connsiteX41" fmla="*/ 136730 w 1199201"/>
                <a:gd name="connsiteY41" fmla="*/ 30640 h 1892590"/>
                <a:gd name="connsiteX0" fmla="*/ 228110 w 1290581"/>
                <a:gd name="connsiteY0" fmla="*/ 74498 h 1936448"/>
                <a:gd name="connsiteX1" fmla="*/ 676056 w 1290581"/>
                <a:gd name="connsiteY1" fmla="*/ 261836 h 1936448"/>
                <a:gd name="connsiteX2" fmla="*/ 727329 w 1290581"/>
                <a:gd name="connsiteY2" fmla="*/ 403025 h 1936448"/>
                <a:gd name="connsiteX3" fmla="*/ 729083 w 1290581"/>
                <a:gd name="connsiteY3" fmla="*/ 420242 h 1936448"/>
                <a:gd name="connsiteX4" fmla="*/ 734763 w 1290581"/>
                <a:gd name="connsiteY4" fmla="*/ 421920 h 1936448"/>
                <a:gd name="connsiteX5" fmla="*/ 977081 w 1290581"/>
                <a:gd name="connsiteY5" fmla="*/ 729425 h 1936448"/>
                <a:gd name="connsiteX6" fmla="*/ 982581 w 1290581"/>
                <a:gd name="connsiteY6" fmla="*/ 789093 h 1936448"/>
                <a:gd name="connsiteX7" fmla="*/ 990003 w 1290581"/>
                <a:gd name="connsiteY7" fmla="*/ 784976 h 1936448"/>
                <a:gd name="connsiteX8" fmla="*/ 993924 w 1290581"/>
                <a:gd name="connsiteY8" fmla="*/ 790931 h 1936448"/>
                <a:gd name="connsiteX9" fmla="*/ 1097649 w 1290581"/>
                <a:gd name="connsiteY9" fmla="*/ 964633 h 1936448"/>
                <a:gd name="connsiteX10" fmla="*/ 1277770 w 1290581"/>
                <a:gd name="connsiteY10" fmla="*/ 1458782 h 1936448"/>
                <a:gd name="connsiteX11" fmla="*/ 1230003 w 1290581"/>
                <a:gd name="connsiteY11" fmla="*/ 1438593 h 1936448"/>
                <a:gd name="connsiteX12" fmla="*/ 1206595 w 1290581"/>
                <a:gd name="connsiteY12" fmla="*/ 1415396 h 1936448"/>
                <a:gd name="connsiteX13" fmla="*/ 1235116 w 1290581"/>
                <a:gd name="connsiteY13" fmla="*/ 1481537 h 1936448"/>
                <a:gd name="connsiteX14" fmla="*/ 1277076 w 1290581"/>
                <a:gd name="connsiteY14" fmla="*/ 1720176 h 1936448"/>
                <a:gd name="connsiteX15" fmla="*/ 1144326 w 1290581"/>
                <a:gd name="connsiteY15" fmla="*/ 1619810 h 1936448"/>
                <a:gd name="connsiteX16" fmla="*/ 1137382 w 1290581"/>
                <a:gd name="connsiteY16" fmla="*/ 1610802 h 1936448"/>
                <a:gd name="connsiteX17" fmla="*/ 1136320 w 1290581"/>
                <a:gd name="connsiteY17" fmla="*/ 1614041 h 1936448"/>
                <a:gd name="connsiteX18" fmla="*/ 1157858 w 1290581"/>
                <a:gd name="connsiteY18" fmla="*/ 1663989 h 1936448"/>
                <a:gd name="connsiteX19" fmla="*/ 1199819 w 1290581"/>
                <a:gd name="connsiteY19" fmla="*/ 1902628 h 1936448"/>
                <a:gd name="connsiteX20" fmla="*/ 1019597 w 1290581"/>
                <a:gd name="connsiteY20" fmla="*/ 1740674 h 1936448"/>
                <a:gd name="connsiteX21" fmla="*/ 985874 w 1290581"/>
                <a:gd name="connsiteY21" fmla="*/ 1691976 h 1936448"/>
                <a:gd name="connsiteX22" fmla="*/ 978421 w 1290581"/>
                <a:gd name="connsiteY22" fmla="*/ 1690679 h 1936448"/>
                <a:gd name="connsiteX23" fmla="*/ 980469 w 1290581"/>
                <a:gd name="connsiteY23" fmla="*/ 1695428 h 1936448"/>
                <a:gd name="connsiteX24" fmla="*/ 1022431 w 1290581"/>
                <a:gd name="connsiteY24" fmla="*/ 1934066 h 1936448"/>
                <a:gd name="connsiteX25" fmla="*/ 687092 w 1290581"/>
                <a:gd name="connsiteY25" fmla="*/ 1526007 h 1936448"/>
                <a:gd name="connsiteX26" fmla="*/ 603437 w 1290581"/>
                <a:gd name="connsiteY26" fmla="*/ 1361060 h 1936448"/>
                <a:gd name="connsiteX27" fmla="*/ 589796 w 1290581"/>
                <a:gd name="connsiteY27" fmla="*/ 1343886 h 1936448"/>
                <a:gd name="connsiteX28" fmla="*/ 509203 w 1290581"/>
                <a:gd name="connsiteY28" fmla="*/ 1227474 h 1936448"/>
                <a:gd name="connsiteX29" fmla="*/ 500363 w 1290581"/>
                <a:gd name="connsiteY29" fmla="*/ 1212731 h 1936448"/>
                <a:gd name="connsiteX30" fmla="*/ 495797 w 1290581"/>
                <a:gd name="connsiteY30" fmla="*/ 1211181 h 1936448"/>
                <a:gd name="connsiteX31" fmla="*/ 519952 w 1290581"/>
                <a:gd name="connsiteY31" fmla="*/ 1349692 h 1936448"/>
                <a:gd name="connsiteX32" fmla="*/ 500081 w 1290581"/>
                <a:gd name="connsiteY32" fmla="*/ 1678312 h 1936448"/>
                <a:gd name="connsiteX33" fmla="*/ 298700 w 1290581"/>
                <a:gd name="connsiteY33" fmla="*/ 1190039 h 1936448"/>
                <a:gd name="connsiteX34" fmla="*/ 266041 w 1290581"/>
                <a:gd name="connsiteY34" fmla="*/ 1002769 h 1936448"/>
                <a:gd name="connsiteX35" fmla="*/ 252585 w 1290581"/>
                <a:gd name="connsiteY35" fmla="*/ 975658 h 1936448"/>
                <a:gd name="connsiteX36" fmla="*/ 222637 w 1290581"/>
                <a:gd name="connsiteY36" fmla="*/ 813423 h 1936448"/>
                <a:gd name="connsiteX37" fmla="*/ 239770 w 1290581"/>
                <a:gd name="connsiteY37" fmla="*/ 689481 h 1936448"/>
                <a:gd name="connsiteX38" fmla="*/ 246205 w 1290581"/>
                <a:gd name="connsiteY38" fmla="*/ 674842 h 1936448"/>
                <a:gd name="connsiteX39" fmla="*/ 242470 w 1290581"/>
                <a:gd name="connsiteY39" fmla="*/ 671946 h 1936448"/>
                <a:gd name="connsiteX40" fmla="*/ 149846 w 1290581"/>
                <a:gd name="connsiteY40" fmla="*/ 553691 h 1936448"/>
                <a:gd name="connsiteX41" fmla="*/ 228110 w 1290581"/>
                <a:gd name="connsiteY41" fmla="*/ 74498 h 1936448"/>
                <a:gd name="connsiteX0" fmla="*/ 343573 w 1199816"/>
                <a:gd name="connsiteY0" fmla="*/ 116142 h 1701180"/>
                <a:gd name="connsiteX1" fmla="*/ 585291 w 1199816"/>
                <a:gd name="connsiteY1" fmla="*/ 26568 h 1701180"/>
                <a:gd name="connsiteX2" fmla="*/ 636564 w 1199816"/>
                <a:gd name="connsiteY2" fmla="*/ 167757 h 1701180"/>
                <a:gd name="connsiteX3" fmla="*/ 638318 w 1199816"/>
                <a:gd name="connsiteY3" fmla="*/ 184974 h 1701180"/>
                <a:gd name="connsiteX4" fmla="*/ 643998 w 1199816"/>
                <a:gd name="connsiteY4" fmla="*/ 186652 h 1701180"/>
                <a:gd name="connsiteX5" fmla="*/ 886316 w 1199816"/>
                <a:gd name="connsiteY5" fmla="*/ 494157 h 1701180"/>
                <a:gd name="connsiteX6" fmla="*/ 891816 w 1199816"/>
                <a:gd name="connsiteY6" fmla="*/ 553825 h 1701180"/>
                <a:gd name="connsiteX7" fmla="*/ 899238 w 1199816"/>
                <a:gd name="connsiteY7" fmla="*/ 549708 h 1701180"/>
                <a:gd name="connsiteX8" fmla="*/ 903159 w 1199816"/>
                <a:gd name="connsiteY8" fmla="*/ 555663 h 1701180"/>
                <a:gd name="connsiteX9" fmla="*/ 1006884 w 1199816"/>
                <a:gd name="connsiteY9" fmla="*/ 729365 h 1701180"/>
                <a:gd name="connsiteX10" fmla="*/ 1187005 w 1199816"/>
                <a:gd name="connsiteY10" fmla="*/ 1223514 h 1701180"/>
                <a:gd name="connsiteX11" fmla="*/ 1139238 w 1199816"/>
                <a:gd name="connsiteY11" fmla="*/ 1203325 h 1701180"/>
                <a:gd name="connsiteX12" fmla="*/ 1115830 w 1199816"/>
                <a:gd name="connsiteY12" fmla="*/ 1180128 h 1701180"/>
                <a:gd name="connsiteX13" fmla="*/ 1144351 w 1199816"/>
                <a:gd name="connsiteY13" fmla="*/ 1246269 h 1701180"/>
                <a:gd name="connsiteX14" fmla="*/ 1186311 w 1199816"/>
                <a:gd name="connsiteY14" fmla="*/ 1484908 h 1701180"/>
                <a:gd name="connsiteX15" fmla="*/ 1053561 w 1199816"/>
                <a:gd name="connsiteY15" fmla="*/ 1384542 h 1701180"/>
                <a:gd name="connsiteX16" fmla="*/ 1046617 w 1199816"/>
                <a:gd name="connsiteY16" fmla="*/ 1375534 h 1701180"/>
                <a:gd name="connsiteX17" fmla="*/ 1045555 w 1199816"/>
                <a:gd name="connsiteY17" fmla="*/ 1378773 h 1701180"/>
                <a:gd name="connsiteX18" fmla="*/ 1067093 w 1199816"/>
                <a:gd name="connsiteY18" fmla="*/ 1428721 h 1701180"/>
                <a:gd name="connsiteX19" fmla="*/ 1109054 w 1199816"/>
                <a:gd name="connsiteY19" fmla="*/ 1667360 h 1701180"/>
                <a:gd name="connsiteX20" fmla="*/ 928832 w 1199816"/>
                <a:gd name="connsiteY20" fmla="*/ 1505406 h 1701180"/>
                <a:gd name="connsiteX21" fmla="*/ 895109 w 1199816"/>
                <a:gd name="connsiteY21" fmla="*/ 1456708 h 1701180"/>
                <a:gd name="connsiteX22" fmla="*/ 887656 w 1199816"/>
                <a:gd name="connsiteY22" fmla="*/ 1455411 h 1701180"/>
                <a:gd name="connsiteX23" fmla="*/ 889704 w 1199816"/>
                <a:gd name="connsiteY23" fmla="*/ 1460160 h 1701180"/>
                <a:gd name="connsiteX24" fmla="*/ 931666 w 1199816"/>
                <a:gd name="connsiteY24" fmla="*/ 1698798 h 1701180"/>
                <a:gd name="connsiteX25" fmla="*/ 596327 w 1199816"/>
                <a:gd name="connsiteY25" fmla="*/ 1290739 h 1701180"/>
                <a:gd name="connsiteX26" fmla="*/ 512672 w 1199816"/>
                <a:gd name="connsiteY26" fmla="*/ 1125792 h 1701180"/>
                <a:gd name="connsiteX27" fmla="*/ 499031 w 1199816"/>
                <a:gd name="connsiteY27" fmla="*/ 1108618 h 1701180"/>
                <a:gd name="connsiteX28" fmla="*/ 418438 w 1199816"/>
                <a:gd name="connsiteY28" fmla="*/ 992206 h 1701180"/>
                <a:gd name="connsiteX29" fmla="*/ 409598 w 1199816"/>
                <a:gd name="connsiteY29" fmla="*/ 977463 h 1701180"/>
                <a:gd name="connsiteX30" fmla="*/ 405032 w 1199816"/>
                <a:gd name="connsiteY30" fmla="*/ 975913 h 1701180"/>
                <a:gd name="connsiteX31" fmla="*/ 429187 w 1199816"/>
                <a:gd name="connsiteY31" fmla="*/ 1114424 h 1701180"/>
                <a:gd name="connsiteX32" fmla="*/ 409316 w 1199816"/>
                <a:gd name="connsiteY32" fmla="*/ 1443044 h 1701180"/>
                <a:gd name="connsiteX33" fmla="*/ 207935 w 1199816"/>
                <a:gd name="connsiteY33" fmla="*/ 954771 h 1701180"/>
                <a:gd name="connsiteX34" fmla="*/ 175276 w 1199816"/>
                <a:gd name="connsiteY34" fmla="*/ 767501 h 1701180"/>
                <a:gd name="connsiteX35" fmla="*/ 161820 w 1199816"/>
                <a:gd name="connsiteY35" fmla="*/ 740390 h 1701180"/>
                <a:gd name="connsiteX36" fmla="*/ 131872 w 1199816"/>
                <a:gd name="connsiteY36" fmla="*/ 578155 h 1701180"/>
                <a:gd name="connsiteX37" fmla="*/ 149005 w 1199816"/>
                <a:gd name="connsiteY37" fmla="*/ 454213 h 1701180"/>
                <a:gd name="connsiteX38" fmla="*/ 155440 w 1199816"/>
                <a:gd name="connsiteY38" fmla="*/ 439574 h 1701180"/>
                <a:gd name="connsiteX39" fmla="*/ 151705 w 1199816"/>
                <a:gd name="connsiteY39" fmla="*/ 436678 h 1701180"/>
                <a:gd name="connsiteX40" fmla="*/ 59081 w 1199816"/>
                <a:gd name="connsiteY40" fmla="*/ 318423 h 1701180"/>
                <a:gd name="connsiteX41" fmla="*/ 343573 w 1199816"/>
                <a:gd name="connsiteY41" fmla="*/ 116142 h 1701180"/>
                <a:gd name="connsiteX0" fmla="*/ 306046 w 1162289"/>
                <a:gd name="connsiteY0" fmla="*/ 90505 h 1675543"/>
                <a:gd name="connsiteX1" fmla="*/ 547764 w 1162289"/>
                <a:gd name="connsiteY1" fmla="*/ 931 h 1675543"/>
                <a:gd name="connsiteX2" fmla="*/ 599037 w 1162289"/>
                <a:gd name="connsiteY2" fmla="*/ 142120 h 1675543"/>
                <a:gd name="connsiteX3" fmla="*/ 600791 w 1162289"/>
                <a:gd name="connsiteY3" fmla="*/ 159337 h 1675543"/>
                <a:gd name="connsiteX4" fmla="*/ 606471 w 1162289"/>
                <a:gd name="connsiteY4" fmla="*/ 161015 h 1675543"/>
                <a:gd name="connsiteX5" fmla="*/ 848789 w 1162289"/>
                <a:gd name="connsiteY5" fmla="*/ 468520 h 1675543"/>
                <a:gd name="connsiteX6" fmla="*/ 854289 w 1162289"/>
                <a:gd name="connsiteY6" fmla="*/ 528188 h 1675543"/>
                <a:gd name="connsiteX7" fmla="*/ 861711 w 1162289"/>
                <a:gd name="connsiteY7" fmla="*/ 524071 h 1675543"/>
                <a:gd name="connsiteX8" fmla="*/ 865632 w 1162289"/>
                <a:gd name="connsiteY8" fmla="*/ 530026 h 1675543"/>
                <a:gd name="connsiteX9" fmla="*/ 969357 w 1162289"/>
                <a:gd name="connsiteY9" fmla="*/ 703728 h 1675543"/>
                <a:gd name="connsiteX10" fmla="*/ 1149478 w 1162289"/>
                <a:gd name="connsiteY10" fmla="*/ 1197877 h 1675543"/>
                <a:gd name="connsiteX11" fmla="*/ 1101711 w 1162289"/>
                <a:gd name="connsiteY11" fmla="*/ 1177688 h 1675543"/>
                <a:gd name="connsiteX12" fmla="*/ 1078303 w 1162289"/>
                <a:gd name="connsiteY12" fmla="*/ 1154491 h 1675543"/>
                <a:gd name="connsiteX13" fmla="*/ 1106824 w 1162289"/>
                <a:gd name="connsiteY13" fmla="*/ 1220632 h 1675543"/>
                <a:gd name="connsiteX14" fmla="*/ 1148784 w 1162289"/>
                <a:gd name="connsiteY14" fmla="*/ 1459271 h 1675543"/>
                <a:gd name="connsiteX15" fmla="*/ 1016034 w 1162289"/>
                <a:gd name="connsiteY15" fmla="*/ 1358905 h 1675543"/>
                <a:gd name="connsiteX16" fmla="*/ 1009090 w 1162289"/>
                <a:gd name="connsiteY16" fmla="*/ 1349897 h 1675543"/>
                <a:gd name="connsiteX17" fmla="*/ 1008028 w 1162289"/>
                <a:gd name="connsiteY17" fmla="*/ 1353136 h 1675543"/>
                <a:gd name="connsiteX18" fmla="*/ 1029566 w 1162289"/>
                <a:gd name="connsiteY18" fmla="*/ 1403084 h 1675543"/>
                <a:gd name="connsiteX19" fmla="*/ 1071527 w 1162289"/>
                <a:gd name="connsiteY19" fmla="*/ 1641723 h 1675543"/>
                <a:gd name="connsiteX20" fmla="*/ 891305 w 1162289"/>
                <a:gd name="connsiteY20" fmla="*/ 1479769 h 1675543"/>
                <a:gd name="connsiteX21" fmla="*/ 857582 w 1162289"/>
                <a:gd name="connsiteY21" fmla="*/ 1431071 h 1675543"/>
                <a:gd name="connsiteX22" fmla="*/ 850129 w 1162289"/>
                <a:gd name="connsiteY22" fmla="*/ 1429774 h 1675543"/>
                <a:gd name="connsiteX23" fmla="*/ 852177 w 1162289"/>
                <a:gd name="connsiteY23" fmla="*/ 1434523 h 1675543"/>
                <a:gd name="connsiteX24" fmla="*/ 894139 w 1162289"/>
                <a:gd name="connsiteY24" fmla="*/ 1673161 h 1675543"/>
                <a:gd name="connsiteX25" fmla="*/ 558800 w 1162289"/>
                <a:gd name="connsiteY25" fmla="*/ 1265102 h 1675543"/>
                <a:gd name="connsiteX26" fmla="*/ 475145 w 1162289"/>
                <a:gd name="connsiteY26" fmla="*/ 1100155 h 1675543"/>
                <a:gd name="connsiteX27" fmla="*/ 461504 w 1162289"/>
                <a:gd name="connsiteY27" fmla="*/ 1082981 h 1675543"/>
                <a:gd name="connsiteX28" fmla="*/ 380911 w 1162289"/>
                <a:gd name="connsiteY28" fmla="*/ 966569 h 1675543"/>
                <a:gd name="connsiteX29" fmla="*/ 372071 w 1162289"/>
                <a:gd name="connsiteY29" fmla="*/ 951826 h 1675543"/>
                <a:gd name="connsiteX30" fmla="*/ 367505 w 1162289"/>
                <a:gd name="connsiteY30" fmla="*/ 950276 h 1675543"/>
                <a:gd name="connsiteX31" fmla="*/ 391660 w 1162289"/>
                <a:gd name="connsiteY31" fmla="*/ 1088787 h 1675543"/>
                <a:gd name="connsiteX32" fmla="*/ 371789 w 1162289"/>
                <a:gd name="connsiteY32" fmla="*/ 1417407 h 1675543"/>
                <a:gd name="connsiteX33" fmla="*/ 170408 w 1162289"/>
                <a:gd name="connsiteY33" fmla="*/ 929134 h 1675543"/>
                <a:gd name="connsiteX34" fmla="*/ 137749 w 1162289"/>
                <a:gd name="connsiteY34" fmla="*/ 741864 h 1675543"/>
                <a:gd name="connsiteX35" fmla="*/ 124293 w 1162289"/>
                <a:gd name="connsiteY35" fmla="*/ 714753 h 1675543"/>
                <a:gd name="connsiteX36" fmla="*/ 94345 w 1162289"/>
                <a:gd name="connsiteY36" fmla="*/ 552518 h 1675543"/>
                <a:gd name="connsiteX37" fmla="*/ 111478 w 1162289"/>
                <a:gd name="connsiteY37" fmla="*/ 428576 h 1675543"/>
                <a:gd name="connsiteX38" fmla="*/ 117913 w 1162289"/>
                <a:gd name="connsiteY38" fmla="*/ 413937 h 1675543"/>
                <a:gd name="connsiteX39" fmla="*/ 114178 w 1162289"/>
                <a:gd name="connsiteY39" fmla="*/ 411041 h 1675543"/>
                <a:gd name="connsiteX40" fmla="*/ 21554 w 1162289"/>
                <a:gd name="connsiteY40" fmla="*/ 292786 h 1675543"/>
                <a:gd name="connsiteX41" fmla="*/ 306046 w 1162289"/>
                <a:gd name="connsiteY41" fmla="*/ 90505 h 1675543"/>
                <a:gd name="connsiteX0" fmla="*/ 325996 w 1161124"/>
                <a:gd name="connsiteY0" fmla="*/ 33595 h 1690908"/>
                <a:gd name="connsiteX1" fmla="*/ 546599 w 1161124"/>
                <a:gd name="connsiteY1" fmla="*/ 16296 h 1690908"/>
                <a:gd name="connsiteX2" fmla="*/ 597872 w 1161124"/>
                <a:gd name="connsiteY2" fmla="*/ 157485 h 1690908"/>
                <a:gd name="connsiteX3" fmla="*/ 599626 w 1161124"/>
                <a:gd name="connsiteY3" fmla="*/ 174702 h 1690908"/>
                <a:gd name="connsiteX4" fmla="*/ 605306 w 1161124"/>
                <a:gd name="connsiteY4" fmla="*/ 176380 h 1690908"/>
                <a:gd name="connsiteX5" fmla="*/ 847624 w 1161124"/>
                <a:gd name="connsiteY5" fmla="*/ 483885 h 1690908"/>
                <a:gd name="connsiteX6" fmla="*/ 853124 w 1161124"/>
                <a:gd name="connsiteY6" fmla="*/ 543553 h 1690908"/>
                <a:gd name="connsiteX7" fmla="*/ 860546 w 1161124"/>
                <a:gd name="connsiteY7" fmla="*/ 539436 h 1690908"/>
                <a:gd name="connsiteX8" fmla="*/ 864467 w 1161124"/>
                <a:gd name="connsiteY8" fmla="*/ 545391 h 1690908"/>
                <a:gd name="connsiteX9" fmla="*/ 968192 w 1161124"/>
                <a:gd name="connsiteY9" fmla="*/ 719093 h 1690908"/>
                <a:gd name="connsiteX10" fmla="*/ 1148313 w 1161124"/>
                <a:gd name="connsiteY10" fmla="*/ 1213242 h 1690908"/>
                <a:gd name="connsiteX11" fmla="*/ 1100546 w 1161124"/>
                <a:gd name="connsiteY11" fmla="*/ 1193053 h 1690908"/>
                <a:gd name="connsiteX12" fmla="*/ 1077138 w 1161124"/>
                <a:gd name="connsiteY12" fmla="*/ 1169856 h 1690908"/>
                <a:gd name="connsiteX13" fmla="*/ 1105659 w 1161124"/>
                <a:gd name="connsiteY13" fmla="*/ 1235997 h 1690908"/>
                <a:gd name="connsiteX14" fmla="*/ 1147619 w 1161124"/>
                <a:gd name="connsiteY14" fmla="*/ 1474636 h 1690908"/>
                <a:gd name="connsiteX15" fmla="*/ 1014869 w 1161124"/>
                <a:gd name="connsiteY15" fmla="*/ 1374270 h 1690908"/>
                <a:gd name="connsiteX16" fmla="*/ 1007925 w 1161124"/>
                <a:gd name="connsiteY16" fmla="*/ 1365262 h 1690908"/>
                <a:gd name="connsiteX17" fmla="*/ 1006863 w 1161124"/>
                <a:gd name="connsiteY17" fmla="*/ 1368501 h 1690908"/>
                <a:gd name="connsiteX18" fmla="*/ 1028401 w 1161124"/>
                <a:gd name="connsiteY18" fmla="*/ 1418449 h 1690908"/>
                <a:gd name="connsiteX19" fmla="*/ 1070362 w 1161124"/>
                <a:gd name="connsiteY19" fmla="*/ 1657088 h 1690908"/>
                <a:gd name="connsiteX20" fmla="*/ 890140 w 1161124"/>
                <a:gd name="connsiteY20" fmla="*/ 1495134 h 1690908"/>
                <a:gd name="connsiteX21" fmla="*/ 856417 w 1161124"/>
                <a:gd name="connsiteY21" fmla="*/ 1446436 h 1690908"/>
                <a:gd name="connsiteX22" fmla="*/ 848964 w 1161124"/>
                <a:gd name="connsiteY22" fmla="*/ 1445139 h 1690908"/>
                <a:gd name="connsiteX23" fmla="*/ 851012 w 1161124"/>
                <a:gd name="connsiteY23" fmla="*/ 1449888 h 1690908"/>
                <a:gd name="connsiteX24" fmla="*/ 892974 w 1161124"/>
                <a:gd name="connsiteY24" fmla="*/ 1688526 h 1690908"/>
                <a:gd name="connsiteX25" fmla="*/ 557635 w 1161124"/>
                <a:gd name="connsiteY25" fmla="*/ 1280467 h 1690908"/>
                <a:gd name="connsiteX26" fmla="*/ 473980 w 1161124"/>
                <a:gd name="connsiteY26" fmla="*/ 1115520 h 1690908"/>
                <a:gd name="connsiteX27" fmla="*/ 460339 w 1161124"/>
                <a:gd name="connsiteY27" fmla="*/ 1098346 h 1690908"/>
                <a:gd name="connsiteX28" fmla="*/ 379746 w 1161124"/>
                <a:gd name="connsiteY28" fmla="*/ 981934 h 1690908"/>
                <a:gd name="connsiteX29" fmla="*/ 370906 w 1161124"/>
                <a:gd name="connsiteY29" fmla="*/ 967191 h 1690908"/>
                <a:gd name="connsiteX30" fmla="*/ 366340 w 1161124"/>
                <a:gd name="connsiteY30" fmla="*/ 965641 h 1690908"/>
                <a:gd name="connsiteX31" fmla="*/ 390495 w 1161124"/>
                <a:gd name="connsiteY31" fmla="*/ 1104152 h 1690908"/>
                <a:gd name="connsiteX32" fmla="*/ 370624 w 1161124"/>
                <a:gd name="connsiteY32" fmla="*/ 1432772 h 1690908"/>
                <a:gd name="connsiteX33" fmla="*/ 169243 w 1161124"/>
                <a:gd name="connsiteY33" fmla="*/ 944499 h 1690908"/>
                <a:gd name="connsiteX34" fmla="*/ 136584 w 1161124"/>
                <a:gd name="connsiteY34" fmla="*/ 757229 h 1690908"/>
                <a:gd name="connsiteX35" fmla="*/ 123128 w 1161124"/>
                <a:gd name="connsiteY35" fmla="*/ 730118 h 1690908"/>
                <a:gd name="connsiteX36" fmla="*/ 93180 w 1161124"/>
                <a:gd name="connsiteY36" fmla="*/ 567883 h 1690908"/>
                <a:gd name="connsiteX37" fmla="*/ 110313 w 1161124"/>
                <a:gd name="connsiteY37" fmla="*/ 443941 h 1690908"/>
                <a:gd name="connsiteX38" fmla="*/ 116748 w 1161124"/>
                <a:gd name="connsiteY38" fmla="*/ 429302 h 1690908"/>
                <a:gd name="connsiteX39" fmla="*/ 113013 w 1161124"/>
                <a:gd name="connsiteY39" fmla="*/ 426406 h 1690908"/>
                <a:gd name="connsiteX40" fmla="*/ 20389 w 1161124"/>
                <a:gd name="connsiteY40" fmla="*/ 308151 h 1690908"/>
                <a:gd name="connsiteX41" fmla="*/ 325996 w 1161124"/>
                <a:gd name="connsiteY41" fmla="*/ 33595 h 1690908"/>
                <a:gd name="connsiteX0" fmla="*/ 329851 w 1164979"/>
                <a:gd name="connsiteY0" fmla="*/ 47598 h 1704911"/>
                <a:gd name="connsiteX1" fmla="*/ 550454 w 1164979"/>
                <a:gd name="connsiteY1" fmla="*/ 30299 h 1704911"/>
                <a:gd name="connsiteX2" fmla="*/ 601727 w 1164979"/>
                <a:gd name="connsiteY2" fmla="*/ 171488 h 1704911"/>
                <a:gd name="connsiteX3" fmla="*/ 603481 w 1164979"/>
                <a:gd name="connsiteY3" fmla="*/ 188705 h 1704911"/>
                <a:gd name="connsiteX4" fmla="*/ 609161 w 1164979"/>
                <a:gd name="connsiteY4" fmla="*/ 190383 h 1704911"/>
                <a:gd name="connsiteX5" fmla="*/ 851479 w 1164979"/>
                <a:gd name="connsiteY5" fmla="*/ 497888 h 1704911"/>
                <a:gd name="connsiteX6" fmla="*/ 856979 w 1164979"/>
                <a:gd name="connsiteY6" fmla="*/ 557556 h 1704911"/>
                <a:gd name="connsiteX7" fmla="*/ 864401 w 1164979"/>
                <a:gd name="connsiteY7" fmla="*/ 553439 h 1704911"/>
                <a:gd name="connsiteX8" fmla="*/ 868322 w 1164979"/>
                <a:gd name="connsiteY8" fmla="*/ 559394 h 1704911"/>
                <a:gd name="connsiteX9" fmla="*/ 972047 w 1164979"/>
                <a:gd name="connsiteY9" fmla="*/ 733096 h 1704911"/>
                <a:gd name="connsiteX10" fmla="*/ 1152168 w 1164979"/>
                <a:gd name="connsiteY10" fmla="*/ 1227245 h 1704911"/>
                <a:gd name="connsiteX11" fmla="*/ 1104401 w 1164979"/>
                <a:gd name="connsiteY11" fmla="*/ 1207056 h 1704911"/>
                <a:gd name="connsiteX12" fmla="*/ 1080993 w 1164979"/>
                <a:gd name="connsiteY12" fmla="*/ 1183859 h 1704911"/>
                <a:gd name="connsiteX13" fmla="*/ 1109514 w 1164979"/>
                <a:gd name="connsiteY13" fmla="*/ 1250000 h 1704911"/>
                <a:gd name="connsiteX14" fmla="*/ 1151474 w 1164979"/>
                <a:gd name="connsiteY14" fmla="*/ 1488639 h 1704911"/>
                <a:gd name="connsiteX15" fmla="*/ 1018724 w 1164979"/>
                <a:gd name="connsiteY15" fmla="*/ 1388273 h 1704911"/>
                <a:gd name="connsiteX16" fmla="*/ 1011780 w 1164979"/>
                <a:gd name="connsiteY16" fmla="*/ 1379265 h 1704911"/>
                <a:gd name="connsiteX17" fmla="*/ 1010718 w 1164979"/>
                <a:gd name="connsiteY17" fmla="*/ 1382504 h 1704911"/>
                <a:gd name="connsiteX18" fmla="*/ 1032256 w 1164979"/>
                <a:gd name="connsiteY18" fmla="*/ 1432452 h 1704911"/>
                <a:gd name="connsiteX19" fmla="*/ 1074217 w 1164979"/>
                <a:gd name="connsiteY19" fmla="*/ 1671091 h 1704911"/>
                <a:gd name="connsiteX20" fmla="*/ 893995 w 1164979"/>
                <a:gd name="connsiteY20" fmla="*/ 1509137 h 1704911"/>
                <a:gd name="connsiteX21" fmla="*/ 860272 w 1164979"/>
                <a:gd name="connsiteY21" fmla="*/ 1460439 h 1704911"/>
                <a:gd name="connsiteX22" fmla="*/ 852819 w 1164979"/>
                <a:gd name="connsiteY22" fmla="*/ 1459142 h 1704911"/>
                <a:gd name="connsiteX23" fmla="*/ 854867 w 1164979"/>
                <a:gd name="connsiteY23" fmla="*/ 1463891 h 1704911"/>
                <a:gd name="connsiteX24" fmla="*/ 896829 w 1164979"/>
                <a:gd name="connsiteY24" fmla="*/ 1702529 h 1704911"/>
                <a:gd name="connsiteX25" fmla="*/ 561490 w 1164979"/>
                <a:gd name="connsiteY25" fmla="*/ 1294470 h 1704911"/>
                <a:gd name="connsiteX26" fmla="*/ 477835 w 1164979"/>
                <a:gd name="connsiteY26" fmla="*/ 1129523 h 1704911"/>
                <a:gd name="connsiteX27" fmla="*/ 464194 w 1164979"/>
                <a:gd name="connsiteY27" fmla="*/ 1112349 h 1704911"/>
                <a:gd name="connsiteX28" fmla="*/ 383601 w 1164979"/>
                <a:gd name="connsiteY28" fmla="*/ 995937 h 1704911"/>
                <a:gd name="connsiteX29" fmla="*/ 374761 w 1164979"/>
                <a:gd name="connsiteY29" fmla="*/ 981194 h 1704911"/>
                <a:gd name="connsiteX30" fmla="*/ 370195 w 1164979"/>
                <a:gd name="connsiteY30" fmla="*/ 979644 h 1704911"/>
                <a:gd name="connsiteX31" fmla="*/ 394350 w 1164979"/>
                <a:gd name="connsiteY31" fmla="*/ 1118155 h 1704911"/>
                <a:gd name="connsiteX32" fmla="*/ 374479 w 1164979"/>
                <a:gd name="connsiteY32" fmla="*/ 1446775 h 1704911"/>
                <a:gd name="connsiteX33" fmla="*/ 173098 w 1164979"/>
                <a:gd name="connsiteY33" fmla="*/ 958502 h 1704911"/>
                <a:gd name="connsiteX34" fmla="*/ 140439 w 1164979"/>
                <a:gd name="connsiteY34" fmla="*/ 771232 h 1704911"/>
                <a:gd name="connsiteX35" fmla="*/ 126983 w 1164979"/>
                <a:gd name="connsiteY35" fmla="*/ 744121 h 1704911"/>
                <a:gd name="connsiteX36" fmla="*/ 97035 w 1164979"/>
                <a:gd name="connsiteY36" fmla="*/ 581886 h 1704911"/>
                <a:gd name="connsiteX37" fmla="*/ 114168 w 1164979"/>
                <a:gd name="connsiteY37" fmla="*/ 457944 h 1704911"/>
                <a:gd name="connsiteX38" fmla="*/ 120603 w 1164979"/>
                <a:gd name="connsiteY38" fmla="*/ 443305 h 1704911"/>
                <a:gd name="connsiteX39" fmla="*/ 116868 w 1164979"/>
                <a:gd name="connsiteY39" fmla="*/ 440409 h 1704911"/>
                <a:gd name="connsiteX40" fmla="*/ 24244 w 1164979"/>
                <a:gd name="connsiteY40" fmla="*/ 322154 h 1704911"/>
                <a:gd name="connsiteX41" fmla="*/ 329851 w 1164979"/>
                <a:gd name="connsiteY41" fmla="*/ 47598 h 1704911"/>
                <a:gd name="connsiteX0" fmla="*/ 316459 w 1151587"/>
                <a:gd name="connsiteY0" fmla="*/ 47598 h 1704911"/>
                <a:gd name="connsiteX1" fmla="*/ 537062 w 1151587"/>
                <a:gd name="connsiteY1" fmla="*/ 30299 h 1704911"/>
                <a:gd name="connsiteX2" fmla="*/ 588335 w 1151587"/>
                <a:gd name="connsiteY2" fmla="*/ 171488 h 1704911"/>
                <a:gd name="connsiteX3" fmla="*/ 590089 w 1151587"/>
                <a:gd name="connsiteY3" fmla="*/ 188705 h 1704911"/>
                <a:gd name="connsiteX4" fmla="*/ 595769 w 1151587"/>
                <a:gd name="connsiteY4" fmla="*/ 190383 h 1704911"/>
                <a:gd name="connsiteX5" fmla="*/ 838087 w 1151587"/>
                <a:gd name="connsiteY5" fmla="*/ 497888 h 1704911"/>
                <a:gd name="connsiteX6" fmla="*/ 843587 w 1151587"/>
                <a:gd name="connsiteY6" fmla="*/ 557556 h 1704911"/>
                <a:gd name="connsiteX7" fmla="*/ 851009 w 1151587"/>
                <a:gd name="connsiteY7" fmla="*/ 553439 h 1704911"/>
                <a:gd name="connsiteX8" fmla="*/ 854930 w 1151587"/>
                <a:gd name="connsiteY8" fmla="*/ 559394 h 1704911"/>
                <a:gd name="connsiteX9" fmla="*/ 958655 w 1151587"/>
                <a:gd name="connsiteY9" fmla="*/ 733096 h 1704911"/>
                <a:gd name="connsiteX10" fmla="*/ 1138776 w 1151587"/>
                <a:gd name="connsiteY10" fmla="*/ 1227245 h 1704911"/>
                <a:gd name="connsiteX11" fmla="*/ 1091009 w 1151587"/>
                <a:gd name="connsiteY11" fmla="*/ 1207056 h 1704911"/>
                <a:gd name="connsiteX12" fmla="*/ 1067601 w 1151587"/>
                <a:gd name="connsiteY12" fmla="*/ 1183859 h 1704911"/>
                <a:gd name="connsiteX13" fmla="*/ 1096122 w 1151587"/>
                <a:gd name="connsiteY13" fmla="*/ 1250000 h 1704911"/>
                <a:gd name="connsiteX14" fmla="*/ 1138082 w 1151587"/>
                <a:gd name="connsiteY14" fmla="*/ 1488639 h 1704911"/>
                <a:gd name="connsiteX15" fmla="*/ 1005332 w 1151587"/>
                <a:gd name="connsiteY15" fmla="*/ 1388273 h 1704911"/>
                <a:gd name="connsiteX16" fmla="*/ 998388 w 1151587"/>
                <a:gd name="connsiteY16" fmla="*/ 1379265 h 1704911"/>
                <a:gd name="connsiteX17" fmla="*/ 997326 w 1151587"/>
                <a:gd name="connsiteY17" fmla="*/ 1382504 h 1704911"/>
                <a:gd name="connsiteX18" fmla="*/ 1018864 w 1151587"/>
                <a:gd name="connsiteY18" fmla="*/ 1432452 h 1704911"/>
                <a:gd name="connsiteX19" fmla="*/ 1060825 w 1151587"/>
                <a:gd name="connsiteY19" fmla="*/ 1671091 h 1704911"/>
                <a:gd name="connsiteX20" fmla="*/ 880603 w 1151587"/>
                <a:gd name="connsiteY20" fmla="*/ 1509137 h 1704911"/>
                <a:gd name="connsiteX21" fmla="*/ 846880 w 1151587"/>
                <a:gd name="connsiteY21" fmla="*/ 1460439 h 1704911"/>
                <a:gd name="connsiteX22" fmla="*/ 839427 w 1151587"/>
                <a:gd name="connsiteY22" fmla="*/ 1459142 h 1704911"/>
                <a:gd name="connsiteX23" fmla="*/ 841475 w 1151587"/>
                <a:gd name="connsiteY23" fmla="*/ 1463891 h 1704911"/>
                <a:gd name="connsiteX24" fmla="*/ 883437 w 1151587"/>
                <a:gd name="connsiteY24" fmla="*/ 1702529 h 1704911"/>
                <a:gd name="connsiteX25" fmla="*/ 548098 w 1151587"/>
                <a:gd name="connsiteY25" fmla="*/ 1294470 h 1704911"/>
                <a:gd name="connsiteX26" fmla="*/ 464443 w 1151587"/>
                <a:gd name="connsiteY26" fmla="*/ 1129523 h 1704911"/>
                <a:gd name="connsiteX27" fmla="*/ 450802 w 1151587"/>
                <a:gd name="connsiteY27" fmla="*/ 1112349 h 1704911"/>
                <a:gd name="connsiteX28" fmla="*/ 370209 w 1151587"/>
                <a:gd name="connsiteY28" fmla="*/ 995937 h 1704911"/>
                <a:gd name="connsiteX29" fmla="*/ 361369 w 1151587"/>
                <a:gd name="connsiteY29" fmla="*/ 981194 h 1704911"/>
                <a:gd name="connsiteX30" fmla="*/ 356803 w 1151587"/>
                <a:gd name="connsiteY30" fmla="*/ 979644 h 1704911"/>
                <a:gd name="connsiteX31" fmla="*/ 380958 w 1151587"/>
                <a:gd name="connsiteY31" fmla="*/ 1118155 h 1704911"/>
                <a:gd name="connsiteX32" fmla="*/ 361087 w 1151587"/>
                <a:gd name="connsiteY32" fmla="*/ 1446775 h 1704911"/>
                <a:gd name="connsiteX33" fmla="*/ 159706 w 1151587"/>
                <a:gd name="connsiteY33" fmla="*/ 958502 h 1704911"/>
                <a:gd name="connsiteX34" fmla="*/ 127047 w 1151587"/>
                <a:gd name="connsiteY34" fmla="*/ 771232 h 1704911"/>
                <a:gd name="connsiteX35" fmla="*/ 113591 w 1151587"/>
                <a:gd name="connsiteY35" fmla="*/ 744121 h 1704911"/>
                <a:gd name="connsiteX36" fmla="*/ 83643 w 1151587"/>
                <a:gd name="connsiteY36" fmla="*/ 581886 h 1704911"/>
                <a:gd name="connsiteX37" fmla="*/ 100776 w 1151587"/>
                <a:gd name="connsiteY37" fmla="*/ 457944 h 1704911"/>
                <a:gd name="connsiteX38" fmla="*/ 107211 w 1151587"/>
                <a:gd name="connsiteY38" fmla="*/ 443305 h 1704911"/>
                <a:gd name="connsiteX39" fmla="*/ 103476 w 1151587"/>
                <a:gd name="connsiteY39" fmla="*/ 440409 h 1704911"/>
                <a:gd name="connsiteX40" fmla="*/ 10852 w 1151587"/>
                <a:gd name="connsiteY40" fmla="*/ 322154 h 1704911"/>
                <a:gd name="connsiteX41" fmla="*/ 316459 w 1151587"/>
                <a:gd name="connsiteY41" fmla="*/ 47598 h 1704911"/>
                <a:gd name="connsiteX0" fmla="*/ 232816 w 1067944"/>
                <a:gd name="connsiteY0" fmla="*/ 30232 h 1687545"/>
                <a:gd name="connsiteX1" fmla="*/ 453419 w 1067944"/>
                <a:gd name="connsiteY1" fmla="*/ 12933 h 1687545"/>
                <a:gd name="connsiteX2" fmla="*/ 504692 w 1067944"/>
                <a:gd name="connsiteY2" fmla="*/ 154122 h 1687545"/>
                <a:gd name="connsiteX3" fmla="*/ 506446 w 1067944"/>
                <a:gd name="connsiteY3" fmla="*/ 171339 h 1687545"/>
                <a:gd name="connsiteX4" fmla="*/ 512126 w 1067944"/>
                <a:gd name="connsiteY4" fmla="*/ 173017 h 1687545"/>
                <a:gd name="connsiteX5" fmla="*/ 754444 w 1067944"/>
                <a:gd name="connsiteY5" fmla="*/ 480522 h 1687545"/>
                <a:gd name="connsiteX6" fmla="*/ 759944 w 1067944"/>
                <a:gd name="connsiteY6" fmla="*/ 540190 h 1687545"/>
                <a:gd name="connsiteX7" fmla="*/ 767366 w 1067944"/>
                <a:gd name="connsiteY7" fmla="*/ 536073 h 1687545"/>
                <a:gd name="connsiteX8" fmla="*/ 771287 w 1067944"/>
                <a:gd name="connsiteY8" fmla="*/ 542028 h 1687545"/>
                <a:gd name="connsiteX9" fmla="*/ 875012 w 1067944"/>
                <a:gd name="connsiteY9" fmla="*/ 715730 h 1687545"/>
                <a:gd name="connsiteX10" fmla="*/ 1055133 w 1067944"/>
                <a:gd name="connsiteY10" fmla="*/ 1209879 h 1687545"/>
                <a:gd name="connsiteX11" fmla="*/ 1007366 w 1067944"/>
                <a:gd name="connsiteY11" fmla="*/ 1189690 h 1687545"/>
                <a:gd name="connsiteX12" fmla="*/ 983958 w 1067944"/>
                <a:gd name="connsiteY12" fmla="*/ 1166493 h 1687545"/>
                <a:gd name="connsiteX13" fmla="*/ 1012479 w 1067944"/>
                <a:gd name="connsiteY13" fmla="*/ 1232634 h 1687545"/>
                <a:gd name="connsiteX14" fmla="*/ 1054439 w 1067944"/>
                <a:gd name="connsiteY14" fmla="*/ 1471273 h 1687545"/>
                <a:gd name="connsiteX15" fmla="*/ 921689 w 1067944"/>
                <a:gd name="connsiteY15" fmla="*/ 1370907 h 1687545"/>
                <a:gd name="connsiteX16" fmla="*/ 914745 w 1067944"/>
                <a:gd name="connsiteY16" fmla="*/ 1361899 h 1687545"/>
                <a:gd name="connsiteX17" fmla="*/ 913683 w 1067944"/>
                <a:gd name="connsiteY17" fmla="*/ 1365138 h 1687545"/>
                <a:gd name="connsiteX18" fmla="*/ 935221 w 1067944"/>
                <a:gd name="connsiteY18" fmla="*/ 1415086 h 1687545"/>
                <a:gd name="connsiteX19" fmla="*/ 977182 w 1067944"/>
                <a:gd name="connsiteY19" fmla="*/ 1653725 h 1687545"/>
                <a:gd name="connsiteX20" fmla="*/ 796960 w 1067944"/>
                <a:gd name="connsiteY20" fmla="*/ 1491771 h 1687545"/>
                <a:gd name="connsiteX21" fmla="*/ 763237 w 1067944"/>
                <a:gd name="connsiteY21" fmla="*/ 1443073 h 1687545"/>
                <a:gd name="connsiteX22" fmla="*/ 755784 w 1067944"/>
                <a:gd name="connsiteY22" fmla="*/ 1441776 h 1687545"/>
                <a:gd name="connsiteX23" fmla="*/ 757832 w 1067944"/>
                <a:gd name="connsiteY23" fmla="*/ 1446525 h 1687545"/>
                <a:gd name="connsiteX24" fmla="*/ 799794 w 1067944"/>
                <a:gd name="connsiteY24" fmla="*/ 1685163 h 1687545"/>
                <a:gd name="connsiteX25" fmla="*/ 464455 w 1067944"/>
                <a:gd name="connsiteY25" fmla="*/ 1277104 h 1687545"/>
                <a:gd name="connsiteX26" fmla="*/ 380800 w 1067944"/>
                <a:gd name="connsiteY26" fmla="*/ 1112157 h 1687545"/>
                <a:gd name="connsiteX27" fmla="*/ 367159 w 1067944"/>
                <a:gd name="connsiteY27" fmla="*/ 1094983 h 1687545"/>
                <a:gd name="connsiteX28" fmla="*/ 286566 w 1067944"/>
                <a:gd name="connsiteY28" fmla="*/ 978571 h 1687545"/>
                <a:gd name="connsiteX29" fmla="*/ 277726 w 1067944"/>
                <a:gd name="connsiteY29" fmla="*/ 963828 h 1687545"/>
                <a:gd name="connsiteX30" fmla="*/ 273160 w 1067944"/>
                <a:gd name="connsiteY30" fmla="*/ 962278 h 1687545"/>
                <a:gd name="connsiteX31" fmla="*/ 297315 w 1067944"/>
                <a:gd name="connsiteY31" fmla="*/ 1100789 h 1687545"/>
                <a:gd name="connsiteX32" fmla="*/ 277444 w 1067944"/>
                <a:gd name="connsiteY32" fmla="*/ 1429409 h 1687545"/>
                <a:gd name="connsiteX33" fmla="*/ 76063 w 1067944"/>
                <a:gd name="connsiteY33" fmla="*/ 941136 h 1687545"/>
                <a:gd name="connsiteX34" fmla="*/ 43404 w 1067944"/>
                <a:gd name="connsiteY34" fmla="*/ 753866 h 1687545"/>
                <a:gd name="connsiteX35" fmla="*/ 29948 w 1067944"/>
                <a:gd name="connsiteY35" fmla="*/ 726755 h 1687545"/>
                <a:gd name="connsiteX36" fmla="*/ 0 w 1067944"/>
                <a:gd name="connsiteY36" fmla="*/ 564520 h 1687545"/>
                <a:gd name="connsiteX37" fmla="*/ 17133 w 1067944"/>
                <a:gd name="connsiteY37" fmla="*/ 440578 h 1687545"/>
                <a:gd name="connsiteX38" fmla="*/ 23568 w 1067944"/>
                <a:gd name="connsiteY38" fmla="*/ 425939 h 1687545"/>
                <a:gd name="connsiteX39" fmla="*/ 19833 w 1067944"/>
                <a:gd name="connsiteY39" fmla="*/ 423043 h 1687545"/>
                <a:gd name="connsiteX40" fmla="*/ 54704 w 1067944"/>
                <a:gd name="connsiteY40" fmla="*/ 223290 h 1687545"/>
                <a:gd name="connsiteX41" fmla="*/ 232816 w 1067944"/>
                <a:gd name="connsiteY41" fmla="*/ 30232 h 1687545"/>
                <a:gd name="connsiteX0" fmla="*/ 232816 w 1067944"/>
                <a:gd name="connsiteY0" fmla="*/ 7742 h 1665055"/>
                <a:gd name="connsiteX1" fmla="*/ 349111 w 1067944"/>
                <a:gd name="connsiteY1" fmla="*/ 47170 h 1665055"/>
                <a:gd name="connsiteX2" fmla="*/ 504692 w 1067944"/>
                <a:gd name="connsiteY2" fmla="*/ 131632 h 1665055"/>
                <a:gd name="connsiteX3" fmla="*/ 506446 w 1067944"/>
                <a:gd name="connsiteY3" fmla="*/ 148849 h 1665055"/>
                <a:gd name="connsiteX4" fmla="*/ 512126 w 1067944"/>
                <a:gd name="connsiteY4" fmla="*/ 150527 h 1665055"/>
                <a:gd name="connsiteX5" fmla="*/ 754444 w 1067944"/>
                <a:gd name="connsiteY5" fmla="*/ 458032 h 1665055"/>
                <a:gd name="connsiteX6" fmla="*/ 759944 w 1067944"/>
                <a:gd name="connsiteY6" fmla="*/ 517700 h 1665055"/>
                <a:gd name="connsiteX7" fmla="*/ 767366 w 1067944"/>
                <a:gd name="connsiteY7" fmla="*/ 513583 h 1665055"/>
                <a:gd name="connsiteX8" fmla="*/ 771287 w 1067944"/>
                <a:gd name="connsiteY8" fmla="*/ 519538 h 1665055"/>
                <a:gd name="connsiteX9" fmla="*/ 875012 w 1067944"/>
                <a:gd name="connsiteY9" fmla="*/ 693240 h 1665055"/>
                <a:gd name="connsiteX10" fmla="*/ 1055133 w 1067944"/>
                <a:gd name="connsiteY10" fmla="*/ 1187389 h 1665055"/>
                <a:gd name="connsiteX11" fmla="*/ 1007366 w 1067944"/>
                <a:gd name="connsiteY11" fmla="*/ 1167200 h 1665055"/>
                <a:gd name="connsiteX12" fmla="*/ 983958 w 1067944"/>
                <a:gd name="connsiteY12" fmla="*/ 1144003 h 1665055"/>
                <a:gd name="connsiteX13" fmla="*/ 1012479 w 1067944"/>
                <a:gd name="connsiteY13" fmla="*/ 1210144 h 1665055"/>
                <a:gd name="connsiteX14" fmla="*/ 1054439 w 1067944"/>
                <a:gd name="connsiteY14" fmla="*/ 1448783 h 1665055"/>
                <a:gd name="connsiteX15" fmla="*/ 921689 w 1067944"/>
                <a:gd name="connsiteY15" fmla="*/ 1348417 h 1665055"/>
                <a:gd name="connsiteX16" fmla="*/ 914745 w 1067944"/>
                <a:gd name="connsiteY16" fmla="*/ 1339409 h 1665055"/>
                <a:gd name="connsiteX17" fmla="*/ 913683 w 1067944"/>
                <a:gd name="connsiteY17" fmla="*/ 1342648 h 1665055"/>
                <a:gd name="connsiteX18" fmla="*/ 935221 w 1067944"/>
                <a:gd name="connsiteY18" fmla="*/ 1392596 h 1665055"/>
                <a:gd name="connsiteX19" fmla="*/ 977182 w 1067944"/>
                <a:gd name="connsiteY19" fmla="*/ 1631235 h 1665055"/>
                <a:gd name="connsiteX20" fmla="*/ 796960 w 1067944"/>
                <a:gd name="connsiteY20" fmla="*/ 1469281 h 1665055"/>
                <a:gd name="connsiteX21" fmla="*/ 763237 w 1067944"/>
                <a:gd name="connsiteY21" fmla="*/ 1420583 h 1665055"/>
                <a:gd name="connsiteX22" fmla="*/ 755784 w 1067944"/>
                <a:gd name="connsiteY22" fmla="*/ 1419286 h 1665055"/>
                <a:gd name="connsiteX23" fmla="*/ 757832 w 1067944"/>
                <a:gd name="connsiteY23" fmla="*/ 1424035 h 1665055"/>
                <a:gd name="connsiteX24" fmla="*/ 799794 w 1067944"/>
                <a:gd name="connsiteY24" fmla="*/ 1662673 h 1665055"/>
                <a:gd name="connsiteX25" fmla="*/ 464455 w 1067944"/>
                <a:gd name="connsiteY25" fmla="*/ 1254614 h 1665055"/>
                <a:gd name="connsiteX26" fmla="*/ 380800 w 1067944"/>
                <a:gd name="connsiteY26" fmla="*/ 1089667 h 1665055"/>
                <a:gd name="connsiteX27" fmla="*/ 367159 w 1067944"/>
                <a:gd name="connsiteY27" fmla="*/ 1072493 h 1665055"/>
                <a:gd name="connsiteX28" fmla="*/ 286566 w 1067944"/>
                <a:gd name="connsiteY28" fmla="*/ 956081 h 1665055"/>
                <a:gd name="connsiteX29" fmla="*/ 277726 w 1067944"/>
                <a:gd name="connsiteY29" fmla="*/ 941338 h 1665055"/>
                <a:gd name="connsiteX30" fmla="*/ 273160 w 1067944"/>
                <a:gd name="connsiteY30" fmla="*/ 939788 h 1665055"/>
                <a:gd name="connsiteX31" fmla="*/ 297315 w 1067944"/>
                <a:gd name="connsiteY31" fmla="*/ 1078299 h 1665055"/>
                <a:gd name="connsiteX32" fmla="*/ 277444 w 1067944"/>
                <a:gd name="connsiteY32" fmla="*/ 1406919 h 1665055"/>
                <a:gd name="connsiteX33" fmla="*/ 76063 w 1067944"/>
                <a:gd name="connsiteY33" fmla="*/ 918646 h 1665055"/>
                <a:gd name="connsiteX34" fmla="*/ 43404 w 1067944"/>
                <a:gd name="connsiteY34" fmla="*/ 731376 h 1665055"/>
                <a:gd name="connsiteX35" fmla="*/ 29948 w 1067944"/>
                <a:gd name="connsiteY35" fmla="*/ 704265 h 1665055"/>
                <a:gd name="connsiteX36" fmla="*/ 0 w 1067944"/>
                <a:gd name="connsiteY36" fmla="*/ 542030 h 1665055"/>
                <a:gd name="connsiteX37" fmla="*/ 17133 w 1067944"/>
                <a:gd name="connsiteY37" fmla="*/ 418088 h 1665055"/>
                <a:gd name="connsiteX38" fmla="*/ 23568 w 1067944"/>
                <a:gd name="connsiteY38" fmla="*/ 403449 h 1665055"/>
                <a:gd name="connsiteX39" fmla="*/ 19833 w 1067944"/>
                <a:gd name="connsiteY39" fmla="*/ 400553 h 1665055"/>
                <a:gd name="connsiteX40" fmla="*/ 54704 w 1067944"/>
                <a:gd name="connsiteY40" fmla="*/ 200800 h 1665055"/>
                <a:gd name="connsiteX41" fmla="*/ 232816 w 1067944"/>
                <a:gd name="connsiteY41" fmla="*/ 7742 h 1665055"/>
                <a:gd name="connsiteX0" fmla="*/ 54704 w 1067944"/>
                <a:gd name="connsiteY0" fmla="*/ 155343 h 1619598"/>
                <a:gd name="connsiteX1" fmla="*/ 349111 w 1067944"/>
                <a:gd name="connsiteY1" fmla="*/ 1713 h 1619598"/>
                <a:gd name="connsiteX2" fmla="*/ 504692 w 1067944"/>
                <a:gd name="connsiteY2" fmla="*/ 86175 h 1619598"/>
                <a:gd name="connsiteX3" fmla="*/ 506446 w 1067944"/>
                <a:gd name="connsiteY3" fmla="*/ 103392 h 1619598"/>
                <a:gd name="connsiteX4" fmla="*/ 512126 w 1067944"/>
                <a:gd name="connsiteY4" fmla="*/ 105070 h 1619598"/>
                <a:gd name="connsiteX5" fmla="*/ 754444 w 1067944"/>
                <a:gd name="connsiteY5" fmla="*/ 412575 h 1619598"/>
                <a:gd name="connsiteX6" fmla="*/ 759944 w 1067944"/>
                <a:gd name="connsiteY6" fmla="*/ 472243 h 1619598"/>
                <a:gd name="connsiteX7" fmla="*/ 767366 w 1067944"/>
                <a:gd name="connsiteY7" fmla="*/ 468126 h 1619598"/>
                <a:gd name="connsiteX8" fmla="*/ 771287 w 1067944"/>
                <a:gd name="connsiteY8" fmla="*/ 474081 h 1619598"/>
                <a:gd name="connsiteX9" fmla="*/ 875012 w 1067944"/>
                <a:gd name="connsiteY9" fmla="*/ 647783 h 1619598"/>
                <a:gd name="connsiteX10" fmla="*/ 1055133 w 1067944"/>
                <a:gd name="connsiteY10" fmla="*/ 1141932 h 1619598"/>
                <a:gd name="connsiteX11" fmla="*/ 1007366 w 1067944"/>
                <a:gd name="connsiteY11" fmla="*/ 1121743 h 1619598"/>
                <a:gd name="connsiteX12" fmla="*/ 983958 w 1067944"/>
                <a:gd name="connsiteY12" fmla="*/ 1098546 h 1619598"/>
                <a:gd name="connsiteX13" fmla="*/ 1012479 w 1067944"/>
                <a:gd name="connsiteY13" fmla="*/ 1164687 h 1619598"/>
                <a:gd name="connsiteX14" fmla="*/ 1054439 w 1067944"/>
                <a:gd name="connsiteY14" fmla="*/ 1403326 h 1619598"/>
                <a:gd name="connsiteX15" fmla="*/ 921689 w 1067944"/>
                <a:gd name="connsiteY15" fmla="*/ 1302960 h 1619598"/>
                <a:gd name="connsiteX16" fmla="*/ 914745 w 1067944"/>
                <a:gd name="connsiteY16" fmla="*/ 1293952 h 1619598"/>
                <a:gd name="connsiteX17" fmla="*/ 913683 w 1067944"/>
                <a:gd name="connsiteY17" fmla="*/ 1297191 h 1619598"/>
                <a:gd name="connsiteX18" fmla="*/ 935221 w 1067944"/>
                <a:gd name="connsiteY18" fmla="*/ 1347139 h 1619598"/>
                <a:gd name="connsiteX19" fmla="*/ 977182 w 1067944"/>
                <a:gd name="connsiteY19" fmla="*/ 1585778 h 1619598"/>
                <a:gd name="connsiteX20" fmla="*/ 796960 w 1067944"/>
                <a:gd name="connsiteY20" fmla="*/ 1423824 h 1619598"/>
                <a:gd name="connsiteX21" fmla="*/ 763237 w 1067944"/>
                <a:gd name="connsiteY21" fmla="*/ 1375126 h 1619598"/>
                <a:gd name="connsiteX22" fmla="*/ 755784 w 1067944"/>
                <a:gd name="connsiteY22" fmla="*/ 1373829 h 1619598"/>
                <a:gd name="connsiteX23" fmla="*/ 757832 w 1067944"/>
                <a:gd name="connsiteY23" fmla="*/ 1378578 h 1619598"/>
                <a:gd name="connsiteX24" fmla="*/ 799794 w 1067944"/>
                <a:gd name="connsiteY24" fmla="*/ 1617216 h 1619598"/>
                <a:gd name="connsiteX25" fmla="*/ 464455 w 1067944"/>
                <a:gd name="connsiteY25" fmla="*/ 1209157 h 1619598"/>
                <a:gd name="connsiteX26" fmla="*/ 380800 w 1067944"/>
                <a:gd name="connsiteY26" fmla="*/ 1044210 h 1619598"/>
                <a:gd name="connsiteX27" fmla="*/ 367159 w 1067944"/>
                <a:gd name="connsiteY27" fmla="*/ 1027036 h 1619598"/>
                <a:gd name="connsiteX28" fmla="*/ 286566 w 1067944"/>
                <a:gd name="connsiteY28" fmla="*/ 910624 h 1619598"/>
                <a:gd name="connsiteX29" fmla="*/ 277726 w 1067944"/>
                <a:gd name="connsiteY29" fmla="*/ 895881 h 1619598"/>
                <a:gd name="connsiteX30" fmla="*/ 273160 w 1067944"/>
                <a:gd name="connsiteY30" fmla="*/ 894331 h 1619598"/>
                <a:gd name="connsiteX31" fmla="*/ 297315 w 1067944"/>
                <a:gd name="connsiteY31" fmla="*/ 1032842 h 1619598"/>
                <a:gd name="connsiteX32" fmla="*/ 277444 w 1067944"/>
                <a:gd name="connsiteY32" fmla="*/ 1361462 h 1619598"/>
                <a:gd name="connsiteX33" fmla="*/ 76063 w 1067944"/>
                <a:gd name="connsiteY33" fmla="*/ 873189 h 1619598"/>
                <a:gd name="connsiteX34" fmla="*/ 43404 w 1067944"/>
                <a:gd name="connsiteY34" fmla="*/ 685919 h 1619598"/>
                <a:gd name="connsiteX35" fmla="*/ 29948 w 1067944"/>
                <a:gd name="connsiteY35" fmla="*/ 658808 h 1619598"/>
                <a:gd name="connsiteX36" fmla="*/ 0 w 1067944"/>
                <a:gd name="connsiteY36" fmla="*/ 496573 h 1619598"/>
                <a:gd name="connsiteX37" fmla="*/ 17133 w 1067944"/>
                <a:gd name="connsiteY37" fmla="*/ 372631 h 1619598"/>
                <a:gd name="connsiteX38" fmla="*/ 23568 w 1067944"/>
                <a:gd name="connsiteY38" fmla="*/ 357992 h 1619598"/>
                <a:gd name="connsiteX39" fmla="*/ 19833 w 1067944"/>
                <a:gd name="connsiteY39" fmla="*/ 355096 h 1619598"/>
                <a:gd name="connsiteX40" fmla="*/ 54704 w 1067944"/>
                <a:gd name="connsiteY40" fmla="*/ 155343 h 1619598"/>
                <a:gd name="connsiteX0" fmla="*/ 112386 w 1125626"/>
                <a:gd name="connsiteY0" fmla="*/ 155343 h 1619598"/>
                <a:gd name="connsiteX1" fmla="*/ 406793 w 1125626"/>
                <a:gd name="connsiteY1" fmla="*/ 1713 h 1619598"/>
                <a:gd name="connsiteX2" fmla="*/ 562374 w 1125626"/>
                <a:gd name="connsiteY2" fmla="*/ 86175 h 1619598"/>
                <a:gd name="connsiteX3" fmla="*/ 564128 w 1125626"/>
                <a:gd name="connsiteY3" fmla="*/ 103392 h 1619598"/>
                <a:gd name="connsiteX4" fmla="*/ 569808 w 1125626"/>
                <a:gd name="connsiteY4" fmla="*/ 105070 h 1619598"/>
                <a:gd name="connsiteX5" fmla="*/ 812126 w 1125626"/>
                <a:gd name="connsiteY5" fmla="*/ 412575 h 1619598"/>
                <a:gd name="connsiteX6" fmla="*/ 817626 w 1125626"/>
                <a:gd name="connsiteY6" fmla="*/ 472243 h 1619598"/>
                <a:gd name="connsiteX7" fmla="*/ 825048 w 1125626"/>
                <a:gd name="connsiteY7" fmla="*/ 468126 h 1619598"/>
                <a:gd name="connsiteX8" fmla="*/ 828969 w 1125626"/>
                <a:gd name="connsiteY8" fmla="*/ 474081 h 1619598"/>
                <a:gd name="connsiteX9" fmla="*/ 932694 w 1125626"/>
                <a:gd name="connsiteY9" fmla="*/ 647783 h 1619598"/>
                <a:gd name="connsiteX10" fmla="*/ 1112815 w 1125626"/>
                <a:gd name="connsiteY10" fmla="*/ 1141932 h 1619598"/>
                <a:gd name="connsiteX11" fmla="*/ 1065048 w 1125626"/>
                <a:gd name="connsiteY11" fmla="*/ 1121743 h 1619598"/>
                <a:gd name="connsiteX12" fmla="*/ 1041640 w 1125626"/>
                <a:gd name="connsiteY12" fmla="*/ 1098546 h 1619598"/>
                <a:gd name="connsiteX13" fmla="*/ 1070161 w 1125626"/>
                <a:gd name="connsiteY13" fmla="*/ 1164687 h 1619598"/>
                <a:gd name="connsiteX14" fmla="*/ 1112121 w 1125626"/>
                <a:gd name="connsiteY14" fmla="*/ 1403326 h 1619598"/>
                <a:gd name="connsiteX15" fmla="*/ 979371 w 1125626"/>
                <a:gd name="connsiteY15" fmla="*/ 1302960 h 1619598"/>
                <a:gd name="connsiteX16" fmla="*/ 972427 w 1125626"/>
                <a:gd name="connsiteY16" fmla="*/ 1293952 h 1619598"/>
                <a:gd name="connsiteX17" fmla="*/ 971365 w 1125626"/>
                <a:gd name="connsiteY17" fmla="*/ 1297191 h 1619598"/>
                <a:gd name="connsiteX18" fmla="*/ 992903 w 1125626"/>
                <a:gd name="connsiteY18" fmla="*/ 1347139 h 1619598"/>
                <a:gd name="connsiteX19" fmla="*/ 1034864 w 1125626"/>
                <a:gd name="connsiteY19" fmla="*/ 1585778 h 1619598"/>
                <a:gd name="connsiteX20" fmla="*/ 854642 w 1125626"/>
                <a:gd name="connsiteY20" fmla="*/ 1423824 h 1619598"/>
                <a:gd name="connsiteX21" fmla="*/ 820919 w 1125626"/>
                <a:gd name="connsiteY21" fmla="*/ 1375126 h 1619598"/>
                <a:gd name="connsiteX22" fmla="*/ 813466 w 1125626"/>
                <a:gd name="connsiteY22" fmla="*/ 1373829 h 1619598"/>
                <a:gd name="connsiteX23" fmla="*/ 815514 w 1125626"/>
                <a:gd name="connsiteY23" fmla="*/ 1378578 h 1619598"/>
                <a:gd name="connsiteX24" fmla="*/ 857476 w 1125626"/>
                <a:gd name="connsiteY24" fmla="*/ 1617216 h 1619598"/>
                <a:gd name="connsiteX25" fmla="*/ 522137 w 1125626"/>
                <a:gd name="connsiteY25" fmla="*/ 1209157 h 1619598"/>
                <a:gd name="connsiteX26" fmla="*/ 438482 w 1125626"/>
                <a:gd name="connsiteY26" fmla="*/ 1044210 h 1619598"/>
                <a:gd name="connsiteX27" fmla="*/ 424841 w 1125626"/>
                <a:gd name="connsiteY27" fmla="*/ 1027036 h 1619598"/>
                <a:gd name="connsiteX28" fmla="*/ 344248 w 1125626"/>
                <a:gd name="connsiteY28" fmla="*/ 910624 h 1619598"/>
                <a:gd name="connsiteX29" fmla="*/ 335408 w 1125626"/>
                <a:gd name="connsiteY29" fmla="*/ 895881 h 1619598"/>
                <a:gd name="connsiteX30" fmla="*/ 330842 w 1125626"/>
                <a:gd name="connsiteY30" fmla="*/ 894331 h 1619598"/>
                <a:gd name="connsiteX31" fmla="*/ 354997 w 1125626"/>
                <a:gd name="connsiteY31" fmla="*/ 1032842 h 1619598"/>
                <a:gd name="connsiteX32" fmla="*/ 335126 w 1125626"/>
                <a:gd name="connsiteY32" fmla="*/ 1361462 h 1619598"/>
                <a:gd name="connsiteX33" fmla="*/ 133745 w 1125626"/>
                <a:gd name="connsiteY33" fmla="*/ 873189 h 1619598"/>
                <a:gd name="connsiteX34" fmla="*/ 101086 w 1125626"/>
                <a:gd name="connsiteY34" fmla="*/ 685919 h 1619598"/>
                <a:gd name="connsiteX35" fmla="*/ 87630 w 1125626"/>
                <a:gd name="connsiteY35" fmla="*/ 658808 h 1619598"/>
                <a:gd name="connsiteX36" fmla="*/ 57682 w 1125626"/>
                <a:gd name="connsiteY36" fmla="*/ 496573 h 1619598"/>
                <a:gd name="connsiteX37" fmla="*/ 74815 w 1125626"/>
                <a:gd name="connsiteY37" fmla="*/ 372631 h 1619598"/>
                <a:gd name="connsiteX38" fmla="*/ 81250 w 1125626"/>
                <a:gd name="connsiteY38" fmla="*/ 357992 h 1619598"/>
                <a:gd name="connsiteX39" fmla="*/ 4919 w 1125626"/>
                <a:gd name="connsiteY39" fmla="*/ 248675 h 1619598"/>
                <a:gd name="connsiteX40" fmla="*/ 112386 w 1125626"/>
                <a:gd name="connsiteY40" fmla="*/ 155343 h 1619598"/>
                <a:gd name="connsiteX0" fmla="*/ 0 w 1120707"/>
                <a:gd name="connsiteY0" fmla="*/ 253392 h 1624315"/>
                <a:gd name="connsiteX1" fmla="*/ 401874 w 1120707"/>
                <a:gd name="connsiteY1" fmla="*/ 6430 h 1624315"/>
                <a:gd name="connsiteX2" fmla="*/ 557455 w 1120707"/>
                <a:gd name="connsiteY2" fmla="*/ 90892 h 1624315"/>
                <a:gd name="connsiteX3" fmla="*/ 559209 w 1120707"/>
                <a:gd name="connsiteY3" fmla="*/ 108109 h 1624315"/>
                <a:gd name="connsiteX4" fmla="*/ 564889 w 1120707"/>
                <a:gd name="connsiteY4" fmla="*/ 109787 h 1624315"/>
                <a:gd name="connsiteX5" fmla="*/ 807207 w 1120707"/>
                <a:gd name="connsiteY5" fmla="*/ 417292 h 1624315"/>
                <a:gd name="connsiteX6" fmla="*/ 812707 w 1120707"/>
                <a:gd name="connsiteY6" fmla="*/ 476960 h 1624315"/>
                <a:gd name="connsiteX7" fmla="*/ 820129 w 1120707"/>
                <a:gd name="connsiteY7" fmla="*/ 472843 h 1624315"/>
                <a:gd name="connsiteX8" fmla="*/ 824050 w 1120707"/>
                <a:gd name="connsiteY8" fmla="*/ 478798 h 1624315"/>
                <a:gd name="connsiteX9" fmla="*/ 927775 w 1120707"/>
                <a:gd name="connsiteY9" fmla="*/ 652500 h 1624315"/>
                <a:gd name="connsiteX10" fmla="*/ 1107896 w 1120707"/>
                <a:gd name="connsiteY10" fmla="*/ 1146649 h 1624315"/>
                <a:gd name="connsiteX11" fmla="*/ 1060129 w 1120707"/>
                <a:gd name="connsiteY11" fmla="*/ 1126460 h 1624315"/>
                <a:gd name="connsiteX12" fmla="*/ 1036721 w 1120707"/>
                <a:gd name="connsiteY12" fmla="*/ 1103263 h 1624315"/>
                <a:gd name="connsiteX13" fmla="*/ 1065242 w 1120707"/>
                <a:gd name="connsiteY13" fmla="*/ 1169404 h 1624315"/>
                <a:gd name="connsiteX14" fmla="*/ 1107202 w 1120707"/>
                <a:gd name="connsiteY14" fmla="*/ 1408043 h 1624315"/>
                <a:gd name="connsiteX15" fmla="*/ 974452 w 1120707"/>
                <a:gd name="connsiteY15" fmla="*/ 1307677 h 1624315"/>
                <a:gd name="connsiteX16" fmla="*/ 967508 w 1120707"/>
                <a:gd name="connsiteY16" fmla="*/ 1298669 h 1624315"/>
                <a:gd name="connsiteX17" fmla="*/ 966446 w 1120707"/>
                <a:gd name="connsiteY17" fmla="*/ 1301908 h 1624315"/>
                <a:gd name="connsiteX18" fmla="*/ 987984 w 1120707"/>
                <a:gd name="connsiteY18" fmla="*/ 1351856 h 1624315"/>
                <a:gd name="connsiteX19" fmla="*/ 1029945 w 1120707"/>
                <a:gd name="connsiteY19" fmla="*/ 1590495 h 1624315"/>
                <a:gd name="connsiteX20" fmla="*/ 849723 w 1120707"/>
                <a:gd name="connsiteY20" fmla="*/ 1428541 h 1624315"/>
                <a:gd name="connsiteX21" fmla="*/ 816000 w 1120707"/>
                <a:gd name="connsiteY21" fmla="*/ 1379843 h 1624315"/>
                <a:gd name="connsiteX22" fmla="*/ 808547 w 1120707"/>
                <a:gd name="connsiteY22" fmla="*/ 1378546 h 1624315"/>
                <a:gd name="connsiteX23" fmla="*/ 810595 w 1120707"/>
                <a:gd name="connsiteY23" fmla="*/ 1383295 h 1624315"/>
                <a:gd name="connsiteX24" fmla="*/ 852557 w 1120707"/>
                <a:gd name="connsiteY24" fmla="*/ 1621933 h 1624315"/>
                <a:gd name="connsiteX25" fmla="*/ 517218 w 1120707"/>
                <a:gd name="connsiteY25" fmla="*/ 1213874 h 1624315"/>
                <a:gd name="connsiteX26" fmla="*/ 433563 w 1120707"/>
                <a:gd name="connsiteY26" fmla="*/ 1048927 h 1624315"/>
                <a:gd name="connsiteX27" fmla="*/ 419922 w 1120707"/>
                <a:gd name="connsiteY27" fmla="*/ 1031753 h 1624315"/>
                <a:gd name="connsiteX28" fmla="*/ 339329 w 1120707"/>
                <a:gd name="connsiteY28" fmla="*/ 915341 h 1624315"/>
                <a:gd name="connsiteX29" fmla="*/ 330489 w 1120707"/>
                <a:gd name="connsiteY29" fmla="*/ 900598 h 1624315"/>
                <a:gd name="connsiteX30" fmla="*/ 325923 w 1120707"/>
                <a:gd name="connsiteY30" fmla="*/ 899048 h 1624315"/>
                <a:gd name="connsiteX31" fmla="*/ 350078 w 1120707"/>
                <a:gd name="connsiteY31" fmla="*/ 1037559 h 1624315"/>
                <a:gd name="connsiteX32" fmla="*/ 330207 w 1120707"/>
                <a:gd name="connsiteY32" fmla="*/ 1366179 h 1624315"/>
                <a:gd name="connsiteX33" fmla="*/ 128826 w 1120707"/>
                <a:gd name="connsiteY33" fmla="*/ 877906 h 1624315"/>
                <a:gd name="connsiteX34" fmla="*/ 96167 w 1120707"/>
                <a:gd name="connsiteY34" fmla="*/ 690636 h 1624315"/>
                <a:gd name="connsiteX35" fmla="*/ 82711 w 1120707"/>
                <a:gd name="connsiteY35" fmla="*/ 663525 h 1624315"/>
                <a:gd name="connsiteX36" fmla="*/ 52763 w 1120707"/>
                <a:gd name="connsiteY36" fmla="*/ 501290 h 1624315"/>
                <a:gd name="connsiteX37" fmla="*/ 69896 w 1120707"/>
                <a:gd name="connsiteY37" fmla="*/ 377348 h 1624315"/>
                <a:gd name="connsiteX38" fmla="*/ 76331 w 1120707"/>
                <a:gd name="connsiteY38" fmla="*/ 362709 h 1624315"/>
                <a:gd name="connsiteX39" fmla="*/ 0 w 1120707"/>
                <a:gd name="connsiteY39" fmla="*/ 253392 h 1624315"/>
                <a:gd name="connsiteX0" fmla="*/ 0 w 1120707"/>
                <a:gd name="connsiteY0" fmla="*/ 162500 h 1533423"/>
                <a:gd name="connsiteX1" fmla="*/ 557455 w 1120707"/>
                <a:gd name="connsiteY1" fmla="*/ 0 h 1533423"/>
                <a:gd name="connsiteX2" fmla="*/ 559209 w 1120707"/>
                <a:gd name="connsiteY2" fmla="*/ 17217 h 1533423"/>
                <a:gd name="connsiteX3" fmla="*/ 564889 w 1120707"/>
                <a:gd name="connsiteY3" fmla="*/ 18895 h 1533423"/>
                <a:gd name="connsiteX4" fmla="*/ 807207 w 1120707"/>
                <a:gd name="connsiteY4" fmla="*/ 326400 h 1533423"/>
                <a:gd name="connsiteX5" fmla="*/ 812707 w 1120707"/>
                <a:gd name="connsiteY5" fmla="*/ 386068 h 1533423"/>
                <a:gd name="connsiteX6" fmla="*/ 820129 w 1120707"/>
                <a:gd name="connsiteY6" fmla="*/ 381951 h 1533423"/>
                <a:gd name="connsiteX7" fmla="*/ 824050 w 1120707"/>
                <a:gd name="connsiteY7" fmla="*/ 387906 h 1533423"/>
                <a:gd name="connsiteX8" fmla="*/ 927775 w 1120707"/>
                <a:gd name="connsiteY8" fmla="*/ 561608 h 1533423"/>
                <a:gd name="connsiteX9" fmla="*/ 1107896 w 1120707"/>
                <a:gd name="connsiteY9" fmla="*/ 1055757 h 1533423"/>
                <a:gd name="connsiteX10" fmla="*/ 1060129 w 1120707"/>
                <a:gd name="connsiteY10" fmla="*/ 1035568 h 1533423"/>
                <a:gd name="connsiteX11" fmla="*/ 1036721 w 1120707"/>
                <a:gd name="connsiteY11" fmla="*/ 1012371 h 1533423"/>
                <a:gd name="connsiteX12" fmla="*/ 1065242 w 1120707"/>
                <a:gd name="connsiteY12" fmla="*/ 1078512 h 1533423"/>
                <a:gd name="connsiteX13" fmla="*/ 1107202 w 1120707"/>
                <a:gd name="connsiteY13" fmla="*/ 1317151 h 1533423"/>
                <a:gd name="connsiteX14" fmla="*/ 974452 w 1120707"/>
                <a:gd name="connsiteY14" fmla="*/ 1216785 h 1533423"/>
                <a:gd name="connsiteX15" fmla="*/ 967508 w 1120707"/>
                <a:gd name="connsiteY15" fmla="*/ 1207777 h 1533423"/>
                <a:gd name="connsiteX16" fmla="*/ 966446 w 1120707"/>
                <a:gd name="connsiteY16" fmla="*/ 1211016 h 1533423"/>
                <a:gd name="connsiteX17" fmla="*/ 987984 w 1120707"/>
                <a:gd name="connsiteY17" fmla="*/ 1260964 h 1533423"/>
                <a:gd name="connsiteX18" fmla="*/ 1029945 w 1120707"/>
                <a:gd name="connsiteY18" fmla="*/ 1499603 h 1533423"/>
                <a:gd name="connsiteX19" fmla="*/ 849723 w 1120707"/>
                <a:gd name="connsiteY19" fmla="*/ 1337649 h 1533423"/>
                <a:gd name="connsiteX20" fmla="*/ 816000 w 1120707"/>
                <a:gd name="connsiteY20" fmla="*/ 1288951 h 1533423"/>
                <a:gd name="connsiteX21" fmla="*/ 808547 w 1120707"/>
                <a:gd name="connsiteY21" fmla="*/ 1287654 h 1533423"/>
                <a:gd name="connsiteX22" fmla="*/ 810595 w 1120707"/>
                <a:gd name="connsiteY22" fmla="*/ 1292403 h 1533423"/>
                <a:gd name="connsiteX23" fmla="*/ 852557 w 1120707"/>
                <a:gd name="connsiteY23" fmla="*/ 1531041 h 1533423"/>
                <a:gd name="connsiteX24" fmla="*/ 517218 w 1120707"/>
                <a:gd name="connsiteY24" fmla="*/ 1122982 h 1533423"/>
                <a:gd name="connsiteX25" fmla="*/ 433563 w 1120707"/>
                <a:gd name="connsiteY25" fmla="*/ 958035 h 1533423"/>
                <a:gd name="connsiteX26" fmla="*/ 419922 w 1120707"/>
                <a:gd name="connsiteY26" fmla="*/ 940861 h 1533423"/>
                <a:gd name="connsiteX27" fmla="*/ 339329 w 1120707"/>
                <a:gd name="connsiteY27" fmla="*/ 824449 h 1533423"/>
                <a:gd name="connsiteX28" fmla="*/ 330489 w 1120707"/>
                <a:gd name="connsiteY28" fmla="*/ 809706 h 1533423"/>
                <a:gd name="connsiteX29" fmla="*/ 325923 w 1120707"/>
                <a:gd name="connsiteY29" fmla="*/ 808156 h 1533423"/>
                <a:gd name="connsiteX30" fmla="*/ 350078 w 1120707"/>
                <a:gd name="connsiteY30" fmla="*/ 946667 h 1533423"/>
                <a:gd name="connsiteX31" fmla="*/ 330207 w 1120707"/>
                <a:gd name="connsiteY31" fmla="*/ 1275287 h 1533423"/>
                <a:gd name="connsiteX32" fmla="*/ 128826 w 1120707"/>
                <a:gd name="connsiteY32" fmla="*/ 787014 h 1533423"/>
                <a:gd name="connsiteX33" fmla="*/ 96167 w 1120707"/>
                <a:gd name="connsiteY33" fmla="*/ 599744 h 1533423"/>
                <a:gd name="connsiteX34" fmla="*/ 82711 w 1120707"/>
                <a:gd name="connsiteY34" fmla="*/ 572633 h 1533423"/>
                <a:gd name="connsiteX35" fmla="*/ 52763 w 1120707"/>
                <a:gd name="connsiteY35" fmla="*/ 410398 h 1533423"/>
                <a:gd name="connsiteX36" fmla="*/ 69896 w 1120707"/>
                <a:gd name="connsiteY36" fmla="*/ 286456 h 1533423"/>
                <a:gd name="connsiteX37" fmla="*/ 76331 w 1120707"/>
                <a:gd name="connsiteY37" fmla="*/ 271817 h 1533423"/>
                <a:gd name="connsiteX38" fmla="*/ 0 w 1120707"/>
                <a:gd name="connsiteY38" fmla="*/ 162500 h 1533423"/>
                <a:gd name="connsiteX0" fmla="*/ 23568 w 1067944"/>
                <a:gd name="connsiteY0" fmla="*/ 271817 h 1533423"/>
                <a:gd name="connsiteX1" fmla="*/ 504692 w 1067944"/>
                <a:gd name="connsiteY1" fmla="*/ 0 h 1533423"/>
                <a:gd name="connsiteX2" fmla="*/ 506446 w 1067944"/>
                <a:gd name="connsiteY2" fmla="*/ 17217 h 1533423"/>
                <a:gd name="connsiteX3" fmla="*/ 512126 w 1067944"/>
                <a:gd name="connsiteY3" fmla="*/ 18895 h 1533423"/>
                <a:gd name="connsiteX4" fmla="*/ 754444 w 1067944"/>
                <a:gd name="connsiteY4" fmla="*/ 326400 h 1533423"/>
                <a:gd name="connsiteX5" fmla="*/ 759944 w 1067944"/>
                <a:gd name="connsiteY5" fmla="*/ 386068 h 1533423"/>
                <a:gd name="connsiteX6" fmla="*/ 767366 w 1067944"/>
                <a:gd name="connsiteY6" fmla="*/ 381951 h 1533423"/>
                <a:gd name="connsiteX7" fmla="*/ 771287 w 1067944"/>
                <a:gd name="connsiteY7" fmla="*/ 387906 h 1533423"/>
                <a:gd name="connsiteX8" fmla="*/ 875012 w 1067944"/>
                <a:gd name="connsiteY8" fmla="*/ 561608 h 1533423"/>
                <a:gd name="connsiteX9" fmla="*/ 1055133 w 1067944"/>
                <a:gd name="connsiteY9" fmla="*/ 1055757 h 1533423"/>
                <a:gd name="connsiteX10" fmla="*/ 1007366 w 1067944"/>
                <a:gd name="connsiteY10" fmla="*/ 1035568 h 1533423"/>
                <a:gd name="connsiteX11" fmla="*/ 983958 w 1067944"/>
                <a:gd name="connsiteY11" fmla="*/ 1012371 h 1533423"/>
                <a:gd name="connsiteX12" fmla="*/ 1012479 w 1067944"/>
                <a:gd name="connsiteY12" fmla="*/ 1078512 h 1533423"/>
                <a:gd name="connsiteX13" fmla="*/ 1054439 w 1067944"/>
                <a:gd name="connsiteY13" fmla="*/ 1317151 h 1533423"/>
                <a:gd name="connsiteX14" fmla="*/ 921689 w 1067944"/>
                <a:gd name="connsiteY14" fmla="*/ 1216785 h 1533423"/>
                <a:gd name="connsiteX15" fmla="*/ 914745 w 1067944"/>
                <a:gd name="connsiteY15" fmla="*/ 1207777 h 1533423"/>
                <a:gd name="connsiteX16" fmla="*/ 913683 w 1067944"/>
                <a:gd name="connsiteY16" fmla="*/ 1211016 h 1533423"/>
                <a:gd name="connsiteX17" fmla="*/ 935221 w 1067944"/>
                <a:gd name="connsiteY17" fmla="*/ 1260964 h 1533423"/>
                <a:gd name="connsiteX18" fmla="*/ 977182 w 1067944"/>
                <a:gd name="connsiteY18" fmla="*/ 1499603 h 1533423"/>
                <a:gd name="connsiteX19" fmla="*/ 796960 w 1067944"/>
                <a:gd name="connsiteY19" fmla="*/ 1337649 h 1533423"/>
                <a:gd name="connsiteX20" fmla="*/ 763237 w 1067944"/>
                <a:gd name="connsiteY20" fmla="*/ 1288951 h 1533423"/>
                <a:gd name="connsiteX21" fmla="*/ 755784 w 1067944"/>
                <a:gd name="connsiteY21" fmla="*/ 1287654 h 1533423"/>
                <a:gd name="connsiteX22" fmla="*/ 757832 w 1067944"/>
                <a:gd name="connsiteY22" fmla="*/ 1292403 h 1533423"/>
                <a:gd name="connsiteX23" fmla="*/ 799794 w 1067944"/>
                <a:gd name="connsiteY23" fmla="*/ 1531041 h 1533423"/>
                <a:gd name="connsiteX24" fmla="*/ 464455 w 1067944"/>
                <a:gd name="connsiteY24" fmla="*/ 1122982 h 1533423"/>
                <a:gd name="connsiteX25" fmla="*/ 380800 w 1067944"/>
                <a:gd name="connsiteY25" fmla="*/ 958035 h 1533423"/>
                <a:gd name="connsiteX26" fmla="*/ 367159 w 1067944"/>
                <a:gd name="connsiteY26" fmla="*/ 940861 h 1533423"/>
                <a:gd name="connsiteX27" fmla="*/ 286566 w 1067944"/>
                <a:gd name="connsiteY27" fmla="*/ 824449 h 1533423"/>
                <a:gd name="connsiteX28" fmla="*/ 277726 w 1067944"/>
                <a:gd name="connsiteY28" fmla="*/ 809706 h 1533423"/>
                <a:gd name="connsiteX29" fmla="*/ 273160 w 1067944"/>
                <a:gd name="connsiteY29" fmla="*/ 808156 h 1533423"/>
                <a:gd name="connsiteX30" fmla="*/ 297315 w 1067944"/>
                <a:gd name="connsiteY30" fmla="*/ 946667 h 1533423"/>
                <a:gd name="connsiteX31" fmla="*/ 277444 w 1067944"/>
                <a:gd name="connsiteY31" fmla="*/ 1275287 h 1533423"/>
                <a:gd name="connsiteX32" fmla="*/ 76063 w 1067944"/>
                <a:gd name="connsiteY32" fmla="*/ 787014 h 1533423"/>
                <a:gd name="connsiteX33" fmla="*/ 43404 w 1067944"/>
                <a:gd name="connsiteY33" fmla="*/ 599744 h 1533423"/>
                <a:gd name="connsiteX34" fmla="*/ 29948 w 1067944"/>
                <a:gd name="connsiteY34" fmla="*/ 572633 h 1533423"/>
                <a:gd name="connsiteX35" fmla="*/ 0 w 1067944"/>
                <a:gd name="connsiteY35" fmla="*/ 410398 h 1533423"/>
                <a:gd name="connsiteX36" fmla="*/ 17133 w 1067944"/>
                <a:gd name="connsiteY36" fmla="*/ 286456 h 1533423"/>
                <a:gd name="connsiteX37" fmla="*/ 23568 w 1067944"/>
                <a:gd name="connsiteY37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324795 h 1586401"/>
                <a:gd name="connsiteX1" fmla="*/ 205745 w 1067944"/>
                <a:gd name="connsiteY1" fmla="*/ 69389 h 1586401"/>
                <a:gd name="connsiteX2" fmla="*/ 504692 w 1067944"/>
                <a:gd name="connsiteY2" fmla="*/ 52978 h 1586401"/>
                <a:gd name="connsiteX3" fmla="*/ 506446 w 1067944"/>
                <a:gd name="connsiteY3" fmla="*/ 70195 h 1586401"/>
                <a:gd name="connsiteX4" fmla="*/ 512126 w 1067944"/>
                <a:gd name="connsiteY4" fmla="*/ 71873 h 1586401"/>
                <a:gd name="connsiteX5" fmla="*/ 754444 w 1067944"/>
                <a:gd name="connsiteY5" fmla="*/ 379378 h 1586401"/>
                <a:gd name="connsiteX6" fmla="*/ 759944 w 1067944"/>
                <a:gd name="connsiteY6" fmla="*/ 439046 h 1586401"/>
                <a:gd name="connsiteX7" fmla="*/ 767366 w 1067944"/>
                <a:gd name="connsiteY7" fmla="*/ 434929 h 1586401"/>
                <a:gd name="connsiteX8" fmla="*/ 771287 w 1067944"/>
                <a:gd name="connsiteY8" fmla="*/ 440884 h 1586401"/>
                <a:gd name="connsiteX9" fmla="*/ 875012 w 1067944"/>
                <a:gd name="connsiteY9" fmla="*/ 614586 h 1586401"/>
                <a:gd name="connsiteX10" fmla="*/ 1055133 w 1067944"/>
                <a:gd name="connsiteY10" fmla="*/ 1108735 h 1586401"/>
                <a:gd name="connsiteX11" fmla="*/ 1007366 w 1067944"/>
                <a:gd name="connsiteY11" fmla="*/ 1088546 h 1586401"/>
                <a:gd name="connsiteX12" fmla="*/ 983958 w 1067944"/>
                <a:gd name="connsiteY12" fmla="*/ 1065349 h 1586401"/>
                <a:gd name="connsiteX13" fmla="*/ 1012479 w 1067944"/>
                <a:gd name="connsiteY13" fmla="*/ 1131490 h 1586401"/>
                <a:gd name="connsiteX14" fmla="*/ 1054439 w 1067944"/>
                <a:gd name="connsiteY14" fmla="*/ 1370129 h 1586401"/>
                <a:gd name="connsiteX15" fmla="*/ 921689 w 1067944"/>
                <a:gd name="connsiteY15" fmla="*/ 1269763 h 1586401"/>
                <a:gd name="connsiteX16" fmla="*/ 914745 w 1067944"/>
                <a:gd name="connsiteY16" fmla="*/ 1260755 h 1586401"/>
                <a:gd name="connsiteX17" fmla="*/ 913683 w 1067944"/>
                <a:gd name="connsiteY17" fmla="*/ 1263994 h 1586401"/>
                <a:gd name="connsiteX18" fmla="*/ 935221 w 1067944"/>
                <a:gd name="connsiteY18" fmla="*/ 1313942 h 1586401"/>
                <a:gd name="connsiteX19" fmla="*/ 977182 w 1067944"/>
                <a:gd name="connsiteY19" fmla="*/ 1552581 h 1586401"/>
                <a:gd name="connsiteX20" fmla="*/ 796960 w 1067944"/>
                <a:gd name="connsiteY20" fmla="*/ 1390627 h 1586401"/>
                <a:gd name="connsiteX21" fmla="*/ 763237 w 1067944"/>
                <a:gd name="connsiteY21" fmla="*/ 1341929 h 1586401"/>
                <a:gd name="connsiteX22" fmla="*/ 755784 w 1067944"/>
                <a:gd name="connsiteY22" fmla="*/ 1340632 h 1586401"/>
                <a:gd name="connsiteX23" fmla="*/ 757832 w 1067944"/>
                <a:gd name="connsiteY23" fmla="*/ 1345381 h 1586401"/>
                <a:gd name="connsiteX24" fmla="*/ 799794 w 1067944"/>
                <a:gd name="connsiteY24" fmla="*/ 1584019 h 1586401"/>
                <a:gd name="connsiteX25" fmla="*/ 464455 w 1067944"/>
                <a:gd name="connsiteY25" fmla="*/ 1175960 h 1586401"/>
                <a:gd name="connsiteX26" fmla="*/ 380800 w 1067944"/>
                <a:gd name="connsiteY26" fmla="*/ 1011013 h 1586401"/>
                <a:gd name="connsiteX27" fmla="*/ 367159 w 1067944"/>
                <a:gd name="connsiteY27" fmla="*/ 993839 h 1586401"/>
                <a:gd name="connsiteX28" fmla="*/ 286566 w 1067944"/>
                <a:gd name="connsiteY28" fmla="*/ 877427 h 1586401"/>
                <a:gd name="connsiteX29" fmla="*/ 277726 w 1067944"/>
                <a:gd name="connsiteY29" fmla="*/ 862684 h 1586401"/>
                <a:gd name="connsiteX30" fmla="*/ 273160 w 1067944"/>
                <a:gd name="connsiteY30" fmla="*/ 861134 h 1586401"/>
                <a:gd name="connsiteX31" fmla="*/ 297315 w 1067944"/>
                <a:gd name="connsiteY31" fmla="*/ 999645 h 1586401"/>
                <a:gd name="connsiteX32" fmla="*/ 277444 w 1067944"/>
                <a:gd name="connsiteY32" fmla="*/ 1328265 h 1586401"/>
                <a:gd name="connsiteX33" fmla="*/ 76063 w 1067944"/>
                <a:gd name="connsiteY33" fmla="*/ 839992 h 1586401"/>
                <a:gd name="connsiteX34" fmla="*/ 43404 w 1067944"/>
                <a:gd name="connsiteY34" fmla="*/ 652722 h 1586401"/>
                <a:gd name="connsiteX35" fmla="*/ 29948 w 1067944"/>
                <a:gd name="connsiteY35" fmla="*/ 625611 h 1586401"/>
                <a:gd name="connsiteX36" fmla="*/ 0 w 1067944"/>
                <a:gd name="connsiteY36" fmla="*/ 463376 h 1586401"/>
                <a:gd name="connsiteX37" fmla="*/ 17133 w 1067944"/>
                <a:gd name="connsiteY37" fmla="*/ 339434 h 1586401"/>
                <a:gd name="connsiteX38" fmla="*/ 23568 w 1067944"/>
                <a:gd name="connsiteY38" fmla="*/ 324795 h 1586401"/>
                <a:gd name="connsiteX0" fmla="*/ 33076 w 1077452"/>
                <a:gd name="connsiteY0" fmla="*/ 324795 h 1586401"/>
                <a:gd name="connsiteX1" fmla="*/ 215253 w 1077452"/>
                <a:gd name="connsiteY1" fmla="*/ 69389 h 1586401"/>
                <a:gd name="connsiteX2" fmla="*/ 514200 w 1077452"/>
                <a:gd name="connsiteY2" fmla="*/ 52978 h 1586401"/>
                <a:gd name="connsiteX3" fmla="*/ 515954 w 1077452"/>
                <a:gd name="connsiteY3" fmla="*/ 70195 h 1586401"/>
                <a:gd name="connsiteX4" fmla="*/ 521634 w 1077452"/>
                <a:gd name="connsiteY4" fmla="*/ 71873 h 1586401"/>
                <a:gd name="connsiteX5" fmla="*/ 763952 w 1077452"/>
                <a:gd name="connsiteY5" fmla="*/ 379378 h 1586401"/>
                <a:gd name="connsiteX6" fmla="*/ 769452 w 1077452"/>
                <a:gd name="connsiteY6" fmla="*/ 439046 h 1586401"/>
                <a:gd name="connsiteX7" fmla="*/ 776874 w 1077452"/>
                <a:gd name="connsiteY7" fmla="*/ 434929 h 1586401"/>
                <a:gd name="connsiteX8" fmla="*/ 780795 w 1077452"/>
                <a:gd name="connsiteY8" fmla="*/ 440884 h 1586401"/>
                <a:gd name="connsiteX9" fmla="*/ 884520 w 1077452"/>
                <a:gd name="connsiteY9" fmla="*/ 614586 h 1586401"/>
                <a:gd name="connsiteX10" fmla="*/ 1064641 w 1077452"/>
                <a:gd name="connsiteY10" fmla="*/ 1108735 h 1586401"/>
                <a:gd name="connsiteX11" fmla="*/ 1016874 w 1077452"/>
                <a:gd name="connsiteY11" fmla="*/ 1088546 h 1586401"/>
                <a:gd name="connsiteX12" fmla="*/ 993466 w 1077452"/>
                <a:gd name="connsiteY12" fmla="*/ 1065349 h 1586401"/>
                <a:gd name="connsiteX13" fmla="*/ 1021987 w 1077452"/>
                <a:gd name="connsiteY13" fmla="*/ 1131490 h 1586401"/>
                <a:gd name="connsiteX14" fmla="*/ 1063947 w 1077452"/>
                <a:gd name="connsiteY14" fmla="*/ 1370129 h 1586401"/>
                <a:gd name="connsiteX15" fmla="*/ 931197 w 1077452"/>
                <a:gd name="connsiteY15" fmla="*/ 1269763 h 1586401"/>
                <a:gd name="connsiteX16" fmla="*/ 924253 w 1077452"/>
                <a:gd name="connsiteY16" fmla="*/ 1260755 h 1586401"/>
                <a:gd name="connsiteX17" fmla="*/ 923191 w 1077452"/>
                <a:gd name="connsiteY17" fmla="*/ 1263994 h 1586401"/>
                <a:gd name="connsiteX18" fmla="*/ 944729 w 1077452"/>
                <a:gd name="connsiteY18" fmla="*/ 1313942 h 1586401"/>
                <a:gd name="connsiteX19" fmla="*/ 986690 w 1077452"/>
                <a:gd name="connsiteY19" fmla="*/ 1552581 h 1586401"/>
                <a:gd name="connsiteX20" fmla="*/ 806468 w 1077452"/>
                <a:gd name="connsiteY20" fmla="*/ 1390627 h 1586401"/>
                <a:gd name="connsiteX21" fmla="*/ 772745 w 1077452"/>
                <a:gd name="connsiteY21" fmla="*/ 1341929 h 1586401"/>
                <a:gd name="connsiteX22" fmla="*/ 765292 w 1077452"/>
                <a:gd name="connsiteY22" fmla="*/ 1340632 h 1586401"/>
                <a:gd name="connsiteX23" fmla="*/ 767340 w 1077452"/>
                <a:gd name="connsiteY23" fmla="*/ 1345381 h 1586401"/>
                <a:gd name="connsiteX24" fmla="*/ 809302 w 1077452"/>
                <a:gd name="connsiteY24" fmla="*/ 1584019 h 1586401"/>
                <a:gd name="connsiteX25" fmla="*/ 473963 w 1077452"/>
                <a:gd name="connsiteY25" fmla="*/ 1175960 h 1586401"/>
                <a:gd name="connsiteX26" fmla="*/ 390308 w 1077452"/>
                <a:gd name="connsiteY26" fmla="*/ 1011013 h 1586401"/>
                <a:gd name="connsiteX27" fmla="*/ 376667 w 1077452"/>
                <a:gd name="connsiteY27" fmla="*/ 993839 h 1586401"/>
                <a:gd name="connsiteX28" fmla="*/ 296074 w 1077452"/>
                <a:gd name="connsiteY28" fmla="*/ 877427 h 1586401"/>
                <a:gd name="connsiteX29" fmla="*/ 287234 w 1077452"/>
                <a:gd name="connsiteY29" fmla="*/ 862684 h 1586401"/>
                <a:gd name="connsiteX30" fmla="*/ 282668 w 1077452"/>
                <a:gd name="connsiteY30" fmla="*/ 861134 h 1586401"/>
                <a:gd name="connsiteX31" fmla="*/ 306823 w 1077452"/>
                <a:gd name="connsiteY31" fmla="*/ 999645 h 1586401"/>
                <a:gd name="connsiteX32" fmla="*/ 286952 w 1077452"/>
                <a:gd name="connsiteY32" fmla="*/ 1328265 h 1586401"/>
                <a:gd name="connsiteX33" fmla="*/ 85571 w 1077452"/>
                <a:gd name="connsiteY33" fmla="*/ 839992 h 1586401"/>
                <a:gd name="connsiteX34" fmla="*/ 52912 w 1077452"/>
                <a:gd name="connsiteY34" fmla="*/ 652722 h 1586401"/>
                <a:gd name="connsiteX35" fmla="*/ 39456 w 1077452"/>
                <a:gd name="connsiteY35" fmla="*/ 625611 h 1586401"/>
                <a:gd name="connsiteX36" fmla="*/ 9508 w 1077452"/>
                <a:gd name="connsiteY36" fmla="*/ 463376 h 1586401"/>
                <a:gd name="connsiteX37" fmla="*/ 26641 w 1077452"/>
                <a:gd name="connsiteY37" fmla="*/ 339434 h 1586401"/>
                <a:gd name="connsiteX38" fmla="*/ 33076 w 1077452"/>
                <a:gd name="connsiteY38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754445 w 1067945"/>
                <a:gd name="connsiteY6" fmla="*/ 379378 h 1586401"/>
                <a:gd name="connsiteX7" fmla="*/ 759945 w 1067945"/>
                <a:gd name="connsiteY7" fmla="*/ 439046 h 1586401"/>
                <a:gd name="connsiteX8" fmla="*/ 767367 w 1067945"/>
                <a:gd name="connsiteY8" fmla="*/ 434929 h 1586401"/>
                <a:gd name="connsiteX9" fmla="*/ 771288 w 1067945"/>
                <a:gd name="connsiteY9" fmla="*/ 440884 h 1586401"/>
                <a:gd name="connsiteX10" fmla="*/ 875013 w 1067945"/>
                <a:gd name="connsiteY10" fmla="*/ 614586 h 1586401"/>
                <a:gd name="connsiteX11" fmla="*/ 1055134 w 1067945"/>
                <a:gd name="connsiteY11" fmla="*/ 1108735 h 1586401"/>
                <a:gd name="connsiteX12" fmla="*/ 1007367 w 1067945"/>
                <a:gd name="connsiteY12" fmla="*/ 1088546 h 1586401"/>
                <a:gd name="connsiteX13" fmla="*/ 983959 w 1067945"/>
                <a:gd name="connsiteY13" fmla="*/ 1065349 h 1586401"/>
                <a:gd name="connsiteX14" fmla="*/ 1012480 w 1067945"/>
                <a:gd name="connsiteY14" fmla="*/ 1131490 h 1586401"/>
                <a:gd name="connsiteX15" fmla="*/ 1054440 w 1067945"/>
                <a:gd name="connsiteY15" fmla="*/ 1370129 h 1586401"/>
                <a:gd name="connsiteX16" fmla="*/ 921690 w 1067945"/>
                <a:gd name="connsiteY16" fmla="*/ 1269763 h 1586401"/>
                <a:gd name="connsiteX17" fmla="*/ 914746 w 1067945"/>
                <a:gd name="connsiteY17" fmla="*/ 1260755 h 1586401"/>
                <a:gd name="connsiteX18" fmla="*/ 913684 w 1067945"/>
                <a:gd name="connsiteY18" fmla="*/ 1263994 h 1586401"/>
                <a:gd name="connsiteX19" fmla="*/ 935222 w 1067945"/>
                <a:gd name="connsiteY19" fmla="*/ 1313942 h 1586401"/>
                <a:gd name="connsiteX20" fmla="*/ 977183 w 1067945"/>
                <a:gd name="connsiteY20" fmla="*/ 1552581 h 1586401"/>
                <a:gd name="connsiteX21" fmla="*/ 796961 w 1067945"/>
                <a:gd name="connsiteY21" fmla="*/ 1390627 h 1586401"/>
                <a:gd name="connsiteX22" fmla="*/ 763238 w 1067945"/>
                <a:gd name="connsiteY22" fmla="*/ 1341929 h 1586401"/>
                <a:gd name="connsiteX23" fmla="*/ 755785 w 1067945"/>
                <a:gd name="connsiteY23" fmla="*/ 1340632 h 1586401"/>
                <a:gd name="connsiteX24" fmla="*/ 757833 w 1067945"/>
                <a:gd name="connsiteY24" fmla="*/ 1345381 h 1586401"/>
                <a:gd name="connsiteX25" fmla="*/ 799795 w 1067945"/>
                <a:gd name="connsiteY25" fmla="*/ 1584019 h 1586401"/>
                <a:gd name="connsiteX26" fmla="*/ 464456 w 1067945"/>
                <a:gd name="connsiteY26" fmla="*/ 1175960 h 1586401"/>
                <a:gd name="connsiteX27" fmla="*/ 380801 w 1067945"/>
                <a:gd name="connsiteY27" fmla="*/ 1011013 h 1586401"/>
                <a:gd name="connsiteX28" fmla="*/ 367160 w 1067945"/>
                <a:gd name="connsiteY28" fmla="*/ 993839 h 1586401"/>
                <a:gd name="connsiteX29" fmla="*/ 286567 w 1067945"/>
                <a:gd name="connsiteY29" fmla="*/ 877427 h 1586401"/>
                <a:gd name="connsiteX30" fmla="*/ 277727 w 1067945"/>
                <a:gd name="connsiteY30" fmla="*/ 862684 h 1586401"/>
                <a:gd name="connsiteX31" fmla="*/ 273161 w 1067945"/>
                <a:gd name="connsiteY31" fmla="*/ 861134 h 1586401"/>
                <a:gd name="connsiteX32" fmla="*/ 297316 w 1067945"/>
                <a:gd name="connsiteY32" fmla="*/ 999645 h 1586401"/>
                <a:gd name="connsiteX33" fmla="*/ 277445 w 1067945"/>
                <a:gd name="connsiteY33" fmla="*/ 1328265 h 1586401"/>
                <a:gd name="connsiteX34" fmla="*/ 76064 w 1067945"/>
                <a:gd name="connsiteY34" fmla="*/ 839992 h 1586401"/>
                <a:gd name="connsiteX35" fmla="*/ 43405 w 1067945"/>
                <a:gd name="connsiteY35" fmla="*/ 652722 h 1586401"/>
                <a:gd name="connsiteX36" fmla="*/ 29949 w 1067945"/>
                <a:gd name="connsiteY36" fmla="*/ 625611 h 1586401"/>
                <a:gd name="connsiteX37" fmla="*/ 1 w 1067945"/>
                <a:gd name="connsiteY37" fmla="*/ 463376 h 1586401"/>
                <a:gd name="connsiteX38" fmla="*/ 17134 w 1067945"/>
                <a:gd name="connsiteY38" fmla="*/ 339434 h 1586401"/>
                <a:gd name="connsiteX39" fmla="*/ 23569 w 1067945"/>
                <a:gd name="connsiteY39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754445 w 1067945"/>
                <a:gd name="connsiteY6" fmla="*/ 379378 h 1586401"/>
                <a:gd name="connsiteX7" fmla="*/ 759945 w 1067945"/>
                <a:gd name="connsiteY7" fmla="*/ 439046 h 1586401"/>
                <a:gd name="connsiteX8" fmla="*/ 767367 w 1067945"/>
                <a:gd name="connsiteY8" fmla="*/ 434929 h 1586401"/>
                <a:gd name="connsiteX9" fmla="*/ 875013 w 1067945"/>
                <a:gd name="connsiteY9" fmla="*/ 614586 h 1586401"/>
                <a:gd name="connsiteX10" fmla="*/ 1055134 w 1067945"/>
                <a:gd name="connsiteY10" fmla="*/ 1108735 h 1586401"/>
                <a:gd name="connsiteX11" fmla="*/ 1007367 w 1067945"/>
                <a:gd name="connsiteY11" fmla="*/ 1088546 h 1586401"/>
                <a:gd name="connsiteX12" fmla="*/ 983959 w 1067945"/>
                <a:gd name="connsiteY12" fmla="*/ 1065349 h 1586401"/>
                <a:gd name="connsiteX13" fmla="*/ 1012480 w 1067945"/>
                <a:gd name="connsiteY13" fmla="*/ 1131490 h 1586401"/>
                <a:gd name="connsiteX14" fmla="*/ 1054440 w 1067945"/>
                <a:gd name="connsiteY14" fmla="*/ 1370129 h 1586401"/>
                <a:gd name="connsiteX15" fmla="*/ 921690 w 1067945"/>
                <a:gd name="connsiteY15" fmla="*/ 1269763 h 1586401"/>
                <a:gd name="connsiteX16" fmla="*/ 914746 w 1067945"/>
                <a:gd name="connsiteY16" fmla="*/ 1260755 h 1586401"/>
                <a:gd name="connsiteX17" fmla="*/ 913684 w 1067945"/>
                <a:gd name="connsiteY17" fmla="*/ 1263994 h 1586401"/>
                <a:gd name="connsiteX18" fmla="*/ 935222 w 1067945"/>
                <a:gd name="connsiteY18" fmla="*/ 1313942 h 1586401"/>
                <a:gd name="connsiteX19" fmla="*/ 977183 w 1067945"/>
                <a:gd name="connsiteY19" fmla="*/ 1552581 h 1586401"/>
                <a:gd name="connsiteX20" fmla="*/ 796961 w 1067945"/>
                <a:gd name="connsiteY20" fmla="*/ 1390627 h 1586401"/>
                <a:gd name="connsiteX21" fmla="*/ 763238 w 1067945"/>
                <a:gd name="connsiteY21" fmla="*/ 1341929 h 1586401"/>
                <a:gd name="connsiteX22" fmla="*/ 755785 w 1067945"/>
                <a:gd name="connsiteY22" fmla="*/ 1340632 h 1586401"/>
                <a:gd name="connsiteX23" fmla="*/ 757833 w 1067945"/>
                <a:gd name="connsiteY23" fmla="*/ 1345381 h 1586401"/>
                <a:gd name="connsiteX24" fmla="*/ 799795 w 1067945"/>
                <a:gd name="connsiteY24" fmla="*/ 1584019 h 1586401"/>
                <a:gd name="connsiteX25" fmla="*/ 464456 w 1067945"/>
                <a:gd name="connsiteY25" fmla="*/ 1175960 h 1586401"/>
                <a:gd name="connsiteX26" fmla="*/ 380801 w 1067945"/>
                <a:gd name="connsiteY26" fmla="*/ 1011013 h 1586401"/>
                <a:gd name="connsiteX27" fmla="*/ 367160 w 1067945"/>
                <a:gd name="connsiteY27" fmla="*/ 993839 h 1586401"/>
                <a:gd name="connsiteX28" fmla="*/ 286567 w 1067945"/>
                <a:gd name="connsiteY28" fmla="*/ 877427 h 1586401"/>
                <a:gd name="connsiteX29" fmla="*/ 277727 w 1067945"/>
                <a:gd name="connsiteY29" fmla="*/ 862684 h 1586401"/>
                <a:gd name="connsiteX30" fmla="*/ 273161 w 1067945"/>
                <a:gd name="connsiteY30" fmla="*/ 861134 h 1586401"/>
                <a:gd name="connsiteX31" fmla="*/ 297316 w 1067945"/>
                <a:gd name="connsiteY31" fmla="*/ 999645 h 1586401"/>
                <a:gd name="connsiteX32" fmla="*/ 277445 w 1067945"/>
                <a:gd name="connsiteY32" fmla="*/ 1328265 h 1586401"/>
                <a:gd name="connsiteX33" fmla="*/ 76064 w 1067945"/>
                <a:gd name="connsiteY33" fmla="*/ 839992 h 1586401"/>
                <a:gd name="connsiteX34" fmla="*/ 43405 w 1067945"/>
                <a:gd name="connsiteY34" fmla="*/ 652722 h 1586401"/>
                <a:gd name="connsiteX35" fmla="*/ 29949 w 1067945"/>
                <a:gd name="connsiteY35" fmla="*/ 625611 h 1586401"/>
                <a:gd name="connsiteX36" fmla="*/ 1 w 1067945"/>
                <a:gd name="connsiteY36" fmla="*/ 463376 h 1586401"/>
                <a:gd name="connsiteX37" fmla="*/ 17134 w 1067945"/>
                <a:gd name="connsiteY37" fmla="*/ 339434 h 1586401"/>
                <a:gd name="connsiteX38" fmla="*/ 23569 w 1067945"/>
                <a:gd name="connsiteY38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754445 w 1067945"/>
                <a:gd name="connsiteY6" fmla="*/ 379378 h 1586401"/>
                <a:gd name="connsiteX7" fmla="*/ 759945 w 1067945"/>
                <a:gd name="connsiteY7" fmla="*/ 439046 h 1586401"/>
                <a:gd name="connsiteX8" fmla="*/ 875013 w 1067945"/>
                <a:gd name="connsiteY8" fmla="*/ 614586 h 1586401"/>
                <a:gd name="connsiteX9" fmla="*/ 1055134 w 1067945"/>
                <a:gd name="connsiteY9" fmla="*/ 1108735 h 1586401"/>
                <a:gd name="connsiteX10" fmla="*/ 1007367 w 1067945"/>
                <a:gd name="connsiteY10" fmla="*/ 1088546 h 1586401"/>
                <a:gd name="connsiteX11" fmla="*/ 983959 w 1067945"/>
                <a:gd name="connsiteY11" fmla="*/ 1065349 h 1586401"/>
                <a:gd name="connsiteX12" fmla="*/ 1012480 w 1067945"/>
                <a:gd name="connsiteY12" fmla="*/ 1131490 h 1586401"/>
                <a:gd name="connsiteX13" fmla="*/ 1054440 w 1067945"/>
                <a:gd name="connsiteY13" fmla="*/ 1370129 h 1586401"/>
                <a:gd name="connsiteX14" fmla="*/ 921690 w 1067945"/>
                <a:gd name="connsiteY14" fmla="*/ 1269763 h 1586401"/>
                <a:gd name="connsiteX15" fmla="*/ 914746 w 1067945"/>
                <a:gd name="connsiteY15" fmla="*/ 1260755 h 1586401"/>
                <a:gd name="connsiteX16" fmla="*/ 913684 w 1067945"/>
                <a:gd name="connsiteY16" fmla="*/ 1263994 h 1586401"/>
                <a:gd name="connsiteX17" fmla="*/ 935222 w 1067945"/>
                <a:gd name="connsiteY17" fmla="*/ 1313942 h 1586401"/>
                <a:gd name="connsiteX18" fmla="*/ 977183 w 1067945"/>
                <a:gd name="connsiteY18" fmla="*/ 1552581 h 1586401"/>
                <a:gd name="connsiteX19" fmla="*/ 796961 w 1067945"/>
                <a:gd name="connsiteY19" fmla="*/ 1390627 h 1586401"/>
                <a:gd name="connsiteX20" fmla="*/ 763238 w 1067945"/>
                <a:gd name="connsiteY20" fmla="*/ 1341929 h 1586401"/>
                <a:gd name="connsiteX21" fmla="*/ 755785 w 1067945"/>
                <a:gd name="connsiteY21" fmla="*/ 1340632 h 1586401"/>
                <a:gd name="connsiteX22" fmla="*/ 757833 w 1067945"/>
                <a:gd name="connsiteY22" fmla="*/ 1345381 h 1586401"/>
                <a:gd name="connsiteX23" fmla="*/ 799795 w 1067945"/>
                <a:gd name="connsiteY23" fmla="*/ 1584019 h 1586401"/>
                <a:gd name="connsiteX24" fmla="*/ 464456 w 1067945"/>
                <a:gd name="connsiteY24" fmla="*/ 1175960 h 1586401"/>
                <a:gd name="connsiteX25" fmla="*/ 380801 w 1067945"/>
                <a:gd name="connsiteY25" fmla="*/ 1011013 h 1586401"/>
                <a:gd name="connsiteX26" fmla="*/ 367160 w 1067945"/>
                <a:gd name="connsiteY26" fmla="*/ 993839 h 1586401"/>
                <a:gd name="connsiteX27" fmla="*/ 286567 w 1067945"/>
                <a:gd name="connsiteY27" fmla="*/ 877427 h 1586401"/>
                <a:gd name="connsiteX28" fmla="*/ 277727 w 1067945"/>
                <a:gd name="connsiteY28" fmla="*/ 862684 h 1586401"/>
                <a:gd name="connsiteX29" fmla="*/ 273161 w 1067945"/>
                <a:gd name="connsiteY29" fmla="*/ 861134 h 1586401"/>
                <a:gd name="connsiteX30" fmla="*/ 297316 w 1067945"/>
                <a:gd name="connsiteY30" fmla="*/ 999645 h 1586401"/>
                <a:gd name="connsiteX31" fmla="*/ 277445 w 1067945"/>
                <a:gd name="connsiteY31" fmla="*/ 1328265 h 1586401"/>
                <a:gd name="connsiteX32" fmla="*/ 76064 w 1067945"/>
                <a:gd name="connsiteY32" fmla="*/ 839992 h 1586401"/>
                <a:gd name="connsiteX33" fmla="*/ 43405 w 1067945"/>
                <a:gd name="connsiteY33" fmla="*/ 652722 h 1586401"/>
                <a:gd name="connsiteX34" fmla="*/ 29949 w 1067945"/>
                <a:gd name="connsiteY34" fmla="*/ 625611 h 1586401"/>
                <a:gd name="connsiteX35" fmla="*/ 1 w 1067945"/>
                <a:gd name="connsiteY35" fmla="*/ 463376 h 1586401"/>
                <a:gd name="connsiteX36" fmla="*/ 17134 w 1067945"/>
                <a:gd name="connsiteY36" fmla="*/ 339434 h 1586401"/>
                <a:gd name="connsiteX37" fmla="*/ 23569 w 1067945"/>
                <a:gd name="connsiteY37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754445 w 1067945"/>
                <a:gd name="connsiteY6" fmla="*/ 379378 h 1586401"/>
                <a:gd name="connsiteX7" fmla="*/ 875013 w 1067945"/>
                <a:gd name="connsiteY7" fmla="*/ 614586 h 1586401"/>
                <a:gd name="connsiteX8" fmla="*/ 1055134 w 1067945"/>
                <a:gd name="connsiteY8" fmla="*/ 1108735 h 1586401"/>
                <a:gd name="connsiteX9" fmla="*/ 1007367 w 1067945"/>
                <a:gd name="connsiteY9" fmla="*/ 1088546 h 1586401"/>
                <a:gd name="connsiteX10" fmla="*/ 983959 w 1067945"/>
                <a:gd name="connsiteY10" fmla="*/ 1065349 h 1586401"/>
                <a:gd name="connsiteX11" fmla="*/ 1012480 w 1067945"/>
                <a:gd name="connsiteY11" fmla="*/ 1131490 h 1586401"/>
                <a:gd name="connsiteX12" fmla="*/ 1054440 w 1067945"/>
                <a:gd name="connsiteY12" fmla="*/ 1370129 h 1586401"/>
                <a:gd name="connsiteX13" fmla="*/ 921690 w 1067945"/>
                <a:gd name="connsiteY13" fmla="*/ 1269763 h 1586401"/>
                <a:gd name="connsiteX14" fmla="*/ 914746 w 1067945"/>
                <a:gd name="connsiteY14" fmla="*/ 1260755 h 1586401"/>
                <a:gd name="connsiteX15" fmla="*/ 913684 w 1067945"/>
                <a:gd name="connsiteY15" fmla="*/ 1263994 h 1586401"/>
                <a:gd name="connsiteX16" fmla="*/ 935222 w 1067945"/>
                <a:gd name="connsiteY16" fmla="*/ 1313942 h 1586401"/>
                <a:gd name="connsiteX17" fmla="*/ 977183 w 1067945"/>
                <a:gd name="connsiteY17" fmla="*/ 1552581 h 1586401"/>
                <a:gd name="connsiteX18" fmla="*/ 796961 w 1067945"/>
                <a:gd name="connsiteY18" fmla="*/ 1390627 h 1586401"/>
                <a:gd name="connsiteX19" fmla="*/ 763238 w 1067945"/>
                <a:gd name="connsiteY19" fmla="*/ 1341929 h 1586401"/>
                <a:gd name="connsiteX20" fmla="*/ 755785 w 1067945"/>
                <a:gd name="connsiteY20" fmla="*/ 1340632 h 1586401"/>
                <a:gd name="connsiteX21" fmla="*/ 757833 w 1067945"/>
                <a:gd name="connsiteY21" fmla="*/ 1345381 h 1586401"/>
                <a:gd name="connsiteX22" fmla="*/ 799795 w 1067945"/>
                <a:gd name="connsiteY22" fmla="*/ 1584019 h 1586401"/>
                <a:gd name="connsiteX23" fmla="*/ 464456 w 1067945"/>
                <a:gd name="connsiteY23" fmla="*/ 1175960 h 1586401"/>
                <a:gd name="connsiteX24" fmla="*/ 380801 w 1067945"/>
                <a:gd name="connsiteY24" fmla="*/ 1011013 h 1586401"/>
                <a:gd name="connsiteX25" fmla="*/ 367160 w 1067945"/>
                <a:gd name="connsiteY25" fmla="*/ 993839 h 1586401"/>
                <a:gd name="connsiteX26" fmla="*/ 286567 w 1067945"/>
                <a:gd name="connsiteY26" fmla="*/ 877427 h 1586401"/>
                <a:gd name="connsiteX27" fmla="*/ 277727 w 1067945"/>
                <a:gd name="connsiteY27" fmla="*/ 862684 h 1586401"/>
                <a:gd name="connsiteX28" fmla="*/ 273161 w 1067945"/>
                <a:gd name="connsiteY28" fmla="*/ 861134 h 1586401"/>
                <a:gd name="connsiteX29" fmla="*/ 297316 w 1067945"/>
                <a:gd name="connsiteY29" fmla="*/ 999645 h 1586401"/>
                <a:gd name="connsiteX30" fmla="*/ 277445 w 1067945"/>
                <a:gd name="connsiteY30" fmla="*/ 1328265 h 1586401"/>
                <a:gd name="connsiteX31" fmla="*/ 76064 w 1067945"/>
                <a:gd name="connsiteY31" fmla="*/ 839992 h 1586401"/>
                <a:gd name="connsiteX32" fmla="*/ 43405 w 1067945"/>
                <a:gd name="connsiteY32" fmla="*/ 652722 h 1586401"/>
                <a:gd name="connsiteX33" fmla="*/ 29949 w 1067945"/>
                <a:gd name="connsiteY33" fmla="*/ 625611 h 1586401"/>
                <a:gd name="connsiteX34" fmla="*/ 1 w 1067945"/>
                <a:gd name="connsiteY34" fmla="*/ 463376 h 1586401"/>
                <a:gd name="connsiteX35" fmla="*/ 17134 w 1067945"/>
                <a:gd name="connsiteY35" fmla="*/ 339434 h 1586401"/>
                <a:gd name="connsiteX36" fmla="*/ 23569 w 1067945"/>
                <a:gd name="connsiteY36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875013 w 1067945"/>
                <a:gd name="connsiteY6" fmla="*/ 614586 h 1586401"/>
                <a:gd name="connsiteX7" fmla="*/ 1055134 w 1067945"/>
                <a:gd name="connsiteY7" fmla="*/ 1108735 h 1586401"/>
                <a:gd name="connsiteX8" fmla="*/ 1007367 w 1067945"/>
                <a:gd name="connsiteY8" fmla="*/ 1088546 h 1586401"/>
                <a:gd name="connsiteX9" fmla="*/ 983959 w 1067945"/>
                <a:gd name="connsiteY9" fmla="*/ 1065349 h 1586401"/>
                <a:gd name="connsiteX10" fmla="*/ 1012480 w 1067945"/>
                <a:gd name="connsiteY10" fmla="*/ 1131490 h 1586401"/>
                <a:gd name="connsiteX11" fmla="*/ 1054440 w 1067945"/>
                <a:gd name="connsiteY11" fmla="*/ 1370129 h 1586401"/>
                <a:gd name="connsiteX12" fmla="*/ 921690 w 1067945"/>
                <a:gd name="connsiteY12" fmla="*/ 1269763 h 1586401"/>
                <a:gd name="connsiteX13" fmla="*/ 914746 w 1067945"/>
                <a:gd name="connsiteY13" fmla="*/ 1260755 h 1586401"/>
                <a:gd name="connsiteX14" fmla="*/ 913684 w 1067945"/>
                <a:gd name="connsiteY14" fmla="*/ 1263994 h 1586401"/>
                <a:gd name="connsiteX15" fmla="*/ 935222 w 1067945"/>
                <a:gd name="connsiteY15" fmla="*/ 1313942 h 1586401"/>
                <a:gd name="connsiteX16" fmla="*/ 977183 w 1067945"/>
                <a:gd name="connsiteY16" fmla="*/ 1552581 h 1586401"/>
                <a:gd name="connsiteX17" fmla="*/ 796961 w 1067945"/>
                <a:gd name="connsiteY17" fmla="*/ 1390627 h 1586401"/>
                <a:gd name="connsiteX18" fmla="*/ 763238 w 1067945"/>
                <a:gd name="connsiteY18" fmla="*/ 1341929 h 1586401"/>
                <a:gd name="connsiteX19" fmla="*/ 755785 w 1067945"/>
                <a:gd name="connsiteY19" fmla="*/ 1340632 h 1586401"/>
                <a:gd name="connsiteX20" fmla="*/ 757833 w 1067945"/>
                <a:gd name="connsiteY20" fmla="*/ 1345381 h 1586401"/>
                <a:gd name="connsiteX21" fmla="*/ 799795 w 1067945"/>
                <a:gd name="connsiteY21" fmla="*/ 1584019 h 1586401"/>
                <a:gd name="connsiteX22" fmla="*/ 464456 w 1067945"/>
                <a:gd name="connsiteY22" fmla="*/ 1175960 h 1586401"/>
                <a:gd name="connsiteX23" fmla="*/ 380801 w 1067945"/>
                <a:gd name="connsiteY23" fmla="*/ 1011013 h 1586401"/>
                <a:gd name="connsiteX24" fmla="*/ 367160 w 1067945"/>
                <a:gd name="connsiteY24" fmla="*/ 993839 h 1586401"/>
                <a:gd name="connsiteX25" fmla="*/ 286567 w 1067945"/>
                <a:gd name="connsiteY25" fmla="*/ 877427 h 1586401"/>
                <a:gd name="connsiteX26" fmla="*/ 277727 w 1067945"/>
                <a:gd name="connsiteY26" fmla="*/ 862684 h 1586401"/>
                <a:gd name="connsiteX27" fmla="*/ 273161 w 1067945"/>
                <a:gd name="connsiteY27" fmla="*/ 861134 h 1586401"/>
                <a:gd name="connsiteX28" fmla="*/ 297316 w 1067945"/>
                <a:gd name="connsiteY28" fmla="*/ 999645 h 1586401"/>
                <a:gd name="connsiteX29" fmla="*/ 277445 w 1067945"/>
                <a:gd name="connsiteY29" fmla="*/ 1328265 h 1586401"/>
                <a:gd name="connsiteX30" fmla="*/ 76064 w 1067945"/>
                <a:gd name="connsiteY30" fmla="*/ 839992 h 1586401"/>
                <a:gd name="connsiteX31" fmla="*/ 43405 w 1067945"/>
                <a:gd name="connsiteY31" fmla="*/ 652722 h 1586401"/>
                <a:gd name="connsiteX32" fmla="*/ 29949 w 1067945"/>
                <a:gd name="connsiteY32" fmla="*/ 625611 h 1586401"/>
                <a:gd name="connsiteX33" fmla="*/ 1 w 1067945"/>
                <a:gd name="connsiteY33" fmla="*/ 463376 h 1586401"/>
                <a:gd name="connsiteX34" fmla="*/ 17134 w 1067945"/>
                <a:gd name="connsiteY34" fmla="*/ 339434 h 1586401"/>
                <a:gd name="connsiteX35" fmla="*/ 23569 w 1067945"/>
                <a:gd name="connsiteY35" fmla="*/ 324795 h 158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67945" h="1586401">
                  <a:moveTo>
                    <a:pt x="23569" y="324795"/>
                  </a:moveTo>
                  <a:cubicBezTo>
                    <a:pt x="31729" y="291561"/>
                    <a:pt x="35734" y="182597"/>
                    <a:pt x="66097" y="140029"/>
                  </a:cubicBezTo>
                  <a:cubicBezTo>
                    <a:pt x="96460" y="97461"/>
                    <a:pt x="132647" y="83898"/>
                    <a:pt x="205746" y="69389"/>
                  </a:cubicBezTo>
                  <a:cubicBezTo>
                    <a:pt x="435041" y="-79541"/>
                    <a:pt x="405044" y="58448"/>
                    <a:pt x="504693" y="52978"/>
                  </a:cubicBezTo>
                  <a:lnTo>
                    <a:pt x="506447" y="70195"/>
                  </a:lnTo>
                  <a:lnTo>
                    <a:pt x="512127" y="71873"/>
                  </a:lnTo>
                  <a:cubicBezTo>
                    <a:pt x="573555" y="162605"/>
                    <a:pt x="784512" y="441776"/>
                    <a:pt x="875013" y="614586"/>
                  </a:cubicBezTo>
                  <a:cubicBezTo>
                    <a:pt x="965514" y="787396"/>
                    <a:pt x="1094815" y="1086726"/>
                    <a:pt x="1055134" y="1108735"/>
                  </a:cubicBezTo>
                  <a:cubicBezTo>
                    <a:pt x="1045213" y="1114237"/>
                    <a:pt x="1028712" y="1106767"/>
                    <a:pt x="1007367" y="1088546"/>
                  </a:cubicBezTo>
                  <a:lnTo>
                    <a:pt x="983959" y="1065349"/>
                  </a:lnTo>
                  <a:lnTo>
                    <a:pt x="1012480" y="1131490"/>
                  </a:lnTo>
                  <a:cubicBezTo>
                    <a:pt x="1064522" y="1260644"/>
                    <a:pt x="1083217" y="1354168"/>
                    <a:pt x="1054440" y="1370129"/>
                  </a:cubicBezTo>
                  <a:cubicBezTo>
                    <a:pt x="1031419" y="1382897"/>
                    <a:pt x="982375" y="1343608"/>
                    <a:pt x="921690" y="1269763"/>
                  </a:cubicBezTo>
                  <a:lnTo>
                    <a:pt x="914746" y="1260755"/>
                  </a:lnTo>
                  <a:lnTo>
                    <a:pt x="913684" y="1263994"/>
                  </a:lnTo>
                  <a:lnTo>
                    <a:pt x="935222" y="1313942"/>
                  </a:lnTo>
                  <a:cubicBezTo>
                    <a:pt x="987265" y="1443096"/>
                    <a:pt x="1005960" y="1536620"/>
                    <a:pt x="977183" y="1552581"/>
                  </a:cubicBezTo>
                  <a:cubicBezTo>
                    <a:pt x="948407" y="1568541"/>
                    <a:pt x="878968" y="1503162"/>
                    <a:pt x="796961" y="1390627"/>
                  </a:cubicBezTo>
                  <a:lnTo>
                    <a:pt x="763238" y="1341929"/>
                  </a:lnTo>
                  <a:lnTo>
                    <a:pt x="755785" y="1340632"/>
                  </a:lnTo>
                  <a:lnTo>
                    <a:pt x="757833" y="1345381"/>
                  </a:lnTo>
                  <a:cubicBezTo>
                    <a:pt x="809876" y="1474535"/>
                    <a:pt x="828571" y="1568058"/>
                    <a:pt x="799795" y="1584019"/>
                  </a:cubicBezTo>
                  <a:cubicBezTo>
                    <a:pt x="753751" y="1609556"/>
                    <a:pt x="603615" y="1426862"/>
                    <a:pt x="464456" y="1175960"/>
                  </a:cubicBezTo>
                  <a:lnTo>
                    <a:pt x="380801" y="1011013"/>
                  </a:lnTo>
                  <a:lnTo>
                    <a:pt x="367160" y="993839"/>
                  </a:lnTo>
                  <a:cubicBezTo>
                    <a:pt x="340015" y="957205"/>
                    <a:pt x="313051" y="918309"/>
                    <a:pt x="286567" y="877427"/>
                  </a:cubicBezTo>
                  <a:lnTo>
                    <a:pt x="277727" y="862684"/>
                  </a:lnTo>
                  <a:lnTo>
                    <a:pt x="273161" y="861134"/>
                  </a:lnTo>
                  <a:lnTo>
                    <a:pt x="297316" y="999645"/>
                  </a:lnTo>
                  <a:cubicBezTo>
                    <a:pt x="321973" y="1185029"/>
                    <a:pt x="316068" y="1320045"/>
                    <a:pt x="277445" y="1328265"/>
                  </a:cubicBezTo>
                  <a:cubicBezTo>
                    <a:pt x="225948" y="1339225"/>
                    <a:pt x="135786" y="1120617"/>
                    <a:pt x="76064" y="839992"/>
                  </a:cubicBezTo>
                  <a:lnTo>
                    <a:pt x="43405" y="652722"/>
                  </a:lnTo>
                  <a:lnTo>
                    <a:pt x="29949" y="625611"/>
                  </a:lnTo>
                  <a:cubicBezTo>
                    <a:pt x="10665" y="575746"/>
                    <a:pt x="1" y="520923"/>
                    <a:pt x="1" y="463376"/>
                  </a:cubicBezTo>
                  <a:cubicBezTo>
                    <a:pt x="1" y="420215"/>
                    <a:pt x="5999" y="378587"/>
                    <a:pt x="17134" y="339434"/>
                  </a:cubicBezTo>
                  <a:lnTo>
                    <a:pt x="23569" y="324795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47" name="Szabadkézi sokszög 46"/>
            <p:cNvSpPr/>
            <p:nvPr/>
          </p:nvSpPr>
          <p:spPr>
            <a:xfrm rot="12819979" flipH="1">
              <a:off x="3017117" y="6151538"/>
              <a:ext cx="378182" cy="402118"/>
            </a:xfrm>
            <a:custGeom>
              <a:avLst/>
              <a:gdLst>
                <a:gd name="connsiteX0" fmla="*/ 136730 w 1199201"/>
                <a:gd name="connsiteY0" fmla="*/ 30640 h 1892590"/>
                <a:gd name="connsiteX1" fmla="*/ 584676 w 1199201"/>
                <a:gd name="connsiteY1" fmla="*/ 217978 h 1892590"/>
                <a:gd name="connsiteX2" fmla="*/ 635949 w 1199201"/>
                <a:gd name="connsiteY2" fmla="*/ 359167 h 1892590"/>
                <a:gd name="connsiteX3" fmla="*/ 637703 w 1199201"/>
                <a:gd name="connsiteY3" fmla="*/ 376384 h 1892590"/>
                <a:gd name="connsiteX4" fmla="*/ 643383 w 1199201"/>
                <a:gd name="connsiteY4" fmla="*/ 378062 h 1892590"/>
                <a:gd name="connsiteX5" fmla="*/ 885701 w 1199201"/>
                <a:gd name="connsiteY5" fmla="*/ 685567 h 1892590"/>
                <a:gd name="connsiteX6" fmla="*/ 891201 w 1199201"/>
                <a:gd name="connsiteY6" fmla="*/ 745235 h 1892590"/>
                <a:gd name="connsiteX7" fmla="*/ 898623 w 1199201"/>
                <a:gd name="connsiteY7" fmla="*/ 741118 h 1892590"/>
                <a:gd name="connsiteX8" fmla="*/ 902544 w 1199201"/>
                <a:gd name="connsiteY8" fmla="*/ 747073 h 1892590"/>
                <a:gd name="connsiteX9" fmla="*/ 1006269 w 1199201"/>
                <a:gd name="connsiteY9" fmla="*/ 920775 h 1892590"/>
                <a:gd name="connsiteX10" fmla="*/ 1186390 w 1199201"/>
                <a:gd name="connsiteY10" fmla="*/ 1414924 h 1892590"/>
                <a:gd name="connsiteX11" fmla="*/ 1138623 w 1199201"/>
                <a:gd name="connsiteY11" fmla="*/ 1394735 h 1892590"/>
                <a:gd name="connsiteX12" fmla="*/ 1115215 w 1199201"/>
                <a:gd name="connsiteY12" fmla="*/ 1371538 h 1892590"/>
                <a:gd name="connsiteX13" fmla="*/ 1143736 w 1199201"/>
                <a:gd name="connsiteY13" fmla="*/ 1437679 h 1892590"/>
                <a:gd name="connsiteX14" fmla="*/ 1185696 w 1199201"/>
                <a:gd name="connsiteY14" fmla="*/ 1676318 h 1892590"/>
                <a:gd name="connsiteX15" fmla="*/ 1052946 w 1199201"/>
                <a:gd name="connsiteY15" fmla="*/ 1575952 h 1892590"/>
                <a:gd name="connsiteX16" fmla="*/ 1046002 w 1199201"/>
                <a:gd name="connsiteY16" fmla="*/ 1566944 h 1892590"/>
                <a:gd name="connsiteX17" fmla="*/ 1044940 w 1199201"/>
                <a:gd name="connsiteY17" fmla="*/ 1570183 h 1892590"/>
                <a:gd name="connsiteX18" fmla="*/ 1066478 w 1199201"/>
                <a:gd name="connsiteY18" fmla="*/ 1620131 h 1892590"/>
                <a:gd name="connsiteX19" fmla="*/ 1108439 w 1199201"/>
                <a:gd name="connsiteY19" fmla="*/ 1858770 h 1892590"/>
                <a:gd name="connsiteX20" fmla="*/ 928217 w 1199201"/>
                <a:gd name="connsiteY20" fmla="*/ 1696816 h 1892590"/>
                <a:gd name="connsiteX21" fmla="*/ 894494 w 1199201"/>
                <a:gd name="connsiteY21" fmla="*/ 1648118 h 1892590"/>
                <a:gd name="connsiteX22" fmla="*/ 887041 w 1199201"/>
                <a:gd name="connsiteY22" fmla="*/ 1646821 h 1892590"/>
                <a:gd name="connsiteX23" fmla="*/ 889089 w 1199201"/>
                <a:gd name="connsiteY23" fmla="*/ 1651570 h 1892590"/>
                <a:gd name="connsiteX24" fmla="*/ 931051 w 1199201"/>
                <a:gd name="connsiteY24" fmla="*/ 1890208 h 1892590"/>
                <a:gd name="connsiteX25" fmla="*/ 595712 w 1199201"/>
                <a:gd name="connsiteY25" fmla="*/ 1482149 h 1892590"/>
                <a:gd name="connsiteX26" fmla="*/ 512057 w 1199201"/>
                <a:gd name="connsiteY26" fmla="*/ 1317202 h 1892590"/>
                <a:gd name="connsiteX27" fmla="*/ 498416 w 1199201"/>
                <a:gd name="connsiteY27" fmla="*/ 1300028 h 1892590"/>
                <a:gd name="connsiteX28" fmla="*/ 417823 w 1199201"/>
                <a:gd name="connsiteY28" fmla="*/ 1183616 h 1892590"/>
                <a:gd name="connsiteX29" fmla="*/ 408983 w 1199201"/>
                <a:gd name="connsiteY29" fmla="*/ 1168873 h 1892590"/>
                <a:gd name="connsiteX30" fmla="*/ 404417 w 1199201"/>
                <a:gd name="connsiteY30" fmla="*/ 1167323 h 1892590"/>
                <a:gd name="connsiteX31" fmla="*/ 428572 w 1199201"/>
                <a:gd name="connsiteY31" fmla="*/ 1305834 h 1892590"/>
                <a:gd name="connsiteX32" fmla="*/ 408701 w 1199201"/>
                <a:gd name="connsiteY32" fmla="*/ 1634454 h 1892590"/>
                <a:gd name="connsiteX33" fmla="*/ 207320 w 1199201"/>
                <a:gd name="connsiteY33" fmla="*/ 1146181 h 1892590"/>
                <a:gd name="connsiteX34" fmla="*/ 174661 w 1199201"/>
                <a:gd name="connsiteY34" fmla="*/ 958911 h 1892590"/>
                <a:gd name="connsiteX35" fmla="*/ 161205 w 1199201"/>
                <a:gd name="connsiteY35" fmla="*/ 931800 h 1892590"/>
                <a:gd name="connsiteX36" fmla="*/ 131257 w 1199201"/>
                <a:gd name="connsiteY36" fmla="*/ 769565 h 1892590"/>
                <a:gd name="connsiteX37" fmla="*/ 148390 w 1199201"/>
                <a:gd name="connsiteY37" fmla="*/ 645623 h 1892590"/>
                <a:gd name="connsiteX38" fmla="*/ 154825 w 1199201"/>
                <a:gd name="connsiteY38" fmla="*/ 630984 h 1892590"/>
                <a:gd name="connsiteX39" fmla="*/ 151090 w 1199201"/>
                <a:gd name="connsiteY39" fmla="*/ 628088 h 1892590"/>
                <a:gd name="connsiteX40" fmla="*/ 58466 w 1199201"/>
                <a:gd name="connsiteY40" fmla="*/ 509833 h 1892590"/>
                <a:gd name="connsiteX41" fmla="*/ 136730 w 1199201"/>
                <a:gd name="connsiteY41" fmla="*/ 30640 h 1892590"/>
                <a:gd name="connsiteX0" fmla="*/ 228110 w 1290581"/>
                <a:gd name="connsiteY0" fmla="*/ 74498 h 1936448"/>
                <a:gd name="connsiteX1" fmla="*/ 676056 w 1290581"/>
                <a:gd name="connsiteY1" fmla="*/ 261836 h 1936448"/>
                <a:gd name="connsiteX2" fmla="*/ 727329 w 1290581"/>
                <a:gd name="connsiteY2" fmla="*/ 403025 h 1936448"/>
                <a:gd name="connsiteX3" fmla="*/ 729083 w 1290581"/>
                <a:gd name="connsiteY3" fmla="*/ 420242 h 1936448"/>
                <a:gd name="connsiteX4" fmla="*/ 734763 w 1290581"/>
                <a:gd name="connsiteY4" fmla="*/ 421920 h 1936448"/>
                <a:gd name="connsiteX5" fmla="*/ 977081 w 1290581"/>
                <a:gd name="connsiteY5" fmla="*/ 729425 h 1936448"/>
                <a:gd name="connsiteX6" fmla="*/ 982581 w 1290581"/>
                <a:gd name="connsiteY6" fmla="*/ 789093 h 1936448"/>
                <a:gd name="connsiteX7" fmla="*/ 990003 w 1290581"/>
                <a:gd name="connsiteY7" fmla="*/ 784976 h 1936448"/>
                <a:gd name="connsiteX8" fmla="*/ 993924 w 1290581"/>
                <a:gd name="connsiteY8" fmla="*/ 790931 h 1936448"/>
                <a:gd name="connsiteX9" fmla="*/ 1097649 w 1290581"/>
                <a:gd name="connsiteY9" fmla="*/ 964633 h 1936448"/>
                <a:gd name="connsiteX10" fmla="*/ 1277770 w 1290581"/>
                <a:gd name="connsiteY10" fmla="*/ 1458782 h 1936448"/>
                <a:gd name="connsiteX11" fmla="*/ 1230003 w 1290581"/>
                <a:gd name="connsiteY11" fmla="*/ 1438593 h 1936448"/>
                <a:gd name="connsiteX12" fmla="*/ 1206595 w 1290581"/>
                <a:gd name="connsiteY12" fmla="*/ 1415396 h 1936448"/>
                <a:gd name="connsiteX13" fmla="*/ 1235116 w 1290581"/>
                <a:gd name="connsiteY13" fmla="*/ 1481537 h 1936448"/>
                <a:gd name="connsiteX14" fmla="*/ 1277076 w 1290581"/>
                <a:gd name="connsiteY14" fmla="*/ 1720176 h 1936448"/>
                <a:gd name="connsiteX15" fmla="*/ 1144326 w 1290581"/>
                <a:gd name="connsiteY15" fmla="*/ 1619810 h 1936448"/>
                <a:gd name="connsiteX16" fmla="*/ 1137382 w 1290581"/>
                <a:gd name="connsiteY16" fmla="*/ 1610802 h 1936448"/>
                <a:gd name="connsiteX17" fmla="*/ 1136320 w 1290581"/>
                <a:gd name="connsiteY17" fmla="*/ 1614041 h 1936448"/>
                <a:gd name="connsiteX18" fmla="*/ 1157858 w 1290581"/>
                <a:gd name="connsiteY18" fmla="*/ 1663989 h 1936448"/>
                <a:gd name="connsiteX19" fmla="*/ 1199819 w 1290581"/>
                <a:gd name="connsiteY19" fmla="*/ 1902628 h 1936448"/>
                <a:gd name="connsiteX20" fmla="*/ 1019597 w 1290581"/>
                <a:gd name="connsiteY20" fmla="*/ 1740674 h 1936448"/>
                <a:gd name="connsiteX21" fmla="*/ 985874 w 1290581"/>
                <a:gd name="connsiteY21" fmla="*/ 1691976 h 1936448"/>
                <a:gd name="connsiteX22" fmla="*/ 978421 w 1290581"/>
                <a:gd name="connsiteY22" fmla="*/ 1690679 h 1936448"/>
                <a:gd name="connsiteX23" fmla="*/ 980469 w 1290581"/>
                <a:gd name="connsiteY23" fmla="*/ 1695428 h 1936448"/>
                <a:gd name="connsiteX24" fmla="*/ 1022431 w 1290581"/>
                <a:gd name="connsiteY24" fmla="*/ 1934066 h 1936448"/>
                <a:gd name="connsiteX25" fmla="*/ 687092 w 1290581"/>
                <a:gd name="connsiteY25" fmla="*/ 1526007 h 1936448"/>
                <a:gd name="connsiteX26" fmla="*/ 603437 w 1290581"/>
                <a:gd name="connsiteY26" fmla="*/ 1361060 h 1936448"/>
                <a:gd name="connsiteX27" fmla="*/ 589796 w 1290581"/>
                <a:gd name="connsiteY27" fmla="*/ 1343886 h 1936448"/>
                <a:gd name="connsiteX28" fmla="*/ 509203 w 1290581"/>
                <a:gd name="connsiteY28" fmla="*/ 1227474 h 1936448"/>
                <a:gd name="connsiteX29" fmla="*/ 500363 w 1290581"/>
                <a:gd name="connsiteY29" fmla="*/ 1212731 h 1936448"/>
                <a:gd name="connsiteX30" fmla="*/ 495797 w 1290581"/>
                <a:gd name="connsiteY30" fmla="*/ 1211181 h 1936448"/>
                <a:gd name="connsiteX31" fmla="*/ 519952 w 1290581"/>
                <a:gd name="connsiteY31" fmla="*/ 1349692 h 1936448"/>
                <a:gd name="connsiteX32" fmla="*/ 500081 w 1290581"/>
                <a:gd name="connsiteY32" fmla="*/ 1678312 h 1936448"/>
                <a:gd name="connsiteX33" fmla="*/ 298700 w 1290581"/>
                <a:gd name="connsiteY33" fmla="*/ 1190039 h 1936448"/>
                <a:gd name="connsiteX34" fmla="*/ 266041 w 1290581"/>
                <a:gd name="connsiteY34" fmla="*/ 1002769 h 1936448"/>
                <a:gd name="connsiteX35" fmla="*/ 252585 w 1290581"/>
                <a:gd name="connsiteY35" fmla="*/ 975658 h 1936448"/>
                <a:gd name="connsiteX36" fmla="*/ 222637 w 1290581"/>
                <a:gd name="connsiteY36" fmla="*/ 813423 h 1936448"/>
                <a:gd name="connsiteX37" fmla="*/ 239770 w 1290581"/>
                <a:gd name="connsiteY37" fmla="*/ 689481 h 1936448"/>
                <a:gd name="connsiteX38" fmla="*/ 246205 w 1290581"/>
                <a:gd name="connsiteY38" fmla="*/ 674842 h 1936448"/>
                <a:gd name="connsiteX39" fmla="*/ 242470 w 1290581"/>
                <a:gd name="connsiteY39" fmla="*/ 671946 h 1936448"/>
                <a:gd name="connsiteX40" fmla="*/ 149846 w 1290581"/>
                <a:gd name="connsiteY40" fmla="*/ 553691 h 1936448"/>
                <a:gd name="connsiteX41" fmla="*/ 228110 w 1290581"/>
                <a:gd name="connsiteY41" fmla="*/ 74498 h 1936448"/>
                <a:gd name="connsiteX0" fmla="*/ 343573 w 1199816"/>
                <a:gd name="connsiteY0" fmla="*/ 116142 h 1701180"/>
                <a:gd name="connsiteX1" fmla="*/ 585291 w 1199816"/>
                <a:gd name="connsiteY1" fmla="*/ 26568 h 1701180"/>
                <a:gd name="connsiteX2" fmla="*/ 636564 w 1199816"/>
                <a:gd name="connsiteY2" fmla="*/ 167757 h 1701180"/>
                <a:gd name="connsiteX3" fmla="*/ 638318 w 1199816"/>
                <a:gd name="connsiteY3" fmla="*/ 184974 h 1701180"/>
                <a:gd name="connsiteX4" fmla="*/ 643998 w 1199816"/>
                <a:gd name="connsiteY4" fmla="*/ 186652 h 1701180"/>
                <a:gd name="connsiteX5" fmla="*/ 886316 w 1199816"/>
                <a:gd name="connsiteY5" fmla="*/ 494157 h 1701180"/>
                <a:gd name="connsiteX6" fmla="*/ 891816 w 1199816"/>
                <a:gd name="connsiteY6" fmla="*/ 553825 h 1701180"/>
                <a:gd name="connsiteX7" fmla="*/ 899238 w 1199816"/>
                <a:gd name="connsiteY7" fmla="*/ 549708 h 1701180"/>
                <a:gd name="connsiteX8" fmla="*/ 903159 w 1199816"/>
                <a:gd name="connsiteY8" fmla="*/ 555663 h 1701180"/>
                <a:gd name="connsiteX9" fmla="*/ 1006884 w 1199816"/>
                <a:gd name="connsiteY9" fmla="*/ 729365 h 1701180"/>
                <a:gd name="connsiteX10" fmla="*/ 1187005 w 1199816"/>
                <a:gd name="connsiteY10" fmla="*/ 1223514 h 1701180"/>
                <a:gd name="connsiteX11" fmla="*/ 1139238 w 1199816"/>
                <a:gd name="connsiteY11" fmla="*/ 1203325 h 1701180"/>
                <a:gd name="connsiteX12" fmla="*/ 1115830 w 1199816"/>
                <a:gd name="connsiteY12" fmla="*/ 1180128 h 1701180"/>
                <a:gd name="connsiteX13" fmla="*/ 1144351 w 1199816"/>
                <a:gd name="connsiteY13" fmla="*/ 1246269 h 1701180"/>
                <a:gd name="connsiteX14" fmla="*/ 1186311 w 1199816"/>
                <a:gd name="connsiteY14" fmla="*/ 1484908 h 1701180"/>
                <a:gd name="connsiteX15" fmla="*/ 1053561 w 1199816"/>
                <a:gd name="connsiteY15" fmla="*/ 1384542 h 1701180"/>
                <a:gd name="connsiteX16" fmla="*/ 1046617 w 1199816"/>
                <a:gd name="connsiteY16" fmla="*/ 1375534 h 1701180"/>
                <a:gd name="connsiteX17" fmla="*/ 1045555 w 1199816"/>
                <a:gd name="connsiteY17" fmla="*/ 1378773 h 1701180"/>
                <a:gd name="connsiteX18" fmla="*/ 1067093 w 1199816"/>
                <a:gd name="connsiteY18" fmla="*/ 1428721 h 1701180"/>
                <a:gd name="connsiteX19" fmla="*/ 1109054 w 1199816"/>
                <a:gd name="connsiteY19" fmla="*/ 1667360 h 1701180"/>
                <a:gd name="connsiteX20" fmla="*/ 928832 w 1199816"/>
                <a:gd name="connsiteY20" fmla="*/ 1505406 h 1701180"/>
                <a:gd name="connsiteX21" fmla="*/ 895109 w 1199816"/>
                <a:gd name="connsiteY21" fmla="*/ 1456708 h 1701180"/>
                <a:gd name="connsiteX22" fmla="*/ 887656 w 1199816"/>
                <a:gd name="connsiteY22" fmla="*/ 1455411 h 1701180"/>
                <a:gd name="connsiteX23" fmla="*/ 889704 w 1199816"/>
                <a:gd name="connsiteY23" fmla="*/ 1460160 h 1701180"/>
                <a:gd name="connsiteX24" fmla="*/ 931666 w 1199816"/>
                <a:gd name="connsiteY24" fmla="*/ 1698798 h 1701180"/>
                <a:gd name="connsiteX25" fmla="*/ 596327 w 1199816"/>
                <a:gd name="connsiteY25" fmla="*/ 1290739 h 1701180"/>
                <a:gd name="connsiteX26" fmla="*/ 512672 w 1199816"/>
                <a:gd name="connsiteY26" fmla="*/ 1125792 h 1701180"/>
                <a:gd name="connsiteX27" fmla="*/ 499031 w 1199816"/>
                <a:gd name="connsiteY27" fmla="*/ 1108618 h 1701180"/>
                <a:gd name="connsiteX28" fmla="*/ 418438 w 1199816"/>
                <a:gd name="connsiteY28" fmla="*/ 992206 h 1701180"/>
                <a:gd name="connsiteX29" fmla="*/ 409598 w 1199816"/>
                <a:gd name="connsiteY29" fmla="*/ 977463 h 1701180"/>
                <a:gd name="connsiteX30" fmla="*/ 405032 w 1199816"/>
                <a:gd name="connsiteY30" fmla="*/ 975913 h 1701180"/>
                <a:gd name="connsiteX31" fmla="*/ 429187 w 1199816"/>
                <a:gd name="connsiteY31" fmla="*/ 1114424 h 1701180"/>
                <a:gd name="connsiteX32" fmla="*/ 409316 w 1199816"/>
                <a:gd name="connsiteY32" fmla="*/ 1443044 h 1701180"/>
                <a:gd name="connsiteX33" fmla="*/ 207935 w 1199816"/>
                <a:gd name="connsiteY33" fmla="*/ 954771 h 1701180"/>
                <a:gd name="connsiteX34" fmla="*/ 175276 w 1199816"/>
                <a:gd name="connsiteY34" fmla="*/ 767501 h 1701180"/>
                <a:gd name="connsiteX35" fmla="*/ 161820 w 1199816"/>
                <a:gd name="connsiteY35" fmla="*/ 740390 h 1701180"/>
                <a:gd name="connsiteX36" fmla="*/ 131872 w 1199816"/>
                <a:gd name="connsiteY36" fmla="*/ 578155 h 1701180"/>
                <a:gd name="connsiteX37" fmla="*/ 149005 w 1199816"/>
                <a:gd name="connsiteY37" fmla="*/ 454213 h 1701180"/>
                <a:gd name="connsiteX38" fmla="*/ 155440 w 1199816"/>
                <a:gd name="connsiteY38" fmla="*/ 439574 h 1701180"/>
                <a:gd name="connsiteX39" fmla="*/ 151705 w 1199816"/>
                <a:gd name="connsiteY39" fmla="*/ 436678 h 1701180"/>
                <a:gd name="connsiteX40" fmla="*/ 59081 w 1199816"/>
                <a:gd name="connsiteY40" fmla="*/ 318423 h 1701180"/>
                <a:gd name="connsiteX41" fmla="*/ 343573 w 1199816"/>
                <a:gd name="connsiteY41" fmla="*/ 116142 h 1701180"/>
                <a:gd name="connsiteX0" fmla="*/ 306046 w 1162289"/>
                <a:gd name="connsiteY0" fmla="*/ 90505 h 1675543"/>
                <a:gd name="connsiteX1" fmla="*/ 547764 w 1162289"/>
                <a:gd name="connsiteY1" fmla="*/ 931 h 1675543"/>
                <a:gd name="connsiteX2" fmla="*/ 599037 w 1162289"/>
                <a:gd name="connsiteY2" fmla="*/ 142120 h 1675543"/>
                <a:gd name="connsiteX3" fmla="*/ 600791 w 1162289"/>
                <a:gd name="connsiteY3" fmla="*/ 159337 h 1675543"/>
                <a:gd name="connsiteX4" fmla="*/ 606471 w 1162289"/>
                <a:gd name="connsiteY4" fmla="*/ 161015 h 1675543"/>
                <a:gd name="connsiteX5" fmla="*/ 848789 w 1162289"/>
                <a:gd name="connsiteY5" fmla="*/ 468520 h 1675543"/>
                <a:gd name="connsiteX6" fmla="*/ 854289 w 1162289"/>
                <a:gd name="connsiteY6" fmla="*/ 528188 h 1675543"/>
                <a:gd name="connsiteX7" fmla="*/ 861711 w 1162289"/>
                <a:gd name="connsiteY7" fmla="*/ 524071 h 1675543"/>
                <a:gd name="connsiteX8" fmla="*/ 865632 w 1162289"/>
                <a:gd name="connsiteY8" fmla="*/ 530026 h 1675543"/>
                <a:gd name="connsiteX9" fmla="*/ 969357 w 1162289"/>
                <a:gd name="connsiteY9" fmla="*/ 703728 h 1675543"/>
                <a:gd name="connsiteX10" fmla="*/ 1149478 w 1162289"/>
                <a:gd name="connsiteY10" fmla="*/ 1197877 h 1675543"/>
                <a:gd name="connsiteX11" fmla="*/ 1101711 w 1162289"/>
                <a:gd name="connsiteY11" fmla="*/ 1177688 h 1675543"/>
                <a:gd name="connsiteX12" fmla="*/ 1078303 w 1162289"/>
                <a:gd name="connsiteY12" fmla="*/ 1154491 h 1675543"/>
                <a:gd name="connsiteX13" fmla="*/ 1106824 w 1162289"/>
                <a:gd name="connsiteY13" fmla="*/ 1220632 h 1675543"/>
                <a:gd name="connsiteX14" fmla="*/ 1148784 w 1162289"/>
                <a:gd name="connsiteY14" fmla="*/ 1459271 h 1675543"/>
                <a:gd name="connsiteX15" fmla="*/ 1016034 w 1162289"/>
                <a:gd name="connsiteY15" fmla="*/ 1358905 h 1675543"/>
                <a:gd name="connsiteX16" fmla="*/ 1009090 w 1162289"/>
                <a:gd name="connsiteY16" fmla="*/ 1349897 h 1675543"/>
                <a:gd name="connsiteX17" fmla="*/ 1008028 w 1162289"/>
                <a:gd name="connsiteY17" fmla="*/ 1353136 h 1675543"/>
                <a:gd name="connsiteX18" fmla="*/ 1029566 w 1162289"/>
                <a:gd name="connsiteY18" fmla="*/ 1403084 h 1675543"/>
                <a:gd name="connsiteX19" fmla="*/ 1071527 w 1162289"/>
                <a:gd name="connsiteY19" fmla="*/ 1641723 h 1675543"/>
                <a:gd name="connsiteX20" fmla="*/ 891305 w 1162289"/>
                <a:gd name="connsiteY20" fmla="*/ 1479769 h 1675543"/>
                <a:gd name="connsiteX21" fmla="*/ 857582 w 1162289"/>
                <a:gd name="connsiteY21" fmla="*/ 1431071 h 1675543"/>
                <a:gd name="connsiteX22" fmla="*/ 850129 w 1162289"/>
                <a:gd name="connsiteY22" fmla="*/ 1429774 h 1675543"/>
                <a:gd name="connsiteX23" fmla="*/ 852177 w 1162289"/>
                <a:gd name="connsiteY23" fmla="*/ 1434523 h 1675543"/>
                <a:gd name="connsiteX24" fmla="*/ 894139 w 1162289"/>
                <a:gd name="connsiteY24" fmla="*/ 1673161 h 1675543"/>
                <a:gd name="connsiteX25" fmla="*/ 558800 w 1162289"/>
                <a:gd name="connsiteY25" fmla="*/ 1265102 h 1675543"/>
                <a:gd name="connsiteX26" fmla="*/ 475145 w 1162289"/>
                <a:gd name="connsiteY26" fmla="*/ 1100155 h 1675543"/>
                <a:gd name="connsiteX27" fmla="*/ 461504 w 1162289"/>
                <a:gd name="connsiteY27" fmla="*/ 1082981 h 1675543"/>
                <a:gd name="connsiteX28" fmla="*/ 380911 w 1162289"/>
                <a:gd name="connsiteY28" fmla="*/ 966569 h 1675543"/>
                <a:gd name="connsiteX29" fmla="*/ 372071 w 1162289"/>
                <a:gd name="connsiteY29" fmla="*/ 951826 h 1675543"/>
                <a:gd name="connsiteX30" fmla="*/ 367505 w 1162289"/>
                <a:gd name="connsiteY30" fmla="*/ 950276 h 1675543"/>
                <a:gd name="connsiteX31" fmla="*/ 391660 w 1162289"/>
                <a:gd name="connsiteY31" fmla="*/ 1088787 h 1675543"/>
                <a:gd name="connsiteX32" fmla="*/ 371789 w 1162289"/>
                <a:gd name="connsiteY32" fmla="*/ 1417407 h 1675543"/>
                <a:gd name="connsiteX33" fmla="*/ 170408 w 1162289"/>
                <a:gd name="connsiteY33" fmla="*/ 929134 h 1675543"/>
                <a:gd name="connsiteX34" fmla="*/ 137749 w 1162289"/>
                <a:gd name="connsiteY34" fmla="*/ 741864 h 1675543"/>
                <a:gd name="connsiteX35" fmla="*/ 124293 w 1162289"/>
                <a:gd name="connsiteY35" fmla="*/ 714753 h 1675543"/>
                <a:gd name="connsiteX36" fmla="*/ 94345 w 1162289"/>
                <a:gd name="connsiteY36" fmla="*/ 552518 h 1675543"/>
                <a:gd name="connsiteX37" fmla="*/ 111478 w 1162289"/>
                <a:gd name="connsiteY37" fmla="*/ 428576 h 1675543"/>
                <a:gd name="connsiteX38" fmla="*/ 117913 w 1162289"/>
                <a:gd name="connsiteY38" fmla="*/ 413937 h 1675543"/>
                <a:gd name="connsiteX39" fmla="*/ 114178 w 1162289"/>
                <a:gd name="connsiteY39" fmla="*/ 411041 h 1675543"/>
                <a:gd name="connsiteX40" fmla="*/ 21554 w 1162289"/>
                <a:gd name="connsiteY40" fmla="*/ 292786 h 1675543"/>
                <a:gd name="connsiteX41" fmla="*/ 306046 w 1162289"/>
                <a:gd name="connsiteY41" fmla="*/ 90505 h 1675543"/>
                <a:gd name="connsiteX0" fmla="*/ 325996 w 1161124"/>
                <a:gd name="connsiteY0" fmla="*/ 33595 h 1690908"/>
                <a:gd name="connsiteX1" fmla="*/ 546599 w 1161124"/>
                <a:gd name="connsiteY1" fmla="*/ 16296 h 1690908"/>
                <a:gd name="connsiteX2" fmla="*/ 597872 w 1161124"/>
                <a:gd name="connsiteY2" fmla="*/ 157485 h 1690908"/>
                <a:gd name="connsiteX3" fmla="*/ 599626 w 1161124"/>
                <a:gd name="connsiteY3" fmla="*/ 174702 h 1690908"/>
                <a:gd name="connsiteX4" fmla="*/ 605306 w 1161124"/>
                <a:gd name="connsiteY4" fmla="*/ 176380 h 1690908"/>
                <a:gd name="connsiteX5" fmla="*/ 847624 w 1161124"/>
                <a:gd name="connsiteY5" fmla="*/ 483885 h 1690908"/>
                <a:gd name="connsiteX6" fmla="*/ 853124 w 1161124"/>
                <a:gd name="connsiteY6" fmla="*/ 543553 h 1690908"/>
                <a:gd name="connsiteX7" fmla="*/ 860546 w 1161124"/>
                <a:gd name="connsiteY7" fmla="*/ 539436 h 1690908"/>
                <a:gd name="connsiteX8" fmla="*/ 864467 w 1161124"/>
                <a:gd name="connsiteY8" fmla="*/ 545391 h 1690908"/>
                <a:gd name="connsiteX9" fmla="*/ 968192 w 1161124"/>
                <a:gd name="connsiteY9" fmla="*/ 719093 h 1690908"/>
                <a:gd name="connsiteX10" fmla="*/ 1148313 w 1161124"/>
                <a:gd name="connsiteY10" fmla="*/ 1213242 h 1690908"/>
                <a:gd name="connsiteX11" fmla="*/ 1100546 w 1161124"/>
                <a:gd name="connsiteY11" fmla="*/ 1193053 h 1690908"/>
                <a:gd name="connsiteX12" fmla="*/ 1077138 w 1161124"/>
                <a:gd name="connsiteY12" fmla="*/ 1169856 h 1690908"/>
                <a:gd name="connsiteX13" fmla="*/ 1105659 w 1161124"/>
                <a:gd name="connsiteY13" fmla="*/ 1235997 h 1690908"/>
                <a:gd name="connsiteX14" fmla="*/ 1147619 w 1161124"/>
                <a:gd name="connsiteY14" fmla="*/ 1474636 h 1690908"/>
                <a:gd name="connsiteX15" fmla="*/ 1014869 w 1161124"/>
                <a:gd name="connsiteY15" fmla="*/ 1374270 h 1690908"/>
                <a:gd name="connsiteX16" fmla="*/ 1007925 w 1161124"/>
                <a:gd name="connsiteY16" fmla="*/ 1365262 h 1690908"/>
                <a:gd name="connsiteX17" fmla="*/ 1006863 w 1161124"/>
                <a:gd name="connsiteY17" fmla="*/ 1368501 h 1690908"/>
                <a:gd name="connsiteX18" fmla="*/ 1028401 w 1161124"/>
                <a:gd name="connsiteY18" fmla="*/ 1418449 h 1690908"/>
                <a:gd name="connsiteX19" fmla="*/ 1070362 w 1161124"/>
                <a:gd name="connsiteY19" fmla="*/ 1657088 h 1690908"/>
                <a:gd name="connsiteX20" fmla="*/ 890140 w 1161124"/>
                <a:gd name="connsiteY20" fmla="*/ 1495134 h 1690908"/>
                <a:gd name="connsiteX21" fmla="*/ 856417 w 1161124"/>
                <a:gd name="connsiteY21" fmla="*/ 1446436 h 1690908"/>
                <a:gd name="connsiteX22" fmla="*/ 848964 w 1161124"/>
                <a:gd name="connsiteY22" fmla="*/ 1445139 h 1690908"/>
                <a:gd name="connsiteX23" fmla="*/ 851012 w 1161124"/>
                <a:gd name="connsiteY23" fmla="*/ 1449888 h 1690908"/>
                <a:gd name="connsiteX24" fmla="*/ 892974 w 1161124"/>
                <a:gd name="connsiteY24" fmla="*/ 1688526 h 1690908"/>
                <a:gd name="connsiteX25" fmla="*/ 557635 w 1161124"/>
                <a:gd name="connsiteY25" fmla="*/ 1280467 h 1690908"/>
                <a:gd name="connsiteX26" fmla="*/ 473980 w 1161124"/>
                <a:gd name="connsiteY26" fmla="*/ 1115520 h 1690908"/>
                <a:gd name="connsiteX27" fmla="*/ 460339 w 1161124"/>
                <a:gd name="connsiteY27" fmla="*/ 1098346 h 1690908"/>
                <a:gd name="connsiteX28" fmla="*/ 379746 w 1161124"/>
                <a:gd name="connsiteY28" fmla="*/ 981934 h 1690908"/>
                <a:gd name="connsiteX29" fmla="*/ 370906 w 1161124"/>
                <a:gd name="connsiteY29" fmla="*/ 967191 h 1690908"/>
                <a:gd name="connsiteX30" fmla="*/ 366340 w 1161124"/>
                <a:gd name="connsiteY30" fmla="*/ 965641 h 1690908"/>
                <a:gd name="connsiteX31" fmla="*/ 390495 w 1161124"/>
                <a:gd name="connsiteY31" fmla="*/ 1104152 h 1690908"/>
                <a:gd name="connsiteX32" fmla="*/ 370624 w 1161124"/>
                <a:gd name="connsiteY32" fmla="*/ 1432772 h 1690908"/>
                <a:gd name="connsiteX33" fmla="*/ 169243 w 1161124"/>
                <a:gd name="connsiteY33" fmla="*/ 944499 h 1690908"/>
                <a:gd name="connsiteX34" fmla="*/ 136584 w 1161124"/>
                <a:gd name="connsiteY34" fmla="*/ 757229 h 1690908"/>
                <a:gd name="connsiteX35" fmla="*/ 123128 w 1161124"/>
                <a:gd name="connsiteY35" fmla="*/ 730118 h 1690908"/>
                <a:gd name="connsiteX36" fmla="*/ 93180 w 1161124"/>
                <a:gd name="connsiteY36" fmla="*/ 567883 h 1690908"/>
                <a:gd name="connsiteX37" fmla="*/ 110313 w 1161124"/>
                <a:gd name="connsiteY37" fmla="*/ 443941 h 1690908"/>
                <a:gd name="connsiteX38" fmla="*/ 116748 w 1161124"/>
                <a:gd name="connsiteY38" fmla="*/ 429302 h 1690908"/>
                <a:gd name="connsiteX39" fmla="*/ 113013 w 1161124"/>
                <a:gd name="connsiteY39" fmla="*/ 426406 h 1690908"/>
                <a:gd name="connsiteX40" fmla="*/ 20389 w 1161124"/>
                <a:gd name="connsiteY40" fmla="*/ 308151 h 1690908"/>
                <a:gd name="connsiteX41" fmla="*/ 325996 w 1161124"/>
                <a:gd name="connsiteY41" fmla="*/ 33595 h 1690908"/>
                <a:gd name="connsiteX0" fmla="*/ 329851 w 1164979"/>
                <a:gd name="connsiteY0" fmla="*/ 47598 h 1704911"/>
                <a:gd name="connsiteX1" fmla="*/ 550454 w 1164979"/>
                <a:gd name="connsiteY1" fmla="*/ 30299 h 1704911"/>
                <a:gd name="connsiteX2" fmla="*/ 601727 w 1164979"/>
                <a:gd name="connsiteY2" fmla="*/ 171488 h 1704911"/>
                <a:gd name="connsiteX3" fmla="*/ 603481 w 1164979"/>
                <a:gd name="connsiteY3" fmla="*/ 188705 h 1704911"/>
                <a:gd name="connsiteX4" fmla="*/ 609161 w 1164979"/>
                <a:gd name="connsiteY4" fmla="*/ 190383 h 1704911"/>
                <a:gd name="connsiteX5" fmla="*/ 851479 w 1164979"/>
                <a:gd name="connsiteY5" fmla="*/ 497888 h 1704911"/>
                <a:gd name="connsiteX6" fmla="*/ 856979 w 1164979"/>
                <a:gd name="connsiteY6" fmla="*/ 557556 h 1704911"/>
                <a:gd name="connsiteX7" fmla="*/ 864401 w 1164979"/>
                <a:gd name="connsiteY7" fmla="*/ 553439 h 1704911"/>
                <a:gd name="connsiteX8" fmla="*/ 868322 w 1164979"/>
                <a:gd name="connsiteY8" fmla="*/ 559394 h 1704911"/>
                <a:gd name="connsiteX9" fmla="*/ 972047 w 1164979"/>
                <a:gd name="connsiteY9" fmla="*/ 733096 h 1704911"/>
                <a:gd name="connsiteX10" fmla="*/ 1152168 w 1164979"/>
                <a:gd name="connsiteY10" fmla="*/ 1227245 h 1704911"/>
                <a:gd name="connsiteX11" fmla="*/ 1104401 w 1164979"/>
                <a:gd name="connsiteY11" fmla="*/ 1207056 h 1704911"/>
                <a:gd name="connsiteX12" fmla="*/ 1080993 w 1164979"/>
                <a:gd name="connsiteY12" fmla="*/ 1183859 h 1704911"/>
                <a:gd name="connsiteX13" fmla="*/ 1109514 w 1164979"/>
                <a:gd name="connsiteY13" fmla="*/ 1250000 h 1704911"/>
                <a:gd name="connsiteX14" fmla="*/ 1151474 w 1164979"/>
                <a:gd name="connsiteY14" fmla="*/ 1488639 h 1704911"/>
                <a:gd name="connsiteX15" fmla="*/ 1018724 w 1164979"/>
                <a:gd name="connsiteY15" fmla="*/ 1388273 h 1704911"/>
                <a:gd name="connsiteX16" fmla="*/ 1011780 w 1164979"/>
                <a:gd name="connsiteY16" fmla="*/ 1379265 h 1704911"/>
                <a:gd name="connsiteX17" fmla="*/ 1010718 w 1164979"/>
                <a:gd name="connsiteY17" fmla="*/ 1382504 h 1704911"/>
                <a:gd name="connsiteX18" fmla="*/ 1032256 w 1164979"/>
                <a:gd name="connsiteY18" fmla="*/ 1432452 h 1704911"/>
                <a:gd name="connsiteX19" fmla="*/ 1074217 w 1164979"/>
                <a:gd name="connsiteY19" fmla="*/ 1671091 h 1704911"/>
                <a:gd name="connsiteX20" fmla="*/ 893995 w 1164979"/>
                <a:gd name="connsiteY20" fmla="*/ 1509137 h 1704911"/>
                <a:gd name="connsiteX21" fmla="*/ 860272 w 1164979"/>
                <a:gd name="connsiteY21" fmla="*/ 1460439 h 1704911"/>
                <a:gd name="connsiteX22" fmla="*/ 852819 w 1164979"/>
                <a:gd name="connsiteY22" fmla="*/ 1459142 h 1704911"/>
                <a:gd name="connsiteX23" fmla="*/ 854867 w 1164979"/>
                <a:gd name="connsiteY23" fmla="*/ 1463891 h 1704911"/>
                <a:gd name="connsiteX24" fmla="*/ 896829 w 1164979"/>
                <a:gd name="connsiteY24" fmla="*/ 1702529 h 1704911"/>
                <a:gd name="connsiteX25" fmla="*/ 561490 w 1164979"/>
                <a:gd name="connsiteY25" fmla="*/ 1294470 h 1704911"/>
                <a:gd name="connsiteX26" fmla="*/ 477835 w 1164979"/>
                <a:gd name="connsiteY26" fmla="*/ 1129523 h 1704911"/>
                <a:gd name="connsiteX27" fmla="*/ 464194 w 1164979"/>
                <a:gd name="connsiteY27" fmla="*/ 1112349 h 1704911"/>
                <a:gd name="connsiteX28" fmla="*/ 383601 w 1164979"/>
                <a:gd name="connsiteY28" fmla="*/ 995937 h 1704911"/>
                <a:gd name="connsiteX29" fmla="*/ 374761 w 1164979"/>
                <a:gd name="connsiteY29" fmla="*/ 981194 h 1704911"/>
                <a:gd name="connsiteX30" fmla="*/ 370195 w 1164979"/>
                <a:gd name="connsiteY30" fmla="*/ 979644 h 1704911"/>
                <a:gd name="connsiteX31" fmla="*/ 394350 w 1164979"/>
                <a:gd name="connsiteY31" fmla="*/ 1118155 h 1704911"/>
                <a:gd name="connsiteX32" fmla="*/ 374479 w 1164979"/>
                <a:gd name="connsiteY32" fmla="*/ 1446775 h 1704911"/>
                <a:gd name="connsiteX33" fmla="*/ 173098 w 1164979"/>
                <a:gd name="connsiteY33" fmla="*/ 958502 h 1704911"/>
                <a:gd name="connsiteX34" fmla="*/ 140439 w 1164979"/>
                <a:gd name="connsiteY34" fmla="*/ 771232 h 1704911"/>
                <a:gd name="connsiteX35" fmla="*/ 126983 w 1164979"/>
                <a:gd name="connsiteY35" fmla="*/ 744121 h 1704911"/>
                <a:gd name="connsiteX36" fmla="*/ 97035 w 1164979"/>
                <a:gd name="connsiteY36" fmla="*/ 581886 h 1704911"/>
                <a:gd name="connsiteX37" fmla="*/ 114168 w 1164979"/>
                <a:gd name="connsiteY37" fmla="*/ 457944 h 1704911"/>
                <a:gd name="connsiteX38" fmla="*/ 120603 w 1164979"/>
                <a:gd name="connsiteY38" fmla="*/ 443305 h 1704911"/>
                <a:gd name="connsiteX39" fmla="*/ 116868 w 1164979"/>
                <a:gd name="connsiteY39" fmla="*/ 440409 h 1704911"/>
                <a:gd name="connsiteX40" fmla="*/ 24244 w 1164979"/>
                <a:gd name="connsiteY40" fmla="*/ 322154 h 1704911"/>
                <a:gd name="connsiteX41" fmla="*/ 329851 w 1164979"/>
                <a:gd name="connsiteY41" fmla="*/ 47598 h 1704911"/>
                <a:gd name="connsiteX0" fmla="*/ 316459 w 1151587"/>
                <a:gd name="connsiteY0" fmla="*/ 47598 h 1704911"/>
                <a:gd name="connsiteX1" fmla="*/ 537062 w 1151587"/>
                <a:gd name="connsiteY1" fmla="*/ 30299 h 1704911"/>
                <a:gd name="connsiteX2" fmla="*/ 588335 w 1151587"/>
                <a:gd name="connsiteY2" fmla="*/ 171488 h 1704911"/>
                <a:gd name="connsiteX3" fmla="*/ 590089 w 1151587"/>
                <a:gd name="connsiteY3" fmla="*/ 188705 h 1704911"/>
                <a:gd name="connsiteX4" fmla="*/ 595769 w 1151587"/>
                <a:gd name="connsiteY4" fmla="*/ 190383 h 1704911"/>
                <a:gd name="connsiteX5" fmla="*/ 838087 w 1151587"/>
                <a:gd name="connsiteY5" fmla="*/ 497888 h 1704911"/>
                <a:gd name="connsiteX6" fmla="*/ 843587 w 1151587"/>
                <a:gd name="connsiteY6" fmla="*/ 557556 h 1704911"/>
                <a:gd name="connsiteX7" fmla="*/ 851009 w 1151587"/>
                <a:gd name="connsiteY7" fmla="*/ 553439 h 1704911"/>
                <a:gd name="connsiteX8" fmla="*/ 854930 w 1151587"/>
                <a:gd name="connsiteY8" fmla="*/ 559394 h 1704911"/>
                <a:gd name="connsiteX9" fmla="*/ 958655 w 1151587"/>
                <a:gd name="connsiteY9" fmla="*/ 733096 h 1704911"/>
                <a:gd name="connsiteX10" fmla="*/ 1138776 w 1151587"/>
                <a:gd name="connsiteY10" fmla="*/ 1227245 h 1704911"/>
                <a:gd name="connsiteX11" fmla="*/ 1091009 w 1151587"/>
                <a:gd name="connsiteY11" fmla="*/ 1207056 h 1704911"/>
                <a:gd name="connsiteX12" fmla="*/ 1067601 w 1151587"/>
                <a:gd name="connsiteY12" fmla="*/ 1183859 h 1704911"/>
                <a:gd name="connsiteX13" fmla="*/ 1096122 w 1151587"/>
                <a:gd name="connsiteY13" fmla="*/ 1250000 h 1704911"/>
                <a:gd name="connsiteX14" fmla="*/ 1138082 w 1151587"/>
                <a:gd name="connsiteY14" fmla="*/ 1488639 h 1704911"/>
                <a:gd name="connsiteX15" fmla="*/ 1005332 w 1151587"/>
                <a:gd name="connsiteY15" fmla="*/ 1388273 h 1704911"/>
                <a:gd name="connsiteX16" fmla="*/ 998388 w 1151587"/>
                <a:gd name="connsiteY16" fmla="*/ 1379265 h 1704911"/>
                <a:gd name="connsiteX17" fmla="*/ 997326 w 1151587"/>
                <a:gd name="connsiteY17" fmla="*/ 1382504 h 1704911"/>
                <a:gd name="connsiteX18" fmla="*/ 1018864 w 1151587"/>
                <a:gd name="connsiteY18" fmla="*/ 1432452 h 1704911"/>
                <a:gd name="connsiteX19" fmla="*/ 1060825 w 1151587"/>
                <a:gd name="connsiteY19" fmla="*/ 1671091 h 1704911"/>
                <a:gd name="connsiteX20" fmla="*/ 880603 w 1151587"/>
                <a:gd name="connsiteY20" fmla="*/ 1509137 h 1704911"/>
                <a:gd name="connsiteX21" fmla="*/ 846880 w 1151587"/>
                <a:gd name="connsiteY21" fmla="*/ 1460439 h 1704911"/>
                <a:gd name="connsiteX22" fmla="*/ 839427 w 1151587"/>
                <a:gd name="connsiteY22" fmla="*/ 1459142 h 1704911"/>
                <a:gd name="connsiteX23" fmla="*/ 841475 w 1151587"/>
                <a:gd name="connsiteY23" fmla="*/ 1463891 h 1704911"/>
                <a:gd name="connsiteX24" fmla="*/ 883437 w 1151587"/>
                <a:gd name="connsiteY24" fmla="*/ 1702529 h 1704911"/>
                <a:gd name="connsiteX25" fmla="*/ 548098 w 1151587"/>
                <a:gd name="connsiteY25" fmla="*/ 1294470 h 1704911"/>
                <a:gd name="connsiteX26" fmla="*/ 464443 w 1151587"/>
                <a:gd name="connsiteY26" fmla="*/ 1129523 h 1704911"/>
                <a:gd name="connsiteX27" fmla="*/ 450802 w 1151587"/>
                <a:gd name="connsiteY27" fmla="*/ 1112349 h 1704911"/>
                <a:gd name="connsiteX28" fmla="*/ 370209 w 1151587"/>
                <a:gd name="connsiteY28" fmla="*/ 995937 h 1704911"/>
                <a:gd name="connsiteX29" fmla="*/ 361369 w 1151587"/>
                <a:gd name="connsiteY29" fmla="*/ 981194 h 1704911"/>
                <a:gd name="connsiteX30" fmla="*/ 356803 w 1151587"/>
                <a:gd name="connsiteY30" fmla="*/ 979644 h 1704911"/>
                <a:gd name="connsiteX31" fmla="*/ 380958 w 1151587"/>
                <a:gd name="connsiteY31" fmla="*/ 1118155 h 1704911"/>
                <a:gd name="connsiteX32" fmla="*/ 361087 w 1151587"/>
                <a:gd name="connsiteY32" fmla="*/ 1446775 h 1704911"/>
                <a:gd name="connsiteX33" fmla="*/ 159706 w 1151587"/>
                <a:gd name="connsiteY33" fmla="*/ 958502 h 1704911"/>
                <a:gd name="connsiteX34" fmla="*/ 127047 w 1151587"/>
                <a:gd name="connsiteY34" fmla="*/ 771232 h 1704911"/>
                <a:gd name="connsiteX35" fmla="*/ 113591 w 1151587"/>
                <a:gd name="connsiteY35" fmla="*/ 744121 h 1704911"/>
                <a:gd name="connsiteX36" fmla="*/ 83643 w 1151587"/>
                <a:gd name="connsiteY36" fmla="*/ 581886 h 1704911"/>
                <a:gd name="connsiteX37" fmla="*/ 100776 w 1151587"/>
                <a:gd name="connsiteY37" fmla="*/ 457944 h 1704911"/>
                <a:gd name="connsiteX38" fmla="*/ 107211 w 1151587"/>
                <a:gd name="connsiteY38" fmla="*/ 443305 h 1704911"/>
                <a:gd name="connsiteX39" fmla="*/ 103476 w 1151587"/>
                <a:gd name="connsiteY39" fmla="*/ 440409 h 1704911"/>
                <a:gd name="connsiteX40" fmla="*/ 10852 w 1151587"/>
                <a:gd name="connsiteY40" fmla="*/ 322154 h 1704911"/>
                <a:gd name="connsiteX41" fmla="*/ 316459 w 1151587"/>
                <a:gd name="connsiteY41" fmla="*/ 47598 h 1704911"/>
                <a:gd name="connsiteX0" fmla="*/ 232816 w 1067944"/>
                <a:gd name="connsiteY0" fmla="*/ 30232 h 1687545"/>
                <a:gd name="connsiteX1" fmla="*/ 453419 w 1067944"/>
                <a:gd name="connsiteY1" fmla="*/ 12933 h 1687545"/>
                <a:gd name="connsiteX2" fmla="*/ 504692 w 1067944"/>
                <a:gd name="connsiteY2" fmla="*/ 154122 h 1687545"/>
                <a:gd name="connsiteX3" fmla="*/ 506446 w 1067944"/>
                <a:gd name="connsiteY3" fmla="*/ 171339 h 1687545"/>
                <a:gd name="connsiteX4" fmla="*/ 512126 w 1067944"/>
                <a:gd name="connsiteY4" fmla="*/ 173017 h 1687545"/>
                <a:gd name="connsiteX5" fmla="*/ 754444 w 1067944"/>
                <a:gd name="connsiteY5" fmla="*/ 480522 h 1687545"/>
                <a:gd name="connsiteX6" fmla="*/ 759944 w 1067944"/>
                <a:gd name="connsiteY6" fmla="*/ 540190 h 1687545"/>
                <a:gd name="connsiteX7" fmla="*/ 767366 w 1067944"/>
                <a:gd name="connsiteY7" fmla="*/ 536073 h 1687545"/>
                <a:gd name="connsiteX8" fmla="*/ 771287 w 1067944"/>
                <a:gd name="connsiteY8" fmla="*/ 542028 h 1687545"/>
                <a:gd name="connsiteX9" fmla="*/ 875012 w 1067944"/>
                <a:gd name="connsiteY9" fmla="*/ 715730 h 1687545"/>
                <a:gd name="connsiteX10" fmla="*/ 1055133 w 1067944"/>
                <a:gd name="connsiteY10" fmla="*/ 1209879 h 1687545"/>
                <a:gd name="connsiteX11" fmla="*/ 1007366 w 1067944"/>
                <a:gd name="connsiteY11" fmla="*/ 1189690 h 1687545"/>
                <a:gd name="connsiteX12" fmla="*/ 983958 w 1067944"/>
                <a:gd name="connsiteY12" fmla="*/ 1166493 h 1687545"/>
                <a:gd name="connsiteX13" fmla="*/ 1012479 w 1067944"/>
                <a:gd name="connsiteY13" fmla="*/ 1232634 h 1687545"/>
                <a:gd name="connsiteX14" fmla="*/ 1054439 w 1067944"/>
                <a:gd name="connsiteY14" fmla="*/ 1471273 h 1687545"/>
                <a:gd name="connsiteX15" fmla="*/ 921689 w 1067944"/>
                <a:gd name="connsiteY15" fmla="*/ 1370907 h 1687545"/>
                <a:gd name="connsiteX16" fmla="*/ 914745 w 1067944"/>
                <a:gd name="connsiteY16" fmla="*/ 1361899 h 1687545"/>
                <a:gd name="connsiteX17" fmla="*/ 913683 w 1067944"/>
                <a:gd name="connsiteY17" fmla="*/ 1365138 h 1687545"/>
                <a:gd name="connsiteX18" fmla="*/ 935221 w 1067944"/>
                <a:gd name="connsiteY18" fmla="*/ 1415086 h 1687545"/>
                <a:gd name="connsiteX19" fmla="*/ 977182 w 1067944"/>
                <a:gd name="connsiteY19" fmla="*/ 1653725 h 1687545"/>
                <a:gd name="connsiteX20" fmla="*/ 796960 w 1067944"/>
                <a:gd name="connsiteY20" fmla="*/ 1491771 h 1687545"/>
                <a:gd name="connsiteX21" fmla="*/ 763237 w 1067944"/>
                <a:gd name="connsiteY21" fmla="*/ 1443073 h 1687545"/>
                <a:gd name="connsiteX22" fmla="*/ 755784 w 1067944"/>
                <a:gd name="connsiteY22" fmla="*/ 1441776 h 1687545"/>
                <a:gd name="connsiteX23" fmla="*/ 757832 w 1067944"/>
                <a:gd name="connsiteY23" fmla="*/ 1446525 h 1687545"/>
                <a:gd name="connsiteX24" fmla="*/ 799794 w 1067944"/>
                <a:gd name="connsiteY24" fmla="*/ 1685163 h 1687545"/>
                <a:gd name="connsiteX25" fmla="*/ 464455 w 1067944"/>
                <a:gd name="connsiteY25" fmla="*/ 1277104 h 1687545"/>
                <a:gd name="connsiteX26" fmla="*/ 380800 w 1067944"/>
                <a:gd name="connsiteY26" fmla="*/ 1112157 h 1687545"/>
                <a:gd name="connsiteX27" fmla="*/ 367159 w 1067944"/>
                <a:gd name="connsiteY27" fmla="*/ 1094983 h 1687545"/>
                <a:gd name="connsiteX28" fmla="*/ 286566 w 1067944"/>
                <a:gd name="connsiteY28" fmla="*/ 978571 h 1687545"/>
                <a:gd name="connsiteX29" fmla="*/ 277726 w 1067944"/>
                <a:gd name="connsiteY29" fmla="*/ 963828 h 1687545"/>
                <a:gd name="connsiteX30" fmla="*/ 273160 w 1067944"/>
                <a:gd name="connsiteY30" fmla="*/ 962278 h 1687545"/>
                <a:gd name="connsiteX31" fmla="*/ 297315 w 1067944"/>
                <a:gd name="connsiteY31" fmla="*/ 1100789 h 1687545"/>
                <a:gd name="connsiteX32" fmla="*/ 277444 w 1067944"/>
                <a:gd name="connsiteY32" fmla="*/ 1429409 h 1687545"/>
                <a:gd name="connsiteX33" fmla="*/ 76063 w 1067944"/>
                <a:gd name="connsiteY33" fmla="*/ 941136 h 1687545"/>
                <a:gd name="connsiteX34" fmla="*/ 43404 w 1067944"/>
                <a:gd name="connsiteY34" fmla="*/ 753866 h 1687545"/>
                <a:gd name="connsiteX35" fmla="*/ 29948 w 1067944"/>
                <a:gd name="connsiteY35" fmla="*/ 726755 h 1687545"/>
                <a:gd name="connsiteX36" fmla="*/ 0 w 1067944"/>
                <a:gd name="connsiteY36" fmla="*/ 564520 h 1687545"/>
                <a:gd name="connsiteX37" fmla="*/ 17133 w 1067944"/>
                <a:gd name="connsiteY37" fmla="*/ 440578 h 1687545"/>
                <a:gd name="connsiteX38" fmla="*/ 23568 w 1067944"/>
                <a:gd name="connsiteY38" fmla="*/ 425939 h 1687545"/>
                <a:gd name="connsiteX39" fmla="*/ 19833 w 1067944"/>
                <a:gd name="connsiteY39" fmla="*/ 423043 h 1687545"/>
                <a:gd name="connsiteX40" fmla="*/ 54704 w 1067944"/>
                <a:gd name="connsiteY40" fmla="*/ 223290 h 1687545"/>
                <a:gd name="connsiteX41" fmla="*/ 232816 w 1067944"/>
                <a:gd name="connsiteY41" fmla="*/ 30232 h 1687545"/>
                <a:gd name="connsiteX0" fmla="*/ 232816 w 1067944"/>
                <a:gd name="connsiteY0" fmla="*/ 7742 h 1665055"/>
                <a:gd name="connsiteX1" fmla="*/ 349111 w 1067944"/>
                <a:gd name="connsiteY1" fmla="*/ 47170 h 1665055"/>
                <a:gd name="connsiteX2" fmla="*/ 504692 w 1067944"/>
                <a:gd name="connsiteY2" fmla="*/ 131632 h 1665055"/>
                <a:gd name="connsiteX3" fmla="*/ 506446 w 1067944"/>
                <a:gd name="connsiteY3" fmla="*/ 148849 h 1665055"/>
                <a:gd name="connsiteX4" fmla="*/ 512126 w 1067944"/>
                <a:gd name="connsiteY4" fmla="*/ 150527 h 1665055"/>
                <a:gd name="connsiteX5" fmla="*/ 754444 w 1067944"/>
                <a:gd name="connsiteY5" fmla="*/ 458032 h 1665055"/>
                <a:gd name="connsiteX6" fmla="*/ 759944 w 1067944"/>
                <a:gd name="connsiteY6" fmla="*/ 517700 h 1665055"/>
                <a:gd name="connsiteX7" fmla="*/ 767366 w 1067944"/>
                <a:gd name="connsiteY7" fmla="*/ 513583 h 1665055"/>
                <a:gd name="connsiteX8" fmla="*/ 771287 w 1067944"/>
                <a:gd name="connsiteY8" fmla="*/ 519538 h 1665055"/>
                <a:gd name="connsiteX9" fmla="*/ 875012 w 1067944"/>
                <a:gd name="connsiteY9" fmla="*/ 693240 h 1665055"/>
                <a:gd name="connsiteX10" fmla="*/ 1055133 w 1067944"/>
                <a:gd name="connsiteY10" fmla="*/ 1187389 h 1665055"/>
                <a:gd name="connsiteX11" fmla="*/ 1007366 w 1067944"/>
                <a:gd name="connsiteY11" fmla="*/ 1167200 h 1665055"/>
                <a:gd name="connsiteX12" fmla="*/ 983958 w 1067944"/>
                <a:gd name="connsiteY12" fmla="*/ 1144003 h 1665055"/>
                <a:gd name="connsiteX13" fmla="*/ 1012479 w 1067944"/>
                <a:gd name="connsiteY13" fmla="*/ 1210144 h 1665055"/>
                <a:gd name="connsiteX14" fmla="*/ 1054439 w 1067944"/>
                <a:gd name="connsiteY14" fmla="*/ 1448783 h 1665055"/>
                <a:gd name="connsiteX15" fmla="*/ 921689 w 1067944"/>
                <a:gd name="connsiteY15" fmla="*/ 1348417 h 1665055"/>
                <a:gd name="connsiteX16" fmla="*/ 914745 w 1067944"/>
                <a:gd name="connsiteY16" fmla="*/ 1339409 h 1665055"/>
                <a:gd name="connsiteX17" fmla="*/ 913683 w 1067944"/>
                <a:gd name="connsiteY17" fmla="*/ 1342648 h 1665055"/>
                <a:gd name="connsiteX18" fmla="*/ 935221 w 1067944"/>
                <a:gd name="connsiteY18" fmla="*/ 1392596 h 1665055"/>
                <a:gd name="connsiteX19" fmla="*/ 977182 w 1067944"/>
                <a:gd name="connsiteY19" fmla="*/ 1631235 h 1665055"/>
                <a:gd name="connsiteX20" fmla="*/ 796960 w 1067944"/>
                <a:gd name="connsiteY20" fmla="*/ 1469281 h 1665055"/>
                <a:gd name="connsiteX21" fmla="*/ 763237 w 1067944"/>
                <a:gd name="connsiteY21" fmla="*/ 1420583 h 1665055"/>
                <a:gd name="connsiteX22" fmla="*/ 755784 w 1067944"/>
                <a:gd name="connsiteY22" fmla="*/ 1419286 h 1665055"/>
                <a:gd name="connsiteX23" fmla="*/ 757832 w 1067944"/>
                <a:gd name="connsiteY23" fmla="*/ 1424035 h 1665055"/>
                <a:gd name="connsiteX24" fmla="*/ 799794 w 1067944"/>
                <a:gd name="connsiteY24" fmla="*/ 1662673 h 1665055"/>
                <a:gd name="connsiteX25" fmla="*/ 464455 w 1067944"/>
                <a:gd name="connsiteY25" fmla="*/ 1254614 h 1665055"/>
                <a:gd name="connsiteX26" fmla="*/ 380800 w 1067944"/>
                <a:gd name="connsiteY26" fmla="*/ 1089667 h 1665055"/>
                <a:gd name="connsiteX27" fmla="*/ 367159 w 1067944"/>
                <a:gd name="connsiteY27" fmla="*/ 1072493 h 1665055"/>
                <a:gd name="connsiteX28" fmla="*/ 286566 w 1067944"/>
                <a:gd name="connsiteY28" fmla="*/ 956081 h 1665055"/>
                <a:gd name="connsiteX29" fmla="*/ 277726 w 1067944"/>
                <a:gd name="connsiteY29" fmla="*/ 941338 h 1665055"/>
                <a:gd name="connsiteX30" fmla="*/ 273160 w 1067944"/>
                <a:gd name="connsiteY30" fmla="*/ 939788 h 1665055"/>
                <a:gd name="connsiteX31" fmla="*/ 297315 w 1067944"/>
                <a:gd name="connsiteY31" fmla="*/ 1078299 h 1665055"/>
                <a:gd name="connsiteX32" fmla="*/ 277444 w 1067944"/>
                <a:gd name="connsiteY32" fmla="*/ 1406919 h 1665055"/>
                <a:gd name="connsiteX33" fmla="*/ 76063 w 1067944"/>
                <a:gd name="connsiteY33" fmla="*/ 918646 h 1665055"/>
                <a:gd name="connsiteX34" fmla="*/ 43404 w 1067944"/>
                <a:gd name="connsiteY34" fmla="*/ 731376 h 1665055"/>
                <a:gd name="connsiteX35" fmla="*/ 29948 w 1067944"/>
                <a:gd name="connsiteY35" fmla="*/ 704265 h 1665055"/>
                <a:gd name="connsiteX36" fmla="*/ 0 w 1067944"/>
                <a:gd name="connsiteY36" fmla="*/ 542030 h 1665055"/>
                <a:gd name="connsiteX37" fmla="*/ 17133 w 1067944"/>
                <a:gd name="connsiteY37" fmla="*/ 418088 h 1665055"/>
                <a:gd name="connsiteX38" fmla="*/ 23568 w 1067944"/>
                <a:gd name="connsiteY38" fmla="*/ 403449 h 1665055"/>
                <a:gd name="connsiteX39" fmla="*/ 19833 w 1067944"/>
                <a:gd name="connsiteY39" fmla="*/ 400553 h 1665055"/>
                <a:gd name="connsiteX40" fmla="*/ 54704 w 1067944"/>
                <a:gd name="connsiteY40" fmla="*/ 200800 h 1665055"/>
                <a:gd name="connsiteX41" fmla="*/ 232816 w 1067944"/>
                <a:gd name="connsiteY41" fmla="*/ 7742 h 1665055"/>
                <a:gd name="connsiteX0" fmla="*/ 54704 w 1067944"/>
                <a:gd name="connsiteY0" fmla="*/ 155343 h 1619598"/>
                <a:gd name="connsiteX1" fmla="*/ 349111 w 1067944"/>
                <a:gd name="connsiteY1" fmla="*/ 1713 h 1619598"/>
                <a:gd name="connsiteX2" fmla="*/ 504692 w 1067944"/>
                <a:gd name="connsiteY2" fmla="*/ 86175 h 1619598"/>
                <a:gd name="connsiteX3" fmla="*/ 506446 w 1067944"/>
                <a:gd name="connsiteY3" fmla="*/ 103392 h 1619598"/>
                <a:gd name="connsiteX4" fmla="*/ 512126 w 1067944"/>
                <a:gd name="connsiteY4" fmla="*/ 105070 h 1619598"/>
                <a:gd name="connsiteX5" fmla="*/ 754444 w 1067944"/>
                <a:gd name="connsiteY5" fmla="*/ 412575 h 1619598"/>
                <a:gd name="connsiteX6" fmla="*/ 759944 w 1067944"/>
                <a:gd name="connsiteY6" fmla="*/ 472243 h 1619598"/>
                <a:gd name="connsiteX7" fmla="*/ 767366 w 1067944"/>
                <a:gd name="connsiteY7" fmla="*/ 468126 h 1619598"/>
                <a:gd name="connsiteX8" fmla="*/ 771287 w 1067944"/>
                <a:gd name="connsiteY8" fmla="*/ 474081 h 1619598"/>
                <a:gd name="connsiteX9" fmla="*/ 875012 w 1067944"/>
                <a:gd name="connsiteY9" fmla="*/ 647783 h 1619598"/>
                <a:gd name="connsiteX10" fmla="*/ 1055133 w 1067944"/>
                <a:gd name="connsiteY10" fmla="*/ 1141932 h 1619598"/>
                <a:gd name="connsiteX11" fmla="*/ 1007366 w 1067944"/>
                <a:gd name="connsiteY11" fmla="*/ 1121743 h 1619598"/>
                <a:gd name="connsiteX12" fmla="*/ 983958 w 1067944"/>
                <a:gd name="connsiteY12" fmla="*/ 1098546 h 1619598"/>
                <a:gd name="connsiteX13" fmla="*/ 1012479 w 1067944"/>
                <a:gd name="connsiteY13" fmla="*/ 1164687 h 1619598"/>
                <a:gd name="connsiteX14" fmla="*/ 1054439 w 1067944"/>
                <a:gd name="connsiteY14" fmla="*/ 1403326 h 1619598"/>
                <a:gd name="connsiteX15" fmla="*/ 921689 w 1067944"/>
                <a:gd name="connsiteY15" fmla="*/ 1302960 h 1619598"/>
                <a:gd name="connsiteX16" fmla="*/ 914745 w 1067944"/>
                <a:gd name="connsiteY16" fmla="*/ 1293952 h 1619598"/>
                <a:gd name="connsiteX17" fmla="*/ 913683 w 1067944"/>
                <a:gd name="connsiteY17" fmla="*/ 1297191 h 1619598"/>
                <a:gd name="connsiteX18" fmla="*/ 935221 w 1067944"/>
                <a:gd name="connsiteY18" fmla="*/ 1347139 h 1619598"/>
                <a:gd name="connsiteX19" fmla="*/ 977182 w 1067944"/>
                <a:gd name="connsiteY19" fmla="*/ 1585778 h 1619598"/>
                <a:gd name="connsiteX20" fmla="*/ 796960 w 1067944"/>
                <a:gd name="connsiteY20" fmla="*/ 1423824 h 1619598"/>
                <a:gd name="connsiteX21" fmla="*/ 763237 w 1067944"/>
                <a:gd name="connsiteY21" fmla="*/ 1375126 h 1619598"/>
                <a:gd name="connsiteX22" fmla="*/ 755784 w 1067944"/>
                <a:gd name="connsiteY22" fmla="*/ 1373829 h 1619598"/>
                <a:gd name="connsiteX23" fmla="*/ 757832 w 1067944"/>
                <a:gd name="connsiteY23" fmla="*/ 1378578 h 1619598"/>
                <a:gd name="connsiteX24" fmla="*/ 799794 w 1067944"/>
                <a:gd name="connsiteY24" fmla="*/ 1617216 h 1619598"/>
                <a:gd name="connsiteX25" fmla="*/ 464455 w 1067944"/>
                <a:gd name="connsiteY25" fmla="*/ 1209157 h 1619598"/>
                <a:gd name="connsiteX26" fmla="*/ 380800 w 1067944"/>
                <a:gd name="connsiteY26" fmla="*/ 1044210 h 1619598"/>
                <a:gd name="connsiteX27" fmla="*/ 367159 w 1067944"/>
                <a:gd name="connsiteY27" fmla="*/ 1027036 h 1619598"/>
                <a:gd name="connsiteX28" fmla="*/ 286566 w 1067944"/>
                <a:gd name="connsiteY28" fmla="*/ 910624 h 1619598"/>
                <a:gd name="connsiteX29" fmla="*/ 277726 w 1067944"/>
                <a:gd name="connsiteY29" fmla="*/ 895881 h 1619598"/>
                <a:gd name="connsiteX30" fmla="*/ 273160 w 1067944"/>
                <a:gd name="connsiteY30" fmla="*/ 894331 h 1619598"/>
                <a:gd name="connsiteX31" fmla="*/ 297315 w 1067944"/>
                <a:gd name="connsiteY31" fmla="*/ 1032842 h 1619598"/>
                <a:gd name="connsiteX32" fmla="*/ 277444 w 1067944"/>
                <a:gd name="connsiteY32" fmla="*/ 1361462 h 1619598"/>
                <a:gd name="connsiteX33" fmla="*/ 76063 w 1067944"/>
                <a:gd name="connsiteY33" fmla="*/ 873189 h 1619598"/>
                <a:gd name="connsiteX34" fmla="*/ 43404 w 1067944"/>
                <a:gd name="connsiteY34" fmla="*/ 685919 h 1619598"/>
                <a:gd name="connsiteX35" fmla="*/ 29948 w 1067944"/>
                <a:gd name="connsiteY35" fmla="*/ 658808 h 1619598"/>
                <a:gd name="connsiteX36" fmla="*/ 0 w 1067944"/>
                <a:gd name="connsiteY36" fmla="*/ 496573 h 1619598"/>
                <a:gd name="connsiteX37" fmla="*/ 17133 w 1067944"/>
                <a:gd name="connsiteY37" fmla="*/ 372631 h 1619598"/>
                <a:gd name="connsiteX38" fmla="*/ 23568 w 1067944"/>
                <a:gd name="connsiteY38" fmla="*/ 357992 h 1619598"/>
                <a:gd name="connsiteX39" fmla="*/ 19833 w 1067944"/>
                <a:gd name="connsiteY39" fmla="*/ 355096 h 1619598"/>
                <a:gd name="connsiteX40" fmla="*/ 54704 w 1067944"/>
                <a:gd name="connsiteY40" fmla="*/ 155343 h 1619598"/>
                <a:gd name="connsiteX0" fmla="*/ 112386 w 1125626"/>
                <a:gd name="connsiteY0" fmla="*/ 155343 h 1619598"/>
                <a:gd name="connsiteX1" fmla="*/ 406793 w 1125626"/>
                <a:gd name="connsiteY1" fmla="*/ 1713 h 1619598"/>
                <a:gd name="connsiteX2" fmla="*/ 562374 w 1125626"/>
                <a:gd name="connsiteY2" fmla="*/ 86175 h 1619598"/>
                <a:gd name="connsiteX3" fmla="*/ 564128 w 1125626"/>
                <a:gd name="connsiteY3" fmla="*/ 103392 h 1619598"/>
                <a:gd name="connsiteX4" fmla="*/ 569808 w 1125626"/>
                <a:gd name="connsiteY4" fmla="*/ 105070 h 1619598"/>
                <a:gd name="connsiteX5" fmla="*/ 812126 w 1125626"/>
                <a:gd name="connsiteY5" fmla="*/ 412575 h 1619598"/>
                <a:gd name="connsiteX6" fmla="*/ 817626 w 1125626"/>
                <a:gd name="connsiteY6" fmla="*/ 472243 h 1619598"/>
                <a:gd name="connsiteX7" fmla="*/ 825048 w 1125626"/>
                <a:gd name="connsiteY7" fmla="*/ 468126 h 1619598"/>
                <a:gd name="connsiteX8" fmla="*/ 828969 w 1125626"/>
                <a:gd name="connsiteY8" fmla="*/ 474081 h 1619598"/>
                <a:gd name="connsiteX9" fmla="*/ 932694 w 1125626"/>
                <a:gd name="connsiteY9" fmla="*/ 647783 h 1619598"/>
                <a:gd name="connsiteX10" fmla="*/ 1112815 w 1125626"/>
                <a:gd name="connsiteY10" fmla="*/ 1141932 h 1619598"/>
                <a:gd name="connsiteX11" fmla="*/ 1065048 w 1125626"/>
                <a:gd name="connsiteY11" fmla="*/ 1121743 h 1619598"/>
                <a:gd name="connsiteX12" fmla="*/ 1041640 w 1125626"/>
                <a:gd name="connsiteY12" fmla="*/ 1098546 h 1619598"/>
                <a:gd name="connsiteX13" fmla="*/ 1070161 w 1125626"/>
                <a:gd name="connsiteY13" fmla="*/ 1164687 h 1619598"/>
                <a:gd name="connsiteX14" fmla="*/ 1112121 w 1125626"/>
                <a:gd name="connsiteY14" fmla="*/ 1403326 h 1619598"/>
                <a:gd name="connsiteX15" fmla="*/ 979371 w 1125626"/>
                <a:gd name="connsiteY15" fmla="*/ 1302960 h 1619598"/>
                <a:gd name="connsiteX16" fmla="*/ 972427 w 1125626"/>
                <a:gd name="connsiteY16" fmla="*/ 1293952 h 1619598"/>
                <a:gd name="connsiteX17" fmla="*/ 971365 w 1125626"/>
                <a:gd name="connsiteY17" fmla="*/ 1297191 h 1619598"/>
                <a:gd name="connsiteX18" fmla="*/ 992903 w 1125626"/>
                <a:gd name="connsiteY18" fmla="*/ 1347139 h 1619598"/>
                <a:gd name="connsiteX19" fmla="*/ 1034864 w 1125626"/>
                <a:gd name="connsiteY19" fmla="*/ 1585778 h 1619598"/>
                <a:gd name="connsiteX20" fmla="*/ 854642 w 1125626"/>
                <a:gd name="connsiteY20" fmla="*/ 1423824 h 1619598"/>
                <a:gd name="connsiteX21" fmla="*/ 820919 w 1125626"/>
                <a:gd name="connsiteY21" fmla="*/ 1375126 h 1619598"/>
                <a:gd name="connsiteX22" fmla="*/ 813466 w 1125626"/>
                <a:gd name="connsiteY22" fmla="*/ 1373829 h 1619598"/>
                <a:gd name="connsiteX23" fmla="*/ 815514 w 1125626"/>
                <a:gd name="connsiteY23" fmla="*/ 1378578 h 1619598"/>
                <a:gd name="connsiteX24" fmla="*/ 857476 w 1125626"/>
                <a:gd name="connsiteY24" fmla="*/ 1617216 h 1619598"/>
                <a:gd name="connsiteX25" fmla="*/ 522137 w 1125626"/>
                <a:gd name="connsiteY25" fmla="*/ 1209157 h 1619598"/>
                <a:gd name="connsiteX26" fmla="*/ 438482 w 1125626"/>
                <a:gd name="connsiteY26" fmla="*/ 1044210 h 1619598"/>
                <a:gd name="connsiteX27" fmla="*/ 424841 w 1125626"/>
                <a:gd name="connsiteY27" fmla="*/ 1027036 h 1619598"/>
                <a:gd name="connsiteX28" fmla="*/ 344248 w 1125626"/>
                <a:gd name="connsiteY28" fmla="*/ 910624 h 1619598"/>
                <a:gd name="connsiteX29" fmla="*/ 335408 w 1125626"/>
                <a:gd name="connsiteY29" fmla="*/ 895881 h 1619598"/>
                <a:gd name="connsiteX30" fmla="*/ 330842 w 1125626"/>
                <a:gd name="connsiteY30" fmla="*/ 894331 h 1619598"/>
                <a:gd name="connsiteX31" fmla="*/ 354997 w 1125626"/>
                <a:gd name="connsiteY31" fmla="*/ 1032842 h 1619598"/>
                <a:gd name="connsiteX32" fmla="*/ 335126 w 1125626"/>
                <a:gd name="connsiteY32" fmla="*/ 1361462 h 1619598"/>
                <a:gd name="connsiteX33" fmla="*/ 133745 w 1125626"/>
                <a:gd name="connsiteY33" fmla="*/ 873189 h 1619598"/>
                <a:gd name="connsiteX34" fmla="*/ 101086 w 1125626"/>
                <a:gd name="connsiteY34" fmla="*/ 685919 h 1619598"/>
                <a:gd name="connsiteX35" fmla="*/ 87630 w 1125626"/>
                <a:gd name="connsiteY35" fmla="*/ 658808 h 1619598"/>
                <a:gd name="connsiteX36" fmla="*/ 57682 w 1125626"/>
                <a:gd name="connsiteY36" fmla="*/ 496573 h 1619598"/>
                <a:gd name="connsiteX37" fmla="*/ 74815 w 1125626"/>
                <a:gd name="connsiteY37" fmla="*/ 372631 h 1619598"/>
                <a:gd name="connsiteX38" fmla="*/ 81250 w 1125626"/>
                <a:gd name="connsiteY38" fmla="*/ 357992 h 1619598"/>
                <a:gd name="connsiteX39" fmla="*/ 4919 w 1125626"/>
                <a:gd name="connsiteY39" fmla="*/ 248675 h 1619598"/>
                <a:gd name="connsiteX40" fmla="*/ 112386 w 1125626"/>
                <a:gd name="connsiteY40" fmla="*/ 155343 h 1619598"/>
                <a:gd name="connsiteX0" fmla="*/ 0 w 1120707"/>
                <a:gd name="connsiteY0" fmla="*/ 253392 h 1624315"/>
                <a:gd name="connsiteX1" fmla="*/ 401874 w 1120707"/>
                <a:gd name="connsiteY1" fmla="*/ 6430 h 1624315"/>
                <a:gd name="connsiteX2" fmla="*/ 557455 w 1120707"/>
                <a:gd name="connsiteY2" fmla="*/ 90892 h 1624315"/>
                <a:gd name="connsiteX3" fmla="*/ 559209 w 1120707"/>
                <a:gd name="connsiteY3" fmla="*/ 108109 h 1624315"/>
                <a:gd name="connsiteX4" fmla="*/ 564889 w 1120707"/>
                <a:gd name="connsiteY4" fmla="*/ 109787 h 1624315"/>
                <a:gd name="connsiteX5" fmla="*/ 807207 w 1120707"/>
                <a:gd name="connsiteY5" fmla="*/ 417292 h 1624315"/>
                <a:gd name="connsiteX6" fmla="*/ 812707 w 1120707"/>
                <a:gd name="connsiteY6" fmla="*/ 476960 h 1624315"/>
                <a:gd name="connsiteX7" fmla="*/ 820129 w 1120707"/>
                <a:gd name="connsiteY7" fmla="*/ 472843 h 1624315"/>
                <a:gd name="connsiteX8" fmla="*/ 824050 w 1120707"/>
                <a:gd name="connsiteY8" fmla="*/ 478798 h 1624315"/>
                <a:gd name="connsiteX9" fmla="*/ 927775 w 1120707"/>
                <a:gd name="connsiteY9" fmla="*/ 652500 h 1624315"/>
                <a:gd name="connsiteX10" fmla="*/ 1107896 w 1120707"/>
                <a:gd name="connsiteY10" fmla="*/ 1146649 h 1624315"/>
                <a:gd name="connsiteX11" fmla="*/ 1060129 w 1120707"/>
                <a:gd name="connsiteY11" fmla="*/ 1126460 h 1624315"/>
                <a:gd name="connsiteX12" fmla="*/ 1036721 w 1120707"/>
                <a:gd name="connsiteY12" fmla="*/ 1103263 h 1624315"/>
                <a:gd name="connsiteX13" fmla="*/ 1065242 w 1120707"/>
                <a:gd name="connsiteY13" fmla="*/ 1169404 h 1624315"/>
                <a:gd name="connsiteX14" fmla="*/ 1107202 w 1120707"/>
                <a:gd name="connsiteY14" fmla="*/ 1408043 h 1624315"/>
                <a:gd name="connsiteX15" fmla="*/ 974452 w 1120707"/>
                <a:gd name="connsiteY15" fmla="*/ 1307677 h 1624315"/>
                <a:gd name="connsiteX16" fmla="*/ 967508 w 1120707"/>
                <a:gd name="connsiteY16" fmla="*/ 1298669 h 1624315"/>
                <a:gd name="connsiteX17" fmla="*/ 966446 w 1120707"/>
                <a:gd name="connsiteY17" fmla="*/ 1301908 h 1624315"/>
                <a:gd name="connsiteX18" fmla="*/ 987984 w 1120707"/>
                <a:gd name="connsiteY18" fmla="*/ 1351856 h 1624315"/>
                <a:gd name="connsiteX19" fmla="*/ 1029945 w 1120707"/>
                <a:gd name="connsiteY19" fmla="*/ 1590495 h 1624315"/>
                <a:gd name="connsiteX20" fmla="*/ 849723 w 1120707"/>
                <a:gd name="connsiteY20" fmla="*/ 1428541 h 1624315"/>
                <a:gd name="connsiteX21" fmla="*/ 816000 w 1120707"/>
                <a:gd name="connsiteY21" fmla="*/ 1379843 h 1624315"/>
                <a:gd name="connsiteX22" fmla="*/ 808547 w 1120707"/>
                <a:gd name="connsiteY22" fmla="*/ 1378546 h 1624315"/>
                <a:gd name="connsiteX23" fmla="*/ 810595 w 1120707"/>
                <a:gd name="connsiteY23" fmla="*/ 1383295 h 1624315"/>
                <a:gd name="connsiteX24" fmla="*/ 852557 w 1120707"/>
                <a:gd name="connsiteY24" fmla="*/ 1621933 h 1624315"/>
                <a:gd name="connsiteX25" fmla="*/ 517218 w 1120707"/>
                <a:gd name="connsiteY25" fmla="*/ 1213874 h 1624315"/>
                <a:gd name="connsiteX26" fmla="*/ 433563 w 1120707"/>
                <a:gd name="connsiteY26" fmla="*/ 1048927 h 1624315"/>
                <a:gd name="connsiteX27" fmla="*/ 419922 w 1120707"/>
                <a:gd name="connsiteY27" fmla="*/ 1031753 h 1624315"/>
                <a:gd name="connsiteX28" fmla="*/ 339329 w 1120707"/>
                <a:gd name="connsiteY28" fmla="*/ 915341 h 1624315"/>
                <a:gd name="connsiteX29" fmla="*/ 330489 w 1120707"/>
                <a:gd name="connsiteY29" fmla="*/ 900598 h 1624315"/>
                <a:gd name="connsiteX30" fmla="*/ 325923 w 1120707"/>
                <a:gd name="connsiteY30" fmla="*/ 899048 h 1624315"/>
                <a:gd name="connsiteX31" fmla="*/ 350078 w 1120707"/>
                <a:gd name="connsiteY31" fmla="*/ 1037559 h 1624315"/>
                <a:gd name="connsiteX32" fmla="*/ 330207 w 1120707"/>
                <a:gd name="connsiteY32" fmla="*/ 1366179 h 1624315"/>
                <a:gd name="connsiteX33" fmla="*/ 128826 w 1120707"/>
                <a:gd name="connsiteY33" fmla="*/ 877906 h 1624315"/>
                <a:gd name="connsiteX34" fmla="*/ 96167 w 1120707"/>
                <a:gd name="connsiteY34" fmla="*/ 690636 h 1624315"/>
                <a:gd name="connsiteX35" fmla="*/ 82711 w 1120707"/>
                <a:gd name="connsiteY35" fmla="*/ 663525 h 1624315"/>
                <a:gd name="connsiteX36" fmla="*/ 52763 w 1120707"/>
                <a:gd name="connsiteY36" fmla="*/ 501290 h 1624315"/>
                <a:gd name="connsiteX37" fmla="*/ 69896 w 1120707"/>
                <a:gd name="connsiteY37" fmla="*/ 377348 h 1624315"/>
                <a:gd name="connsiteX38" fmla="*/ 76331 w 1120707"/>
                <a:gd name="connsiteY38" fmla="*/ 362709 h 1624315"/>
                <a:gd name="connsiteX39" fmla="*/ 0 w 1120707"/>
                <a:gd name="connsiteY39" fmla="*/ 253392 h 1624315"/>
                <a:gd name="connsiteX0" fmla="*/ 0 w 1120707"/>
                <a:gd name="connsiteY0" fmla="*/ 162500 h 1533423"/>
                <a:gd name="connsiteX1" fmla="*/ 557455 w 1120707"/>
                <a:gd name="connsiteY1" fmla="*/ 0 h 1533423"/>
                <a:gd name="connsiteX2" fmla="*/ 559209 w 1120707"/>
                <a:gd name="connsiteY2" fmla="*/ 17217 h 1533423"/>
                <a:gd name="connsiteX3" fmla="*/ 564889 w 1120707"/>
                <a:gd name="connsiteY3" fmla="*/ 18895 h 1533423"/>
                <a:gd name="connsiteX4" fmla="*/ 807207 w 1120707"/>
                <a:gd name="connsiteY4" fmla="*/ 326400 h 1533423"/>
                <a:gd name="connsiteX5" fmla="*/ 812707 w 1120707"/>
                <a:gd name="connsiteY5" fmla="*/ 386068 h 1533423"/>
                <a:gd name="connsiteX6" fmla="*/ 820129 w 1120707"/>
                <a:gd name="connsiteY6" fmla="*/ 381951 h 1533423"/>
                <a:gd name="connsiteX7" fmla="*/ 824050 w 1120707"/>
                <a:gd name="connsiteY7" fmla="*/ 387906 h 1533423"/>
                <a:gd name="connsiteX8" fmla="*/ 927775 w 1120707"/>
                <a:gd name="connsiteY8" fmla="*/ 561608 h 1533423"/>
                <a:gd name="connsiteX9" fmla="*/ 1107896 w 1120707"/>
                <a:gd name="connsiteY9" fmla="*/ 1055757 h 1533423"/>
                <a:gd name="connsiteX10" fmla="*/ 1060129 w 1120707"/>
                <a:gd name="connsiteY10" fmla="*/ 1035568 h 1533423"/>
                <a:gd name="connsiteX11" fmla="*/ 1036721 w 1120707"/>
                <a:gd name="connsiteY11" fmla="*/ 1012371 h 1533423"/>
                <a:gd name="connsiteX12" fmla="*/ 1065242 w 1120707"/>
                <a:gd name="connsiteY12" fmla="*/ 1078512 h 1533423"/>
                <a:gd name="connsiteX13" fmla="*/ 1107202 w 1120707"/>
                <a:gd name="connsiteY13" fmla="*/ 1317151 h 1533423"/>
                <a:gd name="connsiteX14" fmla="*/ 974452 w 1120707"/>
                <a:gd name="connsiteY14" fmla="*/ 1216785 h 1533423"/>
                <a:gd name="connsiteX15" fmla="*/ 967508 w 1120707"/>
                <a:gd name="connsiteY15" fmla="*/ 1207777 h 1533423"/>
                <a:gd name="connsiteX16" fmla="*/ 966446 w 1120707"/>
                <a:gd name="connsiteY16" fmla="*/ 1211016 h 1533423"/>
                <a:gd name="connsiteX17" fmla="*/ 987984 w 1120707"/>
                <a:gd name="connsiteY17" fmla="*/ 1260964 h 1533423"/>
                <a:gd name="connsiteX18" fmla="*/ 1029945 w 1120707"/>
                <a:gd name="connsiteY18" fmla="*/ 1499603 h 1533423"/>
                <a:gd name="connsiteX19" fmla="*/ 849723 w 1120707"/>
                <a:gd name="connsiteY19" fmla="*/ 1337649 h 1533423"/>
                <a:gd name="connsiteX20" fmla="*/ 816000 w 1120707"/>
                <a:gd name="connsiteY20" fmla="*/ 1288951 h 1533423"/>
                <a:gd name="connsiteX21" fmla="*/ 808547 w 1120707"/>
                <a:gd name="connsiteY21" fmla="*/ 1287654 h 1533423"/>
                <a:gd name="connsiteX22" fmla="*/ 810595 w 1120707"/>
                <a:gd name="connsiteY22" fmla="*/ 1292403 h 1533423"/>
                <a:gd name="connsiteX23" fmla="*/ 852557 w 1120707"/>
                <a:gd name="connsiteY23" fmla="*/ 1531041 h 1533423"/>
                <a:gd name="connsiteX24" fmla="*/ 517218 w 1120707"/>
                <a:gd name="connsiteY24" fmla="*/ 1122982 h 1533423"/>
                <a:gd name="connsiteX25" fmla="*/ 433563 w 1120707"/>
                <a:gd name="connsiteY25" fmla="*/ 958035 h 1533423"/>
                <a:gd name="connsiteX26" fmla="*/ 419922 w 1120707"/>
                <a:gd name="connsiteY26" fmla="*/ 940861 h 1533423"/>
                <a:gd name="connsiteX27" fmla="*/ 339329 w 1120707"/>
                <a:gd name="connsiteY27" fmla="*/ 824449 h 1533423"/>
                <a:gd name="connsiteX28" fmla="*/ 330489 w 1120707"/>
                <a:gd name="connsiteY28" fmla="*/ 809706 h 1533423"/>
                <a:gd name="connsiteX29" fmla="*/ 325923 w 1120707"/>
                <a:gd name="connsiteY29" fmla="*/ 808156 h 1533423"/>
                <a:gd name="connsiteX30" fmla="*/ 350078 w 1120707"/>
                <a:gd name="connsiteY30" fmla="*/ 946667 h 1533423"/>
                <a:gd name="connsiteX31" fmla="*/ 330207 w 1120707"/>
                <a:gd name="connsiteY31" fmla="*/ 1275287 h 1533423"/>
                <a:gd name="connsiteX32" fmla="*/ 128826 w 1120707"/>
                <a:gd name="connsiteY32" fmla="*/ 787014 h 1533423"/>
                <a:gd name="connsiteX33" fmla="*/ 96167 w 1120707"/>
                <a:gd name="connsiteY33" fmla="*/ 599744 h 1533423"/>
                <a:gd name="connsiteX34" fmla="*/ 82711 w 1120707"/>
                <a:gd name="connsiteY34" fmla="*/ 572633 h 1533423"/>
                <a:gd name="connsiteX35" fmla="*/ 52763 w 1120707"/>
                <a:gd name="connsiteY35" fmla="*/ 410398 h 1533423"/>
                <a:gd name="connsiteX36" fmla="*/ 69896 w 1120707"/>
                <a:gd name="connsiteY36" fmla="*/ 286456 h 1533423"/>
                <a:gd name="connsiteX37" fmla="*/ 76331 w 1120707"/>
                <a:gd name="connsiteY37" fmla="*/ 271817 h 1533423"/>
                <a:gd name="connsiteX38" fmla="*/ 0 w 1120707"/>
                <a:gd name="connsiteY38" fmla="*/ 162500 h 1533423"/>
                <a:gd name="connsiteX0" fmla="*/ 23568 w 1067944"/>
                <a:gd name="connsiteY0" fmla="*/ 271817 h 1533423"/>
                <a:gd name="connsiteX1" fmla="*/ 504692 w 1067944"/>
                <a:gd name="connsiteY1" fmla="*/ 0 h 1533423"/>
                <a:gd name="connsiteX2" fmla="*/ 506446 w 1067944"/>
                <a:gd name="connsiteY2" fmla="*/ 17217 h 1533423"/>
                <a:gd name="connsiteX3" fmla="*/ 512126 w 1067944"/>
                <a:gd name="connsiteY3" fmla="*/ 18895 h 1533423"/>
                <a:gd name="connsiteX4" fmla="*/ 754444 w 1067944"/>
                <a:gd name="connsiteY4" fmla="*/ 326400 h 1533423"/>
                <a:gd name="connsiteX5" fmla="*/ 759944 w 1067944"/>
                <a:gd name="connsiteY5" fmla="*/ 386068 h 1533423"/>
                <a:gd name="connsiteX6" fmla="*/ 767366 w 1067944"/>
                <a:gd name="connsiteY6" fmla="*/ 381951 h 1533423"/>
                <a:gd name="connsiteX7" fmla="*/ 771287 w 1067944"/>
                <a:gd name="connsiteY7" fmla="*/ 387906 h 1533423"/>
                <a:gd name="connsiteX8" fmla="*/ 875012 w 1067944"/>
                <a:gd name="connsiteY8" fmla="*/ 561608 h 1533423"/>
                <a:gd name="connsiteX9" fmla="*/ 1055133 w 1067944"/>
                <a:gd name="connsiteY9" fmla="*/ 1055757 h 1533423"/>
                <a:gd name="connsiteX10" fmla="*/ 1007366 w 1067944"/>
                <a:gd name="connsiteY10" fmla="*/ 1035568 h 1533423"/>
                <a:gd name="connsiteX11" fmla="*/ 983958 w 1067944"/>
                <a:gd name="connsiteY11" fmla="*/ 1012371 h 1533423"/>
                <a:gd name="connsiteX12" fmla="*/ 1012479 w 1067944"/>
                <a:gd name="connsiteY12" fmla="*/ 1078512 h 1533423"/>
                <a:gd name="connsiteX13" fmla="*/ 1054439 w 1067944"/>
                <a:gd name="connsiteY13" fmla="*/ 1317151 h 1533423"/>
                <a:gd name="connsiteX14" fmla="*/ 921689 w 1067944"/>
                <a:gd name="connsiteY14" fmla="*/ 1216785 h 1533423"/>
                <a:gd name="connsiteX15" fmla="*/ 914745 w 1067944"/>
                <a:gd name="connsiteY15" fmla="*/ 1207777 h 1533423"/>
                <a:gd name="connsiteX16" fmla="*/ 913683 w 1067944"/>
                <a:gd name="connsiteY16" fmla="*/ 1211016 h 1533423"/>
                <a:gd name="connsiteX17" fmla="*/ 935221 w 1067944"/>
                <a:gd name="connsiteY17" fmla="*/ 1260964 h 1533423"/>
                <a:gd name="connsiteX18" fmla="*/ 977182 w 1067944"/>
                <a:gd name="connsiteY18" fmla="*/ 1499603 h 1533423"/>
                <a:gd name="connsiteX19" fmla="*/ 796960 w 1067944"/>
                <a:gd name="connsiteY19" fmla="*/ 1337649 h 1533423"/>
                <a:gd name="connsiteX20" fmla="*/ 763237 w 1067944"/>
                <a:gd name="connsiteY20" fmla="*/ 1288951 h 1533423"/>
                <a:gd name="connsiteX21" fmla="*/ 755784 w 1067944"/>
                <a:gd name="connsiteY21" fmla="*/ 1287654 h 1533423"/>
                <a:gd name="connsiteX22" fmla="*/ 757832 w 1067944"/>
                <a:gd name="connsiteY22" fmla="*/ 1292403 h 1533423"/>
                <a:gd name="connsiteX23" fmla="*/ 799794 w 1067944"/>
                <a:gd name="connsiteY23" fmla="*/ 1531041 h 1533423"/>
                <a:gd name="connsiteX24" fmla="*/ 464455 w 1067944"/>
                <a:gd name="connsiteY24" fmla="*/ 1122982 h 1533423"/>
                <a:gd name="connsiteX25" fmla="*/ 380800 w 1067944"/>
                <a:gd name="connsiteY25" fmla="*/ 958035 h 1533423"/>
                <a:gd name="connsiteX26" fmla="*/ 367159 w 1067944"/>
                <a:gd name="connsiteY26" fmla="*/ 940861 h 1533423"/>
                <a:gd name="connsiteX27" fmla="*/ 286566 w 1067944"/>
                <a:gd name="connsiteY27" fmla="*/ 824449 h 1533423"/>
                <a:gd name="connsiteX28" fmla="*/ 277726 w 1067944"/>
                <a:gd name="connsiteY28" fmla="*/ 809706 h 1533423"/>
                <a:gd name="connsiteX29" fmla="*/ 273160 w 1067944"/>
                <a:gd name="connsiteY29" fmla="*/ 808156 h 1533423"/>
                <a:gd name="connsiteX30" fmla="*/ 297315 w 1067944"/>
                <a:gd name="connsiteY30" fmla="*/ 946667 h 1533423"/>
                <a:gd name="connsiteX31" fmla="*/ 277444 w 1067944"/>
                <a:gd name="connsiteY31" fmla="*/ 1275287 h 1533423"/>
                <a:gd name="connsiteX32" fmla="*/ 76063 w 1067944"/>
                <a:gd name="connsiteY32" fmla="*/ 787014 h 1533423"/>
                <a:gd name="connsiteX33" fmla="*/ 43404 w 1067944"/>
                <a:gd name="connsiteY33" fmla="*/ 599744 h 1533423"/>
                <a:gd name="connsiteX34" fmla="*/ 29948 w 1067944"/>
                <a:gd name="connsiteY34" fmla="*/ 572633 h 1533423"/>
                <a:gd name="connsiteX35" fmla="*/ 0 w 1067944"/>
                <a:gd name="connsiteY35" fmla="*/ 410398 h 1533423"/>
                <a:gd name="connsiteX36" fmla="*/ 17133 w 1067944"/>
                <a:gd name="connsiteY36" fmla="*/ 286456 h 1533423"/>
                <a:gd name="connsiteX37" fmla="*/ 23568 w 1067944"/>
                <a:gd name="connsiteY37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324795 h 1586401"/>
                <a:gd name="connsiteX1" fmla="*/ 205745 w 1067944"/>
                <a:gd name="connsiteY1" fmla="*/ 69389 h 1586401"/>
                <a:gd name="connsiteX2" fmla="*/ 504692 w 1067944"/>
                <a:gd name="connsiteY2" fmla="*/ 52978 h 1586401"/>
                <a:gd name="connsiteX3" fmla="*/ 506446 w 1067944"/>
                <a:gd name="connsiteY3" fmla="*/ 70195 h 1586401"/>
                <a:gd name="connsiteX4" fmla="*/ 512126 w 1067944"/>
                <a:gd name="connsiteY4" fmla="*/ 71873 h 1586401"/>
                <a:gd name="connsiteX5" fmla="*/ 754444 w 1067944"/>
                <a:gd name="connsiteY5" fmla="*/ 379378 h 1586401"/>
                <a:gd name="connsiteX6" fmla="*/ 759944 w 1067944"/>
                <a:gd name="connsiteY6" fmla="*/ 439046 h 1586401"/>
                <a:gd name="connsiteX7" fmla="*/ 767366 w 1067944"/>
                <a:gd name="connsiteY7" fmla="*/ 434929 h 1586401"/>
                <a:gd name="connsiteX8" fmla="*/ 771287 w 1067944"/>
                <a:gd name="connsiteY8" fmla="*/ 440884 h 1586401"/>
                <a:gd name="connsiteX9" fmla="*/ 875012 w 1067944"/>
                <a:gd name="connsiteY9" fmla="*/ 614586 h 1586401"/>
                <a:gd name="connsiteX10" fmla="*/ 1055133 w 1067944"/>
                <a:gd name="connsiteY10" fmla="*/ 1108735 h 1586401"/>
                <a:gd name="connsiteX11" fmla="*/ 1007366 w 1067944"/>
                <a:gd name="connsiteY11" fmla="*/ 1088546 h 1586401"/>
                <a:gd name="connsiteX12" fmla="*/ 983958 w 1067944"/>
                <a:gd name="connsiteY12" fmla="*/ 1065349 h 1586401"/>
                <a:gd name="connsiteX13" fmla="*/ 1012479 w 1067944"/>
                <a:gd name="connsiteY13" fmla="*/ 1131490 h 1586401"/>
                <a:gd name="connsiteX14" fmla="*/ 1054439 w 1067944"/>
                <a:gd name="connsiteY14" fmla="*/ 1370129 h 1586401"/>
                <a:gd name="connsiteX15" fmla="*/ 921689 w 1067944"/>
                <a:gd name="connsiteY15" fmla="*/ 1269763 h 1586401"/>
                <a:gd name="connsiteX16" fmla="*/ 914745 w 1067944"/>
                <a:gd name="connsiteY16" fmla="*/ 1260755 h 1586401"/>
                <a:gd name="connsiteX17" fmla="*/ 913683 w 1067944"/>
                <a:gd name="connsiteY17" fmla="*/ 1263994 h 1586401"/>
                <a:gd name="connsiteX18" fmla="*/ 935221 w 1067944"/>
                <a:gd name="connsiteY18" fmla="*/ 1313942 h 1586401"/>
                <a:gd name="connsiteX19" fmla="*/ 977182 w 1067944"/>
                <a:gd name="connsiteY19" fmla="*/ 1552581 h 1586401"/>
                <a:gd name="connsiteX20" fmla="*/ 796960 w 1067944"/>
                <a:gd name="connsiteY20" fmla="*/ 1390627 h 1586401"/>
                <a:gd name="connsiteX21" fmla="*/ 763237 w 1067944"/>
                <a:gd name="connsiteY21" fmla="*/ 1341929 h 1586401"/>
                <a:gd name="connsiteX22" fmla="*/ 755784 w 1067944"/>
                <a:gd name="connsiteY22" fmla="*/ 1340632 h 1586401"/>
                <a:gd name="connsiteX23" fmla="*/ 757832 w 1067944"/>
                <a:gd name="connsiteY23" fmla="*/ 1345381 h 1586401"/>
                <a:gd name="connsiteX24" fmla="*/ 799794 w 1067944"/>
                <a:gd name="connsiteY24" fmla="*/ 1584019 h 1586401"/>
                <a:gd name="connsiteX25" fmla="*/ 464455 w 1067944"/>
                <a:gd name="connsiteY25" fmla="*/ 1175960 h 1586401"/>
                <a:gd name="connsiteX26" fmla="*/ 380800 w 1067944"/>
                <a:gd name="connsiteY26" fmla="*/ 1011013 h 1586401"/>
                <a:gd name="connsiteX27" fmla="*/ 367159 w 1067944"/>
                <a:gd name="connsiteY27" fmla="*/ 993839 h 1586401"/>
                <a:gd name="connsiteX28" fmla="*/ 286566 w 1067944"/>
                <a:gd name="connsiteY28" fmla="*/ 877427 h 1586401"/>
                <a:gd name="connsiteX29" fmla="*/ 277726 w 1067944"/>
                <a:gd name="connsiteY29" fmla="*/ 862684 h 1586401"/>
                <a:gd name="connsiteX30" fmla="*/ 273160 w 1067944"/>
                <a:gd name="connsiteY30" fmla="*/ 861134 h 1586401"/>
                <a:gd name="connsiteX31" fmla="*/ 297315 w 1067944"/>
                <a:gd name="connsiteY31" fmla="*/ 999645 h 1586401"/>
                <a:gd name="connsiteX32" fmla="*/ 277444 w 1067944"/>
                <a:gd name="connsiteY32" fmla="*/ 1328265 h 1586401"/>
                <a:gd name="connsiteX33" fmla="*/ 76063 w 1067944"/>
                <a:gd name="connsiteY33" fmla="*/ 839992 h 1586401"/>
                <a:gd name="connsiteX34" fmla="*/ 43404 w 1067944"/>
                <a:gd name="connsiteY34" fmla="*/ 652722 h 1586401"/>
                <a:gd name="connsiteX35" fmla="*/ 29948 w 1067944"/>
                <a:gd name="connsiteY35" fmla="*/ 625611 h 1586401"/>
                <a:gd name="connsiteX36" fmla="*/ 0 w 1067944"/>
                <a:gd name="connsiteY36" fmla="*/ 463376 h 1586401"/>
                <a:gd name="connsiteX37" fmla="*/ 17133 w 1067944"/>
                <a:gd name="connsiteY37" fmla="*/ 339434 h 1586401"/>
                <a:gd name="connsiteX38" fmla="*/ 23568 w 1067944"/>
                <a:gd name="connsiteY38" fmla="*/ 324795 h 1586401"/>
                <a:gd name="connsiteX0" fmla="*/ 33076 w 1077452"/>
                <a:gd name="connsiteY0" fmla="*/ 324795 h 1586401"/>
                <a:gd name="connsiteX1" fmla="*/ 215253 w 1077452"/>
                <a:gd name="connsiteY1" fmla="*/ 69389 h 1586401"/>
                <a:gd name="connsiteX2" fmla="*/ 514200 w 1077452"/>
                <a:gd name="connsiteY2" fmla="*/ 52978 h 1586401"/>
                <a:gd name="connsiteX3" fmla="*/ 515954 w 1077452"/>
                <a:gd name="connsiteY3" fmla="*/ 70195 h 1586401"/>
                <a:gd name="connsiteX4" fmla="*/ 521634 w 1077452"/>
                <a:gd name="connsiteY4" fmla="*/ 71873 h 1586401"/>
                <a:gd name="connsiteX5" fmla="*/ 763952 w 1077452"/>
                <a:gd name="connsiteY5" fmla="*/ 379378 h 1586401"/>
                <a:gd name="connsiteX6" fmla="*/ 769452 w 1077452"/>
                <a:gd name="connsiteY6" fmla="*/ 439046 h 1586401"/>
                <a:gd name="connsiteX7" fmla="*/ 776874 w 1077452"/>
                <a:gd name="connsiteY7" fmla="*/ 434929 h 1586401"/>
                <a:gd name="connsiteX8" fmla="*/ 780795 w 1077452"/>
                <a:gd name="connsiteY8" fmla="*/ 440884 h 1586401"/>
                <a:gd name="connsiteX9" fmla="*/ 884520 w 1077452"/>
                <a:gd name="connsiteY9" fmla="*/ 614586 h 1586401"/>
                <a:gd name="connsiteX10" fmla="*/ 1064641 w 1077452"/>
                <a:gd name="connsiteY10" fmla="*/ 1108735 h 1586401"/>
                <a:gd name="connsiteX11" fmla="*/ 1016874 w 1077452"/>
                <a:gd name="connsiteY11" fmla="*/ 1088546 h 1586401"/>
                <a:gd name="connsiteX12" fmla="*/ 993466 w 1077452"/>
                <a:gd name="connsiteY12" fmla="*/ 1065349 h 1586401"/>
                <a:gd name="connsiteX13" fmla="*/ 1021987 w 1077452"/>
                <a:gd name="connsiteY13" fmla="*/ 1131490 h 1586401"/>
                <a:gd name="connsiteX14" fmla="*/ 1063947 w 1077452"/>
                <a:gd name="connsiteY14" fmla="*/ 1370129 h 1586401"/>
                <a:gd name="connsiteX15" fmla="*/ 931197 w 1077452"/>
                <a:gd name="connsiteY15" fmla="*/ 1269763 h 1586401"/>
                <a:gd name="connsiteX16" fmla="*/ 924253 w 1077452"/>
                <a:gd name="connsiteY16" fmla="*/ 1260755 h 1586401"/>
                <a:gd name="connsiteX17" fmla="*/ 923191 w 1077452"/>
                <a:gd name="connsiteY17" fmla="*/ 1263994 h 1586401"/>
                <a:gd name="connsiteX18" fmla="*/ 944729 w 1077452"/>
                <a:gd name="connsiteY18" fmla="*/ 1313942 h 1586401"/>
                <a:gd name="connsiteX19" fmla="*/ 986690 w 1077452"/>
                <a:gd name="connsiteY19" fmla="*/ 1552581 h 1586401"/>
                <a:gd name="connsiteX20" fmla="*/ 806468 w 1077452"/>
                <a:gd name="connsiteY20" fmla="*/ 1390627 h 1586401"/>
                <a:gd name="connsiteX21" fmla="*/ 772745 w 1077452"/>
                <a:gd name="connsiteY21" fmla="*/ 1341929 h 1586401"/>
                <a:gd name="connsiteX22" fmla="*/ 765292 w 1077452"/>
                <a:gd name="connsiteY22" fmla="*/ 1340632 h 1586401"/>
                <a:gd name="connsiteX23" fmla="*/ 767340 w 1077452"/>
                <a:gd name="connsiteY23" fmla="*/ 1345381 h 1586401"/>
                <a:gd name="connsiteX24" fmla="*/ 809302 w 1077452"/>
                <a:gd name="connsiteY24" fmla="*/ 1584019 h 1586401"/>
                <a:gd name="connsiteX25" fmla="*/ 473963 w 1077452"/>
                <a:gd name="connsiteY25" fmla="*/ 1175960 h 1586401"/>
                <a:gd name="connsiteX26" fmla="*/ 390308 w 1077452"/>
                <a:gd name="connsiteY26" fmla="*/ 1011013 h 1586401"/>
                <a:gd name="connsiteX27" fmla="*/ 376667 w 1077452"/>
                <a:gd name="connsiteY27" fmla="*/ 993839 h 1586401"/>
                <a:gd name="connsiteX28" fmla="*/ 296074 w 1077452"/>
                <a:gd name="connsiteY28" fmla="*/ 877427 h 1586401"/>
                <a:gd name="connsiteX29" fmla="*/ 287234 w 1077452"/>
                <a:gd name="connsiteY29" fmla="*/ 862684 h 1586401"/>
                <a:gd name="connsiteX30" fmla="*/ 282668 w 1077452"/>
                <a:gd name="connsiteY30" fmla="*/ 861134 h 1586401"/>
                <a:gd name="connsiteX31" fmla="*/ 306823 w 1077452"/>
                <a:gd name="connsiteY31" fmla="*/ 999645 h 1586401"/>
                <a:gd name="connsiteX32" fmla="*/ 286952 w 1077452"/>
                <a:gd name="connsiteY32" fmla="*/ 1328265 h 1586401"/>
                <a:gd name="connsiteX33" fmla="*/ 85571 w 1077452"/>
                <a:gd name="connsiteY33" fmla="*/ 839992 h 1586401"/>
                <a:gd name="connsiteX34" fmla="*/ 52912 w 1077452"/>
                <a:gd name="connsiteY34" fmla="*/ 652722 h 1586401"/>
                <a:gd name="connsiteX35" fmla="*/ 39456 w 1077452"/>
                <a:gd name="connsiteY35" fmla="*/ 625611 h 1586401"/>
                <a:gd name="connsiteX36" fmla="*/ 9508 w 1077452"/>
                <a:gd name="connsiteY36" fmla="*/ 463376 h 1586401"/>
                <a:gd name="connsiteX37" fmla="*/ 26641 w 1077452"/>
                <a:gd name="connsiteY37" fmla="*/ 339434 h 1586401"/>
                <a:gd name="connsiteX38" fmla="*/ 33076 w 1077452"/>
                <a:gd name="connsiteY38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754445 w 1067945"/>
                <a:gd name="connsiteY6" fmla="*/ 379378 h 1586401"/>
                <a:gd name="connsiteX7" fmla="*/ 759945 w 1067945"/>
                <a:gd name="connsiteY7" fmla="*/ 439046 h 1586401"/>
                <a:gd name="connsiteX8" fmla="*/ 767367 w 1067945"/>
                <a:gd name="connsiteY8" fmla="*/ 434929 h 1586401"/>
                <a:gd name="connsiteX9" fmla="*/ 771288 w 1067945"/>
                <a:gd name="connsiteY9" fmla="*/ 440884 h 1586401"/>
                <a:gd name="connsiteX10" fmla="*/ 875013 w 1067945"/>
                <a:gd name="connsiteY10" fmla="*/ 614586 h 1586401"/>
                <a:gd name="connsiteX11" fmla="*/ 1055134 w 1067945"/>
                <a:gd name="connsiteY11" fmla="*/ 1108735 h 1586401"/>
                <a:gd name="connsiteX12" fmla="*/ 1007367 w 1067945"/>
                <a:gd name="connsiteY12" fmla="*/ 1088546 h 1586401"/>
                <a:gd name="connsiteX13" fmla="*/ 983959 w 1067945"/>
                <a:gd name="connsiteY13" fmla="*/ 1065349 h 1586401"/>
                <a:gd name="connsiteX14" fmla="*/ 1012480 w 1067945"/>
                <a:gd name="connsiteY14" fmla="*/ 1131490 h 1586401"/>
                <a:gd name="connsiteX15" fmla="*/ 1054440 w 1067945"/>
                <a:gd name="connsiteY15" fmla="*/ 1370129 h 1586401"/>
                <a:gd name="connsiteX16" fmla="*/ 921690 w 1067945"/>
                <a:gd name="connsiteY16" fmla="*/ 1269763 h 1586401"/>
                <a:gd name="connsiteX17" fmla="*/ 914746 w 1067945"/>
                <a:gd name="connsiteY17" fmla="*/ 1260755 h 1586401"/>
                <a:gd name="connsiteX18" fmla="*/ 913684 w 1067945"/>
                <a:gd name="connsiteY18" fmla="*/ 1263994 h 1586401"/>
                <a:gd name="connsiteX19" fmla="*/ 935222 w 1067945"/>
                <a:gd name="connsiteY19" fmla="*/ 1313942 h 1586401"/>
                <a:gd name="connsiteX20" fmla="*/ 977183 w 1067945"/>
                <a:gd name="connsiteY20" fmla="*/ 1552581 h 1586401"/>
                <a:gd name="connsiteX21" fmla="*/ 796961 w 1067945"/>
                <a:gd name="connsiteY21" fmla="*/ 1390627 h 1586401"/>
                <a:gd name="connsiteX22" fmla="*/ 763238 w 1067945"/>
                <a:gd name="connsiteY22" fmla="*/ 1341929 h 1586401"/>
                <a:gd name="connsiteX23" fmla="*/ 755785 w 1067945"/>
                <a:gd name="connsiteY23" fmla="*/ 1340632 h 1586401"/>
                <a:gd name="connsiteX24" fmla="*/ 757833 w 1067945"/>
                <a:gd name="connsiteY24" fmla="*/ 1345381 h 1586401"/>
                <a:gd name="connsiteX25" fmla="*/ 799795 w 1067945"/>
                <a:gd name="connsiteY25" fmla="*/ 1584019 h 1586401"/>
                <a:gd name="connsiteX26" fmla="*/ 464456 w 1067945"/>
                <a:gd name="connsiteY26" fmla="*/ 1175960 h 1586401"/>
                <a:gd name="connsiteX27" fmla="*/ 380801 w 1067945"/>
                <a:gd name="connsiteY27" fmla="*/ 1011013 h 1586401"/>
                <a:gd name="connsiteX28" fmla="*/ 367160 w 1067945"/>
                <a:gd name="connsiteY28" fmla="*/ 993839 h 1586401"/>
                <a:gd name="connsiteX29" fmla="*/ 286567 w 1067945"/>
                <a:gd name="connsiteY29" fmla="*/ 877427 h 1586401"/>
                <a:gd name="connsiteX30" fmla="*/ 277727 w 1067945"/>
                <a:gd name="connsiteY30" fmla="*/ 862684 h 1586401"/>
                <a:gd name="connsiteX31" fmla="*/ 273161 w 1067945"/>
                <a:gd name="connsiteY31" fmla="*/ 861134 h 1586401"/>
                <a:gd name="connsiteX32" fmla="*/ 297316 w 1067945"/>
                <a:gd name="connsiteY32" fmla="*/ 999645 h 1586401"/>
                <a:gd name="connsiteX33" fmla="*/ 277445 w 1067945"/>
                <a:gd name="connsiteY33" fmla="*/ 1328265 h 1586401"/>
                <a:gd name="connsiteX34" fmla="*/ 76064 w 1067945"/>
                <a:gd name="connsiteY34" fmla="*/ 839992 h 1586401"/>
                <a:gd name="connsiteX35" fmla="*/ 43405 w 1067945"/>
                <a:gd name="connsiteY35" fmla="*/ 652722 h 1586401"/>
                <a:gd name="connsiteX36" fmla="*/ 29949 w 1067945"/>
                <a:gd name="connsiteY36" fmla="*/ 625611 h 1586401"/>
                <a:gd name="connsiteX37" fmla="*/ 1 w 1067945"/>
                <a:gd name="connsiteY37" fmla="*/ 463376 h 1586401"/>
                <a:gd name="connsiteX38" fmla="*/ 17134 w 1067945"/>
                <a:gd name="connsiteY38" fmla="*/ 339434 h 1586401"/>
                <a:gd name="connsiteX39" fmla="*/ 23569 w 1067945"/>
                <a:gd name="connsiteY39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754445 w 1067945"/>
                <a:gd name="connsiteY6" fmla="*/ 379378 h 1586401"/>
                <a:gd name="connsiteX7" fmla="*/ 759945 w 1067945"/>
                <a:gd name="connsiteY7" fmla="*/ 439046 h 1586401"/>
                <a:gd name="connsiteX8" fmla="*/ 767367 w 1067945"/>
                <a:gd name="connsiteY8" fmla="*/ 434929 h 1586401"/>
                <a:gd name="connsiteX9" fmla="*/ 875013 w 1067945"/>
                <a:gd name="connsiteY9" fmla="*/ 614586 h 1586401"/>
                <a:gd name="connsiteX10" fmla="*/ 1055134 w 1067945"/>
                <a:gd name="connsiteY10" fmla="*/ 1108735 h 1586401"/>
                <a:gd name="connsiteX11" fmla="*/ 1007367 w 1067945"/>
                <a:gd name="connsiteY11" fmla="*/ 1088546 h 1586401"/>
                <a:gd name="connsiteX12" fmla="*/ 983959 w 1067945"/>
                <a:gd name="connsiteY12" fmla="*/ 1065349 h 1586401"/>
                <a:gd name="connsiteX13" fmla="*/ 1012480 w 1067945"/>
                <a:gd name="connsiteY13" fmla="*/ 1131490 h 1586401"/>
                <a:gd name="connsiteX14" fmla="*/ 1054440 w 1067945"/>
                <a:gd name="connsiteY14" fmla="*/ 1370129 h 1586401"/>
                <a:gd name="connsiteX15" fmla="*/ 921690 w 1067945"/>
                <a:gd name="connsiteY15" fmla="*/ 1269763 h 1586401"/>
                <a:gd name="connsiteX16" fmla="*/ 914746 w 1067945"/>
                <a:gd name="connsiteY16" fmla="*/ 1260755 h 1586401"/>
                <a:gd name="connsiteX17" fmla="*/ 913684 w 1067945"/>
                <a:gd name="connsiteY17" fmla="*/ 1263994 h 1586401"/>
                <a:gd name="connsiteX18" fmla="*/ 935222 w 1067945"/>
                <a:gd name="connsiteY18" fmla="*/ 1313942 h 1586401"/>
                <a:gd name="connsiteX19" fmla="*/ 977183 w 1067945"/>
                <a:gd name="connsiteY19" fmla="*/ 1552581 h 1586401"/>
                <a:gd name="connsiteX20" fmla="*/ 796961 w 1067945"/>
                <a:gd name="connsiteY20" fmla="*/ 1390627 h 1586401"/>
                <a:gd name="connsiteX21" fmla="*/ 763238 w 1067945"/>
                <a:gd name="connsiteY21" fmla="*/ 1341929 h 1586401"/>
                <a:gd name="connsiteX22" fmla="*/ 755785 w 1067945"/>
                <a:gd name="connsiteY22" fmla="*/ 1340632 h 1586401"/>
                <a:gd name="connsiteX23" fmla="*/ 757833 w 1067945"/>
                <a:gd name="connsiteY23" fmla="*/ 1345381 h 1586401"/>
                <a:gd name="connsiteX24" fmla="*/ 799795 w 1067945"/>
                <a:gd name="connsiteY24" fmla="*/ 1584019 h 1586401"/>
                <a:gd name="connsiteX25" fmla="*/ 464456 w 1067945"/>
                <a:gd name="connsiteY25" fmla="*/ 1175960 h 1586401"/>
                <a:gd name="connsiteX26" fmla="*/ 380801 w 1067945"/>
                <a:gd name="connsiteY26" fmla="*/ 1011013 h 1586401"/>
                <a:gd name="connsiteX27" fmla="*/ 367160 w 1067945"/>
                <a:gd name="connsiteY27" fmla="*/ 993839 h 1586401"/>
                <a:gd name="connsiteX28" fmla="*/ 286567 w 1067945"/>
                <a:gd name="connsiteY28" fmla="*/ 877427 h 1586401"/>
                <a:gd name="connsiteX29" fmla="*/ 277727 w 1067945"/>
                <a:gd name="connsiteY29" fmla="*/ 862684 h 1586401"/>
                <a:gd name="connsiteX30" fmla="*/ 273161 w 1067945"/>
                <a:gd name="connsiteY30" fmla="*/ 861134 h 1586401"/>
                <a:gd name="connsiteX31" fmla="*/ 297316 w 1067945"/>
                <a:gd name="connsiteY31" fmla="*/ 999645 h 1586401"/>
                <a:gd name="connsiteX32" fmla="*/ 277445 w 1067945"/>
                <a:gd name="connsiteY32" fmla="*/ 1328265 h 1586401"/>
                <a:gd name="connsiteX33" fmla="*/ 76064 w 1067945"/>
                <a:gd name="connsiteY33" fmla="*/ 839992 h 1586401"/>
                <a:gd name="connsiteX34" fmla="*/ 43405 w 1067945"/>
                <a:gd name="connsiteY34" fmla="*/ 652722 h 1586401"/>
                <a:gd name="connsiteX35" fmla="*/ 29949 w 1067945"/>
                <a:gd name="connsiteY35" fmla="*/ 625611 h 1586401"/>
                <a:gd name="connsiteX36" fmla="*/ 1 w 1067945"/>
                <a:gd name="connsiteY36" fmla="*/ 463376 h 1586401"/>
                <a:gd name="connsiteX37" fmla="*/ 17134 w 1067945"/>
                <a:gd name="connsiteY37" fmla="*/ 339434 h 1586401"/>
                <a:gd name="connsiteX38" fmla="*/ 23569 w 1067945"/>
                <a:gd name="connsiteY38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754445 w 1067945"/>
                <a:gd name="connsiteY6" fmla="*/ 379378 h 1586401"/>
                <a:gd name="connsiteX7" fmla="*/ 759945 w 1067945"/>
                <a:gd name="connsiteY7" fmla="*/ 439046 h 1586401"/>
                <a:gd name="connsiteX8" fmla="*/ 875013 w 1067945"/>
                <a:gd name="connsiteY8" fmla="*/ 614586 h 1586401"/>
                <a:gd name="connsiteX9" fmla="*/ 1055134 w 1067945"/>
                <a:gd name="connsiteY9" fmla="*/ 1108735 h 1586401"/>
                <a:gd name="connsiteX10" fmla="*/ 1007367 w 1067945"/>
                <a:gd name="connsiteY10" fmla="*/ 1088546 h 1586401"/>
                <a:gd name="connsiteX11" fmla="*/ 983959 w 1067945"/>
                <a:gd name="connsiteY11" fmla="*/ 1065349 h 1586401"/>
                <a:gd name="connsiteX12" fmla="*/ 1012480 w 1067945"/>
                <a:gd name="connsiteY12" fmla="*/ 1131490 h 1586401"/>
                <a:gd name="connsiteX13" fmla="*/ 1054440 w 1067945"/>
                <a:gd name="connsiteY13" fmla="*/ 1370129 h 1586401"/>
                <a:gd name="connsiteX14" fmla="*/ 921690 w 1067945"/>
                <a:gd name="connsiteY14" fmla="*/ 1269763 h 1586401"/>
                <a:gd name="connsiteX15" fmla="*/ 914746 w 1067945"/>
                <a:gd name="connsiteY15" fmla="*/ 1260755 h 1586401"/>
                <a:gd name="connsiteX16" fmla="*/ 913684 w 1067945"/>
                <a:gd name="connsiteY16" fmla="*/ 1263994 h 1586401"/>
                <a:gd name="connsiteX17" fmla="*/ 935222 w 1067945"/>
                <a:gd name="connsiteY17" fmla="*/ 1313942 h 1586401"/>
                <a:gd name="connsiteX18" fmla="*/ 977183 w 1067945"/>
                <a:gd name="connsiteY18" fmla="*/ 1552581 h 1586401"/>
                <a:gd name="connsiteX19" fmla="*/ 796961 w 1067945"/>
                <a:gd name="connsiteY19" fmla="*/ 1390627 h 1586401"/>
                <a:gd name="connsiteX20" fmla="*/ 763238 w 1067945"/>
                <a:gd name="connsiteY20" fmla="*/ 1341929 h 1586401"/>
                <a:gd name="connsiteX21" fmla="*/ 755785 w 1067945"/>
                <a:gd name="connsiteY21" fmla="*/ 1340632 h 1586401"/>
                <a:gd name="connsiteX22" fmla="*/ 757833 w 1067945"/>
                <a:gd name="connsiteY22" fmla="*/ 1345381 h 1586401"/>
                <a:gd name="connsiteX23" fmla="*/ 799795 w 1067945"/>
                <a:gd name="connsiteY23" fmla="*/ 1584019 h 1586401"/>
                <a:gd name="connsiteX24" fmla="*/ 464456 w 1067945"/>
                <a:gd name="connsiteY24" fmla="*/ 1175960 h 1586401"/>
                <a:gd name="connsiteX25" fmla="*/ 380801 w 1067945"/>
                <a:gd name="connsiteY25" fmla="*/ 1011013 h 1586401"/>
                <a:gd name="connsiteX26" fmla="*/ 367160 w 1067945"/>
                <a:gd name="connsiteY26" fmla="*/ 993839 h 1586401"/>
                <a:gd name="connsiteX27" fmla="*/ 286567 w 1067945"/>
                <a:gd name="connsiteY27" fmla="*/ 877427 h 1586401"/>
                <a:gd name="connsiteX28" fmla="*/ 277727 w 1067945"/>
                <a:gd name="connsiteY28" fmla="*/ 862684 h 1586401"/>
                <a:gd name="connsiteX29" fmla="*/ 273161 w 1067945"/>
                <a:gd name="connsiteY29" fmla="*/ 861134 h 1586401"/>
                <a:gd name="connsiteX30" fmla="*/ 297316 w 1067945"/>
                <a:gd name="connsiteY30" fmla="*/ 999645 h 1586401"/>
                <a:gd name="connsiteX31" fmla="*/ 277445 w 1067945"/>
                <a:gd name="connsiteY31" fmla="*/ 1328265 h 1586401"/>
                <a:gd name="connsiteX32" fmla="*/ 76064 w 1067945"/>
                <a:gd name="connsiteY32" fmla="*/ 839992 h 1586401"/>
                <a:gd name="connsiteX33" fmla="*/ 43405 w 1067945"/>
                <a:gd name="connsiteY33" fmla="*/ 652722 h 1586401"/>
                <a:gd name="connsiteX34" fmla="*/ 29949 w 1067945"/>
                <a:gd name="connsiteY34" fmla="*/ 625611 h 1586401"/>
                <a:gd name="connsiteX35" fmla="*/ 1 w 1067945"/>
                <a:gd name="connsiteY35" fmla="*/ 463376 h 1586401"/>
                <a:gd name="connsiteX36" fmla="*/ 17134 w 1067945"/>
                <a:gd name="connsiteY36" fmla="*/ 339434 h 1586401"/>
                <a:gd name="connsiteX37" fmla="*/ 23569 w 1067945"/>
                <a:gd name="connsiteY37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754445 w 1067945"/>
                <a:gd name="connsiteY6" fmla="*/ 379378 h 1586401"/>
                <a:gd name="connsiteX7" fmla="*/ 875013 w 1067945"/>
                <a:gd name="connsiteY7" fmla="*/ 614586 h 1586401"/>
                <a:gd name="connsiteX8" fmla="*/ 1055134 w 1067945"/>
                <a:gd name="connsiteY8" fmla="*/ 1108735 h 1586401"/>
                <a:gd name="connsiteX9" fmla="*/ 1007367 w 1067945"/>
                <a:gd name="connsiteY9" fmla="*/ 1088546 h 1586401"/>
                <a:gd name="connsiteX10" fmla="*/ 983959 w 1067945"/>
                <a:gd name="connsiteY10" fmla="*/ 1065349 h 1586401"/>
                <a:gd name="connsiteX11" fmla="*/ 1012480 w 1067945"/>
                <a:gd name="connsiteY11" fmla="*/ 1131490 h 1586401"/>
                <a:gd name="connsiteX12" fmla="*/ 1054440 w 1067945"/>
                <a:gd name="connsiteY12" fmla="*/ 1370129 h 1586401"/>
                <a:gd name="connsiteX13" fmla="*/ 921690 w 1067945"/>
                <a:gd name="connsiteY13" fmla="*/ 1269763 h 1586401"/>
                <a:gd name="connsiteX14" fmla="*/ 914746 w 1067945"/>
                <a:gd name="connsiteY14" fmla="*/ 1260755 h 1586401"/>
                <a:gd name="connsiteX15" fmla="*/ 913684 w 1067945"/>
                <a:gd name="connsiteY15" fmla="*/ 1263994 h 1586401"/>
                <a:gd name="connsiteX16" fmla="*/ 935222 w 1067945"/>
                <a:gd name="connsiteY16" fmla="*/ 1313942 h 1586401"/>
                <a:gd name="connsiteX17" fmla="*/ 977183 w 1067945"/>
                <a:gd name="connsiteY17" fmla="*/ 1552581 h 1586401"/>
                <a:gd name="connsiteX18" fmla="*/ 796961 w 1067945"/>
                <a:gd name="connsiteY18" fmla="*/ 1390627 h 1586401"/>
                <a:gd name="connsiteX19" fmla="*/ 763238 w 1067945"/>
                <a:gd name="connsiteY19" fmla="*/ 1341929 h 1586401"/>
                <a:gd name="connsiteX20" fmla="*/ 755785 w 1067945"/>
                <a:gd name="connsiteY20" fmla="*/ 1340632 h 1586401"/>
                <a:gd name="connsiteX21" fmla="*/ 757833 w 1067945"/>
                <a:gd name="connsiteY21" fmla="*/ 1345381 h 1586401"/>
                <a:gd name="connsiteX22" fmla="*/ 799795 w 1067945"/>
                <a:gd name="connsiteY22" fmla="*/ 1584019 h 1586401"/>
                <a:gd name="connsiteX23" fmla="*/ 464456 w 1067945"/>
                <a:gd name="connsiteY23" fmla="*/ 1175960 h 1586401"/>
                <a:gd name="connsiteX24" fmla="*/ 380801 w 1067945"/>
                <a:gd name="connsiteY24" fmla="*/ 1011013 h 1586401"/>
                <a:gd name="connsiteX25" fmla="*/ 367160 w 1067945"/>
                <a:gd name="connsiteY25" fmla="*/ 993839 h 1586401"/>
                <a:gd name="connsiteX26" fmla="*/ 286567 w 1067945"/>
                <a:gd name="connsiteY26" fmla="*/ 877427 h 1586401"/>
                <a:gd name="connsiteX27" fmla="*/ 277727 w 1067945"/>
                <a:gd name="connsiteY27" fmla="*/ 862684 h 1586401"/>
                <a:gd name="connsiteX28" fmla="*/ 273161 w 1067945"/>
                <a:gd name="connsiteY28" fmla="*/ 861134 h 1586401"/>
                <a:gd name="connsiteX29" fmla="*/ 297316 w 1067945"/>
                <a:gd name="connsiteY29" fmla="*/ 999645 h 1586401"/>
                <a:gd name="connsiteX30" fmla="*/ 277445 w 1067945"/>
                <a:gd name="connsiteY30" fmla="*/ 1328265 h 1586401"/>
                <a:gd name="connsiteX31" fmla="*/ 76064 w 1067945"/>
                <a:gd name="connsiteY31" fmla="*/ 839992 h 1586401"/>
                <a:gd name="connsiteX32" fmla="*/ 43405 w 1067945"/>
                <a:gd name="connsiteY32" fmla="*/ 652722 h 1586401"/>
                <a:gd name="connsiteX33" fmla="*/ 29949 w 1067945"/>
                <a:gd name="connsiteY33" fmla="*/ 625611 h 1586401"/>
                <a:gd name="connsiteX34" fmla="*/ 1 w 1067945"/>
                <a:gd name="connsiteY34" fmla="*/ 463376 h 1586401"/>
                <a:gd name="connsiteX35" fmla="*/ 17134 w 1067945"/>
                <a:gd name="connsiteY35" fmla="*/ 339434 h 1586401"/>
                <a:gd name="connsiteX36" fmla="*/ 23569 w 1067945"/>
                <a:gd name="connsiteY36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875013 w 1067945"/>
                <a:gd name="connsiteY6" fmla="*/ 614586 h 1586401"/>
                <a:gd name="connsiteX7" fmla="*/ 1055134 w 1067945"/>
                <a:gd name="connsiteY7" fmla="*/ 1108735 h 1586401"/>
                <a:gd name="connsiteX8" fmla="*/ 1007367 w 1067945"/>
                <a:gd name="connsiteY8" fmla="*/ 1088546 h 1586401"/>
                <a:gd name="connsiteX9" fmla="*/ 983959 w 1067945"/>
                <a:gd name="connsiteY9" fmla="*/ 1065349 h 1586401"/>
                <a:gd name="connsiteX10" fmla="*/ 1012480 w 1067945"/>
                <a:gd name="connsiteY10" fmla="*/ 1131490 h 1586401"/>
                <a:gd name="connsiteX11" fmla="*/ 1054440 w 1067945"/>
                <a:gd name="connsiteY11" fmla="*/ 1370129 h 1586401"/>
                <a:gd name="connsiteX12" fmla="*/ 921690 w 1067945"/>
                <a:gd name="connsiteY12" fmla="*/ 1269763 h 1586401"/>
                <a:gd name="connsiteX13" fmla="*/ 914746 w 1067945"/>
                <a:gd name="connsiteY13" fmla="*/ 1260755 h 1586401"/>
                <a:gd name="connsiteX14" fmla="*/ 913684 w 1067945"/>
                <a:gd name="connsiteY14" fmla="*/ 1263994 h 1586401"/>
                <a:gd name="connsiteX15" fmla="*/ 935222 w 1067945"/>
                <a:gd name="connsiteY15" fmla="*/ 1313942 h 1586401"/>
                <a:gd name="connsiteX16" fmla="*/ 977183 w 1067945"/>
                <a:gd name="connsiteY16" fmla="*/ 1552581 h 1586401"/>
                <a:gd name="connsiteX17" fmla="*/ 796961 w 1067945"/>
                <a:gd name="connsiteY17" fmla="*/ 1390627 h 1586401"/>
                <a:gd name="connsiteX18" fmla="*/ 763238 w 1067945"/>
                <a:gd name="connsiteY18" fmla="*/ 1341929 h 1586401"/>
                <a:gd name="connsiteX19" fmla="*/ 755785 w 1067945"/>
                <a:gd name="connsiteY19" fmla="*/ 1340632 h 1586401"/>
                <a:gd name="connsiteX20" fmla="*/ 757833 w 1067945"/>
                <a:gd name="connsiteY20" fmla="*/ 1345381 h 1586401"/>
                <a:gd name="connsiteX21" fmla="*/ 799795 w 1067945"/>
                <a:gd name="connsiteY21" fmla="*/ 1584019 h 1586401"/>
                <a:gd name="connsiteX22" fmla="*/ 464456 w 1067945"/>
                <a:gd name="connsiteY22" fmla="*/ 1175960 h 1586401"/>
                <a:gd name="connsiteX23" fmla="*/ 380801 w 1067945"/>
                <a:gd name="connsiteY23" fmla="*/ 1011013 h 1586401"/>
                <a:gd name="connsiteX24" fmla="*/ 367160 w 1067945"/>
                <a:gd name="connsiteY24" fmla="*/ 993839 h 1586401"/>
                <a:gd name="connsiteX25" fmla="*/ 286567 w 1067945"/>
                <a:gd name="connsiteY25" fmla="*/ 877427 h 1586401"/>
                <a:gd name="connsiteX26" fmla="*/ 277727 w 1067945"/>
                <a:gd name="connsiteY26" fmla="*/ 862684 h 1586401"/>
                <a:gd name="connsiteX27" fmla="*/ 273161 w 1067945"/>
                <a:gd name="connsiteY27" fmla="*/ 861134 h 1586401"/>
                <a:gd name="connsiteX28" fmla="*/ 297316 w 1067945"/>
                <a:gd name="connsiteY28" fmla="*/ 999645 h 1586401"/>
                <a:gd name="connsiteX29" fmla="*/ 277445 w 1067945"/>
                <a:gd name="connsiteY29" fmla="*/ 1328265 h 1586401"/>
                <a:gd name="connsiteX30" fmla="*/ 76064 w 1067945"/>
                <a:gd name="connsiteY30" fmla="*/ 839992 h 1586401"/>
                <a:gd name="connsiteX31" fmla="*/ 43405 w 1067945"/>
                <a:gd name="connsiteY31" fmla="*/ 652722 h 1586401"/>
                <a:gd name="connsiteX32" fmla="*/ 29949 w 1067945"/>
                <a:gd name="connsiteY32" fmla="*/ 625611 h 1586401"/>
                <a:gd name="connsiteX33" fmla="*/ 1 w 1067945"/>
                <a:gd name="connsiteY33" fmla="*/ 463376 h 1586401"/>
                <a:gd name="connsiteX34" fmla="*/ 17134 w 1067945"/>
                <a:gd name="connsiteY34" fmla="*/ 339434 h 1586401"/>
                <a:gd name="connsiteX35" fmla="*/ 23569 w 1067945"/>
                <a:gd name="connsiteY35" fmla="*/ 324795 h 158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67945" h="1586401">
                  <a:moveTo>
                    <a:pt x="23569" y="324795"/>
                  </a:moveTo>
                  <a:cubicBezTo>
                    <a:pt x="31729" y="291561"/>
                    <a:pt x="35734" y="182597"/>
                    <a:pt x="66097" y="140029"/>
                  </a:cubicBezTo>
                  <a:cubicBezTo>
                    <a:pt x="96460" y="97461"/>
                    <a:pt x="132647" y="83898"/>
                    <a:pt x="205746" y="69389"/>
                  </a:cubicBezTo>
                  <a:cubicBezTo>
                    <a:pt x="435041" y="-79541"/>
                    <a:pt x="405044" y="58448"/>
                    <a:pt x="504693" y="52978"/>
                  </a:cubicBezTo>
                  <a:lnTo>
                    <a:pt x="506447" y="70195"/>
                  </a:lnTo>
                  <a:lnTo>
                    <a:pt x="512127" y="71873"/>
                  </a:lnTo>
                  <a:cubicBezTo>
                    <a:pt x="573555" y="162605"/>
                    <a:pt x="784512" y="441776"/>
                    <a:pt x="875013" y="614586"/>
                  </a:cubicBezTo>
                  <a:cubicBezTo>
                    <a:pt x="965514" y="787396"/>
                    <a:pt x="1094815" y="1086726"/>
                    <a:pt x="1055134" y="1108735"/>
                  </a:cubicBezTo>
                  <a:cubicBezTo>
                    <a:pt x="1045213" y="1114237"/>
                    <a:pt x="1028712" y="1106767"/>
                    <a:pt x="1007367" y="1088546"/>
                  </a:cubicBezTo>
                  <a:lnTo>
                    <a:pt x="983959" y="1065349"/>
                  </a:lnTo>
                  <a:lnTo>
                    <a:pt x="1012480" y="1131490"/>
                  </a:lnTo>
                  <a:cubicBezTo>
                    <a:pt x="1064522" y="1260644"/>
                    <a:pt x="1083217" y="1354168"/>
                    <a:pt x="1054440" y="1370129"/>
                  </a:cubicBezTo>
                  <a:cubicBezTo>
                    <a:pt x="1031419" y="1382897"/>
                    <a:pt x="982375" y="1343608"/>
                    <a:pt x="921690" y="1269763"/>
                  </a:cubicBezTo>
                  <a:lnTo>
                    <a:pt x="914746" y="1260755"/>
                  </a:lnTo>
                  <a:lnTo>
                    <a:pt x="913684" y="1263994"/>
                  </a:lnTo>
                  <a:lnTo>
                    <a:pt x="935222" y="1313942"/>
                  </a:lnTo>
                  <a:cubicBezTo>
                    <a:pt x="987265" y="1443096"/>
                    <a:pt x="1005960" y="1536620"/>
                    <a:pt x="977183" y="1552581"/>
                  </a:cubicBezTo>
                  <a:cubicBezTo>
                    <a:pt x="948407" y="1568541"/>
                    <a:pt x="878968" y="1503162"/>
                    <a:pt x="796961" y="1390627"/>
                  </a:cubicBezTo>
                  <a:lnTo>
                    <a:pt x="763238" y="1341929"/>
                  </a:lnTo>
                  <a:lnTo>
                    <a:pt x="755785" y="1340632"/>
                  </a:lnTo>
                  <a:lnTo>
                    <a:pt x="757833" y="1345381"/>
                  </a:lnTo>
                  <a:cubicBezTo>
                    <a:pt x="809876" y="1474535"/>
                    <a:pt x="828571" y="1568058"/>
                    <a:pt x="799795" y="1584019"/>
                  </a:cubicBezTo>
                  <a:cubicBezTo>
                    <a:pt x="753751" y="1609556"/>
                    <a:pt x="603615" y="1426862"/>
                    <a:pt x="464456" y="1175960"/>
                  </a:cubicBezTo>
                  <a:lnTo>
                    <a:pt x="380801" y="1011013"/>
                  </a:lnTo>
                  <a:lnTo>
                    <a:pt x="367160" y="993839"/>
                  </a:lnTo>
                  <a:cubicBezTo>
                    <a:pt x="340015" y="957205"/>
                    <a:pt x="313051" y="918309"/>
                    <a:pt x="286567" y="877427"/>
                  </a:cubicBezTo>
                  <a:lnTo>
                    <a:pt x="277727" y="862684"/>
                  </a:lnTo>
                  <a:lnTo>
                    <a:pt x="273161" y="861134"/>
                  </a:lnTo>
                  <a:lnTo>
                    <a:pt x="297316" y="999645"/>
                  </a:lnTo>
                  <a:cubicBezTo>
                    <a:pt x="321973" y="1185029"/>
                    <a:pt x="316068" y="1320045"/>
                    <a:pt x="277445" y="1328265"/>
                  </a:cubicBezTo>
                  <a:cubicBezTo>
                    <a:pt x="225948" y="1339225"/>
                    <a:pt x="135786" y="1120617"/>
                    <a:pt x="76064" y="839992"/>
                  </a:cubicBezTo>
                  <a:lnTo>
                    <a:pt x="43405" y="652722"/>
                  </a:lnTo>
                  <a:lnTo>
                    <a:pt x="29949" y="625611"/>
                  </a:lnTo>
                  <a:cubicBezTo>
                    <a:pt x="10665" y="575746"/>
                    <a:pt x="1" y="520923"/>
                    <a:pt x="1" y="463376"/>
                  </a:cubicBezTo>
                  <a:cubicBezTo>
                    <a:pt x="1" y="420215"/>
                    <a:pt x="5999" y="378587"/>
                    <a:pt x="17134" y="339434"/>
                  </a:cubicBezTo>
                  <a:lnTo>
                    <a:pt x="23569" y="324795"/>
                  </a:lnTo>
                  <a:close/>
                </a:path>
              </a:pathLst>
            </a:custGeom>
            <a:solidFill>
              <a:srgbClr val="F4C2A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48" name="Szabadkézi sokszög 47"/>
            <p:cNvSpPr/>
            <p:nvPr/>
          </p:nvSpPr>
          <p:spPr>
            <a:xfrm rot="892615" flipV="1">
              <a:off x="2192078" y="6111499"/>
              <a:ext cx="853054" cy="482194"/>
            </a:xfrm>
            <a:custGeom>
              <a:avLst/>
              <a:gdLst>
                <a:gd name="connsiteX0" fmla="*/ 150209 w 1310445"/>
                <a:gd name="connsiteY0" fmla="*/ 1336375 h 1338181"/>
                <a:gd name="connsiteX1" fmla="*/ 417636 w 1310445"/>
                <a:gd name="connsiteY1" fmla="*/ 1087294 h 1338181"/>
                <a:gd name="connsiteX2" fmla="*/ 487599 w 1310445"/>
                <a:gd name="connsiteY2" fmla="*/ 538999 h 1338181"/>
                <a:gd name="connsiteX3" fmla="*/ 513675 w 1310445"/>
                <a:gd name="connsiteY3" fmla="*/ 548152 h 1338181"/>
                <a:gd name="connsiteX4" fmla="*/ 947381 w 1310445"/>
                <a:gd name="connsiteY4" fmla="*/ 670880 h 1338181"/>
                <a:gd name="connsiteX5" fmla="*/ 1300606 w 1310445"/>
                <a:gd name="connsiteY5" fmla="*/ 648061 h 1338181"/>
                <a:gd name="connsiteX6" fmla="*/ 1125070 w 1310445"/>
                <a:gd name="connsiteY6" fmla="*/ 360402 h 1338181"/>
                <a:gd name="connsiteX7" fmla="*/ 510257 w 1310445"/>
                <a:gd name="connsiteY7" fmla="*/ 106407 h 1338181"/>
                <a:gd name="connsiteX8" fmla="*/ 504718 w 1310445"/>
                <a:gd name="connsiteY8" fmla="*/ 97732 h 1338181"/>
                <a:gd name="connsiteX9" fmla="*/ 389185 w 1310445"/>
                <a:gd name="connsiteY9" fmla="*/ 40840 h 1338181"/>
                <a:gd name="connsiteX10" fmla="*/ 340789 w 1310445"/>
                <a:gd name="connsiteY10" fmla="*/ 36396 h 1338181"/>
                <a:gd name="connsiteX11" fmla="*/ 252691 w 1310445"/>
                <a:gd name="connsiteY11" fmla="*/ 0 h 1338181"/>
                <a:gd name="connsiteX12" fmla="*/ 113738 w 1310445"/>
                <a:gd name="connsiteY12" fmla="*/ 90481 h 1338181"/>
                <a:gd name="connsiteX13" fmla="*/ 105336 w 1310445"/>
                <a:gd name="connsiteY13" fmla="*/ 110825 h 1338181"/>
                <a:gd name="connsiteX14" fmla="*/ 74822 w 1310445"/>
                <a:gd name="connsiteY14" fmla="*/ 144387 h 1338181"/>
                <a:gd name="connsiteX15" fmla="*/ 7833 w 1310445"/>
                <a:gd name="connsiteY15" fmla="*/ 1003680 h 1338181"/>
                <a:gd name="connsiteX16" fmla="*/ 150209 w 1310445"/>
                <a:gd name="connsiteY16" fmla="*/ 1336375 h 1338181"/>
                <a:gd name="connsiteX0" fmla="*/ 150209 w 1310445"/>
                <a:gd name="connsiteY0" fmla="*/ 1336375 h 1338181"/>
                <a:gd name="connsiteX1" fmla="*/ 417636 w 1310445"/>
                <a:gd name="connsiteY1" fmla="*/ 1087294 h 1338181"/>
                <a:gd name="connsiteX2" fmla="*/ 487599 w 1310445"/>
                <a:gd name="connsiteY2" fmla="*/ 538999 h 1338181"/>
                <a:gd name="connsiteX3" fmla="*/ 448764 w 1310445"/>
                <a:gd name="connsiteY3" fmla="*/ 440361 h 1338181"/>
                <a:gd name="connsiteX4" fmla="*/ 947381 w 1310445"/>
                <a:gd name="connsiteY4" fmla="*/ 670880 h 1338181"/>
                <a:gd name="connsiteX5" fmla="*/ 1300606 w 1310445"/>
                <a:gd name="connsiteY5" fmla="*/ 648061 h 1338181"/>
                <a:gd name="connsiteX6" fmla="*/ 1125070 w 1310445"/>
                <a:gd name="connsiteY6" fmla="*/ 360402 h 1338181"/>
                <a:gd name="connsiteX7" fmla="*/ 510257 w 1310445"/>
                <a:gd name="connsiteY7" fmla="*/ 106407 h 1338181"/>
                <a:gd name="connsiteX8" fmla="*/ 504718 w 1310445"/>
                <a:gd name="connsiteY8" fmla="*/ 97732 h 1338181"/>
                <a:gd name="connsiteX9" fmla="*/ 389185 w 1310445"/>
                <a:gd name="connsiteY9" fmla="*/ 40840 h 1338181"/>
                <a:gd name="connsiteX10" fmla="*/ 340789 w 1310445"/>
                <a:gd name="connsiteY10" fmla="*/ 36396 h 1338181"/>
                <a:gd name="connsiteX11" fmla="*/ 252691 w 1310445"/>
                <a:gd name="connsiteY11" fmla="*/ 0 h 1338181"/>
                <a:gd name="connsiteX12" fmla="*/ 113738 w 1310445"/>
                <a:gd name="connsiteY12" fmla="*/ 90481 h 1338181"/>
                <a:gd name="connsiteX13" fmla="*/ 105336 w 1310445"/>
                <a:gd name="connsiteY13" fmla="*/ 110825 h 1338181"/>
                <a:gd name="connsiteX14" fmla="*/ 74822 w 1310445"/>
                <a:gd name="connsiteY14" fmla="*/ 144387 h 1338181"/>
                <a:gd name="connsiteX15" fmla="*/ 7833 w 1310445"/>
                <a:gd name="connsiteY15" fmla="*/ 1003680 h 1338181"/>
                <a:gd name="connsiteX16" fmla="*/ 150209 w 1310445"/>
                <a:gd name="connsiteY16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504718 w 1329063"/>
                <a:gd name="connsiteY8" fmla="*/ 97732 h 1338181"/>
                <a:gd name="connsiteX9" fmla="*/ 389185 w 1329063"/>
                <a:gd name="connsiteY9" fmla="*/ 40840 h 1338181"/>
                <a:gd name="connsiteX10" fmla="*/ 340789 w 1329063"/>
                <a:gd name="connsiteY10" fmla="*/ 36396 h 1338181"/>
                <a:gd name="connsiteX11" fmla="*/ 252691 w 1329063"/>
                <a:gd name="connsiteY11" fmla="*/ 0 h 1338181"/>
                <a:gd name="connsiteX12" fmla="*/ 113738 w 1329063"/>
                <a:gd name="connsiteY12" fmla="*/ 90481 h 1338181"/>
                <a:gd name="connsiteX13" fmla="*/ 105336 w 1329063"/>
                <a:gd name="connsiteY13" fmla="*/ 110825 h 1338181"/>
                <a:gd name="connsiteX14" fmla="*/ 74822 w 1329063"/>
                <a:gd name="connsiteY14" fmla="*/ 144387 h 1338181"/>
                <a:gd name="connsiteX15" fmla="*/ 7833 w 1329063"/>
                <a:gd name="connsiteY15" fmla="*/ 1003680 h 1338181"/>
                <a:gd name="connsiteX16" fmla="*/ 150209 w 1329063"/>
                <a:gd name="connsiteY16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504718 w 1329063"/>
                <a:gd name="connsiteY8" fmla="*/ 97732 h 1338181"/>
                <a:gd name="connsiteX9" fmla="*/ 340789 w 1329063"/>
                <a:gd name="connsiteY9" fmla="*/ 36396 h 1338181"/>
                <a:gd name="connsiteX10" fmla="*/ 252691 w 1329063"/>
                <a:gd name="connsiteY10" fmla="*/ 0 h 1338181"/>
                <a:gd name="connsiteX11" fmla="*/ 113738 w 1329063"/>
                <a:gd name="connsiteY11" fmla="*/ 90481 h 1338181"/>
                <a:gd name="connsiteX12" fmla="*/ 105336 w 1329063"/>
                <a:gd name="connsiteY12" fmla="*/ 110825 h 1338181"/>
                <a:gd name="connsiteX13" fmla="*/ 74822 w 1329063"/>
                <a:gd name="connsiteY13" fmla="*/ 144387 h 1338181"/>
                <a:gd name="connsiteX14" fmla="*/ 7833 w 1329063"/>
                <a:gd name="connsiteY14" fmla="*/ 1003680 h 1338181"/>
                <a:gd name="connsiteX15" fmla="*/ 150209 w 1329063"/>
                <a:gd name="connsiteY15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504718 w 1329063"/>
                <a:gd name="connsiteY8" fmla="*/ 97732 h 1338181"/>
                <a:gd name="connsiteX9" fmla="*/ 252691 w 1329063"/>
                <a:gd name="connsiteY9" fmla="*/ 0 h 1338181"/>
                <a:gd name="connsiteX10" fmla="*/ 113738 w 1329063"/>
                <a:gd name="connsiteY10" fmla="*/ 90481 h 1338181"/>
                <a:gd name="connsiteX11" fmla="*/ 105336 w 1329063"/>
                <a:gd name="connsiteY11" fmla="*/ 110825 h 1338181"/>
                <a:gd name="connsiteX12" fmla="*/ 74822 w 1329063"/>
                <a:gd name="connsiteY12" fmla="*/ 144387 h 1338181"/>
                <a:gd name="connsiteX13" fmla="*/ 7833 w 1329063"/>
                <a:gd name="connsiteY13" fmla="*/ 1003680 h 1338181"/>
                <a:gd name="connsiteX14" fmla="*/ 150209 w 1329063"/>
                <a:gd name="connsiteY14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252691 w 1329063"/>
                <a:gd name="connsiteY8" fmla="*/ 0 h 1338181"/>
                <a:gd name="connsiteX9" fmla="*/ 113738 w 1329063"/>
                <a:gd name="connsiteY9" fmla="*/ 90481 h 1338181"/>
                <a:gd name="connsiteX10" fmla="*/ 105336 w 1329063"/>
                <a:gd name="connsiteY10" fmla="*/ 110825 h 1338181"/>
                <a:gd name="connsiteX11" fmla="*/ 74822 w 1329063"/>
                <a:gd name="connsiteY11" fmla="*/ 144387 h 1338181"/>
                <a:gd name="connsiteX12" fmla="*/ 7833 w 1329063"/>
                <a:gd name="connsiteY12" fmla="*/ 1003680 h 1338181"/>
                <a:gd name="connsiteX13" fmla="*/ 150209 w 1329063"/>
                <a:gd name="connsiteY13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252691 w 1329063"/>
                <a:gd name="connsiteY7" fmla="*/ 0 h 1338181"/>
                <a:gd name="connsiteX8" fmla="*/ 113738 w 1329063"/>
                <a:gd name="connsiteY8" fmla="*/ 90481 h 1338181"/>
                <a:gd name="connsiteX9" fmla="*/ 105336 w 1329063"/>
                <a:gd name="connsiteY9" fmla="*/ 110825 h 1338181"/>
                <a:gd name="connsiteX10" fmla="*/ 74822 w 1329063"/>
                <a:gd name="connsiteY10" fmla="*/ 144387 h 1338181"/>
                <a:gd name="connsiteX11" fmla="*/ 7833 w 1329063"/>
                <a:gd name="connsiteY11" fmla="*/ 1003680 h 1338181"/>
                <a:gd name="connsiteX12" fmla="*/ 150209 w 1329063"/>
                <a:gd name="connsiteY12" fmla="*/ 1336375 h 1338181"/>
                <a:gd name="connsiteX0" fmla="*/ 150209 w 1329063"/>
                <a:gd name="connsiteY0" fmla="*/ 1339182 h 1340988"/>
                <a:gd name="connsiteX1" fmla="*/ 417636 w 1329063"/>
                <a:gd name="connsiteY1" fmla="*/ 1090101 h 1340988"/>
                <a:gd name="connsiteX2" fmla="*/ 487599 w 1329063"/>
                <a:gd name="connsiteY2" fmla="*/ 541806 h 1340988"/>
                <a:gd name="connsiteX3" fmla="*/ 448764 w 1329063"/>
                <a:gd name="connsiteY3" fmla="*/ 443168 h 1340988"/>
                <a:gd name="connsiteX4" fmla="*/ 947381 w 1329063"/>
                <a:gd name="connsiteY4" fmla="*/ 673687 h 1340988"/>
                <a:gd name="connsiteX5" fmla="*/ 1300606 w 1329063"/>
                <a:gd name="connsiteY5" fmla="*/ 650868 h 1340988"/>
                <a:gd name="connsiteX6" fmla="*/ 1125070 w 1329063"/>
                <a:gd name="connsiteY6" fmla="*/ 363209 h 1340988"/>
                <a:gd name="connsiteX7" fmla="*/ 252691 w 1329063"/>
                <a:gd name="connsiteY7" fmla="*/ 2807 h 1340988"/>
                <a:gd name="connsiteX8" fmla="*/ 113738 w 1329063"/>
                <a:gd name="connsiteY8" fmla="*/ 93288 h 1340988"/>
                <a:gd name="connsiteX9" fmla="*/ 105336 w 1329063"/>
                <a:gd name="connsiteY9" fmla="*/ 113632 h 1340988"/>
                <a:gd name="connsiteX10" fmla="*/ 74822 w 1329063"/>
                <a:gd name="connsiteY10" fmla="*/ 147194 h 1340988"/>
                <a:gd name="connsiteX11" fmla="*/ 7833 w 1329063"/>
                <a:gd name="connsiteY11" fmla="*/ 1006487 h 1340988"/>
                <a:gd name="connsiteX12" fmla="*/ 150209 w 1329063"/>
                <a:gd name="connsiteY12" fmla="*/ 1339182 h 1340988"/>
                <a:gd name="connsiteX0" fmla="*/ 150209 w 1329063"/>
                <a:gd name="connsiteY0" fmla="*/ 1339182 h 1340988"/>
                <a:gd name="connsiteX1" fmla="*/ 417636 w 1329063"/>
                <a:gd name="connsiteY1" fmla="*/ 1090101 h 1340988"/>
                <a:gd name="connsiteX2" fmla="*/ 448764 w 1329063"/>
                <a:gd name="connsiteY2" fmla="*/ 443168 h 1340988"/>
                <a:gd name="connsiteX3" fmla="*/ 947381 w 1329063"/>
                <a:gd name="connsiteY3" fmla="*/ 673687 h 1340988"/>
                <a:gd name="connsiteX4" fmla="*/ 1300606 w 1329063"/>
                <a:gd name="connsiteY4" fmla="*/ 650868 h 1340988"/>
                <a:gd name="connsiteX5" fmla="*/ 1125070 w 1329063"/>
                <a:gd name="connsiteY5" fmla="*/ 363209 h 1340988"/>
                <a:gd name="connsiteX6" fmla="*/ 252691 w 1329063"/>
                <a:gd name="connsiteY6" fmla="*/ 2807 h 1340988"/>
                <a:gd name="connsiteX7" fmla="*/ 113738 w 1329063"/>
                <a:gd name="connsiteY7" fmla="*/ 93288 h 1340988"/>
                <a:gd name="connsiteX8" fmla="*/ 105336 w 1329063"/>
                <a:gd name="connsiteY8" fmla="*/ 113632 h 1340988"/>
                <a:gd name="connsiteX9" fmla="*/ 74822 w 1329063"/>
                <a:gd name="connsiteY9" fmla="*/ 147194 h 1340988"/>
                <a:gd name="connsiteX10" fmla="*/ 7833 w 1329063"/>
                <a:gd name="connsiteY10" fmla="*/ 1006487 h 1340988"/>
                <a:gd name="connsiteX11" fmla="*/ 150209 w 1329063"/>
                <a:gd name="connsiteY11" fmla="*/ 1339182 h 1340988"/>
                <a:gd name="connsiteX0" fmla="*/ 150209 w 1329063"/>
                <a:gd name="connsiteY0" fmla="*/ 1339182 h 1344420"/>
                <a:gd name="connsiteX1" fmla="*/ 417636 w 1329063"/>
                <a:gd name="connsiteY1" fmla="*/ 1090101 h 1344420"/>
                <a:gd name="connsiteX2" fmla="*/ 448764 w 1329063"/>
                <a:gd name="connsiteY2" fmla="*/ 443168 h 1344420"/>
                <a:gd name="connsiteX3" fmla="*/ 947381 w 1329063"/>
                <a:gd name="connsiteY3" fmla="*/ 673687 h 1344420"/>
                <a:gd name="connsiteX4" fmla="*/ 1300606 w 1329063"/>
                <a:gd name="connsiteY4" fmla="*/ 650868 h 1344420"/>
                <a:gd name="connsiteX5" fmla="*/ 1125070 w 1329063"/>
                <a:gd name="connsiteY5" fmla="*/ 363209 h 1344420"/>
                <a:gd name="connsiteX6" fmla="*/ 252691 w 1329063"/>
                <a:gd name="connsiteY6" fmla="*/ 2807 h 1344420"/>
                <a:gd name="connsiteX7" fmla="*/ 113738 w 1329063"/>
                <a:gd name="connsiteY7" fmla="*/ 93288 h 1344420"/>
                <a:gd name="connsiteX8" fmla="*/ 105336 w 1329063"/>
                <a:gd name="connsiteY8" fmla="*/ 113632 h 1344420"/>
                <a:gd name="connsiteX9" fmla="*/ 74822 w 1329063"/>
                <a:gd name="connsiteY9" fmla="*/ 147194 h 1344420"/>
                <a:gd name="connsiteX10" fmla="*/ 7833 w 1329063"/>
                <a:gd name="connsiteY10" fmla="*/ 1006487 h 1344420"/>
                <a:gd name="connsiteX11" fmla="*/ 150209 w 1329063"/>
                <a:gd name="connsiteY11" fmla="*/ 1339182 h 1344420"/>
                <a:gd name="connsiteX0" fmla="*/ 150209 w 1329063"/>
                <a:gd name="connsiteY0" fmla="*/ 1339182 h 1344420"/>
                <a:gd name="connsiteX1" fmla="*/ 417636 w 1329063"/>
                <a:gd name="connsiteY1" fmla="*/ 1090101 h 1344420"/>
                <a:gd name="connsiteX2" fmla="*/ 403413 w 1329063"/>
                <a:gd name="connsiteY2" fmla="*/ 412590 h 1344420"/>
                <a:gd name="connsiteX3" fmla="*/ 947381 w 1329063"/>
                <a:gd name="connsiteY3" fmla="*/ 673687 h 1344420"/>
                <a:gd name="connsiteX4" fmla="*/ 1300606 w 1329063"/>
                <a:gd name="connsiteY4" fmla="*/ 650868 h 1344420"/>
                <a:gd name="connsiteX5" fmla="*/ 1125070 w 1329063"/>
                <a:gd name="connsiteY5" fmla="*/ 363209 h 1344420"/>
                <a:gd name="connsiteX6" fmla="*/ 252691 w 1329063"/>
                <a:gd name="connsiteY6" fmla="*/ 2807 h 1344420"/>
                <a:gd name="connsiteX7" fmla="*/ 113738 w 1329063"/>
                <a:gd name="connsiteY7" fmla="*/ 93288 h 1344420"/>
                <a:gd name="connsiteX8" fmla="*/ 105336 w 1329063"/>
                <a:gd name="connsiteY8" fmla="*/ 113632 h 1344420"/>
                <a:gd name="connsiteX9" fmla="*/ 74822 w 1329063"/>
                <a:gd name="connsiteY9" fmla="*/ 147194 h 1344420"/>
                <a:gd name="connsiteX10" fmla="*/ 7833 w 1329063"/>
                <a:gd name="connsiteY10" fmla="*/ 1006487 h 1344420"/>
                <a:gd name="connsiteX11" fmla="*/ 150209 w 1329063"/>
                <a:gd name="connsiteY11" fmla="*/ 1339182 h 1344420"/>
                <a:gd name="connsiteX0" fmla="*/ 150209 w 1329063"/>
                <a:gd name="connsiteY0" fmla="*/ 1339182 h 1344420"/>
                <a:gd name="connsiteX1" fmla="*/ 417636 w 1329063"/>
                <a:gd name="connsiteY1" fmla="*/ 1090101 h 1344420"/>
                <a:gd name="connsiteX2" fmla="*/ 403413 w 1329063"/>
                <a:gd name="connsiteY2" fmla="*/ 412590 h 1344420"/>
                <a:gd name="connsiteX3" fmla="*/ 947381 w 1329063"/>
                <a:gd name="connsiteY3" fmla="*/ 673687 h 1344420"/>
                <a:gd name="connsiteX4" fmla="*/ 1300606 w 1329063"/>
                <a:gd name="connsiteY4" fmla="*/ 650868 h 1344420"/>
                <a:gd name="connsiteX5" fmla="*/ 1125070 w 1329063"/>
                <a:gd name="connsiteY5" fmla="*/ 363209 h 1344420"/>
                <a:gd name="connsiteX6" fmla="*/ 252691 w 1329063"/>
                <a:gd name="connsiteY6" fmla="*/ 2807 h 1344420"/>
                <a:gd name="connsiteX7" fmla="*/ 113738 w 1329063"/>
                <a:gd name="connsiteY7" fmla="*/ 93288 h 1344420"/>
                <a:gd name="connsiteX8" fmla="*/ 105336 w 1329063"/>
                <a:gd name="connsiteY8" fmla="*/ 113632 h 1344420"/>
                <a:gd name="connsiteX9" fmla="*/ 74822 w 1329063"/>
                <a:gd name="connsiteY9" fmla="*/ 147194 h 1344420"/>
                <a:gd name="connsiteX10" fmla="*/ 7833 w 1329063"/>
                <a:gd name="connsiteY10" fmla="*/ 1006487 h 1344420"/>
                <a:gd name="connsiteX11" fmla="*/ 150209 w 1329063"/>
                <a:gd name="connsiteY11" fmla="*/ 1339182 h 1344420"/>
                <a:gd name="connsiteX0" fmla="*/ 150209 w 1291587"/>
                <a:gd name="connsiteY0" fmla="*/ 1339182 h 1344420"/>
                <a:gd name="connsiteX1" fmla="*/ 417636 w 1291587"/>
                <a:gd name="connsiteY1" fmla="*/ 1090101 h 1344420"/>
                <a:gd name="connsiteX2" fmla="*/ 403413 w 1291587"/>
                <a:gd name="connsiteY2" fmla="*/ 412590 h 1344420"/>
                <a:gd name="connsiteX3" fmla="*/ 947381 w 1291587"/>
                <a:gd name="connsiteY3" fmla="*/ 673687 h 1344420"/>
                <a:gd name="connsiteX4" fmla="*/ 1253043 w 1291587"/>
                <a:gd name="connsiteY4" fmla="*/ 606147 h 1344420"/>
                <a:gd name="connsiteX5" fmla="*/ 1125070 w 1291587"/>
                <a:gd name="connsiteY5" fmla="*/ 363209 h 1344420"/>
                <a:gd name="connsiteX6" fmla="*/ 252691 w 1291587"/>
                <a:gd name="connsiteY6" fmla="*/ 2807 h 1344420"/>
                <a:gd name="connsiteX7" fmla="*/ 113738 w 1291587"/>
                <a:gd name="connsiteY7" fmla="*/ 93288 h 1344420"/>
                <a:gd name="connsiteX8" fmla="*/ 105336 w 1291587"/>
                <a:gd name="connsiteY8" fmla="*/ 113632 h 1344420"/>
                <a:gd name="connsiteX9" fmla="*/ 74822 w 1291587"/>
                <a:gd name="connsiteY9" fmla="*/ 147194 h 1344420"/>
                <a:gd name="connsiteX10" fmla="*/ 7833 w 1291587"/>
                <a:gd name="connsiteY10" fmla="*/ 1006487 h 1344420"/>
                <a:gd name="connsiteX11" fmla="*/ 150209 w 1291587"/>
                <a:gd name="connsiteY11" fmla="*/ 1339182 h 1344420"/>
                <a:gd name="connsiteX0" fmla="*/ 150209 w 1291587"/>
                <a:gd name="connsiteY0" fmla="*/ 1339182 h 1344420"/>
                <a:gd name="connsiteX1" fmla="*/ 417636 w 1291587"/>
                <a:gd name="connsiteY1" fmla="*/ 1090101 h 1344420"/>
                <a:gd name="connsiteX2" fmla="*/ 403413 w 1291587"/>
                <a:gd name="connsiteY2" fmla="*/ 412590 h 1344420"/>
                <a:gd name="connsiteX3" fmla="*/ 947381 w 1291587"/>
                <a:gd name="connsiteY3" fmla="*/ 673687 h 1344420"/>
                <a:gd name="connsiteX4" fmla="*/ 1253043 w 1291587"/>
                <a:gd name="connsiteY4" fmla="*/ 606147 h 1344420"/>
                <a:gd name="connsiteX5" fmla="*/ 1125070 w 1291587"/>
                <a:gd name="connsiteY5" fmla="*/ 363209 h 1344420"/>
                <a:gd name="connsiteX6" fmla="*/ 252691 w 1291587"/>
                <a:gd name="connsiteY6" fmla="*/ 2807 h 1344420"/>
                <a:gd name="connsiteX7" fmla="*/ 113738 w 1291587"/>
                <a:gd name="connsiteY7" fmla="*/ 93288 h 1344420"/>
                <a:gd name="connsiteX8" fmla="*/ 74822 w 1291587"/>
                <a:gd name="connsiteY8" fmla="*/ 147194 h 1344420"/>
                <a:gd name="connsiteX9" fmla="*/ 7833 w 1291587"/>
                <a:gd name="connsiteY9" fmla="*/ 1006487 h 1344420"/>
                <a:gd name="connsiteX10" fmla="*/ 150209 w 1291587"/>
                <a:gd name="connsiteY10" fmla="*/ 1339182 h 1344420"/>
                <a:gd name="connsiteX0" fmla="*/ 144784 w 1286162"/>
                <a:gd name="connsiteY0" fmla="*/ 1352760 h 1357998"/>
                <a:gd name="connsiteX1" fmla="*/ 412211 w 1286162"/>
                <a:gd name="connsiteY1" fmla="*/ 1103679 h 1357998"/>
                <a:gd name="connsiteX2" fmla="*/ 397988 w 1286162"/>
                <a:gd name="connsiteY2" fmla="*/ 426168 h 1357998"/>
                <a:gd name="connsiteX3" fmla="*/ 941956 w 1286162"/>
                <a:gd name="connsiteY3" fmla="*/ 687265 h 1357998"/>
                <a:gd name="connsiteX4" fmla="*/ 1247618 w 1286162"/>
                <a:gd name="connsiteY4" fmla="*/ 619725 h 1357998"/>
                <a:gd name="connsiteX5" fmla="*/ 1119645 w 1286162"/>
                <a:gd name="connsiteY5" fmla="*/ 376787 h 1357998"/>
                <a:gd name="connsiteX6" fmla="*/ 247266 w 1286162"/>
                <a:gd name="connsiteY6" fmla="*/ 16385 h 1357998"/>
                <a:gd name="connsiteX7" fmla="*/ 69397 w 1286162"/>
                <a:gd name="connsiteY7" fmla="*/ 160772 h 1357998"/>
                <a:gd name="connsiteX8" fmla="*/ 2408 w 1286162"/>
                <a:gd name="connsiteY8" fmla="*/ 1020065 h 1357998"/>
                <a:gd name="connsiteX9" fmla="*/ 144784 w 1286162"/>
                <a:gd name="connsiteY9" fmla="*/ 1352760 h 1357998"/>
                <a:gd name="connsiteX0" fmla="*/ 144784 w 1286162"/>
                <a:gd name="connsiteY0" fmla="*/ 1345044 h 1350282"/>
                <a:gd name="connsiteX1" fmla="*/ 412211 w 1286162"/>
                <a:gd name="connsiteY1" fmla="*/ 1095963 h 1350282"/>
                <a:gd name="connsiteX2" fmla="*/ 397988 w 1286162"/>
                <a:gd name="connsiteY2" fmla="*/ 418452 h 1350282"/>
                <a:gd name="connsiteX3" fmla="*/ 941956 w 1286162"/>
                <a:gd name="connsiteY3" fmla="*/ 679549 h 1350282"/>
                <a:gd name="connsiteX4" fmla="*/ 1247618 w 1286162"/>
                <a:gd name="connsiteY4" fmla="*/ 612009 h 1350282"/>
                <a:gd name="connsiteX5" fmla="*/ 1119645 w 1286162"/>
                <a:gd name="connsiteY5" fmla="*/ 369071 h 1350282"/>
                <a:gd name="connsiteX6" fmla="*/ 247266 w 1286162"/>
                <a:gd name="connsiteY6" fmla="*/ 8669 h 1350282"/>
                <a:gd name="connsiteX7" fmla="*/ 69397 w 1286162"/>
                <a:gd name="connsiteY7" fmla="*/ 153056 h 1350282"/>
                <a:gd name="connsiteX8" fmla="*/ 2408 w 1286162"/>
                <a:gd name="connsiteY8" fmla="*/ 1012349 h 1350282"/>
                <a:gd name="connsiteX9" fmla="*/ 144784 w 1286162"/>
                <a:gd name="connsiteY9" fmla="*/ 1345044 h 1350282"/>
                <a:gd name="connsiteX0" fmla="*/ 144784 w 1286162"/>
                <a:gd name="connsiteY0" fmla="*/ 1344213 h 1349451"/>
                <a:gd name="connsiteX1" fmla="*/ 412211 w 1286162"/>
                <a:gd name="connsiteY1" fmla="*/ 1095132 h 1349451"/>
                <a:gd name="connsiteX2" fmla="*/ 397988 w 1286162"/>
                <a:gd name="connsiteY2" fmla="*/ 417621 h 1349451"/>
                <a:gd name="connsiteX3" fmla="*/ 941956 w 1286162"/>
                <a:gd name="connsiteY3" fmla="*/ 678718 h 1349451"/>
                <a:gd name="connsiteX4" fmla="*/ 1247618 w 1286162"/>
                <a:gd name="connsiteY4" fmla="*/ 611178 h 1349451"/>
                <a:gd name="connsiteX5" fmla="*/ 1119645 w 1286162"/>
                <a:gd name="connsiteY5" fmla="*/ 368240 h 1349451"/>
                <a:gd name="connsiteX6" fmla="*/ 247266 w 1286162"/>
                <a:gd name="connsiteY6" fmla="*/ 7838 h 1349451"/>
                <a:gd name="connsiteX7" fmla="*/ 69397 w 1286162"/>
                <a:gd name="connsiteY7" fmla="*/ 152225 h 1349451"/>
                <a:gd name="connsiteX8" fmla="*/ 2408 w 1286162"/>
                <a:gd name="connsiteY8" fmla="*/ 1011518 h 1349451"/>
                <a:gd name="connsiteX9" fmla="*/ 144784 w 1286162"/>
                <a:gd name="connsiteY9" fmla="*/ 1344213 h 1349451"/>
                <a:gd name="connsiteX0" fmla="*/ 144784 w 1286162"/>
                <a:gd name="connsiteY0" fmla="*/ 1339183 h 1344421"/>
                <a:gd name="connsiteX1" fmla="*/ 412211 w 1286162"/>
                <a:gd name="connsiteY1" fmla="*/ 1090102 h 1344421"/>
                <a:gd name="connsiteX2" fmla="*/ 397988 w 1286162"/>
                <a:gd name="connsiteY2" fmla="*/ 412591 h 1344421"/>
                <a:gd name="connsiteX3" fmla="*/ 941956 w 1286162"/>
                <a:gd name="connsiteY3" fmla="*/ 673688 h 1344421"/>
                <a:gd name="connsiteX4" fmla="*/ 1247618 w 1286162"/>
                <a:gd name="connsiteY4" fmla="*/ 606148 h 1344421"/>
                <a:gd name="connsiteX5" fmla="*/ 1119645 w 1286162"/>
                <a:gd name="connsiteY5" fmla="*/ 363210 h 1344421"/>
                <a:gd name="connsiteX6" fmla="*/ 247266 w 1286162"/>
                <a:gd name="connsiteY6" fmla="*/ 2808 h 1344421"/>
                <a:gd name="connsiteX7" fmla="*/ 69397 w 1286162"/>
                <a:gd name="connsiteY7" fmla="*/ 147195 h 1344421"/>
                <a:gd name="connsiteX8" fmla="*/ 2408 w 1286162"/>
                <a:gd name="connsiteY8" fmla="*/ 1006488 h 1344421"/>
                <a:gd name="connsiteX9" fmla="*/ 144784 w 1286162"/>
                <a:gd name="connsiteY9" fmla="*/ 1339183 h 1344421"/>
                <a:gd name="connsiteX0" fmla="*/ 144784 w 1264304"/>
                <a:gd name="connsiteY0" fmla="*/ 1339183 h 1344421"/>
                <a:gd name="connsiteX1" fmla="*/ 412211 w 1264304"/>
                <a:gd name="connsiteY1" fmla="*/ 1090102 h 1344421"/>
                <a:gd name="connsiteX2" fmla="*/ 397988 w 1264304"/>
                <a:gd name="connsiteY2" fmla="*/ 412591 h 1344421"/>
                <a:gd name="connsiteX3" fmla="*/ 968070 w 1264304"/>
                <a:gd name="connsiteY3" fmla="*/ 627586 h 1344421"/>
                <a:gd name="connsiteX4" fmla="*/ 1247618 w 1264304"/>
                <a:gd name="connsiteY4" fmla="*/ 606148 h 1344421"/>
                <a:gd name="connsiteX5" fmla="*/ 1119645 w 1264304"/>
                <a:gd name="connsiteY5" fmla="*/ 363210 h 1344421"/>
                <a:gd name="connsiteX6" fmla="*/ 247266 w 1264304"/>
                <a:gd name="connsiteY6" fmla="*/ 2808 h 1344421"/>
                <a:gd name="connsiteX7" fmla="*/ 69397 w 1264304"/>
                <a:gd name="connsiteY7" fmla="*/ 147195 h 1344421"/>
                <a:gd name="connsiteX8" fmla="*/ 2408 w 1264304"/>
                <a:gd name="connsiteY8" fmla="*/ 1006488 h 1344421"/>
                <a:gd name="connsiteX9" fmla="*/ 144784 w 1264304"/>
                <a:gd name="connsiteY9" fmla="*/ 1339183 h 1344421"/>
                <a:gd name="connsiteX0" fmla="*/ 144784 w 1264304"/>
                <a:gd name="connsiteY0" fmla="*/ 1339183 h 1344421"/>
                <a:gd name="connsiteX1" fmla="*/ 412211 w 1264304"/>
                <a:gd name="connsiteY1" fmla="*/ 1090102 h 1344421"/>
                <a:gd name="connsiteX2" fmla="*/ 397988 w 1264304"/>
                <a:gd name="connsiteY2" fmla="*/ 412591 h 1344421"/>
                <a:gd name="connsiteX3" fmla="*/ 968070 w 1264304"/>
                <a:gd name="connsiteY3" fmla="*/ 627586 h 1344421"/>
                <a:gd name="connsiteX4" fmla="*/ 1247618 w 1264304"/>
                <a:gd name="connsiteY4" fmla="*/ 606148 h 1344421"/>
                <a:gd name="connsiteX5" fmla="*/ 1119645 w 1264304"/>
                <a:gd name="connsiteY5" fmla="*/ 363210 h 1344421"/>
                <a:gd name="connsiteX6" fmla="*/ 247266 w 1264304"/>
                <a:gd name="connsiteY6" fmla="*/ 2808 h 1344421"/>
                <a:gd name="connsiteX7" fmla="*/ 69397 w 1264304"/>
                <a:gd name="connsiteY7" fmla="*/ 147195 h 1344421"/>
                <a:gd name="connsiteX8" fmla="*/ 2408 w 1264304"/>
                <a:gd name="connsiteY8" fmla="*/ 1006488 h 1344421"/>
                <a:gd name="connsiteX9" fmla="*/ 144784 w 1264304"/>
                <a:gd name="connsiteY9" fmla="*/ 1339183 h 1344421"/>
                <a:gd name="connsiteX0" fmla="*/ 144784 w 1264304"/>
                <a:gd name="connsiteY0" fmla="*/ 1339183 h 1344421"/>
                <a:gd name="connsiteX1" fmla="*/ 412211 w 1264304"/>
                <a:gd name="connsiteY1" fmla="*/ 1090102 h 1344421"/>
                <a:gd name="connsiteX2" fmla="*/ 397988 w 1264304"/>
                <a:gd name="connsiteY2" fmla="*/ 412591 h 1344421"/>
                <a:gd name="connsiteX3" fmla="*/ 968070 w 1264304"/>
                <a:gd name="connsiteY3" fmla="*/ 627586 h 1344421"/>
                <a:gd name="connsiteX4" fmla="*/ 1247618 w 1264304"/>
                <a:gd name="connsiteY4" fmla="*/ 606148 h 1344421"/>
                <a:gd name="connsiteX5" fmla="*/ 1119645 w 1264304"/>
                <a:gd name="connsiteY5" fmla="*/ 363210 h 1344421"/>
                <a:gd name="connsiteX6" fmla="*/ 247266 w 1264304"/>
                <a:gd name="connsiteY6" fmla="*/ 2808 h 1344421"/>
                <a:gd name="connsiteX7" fmla="*/ 69397 w 1264304"/>
                <a:gd name="connsiteY7" fmla="*/ 147195 h 1344421"/>
                <a:gd name="connsiteX8" fmla="*/ 2408 w 1264304"/>
                <a:gd name="connsiteY8" fmla="*/ 1006488 h 1344421"/>
                <a:gd name="connsiteX9" fmla="*/ 144784 w 1264304"/>
                <a:gd name="connsiteY9" fmla="*/ 1339183 h 1344421"/>
                <a:gd name="connsiteX0" fmla="*/ 144784 w 1252689"/>
                <a:gd name="connsiteY0" fmla="*/ 1339183 h 1344421"/>
                <a:gd name="connsiteX1" fmla="*/ 412211 w 1252689"/>
                <a:gd name="connsiteY1" fmla="*/ 1090102 h 1344421"/>
                <a:gd name="connsiteX2" fmla="*/ 397988 w 1252689"/>
                <a:gd name="connsiteY2" fmla="*/ 412591 h 1344421"/>
                <a:gd name="connsiteX3" fmla="*/ 968070 w 1252689"/>
                <a:gd name="connsiteY3" fmla="*/ 627586 h 1344421"/>
                <a:gd name="connsiteX4" fmla="*/ 1124975 w 1252689"/>
                <a:gd name="connsiteY4" fmla="*/ 671865 h 1344421"/>
                <a:gd name="connsiteX5" fmla="*/ 1247618 w 1252689"/>
                <a:gd name="connsiteY5" fmla="*/ 606148 h 1344421"/>
                <a:gd name="connsiteX6" fmla="*/ 1119645 w 1252689"/>
                <a:gd name="connsiteY6" fmla="*/ 363210 h 1344421"/>
                <a:gd name="connsiteX7" fmla="*/ 247266 w 1252689"/>
                <a:gd name="connsiteY7" fmla="*/ 2808 h 1344421"/>
                <a:gd name="connsiteX8" fmla="*/ 69397 w 1252689"/>
                <a:gd name="connsiteY8" fmla="*/ 147195 h 1344421"/>
                <a:gd name="connsiteX9" fmla="*/ 2408 w 1252689"/>
                <a:gd name="connsiteY9" fmla="*/ 1006488 h 1344421"/>
                <a:gd name="connsiteX10" fmla="*/ 144784 w 1252689"/>
                <a:gd name="connsiteY10" fmla="*/ 1339183 h 1344421"/>
                <a:gd name="connsiteX0" fmla="*/ 144784 w 1252911"/>
                <a:gd name="connsiteY0" fmla="*/ 1339183 h 1344421"/>
                <a:gd name="connsiteX1" fmla="*/ 412211 w 1252911"/>
                <a:gd name="connsiteY1" fmla="*/ 1090102 h 1344421"/>
                <a:gd name="connsiteX2" fmla="*/ 397988 w 1252911"/>
                <a:gd name="connsiteY2" fmla="*/ 412591 h 1344421"/>
                <a:gd name="connsiteX3" fmla="*/ 968070 w 1252911"/>
                <a:gd name="connsiteY3" fmla="*/ 627586 h 1344421"/>
                <a:gd name="connsiteX4" fmla="*/ 1121972 w 1252911"/>
                <a:gd name="connsiteY4" fmla="*/ 689721 h 1344421"/>
                <a:gd name="connsiteX5" fmla="*/ 1247618 w 1252911"/>
                <a:gd name="connsiteY5" fmla="*/ 606148 h 1344421"/>
                <a:gd name="connsiteX6" fmla="*/ 1119645 w 1252911"/>
                <a:gd name="connsiteY6" fmla="*/ 363210 h 1344421"/>
                <a:gd name="connsiteX7" fmla="*/ 247266 w 1252911"/>
                <a:gd name="connsiteY7" fmla="*/ 2808 h 1344421"/>
                <a:gd name="connsiteX8" fmla="*/ 69397 w 1252911"/>
                <a:gd name="connsiteY8" fmla="*/ 147195 h 1344421"/>
                <a:gd name="connsiteX9" fmla="*/ 2408 w 1252911"/>
                <a:gd name="connsiteY9" fmla="*/ 1006488 h 1344421"/>
                <a:gd name="connsiteX10" fmla="*/ 144784 w 1252911"/>
                <a:gd name="connsiteY10" fmla="*/ 1339183 h 1344421"/>
                <a:gd name="connsiteX0" fmla="*/ 144784 w 1256868"/>
                <a:gd name="connsiteY0" fmla="*/ 1339183 h 1344421"/>
                <a:gd name="connsiteX1" fmla="*/ 412211 w 1256868"/>
                <a:gd name="connsiteY1" fmla="*/ 1090102 h 1344421"/>
                <a:gd name="connsiteX2" fmla="*/ 397988 w 1256868"/>
                <a:gd name="connsiteY2" fmla="*/ 412591 h 1344421"/>
                <a:gd name="connsiteX3" fmla="*/ 968070 w 1256868"/>
                <a:gd name="connsiteY3" fmla="*/ 627586 h 1344421"/>
                <a:gd name="connsiteX4" fmla="*/ 1121972 w 1256868"/>
                <a:gd name="connsiteY4" fmla="*/ 689721 h 1344421"/>
                <a:gd name="connsiteX5" fmla="*/ 1247618 w 1256868"/>
                <a:gd name="connsiteY5" fmla="*/ 606148 h 1344421"/>
                <a:gd name="connsiteX6" fmla="*/ 1233183 w 1256868"/>
                <a:gd name="connsiteY6" fmla="*/ 465136 h 1344421"/>
                <a:gd name="connsiteX7" fmla="*/ 1119645 w 1256868"/>
                <a:gd name="connsiteY7" fmla="*/ 363210 h 1344421"/>
                <a:gd name="connsiteX8" fmla="*/ 247266 w 1256868"/>
                <a:gd name="connsiteY8" fmla="*/ 2808 h 1344421"/>
                <a:gd name="connsiteX9" fmla="*/ 69397 w 1256868"/>
                <a:gd name="connsiteY9" fmla="*/ 147195 h 1344421"/>
                <a:gd name="connsiteX10" fmla="*/ 2408 w 1256868"/>
                <a:gd name="connsiteY10" fmla="*/ 1006488 h 1344421"/>
                <a:gd name="connsiteX11" fmla="*/ 144784 w 1256868"/>
                <a:gd name="connsiteY11" fmla="*/ 1339183 h 1344421"/>
                <a:gd name="connsiteX0" fmla="*/ 144784 w 1275996"/>
                <a:gd name="connsiteY0" fmla="*/ 1339183 h 1344421"/>
                <a:gd name="connsiteX1" fmla="*/ 412211 w 1275996"/>
                <a:gd name="connsiteY1" fmla="*/ 1090102 h 1344421"/>
                <a:gd name="connsiteX2" fmla="*/ 397988 w 1275996"/>
                <a:gd name="connsiteY2" fmla="*/ 412591 h 1344421"/>
                <a:gd name="connsiteX3" fmla="*/ 968070 w 1275996"/>
                <a:gd name="connsiteY3" fmla="*/ 627586 h 1344421"/>
                <a:gd name="connsiteX4" fmla="*/ 1121972 w 1275996"/>
                <a:gd name="connsiteY4" fmla="*/ 689721 h 1344421"/>
                <a:gd name="connsiteX5" fmla="*/ 1247618 w 1275996"/>
                <a:gd name="connsiteY5" fmla="*/ 606148 h 1344421"/>
                <a:gd name="connsiteX6" fmla="*/ 1265933 w 1275996"/>
                <a:gd name="connsiteY6" fmla="*/ 461463 h 1344421"/>
                <a:gd name="connsiteX7" fmla="*/ 1119645 w 1275996"/>
                <a:gd name="connsiteY7" fmla="*/ 363210 h 1344421"/>
                <a:gd name="connsiteX8" fmla="*/ 247266 w 1275996"/>
                <a:gd name="connsiteY8" fmla="*/ 2808 h 1344421"/>
                <a:gd name="connsiteX9" fmla="*/ 69397 w 1275996"/>
                <a:gd name="connsiteY9" fmla="*/ 147195 h 1344421"/>
                <a:gd name="connsiteX10" fmla="*/ 2408 w 1275996"/>
                <a:gd name="connsiteY10" fmla="*/ 1006488 h 1344421"/>
                <a:gd name="connsiteX11" fmla="*/ 144784 w 1275996"/>
                <a:gd name="connsiteY11" fmla="*/ 1339183 h 1344421"/>
                <a:gd name="connsiteX0" fmla="*/ 144784 w 1270298"/>
                <a:gd name="connsiteY0" fmla="*/ 1339183 h 1344421"/>
                <a:gd name="connsiteX1" fmla="*/ 412211 w 1270298"/>
                <a:gd name="connsiteY1" fmla="*/ 1090102 h 1344421"/>
                <a:gd name="connsiteX2" fmla="*/ 397988 w 1270298"/>
                <a:gd name="connsiteY2" fmla="*/ 412591 h 1344421"/>
                <a:gd name="connsiteX3" fmla="*/ 968070 w 1270298"/>
                <a:gd name="connsiteY3" fmla="*/ 627586 h 1344421"/>
                <a:gd name="connsiteX4" fmla="*/ 1121972 w 1270298"/>
                <a:gd name="connsiteY4" fmla="*/ 689721 h 1344421"/>
                <a:gd name="connsiteX5" fmla="*/ 1200765 w 1270298"/>
                <a:gd name="connsiteY5" fmla="*/ 584498 h 1344421"/>
                <a:gd name="connsiteX6" fmla="*/ 1265933 w 1270298"/>
                <a:gd name="connsiteY6" fmla="*/ 461463 h 1344421"/>
                <a:gd name="connsiteX7" fmla="*/ 1119645 w 1270298"/>
                <a:gd name="connsiteY7" fmla="*/ 363210 h 1344421"/>
                <a:gd name="connsiteX8" fmla="*/ 247266 w 1270298"/>
                <a:gd name="connsiteY8" fmla="*/ 2808 h 1344421"/>
                <a:gd name="connsiteX9" fmla="*/ 69397 w 1270298"/>
                <a:gd name="connsiteY9" fmla="*/ 147195 h 1344421"/>
                <a:gd name="connsiteX10" fmla="*/ 2408 w 1270298"/>
                <a:gd name="connsiteY10" fmla="*/ 1006488 h 1344421"/>
                <a:gd name="connsiteX11" fmla="*/ 144784 w 1270298"/>
                <a:gd name="connsiteY11" fmla="*/ 1339183 h 1344421"/>
                <a:gd name="connsiteX0" fmla="*/ 144784 w 1270298"/>
                <a:gd name="connsiteY0" fmla="*/ 1339183 h 1339201"/>
                <a:gd name="connsiteX1" fmla="*/ 662071 w 1270298"/>
                <a:gd name="connsiteY1" fmla="*/ 1013808 h 1339201"/>
                <a:gd name="connsiteX2" fmla="*/ 397988 w 1270298"/>
                <a:gd name="connsiteY2" fmla="*/ 412591 h 1339201"/>
                <a:gd name="connsiteX3" fmla="*/ 968070 w 1270298"/>
                <a:gd name="connsiteY3" fmla="*/ 627586 h 1339201"/>
                <a:gd name="connsiteX4" fmla="*/ 1121972 w 1270298"/>
                <a:gd name="connsiteY4" fmla="*/ 689721 h 1339201"/>
                <a:gd name="connsiteX5" fmla="*/ 1200765 w 1270298"/>
                <a:gd name="connsiteY5" fmla="*/ 584498 h 1339201"/>
                <a:gd name="connsiteX6" fmla="*/ 1265933 w 1270298"/>
                <a:gd name="connsiteY6" fmla="*/ 461463 h 1339201"/>
                <a:gd name="connsiteX7" fmla="*/ 1119645 w 1270298"/>
                <a:gd name="connsiteY7" fmla="*/ 363210 h 1339201"/>
                <a:gd name="connsiteX8" fmla="*/ 247266 w 1270298"/>
                <a:gd name="connsiteY8" fmla="*/ 2808 h 1339201"/>
                <a:gd name="connsiteX9" fmla="*/ 69397 w 1270298"/>
                <a:gd name="connsiteY9" fmla="*/ 147195 h 1339201"/>
                <a:gd name="connsiteX10" fmla="*/ 2408 w 1270298"/>
                <a:gd name="connsiteY10" fmla="*/ 1006488 h 1339201"/>
                <a:gd name="connsiteX11" fmla="*/ 144784 w 1270298"/>
                <a:gd name="connsiteY11" fmla="*/ 1339183 h 1339201"/>
                <a:gd name="connsiteX0" fmla="*/ 449194 w 1288588"/>
                <a:gd name="connsiteY0" fmla="*/ 1295048 h 1295111"/>
                <a:gd name="connsiteX1" fmla="*/ 680361 w 1288588"/>
                <a:gd name="connsiteY1" fmla="*/ 1013808 h 1295111"/>
                <a:gd name="connsiteX2" fmla="*/ 416278 w 1288588"/>
                <a:gd name="connsiteY2" fmla="*/ 412591 h 1295111"/>
                <a:gd name="connsiteX3" fmla="*/ 986360 w 1288588"/>
                <a:gd name="connsiteY3" fmla="*/ 627586 h 1295111"/>
                <a:gd name="connsiteX4" fmla="*/ 1140262 w 1288588"/>
                <a:gd name="connsiteY4" fmla="*/ 689721 h 1295111"/>
                <a:gd name="connsiteX5" fmla="*/ 1219055 w 1288588"/>
                <a:gd name="connsiteY5" fmla="*/ 584498 h 1295111"/>
                <a:gd name="connsiteX6" fmla="*/ 1284223 w 1288588"/>
                <a:gd name="connsiteY6" fmla="*/ 461463 h 1295111"/>
                <a:gd name="connsiteX7" fmla="*/ 1137935 w 1288588"/>
                <a:gd name="connsiteY7" fmla="*/ 363210 h 1295111"/>
                <a:gd name="connsiteX8" fmla="*/ 265556 w 1288588"/>
                <a:gd name="connsiteY8" fmla="*/ 2808 h 1295111"/>
                <a:gd name="connsiteX9" fmla="*/ 87687 w 1288588"/>
                <a:gd name="connsiteY9" fmla="*/ 147195 h 1295111"/>
                <a:gd name="connsiteX10" fmla="*/ 20698 w 1288588"/>
                <a:gd name="connsiteY10" fmla="*/ 1006488 h 1295111"/>
                <a:gd name="connsiteX11" fmla="*/ 449194 w 1288588"/>
                <a:gd name="connsiteY11" fmla="*/ 1295048 h 1295111"/>
                <a:gd name="connsiteX0" fmla="*/ 369332 w 1208726"/>
                <a:gd name="connsiteY0" fmla="*/ 1295048 h 1297890"/>
                <a:gd name="connsiteX1" fmla="*/ 600499 w 1208726"/>
                <a:gd name="connsiteY1" fmla="*/ 1013808 h 1297890"/>
                <a:gd name="connsiteX2" fmla="*/ 336416 w 1208726"/>
                <a:gd name="connsiteY2" fmla="*/ 412591 h 1297890"/>
                <a:gd name="connsiteX3" fmla="*/ 906498 w 1208726"/>
                <a:gd name="connsiteY3" fmla="*/ 627586 h 1297890"/>
                <a:gd name="connsiteX4" fmla="*/ 1060400 w 1208726"/>
                <a:gd name="connsiteY4" fmla="*/ 689721 h 1297890"/>
                <a:gd name="connsiteX5" fmla="*/ 1139193 w 1208726"/>
                <a:gd name="connsiteY5" fmla="*/ 584498 h 1297890"/>
                <a:gd name="connsiteX6" fmla="*/ 1204361 w 1208726"/>
                <a:gd name="connsiteY6" fmla="*/ 461463 h 1297890"/>
                <a:gd name="connsiteX7" fmla="*/ 1058073 w 1208726"/>
                <a:gd name="connsiteY7" fmla="*/ 363210 h 1297890"/>
                <a:gd name="connsiteX8" fmla="*/ 185694 w 1208726"/>
                <a:gd name="connsiteY8" fmla="*/ 2808 h 1297890"/>
                <a:gd name="connsiteX9" fmla="*/ 7825 w 1208726"/>
                <a:gd name="connsiteY9" fmla="*/ 147195 h 1297890"/>
                <a:gd name="connsiteX10" fmla="*/ 156444 w 1208726"/>
                <a:gd name="connsiteY10" fmla="*/ 932195 h 1297890"/>
                <a:gd name="connsiteX11" fmla="*/ 369332 w 1208726"/>
                <a:gd name="connsiteY11" fmla="*/ 1295048 h 1297890"/>
                <a:gd name="connsiteX0" fmla="*/ 369332 w 1208726"/>
                <a:gd name="connsiteY0" fmla="*/ 1295048 h 1297890"/>
                <a:gd name="connsiteX1" fmla="*/ 600499 w 1208726"/>
                <a:gd name="connsiteY1" fmla="*/ 1013808 h 1297890"/>
                <a:gd name="connsiteX2" fmla="*/ 575365 w 1208726"/>
                <a:gd name="connsiteY2" fmla="*/ 467771 h 1297890"/>
                <a:gd name="connsiteX3" fmla="*/ 906498 w 1208726"/>
                <a:gd name="connsiteY3" fmla="*/ 627586 h 1297890"/>
                <a:gd name="connsiteX4" fmla="*/ 1060400 w 1208726"/>
                <a:gd name="connsiteY4" fmla="*/ 689721 h 1297890"/>
                <a:gd name="connsiteX5" fmla="*/ 1139193 w 1208726"/>
                <a:gd name="connsiteY5" fmla="*/ 584498 h 1297890"/>
                <a:gd name="connsiteX6" fmla="*/ 1204361 w 1208726"/>
                <a:gd name="connsiteY6" fmla="*/ 461463 h 1297890"/>
                <a:gd name="connsiteX7" fmla="*/ 1058073 w 1208726"/>
                <a:gd name="connsiteY7" fmla="*/ 363210 h 1297890"/>
                <a:gd name="connsiteX8" fmla="*/ 185694 w 1208726"/>
                <a:gd name="connsiteY8" fmla="*/ 2808 h 1297890"/>
                <a:gd name="connsiteX9" fmla="*/ 7825 w 1208726"/>
                <a:gd name="connsiteY9" fmla="*/ 147195 h 1297890"/>
                <a:gd name="connsiteX10" fmla="*/ 156444 w 1208726"/>
                <a:gd name="connsiteY10" fmla="*/ 932195 h 1297890"/>
                <a:gd name="connsiteX11" fmla="*/ 369332 w 1208726"/>
                <a:gd name="connsiteY11" fmla="*/ 1295048 h 1297890"/>
                <a:gd name="connsiteX0" fmla="*/ 213642 w 1053036"/>
                <a:gd name="connsiteY0" fmla="*/ 1295048 h 1297890"/>
                <a:gd name="connsiteX1" fmla="*/ 444809 w 1053036"/>
                <a:gd name="connsiteY1" fmla="*/ 1013808 h 1297890"/>
                <a:gd name="connsiteX2" fmla="*/ 419675 w 1053036"/>
                <a:gd name="connsiteY2" fmla="*/ 467771 h 1297890"/>
                <a:gd name="connsiteX3" fmla="*/ 750808 w 1053036"/>
                <a:gd name="connsiteY3" fmla="*/ 627586 h 1297890"/>
                <a:gd name="connsiteX4" fmla="*/ 904710 w 1053036"/>
                <a:gd name="connsiteY4" fmla="*/ 689721 h 1297890"/>
                <a:gd name="connsiteX5" fmla="*/ 983503 w 1053036"/>
                <a:gd name="connsiteY5" fmla="*/ 584498 h 1297890"/>
                <a:gd name="connsiteX6" fmla="*/ 1048671 w 1053036"/>
                <a:gd name="connsiteY6" fmla="*/ 461463 h 1297890"/>
                <a:gd name="connsiteX7" fmla="*/ 902383 w 1053036"/>
                <a:gd name="connsiteY7" fmla="*/ 363210 h 1297890"/>
                <a:gd name="connsiteX8" fmla="*/ 30004 w 1053036"/>
                <a:gd name="connsiteY8" fmla="*/ 2808 h 1297890"/>
                <a:gd name="connsiteX9" fmla="*/ 146586 w 1053036"/>
                <a:gd name="connsiteY9" fmla="*/ 179031 h 1297890"/>
                <a:gd name="connsiteX10" fmla="*/ 754 w 1053036"/>
                <a:gd name="connsiteY10" fmla="*/ 932195 h 1297890"/>
                <a:gd name="connsiteX11" fmla="*/ 213642 w 1053036"/>
                <a:gd name="connsiteY11" fmla="*/ 1295048 h 1297890"/>
                <a:gd name="connsiteX0" fmla="*/ 213642 w 1053036"/>
                <a:gd name="connsiteY0" fmla="*/ 1344334 h 1347176"/>
                <a:gd name="connsiteX1" fmla="*/ 444809 w 1053036"/>
                <a:gd name="connsiteY1" fmla="*/ 1063094 h 1347176"/>
                <a:gd name="connsiteX2" fmla="*/ 419675 w 1053036"/>
                <a:gd name="connsiteY2" fmla="*/ 517057 h 1347176"/>
                <a:gd name="connsiteX3" fmla="*/ 750808 w 1053036"/>
                <a:gd name="connsiteY3" fmla="*/ 676872 h 1347176"/>
                <a:gd name="connsiteX4" fmla="*/ 904710 w 1053036"/>
                <a:gd name="connsiteY4" fmla="*/ 739007 h 1347176"/>
                <a:gd name="connsiteX5" fmla="*/ 983503 w 1053036"/>
                <a:gd name="connsiteY5" fmla="*/ 633784 h 1347176"/>
                <a:gd name="connsiteX6" fmla="*/ 1048671 w 1053036"/>
                <a:gd name="connsiteY6" fmla="*/ 510749 h 1347176"/>
                <a:gd name="connsiteX7" fmla="*/ 902383 w 1053036"/>
                <a:gd name="connsiteY7" fmla="*/ 412496 h 1347176"/>
                <a:gd name="connsiteX8" fmla="*/ 378958 w 1053036"/>
                <a:gd name="connsiteY8" fmla="*/ 2409 h 1347176"/>
                <a:gd name="connsiteX9" fmla="*/ 146586 w 1053036"/>
                <a:gd name="connsiteY9" fmla="*/ 228317 h 1347176"/>
                <a:gd name="connsiteX10" fmla="*/ 754 w 1053036"/>
                <a:gd name="connsiteY10" fmla="*/ 981481 h 1347176"/>
                <a:gd name="connsiteX11" fmla="*/ 213642 w 1053036"/>
                <a:gd name="connsiteY11" fmla="*/ 1344334 h 1347176"/>
                <a:gd name="connsiteX0" fmla="*/ 213642 w 1053036"/>
                <a:gd name="connsiteY0" fmla="*/ 1344334 h 1347176"/>
                <a:gd name="connsiteX1" fmla="*/ 444809 w 1053036"/>
                <a:gd name="connsiteY1" fmla="*/ 1063094 h 1347176"/>
                <a:gd name="connsiteX2" fmla="*/ 419675 w 1053036"/>
                <a:gd name="connsiteY2" fmla="*/ 517057 h 1347176"/>
                <a:gd name="connsiteX3" fmla="*/ 750808 w 1053036"/>
                <a:gd name="connsiteY3" fmla="*/ 676872 h 1347176"/>
                <a:gd name="connsiteX4" fmla="*/ 904710 w 1053036"/>
                <a:gd name="connsiteY4" fmla="*/ 739007 h 1347176"/>
                <a:gd name="connsiteX5" fmla="*/ 983503 w 1053036"/>
                <a:gd name="connsiteY5" fmla="*/ 633784 h 1347176"/>
                <a:gd name="connsiteX6" fmla="*/ 1048671 w 1053036"/>
                <a:gd name="connsiteY6" fmla="*/ 510749 h 1347176"/>
                <a:gd name="connsiteX7" fmla="*/ 902383 w 1053036"/>
                <a:gd name="connsiteY7" fmla="*/ 412496 h 1347176"/>
                <a:gd name="connsiteX8" fmla="*/ 378958 w 1053036"/>
                <a:gd name="connsiteY8" fmla="*/ 2409 h 1347176"/>
                <a:gd name="connsiteX9" fmla="*/ 146586 w 1053036"/>
                <a:gd name="connsiteY9" fmla="*/ 228317 h 1347176"/>
                <a:gd name="connsiteX10" fmla="*/ 754 w 1053036"/>
                <a:gd name="connsiteY10" fmla="*/ 981481 h 1347176"/>
                <a:gd name="connsiteX11" fmla="*/ 213642 w 1053036"/>
                <a:gd name="connsiteY11" fmla="*/ 1344334 h 1347176"/>
                <a:gd name="connsiteX0" fmla="*/ 213642 w 1053036"/>
                <a:gd name="connsiteY0" fmla="*/ 1344334 h 1347176"/>
                <a:gd name="connsiteX1" fmla="*/ 444809 w 1053036"/>
                <a:gd name="connsiteY1" fmla="*/ 1063094 h 1347176"/>
                <a:gd name="connsiteX2" fmla="*/ 419675 w 1053036"/>
                <a:gd name="connsiteY2" fmla="*/ 517057 h 1347176"/>
                <a:gd name="connsiteX3" fmla="*/ 750808 w 1053036"/>
                <a:gd name="connsiteY3" fmla="*/ 676872 h 1347176"/>
                <a:gd name="connsiteX4" fmla="*/ 904710 w 1053036"/>
                <a:gd name="connsiteY4" fmla="*/ 739007 h 1347176"/>
                <a:gd name="connsiteX5" fmla="*/ 983503 w 1053036"/>
                <a:gd name="connsiteY5" fmla="*/ 633784 h 1347176"/>
                <a:gd name="connsiteX6" fmla="*/ 1048671 w 1053036"/>
                <a:gd name="connsiteY6" fmla="*/ 510749 h 1347176"/>
                <a:gd name="connsiteX7" fmla="*/ 902383 w 1053036"/>
                <a:gd name="connsiteY7" fmla="*/ 412496 h 1347176"/>
                <a:gd name="connsiteX8" fmla="*/ 378958 w 1053036"/>
                <a:gd name="connsiteY8" fmla="*/ 2409 h 1347176"/>
                <a:gd name="connsiteX9" fmla="*/ 146586 w 1053036"/>
                <a:gd name="connsiteY9" fmla="*/ 228317 h 1347176"/>
                <a:gd name="connsiteX10" fmla="*/ 754 w 1053036"/>
                <a:gd name="connsiteY10" fmla="*/ 981481 h 1347176"/>
                <a:gd name="connsiteX11" fmla="*/ 213642 w 1053036"/>
                <a:gd name="connsiteY11" fmla="*/ 1344334 h 1347176"/>
                <a:gd name="connsiteX0" fmla="*/ 177136 w 1052460"/>
                <a:gd name="connsiteY0" fmla="*/ 1391257 h 1392808"/>
                <a:gd name="connsiteX1" fmla="*/ 444233 w 1052460"/>
                <a:gd name="connsiteY1" fmla="*/ 1063094 h 1392808"/>
                <a:gd name="connsiteX2" fmla="*/ 419099 w 1052460"/>
                <a:gd name="connsiteY2" fmla="*/ 517057 h 1392808"/>
                <a:gd name="connsiteX3" fmla="*/ 750232 w 1052460"/>
                <a:gd name="connsiteY3" fmla="*/ 676872 h 1392808"/>
                <a:gd name="connsiteX4" fmla="*/ 904134 w 1052460"/>
                <a:gd name="connsiteY4" fmla="*/ 739007 h 1392808"/>
                <a:gd name="connsiteX5" fmla="*/ 982927 w 1052460"/>
                <a:gd name="connsiteY5" fmla="*/ 633784 h 1392808"/>
                <a:gd name="connsiteX6" fmla="*/ 1048095 w 1052460"/>
                <a:gd name="connsiteY6" fmla="*/ 510749 h 1392808"/>
                <a:gd name="connsiteX7" fmla="*/ 901807 w 1052460"/>
                <a:gd name="connsiteY7" fmla="*/ 412496 h 1392808"/>
                <a:gd name="connsiteX8" fmla="*/ 378382 w 1052460"/>
                <a:gd name="connsiteY8" fmla="*/ 2409 h 1392808"/>
                <a:gd name="connsiteX9" fmla="*/ 146010 w 1052460"/>
                <a:gd name="connsiteY9" fmla="*/ 228317 h 1392808"/>
                <a:gd name="connsiteX10" fmla="*/ 178 w 1052460"/>
                <a:gd name="connsiteY10" fmla="*/ 981481 h 1392808"/>
                <a:gd name="connsiteX11" fmla="*/ 177136 w 1052460"/>
                <a:gd name="connsiteY11" fmla="*/ 1391257 h 1392808"/>
                <a:gd name="connsiteX0" fmla="*/ 177136 w 1052460"/>
                <a:gd name="connsiteY0" fmla="*/ 1393710 h 1395261"/>
                <a:gd name="connsiteX1" fmla="*/ 444233 w 1052460"/>
                <a:gd name="connsiteY1" fmla="*/ 1065547 h 1395261"/>
                <a:gd name="connsiteX2" fmla="*/ 419099 w 1052460"/>
                <a:gd name="connsiteY2" fmla="*/ 519510 h 1395261"/>
                <a:gd name="connsiteX3" fmla="*/ 750232 w 1052460"/>
                <a:gd name="connsiteY3" fmla="*/ 679325 h 1395261"/>
                <a:gd name="connsiteX4" fmla="*/ 904134 w 1052460"/>
                <a:gd name="connsiteY4" fmla="*/ 741460 h 1395261"/>
                <a:gd name="connsiteX5" fmla="*/ 982927 w 1052460"/>
                <a:gd name="connsiteY5" fmla="*/ 636237 h 1395261"/>
                <a:gd name="connsiteX6" fmla="*/ 1048095 w 1052460"/>
                <a:gd name="connsiteY6" fmla="*/ 513202 h 1395261"/>
                <a:gd name="connsiteX7" fmla="*/ 901807 w 1052460"/>
                <a:gd name="connsiteY7" fmla="*/ 414949 h 1395261"/>
                <a:gd name="connsiteX8" fmla="*/ 378382 w 1052460"/>
                <a:gd name="connsiteY8" fmla="*/ 4862 h 1395261"/>
                <a:gd name="connsiteX9" fmla="*/ 146010 w 1052460"/>
                <a:gd name="connsiteY9" fmla="*/ 230770 h 1395261"/>
                <a:gd name="connsiteX10" fmla="*/ 178 w 1052460"/>
                <a:gd name="connsiteY10" fmla="*/ 983934 h 1395261"/>
                <a:gd name="connsiteX11" fmla="*/ 177136 w 1052460"/>
                <a:gd name="connsiteY11" fmla="*/ 1393710 h 1395261"/>
                <a:gd name="connsiteX0" fmla="*/ 177136 w 1055954"/>
                <a:gd name="connsiteY0" fmla="*/ 1397013 h 1398564"/>
                <a:gd name="connsiteX1" fmla="*/ 444233 w 1055954"/>
                <a:gd name="connsiteY1" fmla="*/ 1068850 h 1398564"/>
                <a:gd name="connsiteX2" fmla="*/ 419099 w 1055954"/>
                <a:gd name="connsiteY2" fmla="*/ 522813 h 1398564"/>
                <a:gd name="connsiteX3" fmla="*/ 750232 w 1055954"/>
                <a:gd name="connsiteY3" fmla="*/ 682628 h 1398564"/>
                <a:gd name="connsiteX4" fmla="*/ 904134 w 1055954"/>
                <a:gd name="connsiteY4" fmla="*/ 744763 h 1398564"/>
                <a:gd name="connsiteX5" fmla="*/ 982927 w 1055954"/>
                <a:gd name="connsiteY5" fmla="*/ 639540 h 1398564"/>
                <a:gd name="connsiteX6" fmla="*/ 1048095 w 1055954"/>
                <a:gd name="connsiteY6" fmla="*/ 516505 h 1398564"/>
                <a:gd name="connsiteX7" fmla="*/ 943596 w 1055954"/>
                <a:gd name="connsiteY7" fmla="*/ 340405 h 1398564"/>
                <a:gd name="connsiteX8" fmla="*/ 378382 w 1055954"/>
                <a:gd name="connsiteY8" fmla="*/ 8165 h 1398564"/>
                <a:gd name="connsiteX9" fmla="*/ 146010 w 1055954"/>
                <a:gd name="connsiteY9" fmla="*/ 234073 h 1398564"/>
                <a:gd name="connsiteX10" fmla="*/ 178 w 1055954"/>
                <a:gd name="connsiteY10" fmla="*/ 987237 h 1398564"/>
                <a:gd name="connsiteX11" fmla="*/ 177136 w 1055954"/>
                <a:gd name="connsiteY11" fmla="*/ 1397013 h 1398564"/>
                <a:gd name="connsiteX0" fmla="*/ 177136 w 1055953"/>
                <a:gd name="connsiteY0" fmla="*/ 1393336 h 1394887"/>
                <a:gd name="connsiteX1" fmla="*/ 444233 w 1055953"/>
                <a:gd name="connsiteY1" fmla="*/ 1065173 h 1394887"/>
                <a:gd name="connsiteX2" fmla="*/ 419099 w 1055953"/>
                <a:gd name="connsiteY2" fmla="*/ 519136 h 1394887"/>
                <a:gd name="connsiteX3" fmla="*/ 750232 w 1055953"/>
                <a:gd name="connsiteY3" fmla="*/ 678951 h 1394887"/>
                <a:gd name="connsiteX4" fmla="*/ 904134 w 1055953"/>
                <a:gd name="connsiteY4" fmla="*/ 741086 h 1394887"/>
                <a:gd name="connsiteX5" fmla="*/ 982927 w 1055953"/>
                <a:gd name="connsiteY5" fmla="*/ 635863 h 1394887"/>
                <a:gd name="connsiteX6" fmla="*/ 1048095 w 1055953"/>
                <a:gd name="connsiteY6" fmla="*/ 512828 h 1394887"/>
                <a:gd name="connsiteX7" fmla="*/ 943596 w 1055953"/>
                <a:gd name="connsiteY7" fmla="*/ 336728 h 1394887"/>
                <a:gd name="connsiteX8" fmla="*/ 378382 w 1055953"/>
                <a:gd name="connsiteY8" fmla="*/ 4488 h 1394887"/>
                <a:gd name="connsiteX9" fmla="*/ 146010 w 1055953"/>
                <a:gd name="connsiteY9" fmla="*/ 230396 h 1394887"/>
                <a:gd name="connsiteX10" fmla="*/ 178 w 1055953"/>
                <a:gd name="connsiteY10" fmla="*/ 983560 h 1394887"/>
                <a:gd name="connsiteX11" fmla="*/ 177136 w 1055953"/>
                <a:gd name="connsiteY11" fmla="*/ 1393336 h 1394887"/>
                <a:gd name="connsiteX0" fmla="*/ 177136 w 1055953"/>
                <a:gd name="connsiteY0" fmla="*/ 1393336 h 1394887"/>
                <a:gd name="connsiteX1" fmla="*/ 444233 w 1055953"/>
                <a:gd name="connsiteY1" fmla="*/ 1065173 h 1394887"/>
                <a:gd name="connsiteX2" fmla="*/ 419099 w 1055953"/>
                <a:gd name="connsiteY2" fmla="*/ 519136 h 1394887"/>
                <a:gd name="connsiteX3" fmla="*/ 750232 w 1055953"/>
                <a:gd name="connsiteY3" fmla="*/ 678951 h 1394887"/>
                <a:gd name="connsiteX4" fmla="*/ 904134 w 1055953"/>
                <a:gd name="connsiteY4" fmla="*/ 741086 h 1394887"/>
                <a:gd name="connsiteX5" fmla="*/ 982927 w 1055953"/>
                <a:gd name="connsiteY5" fmla="*/ 635863 h 1394887"/>
                <a:gd name="connsiteX6" fmla="*/ 1048095 w 1055953"/>
                <a:gd name="connsiteY6" fmla="*/ 512828 h 1394887"/>
                <a:gd name="connsiteX7" fmla="*/ 943596 w 1055953"/>
                <a:gd name="connsiteY7" fmla="*/ 336728 h 1394887"/>
                <a:gd name="connsiteX8" fmla="*/ 378382 w 1055953"/>
                <a:gd name="connsiteY8" fmla="*/ 4488 h 1394887"/>
                <a:gd name="connsiteX9" fmla="*/ 146010 w 1055953"/>
                <a:gd name="connsiteY9" fmla="*/ 230396 h 1394887"/>
                <a:gd name="connsiteX10" fmla="*/ 178 w 1055953"/>
                <a:gd name="connsiteY10" fmla="*/ 983560 h 1394887"/>
                <a:gd name="connsiteX11" fmla="*/ 177136 w 1055953"/>
                <a:gd name="connsiteY11" fmla="*/ 1393336 h 1394887"/>
                <a:gd name="connsiteX0" fmla="*/ 177136 w 1055953"/>
                <a:gd name="connsiteY0" fmla="*/ 1393336 h 1394887"/>
                <a:gd name="connsiteX1" fmla="*/ 444233 w 1055953"/>
                <a:gd name="connsiteY1" fmla="*/ 1065173 h 1394887"/>
                <a:gd name="connsiteX2" fmla="*/ 419099 w 1055953"/>
                <a:gd name="connsiteY2" fmla="*/ 519136 h 1394887"/>
                <a:gd name="connsiteX3" fmla="*/ 750232 w 1055953"/>
                <a:gd name="connsiteY3" fmla="*/ 678951 h 1394887"/>
                <a:gd name="connsiteX4" fmla="*/ 904134 w 1055953"/>
                <a:gd name="connsiteY4" fmla="*/ 741086 h 1394887"/>
                <a:gd name="connsiteX5" fmla="*/ 982927 w 1055953"/>
                <a:gd name="connsiteY5" fmla="*/ 635863 h 1394887"/>
                <a:gd name="connsiteX6" fmla="*/ 1048095 w 1055953"/>
                <a:gd name="connsiteY6" fmla="*/ 512828 h 1394887"/>
                <a:gd name="connsiteX7" fmla="*/ 943596 w 1055953"/>
                <a:gd name="connsiteY7" fmla="*/ 336728 h 1394887"/>
                <a:gd name="connsiteX8" fmla="*/ 378382 w 1055953"/>
                <a:gd name="connsiteY8" fmla="*/ 4488 h 1394887"/>
                <a:gd name="connsiteX9" fmla="*/ 146010 w 1055953"/>
                <a:gd name="connsiteY9" fmla="*/ 230396 h 1394887"/>
                <a:gd name="connsiteX10" fmla="*/ 178 w 1055953"/>
                <a:gd name="connsiteY10" fmla="*/ 983560 h 1394887"/>
                <a:gd name="connsiteX11" fmla="*/ 177136 w 1055953"/>
                <a:gd name="connsiteY11" fmla="*/ 1393336 h 1394887"/>
                <a:gd name="connsiteX0" fmla="*/ 177136 w 1055953"/>
                <a:gd name="connsiteY0" fmla="*/ 1393336 h 1394887"/>
                <a:gd name="connsiteX1" fmla="*/ 444233 w 1055953"/>
                <a:gd name="connsiteY1" fmla="*/ 1065173 h 1394887"/>
                <a:gd name="connsiteX2" fmla="*/ 511112 w 1055953"/>
                <a:gd name="connsiteY2" fmla="*/ 549382 h 1394887"/>
                <a:gd name="connsiteX3" fmla="*/ 750232 w 1055953"/>
                <a:gd name="connsiteY3" fmla="*/ 678951 h 1394887"/>
                <a:gd name="connsiteX4" fmla="*/ 904134 w 1055953"/>
                <a:gd name="connsiteY4" fmla="*/ 741086 h 1394887"/>
                <a:gd name="connsiteX5" fmla="*/ 982927 w 1055953"/>
                <a:gd name="connsiteY5" fmla="*/ 635863 h 1394887"/>
                <a:gd name="connsiteX6" fmla="*/ 1048095 w 1055953"/>
                <a:gd name="connsiteY6" fmla="*/ 512828 h 1394887"/>
                <a:gd name="connsiteX7" fmla="*/ 943596 w 1055953"/>
                <a:gd name="connsiteY7" fmla="*/ 336728 h 1394887"/>
                <a:gd name="connsiteX8" fmla="*/ 378382 w 1055953"/>
                <a:gd name="connsiteY8" fmla="*/ 4488 h 1394887"/>
                <a:gd name="connsiteX9" fmla="*/ 146010 w 1055953"/>
                <a:gd name="connsiteY9" fmla="*/ 230396 h 1394887"/>
                <a:gd name="connsiteX10" fmla="*/ 178 w 1055953"/>
                <a:gd name="connsiteY10" fmla="*/ 983560 h 1394887"/>
                <a:gd name="connsiteX11" fmla="*/ 177136 w 1055953"/>
                <a:gd name="connsiteY11" fmla="*/ 1393336 h 1394887"/>
                <a:gd name="connsiteX0" fmla="*/ 87619 w 966436"/>
                <a:gd name="connsiteY0" fmla="*/ 1393336 h 1395115"/>
                <a:gd name="connsiteX1" fmla="*/ 354716 w 966436"/>
                <a:gd name="connsiteY1" fmla="*/ 1065173 h 1395115"/>
                <a:gd name="connsiteX2" fmla="*/ 421595 w 966436"/>
                <a:gd name="connsiteY2" fmla="*/ 549382 h 1395115"/>
                <a:gd name="connsiteX3" fmla="*/ 660715 w 966436"/>
                <a:gd name="connsiteY3" fmla="*/ 678951 h 1395115"/>
                <a:gd name="connsiteX4" fmla="*/ 814617 w 966436"/>
                <a:gd name="connsiteY4" fmla="*/ 741086 h 1395115"/>
                <a:gd name="connsiteX5" fmla="*/ 893410 w 966436"/>
                <a:gd name="connsiteY5" fmla="*/ 635863 h 1395115"/>
                <a:gd name="connsiteX6" fmla="*/ 958578 w 966436"/>
                <a:gd name="connsiteY6" fmla="*/ 512828 h 1395115"/>
                <a:gd name="connsiteX7" fmla="*/ 854079 w 966436"/>
                <a:gd name="connsiteY7" fmla="*/ 336728 h 1395115"/>
                <a:gd name="connsiteX8" fmla="*/ 288865 w 966436"/>
                <a:gd name="connsiteY8" fmla="*/ 4488 h 1395115"/>
                <a:gd name="connsiteX9" fmla="*/ 56493 w 966436"/>
                <a:gd name="connsiteY9" fmla="*/ 230396 h 1395115"/>
                <a:gd name="connsiteX10" fmla="*/ 805 w 966436"/>
                <a:gd name="connsiteY10" fmla="*/ 976624 h 1395115"/>
                <a:gd name="connsiteX11" fmla="*/ 87619 w 966436"/>
                <a:gd name="connsiteY11" fmla="*/ 1393336 h 1395115"/>
                <a:gd name="connsiteX0" fmla="*/ 33881 w 981420"/>
                <a:gd name="connsiteY0" fmla="*/ 1346367 h 1349556"/>
                <a:gd name="connsiteX1" fmla="*/ 369700 w 981420"/>
                <a:gd name="connsiteY1" fmla="*/ 1065173 h 1349556"/>
                <a:gd name="connsiteX2" fmla="*/ 436579 w 981420"/>
                <a:gd name="connsiteY2" fmla="*/ 549382 h 1349556"/>
                <a:gd name="connsiteX3" fmla="*/ 675699 w 981420"/>
                <a:gd name="connsiteY3" fmla="*/ 678951 h 1349556"/>
                <a:gd name="connsiteX4" fmla="*/ 829601 w 981420"/>
                <a:gd name="connsiteY4" fmla="*/ 741086 h 1349556"/>
                <a:gd name="connsiteX5" fmla="*/ 908394 w 981420"/>
                <a:gd name="connsiteY5" fmla="*/ 635863 h 1349556"/>
                <a:gd name="connsiteX6" fmla="*/ 973562 w 981420"/>
                <a:gd name="connsiteY6" fmla="*/ 512828 h 1349556"/>
                <a:gd name="connsiteX7" fmla="*/ 869063 w 981420"/>
                <a:gd name="connsiteY7" fmla="*/ 336728 h 1349556"/>
                <a:gd name="connsiteX8" fmla="*/ 303849 w 981420"/>
                <a:gd name="connsiteY8" fmla="*/ 4488 h 1349556"/>
                <a:gd name="connsiteX9" fmla="*/ 71477 w 981420"/>
                <a:gd name="connsiteY9" fmla="*/ 230396 h 1349556"/>
                <a:gd name="connsiteX10" fmla="*/ 15789 w 981420"/>
                <a:gd name="connsiteY10" fmla="*/ 976624 h 1349556"/>
                <a:gd name="connsiteX11" fmla="*/ 33881 w 981420"/>
                <a:gd name="connsiteY11" fmla="*/ 1346367 h 1349556"/>
                <a:gd name="connsiteX0" fmla="*/ 26072 w 973611"/>
                <a:gd name="connsiteY0" fmla="*/ 1346367 h 1451040"/>
                <a:gd name="connsiteX1" fmla="*/ 242407 w 973611"/>
                <a:gd name="connsiteY1" fmla="*/ 1434277 h 1451040"/>
                <a:gd name="connsiteX2" fmla="*/ 361891 w 973611"/>
                <a:gd name="connsiteY2" fmla="*/ 1065173 h 1451040"/>
                <a:gd name="connsiteX3" fmla="*/ 428770 w 973611"/>
                <a:gd name="connsiteY3" fmla="*/ 549382 h 1451040"/>
                <a:gd name="connsiteX4" fmla="*/ 667890 w 973611"/>
                <a:gd name="connsiteY4" fmla="*/ 678951 h 1451040"/>
                <a:gd name="connsiteX5" fmla="*/ 821792 w 973611"/>
                <a:gd name="connsiteY5" fmla="*/ 741086 h 1451040"/>
                <a:gd name="connsiteX6" fmla="*/ 900585 w 973611"/>
                <a:gd name="connsiteY6" fmla="*/ 635863 h 1451040"/>
                <a:gd name="connsiteX7" fmla="*/ 965753 w 973611"/>
                <a:gd name="connsiteY7" fmla="*/ 512828 h 1451040"/>
                <a:gd name="connsiteX8" fmla="*/ 861254 w 973611"/>
                <a:gd name="connsiteY8" fmla="*/ 336728 h 1451040"/>
                <a:gd name="connsiteX9" fmla="*/ 296040 w 973611"/>
                <a:gd name="connsiteY9" fmla="*/ 4488 h 1451040"/>
                <a:gd name="connsiteX10" fmla="*/ 63668 w 973611"/>
                <a:gd name="connsiteY10" fmla="*/ 230396 h 1451040"/>
                <a:gd name="connsiteX11" fmla="*/ 7980 w 973611"/>
                <a:gd name="connsiteY11" fmla="*/ 976624 h 1451040"/>
                <a:gd name="connsiteX12" fmla="*/ 26072 w 973611"/>
                <a:gd name="connsiteY12" fmla="*/ 1346367 h 1451040"/>
                <a:gd name="connsiteX0" fmla="*/ 26072 w 973611"/>
                <a:gd name="connsiteY0" fmla="*/ 1274009 h 1378682"/>
                <a:gd name="connsiteX1" fmla="*/ 242407 w 973611"/>
                <a:gd name="connsiteY1" fmla="*/ 1361919 h 1378682"/>
                <a:gd name="connsiteX2" fmla="*/ 361891 w 973611"/>
                <a:gd name="connsiteY2" fmla="*/ 992815 h 1378682"/>
                <a:gd name="connsiteX3" fmla="*/ 428770 w 973611"/>
                <a:gd name="connsiteY3" fmla="*/ 477024 h 1378682"/>
                <a:gd name="connsiteX4" fmla="*/ 667890 w 973611"/>
                <a:gd name="connsiteY4" fmla="*/ 606593 h 1378682"/>
                <a:gd name="connsiteX5" fmla="*/ 821792 w 973611"/>
                <a:gd name="connsiteY5" fmla="*/ 668728 h 1378682"/>
                <a:gd name="connsiteX6" fmla="*/ 900585 w 973611"/>
                <a:gd name="connsiteY6" fmla="*/ 563505 h 1378682"/>
                <a:gd name="connsiteX7" fmla="*/ 965753 w 973611"/>
                <a:gd name="connsiteY7" fmla="*/ 440470 h 1378682"/>
                <a:gd name="connsiteX8" fmla="*/ 861254 w 973611"/>
                <a:gd name="connsiteY8" fmla="*/ 264370 h 1378682"/>
                <a:gd name="connsiteX9" fmla="*/ 339027 w 973611"/>
                <a:gd name="connsiteY9" fmla="*/ 7203 h 1378682"/>
                <a:gd name="connsiteX10" fmla="*/ 63668 w 973611"/>
                <a:gd name="connsiteY10" fmla="*/ 158038 h 1378682"/>
                <a:gd name="connsiteX11" fmla="*/ 7980 w 973611"/>
                <a:gd name="connsiteY11" fmla="*/ 904266 h 1378682"/>
                <a:gd name="connsiteX12" fmla="*/ 26072 w 973611"/>
                <a:gd name="connsiteY12" fmla="*/ 1274009 h 1378682"/>
                <a:gd name="connsiteX0" fmla="*/ 14371 w 1006048"/>
                <a:gd name="connsiteY0" fmla="*/ 1296065 h 1382784"/>
                <a:gd name="connsiteX1" fmla="*/ 274844 w 1006048"/>
                <a:gd name="connsiteY1" fmla="*/ 1361919 h 1382784"/>
                <a:gd name="connsiteX2" fmla="*/ 394328 w 1006048"/>
                <a:gd name="connsiteY2" fmla="*/ 992815 h 1382784"/>
                <a:gd name="connsiteX3" fmla="*/ 461207 w 1006048"/>
                <a:gd name="connsiteY3" fmla="*/ 477024 h 1382784"/>
                <a:gd name="connsiteX4" fmla="*/ 700327 w 1006048"/>
                <a:gd name="connsiteY4" fmla="*/ 606593 h 1382784"/>
                <a:gd name="connsiteX5" fmla="*/ 854229 w 1006048"/>
                <a:gd name="connsiteY5" fmla="*/ 668728 h 1382784"/>
                <a:gd name="connsiteX6" fmla="*/ 933022 w 1006048"/>
                <a:gd name="connsiteY6" fmla="*/ 563505 h 1382784"/>
                <a:gd name="connsiteX7" fmla="*/ 998190 w 1006048"/>
                <a:gd name="connsiteY7" fmla="*/ 440470 h 1382784"/>
                <a:gd name="connsiteX8" fmla="*/ 893691 w 1006048"/>
                <a:gd name="connsiteY8" fmla="*/ 264370 h 1382784"/>
                <a:gd name="connsiteX9" fmla="*/ 371464 w 1006048"/>
                <a:gd name="connsiteY9" fmla="*/ 7203 h 1382784"/>
                <a:gd name="connsiteX10" fmla="*/ 96105 w 1006048"/>
                <a:gd name="connsiteY10" fmla="*/ 158038 h 1382784"/>
                <a:gd name="connsiteX11" fmla="*/ 40417 w 1006048"/>
                <a:gd name="connsiteY11" fmla="*/ 904266 h 1382784"/>
                <a:gd name="connsiteX12" fmla="*/ 14371 w 1006048"/>
                <a:gd name="connsiteY12" fmla="*/ 1296065 h 1382784"/>
                <a:gd name="connsiteX0" fmla="*/ 32688 w 1024365"/>
                <a:gd name="connsiteY0" fmla="*/ 1296065 h 1383283"/>
                <a:gd name="connsiteX1" fmla="*/ 293161 w 1024365"/>
                <a:gd name="connsiteY1" fmla="*/ 1361919 h 1383283"/>
                <a:gd name="connsiteX2" fmla="*/ 412645 w 1024365"/>
                <a:gd name="connsiteY2" fmla="*/ 992815 h 1383283"/>
                <a:gd name="connsiteX3" fmla="*/ 479524 w 1024365"/>
                <a:gd name="connsiteY3" fmla="*/ 477024 h 1383283"/>
                <a:gd name="connsiteX4" fmla="*/ 718644 w 1024365"/>
                <a:gd name="connsiteY4" fmla="*/ 606593 h 1383283"/>
                <a:gd name="connsiteX5" fmla="*/ 872546 w 1024365"/>
                <a:gd name="connsiteY5" fmla="*/ 668728 h 1383283"/>
                <a:gd name="connsiteX6" fmla="*/ 951339 w 1024365"/>
                <a:gd name="connsiteY6" fmla="*/ 563505 h 1383283"/>
                <a:gd name="connsiteX7" fmla="*/ 1016507 w 1024365"/>
                <a:gd name="connsiteY7" fmla="*/ 440470 h 1383283"/>
                <a:gd name="connsiteX8" fmla="*/ 912008 w 1024365"/>
                <a:gd name="connsiteY8" fmla="*/ 264370 h 1383283"/>
                <a:gd name="connsiteX9" fmla="*/ 389781 w 1024365"/>
                <a:gd name="connsiteY9" fmla="*/ 7203 h 1383283"/>
                <a:gd name="connsiteX10" fmla="*/ 114422 w 1024365"/>
                <a:gd name="connsiteY10" fmla="*/ 158038 h 1383283"/>
                <a:gd name="connsiteX11" fmla="*/ 12729 w 1024365"/>
                <a:gd name="connsiteY11" fmla="*/ 889144 h 1383283"/>
                <a:gd name="connsiteX12" fmla="*/ 32688 w 1024365"/>
                <a:gd name="connsiteY12" fmla="*/ 1296065 h 1383283"/>
                <a:gd name="connsiteX0" fmla="*/ 32688 w 1024365"/>
                <a:gd name="connsiteY0" fmla="*/ 1313996 h 1401214"/>
                <a:gd name="connsiteX1" fmla="*/ 293161 w 1024365"/>
                <a:gd name="connsiteY1" fmla="*/ 1379850 h 1401214"/>
                <a:gd name="connsiteX2" fmla="*/ 412645 w 1024365"/>
                <a:gd name="connsiteY2" fmla="*/ 1010746 h 1401214"/>
                <a:gd name="connsiteX3" fmla="*/ 479524 w 1024365"/>
                <a:gd name="connsiteY3" fmla="*/ 494955 h 1401214"/>
                <a:gd name="connsiteX4" fmla="*/ 718644 w 1024365"/>
                <a:gd name="connsiteY4" fmla="*/ 624524 h 1401214"/>
                <a:gd name="connsiteX5" fmla="*/ 872546 w 1024365"/>
                <a:gd name="connsiteY5" fmla="*/ 686659 h 1401214"/>
                <a:gd name="connsiteX6" fmla="*/ 951339 w 1024365"/>
                <a:gd name="connsiteY6" fmla="*/ 581436 h 1401214"/>
                <a:gd name="connsiteX7" fmla="*/ 1016507 w 1024365"/>
                <a:gd name="connsiteY7" fmla="*/ 458401 h 1401214"/>
                <a:gd name="connsiteX8" fmla="*/ 912008 w 1024365"/>
                <a:gd name="connsiteY8" fmla="*/ 282301 h 1401214"/>
                <a:gd name="connsiteX9" fmla="*/ 295323 w 1024365"/>
                <a:gd name="connsiteY9" fmla="*/ 6274 h 1401214"/>
                <a:gd name="connsiteX10" fmla="*/ 114422 w 1024365"/>
                <a:gd name="connsiteY10" fmla="*/ 175969 h 1401214"/>
                <a:gd name="connsiteX11" fmla="*/ 12729 w 1024365"/>
                <a:gd name="connsiteY11" fmla="*/ 907075 h 1401214"/>
                <a:gd name="connsiteX12" fmla="*/ 32688 w 1024365"/>
                <a:gd name="connsiteY12" fmla="*/ 1313996 h 1401214"/>
                <a:gd name="connsiteX0" fmla="*/ 25378 w 1017055"/>
                <a:gd name="connsiteY0" fmla="*/ 1313996 h 1444684"/>
                <a:gd name="connsiteX1" fmla="*/ 122500 w 1017055"/>
                <a:gd name="connsiteY1" fmla="*/ 1440728 h 1444684"/>
                <a:gd name="connsiteX2" fmla="*/ 285851 w 1017055"/>
                <a:gd name="connsiteY2" fmla="*/ 1379850 h 1444684"/>
                <a:gd name="connsiteX3" fmla="*/ 405335 w 1017055"/>
                <a:gd name="connsiteY3" fmla="*/ 1010746 h 1444684"/>
                <a:gd name="connsiteX4" fmla="*/ 472214 w 1017055"/>
                <a:gd name="connsiteY4" fmla="*/ 494955 h 1444684"/>
                <a:gd name="connsiteX5" fmla="*/ 711334 w 1017055"/>
                <a:gd name="connsiteY5" fmla="*/ 624524 h 1444684"/>
                <a:gd name="connsiteX6" fmla="*/ 865236 w 1017055"/>
                <a:gd name="connsiteY6" fmla="*/ 686659 h 1444684"/>
                <a:gd name="connsiteX7" fmla="*/ 944029 w 1017055"/>
                <a:gd name="connsiteY7" fmla="*/ 581436 h 1444684"/>
                <a:gd name="connsiteX8" fmla="*/ 1009197 w 1017055"/>
                <a:gd name="connsiteY8" fmla="*/ 458401 h 1444684"/>
                <a:gd name="connsiteX9" fmla="*/ 904698 w 1017055"/>
                <a:gd name="connsiteY9" fmla="*/ 282301 h 1444684"/>
                <a:gd name="connsiteX10" fmla="*/ 288013 w 1017055"/>
                <a:gd name="connsiteY10" fmla="*/ 6274 h 1444684"/>
                <a:gd name="connsiteX11" fmla="*/ 107112 w 1017055"/>
                <a:gd name="connsiteY11" fmla="*/ 175969 h 1444684"/>
                <a:gd name="connsiteX12" fmla="*/ 5419 w 1017055"/>
                <a:gd name="connsiteY12" fmla="*/ 907075 h 1444684"/>
                <a:gd name="connsiteX13" fmla="*/ 25378 w 1017055"/>
                <a:gd name="connsiteY13" fmla="*/ 1313996 h 1444684"/>
                <a:gd name="connsiteX0" fmla="*/ 25378 w 1017055"/>
                <a:gd name="connsiteY0" fmla="*/ 1313996 h 1444684"/>
                <a:gd name="connsiteX1" fmla="*/ 122500 w 1017055"/>
                <a:gd name="connsiteY1" fmla="*/ 1440728 h 1444684"/>
                <a:gd name="connsiteX2" fmla="*/ 285851 w 1017055"/>
                <a:gd name="connsiteY2" fmla="*/ 1379850 h 1444684"/>
                <a:gd name="connsiteX3" fmla="*/ 380054 w 1017055"/>
                <a:gd name="connsiteY3" fmla="*/ 996594 h 1444684"/>
                <a:gd name="connsiteX4" fmla="*/ 472214 w 1017055"/>
                <a:gd name="connsiteY4" fmla="*/ 494955 h 1444684"/>
                <a:gd name="connsiteX5" fmla="*/ 711334 w 1017055"/>
                <a:gd name="connsiteY5" fmla="*/ 624524 h 1444684"/>
                <a:gd name="connsiteX6" fmla="*/ 865236 w 1017055"/>
                <a:gd name="connsiteY6" fmla="*/ 686659 h 1444684"/>
                <a:gd name="connsiteX7" fmla="*/ 944029 w 1017055"/>
                <a:gd name="connsiteY7" fmla="*/ 581436 h 1444684"/>
                <a:gd name="connsiteX8" fmla="*/ 1009197 w 1017055"/>
                <a:gd name="connsiteY8" fmla="*/ 458401 h 1444684"/>
                <a:gd name="connsiteX9" fmla="*/ 904698 w 1017055"/>
                <a:gd name="connsiteY9" fmla="*/ 282301 h 1444684"/>
                <a:gd name="connsiteX10" fmla="*/ 288013 w 1017055"/>
                <a:gd name="connsiteY10" fmla="*/ 6274 h 1444684"/>
                <a:gd name="connsiteX11" fmla="*/ 107112 w 1017055"/>
                <a:gd name="connsiteY11" fmla="*/ 175969 h 1444684"/>
                <a:gd name="connsiteX12" fmla="*/ 5419 w 1017055"/>
                <a:gd name="connsiteY12" fmla="*/ 907075 h 1444684"/>
                <a:gd name="connsiteX13" fmla="*/ 25378 w 1017055"/>
                <a:gd name="connsiteY13" fmla="*/ 1313996 h 1444684"/>
                <a:gd name="connsiteX0" fmla="*/ 25378 w 1017055"/>
                <a:gd name="connsiteY0" fmla="*/ 1313996 h 1444684"/>
                <a:gd name="connsiteX1" fmla="*/ 122500 w 1017055"/>
                <a:gd name="connsiteY1" fmla="*/ 1440728 h 1444684"/>
                <a:gd name="connsiteX2" fmla="*/ 285851 w 1017055"/>
                <a:gd name="connsiteY2" fmla="*/ 1379850 h 1444684"/>
                <a:gd name="connsiteX3" fmla="*/ 380054 w 1017055"/>
                <a:gd name="connsiteY3" fmla="*/ 996594 h 1444684"/>
                <a:gd name="connsiteX4" fmla="*/ 444313 w 1017055"/>
                <a:gd name="connsiteY4" fmla="*/ 514986 h 1444684"/>
                <a:gd name="connsiteX5" fmla="*/ 711334 w 1017055"/>
                <a:gd name="connsiteY5" fmla="*/ 624524 h 1444684"/>
                <a:gd name="connsiteX6" fmla="*/ 865236 w 1017055"/>
                <a:gd name="connsiteY6" fmla="*/ 686659 h 1444684"/>
                <a:gd name="connsiteX7" fmla="*/ 944029 w 1017055"/>
                <a:gd name="connsiteY7" fmla="*/ 581436 h 1444684"/>
                <a:gd name="connsiteX8" fmla="*/ 1009197 w 1017055"/>
                <a:gd name="connsiteY8" fmla="*/ 458401 h 1444684"/>
                <a:gd name="connsiteX9" fmla="*/ 904698 w 1017055"/>
                <a:gd name="connsiteY9" fmla="*/ 282301 h 1444684"/>
                <a:gd name="connsiteX10" fmla="*/ 288013 w 1017055"/>
                <a:gd name="connsiteY10" fmla="*/ 6274 h 1444684"/>
                <a:gd name="connsiteX11" fmla="*/ 107112 w 1017055"/>
                <a:gd name="connsiteY11" fmla="*/ 175969 h 1444684"/>
                <a:gd name="connsiteX12" fmla="*/ 5419 w 1017055"/>
                <a:gd name="connsiteY12" fmla="*/ 907075 h 1444684"/>
                <a:gd name="connsiteX13" fmla="*/ 25378 w 1017055"/>
                <a:gd name="connsiteY13" fmla="*/ 1313996 h 1444684"/>
                <a:gd name="connsiteX0" fmla="*/ 25378 w 1017055"/>
                <a:gd name="connsiteY0" fmla="*/ 1313996 h 1444684"/>
                <a:gd name="connsiteX1" fmla="*/ 122500 w 1017055"/>
                <a:gd name="connsiteY1" fmla="*/ 1440728 h 1444684"/>
                <a:gd name="connsiteX2" fmla="*/ 285851 w 1017055"/>
                <a:gd name="connsiteY2" fmla="*/ 1379850 h 1444684"/>
                <a:gd name="connsiteX3" fmla="*/ 380054 w 1017055"/>
                <a:gd name="connsiteY3" fmla="*/ 996594 h 1444684"/>
                <a:gd name="connsiteX4" fmla="*/ 444313 w 1017055"/>
                <a:gd name="connsiteY4" fmla="*/ 514986 h 1444684"/>
                <a:gd name="connsiteX5" fmla="*/ 711334 w 1017055"/>
                <a:gd name="connsiteY5" fmla="*/ 624524 h 1444684"/>
                <a:gd name="connsiteX6" fmla="*/ 865236 w 1017055"/>
                <a:gd name="connsiteY6" fmla="*/ 686659 h 1444684"/>
                <a:gd name="connsiteX7" fmla="*/ 944029 w 1017055"/>
                <a:gd name="connsiteY7" fmla="*/ 581436 h 1444684"/>
                <a:gd name="connsiteX8" fmla="*/ 1009197 w 1017055"/>
                <a:gd name="connsiteY8" fmla="*/ 458401 h 1444684"/>
                <a:gd name="connsiteX9" fmla="*/ 904698 w 1017055"/>
                <a:gd name="connsiteY9" fmla="*/ 282301 h 1444684"/>
                <a:gd name="connsiteX10" fmla="*/ 288013 w 1017055"/>
                <a:gd name="connsiteY10" fmla="*/ 6274 h 1444684"/>
                <a:gd name="connsiteX11" fmla="*/ 107112 w 1017055"/>
                <a:gd name="connsiteY11" fmla="*/ 175969 h 1444684"/>
                <a:gd name="connsiteX12" fmla="*/ 5419 w 1017055"/>
                <a:gd name="connsiteY12" fmla="*/ 907075 h 1444684"/>
                <a:gd name="connsiteX13" fmla="*/ 25378 w 1017055"/>
                <a:gd name="connsiteY13" fmla="*/ 1313996 h 1444684"/>
                <a:gd name="connsiteX0" fmla="*/ 25378 w 1017055"/>
                <a:gd name="connsiteY0" fmla="*/ 1313996 h 1444684"/>
                <a:gd name="connsiteX1" fmla="*/ 122500 w 1017055"/>
                <a:gd name="connsiteY1" fmla="*/ 1440728 h 1444684"/>
                <a:gd name="connsiteX2" fmla="*/ 285851 w 1017055"/>
                <a:gd name="connsiteY2" fmla="*/ 1379850 h 1444684"/>
                <a:gd name="connsiteX3" fmla="*/ 380054 w 1017055"/>
                <a:gd name="connsiteY3" fmla="*/ 996594 h 1444684"/>
                <a:gd name="connsiteX4" fmla="*/ 358820 w 1017055"/>
                <a:gd name="connsiteY4" fmla="*/ 539449 h 1444684"/>
                <a:gd name="connsiteX5" fmla="*/ 711334 w 1017055"/>
                <a:gd name="connsiteY5" fmla="*/ 624524 h 1444684"/>
                <a:gd name="connsiteX6" fmla="*/ 865236 w 1017055"/>
                <a:gd name="connsiteY6" fmla="*/ 686659 h 1444684"/>
                <a:gd name="connsiteX7" fmla="*/ 944029 w 1017055"/>
                <a:gd name="connsiteY7" fmla="*/ 581436 h 1444684"/>
                <a:gd name="connsiteX8" fmla="*/ 1009197 w 1017055"/>
                <a:gd name="connsiteY8" fmla="*/ 458401 h 1444684"/>
                <a:gd name="connsiteX9" fmla="*/ 904698 w 1017055"/>
                <a:gd name="connsiteY9" fmla="*/ 282301 h 1444684"/>
                <a:gd name="connsiteX10" fmla="*/ 288013 w 1017055"/>
                <a:gd name="connsiteY10" fmla="*/ 6274 h 1444684"/>
                <a:gd name="connsiteX11" fmla="*/ 107112 w 1017055"/>
                <a:gd name="connsiteY11" fmla="*/ 175969 h 1444684"/>
                <a:gd name="connsiteX12" fmla="*/ 5419 w 1017055"/>
                <a:gd name="connsiteY12" fmla="*/ 907075 h 1444684"/>
                <a:gd name="connsiteX13" fmla="*/ 25378 w 1017055"/>
                <a:gd name="connsiteY13" fmla="*/ 1313996 h 1444684"/>
                <a:gd name="connsiteX0" fmla="*/ 25378 w 1017055"/>
                <a:gd name="connsiteY0" fmla="*/ 1313996 h 1444684"/>
                <a:gd name="connsiteX1" fmla="*/ 122500 w 1017055"/>
                <a:gd name="connsiteY1" fmla="*/ 1440728 h 1444684"/>
                <a:gd name="connsiteX2" fmla="*/ 285851 w 1017055"/>
                <a:gd name="connsiteY2" fmla="*/ 1379850 h 1444684"/>
                <a:gd name="connsiteX3" fmla="*/ 380054 w 1017055"/>
                <a:gd name="connsiteY3" fmla="*/ 996594 h 1444684"/>
                <a:gd name="connsiteX4" fmla="*/ 358820 w 1017055"/>
                <a:gd name="connsiteY4" fmla="*/ 539449 h 1444684"/>
                <a:gd name="connsiteX5" fmla="*/ 702859 w 1017055"/>
                <a:gd name="connsiteY5" fmla="*/ 685984 h 1444684"/>
                <a:gd name="connsiteX6" fmla="*/ 865236 w 1017055"/>
                <a:gd name="connsiteY6" fmla="*/ 686659 h 1444684"/>
                <a:gd name="connsiteX7" fmla="*/ 944029 w 1017055"/>
                <a:gd name="connsiteY7" fmla="*/ 581436 h 1444684"/>
                <a:gd name="connsiteX8" fmla="*/ 1009197 w 1017055"/>
                <a:gd name="connsiteY8" fmla="*/ 458401 h 1444684"/>
                <a:gd name="connsiteX9" fmla="*/ 904698 w 1017055"/>
                <a:gd name="connsiteY9" fmla="*/ 282301 h 1444684"/>
                <a:gd name="connsiteX10" fmla="*/ 288013 w 1017055"/>
                <a:gd name="connsiteY10" fmla="*/ 6274 h 1444684"/>
                <a:gd name="connsiteX11" fmla="*/ 107112 w 1017055"/>
                <a:gd name="connsiteY11" fmla="*/ 175969 h 1444684"/>
                <a:gd name="connsiteX12" fmla="*/ 5419 w 1017055"/>
                <a:gd name="connsiteY12" fmla="*/ 907075 h 1444684"/>
                <a:gd name="connsiteX13" fmla="*/ 25378 w 1017055"/>
                <a:gd name="connsiteY13" fmla="*/ 1313996 h 1444684"/>
                <a:gd name="connsiteX0" fmla="*/ 25378 w 1017055"/>
                <a:gd name="connsiteY0" fmla="*/ 1313996 h 1444684"/>
                <a:gd name="connsiteX1" fmla="*/ 122500 w 1017055"/>
                <a:gd name="connsiteY1" fmla="*/ 1440728 h 1444684"/>
                <a:gd name="connsiteX2" fmla="*/ 285851 w 1017055"/>
                <a:gd name="connsiteY2" fmla="*/ 1379850 h 1444684"/>
                <a:gd name="connsiteX3" fmla="*/ 380054 w 1017055"/>
                <a:gd name="connsiteY3" fmla="*/ 996594 h 1444684"/>
                <a:gd name="connsiteX4" fmla="*/ 358820 w 1017055"/>
                <a:gd name="connsiteY4" fmla="*/ 539449 h 1444684"/>
                <a:gd name="connsiteX5" fmla="*/ 702859 w 1017055"/>
                <a:gd name="connsiteY5" fmla="*/ 685984 h 1444684"/>
                <a:gd name="connsiteX6" fmla="*/ 865236 w 1017055"/>
                <a:gd name="connsiteY6" fmla="*/ 686659 h 1444684"/>
                <a:gd name="connsiteX7" fmla="*/ 1009197 w 1017055"/>
                <a:gd name="connsiteY7" fmla="*/ 458401 h 1444684"/>
                <a:gd name="connsiteX8" fmla="*/ 904698 w 1017055"/>
                <a:gd name="connsiteY8" fmla="*/ 282301 h 1444684"/>
                <a:gd name="connsiteX9" fmla="*/ 288013 w 1017055"/>
                <a:gd name="connsiteY9" fmla="*/ 6274 h 1444684"/>
                <a:gd name="connsiteX10" fmla="*/ 107112 w 1017055"/>
                <a:gd name="connsiteY10" fmla="*/ 175969 h 1444684"/>
                <a:gd name="connsiteX11" fmla="*/ 5419 w 1017055"/>
                <a:gd name="connsiteY11" fmla="*/ 907075 h 1444684"/>
                <a:gd name="connsiteX12" fmla="*/ 25378 w 1017055"/>
                <a:gd name="connsiteY12" fmla="*/ 1313996 h 1444684"/>
                <a:gd name="connsiteX0" fmla="*/ 25378 w 995399"/>
                <a:gd name="connsiteY0" fmla="*/ 1313996 h 1444684"/>
                <a:gd name="connsiteX1" fmla="*/ 122500 w 995399"/>
                <a:gd name="connsiteY1" fmla="*/ 1440728 h 1444684"/>
                <a:gd name="connsiteX2" fmla="*/ 285851 w 995399"/>
                <a:gd name="connsiteY2" fmla="*/ 1379850 h 1444684"/>
                <a:gd name="connsiteX3" fmla="*/ 380054 w 995399"/>
                <a:gd name="connsiteY3" fmla="*/ 996594 h 1444684"/>
                <a:gd name="connsiteX4" fmla="*/ 358820 w 995399"/>
                <a:gd name="connsiteY4" fmla="*/ 539449 h 1444684"/>
                <a:gd name="connsiteX5" fmla="*/ 702859 w 995399"/>
                <a:gd name="connsiteY5" fmla="*/ 685984 h 1444684"/>
                <a:gd name="connsiteX6" fmla="*/ 865236 w 995399"/>
                <a:gd name="connsiteY6" fmla="*/ 686659 h 1444684"/>
                <a:gd name="connsiteX7" fmla="*/ 965107 w 995399"/>
                <a:gd name="connsiteY7" fmla="*/ 443908 h 1444684"/>
                <a:gd name="connsiteX8" fmla="*/ 904698 w 995399"/>
                <a:gd name="connsiteY8" fmla="*/ 282301 h 1444684"/>
                <a:gd name="connsiteX9" fmla="*/ 288013 w 995399"/>
                <a:gd name="connsiteY9" fmla="*/ 6274 h 1444684"/>
                <a:gd name="connsiteX10" fmla="*/ 107112 w 995399"/>
                <a:gd name="connsiteY10" fmla="*/ 175969 h 1444684"/>
                <a:gd name="connsiteX11" fmla="*/ 5419 w 995399"/>
                <a:gd name="connsiteY11" fmla="*/ 907075 h 1444684"/>
                <a:gd name="connsiteX12" fmla="*/ 25378 w 995399"/>
                <a:gd name="connsiteY12" fmla="*/ 1313996 h 1444684"/>
                <a:gd name="connsiteX0" fmla="*/ 25378 w 1004355"/>
                <a:gd name="connsiteY0" fmla="*/ 1313996 h 1444684"/>
                <a:gd name="connsiteX1" fmla="*/ 122500 w 1004355"/>
                <a:gd name="connsiteY1" fmla="*/ 1440728 h 1444684"/>
                <a:gd name="connsiteX2" fmla="*/ 285851 w 1004355"/>
                <a:gd name="connsiteY2" fmla="*/ 1379850 h 1444684"/>
                <a:gd name="connsiteX3" fmla="*/ 380054 w 1004355"/>
                <a:gd name="connsiteY3" fmla="*/ 996594 h 1444684"/>
                <a:gd name="connsiteX4" fmla="*/ 358820 w 1004355"/>
                <a:gd name="connsiteY4" fmla="*/ 539449 h 1444684"/>
                <a:gd name="connsiteX5" fmla="*/ 702859 w 1004355"/>
                <a:gd name="connsiteY5" fmla="*/ 685984 h 1444684"/>
                <a:gd name="connsiteX6" fmla="*/ 865236 w 1004355"/>
                <a:gd name="connsiteY6" fmla="*/ 686659 h 1444684"/>
                <a:gd name="connsiteX7" fmla="*/ 965107 w 1004355"/>
                <a:gd name="connsiteY7" fmla="*/ 443908 h 1444684"/>
                <a:gd name="connsiteX8" fmla="*/ 904698 w 1004355"/>
                <a:gd name="connsiteY8" fmla="*/ 282301 h 1444684"/>
                <a:gd name="connsiteX9" fmla="*/ 288013 w 1004355"/>
                <a:gd name="connsiteY9" fmla="*/ 6274 h 1444684"/>
                <a:gd name="connsiteX10" fmla="*/ 107112 w 1004355"/>
                <a:gd name="connsiteY10" fmla="*/ 175969 h 1444684"/>
                <a:gd name="connsiteX11" fmla="*/ 5419 w 1004355"/>
                <a:gd name="connsiteY11" fmla="*/ 907075 h 1444684"/>
                <a:gd name="connsiteX12" fmla="*/ 25378 w 1004355"/>
                <a:gd name="connsiteY12" fmla="*/ 1313996 h 1444684"/>
                <a:gd name="connsiteX0" fmla="*/ 25378 w 1015336"/>
                <a:gd name="connsiteY0" fmla="*/ 1313996 h 1444684"/>
                <a:gd name="connsiteX1" fmla="*/ 122500 w 1015336"/>
                <a:gd name="connsiteY1" fmla="*/ 1440728 h 1444684"/>
                <a:gd name="connsiteX2" fmla="*/ 285851 w 1015336"/>
                <a:gd name="connsiteY2" fmla="*/ 1379850 h 1444684"/>
                <a:gd name="connsiteX3" fmla="*/ 380054 w 1015336"/>
                <a:gd name="connsiteY3" fmla="*/ 996594 h 1444684"/>
                <a:gd name="connsiteX4" fmla="*/ 358820 w 1015336"/>
                <a:gd name="connsiteY4" fmla="*/ 539449 h 1444684"/>
                <a:gd name="connsiteX5" fmla="*/ 702859 w 1015336"/>
                <a:gd name="connsiteY5" fmla="*/ 685984 h 1444684"/>
                <a:gd name="connsiteX6" fmla="*/ 865236 w 1015336"/>
                <a:gd name="connsiteY6" fmla="*/ 686659 h 1444684"/>
                <a:gd name="connsiteX7" fmla="*/ 987153 w 1015336"/>
                <a:gd name="connsiteY7" fmla="*/ 451155 h 1444684"/>
                <a:gd name="connsiteX8" fmla="*/ 904698 w 1015336"/>
                <a:gd name="connsiteY8" fmla="*/ 282301 h 1444684"/>
                <a:gd name="connsiteX9" fmla="*/ 288013 w 1015336"/>
                <a:gd name="connsiteY9" fmla="*/ 6274 h 1444684"/>
                <a:gd name="connsiteX10" fmla="*/ 107112 w 1015336"/>
                <a:gd name="connsiteY10" fmla="*/ 175969 h 1444684"/>
                <a:gd name="connsiteX11" fmla="*/ 5419 w 1015336"/>
                <a:gd name="connsiteY11" fmla="*/ 907075 h 1444684"/>
                <a:gd name="connsiteX12" fmla="*/ 25378 w 1015336"/>
                <a:gd name="connsiteY12" fmla="*/ 1313996 h 1444684"/>
                <a:gd name="connsiteX0" fmla="*/ 25378 w 1015336"/>
                <a:gd name="connsiteY0" fmla="*/ 1313996 h 1470908"/>
                <a:gd name="connsiteX1" fmla="*/ 122500 w 1015336"/>
                <a:gd name="connsiteY1" fmla="*/ 1440728 h 1470908"/>
                <a:gd name="connsiteX2" fmla="*/ 285851 w 1015336"/>
                <a:gd name="connsiteY2" fmla="*/ 1379850 h 1470908"/>
                <a:gd name="connsiteX3" fmla="*/ 358820 w 1015336"/>
                <a:gd name="connsiteY3" fmla="*/ 539449 h 1470908"/>
                <a:gd name="connsiteX4" fmla="*/ 702859 w 1015336"/>
                <a:gd name="connsiteY4" fmla="*/ 685984 h 1470908"/>
                <a:gd name="connsiteX5" fmla="*/ 865236 w 1015336"/>
                <a:gd name="connsiteY5" fmla="*/ 686659 h 1470908"/>
                <a:gd name="connsiteX6" fmla="*/ 987153 w 1015336"/>
                <a:gd name="connsiteY6" fmla="*/ 451155 h 1470908"/>
                <a:gd name="connsiteX7" fmla="*/ 904698 w 1015336"/>
                <a:gd name="connsiteY7" fmla="*/ 282301 h 1470908"/>
                <a:gd name="connsiteX8" fmla="*/ 288013 w 1015336"/>
                <a:gd name="connsiteY8" fmla="*/ 6274 h 1470908"/>
                <a:gd name="connsiteX9" fmla="*/ 107112 w 1015336"/>
                <a:gd name="connsiteY9" fmla="*/ 175969 h 1470908"/>
                <a:gd name="connsiteX10" fmla="*/ 5419 w 1015336"/>
                <a:gd name="connsiteY10" fmla="*/ 907075 h 1470908"/>
                <a:gd name="connsiteX11" fmla="*/ 25378 w 1015336"/>
                <a:gd name="connsiteY11" fmla="*/ 1313996 h 1470908"/>
                <a:gd name="connsiteX0" fmla="*/ 842842 w 1832800"/>
                <a:gd name="connsiteY0" fmla="*/ 1313996 h 1470907"/>
                <a:gd name="connsiteX1" fmla="*/ 939964 w 1832800"/>
                <a:gd name="connsiteY1" fmla="*/ 1440728 h 1470907"/>
                <a:gd name="connsiteX2" fmla="*/ 1103315 w 1832800"/>
                <a:gd name="connsiteY2" fmla="*/ 1379850 h 1470907"/>
                <a:gd name="connsiteX3" fmla="*/ 2885 w 1832800"/>
                <a:gd name="connsiteY3" fmla="*/ 112860 h 1470907"/>
                <a:gd name="connsiteX4" fmla="*/ 1520323 w 1832800"/>
                <a:gd name="connsiteY4" fmla="*/ 685984 h 1470907"/>
                <a:gd name="connsiteX5" fmla="*/ 1682700 w 1832800"/>
                <a:gd name="connsiteY5" fmla="*/ 686659 h 1470907"/>
                <a:gd name="connsiteX6" fmla="*/ 1804617 w 1832800"/>
                <a:gd name="connsiteY6" fmla="*/ 451155 h 1470907"/>
                <a:gd name="connsiteX7" fmla="*/ 1722162 w 1832800"/>
                <a:gd name="connsiteY7" fmla="*/ 282301 h 1470907"/>
                <a:gd name="connsiteX8" fmla="*/ 1105477 w 1832800"/>
                <a:gd name="connsiteY8" fmla="*/ 6274 h 1470907"/>
                <a:gd name="connsiteX9" fmla="*/ 924576 w 1832800"/>
                <a:gd name="connsiteY9" fmla="*/ 175969 h 1470907"/>
                <a:gd name="connsiteX10" fmla="*/ 822883 w 1832800"/>
                <a:gd name="connsiteY10" fmla="*/ 907075 h 1470907"/>
                <a:gd name="connsiteX11" fmla="*/ 842842 w 1832800"/>
                <a:gd name="connsiteY11" fmla="*/ 1313996 h 1470907"/>
                <a:gd name="connsiteX0" fmla="*/ 25378 w 1015336"/>
                <a:gd name="connsiteY0" fmla="*/ 1313996 h 1470907"/>
                <a:gd name="connsiteX1" fmla="*/ 122500 w 1015336"/>
                <a:gd name="connsiteY1" fmla="*/ 1440728 h 1470907"/>
                <a:gd name="connsiteX2" fmla="*/ 285851 w 1015336"/>
                <a:gd name="connsiteY2" fmla="*/ 1379850 h 1470907"/>
                <a:gd name="connsiteX3" fmla="*/ 356135 w 1015336"/>
                <a:gd name="connsiteY3" fmla="*/ 486001 h 1470907"/>
                <a:gd name="connsiteX4" fmla="*/ 702859 w 1015336"/>
                <a:gd name="connsiteY4" fmla="*/ 685984 h 1470907"/>
                <a:gd name="connsiteX5" fmla="*/ 865236 w 1015336"/>
                <a:gd name="connsiteY5" fmla="*/ 686659 h 1470907"/>
                <a:gd name="connsiteX6" fmla="*/ 987153 w 1015336"/>
                <a:gd name="connsiteY6" fmla="*/ 451155 h 1470907"/>
                <a:gd name="connsiteX7" fmla="*/ 904698 w 1015336"/>
                <a:gd name="connsiteY7" fmla="*/ 282301 h 1470907"/>
                <a:gd name="connsiteX8" fmla="*/ 288013 w 1015336"/>
                <a:gd name="connsiteY8" fmla="*/ 6274 h 1470907"/>
                <a:gd name="connsiteX9" fmla="*/ 107112 w 1015336"/>
                <a:gd name="connsiteY9" fmla="*/ 175969 h 1470907"/>
                <a:gd name="connsiteX10" fmla="*/ 5419 w 1015336"/>
                <a:gd name="connsiteY10" fmla="*/ 907075 h 1470907"/>
                <a:gd name="connsiteX11" fmla="*/ 25378 w 1015336"/>
                <a:gd name="connsiteY11" fmla="*/ 1313996 h 1470907"/>
                <a:gd name="connsiteX0" fmla="*/ 25378 w 1015336"/>
                <a:gd name="connsiteY0" fmla="*/ 1313996 h 1470907"/>
                <a:gd name="connsiteX1" fmla="*/ 122500 w 1015336"/>
                <a:gd name="connsiteY1" fmla="*/ 1440728 h 1470907"/>
                <a:gd name="connsiteX2" fmla="*/ 285851 w 1015336"/>
                <a:gd name="connsiteY2" fmla="*/ 1379850 h 1470907"/>
                <a:gd name="connsiteX3" fmla="*/ 356135 w 1015336"/>
                <a:gd name="connsiteY3" fmla="*/ 486001 h 1470907"/>
                <a:gd name="connsiteX4" fmla="*/ 865236 w 1015336"/>
                <a:gd name="connsiteY4" fmla="*/ 686659 h 1470907"/>
                <a:gd name="connsiteX5" fmla="*/ 987153 w 1015336"/>
                <a:gd name="connsiteY5" fmla="*/ 451155 h 1470907"/>
                <a:gd name="connsiteX6" fmla="*/ 904698 w 1015336"/>
                <a:gd name="connsiteY6" fmla="*/ 282301 h 1470907"/>
                <a:gd name="connsiteX7" fmla="*/ 288013 w 1015336"/>
                <a:gd name="connsiteY7" fmla="*/ 6274 h 1470907"/>
                <a:gd name="connsiteX8" fmla="*/ 107112 w 1015336"/>
                <a:gd name="connsiteY8" fmla="*/ 175969 h 1470907"/>
                <a:gd name="connsiteX9" fmla="*/ 5419 w 1015336"/>
                <a:gd name="connsiteY9" fmla="*/ 907075 h 1470907"/>
                <a:gd name="connsiteX10" fmla="*/ 25378 w 1015336"/>
                <a:gd name="connsiteY10" fmla="*/ 1313996 h 1470907"/>
                <a:gd name="connsiteX0" fmla="*/ 25378 w 1015336"/>
                <a:gd name="connsiteY0" fmla="*/ 1313996 h 1470907"/>
                <a:gd name="connsiteX1" fmla="*/ 122500 w 1015336"/>
                <a:gd name="connsiteY1" fmla="*/ 1440728 h 1470907"/>
                <a:gd name="connsiteX2" fmla="*/ 285851 w 1015336"/>
                <a:gd name="connsiteY2" fmla="*/ 1379850 h 1470907"/>
                <a:gd name="connsiteX3" fmla="*/ 356135 w 1015336"/>
                <a:gd name="connsiteY3" fmla="*/ 486001 h 1470907"/>
                <a:gd name="connsiteX4" fmla="*/ 865236 w 1015336"/>
                <a:gd name="connsiteY4" fmla="*/ 686659 h 1470907"/>
                <a:gd name="connsiteX5" fmla="*/ 987153 w 1015336"/>
                <a:gd name="connsiteY5" fmla="*/ 451155 h 1470907"/>
                <a:gd name="connsiteX6" fmla="*/ 904698 w 1015336"/>
                <a:gd name="connsiteY6" fmla="*/ 282301 h 1470907"/>
                <a:gd name="connsiteX7" fmla="*/ 288013 w 1015336"/>
                <a:gd name="connsiteY7" fmla="*/ 6274 h 1470907"/>
                <a:gd name="connsiteX8" fmla="*/ 107112 w 1015336"/>
                <a:gd name="connsiteY8" fmla="*/ 175969 h 1470907"/>
                <a:gd name="connsiteX9" fmla="*/ 5419 w 1015336"/>
                <a:gd name="connsiteY9" fmla="*/ 907075 h 1470907"/>
                <a:gd name="connsiteX10" fmla="*/ 25378 w 1015336"/>
                <a:gd name="connsiteY10" fmla="*/ 1313996 h 1470907"/>
                <a:gd name="connsiteX0" fmla="*/ 25378 w 1015336"/>
                <a:gd name="connsiteY0" fmla="*/ 1313996 h 1464757"/>
                <a:gd name="connsiteX1" fmla="*/ 122500 w 1015336"/>
                <a:gd name="connsiteY1" fmla="*/ 1440728 h 1464757"/>
                <a:gd name="connsiteX2" fmla="*/ 285851 w 1015336"/>
                <a:gd name="connsiteY2" fmla="*/ 1379850 h 1464757"/>
                <a:gd name="connsiteX3" fmla="*/ 356135 w 1015336"/>
                <a:gd name="connsiteY3" fmla="*/ 486001 h 1464757"/>
                <a:gd name="connsiteX4" fmla="*/ 865236 w 1015336"/>
                <a:gd name="connsiteY4" fmla="*/ 686659 h 1464757"/>
                <a:gd name="connsiteX5" fmla="*/ 987153 w 1015336"/>
                <a:gd name="connsiteY5" fmla="*/ 451155 h 1464757"/>
                <a:gd name="connsiteX6" fmla="*/ 904698 w 1015336"/>
                <a:gd name="connsiteY6" fmla="*/ 282301 h 1464757"/>
                <a:gd name="connsiteX7" fmla="*/ 288013 w 1015336"/>
                <a:gd name="connsiteY7" fmla="*/ 6274 h 1464757"/>
                <a:gd name="connsiteX8" fmla="*/ 107112 w 1015336"/>
                <a:gd name="connsiteY8" fmla="*/ 175969 h 1464757"/>
                <a:gd name="connsiteX9" fmla="*/ 5419 w 1015336"/>
                <a:gd name="connsiteY9" fmla="*/ 907075 h 1464757"/>
                <a:gd name="connsiteX10" fmla="*/ 25378 w 1015336"/>
                <a:gd name="connsiteY10" fmla="*/ 1313996 h 1464757"/>
                <a:gd name="connsiteX0" fmla="*/ 25378 w 1015336"/>
                <a:gd name="connsiteY0" fmla="*/ 1313996 h 1464757"/>
                <a:gd name="connsiteX1" fmla="*/ 122500 w 1015336"/>
                <a:gd name="connsiteY1" fmla="*/ 1440728 h 1464757"/>
                <a:gd name="connsiteX2" fmla="*/ 285851 w 1015336"/>
                <a:gd name="connsiteY2" fmla="*/ 1379850 h 1464757"/>
                <a:gd name="connsiteX3" fmla="*/ 356135 w 1015336"/>
                <a:gd name="connsiteY3" fmla="*/ 486001 h 1464757"/>
                <a:gd name="connsiteX4" fmla="*/ 865236 w 1015336"/>
                <a:gd name="connsiteY4" fmla="*/ 686659 h 1464757"/>
                <a:gd name="connsiteX5" fmla="*/ 987153 w 1015336"/>
                <a:gd name="connsiteY5" fmla="*/ 451155 h 1464757"/>
                <a:gd name="connsiteX6" fmla="*/ 904698 w 1015336"/>
                <a:gd name="connsiteY6" fmla="*/ 282301 h 1464757"/>
                <a:gd name="connsiteX7" fmla="*/ 288013 w 1015336"/>
                <a:gd name="connsiteY7" fmla="*/ 6274 h 1464757"/>
                <a:gd name="connsiteX8" fmla="*/ 107112 w 1015336"/>
                <a:gd name="connsiteY8" fmla="*/ 175969 h 1464757"/>
                <a:gd name="connsiteX9" fmla="*/ 5419 w 1015336"/>
                <a:gd name="connsiteY9" fmla="*/ 907075 h 1464757"/>
                <a:gd name="connsiteX10" fmla="*/ 25378 w 1015336"/>
                <a:gd name="connsiteY10" fmla="*/ 1313996 h 1464757"/>
                <a:gd name="connsiteX0" fmla="*/ 25378 w 1037411"/>
                <a:gd name="connsiteY0" fmla="*/ 1313996 h 1464757"/>
                <a:gd name="connsiteX1" fmla="*/ 122500 w 1037411"/>
                <a:gd name="connsiteY1" fmla="*/ 1440728 h 1464757"/>
                <a:gd name="connsiteX2" fmla="*/ 285851 w 1037411"/>
                <a:gd name="connsiteY2" fmla="*/ 1379850 h 1464757"/>
                <a:gd name="connsiteX3" fmla="*/ 356135 w 1037411"/>
                <a:gd name="connsiteY3" fmla="*/ 486001 h 1464757"/>
                <a:gd name="connsiteX4" fmla="*/ 865236 w 1037411"/>
                <a:gd name="connsiteY4" fmla="*/ 686659 h 1464757"/>
                <a:gd name="connsiteX5" fmla="*/ 1022358 w 1037411"/>
                <a:gd name="connsiteY5" fmla="*/ 375120 h 1464757"/>
                <a:gd name="connsiteX6" fmla="*/ 904698 w 1037411"/>
                <a:gd name="connsiteY6" fmla="*/ 282301 h 1464757"/>
                <a:gd name="connsiteX7" fmla="*/ 288013 w 1037411"/>
                <a:gd name="connsiteY7" fmla="*/ 6274 h 1464757"/>
                <a:gd name="connsiteX8" fmla="*/ 107112 w 1037411"/>
                <a:gd name="connsiteY8" fmla="*/ 175969 h 1464757"/>
                <a:gd name="connsiteX9" fmla="*/ 5419 w 1037411"/>
                <a:gd name="connsiteY9" fmla="*/ 907075 h 1464757"/>
                <a:gd name="connsiteX10" fmla="*/ 25378 w 1037411"/>
                <a:gd name="connsiteY10" fmla="*/ 1313996 h 1464757"/>
                <a:gd name="connsiteX0" fmla="*/ 25378 w 1023074"/>
                <a:gd name="connsiteY0" fmla="*/ 1313276 h 1464037"/>
                <a:gd name="connsiteX1" fmla="*/ 122500 w 1023074"/>
                <a:gd name="connsiteY1" fmla="*/ 1440008 h 1464037"/>
                <a:gd name="connsiteX2" fmla="*/ 285851 w 1023074"/>
                <a:gd name="connsiteY2" fmla="*/ 1379130 h 1464037"/>
                <a:gd name="connsiteX3" fmla="*/ 356135 w 1023074"/>
                <a:gd name="connsiteY3" fmla="*/ 485281 h 1464037"/>
                <a:gd name="connsiteX4" fmla="*/ 865236 w 1023074"/>
                <a:gd name="connsiteY4" fmla="*/ 685939 h 1464037"/>
                <a:gd name="connsiteX5" fmla="*/ 1022358 w 1023074"/>
                <a:gd name="connsiteY5" fmla="*/ 374400 h 1464037"/>
                <a:gd name="connsiteX6" fmla="*/ 872388 w 1023074"/>
                <a:gd name="connsiteY6" fmla="*/ 300164 h 1464037"/>
                <a:gd name="connsiteX7" fmla="*/ 288013 w 1023074"/>
                <a:gd name="connsiteY7" fmla="*/ 5554 h 1464037"/>
                <a:gd name="connsiteX8" fmla="*/ 107112 w 1023074"/>
                <a:gd name="connsiteY8" fmla="*/ 175249 h 1464037"/>
                <a:gd name="connsiteX9" fmla="*/ 5419 w 1023074"/>
                <a:gd name="connsiteY9" fmla="*/ 906355 h 1464037"/>
                <a:gd name="connsiteX10" fmla="*/ 25378 w 1023074"/>
                <a:gd name="connsiteY10" fmla="*/ 1313276 h 1464037"/>
                <a:gd name="connsiteX0" fmla="*/ 25378 w 1023074"/>
                <a:gd name="connsiteY0" fmla="*/ 1313276 h 1464037"/>
                <a:gd name="connsiteX1" fmla="*/ 122500 w 1023074"/>
                <a:gd name="connsiteY1" fmla="*/ 1440008 h 1464037"/>
                <a:gd name="connsiteX2" fmla="*/ 285851 w 1023074"/>
                <a:gd name="connsiteY2" fmla="*/ 1379130 h 1464037"/>
                <a:gd name="connsiteX3" fmla="*/ 355308 w 1023074"/>
                <a:gd name="connsiteY3" fmla="*/ 555096 h 1464037"/>
                <a:gd name="connsiteX4" fmla="*/ 865236 w 1023074"/>
                <a:gd name="connsiteY4" fmla="*/ 685939 h 1464037"/>
                <a:gd name="connsiteX5" fmla="*/ 1022358 w 1023074"/>
                <a:gd name="connsiteY5" fmla="*/ 374400 h 1464037"/>
                <a:gd name="connsiteX6" fmla="*/ 872388 w 1023074"/>
                <a:gd name="connsiteY6" fmla="*/ 300164 h 1464037"/>
                <a:gd name="connsiteX7" fmla="*/ 288013 w 1023074"/>
                <a:gd name="connsiteY7" fmla="*/ 5554 h 1464037"/>
                <a:gd name="connsiteX8" fmla="*/ 107112 w 1023074"/>
                <a:gd name="connsiteY8" fmla="*/ 175249 h 1464037"/>
                <a:gd name="connsiteX9" fmla="*/ 5419 w 1023074"/>
                <a:gd name="connsiteY9" fmla="*/ 906355 h 1464037"/>
                <a:gd name="connsiteX10" fmla="*/ 25378 w 1023074"/>
                <a:gd name="connsiteY10" fmla="*/ 1313276 h 1464037"/>
                <a:gd name="connsiteX0" fmla="*/ 25378 w 1023074"/>
                <a:gd name="connsiteY0" fmla="*/ 1226971 h 1377732"/>
                <a:gd name="connsiteX1" fmla="*/ 122500 w 1023074"/>
                <a:gd name="connsiteY1" fmla="*/ 1353703 h 1377732"/>
                <a:gd name="connsiteX2" fmla="*/ 285851 w 1023074"/>
                <a:gd name="connsiteY2" fmla="*/ 1292825 h 1377732"/>
                <a:gd name="connsiteX3" fmla="*/ 355308 w 1023074"/>
                <a:gd name="connsiteY3" fmla="*/ 468791 h 1377732"/>
                <a:gd name="connsiteX4" fmla="*/ 865236 w 1023074"/>
                <a:gd name="connsiteY4" fmla="*/ 599634 h 1377732"/>
                <a:gd name="connsiteX5" fmla="*/ 1022358 w 1023074"/>
                <a:gd name="connsiteY5" fmla="*/ 288095 h 1377732"/>
                <a:gd name="connsiteX6" fmla="*/ 872388 w 1023074"/>
                <a:gd name="connsiteY6" fmla="*/ 213859 h 1377732"/>
                <a:gd name="connsiteX7" fmla="*/ 268102 w 1023074"/>
                <a:gd name="connsiteY7" fmla="*/ 11993 h 1377732"/>
                <a:gd name="connsiteX8" fmla="*/ 107112 w 1023074"/>
                <a:gd name="connsiteY8" fmla="*/ 88944 h 1377732"/>
                <a:gd name="connsiteX9" fmla="*/ 5419 w 1023074"/>
                <a:gd name="connsiteY9" fmla="*/ 820050 h 1377732"/>
                <a:gd name="connsiteX10" fmla="*/ 25378 w 1023074"/>
                <a:gd name="connsiteY10" fmla="*/ 1226971 h 1377732"/>
                <a:gd name="connsiteX0" fmla="*/ 25378 w 1055555"/>
                <a:gd name="connsiteY0" fmla="*/ 1214978 h 1365739"/>
                <a:gd name="connsiteX1" fmla="*/ 122500 w 1055555"/>
                <a:gd name="connsiteY1" fmla="*/ 1341710 h 1365739"/>
                <a:gd name="connsiteX2" fmla="*/ 285851 w 1055555"/>
                <a:gd name="connsiteY2" fmla="*/ 1280832 h 1365739"/>
                <a:gd name="connsiteX3" fmla="*/ 355308 w 1055555"/>
                <a:gd name="connsiteY3" fmla="*/ 456798 h 1365739"/>
                <a:gd name="connsiteX4" fmla="*/ 865236 w 1055555"/>
                <a:gd name="connsiteY4" fmla="*/ 587641 h 1365739"/>
                <a:gd name="connsiteX5" fmla="*/ 1022358 w 1055555"/>
                <a:gd name="connsiteY5" fmla="*/ 276102 h 1365739"/>
                <a:gd name="connsiteX6" fmla="*/ 268102 w 1055555"/>
                <a:gd name="connsiteY6" fmla="*/ 0 h 1365739"/>
                <a:gd name="connsiteX7" fmla="*/ 107112 w 1055555"/>
                <a:gd name="connsiteY7" fmla="*/ 76951 h 1365739"/>
                <a:gd name="connsiteX8" fmla="*/ 5419 w 1055555"/>
                <a:gd name="connsiteY8" fmla="*/ 808057 h 1365739"/>
                <a:gd name="connsiteX9" fmla="*/ 25378 w 1055555"/>
                <a:gd name="connsiteY9" fmla="*/ 1214978 h 1365739"/>
                <a:gd name="connsiteX0" fmla="*/ 25378 w 1033220"/>
                <a:gd name="connsiteY0" fmla="*/ 1214978 h 1365739"/>
                <a:gd name="connsiteX1" fmla="*/ 122500 w 1033220"/>
                <a:gd name="connsiteY1" fmla="*/ 1341710 h 1365739"/>
                <a:gd name="connsiteX2" fmla="*/ 285851 w 1033220"/>
                <a:gd name="connsiteY2" fmla="*/ 1280832 h 1365739"/>
                <a:gd name="connsiteX3" fmla="*/ 355308 w 1033220"/>
                <a:gd name="connsiteY3" fmla="*/ 456798 h 1365739"/>
                <a:gd name="connsiteX4" fmla="*/ 865236 w 1033220"/>
                <a:gd name="connsiteY4" fmla="*/ 587641 h 1365739"/>
                <a:gd name="connsiteX5" fmla="*/ 1022358 w 1033220"/>
                <a:gd name="connsiteY5" fmla="*/ 276102 h 1365739"/>
                <a:gd name="connsiteX6" fmla="*/ 935631 w 1033220"/>
                <a:gd name="connsiteY6" fmla="*/ 236471 h 1365739"/>
                <a:gd name="connsiteX7" fmla="*/ 268102 w 1033220"/>
                <a:gd name="connsiteY7" fmla="*/ 0 h 1365739"/>
                <a:gd name="connsiteX8" fmla="*/ 107112 w 1033220"/>
                <a:gd name="connsiteY8" fmla="*/ 76951 h 1365739"/>
                <a:gd name="connsiteX9" fmla="*/ 5419 w 1033220"/>
                <a:gd name="connsiteY9" fmla="*/ 808057 h 1365739"/>
                <a:gd name="connsiteX10" fmla="*/ 25378 w 1033220"/>
                <a:gd name="connsiteY10" fmla="*/ 1214978 h 1365739"/>
                <a:gd name="connsiteX0" fmla="*/ 25378 w 1023810"/>
                <a:gd name="connsiteY0" fmla="*/ 1214978 h 1365739"/>
                <a:gd name="connsiteX1" fmla="*/ 122500 w 1023810"/>
                <a:gd name="connsiteY1" fmla="*/ 1341710 h 1365739"/>
                <a:gd name="connsiteX2" fmla="*/ 285851 w 1023810"/>
                <a:gd name="connsiteY2" fmla="*/ 1280832 h 1365739"/>
                <a:gd name="connsiteX3" fmla="*/ 355308 w 1023810"/>
                <a:gd name="connsiteY3" fmla="*/ 456798 h 1365739"/>
                <a:gd name="connsiteX4" fmla="*/ 865236 w 1023810"/>
                <a:gd name="connsiteY4" fmla="*/ 587641 h 1365739"/>
                <a:gd name="connsiteX5" fmla="*/ 1022358 w 1023810"/>
                <a:gd name="connsiteY5" fmla="*/ 276102 h 1365739"/>
                <a:gd name="connsiteX6" fmla="*/ 935631 w 1023810"/>
                <a:gd name="connsiteY6" fmla="*/ 236471 h 1365739"/>
                <a:gd name="connsiteX7" fmla="*/ 268102 w 1023810"/>
                <a:gd name="connsiteY7" fmla="*/ 0 h 1365739"/>
                <a:gd name="connsiteX8" fmla="*/ 107112 w 1023810"/>
                <a:gd name="connsiteY8" fmla="*/ 76951 h 1365739"/>
                <a:gd name="connsiteX9" fmla="*/ 5419 w 1023810"/>
                <a:gd name="connsiteY9" fmla="*/ 808057 h 1365739"/>
                <a:gd name="connsiteX10" fmla="*/ 25378 w 1023810"/>
                <a:gd name="connsiteY10" fmla="*/ 1214978 h 1365739"/>
                <a:gd name="connsiteX0" fmla="*/ 25378 w 1055556"/>
                <a:gd name="connsiteY0" fmla="*/ 1214978 h 1365739"/>
                <a:gd name="connsiteX1" fmla="*/ 122500 w 1055556"/>
                <a:gd name="connsiteY1" fmla="*/ 1341710 h 1365739"/>
                <a:gd name="connsiteX2" fmla="*/ 285851 w 1055556"/>
                <a:gd name="connsiteY2" fmla="*/ 1280832 h 1365739"/>
                <a:gd name="connsiteX3" fmla="*/ 355308 w 1055556"/>
                <a:gd name="connsiteY3" fmla="*/ 456798 h 1365739"/>
                <a:gd name="connsiteX4" fmla="*/ 865236 w 1055556"/>
                <a:gd name="connsiteY4" fmla="*/ 587641 h 1365739"/>
                <a:gd name="connsiteX5" fmla="*/ 1022358 w 1055556"/>
                <a:gd name="connsiteY5" fmla="*/ 276102 h 1365739"/>
                <a:gd name="connsiteX6" fmla="*/ 268102 w 1055556"/>
                <a:gd name="connsiteY6" fmla="*/ 0 h 1365739"/>
                <a:gd name="connsiteX7" fmla="*/ 107112 w 1055556"/>
                <a:gd name="connsiteY7" fmla="*/ 76951 h 1365739"/>
                <a:gd name="connsiteX8" fmla="*/ 5419 w 1055556"/>
                <a:gd name="connsiteY8" fmla="*/ 808057 h 1365739"/>
                <a:gd name="connsiteX9" fmla="*/ 25378 w 1055556"/>
                <a:gd name="connsiteY9" fmla="*/ 1214978 h 1365739"/>
                <a:gd name="connsiteX0" fmla="*/ 25378 w 1005631"/>
                <a:gd name="connsiteY0" fmla="*/ 1214978 h 1365739"/>
                <a:gd name="connsiteX1" fmla="*/ 122500 w 1005631"/>
                <a:gd name="connsiteY1" fmla="*/ 1341710 h 1365739"/>
                <a:gd name="connsiteX2" fmla="*/ 285851 w 1005631"/>
                <a:gd name="connsiteY2" fmla="*/ 1280832 h 1365739"/>
                <a:gd name="connsiteX3" fmla="*/ 355308 w 1005631"/>
                <a:gd name="connsiteY3" fmla="*/ 456798 h 1365739"/>
                <a:gd name="connsiteX4" fmla="*/ 865236 w 1005631"/>
                <a:gd name="connsiteY4" fmla="*/ 587641 h 1365739"/>
                <a:gd name="connsiteX5" fmla="*/ 963871 w 1005631"/>
                <a:gd name="connsiteY5" fmla="*/ 262717 h 1365739"/>
                <a:gd name="connsiteX6" fmla="*/ 268102 w 1005631"/>
                <a:gd name="connsiteY6" fmla="*/ 0 h 1365739"/>
                <a:gd name="connsiteX7" fmla="*/ 107112 w 1005631"/>
                <a:gd name="connsiteY7" fmla="*/ 76951 h 1365739"/>
                <a:gd name="connsiteX8" fmla="*/ 5419 w 1005631"/>
                <a:gd name="connsiteY8" fmla="*/ 808057 h 1365739"/>
                <a:gd name="connsiteX9" fmla="*/ 25378 w 1005631"/>
                <a:gd name="connsiteY9" fmla="*/ 1214978 h 1365739"/>
                <a:gd name="connsiteX0" fmla="*/ 25378 w 964750"/>
                <a:gd name="connsiteY0" fmla="*/ 1214978 h 1365739"/>
                <a:gd name="connsiteX1" fmla="*/ 122500 w 964750"/>
                <a:gd name="connsiteY1" fmla="*/ 1341710 h 1365739"/>
                <a:gd name="connsiteX2" fmla="*/ 285851 w 964750"/>
                <a:gd name="connsiteY2" fmla="*/ 1280832 h 1365739"/>
                <a:gd name="connsiteX3" fmla="*/ 355308 w 964750"/>
                <a:gd name="connsiteY3" fmla="*/ 456798 h 1365739"/>
                <a:gd name="connsiteX4" fmla="*/ 865236 w 964750"/>
                <a:gd name="connsiteY4" fmla="*/ 587641 h 1365739"/>
                <a:gd name="connsiteX5" fmla="*/ 963871 w 964750"/>
                <a:gd name="connsiteY5" fmla="*/ 262717 h 1365739"/>
                <a:gd name="connsiteX6" fmla="*/ 268102 w 964750"/>
                <a:gd name="connsiteY6" fmla="*/ 0 h 1365739"/>
                <a:gd name="connsiteX7" fmla="*/ 107112 w 964750"/>
                <a:gd name="connsiteY7" fmla="*/ 76951 h 1365739"/>
                <a:gd name="connsiteX8" fmla="*/ 5419 w 964750"/>
                <a:gd name="connsiteY8" fmla="*/ 808057 h 1365739"/>
                <a:gd name="connsiteX9" fmla="*/ 25378 w 964750"/>
                <a:gd name="connsiteY9" fmla="*/ 1214978 h 1365739"/>
                <a:gd name="connsiteX0" fmla="*/ 25378 w 964750"/>
                <a:gd name="connsiteY0" fmla="*/ 1214978 h 1365739"/>
                <a:gd name="connsiteX1" fmla="*/ 122500 w 964750"/>
                <a:gd name="connsiteY1" fmla="*/ 1341710 h 1365739"/>
                <a:gd name="connsiteX2" fmla="*/ 285851 w 964750"/>
                <a:gd name="connsiteY2" fmla="*/ 1280832 h 1365739"/>
                <a:gd name="connsiteX3" fmla="*/ 355308 w 964750"/>
                <a:gd name="connsiteY3" fmla="*/ 456798 h 1365739"/>
                <a:gd name="connsiteX4" fmla="*/ 865236 w 964750"/>
                <a:gd name="connsiteY4" fmla="*/ 587641 h 1365739"/>
                <a:gd name="connsiteX5" fmla="*/ 963871 w 964750"/>
                <a:gd name="connsiteY5" fmla="*/ 262717 h 1365739"/>
                <a:gd name="connsiteX6" fmla="*/ 268102 w 964750"/>
                <a:gd name="connsiteY6" fmla="*/ 0 h 1365739"/>
                <a:gd name="connsiteX7" fmla="*/ 107112 w 964750"/>
                <a:gd name="connsiteY7" fmla="*/ 76951 h 1365739"/>
                <a:gd name="connsiteX8" fmla="*/ 5419 w 964750"/>
                <a:gd name="connsiteY8" fmla="*/ 808057 h 1365739"/>
                <a:gd name="connsiteX9" fmla="*/ 25378 w 964750"/>
                <a:gd name="connsiteY9" fmla="*/ 1214978 h 1365739"/>
                <a:gd name="connsiteX0" fmla="*/ 23296 w 962668"/>
                <a:gd name="connsiteY0" fmla="*/ 1214978 h 1365739"/>
                <a:gd name="connsiteX1" fmla="*/ 120418 w 962668"/>
                <a:gd name="connsiteY1" fmla="*/ 1341710 h 1365739"/>
                <a:gd name="connsiteX2" fmla="*/ 283769 w 962668"/>
                <a:gd name="connsiteY2" fmla="*/ 1280832 h 1365739"/>
                <a:gd name="connsiteX3" fmla="*/ 353226 w 962668"/>
                <a:gd name="connsiteY3" fmla="*/ 456798 h 1365739"/>
                <a:gd name="connsiteX4" fmla="*/ 863154 w 962668"/>
                <a:gd name="connsiteY4" fmla="*/ 587641 h 1365739"/>
                <a:gd name="connsiteX5" fmla="*/ 961789 w 962668"/>
                <a:gd name="connsiteY5" fmla="*/ 262717 h 1365739"/>
                <a:gd name="connsiteX6" fmla="*/ 266020 w 962668"/>
                <a:gd name="connsiteY6" fmla="*/ 0 h 1365739"/>
                <a:gd name="connsiteX7" fmla="*/ 76026 w 962668"/>
                <a:gd name="connsiteY7" fmla="*/ 190068 h 1365739"/>
                <a:gd name="connsiteX8" fmla="*/ 3337 w 962668"/>
                <a:gd name="connsiteY8" fmla="*/ 808057 h 1365739"/>
                <a:gd name="connsiteX9" fmla="*/ 23296 w 962668"/>
                <a:gd name="connsiteY9" fmla="*/ 1214978 h 1365739"/>
                <a:gd name="connsiteX0" fmla="*/ 23296 w 962668"/>
                <a:gd name="connsiteY0" fmla="*/ 1214978 h 1366602"/>
                <a:gd name="connsiteX1" fmla="*/ 120418 w 962668"/>
                <a:gd name="connsiteY1" fmla="*/ 1341710 h 1366602"/>
                <a:gd name="connsiteX2" fmla="*/ 319565 w 962668"/>
                <a:gd name="connsiteY2" fmla="*/ 759555 h 1366602"/>
                <a:gd name="connsiteX3" fmla="*/ 353226 w 962668"/>
                <a:gd name="connsiteY3" fmla="*/ 456798 h 1366602"/>
                <a:gd name="connsiteX4" fmla="*/ 863154 w 962668"/>
                <a:gd name="connsiteY4" fmla="*/ 587641 h 1366602"/>
                <a:gd name="connsiteX5" fmla="*/ 961789 w 962668"/>
                <a:gd name="connsiteY5" fmla="*/ 262717 h 1366602"/>
                <a:gd name="connsiteX6" fmla="*/ 266020 w 962668"/>
                <a:gd name="connsiteY6" fmla="*/ 0 h 1366602"/>
                <a:gd name="connsiteX7" fmla="*/ 76026 w 962668"/>
                <a:gd name="connsiteY7" fmla="*/ 190068 h 1366602"/>
                <a:gd name="connsiteX8" fmla="*/ 3337 w 962668"/>
                <a:gd name="connsiteY8" fmla="*/ 808057 h 1366602"/>
                <a:gd name="connsiteX9" fmla="*/ 23296 w 962668"/>
                <a:gd name="connsiteY9" fmla="*/ 1214978 h 1366602"/>
                <a:gd name="connsiteX0" fmla="*/ 4185 w 943557"/>
                <a:gd name="connsiteY0" fmla="*/ 1214978 h 1372768"/>
                <a:gd name="connsiteX1" fmla="*/ 101307 w 943557"/>
                <a:gd name="connsiteY1" fmla="*/ 1341710 h 1372768"/>
                <a:gd name="connsiteX2" fmla="*/ 300454 w 943557"/>
                <a:gd name="connsiteY2" fmla="*/ 759555 h 1372768"/>
                <a:gd name="connsiteX3" fmla="*/ 334115 w 943557"/>
                <a:gd name="connsiteY3" fmla="*/ 456798 h 1372768"/>
                <a:gd name="connsiteX4" fmla="*/ 844043 w 943557"/>
                <a:gd name="connsiteY4" fmla="*/ 587641 h 1372768"/>
                <a:gd name="connsiteX5" fmla="*/ 942678 w 943557"/>
                <a:gd name="connsiteY5" fmla="*/ 262717 h 1372768"/>
                <a:gd name="connsiteX6" fmla="*/ 246909 w 943557"/>
                <a:gd name="connsiteY6" fmla="*/ 0 h 1372768"/>
                <a:gd name="connsiteX7" fmla="*/ 56915 w 943557"/>
                <a:gd name="connsiteY7" fmla="*/ 190068 h 1372768"/>
                <a:gd name="connsiteX8" fmla="*/ 21535 w 943557"/>
                <a:gd name="connsiteY8" fmla="*/ 553425 h 1372768"/>
                <a:gd name="connsiteX9" fmla="*/ 4185 w 943557"/>
                <a:gd name="connsiteY9" fmla="*/ 1214978 h 1372768"/>
                <a:gd name="connsiteX0" fmla="*/ 4185 w 943557"/>
                <a:gd name="connsiteY0" fmla="*/ 1214978 h 1217257"/>
                <a:gd name="connsiteX1" fmla="*/ 300454 w 943557"/>
                <a:gd name="connsiteY1" fmla="*/ 759555 h 1217257"/>
                <a:gd name="connsiteX2" fmla="*/ 334115 w 943557"/>
                <a:gd name="connsiteY2" fmla="*/ 456798 h 1217257"/>
                <a:gd name="connsiteX3" fmla="*/ 844043 w 943557"/>
                <a:gd name="connsiteY3" fmla="*/ 587641 h 1217257"/>
                <a:gd name="connsiteX4" fmla="*/ 942678 w 943557"/>
                <a:gd name="connsiteY4" fmla="*/ 262717 h 1217257"/>
                <a:gd name="connsiteX5" fmla="*/ 246909 w 943557"/>
                <a:gd name="connsiteY5" fmla="*/ 0 h 1217257"/>
                <a:gd name="connsiteX6" fmla="*/ 56915 w 943557"/>
                <a:gd name="connsiteY6" fmla="*/ 190068 h 1217257"/>
                <a:gd name="connsiteX7" fmla="*/ 21535 w 943557"/>
                <a:gd name="connsiteY7" fmla="*/ 553425 h 1217257"/>
                <a:gd name="connsiteX8" fmla="*/ 4185 w 943557"/>
                <a:gd name="connsiteY8" fmla="*/ 1214978 h 1217257"/>
                <a:gd name="connsiteX0" fmla="*/ 18001 w 940023"/>
                <a:gd name="connsiteY0" fmla="*/ 553425 h 760943"/>
                <a:gd name="connsiteX1" fmla="*/ 296920 w 940023"/>
                <a:gd name="connsiteY1" fmla="*/ 759555 h 760943"/>
                <a:gd name="connsiteX2" fmla="*/ 330581 w 940023"/>
                <a:gd name="connsiteY2" fmla="*/ 456798 h 760943"/>
                <a:gd name="connsiteX3" fmla="*/ 840509 w 940023"/>
                <a:gd name="connsiteY3" fmla="*/ 587641 h 760943"/>
                <a:gd name="connsiteX4" fmla="*/ 939144 w 940023"/>
                <a:gd name="connsiteY4" fmla="*/ 262717 h 760943"/>
                <a:gd name="connsiteX5" fmla="*/ 243375 w 940023"/>
                <a:gd name="connsiteY5" fmla="*/ 0 h 760943"/>
                <a:gd name="connsiteX6" fmla="*/ 53381 w 940023"/>
                <a:gd name="connsiteY6" fmla="*/ 190068 h 760943"/>
                <a:gd name="connsiteX7" fmla="*/ 18001 w 940023"/>
                <a:gd name="connsiteY7" fmla="*/ 553425 h 760943"/>
                <a:gd name="connsiteX0" fmla="*/ 13111 w 962884"/>
                <a:gd name="connsiteY0" fmla="*/ 629532 h 762486"/>
                <a:gd name="connsiteX1" fmla="*/ 319781 w 962884"/>
                <a:gd name="connsiteY1" fmla="*/ 759555 h 762486"/>
                <a:gd name="connsiteX2" fmla="*/ 353442 w 962884"/>
                <a:gd name="connsiteY2" fmla="*/ 456798 h 762486"/>
                <a:gd name="connsiteX3" fmla="*/ 863370 w 962884"/>
                <a:gd name="connsiteY3" fmla="*/ 587641 h 762486"/>
                <a:gd name="connsiteX4" fmla="*/ 962005 w 962884"/>
                <a:gd name="connsiteY4" fmla="*/ 262717 h 762486"/>
                <a:gd name="connsiteX5" fmla="*/ 266236 w 962884"/>
                <a:gd name="connsiteY5" fmla="*/ 0 h 762486"/>
                <a:gd name="connsiteX6" fmla="*/ 76242 w 962884"/>
                <a:gd name="connsiteY6" fmla="*/ 190068 h 762486"/>
                <a:gd name="connsiteX7" fmla="*/ 13111 w 962884"/>
                <a:gd name="connsiteY7" fmla="*/ 629532 h 762486"/>
                <a:gd name="connsiteX0" fmla="*/ 13802 w 963575"/>
                <a:gd name="connsiteY0" fmla="*/ 629532 h 643326"/>
                <a:gd name="connsiteX1" fmla="*/ 330636 w 963575"/>
                <a:gd name="connsiteY1" fmla="*/ 532821 h 643326"/>
                <a:gd name="connsiteX2" fmla="*/ 354133 w 963575"/>
                <a:gd name="connsiteY2" fmla="*/ 456798 h 643326"/>
                <a:gd name="connsiteX3" fmla="*/ 864061 w 963575"/>
                <a:gd name="connsiteY3" fmla="*/ 587641 h 643326"/>
                <a:gd name="connsiteX4" fmla="*/ 962696 w 963575"/>
                <a:gd name="connsiteY4" fmla="*/ 262717 h 643326"/>
                <a:gd name="connsiteX5" fmla="*/ 266927 w 963575"/>
                <a:gd name="connsiteY5" fmla="*/ 0 h 643326"/>
                <a:gd name="connsiteX6" fmla="*/ 76933 w 963575"/>
                <a:gd name="connsiteY6" fmla="*/ 190068 h 643326"/>
                <a:gd name="connsiteX7" fmla="*/ 13802 w 963575"/>
                <a:gd name="connsiteY7" fmla="*/ 629532 h 643326"/>
                <a:gd name="connsiteX0" fmla="*/ 5835 w 955608"/>
                <a:gd name="connsiteY0" fmla="*/ 629532 h 634850"/>
                <a:gd name="connsiteX1" fmla="*/ 200828 w 955608"/>
                <a:gd name="connsiteY1" fmla="*/ 439582 h 634850"/>
                <a:gd name="connsiteX2" fmla="*/ 346166 w 955608"/>
                <a:gd name="connsiteY2" fmla="*/ 456798 h 634850"/>
                <a:gd name="connsiteX3" fmla="*/ 856094 w 955608"/>
                <a:gd name="connsiteY3" fmla="*/ 587641 h 634850"/>
                <a:gd name="connsiteX4" fmla="*/ 954729 w 955608"/>
                <a:gd name="connsiteY4" fmla="*/ 262717 h 634850"/>
                <a:gd name="connsiteX5" fmla="*/ 258960 w 955608"/>
                <a:gd name="connsiteY5" fmla="*/ 0 h 634850"/>
                <a:gd name="connsiteX6" fmla="*/ 68966 w 955608"/>
                <a:gd name="connsiteY6" fmla="*/ 190068 h 634850"/>
                <a:gd name="connsiteX7" fmla="*/ 5835 w 955608"/>
                <a:gd name="connsiteY7" fmla="*/ 629532 h 634850"/>
                <a:gd name="connsiteX0" fmla="*/ 5835 w 955608"/>
                <a:gd name="connsiteY0" fmla="*/ 629532 h 634850"/>
                <a:gd name="connsiteX1" fmla="*/ 200828 w 955608"/>
                <a:gd name="connsiteY1" fmla="*/ 439582 h 634850"/>
                <a:gd name="connsiteX2" fmla="*/ 332115 w 955608"/>
                <a:gd name="connsiteY2" fmla="*/ 442351 h 634850"/>
                <a:gd name="connsiteX3" fmla="*/ 856094 w 955608"/>
                <a:gd name="connsiteY3" fmla="*/ 587641 h 634850"/>
                <a:gd name="connsiteX4" fmla="*/ 954729 w 955608"/>
                <a:gd name="connsiteY4" fmla="*/ 262717 h 634850"/>
                <a:gd name="connsiteX5" fmla="*/ 258960 w 955608"/>
                <a:gd name="connsiteY5" fmla="*/ 0 h 634850"/>
                <a:gd name="connsiteX6" fmla="*/ 68966 w 955608"/>
                <a:gd name="connsiteY6" fmla="*/ 190068 h 634850"/>
                <a:gd name="connsiteX7" fmla="*/ 5835 w 955608"/>
                <a:gd name="connsiteY7" fmla="*/ 629532 h 634850"/>
                <a:gd name="connsiteX0" fmla="*/ 12265 w 924690"/>
                <a:gd name="connsiteY0" fmla="*/ 408788 h 591561"/>
                <a:gd name="connsiteX1" fmla="*/ 169910 w 924690"/>
                <a:gd name="connsiteY1" fmla="*/ 439582 h 591561"/>
                <a:gd name="connsiteX2" fmla="*/ 301197 w 924690"/>
                <a:gd name="connsiteY2" fmla="*/ 442351 h 591561"/>
                <a:gd name="connsiteX3" fmla="*/ 825176 w 924690"/>
                <a:gd name="connsiteY3" fmla="*/ 587641 h 591561"/>
                <a:gd name="connsiteX4" fmla="*/ 923811 w 924690"/>
                <a:gd name="connsiteY4" fmla="*/ 262717 h 591561"/>
                <a:gd name="connsiteX5" fmla="*/ 228042 w 924690"/>
                <a:gd name="connsiteY5" fmla="*/ 0 h 591561"/>
                <a:gd name="connsiteX6" fmla="*/ 38048 w 924690"/>
                <a:gd name="connsiteY6" fmla="*/ 190068 h 591561"/>
                <a:gd name="connsiteX7" fmla="*/ 12265 w 924690"/>
                <a:gd name="connsiteY7" fmla="*/ 408788 h 591561"/>
                <a:gd name="connsiteX0" fmla="*/ 24426 w 910454"/>
                <a:gd name="connsiteY0" fmla="*/ 331103 h 591561"/>
                <a:gd name="connsiteX1" fmla="*/ 155674 w 910454"/>
                <a:gd name="connsiteY1" fmla="*/ 439582 h 591561"/>
                <a:gd name="connsiteX2" fmla="*/ 286961 w 910454"/>
                <a:gd name="connsiteY2" fmla="*/ 442351 h 591561"/>
                <a:gd name="connsiteX3" fmla="*/ 810940 w 910454"/>
                <a:gd name="connsiteY3" fmla="*/ 587641 h 591561"/>
                <a:gd name="connsiteX4" fmla="*/ 909575 w 910454"/>
                <a:gd name="connsiteY4" fmla="*/ 262717 h 591561"/>
                <a:gd name="connsiteX5" fmla="*/ 213806 w 910454"/>
                <a:gd name="connsiteY5" fmla="*/ 0 h 591561"/>
                <a:gd name="connsiteX6" fmla="*/ 23812 w 910454"/>
                <a:gd name="connsiteY6" fmla="*/ 190068 h 591561"/>
                <a:gd name="connsiteX7" fmla="*/ 24426 w 910454"/>
                <a:gd name="connsiteY7" fmla="*/ 331103 h 591561"/>
                <a:gd name="connsiteX0" fmla="*/ 25453 w 911481"/>
                <a:gd name="connsiteY0" fmla="*/ 331103 h 591899"/>
                <a:gd name="connsiteX1" fmla="*/ 176071 w 911481"/>
                <a:gd name="connsiteY1" fmla="*/ 354674 h 591899"/>
                <a:gd name="connsiteX2" fmla="*/ 287988 w 911481"/>
                <a:gd name="connsiteY2" fmla="*/ 442351 h 591899"/>
                <a:gd name="connsiteX3" fmla="*/ 811967 w 911481"/>
                <a:gd name="connsiteY3" fmla="*/ 587641 h 591899"/>
                <a:gd name="connsiteX4" fmla="*/ 910602 w 911481"/>
                <a:gd name="connsiteY4" fmla="*/ 262717 h 591899"/>
                <a:gd name="connsiteX5" fmla="*/ 214833 w 911481"/>
                <a:gd name="connsiteY5" fmla="*/ 0 h 591899"/>
                <a:gd name="connsiteX6" fmla="*/ 24839 w 911481"/>
                <a:gd name="connsiteY6" fmla="*/ 190068 h 591899"/>
                <a:gd name="connsiteX7" fmla="*/ 25453 w 911481"/>
                <a:gd name="connsiteY7" fmla="*/ 331103 h 591899"/>
                <a:gd name="connsiteX0" fmla="*/ 29753 w 915781"/>
                <a:gd name="connsiteY0" fmla="*/ 331103 h 591164"/>
                <a:gd name="connsiteX1" fmla="*/ 255053 w 915781"/>
                <a:gd name="connsiteY1" fmla="*/ 559577 h 591164"/>
                <a:gd name="connsiteX2" fmla="*/ 292288 w 915781"/>
                <a:gd name="connsiteY2" fmla="*/ 442351 h 591164"/>
                <a:gd name="connsiteX3" fmla="*/ 816267 w 915781"/>
                <a:gd name="connsiteY3" fmla="*/ 587641 h 591164"/>
                <a:gd name="connsiteX4" fmla="*/ 914902 w 915781"/>
                <a:gd name="connsiteY4" fmla="*/ 262717 h 591164"/>
                <a:gd name="connsiteX5" fmla="*/ 219133 w 915781"/>
                <a:gd name="connsiteY5" fmla="*/ 0 h 591164"/>
                <a:gd name="connsiteX6" fmla="*/ 29139 w 915781"/>
                <a:gd name="connsiteY6" fmla="*/ 190068 h 591164"/>
                <a:gd name="connsiteX7" fmla="*/ 29753 w 915781"/>
                <a:gd name="connsiteY7" fmla="*/ 331103 h 591164"/>
                <a:gd name="connsiteX0" fmla="*/ 29753 w 915781"/>
                <a:gd name="connsiteY0" fmla="*/ 331103 h 591891"/>
                <a:gd name="connsiteX1" fmla="*/ 255053 w 915781"/>
                <a:gd name="connsiteY1" fmla="*/ 559577 h 591891"/>
                <a:gd name="connsiteX2" fmla="*/ 350075 w 915781"/>
                <a:gd name="connsiteY2" fmla="*/ 455178 h 591891"/>
                <a:gd name="connsiteX3" fmla="*/ 816267 w 915781"/>
                <a:gd name="connsiteY3" fmla="*/ 587641 h 591891"/>
                <a:gd name="connsiteX4" fmla="*/ 914902 w 915781"/>
                <a:gd name="connsiteY4" fmla="*/ 262717 h 591891"/>
                <a:gd name="connsiteX5" fmla="*/ 219133 w 915781"/>
                <a:gd name="connsiteY5" fmla="*/ 0 h 591891"/>
                <a:gd name="connsiteX6" fmla="*/ 29139 w 915781"/>
                <a:gd name="connsiteY6" fmla="*/ 190068 h 591891"/>
                <a:gd name="connsiteX7" fmla="*/ 29753 w 915781"/>
                <a:gd name="connsiteY7" fmla="*/ 331103 h 591891"/>
                <a:gd name="connsiteX0" fmla="*/ 14110 w 900138"/>
                <a:gd name="connsiteY0" fmla="*/ 331103 h 591891"/>
                <a:gd name="connsiteX1" fmla="*/ 239410 w 900138"/>
                <a:gd name="connsiteY1" fmla="*/ 559577 h 591891"/>
                <a:gd name="connsiteX2" fmla="*/ 334432 w 900138"/>
                <a:gd name="connsiteY2" fmla="*/ 455178 h 591891"/>
                <a:gd name="connsiteX3" fmla="*/ 800624 w 900138"/>
                <a:gd name="connsiteY3" fmla="*/ 587641 h 591891"/>
                <a:gd name="connsiteX4" fmla="*/ 899259 w 900138"/>
                <a:gd name="connsiteY4" fmla="*/ 262717 h 591891"/>
                <a:gd name="connsiteX5" fmla="*/ 203490 w 900138"/>
                <a:gd name="connsiteY5" fmla="*/ 0 h 591891"/>
                <a:gd name="connsiteX6" fmla="*/ 13496 w 900138"/>
                <a:gd name="connsiteY6" fmla="*/ 190068 h 591891"/>
                <a:gd name="connsiteX7" fmla="*/ 14110 w 900138"/>
                <a:gd name="connsiteY7" fmla="*/ 331103 h 591891"/>
                <a:gd name="connsiteX0" fmla="*/ 21049 w 907077"/>
                <a:gd name="connsiteY0" fmla="*/ 331103 h 591891"/>
                <a:gd name="connsiteX1" fmla="*/ 246349 w 907077"/>
                <a:gd name="connsiteY1" fmla="*/ 559577 h 591891"/>
                <a:gd name="connsiteX2" fmla="*/ 341371 w 907077"/>
                <a:gd name="connsiteY2" fmla="*/ 455178 h 591891"/>
                <a:gd name="connsiteX3" fmla="*/ 807563 w 907077"/>
                <a:gd name="connsiteY3" fmla="*/ 587641 h 591891"/>
                <a:gd name="connsiteX4" fmla="*/ 906198 w 907077"/>
                <a:gd name="connsiteY4" fmla="*/ 262717 h 591891"/>
                <a:gd name="connsiteX5" fmla="*/ 210429 w 907077"/>
                <a:gd name="connsiteY5" fmla="*/ 0 h 591891"/>
                <a:gd name="connsiteX6" fmla="*/ 20435 w 907077"/>
                <a:gd name="connsiteY6" fmla="*/ 190068 h 591891"/>
                <a:gd name="connsiteX7" fmla="*/ 21049 w 907077"/>
                <a:gd name="connsiteY7" fmla="*/ 331103 h 591891"/>
                <a:gd name="connsiteX0" fmla="*/ 21049 w 907077"/>
                <a:gd name="connsiteY0" fmla="*/ 331103 h 591891"/>
                <a:gd name="connsiteX1" fmla="*/ 246349 w 907077"/>
                <a:gd name="connsiteY1" fmla="*/ 559577 h 591891"/>
                <a:gd name="connsiteX2" fmla="*/ 341371 w 907077"/>
                <a:gd name="connsiteY2" fmla="*/ 455178 h 591891"/>
                <a:gd name="connsiteX3" fmla="*/ 807563 w 907077"/>
                <a:gd name="connsiteY3" fmla="*/ 587641 h 591891"/>
                <a:gd name="connsiteX4" fmla="*/ 906198 w 907077"/>
                <a:gd name="connsiteY4" fmla="*/ 262717 h 591891"/>
                <a:gd name="connsiteX5" fmla="*/ 210429 w 907077"/>
                <a:gd name="connsiteY5" fmla="*/ 0 h 591891"/>
                <a:gd name="connsiteX6" fmla="*/ 20435 w 907077"/>
                <a:gd name="connsiteY6" fmla="*/ 190068 h 591891"/>
                <a:gd name="connsiteX7" fmla="*/ 21049 w 907077"/>
                <a:gd name="connsiteY7" fmla="*/ 331103 h 591891"/>
                <a:gd name="connsiteX0" fmla="*/ 9857 w 895885"/>
                <a:gd name="connsiteY0" fmla="*/ 331103 h 591891"/>
                <a:gd name="connsiteX1" fmla="*/ 235157 w 895885"/>
                <a:gd name="connsiteY1" fmla="*/ 559577 h 591891"/>
                <a:gd name="connsiteX2" fmla="*/ 330179 w 895885"/>
                <a:gd name="connsiteY2" fmla="*/ 455178 h 591891"/>
                <a:gd name="connsiteX3" fmla="*/ 796371 w 895885"/>
                <a:gd name="connsiteY3" fmla="*/ 587641 h 591891"/>
                <a:gd name="connsiteX4" fmla="*/ 895006 w 895885"/>
                <a:gd name="connsiteY4" fmla="*/ 262717 h 591891"/>
                <a:gd name="connsiteX5" fmla="*/ 199237 w 895885"/>
                <a:gd name="connsiteY5" fmla="*/ 0 h 591891"/>
                <a:gd name="connsiteX6" fmla="*/ 9243 w 895885"/>
                <a:gd name="connsiteY6" fmla="*/ 190068 h 591891"/>
                <a:gd name="connsiteX7" fmla="*/ 9857 w 895885"/>
                <a:gd name="connsiteY7" fmla="*/ 331103 h 591891"/>
                <a:gd name="connsiteX0" fmla="*/ 13301 w 899329"/>
                <a:gd name="connsiteY0" fmla="*/ 331103 h 591891"/>
                <a:gd name="connsiteX1" fmla="*/ 125638 w 899329"/>
                <a:gd name="connsiteY1" fmla="*/ 400602 h 591891"/>
                <a:gd name="connsiteX2" fmla="*/ 238601 w 899329"/>
                <a:gd name="connsiteY2" fmla="*/ 559577 h 591891"/>
                <a:gd name="connsiteX3" fmla="*/ 333623 w 899329"/>
                <a:gd name="connsiteY3" fmla="*/ 455178 h 591891"/>
                <a:gd name="connsiteX4" fmla="*/ 799815 w 899329"/>
                <a:gd name="connsiteY4" fmla="*/ 587641 h 591891"/>
                <a:gd name="connsiteX5" fmla="*/ 898450 w 899329"/>
                <a:gd name="connsiteY5" fmla="*/ 262717 h 591891"/>
                <a:gd name="connsiteX6" fmla="*/ 202681 w 899329"/>
                <a:gd name="connsiteY6" fmla="*/ 0 h 591891"/>
                <a:gd name="connsiteX7" fmla="*/ 12687 w 899329"/>
                <a:gd name="connsiteY7" fmla="*/ 190068 h 591891"/>
                <a:gd name="connsiteX8" fmla="*/ 13301 w 899329"/>
                <a:gd name="connsiteY8" fmla="*/ 331103 h 591891"/>
                <a:gd name="connsiteX0" fmla="*/ 13301 w 899329"/>
                <a:gd name="connsiteY0" fmla="*/ 331103 h 591962"/>
                <a:gd name="connsiteX1" fmla="*/ 125638 w 899329"/>
                <a:gd name="connsiteY1" fmla="*/ 400602 h 591962"/>
                <a:gd name="connsiteX2" fmla="*/ 260185 w 899329"/>
                <a:gd name="connsiteY2" fmla="*/ 541004 h 591962"/>
                <a:gd name="connsiteX3" fmla="*/ 333623 w 899329"/>
                <a:gd name="connsiteY3" fmla="*/ 455178 h 591962"/>
                <a:gd name="connsiteX4" fmla="*/ 799815 w 899329"/>
                <a:gd name="connsiteY4" fmla="*/ 587641 h 591962"/>
                <a:gd name="connsiteX5" fmla="*/ 898450 w 899329"/>
                <a:gd name="connsiteY5" fmla="*/ 262717 h 591962"/>
                <a:gd name="connsiteX6" fmla="*/ 202681 w 899329"/>
                <a:gd name="connsiteY6" fmla="*/ 0 h 591962"/>
                <a:gd name="connsiteX7" fmla="*/ 12687 w 899329"/>
                <a:gd name="connsiteY7" fmla="*/ 190068 h 591962"/>
                <a:gd name="connsiteX8" fmla="*/ 13301 w 899329"/>
                <a:gd name="connsiteY8" fmla="*/ 331103 h 59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9329" h="591962">
                  <a:moveTo>
                    <a:pt x="13301" y="331103"/>
                  </a:moveTo>
                  <a:cubicBezTo>
                    <a:pt x="32126" y="366192"/>
                    <a:pt x="88088" y="362523"/>
                    <a:pt x="125638" y="400602"/>
                  </a:cubicBezTo>
                  <a:cubicBezTo>
                    <a:pt x="163188" y="438681"/>
                    <a:pt x="222335" y="542706"/>
                    <a:pt x="260185" y="541004"/>
                  </a:cubicBezTo>
                  <a:cubicBezTo>
                    <a:pt x="298035" y="539302"/>
                    <a:pt x="243685" y="447405"/>
                    <a:pt x="333623" y="455178"/>
                  </a:cubicBezTo>
                  <a:cubicBezTo>
                    <a:pt x="423561" y="462951"/>
                    <a:pt x="705677" y="619718"/>
                    <a:pt x="799815" y="587641"/>
                  </a:cubicBezTo>
                  <a:cubicBezTo>
                    <a:pt x="893953" y="555564"/>
                    <a:pt x="872180" y="330989"/>
                    <a:pt x="898450" y="262717"/>
                  </a:cubicBezTo>
                  <a:cubicBezTo>
                    <a:pt x="924720" y="194445"/>
                    <a:pt x="355222" y="33192"/>
                    <a:pt x="202681" y="0"/>
                  </a:cubicBezTo>
                  <a:cubicBezTo>
                    <a:pt x="98275" y="8007"/>
                    <a:pt x="60496" y="66203"/>
                    <a:pt x="12687" y="190068"/>
                  </a:cubicBezTo>
                  <a:cubicBezTo>
                    <a:pt x="-3118" y="228734"/>
                    <a:pt x="-5524" y="296014"/>
                    <a:pt x="13301" y="331103"/>
                  </a:cubicBezTo>
                  <a:close/>
                </a:path>
              </a:pathLst>
            </a:custGeom>
            <a:solidFill>
              <a:srgbClr val="BE604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49" name="Szabadkézi sokszög 48"/>
            <p:cNvSpPr/>
            <p:nvPr/>
          </p:nvSpPr>
          <p:spPr>
            <a:xfrm rot="892615" flipV="1">
              <a:off x="2379676" y="6153025"/>
              <a:ext cx="633802" cy="233889"/>
            </a:xfrm>
            <a:custGeom>
              <a:avLst/>
              <a:gdLst>
                <a:gd name="connsiteX0" fmla="*/ 150209 w 1310445"/>
                <a:gd name="connsiteY0" fmla="*/ 1336375 h 1338181"/>
                <a:gd name="connsiteX1" fmla="*/ 417636 w 1310445"/>
                <a:gd name="connsiteY1" fmla="*/ 1087294 h 1338181"/>
                <a:gd name="connsiteX2" fmla="*/ 487599 w 1310445"/>
                <a:gd name="connsiteY2" fmla="*/ 538999 h 1338181"/>
                <a:gd name="connsiteX3" fmla="*/ 513675 w 1310445"/>
                <a:gd name="connsiteY3" fmla="*/ 548152 h 1338181"/>
                <a:gd name="connsiteX4" fmla="*/ 947381 w 1310445"/>
                <a:gd name="connsiteY4" fmla="*/ 670880 h 1338181"/>
                <a:gd name="connsiteX5" fmla="*/ 1300606 w 1310445"/>
                <a:gd name="connsiteY5" fmla="*/ 648061 h 1338181"/>
                <a:gd name="connsiteX6" fmla="*/ 1125070 w 1310445"/>
                <a:gd name="connsiteY6" fmla="*/ 360402 h 1338181"/>
                <a:gd name="connsiteX7" fmla="*/ 510257 w 1310445"/>
                <a:gd name="connsiteY7" fmla="*/ 106407 h 1338181"/>
                <a:gd name="connsiteX8" fmla="*/ 504718 w 1310445"/>
                <a:gd name="connsiteY8" fmla="*/ 97732 h 1338181"/>
                <a:gd name="connsiteX9" fmla="*/ 389185 w 1310445"/>
                <a:gd name="connsiteY9" fmla="*/ 40840 h 1338181"/>
                <a:gd name="connsiteX10" fmla="*/ 340789 w 1310445"/>
                <a:gd name="connsiteY10" fmla="*/ 36396 h 1338181"/>
                <a:gd name="connsiteX11" fmla="*/ 252691 w 1310445"/>
                <a:gd name="connsiteY11" fmla="*/ 0 h 1338181"/>
                <a:gd name="connsiteX12" fmla="*/ 113738 w 1310445"/>
                <a:gd name="connsiteY12" fmla="*/ 90481 h 1338181"/>
                <a:gd name="connsiteX13" fmla="*/ 105336 w 1310445"/>
                <a:gd name="connsiteY13" fmla="*/ 110825 h 1338181"/>
                <a:gd name="connsiteX14" fmla="*/ 74822 w 1310445"/>
                <a:gd name="connsiteY14" fmla="*/ 144387 h 1338181"/>
                <a:gd name="connsiteX15" fmla="*/ 7833 w 1310445"/>
                <a:gd name="connsiteY15" fmla="*/ 1003680 h 1338181"/>
                <a:gd name="connsiteX16" fmla="*/ 150209 w 1310445"/>
                <a:gd name="connsiteY16" fmla="*/ 1336375 h 1338181"/>
                <a:gd name="connsiteX0" fmla="*/ 150209 w 1310445"/>
                <a:gd name="connsiteY0" fmla="*/ 1336375 h 1338181"/>
                <a:gd name="connsiteX1" fmla="*/ 417636 w 1310445"/>
                <a:gd name="connsiteY1" fmla="*/ 1087294 h 1338181"/>
                <a:gd name="connsiteX2" fmla="*/ 487599 w 1310445"/>
                <a:gd name="connsiteY2" fmla="*/ 538999 h 1338181"/>
                <a:gd name="connsiteX3" fmla="*/ 448764 w 1310445"/>
                <a:gd name="connsiteY3" fmla="*/ 440361 h 1338181"/>
                <a:gd name="connsiteX4" fmla="*/ 947381 w 1310445"/>
                <a:gd name="connsiteY4" fmla="*/ 670880 h 1338181"/>
                <a:gd name="connsiteX5" fmla="*/ 1300606 w 1310445"/>
                <a:gd name="connsiteY5" fmla="*/ 648061 h 1338181"/>
                <a:gd name="connsiteX6" fmla="*/ 1125070 w 1310445"/>
                <a:gd name="connsiteY6" fmla="*/ 360402 h 1338181"/>
                <a:gd name="connsiteX7" fmla="*/ 510257 w 1310445"/>
                <a:gd name="connsiteY7" fmla="*/ 106407 h 1338181"/>
                <a:gd name="connsiteX8" fmla="*/ 504718 w 1310445"/>
                <a:gd name="connsiteY8" fmla="*/ 97732 h 1338181"/>
                <a:gd name="connsiteX9" fmla="*/ 389185 w 1310445"/>
                <a:gd name="connsiteY9" fmla="*/ 40840 h 1338181"/>
                <a:gd name="connsiteX10" fmla="*/ 340789 w 1310445"/>
                <a:gd name="connsiteY10" fmla="*/ 36396 h 1338181"/>
                <a:gd name="connsiteX11" fmla="*/ 252691 w 1310445"/>
                <a:gd name="connsiteY11" fmla="*/ 0 h 1338181"/>
                <a:gd name="connsiteX12" fmla="*/ 113738 w 1310445"/>
                <a:gd name="connsiteY12" fmla="*/ 90481 h 1338181"/>
                <a:gd name="connsiteX13" fmla="*/ 105336 w 1310445"/>
                <a:gd name="connsiteY13" fmla="*/ 110825 h 1338181"/>
                <a:gd name="connsiteX14" fmla="*/ 74822 w 1310445"/>
                <a:gd name="connsiteY14" fmla="*/ 144387 h 1338181"/>
                <a:gd name="connsiteX15" fmla="*/ 7833 w 1310445"/>
                <a:gd name="connsiteY15" fmla="*/ 1003680 h 1338181"/>
                <a:gd name="connsiteX16" fmla="*/ 150209 w 1310445"/>
                <a:gd name="connsiteY16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504718 w 1329063"/>
                <a:gd name="connsiteY8" fmla="*/ 97732 h 1338181"/>
                <a:gd name="connsiteX9" fmla="*/ 389185 w 1329063"/>
                <a:gd name="connsiteY9" fmla="*/ 40840 h 1338181"/>
                <a:gd name="connsiteX10" fmla="*/ 340789 w 1329063"/>
                <a:gd name="connsiteY10" fmla="*/ 36396 h 1338181"/>
                <a:gd name="connsiteX11" fmla="*/ 252691 w 1329063"/>
                <a:gd name="connsiteY11" fmla="*/ 0 h 1338181"/>
                <a:gd name="connsiteX12" fmla="*/ 113738 w 1329063"/>
                <a:gd name="connsiteY12" fmla="*/ 90481 h 1338181"/>
                <a:gd name="connsiteX13" fmla="*/ 105336 w 1329063"/>
                <a:gd name="connsiteY13" fmla="*/ 110825 h 1338181"/>
                <a:gd name="connsiteX14" fmla="*/ 74822 w 1329063"/>
                <a:gd name="connsiteY14" fmla="*/ 144387 h 1338181"/>
                <a:gd name="connsiteX15" fmla="*/ 7833 w 1329063"/>
                <a:gd name="connsiteY15" fmla="*/ 1003680 h 1338181"/>
                <a:gd name="connsiteX16" fmla="*/ 150209 w 1329063"/>
                <a:gd name="connsiteY16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504718 w 1329063"/>
                <a:gd name="connsiteY8" fmla="*/ 97732 h 1338181"/>
                <a:gd name="connsiteX9" fmla="*/ 340789 w 1329063"/>
                <a:gd name="connsiteY9" fmla="*/ 36396 h 1338181"/>
                <a:gd name="connsiteX10" fmla="*/ 252691 w 1329063"/>
                <a:gd name="connsiteY10" fmla="*/ 0 h 1338181"/>
                <a:gd name="connsiteX11" fmla="*/ 113738 w 1329063"/>
                <a:gd name="connsiteY11" fmla="*/ 90481 h 1338181"/>
                <a:gd name="connsiteX12" fmla="*/ 105336 w 1329063"/>
                <a:gd name="connsiteY12" fmla="*/ 110825 h 1338181"/>
                <a:gd name="connsiteX13" fmla="*/ 74822 w 1329063"/>
                <a:gd name="connsiteY13" fmla="*/ 144387 h 1338181"/>
                <a:gd name="connsiteX14" fmla="*/ 7833 w 1329063"/>
                <a:gd name="connsiteY14" fmla="*/ 1003680 h 1338181"/>
                <a:gd name="connsiteX15" fmla="*/ 150209 w 1329063"/>
                <a:gd name="connsiteY15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504718 w 1329063"/>
                <a:gd name="connsiteY8" fmla="*/ 97732 h 1338181"/>
                <a:gd name="connsiteX9" fmla="*/ 252691 w 1329063"/>
                <a:gd name="connsiteY9" fmla="*/ 0 h 1338181"/>
                <a:gd name="connsiteX10" fmla="*/ 113738 w 1329063"/>
                <a:gd name="connsiteY10" fmla="*/ 90481 h 1338181"/>
                <a:gd name="connsiteX11" fmla="*/ 105336 w 1329063"/>
                <a:gd name="connsiteY11" fmla="*/ 110825 h 1338181"/>
                <a:gd name="connsiteX12" fmla="*/ 74822 w 1329063"/>
                <a:gd name="connsiteY12" fmla="*/ 144387 h 1338181"/>
                <a:gd name="connsiteX13" fmla="*/ 7833 w 1329063"/>
                <a:gd name="connsiteY13" fmla="*/ 1003680 h 1338181"/>
                <a:gd name="connsiteX14" fmla="*/ 150209 w 1329063"/>
                <a:gd name="connsiteY14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252691 w 1329063"/>
                <a:gd name="connsiteY8" fmla="*/ 0 h 1338181"/>
                <a:gd name="connsiteX9" fmla="*/ 113738 w 1329063"/>
                <a:gd name="connsiteY9" fmla="*/ 90481 h 1338181"/>
                <a:gd name="connsiteX10" fmla="*/ 105336 w 1329063"/>
                <a:gd name="connsiteY10" fmla="*/ 110825 h 1338181"/>
                <a:gd name="connsiteX11" fmla="*/ 74822 w 1329063"/>
                <a:gd name="connsiteY11" fmla="*/ 144387 h 1338181"/>
                <a:gd name="connsiteX12" fmla="*/ 7833 w 1329063"/>
                <a:gd name="connsiteY12" fmla="*/ 1003680 h 1338181"/>
                <a:gd name="connsiteX13" fmla="*/ 150209 w 1329063"/>
                <a:gd name="connsiteY13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252691 w 1329063"/>
                <a:gd name="connsiteY7" fmla="*/ 0 h 1338181"/>
                <a:gd name="connsiteX8" fmla="*/ 113738 w 1329063"/>
                <a:gd name="connsiteY8" fmla="*/ 90481 h 1338181"/>
                <a:gd name="connsiteX9" fmla="*/ 105336 w 1329063"/>
                <a:gd name="connsiteY9" fmla="*/ 110825 h 1338181"/>
                <a:gd name="connsiteX10" fmla="*/ 74822 w 1329063"/>
                <a:gd name="connsiteY10" fmla="*/ 144387 h 1338181"/>
                <a:gd name="connsiteX11" fmla="*/ 7833 w 1329063"/>
                <a:gd name="connsiteY11" fmla="*/ 1003680 h 1338181"/>
                <a:gd name="connsiteX12" fmla="*/ 150209 w 1329063"/>
                <a:gd name="connsiteY12" fmla="*/ 1336375 h 1338181"/>
                <a:gd name="connsiteX0" fmla="*/ 150209 w 1329063"/>
                <a:gd name="connsiteY0" fmla="*/ 1339182 h 1340988"/>
                <a:gd name="connsiteX1" fmla="*/ 417636 w 1329063"/>
                <a:gd name="connsiteY1" fmla="*/ 1090101 h 1340988"/>
                <a:gd name="connsiteX2" fmla="*/ 487599 w 1329063"/>
                <a:gd name="connsiteY2" fmla="*/ 541806 h 1340988"/>
                <a:gd name="connsiteX3" fmla="*/ 448764 w 1329063"/>
                <a:gd name="connsiteY3" fmla="*/ 443168 h 1340988"/>
                <a:gd name="connsiteX4" fmla="*/ 947381 w 1329063"/>
                <a:gd name="connsiteY4" fmla="*/ 673687 h 1340988"/>
                <a:gd name="connsiteX5" fmla="*/ 1300606 w 1329063"/>
                <a:gd name="connsiteY5" fmla="*/ 650868 h 1340988"/>
                <a:gd name="connsiteX6" fmla="*/ 1125070 w 1329063"/>
                <a:gd name="connsiteY6" fmla="*/ 363209 h 1340988"/>
                <a:gd name="connsiteX7" fmla="*/ 252691 w 1329063"/>
                <a:gd name="connsiteY7" fmla="*/ 2807 h 1340988"/>
                <a:gd name="connsiteX8" fmla="*/ 113738 w 1329063"/>
                <a:gd name="connsiteY8" fmla="*/ 93288 h 1340988"/>
                <a:gd name="connsiteX9" fmla="*/ 105336 w 1329063"/>
                <a:gd name="connsiteY9" fmla="*/ 113632 h 1340988"/>
                <a:gd name="connsiteX10" fmla="*/ 74822 w 1329063"/>
                <a:gd name="connsiteY10" fmla="*/ 147194 h 1340988"/>
                <a:gd name="connsiteX11" fmla="*/ 7833 w 1329063"/>
                <a:gd name="connsiteY11" fmla="*/ 1006487 h 1340988"/>
                <a:gd name="connsiteX12" fmla="*/ 150209 w 1329063"/>
                <a:gd name="connsiteY12" fmla="*/ 1339182 h 1340988"/>
                <a:gd name="connsiteX0" fmla="*/ 150209 w 1329063"/>
                <a:gd name="connsiteY0" fmla="*/ 1339182 h 1340988"/>
                <a:gd name="connsiteX1" fmla="*/ 417636 w 1329063"/>
                <a:gd name="connsiteY1" fmla="*/ 1090101 h 1340988"/>
                <a:gd name="connsiteX2" fmla="*/ 448764 w 1329063"/>
                <a:gd name="connsiteY2" fmla="*/ 443168 h 1340988"/>
                <a:gd name="connsiteX3" fmla="*/ 947381 w 1329063"/>
                <a:gd name="connsiteY3" fmla="*/ 673687 h 1340988"/>
                <a:gd name="connsiteX4" fmla="*/ 1300606 w 1329063"/>
                <a:gd name="connsiteY4" fmla="*/ 650868 h 1340988"/>
                <a:gd name="connsiteX5" fmla="*/ 1125070 w 1329063"/>
                <a:gd name="connsiteY5" fmla="*/ 363209 h 1340988"/>
                <a:gd name="connsiteX6" fmla="*/ 252691 w 1329063"/>
                <a:gd name="connsiteY6" fmla="*/ 2807 h 1340988"/>
                <a:gd name="connsiteX7" fmla="*/ 113738 w 1329063"/>
                <a:gd name="connsiteY7" fmla="*/ 93288 h 1340988"/>
                <a:gd name="connsiteX8" fmla="*/ 105336 w 1329063"/>
                <a:gd name="connsiteY8" fmla="*/ 113632 h 1340988"/>
                <a:gd name="connsiteX9" fmla="*/ 74822 w 1329063"/>
                <a:gd name="connsiteY9" fmla="*/ 147194 h 1340988"/>
                <a:gd name="connsiteX10" fmla="*/ 7833 w 1329063"/>
                <a:gd name="connsiteY10" fmla="*/ 1006487 h 1340988"/>
                <a:gd name="connsiteX11" fmla="*/ 150209 w 1329063"/>
                <a:gd name="connsiteY11" fmla="*/ 1339182 h 1340988"/>
                <a:gd name="connsiteX0" fmla="*/ 150209 w 1329063"/>
                <a:gd name="connsiteY0" fmla="*/ 1339182 h 1344420"/>
                <a:gd name="connsiteX1" fmla="*/ 417636 w 1329063"/>
                <a:gd name="connsiteY1" fmla="*/ 1090101 h 1344420"/>
                <a:gd name="connsiteX2" fmla="*/ 448764 w 1329063"/>
                <a:gd name="connsiteY2" fmla="*/ 443168 h 1344420"/>
                <a:gd name="connsiteX3" fmla="*/ 947381 w 1329063"/>
                <a:gd name="connsiteY3" fmla="*/ 673687 h 1344420"/>
                <a:gd name="connsiteX4" fmla="*/ 1300606 w 1329063"/>
                <a:gd name="connsiteY4" fmla="*/ 650868 h 1344420"/>
                <a:gd name="connsiteX5" fmla="*/ 1125070 w 1329063"/>
                <a:gd name="connsiteY5" fmla="*/ 363209 h 1344420"/>
                <a:gd name="connsiteX6" fmla="*/ 252691 w 1329063"/>
                <a:gd name="connsiteY6" fmla="*/ 2807 h 1344420"/>
                <a:gd name="connsiteX7" fmla="*/ 113738 w 1329063"/>
                <a:gd name="connsiteY7" fmla="*/ 93288 h 1344420"/>
                <a:gd name="connsiteX8" fmla="*/ 105336 w 1329063"/>
                <a:gd name="connsiteY8" fmla="*/ 113632 h 1344420"/>
                <a:gd name="connsiteX9" fmla="*/ 74822 w 1329063"/>
                <a:gd name="connsiteY9" fmla="*/ 147194 h 1344420"/>
                <a:gd name="connsiteX10" fmla="*/ 7833 w 1329063"/>
                <a:gd name="connsiteY10" fmla="*/ 1006487 h 1344420"/>
                <a:gd name="connsiteX11" fmla="*/ 150209 w 1329063"/>
                <a:gd name="connsiteY11" fmla="*/ 1339182 h 1344420"/>
                <a:gd name="connsiteX0" fmla="*/ 150209 w 1329063"/>
                <a:gd name="connsiteY0" fmla="*/ 1339182 h 1344420"/>
                <a:gd name="connsiteX1" fmla="*/ 417636 w 1329063"/>
                <a:gd name="connsiteY1" fmla="*/ 1090101 h 1344420"/>
                <a:gd name="connsiteX2" fmla="*/ 403413 w 1329063"/>
                <a:gd name="connsiteY2" fmla="*/ 412590 h 1344420"/>
                <a:gd name="connsiteX3" fmla="*/ 947381 w 1329063"/>
                <a:gd name="connsiteY3" fmla="*/ 673687 h 1344420"/>
                <a:gd name="connsiteX4" fmla="*/ 1300606 w 1329063"/>
                <a:gd name="connsiteY4" fmla="*/ 650868 h 1344420"/>
                <a:gd name="connsiteX5" fmla="*/ 1125070 w 1329063"/>
                <a:gd name="connsiteY5" fmla="*/ 363209 h 1344420"/>
                <a:gd name="connsiteX6" fmla="*/ 252691 w 1329063"/>
                <a:gd name="connsiteY6" fmla="*/ 2807 h 1344420"/>
                <a:gd name="connsiteX7" fmla="*/ 113738 w 1329063"/>
                <a:gd name="connsiteY7" fmla="*/ 93288 h 1344420"/>
                <a:gd name="connsiteX8" fmla="*/ 105336 w 1329063"/>
                <a:gd name="connsiteY8" fmla="*/ 113632 h 1344420"/>
                <a:gd name="connsiteX9" fmla="*/ 74822 w 1329063"/>
                <a:gd name="connsiteY9" fmla="*/ 147194 h 1344420"/>
                <a:gd name="connsiteX10" fmla="*/ 7833 w 1329063"/>
                <a:gd name="connsiteY10" fmla="*/ 1006487 h 1344420"/>
                <a:gd name="connsiteX11" fmla="*/ 150209 w 1329063"/>
                <a:gd name="connsiteY11" fmla="*/ 1339182 h 1344420"/>
                <a:gd name="connsiteX0" fmla="*/ 150209 w 1329063"/>
                <a:gd name="connsiteY0" fmla="*/ 1339182 h 1344420"/>
                <a:gd name="connsiteX1" fmla="*/ 417636 w 1329063"/>
                <a:gd name="connsiteY1" fmla="*/ 1090101 h 1344420"/>
                <a:gd name="connsiteX2" fmla="*/ 403413 w 1329063"/>
                <a:gd name="connsiteY2" fmla="*/ 412590 h 1344420"/>
                <a:gd name="connsiteX3" fmla="*/ 947381 w 1329063"/>
                <a:gd name="connsiteY3" fmla="*/ 673687 h 1344420"/>
                <a:gd name="connsiteX4" fmla="*/ 1300606 w 1329063"/>
                <a:gd name="connsiteY4" fmla="*/ 650868 h 1344420"/>
                <a:gd name="connsiteX5" fmla="*/ 1125070 w 1329063"/>
                <a:gd name="connsiteY5" fmla="*/ 363209 h 1344420"/>
                <a:gd name="connsiteX6" fmla="*/ 252691 w 1329063"/>
                <a:gd name="connsiteY6" fmla="*/ 2807 h 1344420"/>
                <a:gd name="connsiteX7" fmla="*/ 113738 w 1329063"/>
                <a:gd name="connsiteY7" fmla="*/ 93288 h 1344420"/>
                <a:gd name="connsiteX8" fmla="*/ 105336 w 1329063"/>
                <a:gd name="connsiteY8" fmla="*/ 113632 h 1344420"/>
                <a:gd name="connsiteX9" fmla="*/ 74822 w 1329063"/>
                <a:gd name="connsiteY9" fmla="*/ 147194 h 1344420"/>
                <a:gd name="connsiteX10" fmla="*/ 7833 w 1329063"/>
                <a:gd name="connsiteY10" fmla="*/ 1006487 h 1344420"/>
                <a:gd name="connsiteX11" fmla="*/ 150209 w 1329063"/>
                <a:gd name="connsiteY11" fmla="*/ 1339182 h 1344420"/>
                <a:gd name="connsiteX0" fmla="*/ 150209 w 1291587"/>
                <a:gd name="connsiteY0" fmla="*/ 1339182 h 1344420"/>
                <a:gd name="connsiteX1" fmla="*/ 417636 w 1291587"/>
                <a:gd name="connsiteY1" fmla="*/ 1090101 h 1344420"/>
                <a:gd name="connsiteX2" fmla="*/ 403413 w 1291587"/>
                <a:gd name="connsiteY2" fmla="*/ 412590 h 1344420"/>
                <a:gd name="connsiteX3" fmla="*/ 947381 w 1291587"/>
                <a:gd name="connsiteY3" fmla="*/ 673687 h 1344420"/>
                <a:gd name="connsiteX4" fmla="*/ 1253043 w 1291587"/>
                <a:gd name="connsiteY4" fmla="*/ 606147 h 1344420"/>
                <a:gd name="connsiteX5" fmla="*/ 1125070 w 1291587"/>
                <a:gd name="connsiteY5" fmla="*/ 363209 h 1344420"/>
                <a:gd name="connsiteX6" fmla="*/ 252691 w 1291587"/>
                <a:gd name="connsiteY6" fmla="*/ 2807 h 1344420"/>
                <a:gd name="connsiteX7" fmla="*/ 113738 w 1291587"/>
                <a:gd name="connsiteY7" fmla="*/ 93288 h 1344420"/>
                <a:gd name="connsiteX8" fmla="*/ 105336 w 1291587"/>
                <a:gd name="connsiteY8" fmla="*/ 113632 h 1344420"/>
                <a:gd name="connsiteX9" fmla="*/ 74822 w 1291587"/>
                <a:gd name="connsiteY9" fmla="*/ 147194 h 1344420"/>
                <a:gd name="connsiteX10" fmla="*/ 7833 w 1291587"/>
                <a:gd name="connsiteY10" fmla="*/ 1006487 h 1344420"/>
                <a:gd name="connsiteX11" fmla="*/ 150209 w 1291587"/>
                <a:gd name="connsiteY11" fmla="*/ 1339182 h 1344420"/>
                <a:gd name="connsiteX0" fmla="*/ 150209 w 1291587"/>
                <a:gd name="connsiteY0" fmla="*/ 1339182 h 1344420"/>
                <a:gd name="connsiteX1" fmla="*/ 417636 w 1291587"/>
                <a:gd name="connsiteY1" fmla="*/ 1090101 h 1344420"/>
                <a:gd name="connsiteX2" fmla="*/ 403413 w 1291587"/>
                <a:gd name="connsiteY2" fmla="*/ 412590 h 1344420"/>
                <a:gd name="connsiteX3" fmla="*/ 947381 w 1291587"/>
                <a:gd name="connsiteY3" fmla="*/ 673687 h 1344420"/>
                <a:gd name="connsiteX4" fmla="*/ 1253043 w 1291587"/>
                <a:gd name="connsiteY4" fmla="*/ 606147 h 1344420"/>
                <a:gd name="connsiteX5" fmla="*/ 1125070 w 1291587"/>
                <a:gd name="connsiteY5" fmla="*/ 363209 h 1344420"/>
                <a:gd name="connsiteX6" fmla="*/ 252691 w 1291587"/>
                <a:gd name="connsiteY6" fmla="*/ 2807 h 1344420"/>
                <a:gd name="connsiteX7" fmla="*/ 113738 w 1291587"/>
                <a:gd name="connsiteY7" fmla="*/ 93288 h 1344420"/>
                <a:gd name="connsiteX8" fmla="*/ 74822 w 1291587"/>
                <a:gd name="connsiteY8" fmla="*/ 147194 h 1344420"/>
                <a:gd name="connsiteX9" fmla="*/ 7833 w 1291587"/>
                <a:gd name="connsiteY9" fmla="*/ 1006487 h 1344420"/>
                <a:gd name="connsiteX10" fmla="*/ 150209 w 1291587"/>
                <a:gd name="connsiteY10" fmla="*/ 1339182 h 1344420"/>
                <a:gd name="connsiteX0" fmla="*/ 144784 w 1286162"/>
                <a:gd name="connsiteY0" fmla="*/ 1352760 h 1357998"/>
                <a:gd name="connsiteX1" fmla="*/ 412211 w 1286162"/>
                <a:gd name="connsiteY1" fmla="*/ 1103679 h 1357998"/>
                <a:gd name="connsiteX2" fmla="*/ 397988 w 1286162"/>
                <a:gd name="connsiteY2" fmla="*/ 426168 h 1357998"/>
                <a:gd name="connsiteX3" fmla="*/ 941956 w 1286162"/>
                <a:gd name="connsiteY3" fmla="*/ 687265 h 1357998"/>
                <a:gd name="connsiteX4" fmla="*/ 1247618 w 1286162"/>
                <a:gd name="connsiteY4" fmla="*/ 619725 h 1357998"/>
                <a:gd name="connsiteX5" fmla="*/ 1119645 w 1286162"/>
                <a:gd name="connsiteY5" fmla="*/ 376787 h 1357998"/>
                <a:gd name="connsiteX6" fmla="*/ 247266 w 1286162"/>
                <a:gd name="connsiteY6" fmla="*/ 16385 h 1357998"/>
                <a:gd name="connsiteX7" fmla="*/ 69397 w 1286162"/>
                <a:gd name="connsiteY7" fmla="*/ 160772 h 1357998"/>
                <a:gd name="connsiteX8" fmla="*/ 2408 w 1286162"/>
                <a:gd name="connsiteY8" fmla="*/ 1020065 h 1357998"/>
                <a:gd name="connsiteX9" fmla="*/ 144784 w 1286162"/>
                <a:gd name="connsiteY9" fmla="*/ 1352760 h 1357998"/>
                <a:gd name="connsiteX0" fmla="*/ 144784 w 1286162"/>
                <a:gd name="connsiteY0" fmla="*/ 1345044 h 1350282"/>
                <a:gd name="connsiteX1" fmla="*/ 412211 w 1286162"/>
                <a:gd name="connsiteY1" fmla="*/ 1095963 h 1350282"/>
                <a:gd name="connsiteX2" fmla="*/ 397988 w 1286162"/>
                <a:gd name="connsiteY2" fmla="*/ 418452 h 1350282"/>
                <a:gd name="connsiteX3" fmla="*/ 941956 w 1286162"/>
                <a:gd name="connsiteY3" fmla="*/ 679549 h 1350282"/>
                <a:gd name="connsiteX4" fmla="*/ 1247618 w 1286162"/>
                <a:gd name="connsiteY4" fmla="*/ 612009 h 1350282"/>
                <a:gd name="connsiteX5" fmla="*/ 1119645 w 1286162"/>
                <a:gd name="connsiteY5" fmla="*/ 369071 h 1350282"/>
                <a:gd name="connsiteX6" fmla="*/ 247266 w 1286162"/>
                <a:gd name="connsiteY6" fmla="*/ 8669 h 1350282"/>
                <a:gd name="connsiteX7" fmla="*/ 69397 w 1286162"/>
                <a:gd name="connsiteY7" fmla="*/ 153056 h 1350282"/>
                <a:gd name="connsiteX8" fmla="*/ 2408 w 1286162"/>
                <a:gd name="connsiteY8" fmla="*/ 1012349 h 1350282"/>
                <a:gd name="connsiteX9" fmla="*/ 144784 w 1286162"/>
                <a:gd name="connsiteY9" fmla="*/ 1345044 h 1350282"/>
                <a:gd name="connsiteX0" fmla="*/ 144784 w 1286162"/>
                <a:gd name="connsiteY0" fmla="*/ 1344213 h 1349451"/>
                <a:gd name="connsiteX1" fmla="*/ 412211 w 1286162"/>
                <a:gd name="connsiteY1" fmla="*/ 1095132 h 1349451"/>
                <a:gd name="connsiteX2" fmla="*/ 397988 w 1286162"/>
                <a:gd name="connsiteY2" fmla="*/ 417621 h 1349451"/>
                <a:gd name="connsiteX3" fmla="*/ 941956 w 1286162"/>
                <a:gd name="connsiteY3" fmla="*/ 678718 h 1349451"/>
                <a:gd name="connsiteX4" fmla="*/ 1247618 w 1286162"/>
                <a:gd name="connsiteY4" fmla="*/ 611178 h 1349451"/>
                <a:gd name="connsiteX5" fmla="*/ 1119645 w 1286162"/>
                <a:gd name="connsiteY5" fmla="*/ 368240 h 1349451"/>
                <a:gd name="connsiteX6" fmla="*/ 247266 w 1286162"/>
                <a:gd name="connsiteY6" fmla="*/ 7838 h 1349451"/>
                <a:gd name="connsiteX7" fmla="*/ 69397 w 1286162"/>
                <a:gd name="connsiteY7" fmla="*/ 152225 h 1349451"/>
                <a:gd name="connsiteX8" fmla="*/ 2408 w 1286162"/>
                <a:gd name="connsiteY8" fmla="*/ 1011518 h 1349451"/>
                <a:gd name="connsiteX9" fmla="*/ 144784 w 1286162"/>
                <a:gd name="connsiteY9" fmla="*/ 1344213 h 1349451"/>
                <a:gd name="connsiteX0" fmla="*/ 144784 w 1286162"/>
                <a:gd name="connsiteY0" fmla="*/ 1339183 h 1344421"/>
                <a:gd name="connsiteX1" fmla="*/ 412211 w 1286162"/>
                <a:gd name="connsiteY1" fmla="*/ 1090102 h 1344421"/>
                <a:gd name="connsiteX2" fmla="*/ 397988 w 1286162"/>
                <a:gd name="connsiteY2" fmla="*/ 412591 h 1344421"/>
                <a:gd name="connsiteX3" fmla="*/ 941956 w 1286162"/>
                <a:gd name="connsiteY3" fmla="*/ 673688 h 1344421"/>
                <a:gd name="connsiteX4" fmla="*/ 1247618 w 1286162"/>
                <a:gd name="connsiteY4" fmla="*/ 606148 h 1344421"/>
                <a:gd name="connsiteX5" fmla="*/ 1119645 w 1286162"/>
                <a:gd name="connsiteY5" fmla="*/ 363210 h 1344421"/>
                <a:gd name="connsiteX6" fmla="*/ 247266 w 1286162"/>
                <a:gd name="connsiteY6" fmla="*/ 2808 h 1344421"/>
                <a:gd name="connsiteX7" fmla="*/ 69397 w 1286162"/>
                <a:gd name="connsiteY7" fmla="*/ 147195 h 1344421"/>
                <a:gd name="connsiteX8" fmla="*/ 2408 w 1286162"/>
                <a:gd name="connsiteY8" fmla="*/ 1006488 h 1344421"/>
                <a:gd name="connsiteX9" fmla="*/ 144784 w 1286162"/>
                <a:gd name="connsiteY9" fmla="*/ 1339183 h 1344421"/>
                <a:gd name="connsiteX0" fmla="*/ 144784 w 1264304"/>
                <a:gd name="connsiteY0" fmla="*/ 1339183 h 1344421"/>
                <a:gd name="connsiteX1" fmla="*/ 412211 w 1264304"/>
                <a:gd name="connsiteY1" fmla="*/ 1090102 h 1344421"/>
                <a:gd name="connsiteX2" fmla="*/ 397988 w 1264304"/>
                <a:gd name="connsiteY2" fmla="*/ 412591 h 1344421"/>
                <a:gd name="connsiteX3" fmla="*/ 968070 w 1264304"/>
                <a:gd name="connsiteY3" fmla="*/ 627586 h 1344421"/>
                <a:gd name="connsiteX4" fmla="*/ 1247618 w 1264304"/>
                <a:gd name="connsiteY4" fmla="*/ 606148 h 1344421"/>
                <a:gd name="connsiteX5" fmla="*/ 1119645 w 1264304"/>
                <a:gd name="connsiteY5" fmla="*/ 363210 h 1344421"/>
                <a:gd name="connsiteX6" fmla="*/ 247266 w 1264304"/>
                <a:gd name="connsiteY6" fmla="*/ 2808 h 1344421"/>
                <a:gd name="connsiteX7" fmla="*/ 69397 w 1264304"/>
                <a:gd name="connsiteY7" fmla="*/ 147195 h 1344421"/>
                <a:gd name="connsiteX8" fmla="*/ 2408 w 1264304"/>
                <a:gd name="connsiteY8" fmla="*/ 1006488 h 1344421"/>
                <a:gd name="connsiteX9" fmla="*/ 144784 w 1264304"/>
                <a:gd name="connsiteY9" fmla="*/ 1339183 h 1344421"/>
                <a:gd name="connsiteX0" fmla="*/ 144784 w 1264304"/>
                <a:gd name="connsiteY0" fmla="*/ 1339183 h 1344421"/>
                <a:gd name="connsiteX1" fmla="*/ 412211 w 1264304"/>
                <a:gd name="connsiteY1" fmla="*/ 1090102 h 1344421"/>
                <a:gd name="connsiteX2" fmla="*/ 397988 w 1264304"/>
                <a:gd name="connsiteY2" fmla="*/ 412591 h 1344421"/>
                <a:gd name="connsiteX3" fmla="*/ 968070 w 1264304"/>
                <a:gd name="connsiteY3" fmla="*/ 627586 h 1344421"/>
                <a:gd name="connsiteX4" fmla="*/ 1247618 w 1264304"/>
                <a:gd name="connsiteY4" fmla="*/ 606148 h 1344421"/>
                <a:gd name="connsiteX5" fmla="*/ 1119645 w 1264304"/>
                <a:gd name="connsiteY5" fmla="*/ 363210 h 1344421"/>
                <a:gd name="connsiteX6" fmla="*/ 247266 w 1264304"/>
                <a:gd name="connsiteY6" fmla="*/ 2808 h 1344421"/>
                <a:gd name="connsiteX7" fmla="*/ 69397 w 1264304"/>
                <a:gd name="connsiteY7" fmla="*/ 147195 h 1344421"/>
                <a:gd name="connsiteX8" fmla="*/ 2408 w 1264304"/>
                <a:gd name="connsiteY8" fmla="*/ 1006488 h 1344421"/>
                <a:gd name="connsiteX9" fmla="*/ 144784 w 1264304"/>
                <a:gd name="connsiteY9" fmla="*/ 1339183 h 1344421"/>
                <a:gd name="connsiteX0" fmla="*/ 144784 w 1264304"/>
                <a:gd name="connsiteY0" fmla="*/ 1339183 h 1344421"/>
                <a:gd name="connsiteX1" fmla="*/ 412211 w 1264304"/>
                <a:gd name="connsiteY1" fmla="*/ 1090102 h 1344421"/>
                <a:gd name="connsiteX2" fmla="*/ 397988 w 1264304"/>
                <a:gd name="connsiteY2" fmla="*/ 412591 h 1344421"/>
                <a:gd name="connsiteX3" fmla="*/ 968070 w 1264304"/>
                <a:gd name="connsiteY3" fmla="*/ 627586 h 1344421"/>
                <a:gd name="connsiteX4" fmla="*/ 1247618 w 1264304"/>
                <a:gd name="connsiteY4" fmla="*/ 606148 h 1344421"/>
                <a:gd name="connsiteX5" fmla="*/ 1119645 w 1264304"/>
                <a:gd name="connsiteY5" fmla="*/ 363210 h 1344421"/>
                <a:gd name="connsiteX6" fmla="*/ 247266 w 1264304"/>
                <a:gd name="connsiteY6" fmla="*/ 2808 h 1344421"/>
                <a:gd name="connsiteX7" fmla="*/ 69397 w 1264304"/>
                <a:gd name="connsiteY7" fmla="*/ 147195 h 1344421"/>
                <a:gd name="connsiteX8" fmla="*/ 2408 w 1264304"/>
                <a:gd name="connsiteY8" fmla="*/ 1006488 h 1344421"/>
                <a:gd name="connsiteX9" fmla="*/ 144784 w 1264304"/>
                <a:gd name="connsiteY9" fmla="*/ 1339183 h 1344421"/>
                <a:gd name="connsiteX0" fmla="*/ 144784 w 1252689"/>
                <a:gd name="connsiteY0" fmla="*/ 1339183 h 1344421"/>
                <a:gd name="connsiteX1" fmla="*/ 412211 w 1252689"/>
                <a:gd name="connsiteY1" fmla="*/ 1090102 h 1344421"/>
                <a:gd name="connsiteX2" fmla="*/ 397988 w 1252689"/>
                <a:gd name="connsiteY2" fmla="*/ 412591 h 1344421"/>
                <a:gd name="connsiteX3" fmla="*/ 968070 w 1252689"/>
                <a:gd name="connsiteY3" fmla="*/ 627586 h 1344421"/>
                <a:gd name="connsiteX4" fmla="*/ 1124975 w 1252689"/>
                <a:gd name="connsiteY4" fmla="*/ 671865 h 1344421"/>
                <a:gd name="connsiteX5" fmla="*/ 1247618 w 1252689"/>
                <a:gd name="connsiteY5" fmla="*/ 606148 h 1344421"/>
                <a:gd name="connsiteX6" fmla="*/ 1119645 w 1252689"/>
                <a:gd name="connsiteY6" fmla="*/ 363210 h 1344421"/>
                <a:gd name="connsiteX7" fmla="*/ 247266 w 1252689"/>
                <a:gd name="connsiteY7" fmla="*/ 2808 h 1344421"/>
                <a:gd name="connsiteX8" fmla="*/ 69397 w 1252689"/>
                <a:gd name="connsiteY8" fmla="*/ 147195 h 1344421"/>
                <a:gd name="connsiteX9" fmla="*/ 2408 w 1252689"/>
                <a:gd name="connsiteY9" fmla="*/ 1006488 h 1344421"/>
                <a:gd name="connsiteX10" fmla="*/ 144784 w 1252689"/>
                <a:gd name="connsiteY10" fmla="*/ 1339183 h 1344421"/>
                <a:gd name="connsiteX0" fmla="*/ 144784 w 1252911"/>
                <a:gd name="connsiteY0" fmla="*/ 1339183 h 1344421"/>
                <a:gd name="connsiteX1" fmla="*/ 412211 w 1252911"/>
                <a:gd name="connsiteY1" fmla="*/ 1090102 h 1344421"/>
                <a:gd name="connsiteX2" fmla="*/ 397988 w 1252911"/>
                <a:gd name="connsiteY2" fmla="*/ 412591 h 1344421"/>
                <a:gd name="connsiteX3" fmla="*/ 968070 w 1252911"/>
                <a:gd name="connsiteY3" fmla="*/ 627586 h 1344421"/>
                <a:gd name="connsiteX4" fmla="*/ 1121972 w 1252911"/>
                <a:gd name="connsiteY4" fmla="*/ 689721 h 1344421"/>
                <a:gd name="connsiteX5" fmla="*/ 1247618 w 1252911"/>
                <a:gd name="connsiteY5" fmla="*/ 606148 h 1344421"/>
                <a:gd name="connsiteX6" fmla="*/ 1119645 w 1252911"/>
                <a:gd name="connsiteY6" fmla="*/ 363210 h 1344421"/>
                <a:gd name="connsiteX7" fmla="*/ 247266 w 1252911"/>
                <a:gd name="connsiteY7" fmla="*/ 2808 h 1344421"/>
                <a:gd name="connsiteX8" fmla="*/ 69397 w 1252911"/>
                <a:gd name="connsiteY8" fmla="*/ 147195 h 1344421"/>
                <a:gd name="connsiteX9" fmla="*/ 2408 w 1252911"/>
                <a:gd name="connsiteY9" fmla="*/ 1006488 h 1344421"/>
                <a:gd name="connsiteX10" fmla="*/ 144784 w 1252911"/>
                <a:gd name="connsiteY10" fmla="*/ 1339183 h 1344421"/>
                <a:gd name="connsiteX0" fmla="*/ 144784 w 1256868"/>
                <a:gd name="connsiteY0" fmla="*/ 1339183 h 1344421"/>
                <a:gd name="connsiteX1" fmla="*/ 412211 w 1256868"/>
                <a:gd name="connsiteY1" fmla="*/ 1090102 h 1344421"/>
                <a:gd name="connsiteX2" fmla="*/ 397988 w 1256868"/>
                <a:gd name="connsiteY2" fmla="*/ 412591 h 1344421"/>
                <a:gd name="connsiteX3" fmla="*/ 968070 w 1256868"/>
                <a:gd name="connsiteY3" fmla="*/ 627586 h 1344421"/>
                <a:gd name="connsiteX4" fmla="*/ 1121972 w 1256868"/>
                <a:gd name="connsiteY4" fmla="*/ 689721 h 1344421"/>
                <a:gd name="connsiteX5" fmla="*/ 1247618 w 1256868"/>
                <a:gd name="connsiteY5" fmla="*/ 606148 h 1344421"/>
                <a:gd name="connsiteX6" fmla="*/ 1233183 w 1256868"/>
                <a:gd name="connsiteY6" fmla="*/ 465136 h 1344421"/>
                <a:gd name="connsiteX7" fmla="*/ 1119645 w 1256868"/>
                <a:gd name="connsiteY7" fmla="*/ 363210 h 1344421"/>
                <a:gd name="connsiteX8" fmla="*/ 247266 w 1256868"/>
                <a:gd name="connsiteY8" fmla="*/ 2808 h 1344421"/>
                <a:gd name="connsiteX9" fmla="*/ 69397 w 1256868"/>
                <a:gd name="connsiteY9" fmla="*/ 147195 h 1344421"/>
                <a:gd name="connsiteX10" fmla="*/ 2408 w 1256868"/>
                <a:gd name="connsiteY10" fmla="*/ 1006488 h 1344421"/>
                <a:gd name="connsiteX11" fmla="*/ 144784 w 1256868"/>
                <a:gd name="connsiteY11" fmla="*/ 1339183 h 1344421"/>
                <a:gd name="connsiteX0" fmla="*/ 144784 w 1275996"/>
                <a:gd name="connsiteY0" fmla="*/ 1339183 h 1344421"/>
                <a:gd name="connsiteX1" fmla="*/ 412211 w 1275996"/>
                <a:gd name="connsiteY1" fmla="*/ 1090102 h 1344421"/>
                <a:gd name="connsiteX2" fmla="*/ 397988 w 1275996"/>
                <a:gd name="connsiteY2" fmla="*/ 412591 h 1344421"/>
                <a:gd name="connsiteX3" fmla="*/ 968070 w 1275996"/>
                <a:gd name="connsiteY3" fmla="*/ 627586 h 1344421"/>
                <a:gd name="connsiteX4" fmla="*/ 1121972 w 1275996"/>
                <a:gd name="connsiteY4" fmla="*/ 689721 h 1344421"/>
                <a:gd name="connsiteX5" fmla="*/ 1247618 w 1275996"/>
                <a:gd name="connsiteY5" fmla="*/ 606148 h 1344421"/>
                <a:gd name="connsiteX6" fmla="*/ 1265933 w 1275996"/>
                <a:gd name="connsiteY6" fmla="*/ 461463 h 1344421"/>
                <a:gd name="connsiteX7" fmla="*/ 1119645 w 1275996"/>
                <a:gd name="connsiteY7" fmla="*/ 363210 h 1344421"/>
                <a:gd name="connsiteX8" fmla="*/ 247266 w 1275996"/>
                <a:gd name="connsiteY8" fmla="*/ 2808 h 1344421"/>
                <a:gd name="connsiteX9" fmla="*/ 69397 w 1275996"/>
                <a:gd name="connsiteY9" fmla="*/ 147195 h 1344421"/>
                <a:gd name="connsiteX10" fmla="*/ 2408 w 1275996"/>
                <a:gd name="connsiteY10" fmla="*/ 1006488 h 1344421"/>
                <a:gd name="connsiteX11" fmla="*/ 144784 w 1275996"/>
                <a:gd name="connsiteY11" fmla="*/ 1339183 h 1344421"/>
                <a:gd name="connsiteX0" fmla="*/ 144784 w 1270298"/>
                <a:gd name="connsiteY0" fmla="*/ 1339183 h 1344421"/>
                <a:gd name="connsiteX1" fmla="*/ 412211 w 1270298"/>
                <a:gd name="connsiteY1" fmla="*/ 1090102 h 1344421"/>
                <a:gd name="connsiteX2" fmla="*/ 397988 w 1270298"/>
                <a:gd name="connsiteY2" fmla="*/ 412591 h 1344421"/>
                <a:gd name="connsiteX3" fmla="*/ 968070 w 1270298"/>
                <a:gd name="connsiteY3" fmla="*/ 627586 h 1344421"/>
                <a:gd name="connsiteX4" fmla="*/ 1121972 w 1270298"/>
                <a:gd name="connsiteY4" fmla="*/ 689721 h 1344421"/>
                <a:gd name="connsiteX5" fmla="*/ 1200765 w 1270298"/>
                <a:gd name="connsiteY5" fmla="*/ 584498 h 1344421"/>
                <a:gd name="connsiteX6" fmla="*/ 1265933 w 1270298"/>
                <a:gd name="connsiteY6" fmla="*/ 461463 h 1344421"/>
                <a:gd name="connsiteX7" fmla="*/ 1119645 w 1270298"/>
                <a:gd name="connsiteY7" fmla="*/ 363210 h 1344421"/>
                <a:gd name="connsiteX8" fmla="*/ 247266 w 1270298"/>
                <a:gd name="connsiteY8" fmla="*/ 2808 h 1344421"/>
                <a:gd name="connsiteX9" fmla="*/ 69397 w 1270298"/>
                <a:gd name="connsiteY9" fmla="*/ 147195 h 1344421"/>
                <a:gd name="connsiteX10" fmla="*/ 2408 w 1270298"/>
                <a:gd name="connsiteY10" fmla="*/ 1006488 h 1344421"/>
                <a:gd name="connsiteX11" fmla="*/ 144784 w 1270298"/>
                <a:gd name="connsiteY11" fmla="*/ 1339183 h 1344421"/>
                <a:gd name="connsiteX0" fmla="*/ 144784 w 1270298"/>
                <a:gd name="connsiteY0" fmla="*/ 1339183 h 1339201"/>
                <a:gd name="connsiteX1" fmla="*/ 662071 w 1270298"/>
                <a:gd name="connsiteY1" fmla="*/ 1013808 h 1339201"/>
                <a:gd name="connsiteX2" fmla="*/ 397988 w 1270298"/>
                <a:gd name="connsiteY2" fmla="*/ 412591 h 1339201"/>
                <a:gd name="connsiteX3" fmla="*/ 968070 w 1270298"/>
                <a:gd name="connsiteY3" fmla="*/ 627586 h 1339201"/>
                <a:gd name="connsiteX4" fmla="*/ 1121972 w 1270298"/>
                <a:gd name="connsiteY4" fmla="*/ 689721 h 1339201"/>
                <a:gd name="connsiteX5" fmla="*/ 1200765 w 1270298"/>
                <a:gd name="connsiteY5" fmla="*/ 584498 h 1339201"/>
                <a:gd name="connsiteX6" fmla="*/ 1265933 w 1270298"/>
                <a:gd name="connsiteY6" fmla="*/ 461463 h 1339201"/>
                <a:gd name="connsiteX7" fmla="*/ 1119645 w 1270298"/>
                <a:gd name="connsiteY7" fmla="*/ 363210 h 1339201"/>
                <a:gd name="connsiteX8" fmla="*/ 247266 w 1270298"/>
                <a:gd name="connsiteY8" fmla="*/ 2808 h 1339201"/>
                <a:gd name="connsiteX9" fmla="*/ 69397 w 1270298"/>
                <a:gd name="connsiteY9" fmla="*/ 147195 h 1339201"/>
                <a:gd name="connsiteX10" fmla="*/ 2408 w 1270298"/>
                <a:gd name="connsiteY10" fmla="*/ 1006488 h 1339201"/>
                <a:gd name="connsiteX11" fmla="*/ 144784 w 1270298"/>
                <a:gd name="connsiteY11" fmla="*/ 1339183 h 1339201"/>
                <a:gd name="connsiteX0" fmla="*/ 449194 w 1288588"/>
                <a:gd name="connsiteY0" fmla="*/ 1295048 h 1295111"/>
                <a:gd name="connsiteX1" fmla="*/ 680361 w 1288588"/>
                <a:gd name="connsiteY1" fmla="*/ 1013808 h 1295111"/>
                <a:gd name="connsiteX2" fmla="*/ 416278 w 1288588"/>
                <a:gd name="connsiteY2" fmla="*/ 412591 h 1295111"/>
                <a:gd name="connsiteX3" fmla="*/ 986360 w 1288588"/>
                <a:gd name="connsiteY3" fmla="*/ 627586 h 1295111"/>
                <a:gd name="connsiteX4" fmla="*/ 1140262 w 1288588"/>
                <a:gd name="connsiteY4" fmla="*/ 689721 h 1295111"/>
                <a:gd name="connsiteX5" fmla="*/ 1219055 w 1288588"/>
                <a:gd name="connsiteY5" fmla="*/ 584498 h 1295111"/>
                <a:gd name="connsiteX6" fmla="*/ 1284223 w 1288588"/>
                <a:gd name="connsiteY6" fmla="*/ 461463 h 1295111"/>
                <a:gd name="connsiteX7" fmla="*/ 1137935 w 1288588"/>
                <a:gd name="connsiteY7" fmla="*/ 363210 h 1295111"/>
                <a:gd name="connsiteX8" fmla="*/ 265556 w 1288588"/>
                <a:gd name="connsiteY8" fmla="*/ 2808 h 1295111"/>
                <a:gd name="connsiteX9" fmla="*/ 87687 w 1288588"/>
                <a:gd name="connsiteY9" fmla="*/ 147195 h 1295111"/>
                <a:gd name="connsiteX10" fmla="*/ 20698 w 1288588"/>
                <a:gd name="connsiteY10" fmla="*/ 1006488 h 1295111"/>
                <a:gd name="connsiteX11" fmla="*/ 449194 w 1288588"/>
                <a:gd name="connsiteY11" fmla="*/ 1295048 h 1295111"/>
                <a:gd name="connsiteX0" fmla="*/ 369332 w 1208726"/>
                <a:gd name="connsiteY0" fmla="*/ 1295048 h 1297890"/>
                <a:gd name="connsiteX1" fmla="*/ 600499 w 1208726"/>
                <a:gd name="connsiteY1" fmla="*/ 1013808 h 1297890"/>
                <a:gd name="connsiteX2" fmla="*/ 336416 w 1208726"/>
                <a:gd name="connsiteY2" fmla="*/ 412591 h 1297890"/>
                <a:gd name="connsiteX3" fmla="*/ 906498 w 1208726"/>
                <a:gd name="connsiteY3" fmla="*/ 627586 h 1297890"/>
                <a:gd name="connsiteX4" fmla="*/ 1060400 w 1208726"/>
                <a:gd name="connsiteY4" fmla="*/ 689721 h 1297890"/>
                <a:gd name="connsiteX5" fmla="*/ 1139193 w 1208726"/>
                <a:gd name="connsiteY5" fmla="*/ 584498 h 1297890"/>
                <a:gd name="connsiteX6" fmla="*/ 1204361 w 1208726"/>
                <a:gd name="connsiteY6" fmla="*/ 461463 h 1297890"/>
                <a:gd name="connsiteX7" fmla="*/ 1058073 w 1208726"/>
                <a:gd name="connsiteY7" fmla="*/ 363210 h 1297890"/>
                <a:gd name="connsiteX8" fmla="*/ 185694 w 1208726"/>
                <a:gd name="connsiteY8" fmla="*/ 2808 h 1297890"/>
                <a:gd name="connsiteX9" fmla="*/ 7825 w 1208726"/>
                <a:gd name="connsiteY9" fmla="*/ 147195 h 1297890"/>
                <a:gd name="connsiteX10" fmla="*/ 156444 w 1208726"/>
                <a:gd name="connsiteY10" fmla="*/ 932195 h 1297890"/>
                <a:gd name="connsiteX11" fmla="*/ 369332 w 1208726"/>
                <a:gd name="connsiteY11" fmla="*/ 1295048 h 1297890"/>
                <a:gd name="connsiteX0" fmla="*/ 369332 w 1208726"/>
                <a:gd name="connsiteY0" fmla="*/ 1295048 h 1297890"/>
                <a:gd name="connsiteX1" fmla="*/ 600499 w 1208726"/>
                <a:gd name="connsiteY1" fmla="*/ 1013808 h 1297890"/>
                <a:gd name="connsiteX2" fmla="*/ 575365 w 1208726"/>
                <a:gd name="connsiteY2" fmla="*/ 467771 h 1297890"/>
                <a:gd name="connsiteX3" fmla="*/ 906498 w 1208726"/>
                <a:gd name="connsiteY3" fmla="*/ 627586 h 1297890"/>
                <a:gd name="connsiteX4" fmla="*/ 1060400 w 1208726"/>
                <a:gd name="connsiteY4" fmla="*/ 689721 h 1297890"/>
                <a:gd name="connsiteX5" fmla="*/ 1139193 w 1208726"/>
                <a:gd name="connsiteY5" fmla="*/ 584498 h 1297890"/>
                <a:gd name="connsiteX6" fmla="*/ 1204361 w 1208726"/>
                <a:gd name="connsiteY6" fmla="*/ 461463 h 1297890"/>
                <a:gd name="connsiteX7" fmla="*/ 1058073 w 1208726"/>
                <a:gd name="connsiteY7" fmla="*/ 363210 h 1297890"/>
                <a:gd name="connsiteX8" fmla="*/ 185694 w 1208726"/>
                <a:gd name="connsiteY8" fmla="*/ 2808 h 1297890"/>
                <a:gd name="connsiteX9" fmla="*/ 7825 w 1208726"/>
                <a:gd name="connsiteY9" fmla="*/ 147195 h 1297890"/>
                <a:gd name="connsiteX10" fmla="*/ 156444 w 1208726"/>
                <a:gd name="connsiteY10" fmla="*/ 932195 h 1297890"/>
                <a:gd name="connsiteX11" fmla="*/ 369332 w 1208726"/>
                <a:gd name="connsiteY11" fmla="*/ 1295048 h 1297890"/>
                <a:gd name="connsiteX0" fmla="*/ 213642 w 1053036"/>
                <a:gd name="connsiteY0" fmla="*/ 1295048 h 1297890"/>
                <a:gd name="connsiteX1" fmla="*/ 444809 w 1053036"/>
                <a:gd name="connsiteY1" fmla="*/ 1013808 h 1297890"/>
                <a:gd name="connsiteX2" fmla="*/ 419675 w 1053036"/>
                <a:gd name="connsiteY2" fmla="*/ 467771 h 1297890"/>
                <a:gd name="connsiteX3" fmla="*/ 750808 w 1053036"/>
                <a:gd name="connsiteY3" fmla="*/ 627586 h 1297890"/>
                <a:gd name="connsiteX4" fmla="*/ 904710 w 1053036"/>
                <a:gd name="connsiteY4" fmla="*/ 689721 h 1297890"/>
                <a:gd name="connsiteX5" fmla="*/ 983503 w 1053036"/>
                <a:gd name="connsiteY5" fmla="*/ 584498 h 1297890"/>
                <a:gd name="connsiteX6" fmla="*/ 1048671 w 1053036"/>
                <a:gd name="connsiteY6" fmla="*/ 461463 h 1297890"/>
                <a:gd name="connsiteX7" fmla="*/ 902383 w 1053036"/>
                <a:gd name="connsiteY7" fmla="*/ 363210 h 1297890"/>
                <a:gd name="connsiteX8" fmla="*/ 30004 w 1053036"/>
                <a:gd name="connsiteY8" fmla="*/ 2808 h 1297890"/>
                <a:gd name="connsiteX9" fmla="*/ 146586 w 1053036"/>
                <a:gd name="connsiteY9" fmla="*/ 179031 h 1297890"/>
                <a:gd name="connsiteX10" fmla="*/ 754 w 1053036"/>
                <a:gd name="connsiteY10" fmla="*/ 932195 h 1297890"/>
                <a:gd name="connsiteX11" fmla="*/ 213642 w 1053036"/>
                <a:gd name="connsiteY11" fmla="*/ 1295048 h 1297890"/>
                <a:gd name="connsiteX0" fmla="*/ 213642 w 1053036"/>
                <a:gd name="connsiteY0" fmla="*/ 1344334 h 1347176"/>
                <a:gd name="connsiteX1" fmla="*/ 444809 w 1053036"/>
                <a:gd name="connsiteY1" fmla="*/ 1063094 h 1347176"/>
                <a:gd name="connsiteX2" fmla="*/ 419675 w 1053036"/>
                <a:gd name="connsiteY2" fmla="*/ 517057 h 1347176"/>
                <a:gd name="connsiteX3" fmla="*/ 750808 w 1053036"/>
                <a:gd name="connsiteY3" fmla="*/ 676872 h 1347176"/>
                <a:gd name="connsiteX4" fmla="*/ 904710 w 1053036"/>
                <a:gd name="connsiteY4" fmla="*/ 739007 h 1347176"/>
                <a:gd name="connsiteX5" fmla="*/ 983503 w 1053036"/>
                <a:gd name="connsiteY5" fmla="*/ 633784 h 1347176"/>
                <a:gd name="connsiteX6" fmla="*/ 1048671 w 1053036"/>
                <a:gd name="connsiteY6" fmla="*/ 510749 h 1347176"/>
                <a:gd name="connsiteX7" fmla="*/ 902383 w 1053036"/>
                <a:gd name="connsiteY7" fmla="*/ 412496 h 1347176"/>
                <a:gd name="connsiteX8" fmla="*/ 378958 w 1053036"/>
                <a:gd name="connsiteY8" fmla="*/ 2409 h 1347176"/>
                <a:gd name="connsiteX9" fmla="*/ 146586 w 1053036"/>
                <a:gd name="connsiteY9" fmla="*/ 228317 h 1347176"/>
                <a:gd name="connsiteX10" fmla="*/ 754 w 1053036"/>
                <a:gd name="connsiteY10" fmla="*/ 981481 h 1347176"/>
                <a:gd name="connsiteX11" fmla="*/ 213642 w 1053036"/>
                <a:gd name="connsiteY11" fmla="*/ 1344334 h 1347176"/>
                <a:gd name="connsiteX0" fmla="*/ 213642 w 1053036"/>
                <a:gd name="connsiteY0" fmla="*/ 1344334 h 1347176"/>
                <a:gd name="connsiteX1" fmla="*/ 444809 w 1053036"/>
                <a:gd name="connsiteY1" fmla="*/ 1063094 h 1347176"/>
                <a:gd name="connsiteX2" fmla="*/ 419675 w 1053036"/>
                <a:gd name="connsiteY2" fmla="*/ 517057 h 1347176"/>
                <a:gd name="connsiteX3" fmla="*/ 750808 w 1053036"/>
                <a:gd name="connsiteY3" fmla="*/ 676872 h 1347176"/>
                <a:gd name="connsiteX4" fmla="*/ 904710 w 1053036"/>
                <a:gd name="connsiteY4" fmla="*/ 739007 h 1347176"/>
                <a:gd name="connsiteX5" fmla="*/ 983503 w 1053036"/>
                <a:gd name="connsiteY5" fmla="*/ 633784 h 1347176"/>
                <a:gd name="connsiteX6" fmla="*/ 1048671 w 1053036"/>
                <a:gd name="connsiteY6" fmla="*/ 510749 h 1347176"/>
                <a:gd name="connsiteX7" fmla="*/ 902383 w 1053036"/>
                <a:gd name="connsiteY7" fmla="*/ 412496 h 1347176"/>
                <a:gd name="connsiteX8" fmla="*/ 378958 w 1053036"/>
                <a:gd name="connsiteY8" fmla="*/ 2409 h 1347176"/>
                <a:gd name="connsiteX9" fmla="*/ 146586 w 1053036"/>
                <a:gd name="connsiteY9" fmla="*/ 228317 h 1347176"/>
                <a:gd name="connsiteX10" fmla="*/ 754 w 1053036"/>
                <a:gd name="connsiteY10" fmla="*/ 981481 h 1347176"/>
                <a:gd name="connsiteX11" fmla="*/ 213642 w 1053036"/>
                <a:gd name="connsiteY11" fmla="*/ 1344334 h 1347176"/>
                <a:gd name="connsiteX0" fmla="*/ 213642 w 1053036"/>
                <a:gd name="connsiteY0" fmla="*/ 1344334 h 1347176"/>
                <a:gd name="connsiteX1" fmla="*/ 444809 w 1053036"/>
                <a:gd name="connsiteY1" fmla="*/ 1063094 h 1347176"/>
                <a:gd name="connsiteX2" fmla="*/ 419675 w 1053036"/>
                <a:gd name="connsiteY2" fmla="*/ 517057 h 1347176"/>
                <a:gd name="connsiteX3" fmla="*/ 750808 w 1053036"/>
                <a:gd name="connsiteY3" fmla="*/ 676872 h 1347176"/>
                <a:gd name="connsiteX4" fmla="*/ 904710 w 1053036"/>
                <a:gd name="connsiteY4" fmla="*/ 739007 h 1347176"/>
                <a:gd name="connsiteX5" fmla="*/ 983503 w 1053036"/>
                <a:gd name="connsiteY5" fmla="*/ 633784 h 1347176"/>
                <a:gd name="connsiteX6" fmla="*/ 1048671 w 1053036"/>
                <a:gd name="connsiteY6" fmla="*/ 510749 h 1347176"/>
                <a:gd name="connsiteX7" fmla="*/ 902383 w 1053036"/>
                <a:gd name="connsiteY7" fmla="*/ 412496 h 1347176"/>
                <a:gd name="connsiteX8" fmla="*/ 378958 w 1053036"/>
                <a:gd name="connsiteY8" fmla="*/ 2409 h 1347176"/>
                <a:gd name="connsiteX9" fmla="*/ 146586 w 1053036"/>
                <a:gd name="connsiteY9" fmla="*/ 228317 h 1347176"/>
                <a:gd name="connsiteX10" fmla="*/ 754 w 1053036"/>
                <a:gd name="connsiteY10" fmla="*/ 981481 h 1347176"/>
                <a:gd name="connsiteX11" fmla="*/ 213642 w 1053036"/>
                <a:gd name="connsiteY11" fmla="*/ 1344334 h 1347176"/>
                <a:gd name="connsiteX0" fmla="*/ 177136 w 1052460"/>
                <a:gd name="connsiteY0" fmla="*/ 1391257 h 1392808"/>
                <a:gd name="connsiteX1" fmla="*/ 444233 w 1052460"/>
                <a:gd name="connsiteY1" fmla="*/ 1063094 h 1392808"/>
                <a:gd name="connsiteX2" fmla="*/ 419099 w 1052460"/>
                <a:gd name="connsiteY2" fmla="*/ 517057 h 1392808"/>
                <a:gd name="connsiteX3" fmla="*/ 750232 w 1052460"/>
                <a:gd name="connsiteY3" fmla="*/ 676872 h 1392808"/>
                <a:gd name="connsiteX4" fmla="*/ 904134 w 1052460"/>
                <a:gd name="connsiteY4" fmla="*/ 739007 h 1392808"/>
                <a:gd name="connsiteX5" fmla="*/ 982927 w 1052460"/>
                <a:gd name="connsiteY5" fmla="*/ 633784 h 1392808"/>
                <a:gd name="connsiteX6" fmla="*/ 1048095 w 1052460"/>
                <a:gd name="connsiteY6" fmla="*/ 510749 h 1392808"/>
                <a:gd name="connsiteX7" fmla="*/ 901807 w 1052460"/>
                <a:gd name="connsiteY7" fmla="*/ 412496 h 1392808"/>
                <a:gd name="connsiteX8" fmla="*/ 378382 w 1052460"/>
                <a:gd name="connsiteY8" fmla="*/ 2409 h 1392808"/>
                <a:gd name="connsiteX9" fmla="*/ 146010 w 1052460"/>
                <a:gd name="connsiteY9" fmla="*/ 228317 h 1392808"/>
                <a:gd name="connsiteX10" fmla="*/ 178 w 1052460"/>
                <a:gd name="connsiteY10" fmla="*/ 981481 h 1392808"/>
                <a:gd name="connsiteX11" fmla="*/ 177136 w 1052460"/>
                <a:gd name="connsiteY11" fmla="*/ 1391257 h 1392808"/>
                <a:gd name="connsiteX0" fmla="*/ 177136 w 1052460"/>
                <a:gd name="connsiteY0" fmla="*/ 1393710 h 1395261"/>
                <a:gd name="connsiteX1" fmla="*/ 444233 w 1052460"/>
                <a:gd name="connsiteY1" fmla="*/ 1065547 h 1395261"/>
                <a:gd name="connsiteX2" fmla="*/ 419099 w 1052460"/>
                <a:gd name="connsiteY2" fmla="*/ 519510 h 1395261"/>
                <a:gd name="connsiteX3" fmla="*/ 750232 w 1052460"/>
                <a:gd name="connsiteY3" fmla="*/ 679325 h 1395261"/>
                <a:gd name="connsiteX4" fmla="*/ 904134 w 1052460"/>
                <a:gd name="connsiteY4" fmla="*/ 741460 h 1395261"/>
                <a:gd name="connsiteX5" fmla="*/ 982927 w 1052460"/>
                <a:gd name="connsiteY5" fmla="*/ 636237 h 1395261"/>
                <a:gd name="connsiteX6" fmla="*/ 1048095 w 1052460"/>
                <a:gd name="connsiteY6" fmla="*/ 513202 h 1395261"/>
                <a:gd name="connsiteX7" fmla="*/ 901807 w 1052460"/>
                <a:gd name="connsiteY7" fmla="*/ 414949 h 1395261"/>
                <a:gd name="connsiteX8" fmla="*/ 378382 w 1052460"/>
                <a:gd name="connsiteY8" fmla="*/ 4862 h 1395261"/>
                <a:gd name="connsiteX9" fmla="*/ 146010 w 1052460"/>
                <a:gd name="connsiteY9" fmla="*/ 230770 h 1395261"/>
                <a:gd name="connsiteX10" fmla="*/ 178 w 1052460"/>
                <a:gd name="connsiteY10" fmla="*/ 983934 h 1395261"/>
                <a:gd name="connsiteX11" fmla="*/ 177136 w 1052460"/>
                <a:gd name="connsiteY11" fmla="*/ 1393710 h 1395261"/>
                <a:gd name="connsiteX0" fmla="*/ 177136 w 1055954"/>
                <a:gd name="connsiteY0" fmla="*/ 1397013 h 1398564"/>
                <a:gd name="connsiteX1" fmla="*/ 444233 w 1055954"/>
                <a:gd name="connsiteY1" fmla="*/ 1068850 h 1398564"/>
                <a:gd name="connsiteX2" fmla="*/ 419099 w 1055954"/>
                <a:gd name="connsiteY2" fmla="*/ 522813 h 1398564"/>
                <a:gd name="connsiteX3" fmla="*/ 750232 w 1055954"/>
                <a:gd name="connsiteY3" fmla="*/ 682628 h 1398564"/>
                <a:gd name="connsiteX4" fmla="*/ 904134 w 1055954"/>
                <a:gd name="connsiteY4" fmla="*/ 744763 h 1398564"/>
                <a:gd name="connsiteX5" fmla="*/ 982927 w 1055954"/>
                <a:gd name="connsiteY5" fmla="*/ 639540 h 1398564"/>
                <a:gd name="connsiteX6" fmla="*/ 1048095 w 1055954"/>
                <a:gd name="connsiteY6" fmla="*/ 516505 h 1398564"/>
                <a:gd name="connsiteX7" fmla="*/ 943596 w 1055954"/>
                <a:gd name="connsiteY7" fmla="*/ 340405 h 1398564"/>
                <a:gd name="connsiteX8" fmla="*/ 378382 w 1055954"/>
                <a:gd name="connsiteY8" fmla="*/ 8165 h 1398564"/>
                <a:gd name="connsiteX9" fmla="*/ 146010 w 1055954"/>
                <a:gd name="connsiteY9" fmla="*/ 234073 h 1398564"/>
                <a:gd name="connsiteX10" fmla="*/ 178 w 1055954"/>
                <a:gd name="connsiteY10" fmla="*/ 987237 h 1398564"/>
                <a:gd name="connsiteX11" fmla="*/ 177136 w 1055954"/>
                <a:gd name="connsiteY11" fmla="*/ 1397013 h 1398564"/>
                <a:gd name="connsiteX0" fmla="*/ 177136 w 1055953"/>
                <a:gd name="connsiteY0" fmla="*/ 1393336 h 1394887"/>
                <a:gd name="connsiteX1" fmla="*/ 444233 w 1055953"/>
                <a:gd name="connsiteY1" fmla="*/ 1065173 h 1394887"/>
                <a:gd name="connsiteX2" fmla="*/ 419099 w 1055953"/>
                <a:gd name="connsiteY2" fmla="*/ 519136 h 1394887"/>
                <a:gd name="connsiteX3" fmla="*/ 750232 w 1055953"/>
                <a:gd name="connsiteY3" fmla="*/ 678951 h 1394887"/>
                <a:gd name="connsiteX4" fmla="*/ 904134 w 1055953"/>
                <a:gd name="connsiteY4" fmla="*/ 741086 h 1394887"/>
                <a:gd name="connsiteX5" fmla="*/ 982927 w 1055953"/>
                <a:gd name="connsiteY5" fmla="*/ 635863 h 1394887"/>
                <a:gd name="connsiteX6" fmla="*/ 1048095 w 1055953"/>
                <a:gd name="connsiteY6" fmla="*/ 512828 h 1394887"/>
                <a:gd name="connsiteX7" fmla="*/ 943596 w 1055953"/>
                <a:gd name="connsiteY7" fmla="*/ 336728 h 1394887"/>
                <a:gd name="connsiteX8" fmla="*/ 378382 w 1055953"/>
                <a:gd name="connsiteY8" fmla="*/ 4488 h 1394887"/>
                <a:gd name="connsiteX9" fmla="*/ 146010 w 1055953"/>
                <a:gd name="connsiteY9" fmla="*/ 230396 h 1394887"/>
                <a:gd name="connsiteX10" fmla="*/ 178 w 1055953"/>
                <a:gd name="connsiteY10" fmla="*/ 983560 h 1394887"/>
                <a:gd name="connsiteX11" fmla="*/ 177136 w 1055953"/>
                <a:gd name="connsiteY11" fmla="*/ 1393336 h 1394887"/>
                <a:gd name="connsiteX0" fmla="*/ 177136 w 1055953"/>
                <a:gd name="connsiteY0" fmla="*/ 1393336 h 1394887"/>
                <a:gd name="connsiteX1" fmla="*/ 444233 w 1055953"/>
                <a:gd name="connsiteY1" fmla="*/ 1065173 h 1394887"/>
                <a:gd name="connsiteX2" fmla="*/ 419099 w 1055953"/>
                <a:gd name="connsiteY2" fmla="*/ 519136 h 1394887"/>
                <a:gd name="connsiteX3" fmla="*/ 750232 w 1055953"/>
                <a:gd name="connsiteY3" fmla="*/ 678951 h 1394887"/>
                <a:gd name="connsiteX4" fmla="*/ 904134 w 1055953"/>
                <a:gd name="connsiteY4" fmla="*/ 741086 h 1394887"/>
                <a:gd name="connsiteX5" fmla="*/ 982927 w 1055953"/>
                <a:gd name="connsiteY5" fmla="*/ 635863 h 1394887"/>
                <a:gd name="connsiteX6" fmla="*/ 1048095 w 1055953"/>
                <a:gd name="connsiteY6" fmla="*/ 512828 h 1394887"/>
                <a:gd name="connsiteX7" fmla="*/ 943596 w 1055953"/>
                <a:gd name="connsiteY7" fmla="*/ 336728 h 1394887"/>
                <a:gd name="connsiteX8" fmla="*/ 378382 w 1055953"/>
                <a:gd name="connsiteY8" fmla="*/ 4488 h 1394887"/>
                <a:gd name="connsiteX9" fmla="*/ 146010 w 1055953"/>
                <a:gd name="connsiteY9" fmla="*/ 230396 h 1394887"/>
                <a:gd name="connsiteX10" fmla="*/ 178 w 1055953"/>
                <a:gd name="connsiteY10" fmla="*/ 983560 h 1394887"/>
                <a:gd name="connsiteX11" fmla="*/ 177136 w 1055953"/>
                <a:gd name="connsiteY11" fmla="*/ 1393336 h 1394887"/>
                <a:gd name="connsiteX0" fmla="*/ 177136 w 1055953"/>
                <a:gd name="connsiteY0" fmla="*/ 1393336 h 1394887"/>
                <a:gd name="connsiteX1" fmla="*/ 444233 w 1055953"/>
                <a:gd name="connsiteY1" fmla="*/ 1065173 h 1394887"/>
                <a:gd name="connsiteX2" fmla="*/ 419099 w 1055953"/>
                <a:gd name="connsiteY2" fmla="*/ 519136 h 1394887"/>
                <a:gd name="connsiteX3" fmla="*/ 750232 w 1055953"/>
                <a:gd name="connsiteY3" fmla="*/ 678951 h 1394887"/>
                <a:gd name="connsiteX4" fmla="*/ 904134 w 1055953"/>
                <a:gd name="connsiteY4" fmla="*/ 741086 h 1394887"/>
                <a:gd name="connsiteX5" fmla="*/ 982927 w 1055953"/>
                <a:gd name="connsiteY5" fmla="*/ 635863 h 1394887"/>
                <a:gd name="connsiteX6" fmla="*/ 1048095 w 1055953"/>
                <a:gd name="connsiteY6" fmla="*/ 512828 h 1394887"/>
                <a:gd name="connsiteX7" fmla="*/ 943596 w 1055953"/>
                <a:gd name="connsiteY7" fmla="*/ 336728 h 1394887"/>
                <a:gd name="connsiteX8" fmla="*/ 378382 w 1055953"/>
                <a:gd name="connsiteY8" fmla="*/ 4488 h 1394887"/>
                <a:gd name="connsiteX9" fmla="*/ 146010 w 1055953"/>
                <a:gd name="connsiteY9" fmla="*/ 230396 h 1394887"/>
                <a:gd name="connsiteX10" fmla="*/ 178 w 1055953"/>
                <a:gd name="connsiteY10" fmla="*/ 983560 h 1394887"/>
                <a:gd name="connsiteX11" fmla="*/ 177136 w 1055953"/>
                <a:gd name="connsiteY11" fmla="*/ 1393336 h 1394887"/>
                <a:gd name="connsiteX0" fmla="*/ 177136 w 1055953"/>
                <a:gd name="connsiteY0" fmla="*/ 1393336 h 1394887"/>
                <a:gd name="connsiteX1" fmla="*/ 444233 w 1055953"/>
                <a:gd name="connsiteY1" fmla="*/ 1065173 h 1394887"/>
                <a:gd name="connsiteX2" fmla="*/ 511112 w 1055953"/>
                <a:gd name="connsiteY2" fmla="*/ 549382 h 1394887"/>
                <a:gd name="connsiteX3" fmla="*/ 750232 w 1055953"/>
                <a:gd name="connsiteY3" fmla="*/ 678951 h 1394887"/>
                <a:gd name="connsiteX4" fmla="*/ 904134 w 1055953"/>
                <a:gd name="connsiteY4" fmla="*/ 741086 h 1394887"/>
                <a:gd name="connsiteX5" fmla="*/ 982927 w 1055953"/>
                <a:gd name="connsiteY5" fmla="*/ 635863 h 1394887"/>
                <a:gd name="connsiteX6" fmla="*/ 1048095 w 1055953"/>
                <a:gd name="connsiteY6" fmla="*/ 512828 h 1394887"/>
                <a:gd name="connsiteX7" fmla="*/ 943596 w 1055953"/>
                <a:gd name="connsiteY7" fmla="*/ 336728 h 1394887"/>
                <a:gd name="connsiteX8" fmla="*/ 378382 w 1055953"/>
                <a:gd name="connsiteY8" fmla="*/ 4488 h 1394887"/>
                <a:gd name="connsiteX9" fmla="*/ 146010 w 1055953"/>
                <a:gd name="connsiteY9" fmla="*/ 230396 h 1394887"/>
                <a:gd name="connsiteX10" fmla="*/ 178 w 1055953"/>
                <a:gd name="connsiteY10" fmla="*/ 983560 h 1394887"/>
                <a:gd name="connsiteX11" fmla="*/ 177136 w 1055953"/>
                <a:gd name="connsiteY11" fmla="*/ 1393336 h 1394887"/>
                <a:gd name="connsiteX0" fmla="*/ 87619 w 966436"/>
                <a:gd name="connsiteY0" fmla="*/ 1393336 h 1395115"/>
                <a:gd name="connsiteX1" fmla="*/ 354716 w 966436"/>
                <a:gd name="connsiteY1" fmla="*/ 1065173 h 1395115"/>
                <a:gd name="connsiteX2" fmla="*/ 421595 w 966436"/>
                <a:gd name="connsiteY2" fmla="*/ 549382 h 1395115"/>
                <a:gd name="connsiteX3" fmla="*/ 660715 w 966436"/>
                <a:gd name="connsiteY3" fmla="*/ 678951 h 1395115"/>
                <a:gd name="connsiteX4" fmla="*/ 814617 w 966436"/>
                <a:gd name="connsiteY4" fmla="*/ 741086 h 1395115"/>
                <a:gd name="connsiteX5" fmla="*/ 893410 w 966436"/>
                <a:gd name="connsiteY5" fmla="*/ 635863 h 1395115"/>
                <a:gd name="connsiteX6" fmla="*/ 958578 w 966436"/>
                <a:gd name="connsiteY6" fmla="*/ 512828 h 1395115"/>
                <a:gd name="connsiteX7" fmla="*/ 854079 w 966436"/>
                <a:gd name="connsiteY7" fmla="*/ 336728 h 1395115"/>
                <a:gd name="connsiteX8" fmla="*/ 288865 w 966436"/>
                <a:gd name="connsiteY8" fmla="*/ 4488 h 1395115"/>
                <a:gd name="connsiteX9" fmla="*/ 56493 w 966436"/>
                <a:gd name="connsiteY9" fmla="*/ 230396 h 1395115"/>
                <a:gd name="connsiteX10" fmla="*/ 805 w 966436"/>
                <a:gd name="connsiteY10" fmla="*/ 976624 h 1395115"/>
                <a:gd name="connsiteX11" fmla="*/ 87619 w 966436"/>
                <a:gd name="connsiteY11" fmla="*/ 1393336 h 1395115"/>
                <a:gd name="connsiteX0" fmla="*/ 33881 w 981420"/>
                <a:gd name="connsiteY0" fmla="*/ 1346367 h 1349556"/>
                <a:gd name="connsiteX1" fmla="*/ 369700 w 981420"/>
                <a:gd name="connsiteY1" fmla="*/ 1065173 h 1349556"/>
                <a:gd name="connsiteX2" fmla="*/ 436579 w 981420"/>
                <a:gd name="connsiteY2" fmla="*/ 549382 h 1349556"/>
                <a:gd name="connsiteX3" fmla="*/ 675699 w 981420"/>
                <a:gd name="connsiteY3" fmla="*/ 678951 h 1349556"/>
                <a:gd name="connsiteX4" fmla="*/ 829601 w 981420"/>
                <a:gd name="connsiteY4" fmla="*/ 741086 h 1349556"/>
                <a:gd name="connsiteX5" fmla="*/ 908394 w 981420"/>
                <a:gd name="connsiteY5" fmla="*/ 635863 h 1349556"/>
                <a:gd name="connsiteX6" fmla="*/ 973562 w 981420"/>
                <a:gd name="connsiteY6" fmla="*/ 512828 h 1349556"/>
                <a:gd name="connsiteX7" fmla="*/ 869063 w 981420"/>
                <a:gd name="connsiteY7" fmla="*/ 336728 h 1349556"/>
                <a:gd name="connsiteX8" fmla="*/ 303849 w 981420"/>
                <a:gd name="connsiteY8" fmla="*/ 4488 h 1349556"/>
                <a:gd name="connsiteX9" fmla="*/ 71477 w 981420"/>
                <a:gd name="connsiteY9" fmla="*/ 230396 h 1349556"/>
                <a:gd name="connsiteX10" fmla="*/ 15789 w 981420"/>
                <a:gd name="connsiteY10" fmla="*/ 976624 h 1349556"/>
                <a:gd name="connsiteX11" fmla="*/ 33881 w 981420"/>
                <a:gd name="connsiteY11" fmla="*/ 1346367 h 1349556"/>
                <a:gd name="connsiteX0" fmla="*/ 26072 w 973611"/>
                <a:gd name="connsiteY0" fmla="*/ 1346367 h 1451040"/>
                <a:gd name="connsiteX1" fmla="*/ 242407 w 973611"/>
                <a:gd name="connsiteY1" fmla="*/ 1434277 h 1451040"/>
                <a:gd name="connsiteX2" fmla="*/ 361891 w 973611"/>
                <a:gd name="connsiteY2" fmla="*/ 1065173 h 1451040"/>
                <a:gd name="connsiteX3" fmla="*/ 428770 w 973611"/>
                <a:gd name="connsiteY3" fmla="*/ 549382 h 1451040"/>
                <a:gd name="connsiteX4" fmla="*/ 667890 w 973611"/>
                <a:gd name="connsiteY4" fmla="*/ 678951 h 1451040"/>
                <a:gd name="connsiteX5" fmla="*/ 821792 w 973611"/>
                <a:gd name="connsiteY5" fmla="*/ 741086 h 1451040"/>
                <a:gd name="connsiteX6" fmla="*/ 900585 w 973611"/>
                <a:gd name="connsiteY6" fmla="*/ 635863 h 1451040"/>
                <a:gd name="connsiteX7" fmla="*/ 965753 w 973611"/>
                <a:gd name="connsiteY7" fmla="*/ 512828 h 1451040"/>
                <a:gd name="connsiteX8" fmla="*/ 861254 w 973611"/>
                <a:gd name="connsiteY8" fmla="*/ 336728 h 1451040"/>
                <a:gd name="connsiteX9" fmla="*/ 296040 w 973611"/>
                <a:gd name="connsiteY9" fmla="*/ 4488 h 1451040"/>
                <a:gd name="connsiteX10" fmla="*/ 63668 w 973611"/>
                <a:gd name="connsiteY10" fmla="*/ 230396 h 1451040"/>
                <a:gd name="connsiteX11" fmla="*/ 7980 w 973611"/>
                <a:gd name="connsiteY11" fmla="*/ 976624 h 1451040"/>
                <a:gd name="connsiteX12" fmla="*/ 26072 w 973611"/>
                <a:gd name="connsiteY12" fmla="*/ 1346367 h 1451040"/>
                <a:gd name="connsiteX0" fmla="*/ 26072 w 973611"/>
                <a:gd name="connsiteY0" fmla="*/ 1274009 h 1378682"/>
                <a:gd name="connsiteX1" fmla="*/ 242407 w 973611"/>
                <a:gd name="connsiteY1" fmla="*/ 1361919 h 1378682"/>
                <a:gd name="connsiteX2" fmla="*/ 361891 w 973611"/>
                <a:gd name="connsiteY2" fmla="*/ 992815 h 1378682"/>
                <a:gd name="connsiteX3" fmla="*/ 428770 w 973611"/>
                <a:gd name="connsiteY3" fmla="*/ 477024 h 1378682"/>
                <a:gd name="connsiteX4" fmla="*/ 667890 w 973611"/>
                <a:gd name="connsiteY4" fmla="*/ 606593 h 1378682"/>
                <a:gd name="connsiteX5" fmla="*/ 821792 w 973611"/>
                <a:gd name="connsiteY5" fmla="*/ 668728 h 1378682"/>
                <a:gd name="connsiteX6" fmla="*/ 900585 w 973611"/>
                <a:gd name="connsiteY6" fmla="*/ 563505 h 1378682"/>
                <a:gd name="connsiteX7" fmla="*/ 965753 w 973611"/>
                <a:gd name="connsiteY7" fmla="*/ 440470 h 1378682"/>
                <a:gd name="connsiteX8" fmla="*/ 861254 w 973611"/>
                <a:gd name="connsiteY8" fmla="*/ 264370 h 1378682"/>
                <a:gd name="connsiteX9" fmla="*/ 339027 w 973611"/>
                <a:gd name="connsiteY9" fmla="*/ 7203 h 1378682"/>
                <a:gd name="connsiteX10" fmla="*/ 63668 w 973611"/>
                <a:gd name="connsiteY10" fmla="*/ 158038 h 1378682"/>
                <a:gd name="connsiteX11" fmla="*/ 7980 w 973611"/>
                <a:gd name="connsiteY11" fmla="*/ 904266 h 1378682"/>
                <a:gd name="connsiteX12" fmla="*/ 26072 w 973611"/>
                <a:gd name="connsiteY12" fmla="*/ 1274009 h 1378682"/>
                <a:gd name="connsiteX0" fmla="*/ 14371 w 1006048"/>
                <a:gd name="connsiteY0" fmla="*/ 1296065 h 1382784"/>
                <a:gd name="connsiteX1" fmla="*/ 274844 w 1006048"/>
                <a:gd name="connsiteY1" fmla="*/ 1361919 h 1382784"/>
                <a:gd name="connsiteX2" fmla="*/ 394328 w 1006048"/>
                <a:gd name="connsiteY2" fmla="*/ 992815 h 1382784"/>
                <a:gd name="connsiteX3" fmla="*/ 461207 w 1006048"/>
                <a:gd name="connsiteY3" fmla="*/ 477024 h 1382784"/>
                <a:gd name="connsiteX4" fmla="*/ 700327 w 1006048"/>
                <a:gd name="connsiteY4" fmla="*/ 606593 h 1382784"/>
                <a:gd name="connsiteX5" fmla="*/ 854229 w 1006048"/>
                <a:gd name="connsiteY5" fmla="*/ 668728 h 1382784"/>
                <a:gd name="connsiteX6" fmla="*/ 933022 w 1006048"/>
                <a:gd name="connsiteY6" fmla="*/ 563505 h 1382784"/>
                <a:gd name="connsiteX7" fmla="*/ 998190 w 1006048"/>
                <a:gd name="connsiteY7" fmla="*/ 440470 h 1382784"/>
                <a:gd name="connsiteX8" fmla="*/ 893691 w 1006048"/>
                <a:gd name="connsiteY8" fmla="*/ 264370 h 1382784"/>
                <a:gd name="connsiteX9" fmla="*/ 371464 w 1006048"/>
                <a:gd name="connsiteY9" fmla="*/ 7203 h 1382784"/>
                <a:gd name="connsiteX10" fmla="*/ 96105 w 1006048"/>
                <a:gd name="connsiteY10" fmla="*/ 158038 h 1382784"/>
                <a:gd name="connsiteX11" fmla="*/ 40417 w 1006048"/>
                <a:gd name="connsiteY11" fmla="*/ 904266 h 1382784"/>
                <a:gd name="connsiteX12" fmla="*/ 14371 w 1006048"/>
                <a:gd name="connsiteY12" fmla="*/ 1296065 h 1382784"/>
                <a:gd name="connsiteX0" fmla="*/ 32688 w 1024365"/>
                <a:gd name="connsiteY0" fmla="*/ 1296065 h 1383283"/>
                <a:gd name="connsiteX1" fmla="*/ 293161 w 1024365"/>
                <a:gd name="connsiteY1" fmla="*/ 1361919 h 1383283"/>
                <a:gd name="connsiteX2" fmla="*/ 412645 w 1024365"/>
                <a:gd name="connsiteY2" fmla="*/ 992815 h 1383283"/>
                <a:gd name="connsiteX3" fmla="*/ 479524 w 1024365"/>
                <a:gd name="connsiteY3" fmla="*/ 477024 h 1383283"/>
                <a:gd name="connsiteX4" fmla="*/ 718644 w 1024365"/>
                <a:gd name="connsiteY4" fmla="*/ 606593 h 1383283"/>
                <a:gd name="connsiteX5" fmla="*/ 872546 w 1024365"/>
                <a:gd name="connsiteY5" fmla="*/ 668728 h 1383283"/>
                <a:gd name="connsiteX6" fmla="*/ 951339 w 1024365"/>
                <a:gd name="connsiteY6" fmla="*/ 563505 h 1383283"/>
                <a:gd name="connsiteX7" fmla="*/ 1016507 w 1024365"/>
                <a:gd name="connsiteY7" fmla="*/ 440470 h 1383283"/>
                <a:gd name="connsiteX8" fmla="*/ 912008 w 1024365"/>
                <a:gd name="connsiteY8" fmla="*/ 264370 h 1383283"/>
                <a:gd name="connsiteX9" fmla="*/ 389781 w 1024365"/>
                <a:gd name="connsiteY9" fmla="*/ 7203 h 1383283"/>
                <a:gd name="connsiteX10" fmla="*/ 114422 w 1024365"/>
                <a:gd name="connsiteY10" fmla="*/ 158038 h 1383283"/>
                <a:gd name="connsiteX11" fmla="*/ 12729 w 1024365"/>
                <a:gd name="connsiteY11" fmla="*/ 889144 h 1383283"/>
                <a:gd name="connsiteX12" fmla="*/ 32688 w 1024365"/>
                <a:gd name="connsiteY12" fmla="*/ 1296065 h 1383283"/>
                <a:gd name="connsiteX0" fmla="*/ 32688 w 1024365"/>
                <a:gd name="connsiteY0" fmla="*/ 1313996 h 1401214"/>
                <a:gd name="connsiteX1" fmla="*/ 293161 w 1024365"/>
                <a:gd name="connsiteY1" fmla="*/ 1379850 h 1401214"/>
                <a:gd name="connsiteX2" fmla="*/ 412645 w 1024365"/>
                <a:gd name="connsiteY2" fmla="*/ 1010746 h 1401214"/>
                <a:gd name="connsiteX3" fmla="*/ 479524 w 1024365"/>
                <a:gd name="connsiteY3" fmla="*/ 494955 h 1401214"/>
                <a:gd name="connsiteX4" fmla="*/ 718644 w 1024365"/>
                <a:gd name="connsiteY4" fmla="*/ 624524 h 1401214"/>
                <a:gd name="connsiteX5" fmla="*/ 872546 w 1024365"/>
                <a:gd name="connsiteY5" fmla="*/ 686659 h 1401214"/>
                <a:gd name="connsiteX6" fmla="*/ 951339 w 1024365"/>
                <a:gd name="connsiteY6" fmla="*/ 581436 h 1401214"/>
                <a:gd name="connsiteX7" fmla="*/ 1016507 w 1024365"/>
                <a:gd name="connsiteY7" fmla="*/ 458401 h 1401214"/>
                <a:gd name="connsiteX8" fmla="*/ 912008 w 1024365"/>
                <a:gd name="connsiteY8" fmla="*/ 282301 h 1401214"/>
                <a:gd name="connsiteX9" fmla="*/ 295323 w 1024365"/>
                <a:gd name="connsiteY9" fmla="*/ 6274 h 1401214"/>
                <a:gd name="connsiteX10" fmla="*/ 114422 w 1024365"/>
                <a:gd name="connsiteY10" fmla="*/ 175969 h 1401214"/>
                <a:gd name="connsiteX11" fmla="*/ 12729 w 1024365"/>
                <a:gd name="connsiteY11" fmla="*/ 907075 h 1401214"/>
                <a:gd name="connsiteX12" fmla="*/ 32688 w 1024365"/>
                <a:gd name="connsiteY12" fmla="*/ 1313996 h 1401214"/>
                <a:gd name="connsiteX0" fmla="*/ 25378 w 1017055"/>
                <a:gd name="connsiteY0" fmla="*/ 1313996 h 1444684"/>
                <a:gd name="connsiteX1" fmla="*/ 122500 w 1017055"/>
                <a:gd name="connsiteY1" fmla="*/ 1440728 h 1444684"/>
                <a:gd name="connsiteX2" fmla="*/ 285851 w 1017055"/>
                <a:gd name="connsiteY2" fmla="*/ 1379850 h 1444684"/>
                <a:gd name="connsiteX3" fmla="*/ 405335 w 1017055"/>
                <a:gd name="connsiteY3" fmla="*/ 1010746 h 1444684"/>
                <a:gd name="connsiteX4" fmla="*/ 472214 w 1017055"/>
                <a:gd name="connsiteY4" fmla="*/ 494955 h 1444684"/>
                <a:gd name="connsiteX5" fmla="*/ 711334 w 1017055"/>
                <a:gd name="connsiteY5" fmla="*/ 624524 h 1444684"/>
                <a:gd name="connsiteX6" fmla="*/ 865236 w 1017055"/>
                <a:gd name="connsiteY6" fmla="*/ 686659 h 1444684"/>
                <a:gd name="connsiteX7" fmla="*/ 944029 w 1017055"/>
                <a:gd name="connsiteY7" fmla="*/ 581436 h 1444684"/>
                <a:gd name="connsiteX8" fmla="*/ 1009197 w 1017055"/>
                <a:gd name="connsiteY8" fmla="*/ 458401 h 1444684"/>
                <a:gd name="connsiteX9" fmla="*/ 904698 w 1017055"/>
                <a:gd name="connsiteY9" fmla="*/ 282301 h 1444684"/>
                <a:gd name="connsiteX10" fmla="*/ 288013 w 1017055"/>
                <a:gd name="connsiteY10" fmla="*/ 6274 h 1444684"/>
                <a:gd name="connsiteX11" fmla="*/ 107112 w 1017055"/>
                <a:gd name="connsiteY11" fmla="*/ 175969 h 1444684"/>
                <a:gd name="connsiteX12" fmla="*/ 5419 w 1017055"/>
                <a:gd name="connsiteY12" fmla="*/ 907075 h 1444684"/>
                <a:gd name="connsiteX13" fmla="*/ 25378 w 1017055"/>
                <a:gd name="connsiteY13" fmla="*/ 1313996 h 1444684"/>
                <a:gd name="connsiteX0" fmla="*/ 25378 w 1017055"/>
                <a:gd name="connsiteY0" fmla="*/ 1313996 h 1444684"/>
                <a:gd name="connsiteX1" fmla="*/ 122500 w 1017055"/>
                <a:gd name="connsiteY1" fmla="*/ 1440728 h 1444684"/>
                <a:gd name="connsiteX2" fmla="*/ 285851 w 1017055"/>
                <a:gd name="connsiteY2" fmla="*/ 1379850 h 1444684"/>
                <a:gd name="connsiteX3" fmla="*/ 380054 w 1017055"/>
                <a:gd name="connsiteY3" fmla="*/ 996594 h 1444684"/>
                <a:gd name="connsiteX4" fmla="*/ 472214 w 1017055"/>
                <a:gd name="connsiteY4" fmla="*/ 494955 h 1444684"/>
                <a:gd name="connsiteX5" fmla="*/ 711334 w 1017055"/>
                <a:gd name="connsiteY5" fmla="*/ 624524 h 1444684"/>
                <a:gd name="connsiteX6" fmla="*/ 865236 w 1017055"/>
                <a:gd name="connsiteY6" fmla="*/ 686659 h 1444684"/>
                <a:gd name="connsiteX7" fmla="*/ 944029 w 1017055"/>
                <a:gd name="connsiteY7" fmla="*/ 581436 h 1444684"/>
                <a:gd name="connsiteX8" fmla="*/ 1009197 w 1017055"/>
                <a:gd name="connsiteY8" fmla="*/ 458401 h 1444684"/>
                <a:gd name="connsiteX9" fmla="*/ 904698 w 1017055"/>
                <a:gd name="connsiteY9" fmla="*/ 282301 h 1444684"/>
                <a:gd name="connsiteX10" fmla="*/ 288013 w 1017055"/>
                <a:gd name="connsiteY10" fmla="*/ 6274 h 1444684"/>
                <a:gd name="connsiteX11" fmla="*/ 107112 w 1017055"/>
                <a:gd name="connsiteY11" fmla="*/ 175969 h 1444684"/>
                <a:gd name="connsiteX12" fmla="*/ 5419 w 1017055"/>
                <a:gd name="connsiteY12" fmla="*/ 907075 h 1444684"/>
                <a:gd name="connsiteX13" fmla="*/ 25378 w 1017055"/>
                <a:gd name="connsiteY13" fmla="*/ 1313996 h 1444684"/>
                <a:gd name="connsiteX0" fmla="*/ 25378 w 1017055"/>
                <a:gd name="connsiteY0" fmla="*/ 1313996 h 1444684"/>
                <a:gd name="connsiteX1" fmla="*/ 122500 w 1017055"/>
                <a:gd name="connsiteY1" fmla="*/ 1440728 h 1444684"/>
                <a:gd name="connsiteX2" fmla="*/ 285851 w 1017055"/>
                <a:gd name="connsiteY2" fmla="*/ 1379850 h 1444684"/>
                <a:gd name="connsiteX3" fmla="*/ 380054 w 1017055"/>
                <a:gd name="connsiteY3" fmla="*/ 996594 h 1444684"/>
                <a:gd name="connsiteX4" fmla="*/ 444313 w 1017055"/>
                <a:gd name="connsiteY4" fmla="*/ 514986 h 1444684"/>
                <a:gd name="connsiteX5" fmla="*/ 711334 w 1017055"/>
                <a:gd name="connsiteY5" fmla="*/ 624524 h 1444684"/>
                <a:gd name="connsiteX6" fmla="*/ 865236 w 1017055"/>
                <a:gd name="connsiteY6" fmla="*/ 686659 h 1444684"/>
                <a:gd name="connsiteX7" fmla="*/ 944029 w 1017055"/>
                <a:gd name="connsiteY7" fmla="*/ 581436 h 1444684"/>
                <a:gd name="connsiteX8" fmla="*/ 1009197 w 1017055"/>
                <a:gd name="connsiteY8" fmla="*/ 458401 h 1444684"/>
                <a:gd name="connsiteX9" fmla="*/ 904698 w 1017055"/>
                <a:gd name="connsiteY9" fmla="*/ 282301 h 1444684"/>
                <a:gd name="connsiteX10" fmla="*/ 288013 w 1017055"/>
                <a:gd name="connsiteY10" fmla="*/ 6274 h 1444684"/>
                <a:gd name="connsiteX11" fmla="*/ 107112 w 1017055"/>
                <a:gd name="connsiteY11" fmla="*/ 175969 h 1444684"/>
                <a:gd name="connsiteX12" fmla="*/ 5419 w 1017055"/>
                <a:gd name="connsiteY12" fmla="*/ 907075 h 1444684"/>
                <a:gd name="connsiteX13" fmla="*/ 25378 w 1017055"/>
                <a:gd name="connsiteY13" fmla="*/ 1313996 h 1444684"/>
                <a:gd name="connsiteX0" fmla="*/ 25378 w 1017055"/>
                <a:gd name="connsiteY0" fmla="*/ 1313996 h 1444684"/>
                <a:gd name="connsiteX1" fmla="*/ 122500 w 1017055"/>
                <a:gd name="connsiteY1" fmla="*/ 1440728 h 1444684"/>
                <a:gd name="connsiteX2" fmla="*/ 285851 w 1017055"/>
                <a:gd name="connsiteY2" fmla="*/ 1379850 h 1444684"/>
                <a:gd name="connsiteX3" fmla="*/ 380054 w 1017055"/>
                <a:gd name="connsiteY3" fmla="*/ 996594 h 1444684"/>
                <a:gd name="connsiteX4" fmla="*/ 444313 w 1017055"/>
                <a:gd name="connsiteY4" fmla="*/ 514986 h 1444684"/>
                <a:gd name="connsiteX5" fmla="*/ 711334 w 1017055"/>
                <a:gd name="connsiteY5" fmla="*/ 624524 h 1444684"/>
                <a:gd name="connsiteX6" fmla="*/ 865236 w 1017055"/>
                <a:gd name="connsiteY6" fmla="*/ 686659 h 1444684"/>
                <a:gd name="connsiteX7" fmla="*/ 944029 w 1017055"/>
                <a:gd name="connsiteY7" fmla="*/ 581436 h 1444684"/>
                <a:gd name="connsiteX8" fmla="*/ 1009197 w 1017055"/>
                <a:gd name="connsiteY8" fmla="*/ 458401 h 1444684"/>
                <a:gd name="connsiteX9" fmla="*/ 904698 w 1017055"/>
                <a:gd name="connsiteY9" fmla="*/ 282301 h 1444684"/>
                <a:gd name="connsiteX10" fmla="*/ 288013 w 1017055"/>
                <a:gd name="connsiteY10" fmla="*/ 6274 h 1444684"/>
                <a:gd name="connsiteX11" fmla="*/ 107112 w 1017055"/>
                <a:gd name="connsiteY11" fmla="*/ 175969 h 1444684"/>
                <a:gd name="connsiteX12" fmla="*/ 5419 w 1017055"/>
                <a:gd name="connsiteY12" fmla="*/ 907075 h 1444684"/>
                <a:gd name="connsiteX13" fmla="*/ 25378 w 1017055"/>
                <a:gd name="connsiteY13" fmla="*/ 1313996 h 1444684"/>
                <a:gd name="connsiteX0" fmla="*/ 25378 w 1017055"/>
                <a:gd name="connsiteY0" fmla="*/ 1313996 h 1444684"/>
                <a:gd name="connsiteX1" fmla="*/ 122500 w 1017055"/>
                <a:gd name="connsiteY1" fmla="*/ 1440728 h 1444684"/>
                <a:gd name="connsiteX2" fmla="*/ 285851 w 1017055"/>
                <a:gd name="connsiteY2" fmla="*/ 1379850 h 1444684"/>
                <a:gd name="connsiteX3" fmla="*/ 380054 w 1017055"/>
                <a:gd name="connsiteY3" fmla="*/ 996594 h 1444684"/>
                <a:gd name="connsiteX4" fmla="*/ 358820 w 1017055"/>
                <a:gd name="connsiteY4" fmla="*/ 539449 h 1444684"/>
                <a:gd name="connsiteX5" fmla="*/ 711334 w 1017055"/>
                <a:gd name="connsiteY5" fmla="*/ 624524 h 1444684"/>
                <a:gd name="connsiteX6" fmla="*/ 865236 w 1017055"/>
                <a:gd name="connsiteY6" fmla="*/ 686659 h 1444684"/>
                <a:gd name="connsiteX7" fmla="*/ 944029 w 1017055"/>
                <a:gd name="connsiteY7" fmla="*/ 581436 h 1444684"/>
                <a:gd name="connsiteX8" fmla="*/ 1009197 w 1017055"/>
                <a:gd name="connsiteY8" fmla="*/ 458401 h 1444684"/>
                <a:gd name="connsiteX9" fmla="*/ 904698 w 1017055"/>
                <a:gd name="connsiteY9" fmla="*/ 282301 h 1444684"/>
                <a:gd name="connsiteX10" fmla="*/ 288013 w 1017055"/>
                <a:gd name="connsiteY10" fmla="*/ 6274 h 1444684"/>
                <a:gd name="connsiteX11" fmla="*/ 107112 w 1017055"/>
                <a:gd name="connsiteY11" fmla="*/ 175969 h 1444684"/>
                <a:gd name="connsiteX12" fmla="*/ 5419 w 1017055"/>
                <a:gd name="connsiteY12" fmla="*/ 907075 h 1444684"/>
                <a:gd name="connsiteX13" fmla="*/ 25378 w 1017055"/>
                <a:gd name="connsiteY13" fmla="*/ 1313996 h 1444684"/>
                <a:gd name="connsiteX0" fmla="*/ 25378 w 1017055"/>
                <a:gd name="connsiteY0" fmla="*/ 1313996 h 1444684"/>
                <a:gd name="connsiteX1" fmla="*/ 122500 w 1017055"/>
                <a:gd name="connsiteY1" fmla="*/ 1440728 h 1444684"/>
                <a:gd name="connsiteX2" fmla="*/ 285851 w 1017055"/>
                <a:gd name="connsiteY2" fmla="*/ 1379850 h 1444684"/>
                <a:gd name="connsiteX3" fmla="*/ 380054 w 1017055"/>
                <a:gd name="connsiteY3" fmla="*/ 996594 h 1444684"/>
                <a:gd name="connsiteX4" fmla="*/ 358820 w 1017055"/>
                <a:gd name="connsiteY4" fmla="*/ 539449 h 1444684"/>
                <a:gd name="connsiteX5" fmla="*/ 702859 w 1017055"/>
                <a:gd name="connsiteY5" fmla="*/ 685984 h 1444684"/>
                <a:gd name="connsiteX6" fmla="*/ 865236 w 1017055"/>
                <a:gd name="connsiteY6" fmla="*/ 686659 h 1444684"/>
                <a:gd name="connsiteX7" fmla="*/ 944029 w 1017055"/>
                <a:gd name="connsiteY7" fmla="*/ 581436 h 1444684"/>
                <a:gd name="connsiteX8" fmla="*/ 1009197 w 1017055"/>
                <a:gd name="connsiteY8" fmla="*/ 458401 h 1444684"/>
                <a:gd name="connsiteX9" fmla="*/ 904698 w 1017055"/>
                <a:gd name="connsiteY9" fmla="*/ 282301 h 1444684"/>
                <a:gd name="connsiteX10" fmla="*/ 288013 w 1017055"/>
                <a:gd name="connsiteY10" fmla="*/ 6274 h 1444684"/>
                <a:gd name="connsiteX11" fmla="*/ 107112 w 1017055"/>
                <a:gd name="connsiteY11" fmla="*/ 175969 h 1444684"/>
                <a:gd name="connsiteX12" fmla="*/ 5419 w 1017055"/>
                <a:gd name="connsiteY12" fmla="*/ 907075 h 1444684"/>
                <a:gd name="connsiteX13" fmla="*/ 25378 w 1017055"/>
                <a:gd name="connsiteY13" fmla="*/ 1313996 h 1444684"/>
                <a:gd name="connsiteX0" fmla="*/ 25378 w 1017055"/>
                <a:gd name="connsiteY0" fmla="*/ 1313996 h 1444684"/>
                <a:gd name="connsiteX1" fmla="*/ 122500 w 1017055"/>
                <a:gd name="connsiteY1" fmla="*/ 1440728 h 1444684"/>
                <a:gd name="connsiteX2" fmla="*/ 285851 w 1017055"/>
                <a:gd name="connsiteY2" fmla="*/ 1379850 h 1444684"/>
                <a:gd name="connsiteX3" fmla="*/ 380054 w 1017055"/>
                <a:gd name="connsiteY3" fmla="*/ 996594 h 1444684"/>
                <a:gd name="connsiteX4" fmla="*/ 358820 w 1017055"/>
                <a:gd name="connsiteY4" fmla="*/ 539449 h 1444684"/>
                <a:gd name="connsiteX5" fmla="*/ 702859 w 1017055"/>
                <a:gd name="connsiteY5" fmla="*/ 685984 h 1444684"/>
                <a:gd name="connsiteX6" fmla="*/ 865236 w 1017055"/>
                <a:gd name="connsiteY6" fmla="*/ 686659 h 1444684"/>
                <a:gd name="connsiteX7" fmla="*/ 1009197 w 1017055"/>
                <a:gd name="connsiteY7" fmla="*/ 458401 h 1444684"/>
                <a:gd name="connsiteX8" fmla="*/ 904698 w 1017055"/>
                <a:gd name="connsiteY8" fmla="*/ 282301 h 1444684"/>
                <a:gd name="connsiteX9" fmla="*/ 288013 w 1017055"/>
                <a:gd name="connsiteY9" fmla="*/ 6274 h 1444684"/>
                <a:gd name="connsiteX10" fmla="*/ 107112 w 1017055"/>
                <a:gd name="connsiteY10" fmla="*/ 175969 h 1444684"/>
                <a:gd name="connsiteX11" fmla="*/ 5419 w 1017055"/>
                <a:gd name="connsiteY11" fmla="*/ 907075 h 1444684"/>
                <a:gd name="connsiteX12" fmla="*/ 25378 w 1017055"/>
                <a:gd name="connsiteY12" fmla="*/ 1313996 h 1444684"/>
                <a:gd name="connsiteX0" fmla="*/ 25378 w 995399"/>
                <a:gd name="connsiteY0" fmla="*/ 1313996 h 1444684"/>
                <a:gd name="connsiteX1" fmla="*/ 122500 w 995399"/>
                <a:gd name="connsiteY1" fmla="*/ 1440728 h 1444684"/>
                <a:gd name="connsiteX2" fmla="*/ 285851 w 995399"/>
                <a:gd name="connsiteY2" fmla="*/ 1379850 h 1444684"/>
                <a:gd name="connsiteX3" fmla="*/ 380054 w 995399"/>
                <a:gd name="connsiteY3" fmla="*/ 996594 h 1444684"/>
                <a:gd name="connsiteX4" fmla="*/ 358820 w 995399"/>
                <a:gd name="connsiteY4" fmla="*/ 539449 h 1444684"/>
                <a:gd name="connsiteX5" fmla="*/ 702859 w 995399"/>
                <a:gd name="connsiteY5" fmla="*/ 685984 h 1444684"/>
                <a:gd name="connsiteX6" fmla="*/ 865236 w 995399"/>
                <a:gd name="connsiteY6" fmla="*/ 686659 h 1444684"/>
                <a:gd name="connsiteX7" fmla="*/ 965107 w 995399"/>
                <a:gd name="connsiteY7" fmla="*/ 443908 h 1444684"/>
                <a:gd name="connsiteX8" fmla="*/ 904698 w 995399"/>
                <a:gd name="connsiteY8" fmla="*/ 282301 h 1444684"/>
                <a:gd name="connsiteX9" fmla="*/ 288013 w 995399"/>
                <a:gd name="connsiteY9" fmla="*/ 6274 h 1444684"/>
                <a:gd name="connsiteX10" fmla="*/ 107112 w 995399"/>
                <a:gd name="connsiteY10" fmla="*/ 175969 h 1444684"/>
                <a:gd name="connsiteX11" fmla="*/ 5419 w 995399"/>
                <a:gd name="connsiteY11" fmla="*/ 907075 h 1444684"/>
                <a:gd name="connsiteX12" fmla="*/ 25378 w 995399"/>
                <a:gd name="connsiteY12" fmla="*/ 1313996 h 1444684"/>
                <a:gd name="connsiteX0" fmla="*/ 25378 w 1004355"/>
                <a:gd name="connsiteY0" fmla="*/ 1313996 h 1444684"/>
                <a:gd name="connsiteX1" fmla="*/ 122500 w 1004355"/>
                <a:gd name="connsiteY1" fmla="*/ 1440728 h 1444684"/>
                <a:gd name="connsiteX2" fmla="*/ 285851 w 1004355"/>
                <a:gd name="connsiteY2" fmla="*/ 1379850 h 1444684"/>
                <a:gd name="connsiteX3" fmla="*/ 380054 w 1004355"/>
                <a:gd name="connsiteY3" fmla="*/ 996594 h 1444684"/>
                <a:gd name="connsiteX4" fmla="*/ 358820 w 1004355"/>
                <a:gd name="connsiteY4" fmla="*/ 539449 h 1444684"/>
                <a:gd name="connsiteX5" fmla="*/ 702859 w 1004355"/>
                <a:gd name="connsiteY5" fmla="*/ 685984 h 1444684"/>
                <a:gd name="connsiteX6" fmla="*/ 865236 w 1004355"/>
                <a:gd name="connsiteY6" fmla="*/ 686659 h 1444684"/>
                <a:gd name="connsiteX7" fmla="*/ 965107 w 1004355"/>
                <a:gd name="connsiteY7" fmla="*/ 443908 h 1444684"/>
                <a:gd name="connsiteX8" fmla="*/ 904698 w 1004355"/>
                <a:gd name="connsiteY8" fmla="*/ 282301 h 1444684"/>
                <a:gd name="connsiteX9" fmla="*/ 288013 w 1004355"/>
                <a:gd name="connsiteY9" fmla="*/ 6274 h 1444684"/>
                <a:gd name="connsiteX10" fmla="*/ 107112 w 1004355"/>
                <a:gd name="connsiteY10" fmla="*/ 175969 h 1444684"/>
                <a:gd name="connsiteX11" fmla="*/ 5419 w 1004355"/>
                <a:gd name="connsiteY11" fmla="*/ 907075 h 1444684"/>
                <a:gd name="connsiteX12" fmla="*/ 25378 w 1004355"/>
                <a:gd name="connsiteY12" fmla="*/ 1313996 h 1444684"/>
                <a:gd name="connsiteX0" fmla="*/ 25378 w 1015336"/>
                <a:gd name="connsiteY0" fmla="*/ 1313996 h 1444684"/>
                <a:gd name="connsiteX1" fmla="*/ 122500 w 1015336"/>
                <a:gd name="connsiteY1" fmla="*/ 1440728 h 1444684"/>
                <a:gd name="connsiteX2" fmla="*/ 285851 w 1015336"/>
                <a:gd name="connsiteY2" fmla="*/ 1379850 h 1444684"/>
                <a:gd name="connsiteX3" fmla="*/ 380054 w 1015336"/>
                <a:gd name="connsiteY3" fmla="*/ 996594 h 1444684"/>
                <a:gd name="connsiteX4" fmla="*/ 358820 w 1015336"/>
                <a:gd name="connsiteY4" fmla="*/ 539449 h 1444684"/>
                <a:gd name="connsiteX5" fmla="*/ 702859 w 1015336"/>
                <a:gd name="connsiteY5" fmla="*/ 685984 h 1444684"/>
                <a:gd name="connsiteX6" fmla="*/ 865236 w 1015336"/>
                <a:gd name="connsiteY6" fmla="*/ 686659 h 1444684"/>
                <a:gd name="connsiteX7" fmla="*/ 987153 w 1015336"/>
                <a:gd name="connsiteY7" fmla="*/ 451155 h 1444684"/>
                <a:gd name="connsiteX8" fmla="*/ 904698 w 1015336"/>
                <a:gd name="connsiteY8" fmla="*/ 282301 h 1444684"/>
                <a:gd name="connsiteX9" fmla="*/ 288013 w 1015336"/>
                <a:gd name="connsiteY9" fmla="*/ 6274 h 1444684"/>
                <a:gd name="connsiteX10" fmla="*/ 107112 w 1015336"/>
                <a:gd name="connsiteY10" fmla="*/ 175969 h 1444684"/>
                <a:gd name="connsiteX11" fmla="*/ 5419 w 1015336"/>
                <a:gd name="connsiteY11" fmla="*/ 907075 h 1444684"/>
                <a:gd name="connsiteX12" fmla="*/ 25378 w 1015336"/>
                <a:gd name="connsiteY12" fmla="*/ 1313996 h 1444684"/>
                <a:gd name="connsiteX0" fmla="*/ 25378 w 1015336"/>
                <a:gd name="connsiteY0" fmla="*/ 1313996 h 1470908"/>
                <a:gd name="connsiteX1" fmla="*/ 122500 w 1015336"/>
                <a:gd name="connsiteY1" fmla="*/ 1440728 h 1470908"/>
                <a:gd name="connsiteX2" fmla="*/ 285851 w 1015336"/>
                <a:gd name="connsiteY2" fmla="*/ 1379850 h 1470908"/>
                <a:gd name="connsiteX3" fmla="*/ 358820 w 1015336"/>
                <a:gd name="connsiteY3" fmla="*/ 539449 h 1470908"/>
                <a:gd name="connsiteX4" fmla="*/ 702859 w 1015336"/>
                <a:gd name="connsiteY4" fmla="*/ 685984 h 1470908"/>
                <a:gd name="connsiteX5" fmla="*/ 865236 w 1015336"/>
                <a:gd name="connsiteY5" fmla="*/ 686659 h 1470908"/>
                <a:gd name="connsiteX6" fmla="*/ 987153 w 1015336"/>
                <a:gd name="connsiteY6" fmla="*/ 451155 h 1470908"/>
                <a:gd name="connsiteX7" fmla="*/ 904698 w 1015336"/>
                <a:gd name="connsiteY7" fmla="*/ 282301 h 1470908"/>
                <a:gd name="connsiteX8" fmla="*/ 288013 w 1015336"/>
                <a:gd name="connsiteY8" fmla="*/ 6274 h 1470908"/>
                <a:gd name="connsiteX9" fmla="*/ 107112 w 1015336"/>
                <a:gd name="connsiteY9" fmla="*/ 175969 h 1470908"/>
                <a:gd name="connsiteX10" fmla="*/ 5419 w 1015336"/>
                <a:gd name="connsiteY10" fmla="*/ 907075 h 1470908"/>
                <a:gd name="connsiteX11" fmla="*/ 25378 w 1015336"/>
                <a:gd name="connsiteY11" fmla="*/ 1313996 h 1470908"/>
                <a:gd name="connsiteX0" fmla="*/ 842842 w 1832800"/>
                <a:gd name="connsiteY0" fmla="*/ 1313996 h 1470907"/>
                <a:gd name="connsiteX1" fmla="*/ 939964 w 1832800"/>
                <a:gd name="connsiteY1" fmla="*/ 1440728 h 1470907"/>
                <a:gd name="connsiteX2" fmla="*/ 1103315 w 1832800"/>
                <a:gd name="connsiteY2" fmla="*/ 1379850 h 1470907"/>
                <a:gd name="connsiteX3" fmla="*/ 2885 w 1832800"/>
                <a:gd name="connsiteY3" fmla="*/ 112860 h 1470907"/>
                <a:gd name="connsiteX4" fmla="*/ 1520323 w 1832800"/>
                <a:gd name="connsiteY4" fmla="*/ 685984 h 1470907"/>
                <a:gd name="connsiteX5" fmla="*/ 1682700 w 1832800"/>
                <a:gd name="connsiteY5" fmla="*/ 686659 h 1470907"/>
                <a:gd name="connsiteX6" fmla="*/ 1804617 w 1832800"/>
                <a:gd name="connsiteY6" fmla="*/ 451155 h 1470907"/>
                <a:gd name="connsiteX7" fmla="*/ 1722162 w 1832800"/>
                <a:gd name="connsiteY7" fmla="*/ 282301 h 1470907"/>
                <a:gd name="connsiteX8" fmla="*/ 1105477 w 1832800"/>
                <a:gd name="connsiteY8" fmla="*/ 6274 h 1470907"/>
                <a:gd name="connsiteX9" fmla="*/ 924576 w 1832800"/>
                <a:gd name="connsiteY9" fmla="*/ 175969 h 1470907"/>
                <a:gd name="connsiteX10" fmla="*/ 822883 w 1832800"/>
                <a:gd name="connsiteY10" fmla="*/ 907075 h 1470907"/>
                <a:gd name="connsiteX11" fmla="*/ 842842 w 1832800"/>
                <a:gd name="connsiteY11" fmla="*/ 1313996 h 1470907"/>
                <a:gd name="connsiteX0" fmla="*/ 25378 w 1015336"/>
                <a:gd name="connsiteY0" fmla="*/ 1313996 h 1470907"/>
                <a:gd name="connsiteX1" fmla="*/ 122500 w 1015336"/>
                <a:gd name="connsiteY1" fmla="*/ 1440728 h 1470907"/>
                <a:gd name="connsiteX2" fmla="*/ 285851 w 1015336"/>
                <a:gd name="connsiteY2" fmla="*/ 1379850 h 1470907"/>
                <a:gd name="connsiteX3" fmla="*/ 356135 w 1015336"/>
                <a:gd name="connsiteY3" fmla="*/ 486001 h 1470907"/>
                <a:gd name="connsiteX4" fmla="*/ 702859 w 1015336"/>
                <a:gd name="connsiteY4" fmla="*/ 685984 h 1470907"/>
                <a:gd name="connsiteX5" fmla="*/ 865236 w 1015336"/>
                <a:gd name="connsiteY5" fmla="*/ 686659 h 1470907"/>
                <a:gd name="connsiteX6" fmla="*/ 987153 w 1015336"/>
                <a:gd name="connsiteY6" fmla="*/ 451155 h 1470907"/>
                <a:gd name="connsiteX7" fmla="*/ 904698 w 1015336"/>
                <a:gd name="connsiteY7" fmla="*/ 282301 h 1470907"/>
                <a:gd name="connsiteX8" fmla="*/ 288013 w 1015336"/>
                <a:gd name="connsiteY8" fmla="*/ 6274 h 1470907"/>
                <a:gd name="connsiteX9" fmla="*/ 107112 w 1015336"/>
                <a:gd name="connsiteY9" fmla="*/ 175969 h 1470907"/>
                <a:gd name="connsiteX10" fmla="*/ 5419 w 1015336"/>
                <a:gd name="connsiteY10" fmla="*/ 907075 h 1470907"/>
                <a:gd name="connsiteX11" fmla="*/ 25378 w 1015336"/>
                <a:gd name="connsiteY11" fmla="*/ 1313996 h 1470907"/>
                <a:gd name="connsiteX0" fmla="*/ 25378 w 1015336"/>
                <a:gd name="connsiteY0" fmla="*/ 1313996 h 1470907"/>
                <a:gd name="connsiteX1" fmla="*/ 122500 w 1015336"/>
                <a:gd name="connsiteY1" fmla="*/ 1440728 h 1470907"/>
                <a:gd name="connsiteX2" fmla="*/ 285851 w 1015336"/>
                <a:gd name="connsiteY2" fmla="*/ 1379850 h 1470907"/>
                <a:gd name="connsiteX3" fmla="*/ 356135 w 1015336"/>
                <a:gd name="connsiteY3" fmla="*/ 486001 h 1470907"/>
                <a:gd name="connsiteX4" fmla="*/ 865236 w 1015336"/>
                <a:gd name="connsiteY4" fmla="*/ 686659 h 1470907"/>
                <a:gd name="connsiteX5" fmla="*/ 987153 w 1015336"/>
                <a:gd name="connsiteY5" fmla="*/ 451155 h 1470907"/>
                <a:gd name="connsiteX6" fmla="*/ 904698 w 1015336"/>
                <a:gd name="connsiteY6" fmla="*/ 282301 h 1470907"/>
                <a:gd name="connsiteX7" fmla="*/ 288013 w 1015336"/>
                <a:gd name="connsiteY7" fmla="*/ 6274 h 1470907"/>
                <a:gd name="connsiteX8" fmla="*/ 107112 w 1015336"/>
                <a:gd name="connsiteY8" fmla="*/ 175969 h 1470907"/>
                <a:gd name="connsiteX9" fmla="*/ 5419 w 1015336"/>
                <a:gd name="connsiteY9" fmla="*/ 907075 h 1470907"/>
                <a:gd name="connsiteX10" fmla="*/ 25378 w 1015336"/>
                <a:gd name="connsiteY10" fmla="*/ 1313996 h 1470907"/>
                <a:gd name="connsiteX0" fmla="*/ 25378 w 1015336"/>
                <a:gd name="connsiteY0" fmla="*/ 1313996 h 1470907"/>
                <a:gd name="connsiteX1" fmla="*/ 122500 w 1015336"/>
                <a:gd name="connsiteY1" fmla="*/ 1440728 h 1470907"/>
                <a:gd name="connsiteX2" fmla="*/ 285851 w 1015336"/>
                <a:gd name="connsiteY2" fmla="*/ 1379850 h 1470907"/>
                <a:gd name="connsiteX3" fmla="*/ 356135 w 1015336"/>
                <a:gd name="connsiteY3" fmla="*/ 486001 h 1470907"/>
                <a:gd name="connsiteX4" fmla="*/ 865236 w 1015336"/>
                <a:gd name="connsiteY4" fmla="*/ 686659 h 1470907"/>
                <a:gd name="connsiteX5" fmla="*/ 987153 w 1015336"/>
                <a:gd name="connsiteY5" fmla="*/ 451155 h 1470907"/>
                <a:gd name="connsiteX6" fmla="*/ 904698 w 1015336"/>
                <a:gd name="connsiteY6" fmla="*/ 282301 h 1470907"/>
                <a:gd name="connsiteX7" fmla="*/ 288013 w 1015336"/>
                <a:gd name="connsiteY7" fmla="*/ 6274 h 1470907"/>
                <a:gd name="connsiteX8" fmla="*/ 107112 w 1015336"/>
                <a:gd name="connsiteY8" fmla="*/ 175969 h 1470907"/>
                <a:gd name="connsiteX9" fmla="*/ 5419 w 1015336"/>
                <a:gd name="connsiteY9" fmla="*/ 907075 h 1470907"/>
                <a:gd name="connsiteX10" fmla="*/ 25378 w 1015336"/>
                <a:gd name="connsiteY10" fmla="*/ 1313996 h 1470907"/>
                <a:gd name="connsiteX0" fmla="*/ 25378 w 1015336"/>
                <a:gd name="connsiteY0" fmla="*/ 1313996 h 1464757"/>
                <a:gd name="connsiteX1" fmla="*/ 122500 w 1015336"/>
                <a:gd name="connsiteY1" fmla="*/ 1440728 h 1464757"/>
                <a:gd name="connsiteX2" fmla="*/ 285851 w 1015336"/>
                <a:gd name="connsiteY2" fmla="*/ 1379850 h 1464757"/>
                <a:gd name="connsiteX3" fmla="*/ 356135 w 1015336"/>
                <a:gd name="connsiteY3" fmla="*/ 486001 h 1464757"/>
                <a:gd name="connsiteX4" fmla="*/ 865236 w 1015336"/>
                <a:gd name="connsiteY4" fmla="*/ 686659 h 1464757"/>
                <a:gd name="connsiteX5" fmla="*/ 987153 w 1015336"/>
                <a:gd name="connsiteY5" fmla="*/ 451155 h 1464757"/>
                <a:gd name="connsiteX6" fmla="*/ 904698 w 1015336"/>
                <a:gd name="connsiteY6" fmla="*/ 282301 h 1464757"/>
                <a:gd name="connsiteX7" fmla="*/ 288013 w 1015336"/>
                <a:gd name="connsiteY7" fmla="*/ 6274 h 1464757"/>
                <a:gd name="connsiteX8" fmla="*/ 107112 w 1015336"/>
                <a:gd name="connsiteY8" fmla="*/ 175969 h 1464757"/>
                <a:gd name="connsiteX9" fmla="*/ 5419 w 1015336"/>
                <a:gd name="connsiteY9" fmla="*/ 907075 h 1464757"/>
                <a:gd name="connsiteX10" fmla="*/ 25378 w 1015336"/>
                <a:gd name="connsiteY10" fmla="*/ 1313996 h 1464757"/>
                <a:gd name="connsiteX0" fmla="*/ 25378 w 1015336"/>
                <a:gd name="connsiteY0" fmla="*/ 1313996 h 1464757"/>
                <a:gd name="connsiteX1" fmla="*/ 122500 w 1015336"/>
                <a:gd name="connsiteY1" fmla="*/ 1440728 h 1464757"/>
                <a:gd name="connsiteX2" fmla="*/ 285851 w 1015336"/>
                <a:gd name="connsiteY2" fmla="*/ 1379850 h 1464757"/>
                <a:gd name="connsiteX3" fmla="*/ 356135 w 1015336"/>
                <a:gd name="connsiteY3" fmla="*/ 486001 h 1464757"/>
                <a:gd name="connsiteX4" fmla="*/ 865236 w 1015336"/>
                <a:gd name="connsiteY4" fmla="*/ 686659 h 1464757"/>
                <a:gd name="connsiteX5" fmla="*/ 987153 w 1015336"/>
                <a:gd name="connsiteY5" fmla="*/ 451155 h 1464757"/>
                <a:gd name="connsiteX6" fmla="*/ 904698 w 1015336"/>
                <a:gd name="connsiteY6" fmla="*/ 282301 h 1464757"/>
                <a:gd name="connsiteX7" fmla="*/ 288013 w 1015336"/>
                <a:gd name="connsiteY7" fmla="*/ 6274 h 1464757"/>
                <a:gd name="connsiteX8" fmla="*/ 107112 w 1015336"/>
                <a:gd name="connsiteY8" fmla="*/ 175969 h 1464757"/>
                <a:gd name="connsiteX9" fmla="*/ 5419 w 1015336"/>
                <a:gd name="connsiteY9" fmla="*/ 907075 h 1464757"/>
                <a:gd name="connsiteX10" fmla="*/ 25378 w 1015336"/>
                <a:gd name="connsiteY10" fmla="*/ 1313996 h 1464757"/>
                <a:gd name="connsiteX0" fmla="*/ 25378 w 1037411"/>
                <a:gd name="connsiteY0" fmla="*/ 1313996 h 1464757"/>
                <a:gd name="connsiteX1" fmla="*/ 122500 w 1037411"/>
                <a:gd name="connsiteY1" fmla="*/ 1440728 h 1464757"/>
                <a:gd name="connsiteX2" fmla="*/ 285851 w 1037411"/>
                <a:gd name="connsiteY2" fmla="*/ 1379850 h 1464757"/>
                <a:gd name="connsiteX3" fmla="*/ 356135 w 1037411"/>
                <a:gd name="connsiteY3" fmla="*/ 486001 h 1464757"/>
                <a:gd name="connsiteX4" fmla="*/ 865236 w 1037411"/>
                <a:gd name="connsiteY4" fmla="*/ 686659 h 1464757"/>
                <a:gd name="connsiteX5" fmla="*/ 1022358 w 1037411"/>
                <a:gd name="connsiteY5" fmla="*/ 375120 h 1464757"/>
                <a:gd name="connsiteX6" fmla="*/ 904698 w 1037411"/>
                <a:gd name="connsiteY6" fmla="*/ 282301 h 1464757"/>
                <a:gd name="connsiteX7" fmla="*/ 288013 w 1037411"/>
                <a:gd name="connsiteY7" fmla="*/ 6274 h 1464757"/>
                <a:gd name="connsiteX8" fmla="*/ 107112 w 1037411"/>
                <a:gd name="connsiteY8" fmla="*/ 175969 h 1464757"/>
                <a:gd name="connsiteX9" fmla="*/ 5419 w 1037411"/>
                <a:gd name="connsiteY9" fmla="*/ 907075 h 1464757"/>
                <a:gd name="connsiteX10" fmla="*/ 25378 w 1037411"/>
                <a:gd name="connsiteY10" fmla="*/ 1313996 h 1464757"/>
                <a:gd name="connsiteX0" fmla="*/ 25378 w 1023074"/>
                <a:gd name="connsiteY0" fmla="*/ 1313276 h 1464037"/>
                <a:gd name="connsiteX1" fmla="*/ 122500 w 1023074"/>
                <a:gd name="connsiteY1" fmla="*/ 1440008 h 1464037"/>
                <a:gd name="connsiteX2" fmla="*/ 285851 w 1023074"/>
                <a:gd name="connsiteY2" fmla="*/ 1379130 h 1464037"/>
                <a:gd name="connsiteX3" fmla="*/ 356135 w 1023074"/>
                <a:gd name="connsiteY3" fmla="*/ 485281 h 1464037"/>
                <a:gd name="connsiteX4" fmla="*/ 865236 w 1023074"/>
                <a:gd name="connsiteY4" fmla="*/ 685939 h 1464037"/>
                <a:gd name="connsiteX5" fmla="*/ 1022358 w 1023074"/>
                <a:gd name="connsiteY5" fmla="*/ 374400 h 1464037"/>
                <a:gd name="connsiteX6" fmla="*/ 872388 w 1023074"/>
                <a:gd name="connsiteY6" fmla="*/ 300164 h 1464037"/>
                <a:gd name="connsiteX7" fmla="*/ 288013 w 1023074"/>
                <a:gd name="connsiteY7" fmla="*/ 5554 h 1464037"/>
                <a:gd name="connsiteX8" fmla="*/ 107112 w 1023074"/>
                <a:gd name="connsiteY8" fmla="*/ 175249 h 1464037"/>
                <a:gd name="connsiteX9" fmla="*/ 5419 w 1023074"/>
                <a:gd name="connsiteY9" fmla="*/ 906355 h 1464037"/>
                <a:gd name="connsiteX10" fmla="*/ 25378 w 1023074"/>
                <a:gd name="connsiteY10" fmla="*/ 1313276 h 1464037"/>
                <a:gd name="connsiteX0" fmla="*/ 25378 w 1023074"/>
                <a:gd name="connsiteY0" fmla="*/ 1313276 h 1464037"/>
                <a:gd name="connsiteX1" fmla="*/ 122500 w 1023074"/>
                <a:gd name="connsiteY1" fmla="*/ 1440008 h 1464037"/>
                <a:gd name="connsiteX2" fmla="*/ 285851 w 1023074"/>
                <a:gd name="connsiteY2" fmla="*/ 1379130 h 1464037"/>
                <a:gd name="connsiteX3" fmla="*/ 355308 w 1023074"/>
                <a:gd name="connsiteY3" fmla="*/ 555096 h 1464037"/>
                <a:gd name="connsiteX4" fmla="*/ 865236 w 1023074"/>
                <a:gd name="connsiteY4" fmla="*/ 685939 h 1464037"/>
                <a:gd name="connsiteX5" fmla="*/ 1022358 w 1023074"/>
                <a:gd name="connsiteY5" fmla="*/ 374400 h 1464037"/>
                <a:gd name="connsiteX6" fmla="*/ 872388 w 1023074"/>
                <a:gd name="connsiteY6" fmla="*/ 300164 h 1464037"/>
                <a:gd name="connsiteX7" fmla="*/ 288013 w 1023074"/>
                <a:gd name="connsiteY7" fmla="*/ 5554 h 1464037"/>
                <a:gd name="connsiteX8" fmla="*/ 107112 w 1023074"/>
                <a:gd name="connsiteY8" fmla="*/ 175249 h 1464037"/>
                <a:gd name="connsiteX9" fmla="*/ 5419 w 1023074"/>
                <a:gd name="connsiteY9" fmla="*/ 906355 h 1464037"/>
                <a:gd name="connsiteX10" fmla="*/ 25378 w 1023074"/>
                <a:gd name="connsiteY10" fmla="*/ 1313276 h 1464037"/>
                <a:gd name="connsiteX0" fmla="*/ 25378 w 1023074"/>
                <a:gd name="connsiteY0" fmla="*/ 1226971 h 1377732"/>
                <a:gd name="connsiteX1" fmla="*/ 122500 w 1023074"/>
                <a:gd name="connsiteY1" fmla="*/ 1353703 h 1377732"/>
                <a:gd name="connsiteX2" fmla="*/ 285851 w 1023074"/>
                <a:gd name="connsiteY2" fmla="*/ 1292825 h 1377732"/>
                <a:gd name="connsiteX3" fmla="*/ 355308 w 1023074"/>
                <a:gd name="connsiteY3" fmla="*/ 468791 h 1377732"/>
                <a:gd name="connsiteX4" fmla="*/ 865236 w 1023074"/>
                <a:gd name="connsiteY4" fmla="*/ 599634 h 1377732"/>
                <a:gd name="connsiteX5" fmla="*/ 1022358 w 1023074"/>
                <a:gd name="connsiteY5" fmla="*/ 288095 h 1377732"/>
                <a:gd name="connsiteX6" fmla="*/ 872388 w 1023074"/>
                <a:gd name="connsiteY6" fmla="*/ 213859 h 1377732"/>
                <a:gd name="connsiteX7" fmla="*/ 268102 w 1023074"/>
                <a:gd name="connsiteY7" fmla="*/ 11993 h 1377732"/>
                <a:gd name="connsiteX8" fmla="*/ 107112 w 1023074"/>
                <a:gd name="connsiteY8" fmla="*/ 88944 h 1377732"/>
                <a:gd name="connsiteX9" fmla="*/ 5419 w 1023074"/>
                <a:gd name="connsiteY9" fmla="*/ 820050 h 1377732"/>
                <a:gd name="connsiteX10" fmla="*/ 25378 w 1023074"/>
                <a:gd name="connsiteY10" fmla="*/ 1226971 h 1377732"/>
                <a:gd name="connsiteX0" fmla="*/ 25378 w 1055555"/>
                <a:gd name="connsiteY0" fmla="*/ 1214978 h 1365739"/>
                <a:gd name="connsiteX1" fmla="*/ 122500 w 1055555"/>
                <a:gd name="connsiteY1" fmla="*/ 1341710 h 1365739"/>
                <a:gd name="connsiteX2" fmla="*/ 285851 w 1055555"/>
                <a:gd name="connsiteY2" fmla="*/ 1280832 h 1365739"/>
                <a:gd name="connsiteX3" fmla="*/ 355308 w 1055555"/>
                <a:gd name="connsiteY3" fmla="*/ 456798 h 1365739"/>
                <a:gd name="connsiteX4" fmla="*/ 865236 w 1055555"/>
                <a:gd name="connsiteY4" fmla="*/ 587641 h 1365739"/>
                <a:gd name="connsiteX5" fmla="*/ 1022358 w 1055555"/>
                <a:gd name="connsiteY5" fmla="*/ 276102 h 1365739"/>
                <a:gd name="connsiteX6" fmla="*/ 268102 w 1055555"/>
                <a:gd name="connsiteY6" fmla="*/ 0 h 1365739"/>
                <a:gd name="connsiteX7" fmla="*/ 107112 w 1055555"/>
                <a:gd name="connsiteY7" fmla="*/ 76951 h 1365739"/>
                <a:gd name="connsiteX8" fmla="*/ 5419 w 1055555"/>
                <a:gd name="connsiteY8" fmla="*/ 808057 h 1365739"/>
                <a:gd name="connsiteX9" fmla="*/ 25378 w 1055555"/>
                <a:gd name="connsiteY9" fmla="*/ 1214978 h 1365739"/>
                <a:gd name="connsiteX0" fmla="*/ 25378 w 1033220"/>
                <a:gd name="connsiteY0" fmla="*/ 1214978 h 1365739"/>
                <a:gd name="connsiteX1" fmla="*/ 122500 w 1033220"/>
                <a:gd name="connsiteY1" fmla="*/ 1341710 h 1365739"/>
                <a:gd name="connsiteX2" fmla="*/ 285851 w 1033220"/>
                <a:gd name="connsiteY2" fmla="*/ 1280832 h 1365739"/>
                <a:gd name="connsiteX3" fmla="*/ 355308 w 1033220"/>
                <a:gd name="connsiteY3" fmla="*/ 456798 h 1365739"/>
                <a:gd name="connsiteX4" fmla="*/ 865236 w 1033220"/>
                <a:gd name="connsiteY4" fmla="*/ 587641 h 1365739"/>
                <a:gd name="connsiteX5" fmla="*/ 1022358 w 1033220"/>
                <a:gd name="connsiteY5" fmla="*/ 276102 h 1365739"/>
                <a:gd name="connsiteX6" fmla="*/ 935631 w 1033220"/>
                <a:gd name="connsiteY6" fmla="*/ 236471 h 1365739"/>
                <a:gd name="connsiteX7" fmla="*/ 268102 w 1033220"/>
                <a:gd name="connsiteY7" fmla="*/ 0 h 1365739"/>
                <a:gd name="connsiteX8" fmla="*/ 107112 w 1033220"/>
                <a:gd name="connsiteY8" fmla="*/ 76951 h 1365739"/>
                <a:gd name="connsiteX9" fmla="*/ 5419 w 1033220"/>
                <a:gd name="connsiteY9" fmla="*/ 808057 h 1365739"/>
                <a:gd name="connsiteX10" fmla="*/ 25378 w 1033220"/>
                <a:gd name="connsiteY10" fmla="*/ 1214978 h 1365739"/>
                <a:gd name="connsiteX0" fmla="*/ 25378 w 1023810"/>
                <a:gd name="connsiteY0" fmla="*/ 1214978 h 1365739"/>
                <a:gd name="connsiteX1" fmla="*/ 122500 w 1023810"/>
                <a:gd name="connsiteY1" fmla="*/ 1341710 h 1365739"/>
                <a:gd name="connsiteX2" fmla="*/ 285851 w 1023810"/>
                <a:gd name="connsiteY2" fmla="*/ 1280832 h 1365739"/>
                <a:gd name="connsiteX3" fmla="*/ 355308 w 1023810"/>
                <a:gd name="connsiteY3" fmla="*/ 456798 h 1365739"/>
                <a:gd name="connsiteX4" fmla="*/ 865236 w 1023810"/>
                <a:gd name="connsiteY4" fmla="*/ 587641 h 1365739"/>
                <a:gd name="connsiteX5" fmla="*/ 1022358 w 1023810"/>
                <a:gd name="connsiteY5" fmla="*/ 276102 h 1365739"/>
                <a:gd name="connsiteX6" fmla="*/ 935631 w 1023810"/>
                <a:gd name="connsiteY6" fmla="*/ 236471 h 1365739"/>
                <a:gd name="connsiteX7" fmla="*/ 268102 w 1023810"/>
                <a:gd name="connsiteY7" fmla="*/ 0 h 1365739"/>
                <a:gd name="connsiteX8" fmla="*/ 107112 w 1023810"/>
                <a:gd name="connsiteY8" fmla="*/ 76951 h 1365739"/>
                <a:gd name="connsiteX9" fmla="*/ 5419 w 1023810"/>
                <a:gd name="connsiteY9" fmla="*/ 808057 h 1365739"/>
                <a:gd name="connsiteX10" fmla="*/ 25378 w 1023810"/>
                <a:gd name="connsiteY10" fmla="*/ 1214978 h 1365739"/>
                <a:gd name="connsiteX0" fmla="*/ 25378 w 1055556"/>
                <a:gd name="connsiteY0" fmla="*/ 1214978 h 1365739"/>
                <a:gd name="connsiteX1" fmla="*/ 122500 w 1055556"/>
                <a:gd name="connsiteY1" fmla="*/ 1341710 h 1365739"/>
                <a:gd name="connsiteX2" fmla="*/ 285851 w 1055556"/>
                <a:gd name="connsiteY2" fmla="*/ 1280832 h 1365739"/>
                <a:gd name="connsiteX3" fmla="*/ 355308 w 1055556"/>
                <a:gd name="connsiteY3" fmla="*/ 456798 h 1365739"/>
                <a:gd name="connsiteX4" fmla="*/ 865236 w 1055556"/>
                <a:gd name="connsiteY4" fmla="*/ 587641 h 1365739"/>
                <a:gd name="connsiteX5" fmla="*/ 1022358 w 1055556"/>
                <a:gd name="connsiteY5" fmla="*/ 276102 h 1365739"/>
                <a:gd name="connsiteX6" fmla="*/ 268102 w 1055556"/>
                <a:gd name="connsiteY6" fmla="*/ 0 h 1365739"/>
                <a:gd name="connsiteX7" fmla="*/ 107112 w 1055556"/>
                <a:gd name="connsiteY7" fmla="*/ 76951 h 1365739"/>
                <a:gd name="connsiteX8" fmla="*/ 5419 w 1055556"/>
                <a:gd name="connsiteY8" fmla="*/ 808057 h 1365739"/>
                <a:gd name="connsiteX9" fmla="*/ 25378 w 1055556"/>
                <a:gd name="connsiteY9" fmla="*/ 1214978 h 1365739"/>
                <a:gd name="connsiteX0" fmla="*/ 25378 w 1005631"/>
                <a:gd name="connsiteY0" fmla="*/ 1214978 h 1365739"/>
                <a:gd name="connsiteX1" fmla="*/ 122500 w 1005631"/>
                <a:gd name="connsiteY1" fmla="*/ 1341710 h 1365739"/>
                <a:gd name="connsiteX2" fmla="*/ 285851 w 1005631"/>
                <a:gd name="connsiteY2" fmla="*/ 1280832 h 1365739"/>
                <a:gd name="connsiteX3" fmla="*/ 355308 w 1005631"/>
                <a:gd name="connsiteY3" fmla="*/ 456798 h 1365739"/>
                <a:gd name="connsiteX4" fmla="*/ 865236 w 1005631"/>
                <a:gd name="connsiteY4" fmla="*/ 587641 h 1365739"/>
                <a:gd name="connsiteX5" fmla="*/ 963871 w 1005631"/>
                <a:gd name="connsiteY5" fmla="*/ 262717 h 1365739"/>
                <a:gd name="connsiteX6" fmla="*/ 268102 w 1005631"/>
                <a:gd name="connsiteY6" fmla="*/ 0 h 1365739"/>
                <a:gd name="connsiteX7" fmla="*/ 107112 w 1005631"/>
                <a:gd name="connsiteY7" fmla="*/ 76951 h 1365739"/>
                <a:gd name="connsiteX8" fmla="*/ 5419 w 1005631"/>
                <a:gd name="connsiteY8" fmla="*/ 808057 h 1365739"/>
                <a:gd name="connsiteX9" fmla="*/ 25378 w 1005631"/>
                <a:gd name="connsiteY9" fmla="*/ 1214978 h 1365739"/>
                <a:gd name="connsiteX0" fmla="*/ 25378 w 964750"/>
                <a:gd name="connsiteY0" fmla="*/ 1214978 h 1365739"/>
                <a:gd name="connsiteX1" fmla="*/ 122500 w 964750"/>
                <a:gd name="connsiteY1" fmla="*/ 1341710 h 1365739"/>
                <a:gd name="connsiteX2" fmla="*/ 285851 w 964750"/>
                <a:gd name="connsiteY2" fmla="*/ 1280832 h 1365739"/>
                <a:gd name="connsiteX3" fmla="*/ 355308 w 964750"/>
                <a:gd name="connsiteY3" fmla="*/ 456798 h 1365739"/>
                <a:gd name="connsiteX4" fmla="*/ 865236 w 964750"/>
                <a:gd name="connsiteY4" fmla="*/ 587641 h 1365739"/>
                <a:gd name="connsiteX5" fmla="*/ 963871 w 964750"/>
                <a:gd name="connsiteY5" fmla="*/ 262717 h 1365739"/>
                <a:gd name="connsiteX6" fmla="*/ 268102 w 964750"/>
                <a:gd name="connsiteY6" fmla="*/ 0 h 1365739"/>
                <a:gd name="connsiteX7" fmla="*/ 107112 w 964750"/>
                <a:gd name="connsiteY7" fmla="*/ 76951 h 1365739"/>
                <a:gd name="connsiteX8" fmla="*/ 5419 w 964750"/>
                <a:gd name="connsiteY8" fmla="*/ 808057 h 1365739"/>
                <a:gd name="connsiteX9" fmla="*/ 25378 w 964750"/>
                <a:gd name="connsiteY9" fmla="*/ 1214978 h 1365739"/>
                <a:gd name="connsiteX0" fmla="*/ 25378 w 964750"/>
                <a:gd name="connsiteY0" fmla="*/ 1214978 h 1365739"/>
                <a:gd name="connsiteX1" fmla="*/ 122500 w 964750"/>
                <a:gd name="connsiteY1" fmla="*/ 1341710 h 1365739"/>
                <a:gd name="connsiteX2" fmla="*/ 285851 w 964750"/>
                <a:gd name="connsiteY2" fmla="*/ 1280832 h 1365739"/>
                <a:gd name="connsiteX3" fmla="*/ 355308 w 964750"/>
                <a:gd name="connsiteY3" fmla="*/ 456798 h 1365739"/>
                <a:gd name="connsiteX4" fmla="*/ 865236 w 964750"/>
                <a:gd name="connsiteY4" fmla="*/ 587641 h 1365739"/>
                <a:gd name="connsiteX5" fmla="*/ 963871 w 964750"/>
                <a:gd name="connsiteY5" fmla="*/ 262717 h 1365739"/>
                <a:gd name="connsiteX6" fmla="*/ 268102 w 964750"/>
                <a:gd name="connsiteY6" fmla="*/ 0 h 1365739"/>
                <a:gd name="connsiteX7" fmla="*/ 107112 w 964750"/>
                <a:gd name="connsiteY7" fmla="*/ 76951 h 1365739"/>
                <a:gd name="connsiteX8" fmla="*/ 5419 w 964750"/>
                <a:gd name="connsiteY8" fmla="*/ 808057 h 1365739"/>
                <a:gd name="connsiteX9" fmla="*/ 25378 w 964750"/>
                <a:gd name="connsiteY9" fmla="*/ 1214978 h 1365739"/>
                <a:gd name="connsiteX0" fmla="*/ 23296 w 962668"/>
                <a:gd name="connsiteY0" fmla="*/ 1214978 h 1365739"/>
                <a:gd name="connsiteX1" fmla="*/ 120418 w 962668"/>
                <a:gd name="connsiteY1" fmla="*/ 1341710 h 1365739"/>
                <a:gd name="connsiteX2" fmla="*/ 283769 w 962668"/>
                <a:gd name="connsiteY2" fmla="*/ 1280832 h 1365739"/>
                <a:gd name="connsiteX3" fmla="*/ 353226 w 962668"/>
                <a:gd name="connsiteY3" fmla="*/ 456798 h 1365739"/>
                <a:gd name="connsiteX4" fmla="*/ 863154 w 962668"/>
                <a:gd name="connsiteY4" fmla="*/ 587641 h 1365739"/>
                <a:gd name="connsiteX5" fmla="*/ 961789 w 962668"/>
                <a:gd name="connsiteY5" fmla="*/ 262717 h 1365739"/>
                <a:gd name="connsiteX6" fmla="*/ 266020 w 962668"/>
                <a:gd name="connsiteY6" fmla="*/ 0 h 1365739"/>
                <a:gd name="connsiteX7" fmla="*/ 76026 w 962668"/>
                <a:gd name="connsiteY7" fmla="*/ 190068 h 1365739"/>
                <a:gd name="connsiteX8" fmla="*/ 3337 w 962668"/>
                <a:gd name="connsiteY8" fmla="*/ 808057 h 1365739"/>
                <a:gd name="connsiteX9" fmla="*/ 23296 w 962668"/>
                <a:gd name="connsiteY9" fmla="*/ 1214978 h 1365739"/>
                <a:gd name="connsiteX0" fmla="*/ 23296 w 962668"/>
                <a:gd name="connsiteY0" fmla="*/ 1214978 h 1365739"/>
                <a:gd name="connsiteX1" fmla="*/ 120418 w 962668"/>
                <a:gd name="connsiteY1" fmla="*/ 1341710 h 1365739"/>
                <a:gd name="connsiteX2" fmla="*/ 283769 w 962668"/>
                <a:gd name="connsiteY2" fmla="*/ 1280832 h 1365739"/>
                <a:gd name="connsiteX3" fmla="*/ 290591 w 962668"/>
                <a:gd name="connsiteY3" fmla="*/ 322296 h 1365739"/>
                <a:gd name="connsiteX4" fmla="*/ 863154 w 962668"/>
                <a:gd name="connsiteY4" fmla="*/ 587641 h 1365739"/>
                <a:gd name="connsiteX5" fmla="*/ 961789 w 962668"/>
                <a:gd name="connsiteY5" fmla="*/ 262717 h 1365739"/>
                <a:gd name="connsiteX6" fmla="*/ 266020 w 962668"/>
                <a:gd name="connsiteY6" fmla="*/ 0 h 1365739"/>
                <a:gd name="connsiteX7" fmla="*/ 76026 w 962668"/>
                <a:gd name="connsiteY7" fmla="*/ 190068 h 1365739"/>
                <a:gd name="connsiteX8" fmla="*/ 3337 w 962668"/>
                <a:gd name="connsiteY8" fmla="*/ 808057 h 1365739"/>
                <a:gd name="connsiteX9" fmla="*/ 23296 w 962668"/>
                <a:gd name="connsiteY9" fmla="*/ 1214978 h 1365739"/>
                <a:gd name="connsiteX0" fmla="*/ 23296 w 1042851"/>
                <a:gd name="connsiteY0" fmla="*/ 1214978 h 1365739"/>
                <a:gd name="connsiteX1" fmla="*/ 120418 w 1042851"/>
                <a:gd name="connsiteY1" fmla="*/ 1341710 h 1365739"/>
                <a:gd name="connsiteX2" fmla="*/ 283769 w 1042851"/>
                <a:gd name="connsiteY2" fmla="*/ 1280832 h 1365739"/>
                <a:gd name="connsiteX3" fmla="*/ 290591 w 1042851"/>
                <a:gd name="connsiteY3" fmla="*/ 322296 h 1365739"/>
                <a:gd name="connsiteX4" fmla="*/ 953755 w 1042851"/>
                <a:gd name="connsiteY4" fmla="*/ 514004 h 1365739"/>
                <a:gd name="connsiteX5" fmla="*/ 961789 w 1042851"/>
                <a:gd name="connsiteY5" fmla="*/ 262717 h 1365739"/>
                <a:gd name="connsiteX6" fmla="*/ 266020 w 1042851"/>
                <a:gd name="connsiteY6" fmla="*/ 0 h 1365739"/>
                <a:gd name="connsiteX7" fmla="*/ 76026 w 1042851"/>
                <a:gd name="connsiteY7" fmla="*/ 190068 h 1365739"/>
                <a:gd name="connsiteX8" fmla="*/ 3337 w 1042851"/>
                <a:gd name="connsiteY8" fmla="*/ 808057 h 1365739"/>
                <a:gd name="connsiteX9" fmla="*/ 23296 w 1042851"/>
                <a:gd name="connsiteY9" fmla="*/ 1214978 h 1365739"/>
                <a:gd name="connsiteX0" fmla="*/ 23296 w 1040140"/>
                <a:gd name="connsiteY0" fmla="*/ 1214978 h 1365739"/>
                <a:gd name="connsiteX1" fmla="*/ 120418 w 1040140"/>
                <a:gd name="connsiteY1" fmla="*/ 1341710 h 1365739"/>
                <a:gd name="connsiteX2" fmla="*/ 283769 w 1040140"/>
                <a:gd name="connsiteY2" fmla="*/ 1280832 h 1365739"/>
                <a:gd name="connsiteX3" fmla="*/ 336408 w 1040140"/>
                <a:gd name="connsiteY3" fmla="*/ 362058 h 1365739"/>
                <a:gd name="connsiteX4" fmla="*/ 953755 w 1040140"/>
                <a:gd name="connsiteY4" fmla="*/ 514004 h 1365739"/>
                <a:gd name="connsiteX5" fmla="*/ 961789 w 1040140"/>
                <a:gd name="connsiteY5" fmla="*/ 262717 h 1365739"/>
                <a:gd name="connsiteX6" fmla="*/ 266020 w 1040140"/>
                <a:gd name="connsiteY6" fmla="*/ 0 h 1365739"/>
                <a:gd name="connsiteX7" fmla="*/ 76026 w 1040140"/>
                <a:gd name="connsiteY7" fmla="*/ 190068 h 1365739"/>
                <a:gd name="connsiteX8" fmla="*/ 3337 w 1040140"/>
                <a:gd name="connsiteY8" fmla="*/ 808057 h 1365739"/>
                <a:gd name="connsiteX9" fmla="*/ 23296 w 1040140"/>
                <a:gd name="connsiteY9" fmla="*/ 1214978 h 1365739"/>
                <a:gd name="connsiteX0" fmla="*/ 27005 w 1043849"/>
                <a:gd name="connsiteY0" fmla="*/ 1214978 h 1365739"/>
                <a:gd name="connsiteX1" fmla="*/ 124127 w 1043849"/>
                <a:gd name="connsiteY1" fmla="*/ 1341710 h 1365739"/>
                <a:gd name="connsiteX2" fmla="*/ 287478 w 1043849"/>
                <a:gd name="connsiteY2" fmla="*/ 1280832 h 1365739"/>
                <a:gd name="connsiteX3" fmla="*/ 340117 w 1043849"/>
                <a:gd name="connsiteY3" fmla="*/ 362058 h 1365739"/>
                <a:gd name="connsiteX4" fmla="*/ 957464 w 1043849"/>
                <a:gd name="connsiteY4" fmla="*/ 514004 h 1365739"/>
                <a:gd name="connsiteX5" fmla="*/ 965498 w 1043849"/>
                <a:gd name="connsiteY5" fmla="*/ 262717 h 1365739"/>
                <a:gd name="connsiteX6" fmla="*/ 269729 w 1043849"/>
                <a:gd name="connsiteY6" fmla="*/ 0 h 1365739"/>
                <a:gd name="connsiteX7" fmla="*/ 79735 w 1043849"/>
                <a:gd name="connsiteY7" fmla="*/ 190068 h 1365739"/>
                <a:gd name="connsiteX8" fmla="*/ 131138 w 1043849"/>
                <a:gd name="connsiteY8" fmla="*/ 1027187 h 1365739"/>
                <a:gd name="connsiteX9" fmla="*/ 7046 w 1043849"/>
                <a:gd name="connsiteY9" fmla="*/ 808057 h 1365739"/>
                <a:gd name="connsiteX10" fmla="*/ 27005 w 1043849"/>
                <a:gd name="connsiteY10" fmla="*/ 1214978 h 1365739"/>
                <a:gd name="connsiteX0" fmla="*/ 27005 w 1043849"/>
                <a:gd name="connsiteY0" fmla="*/ 1214978 h 1365739"/>
                <a:gd name="connsiteX1" fmla="*/ 124127 w 1043849"/>
                <a:gd name="connsiteY1" fmla="*/ 1341710 h 1365739"/>
                <a:gd name="connsiteX2" fmla="*/ 287478 w 1043849"/>
                <a:gd name="connsiteY2" fmla="*/ 1280832 h 1365739"/>
                <a:gd name="connsiteX3" fmla="*/ 340117 w 1043849"/>
                <a:gd name="connsiteY3" fmla="*/ 362058 h 1365739"/>
                <a:gd name="connsiteX4" fmla="*/ 957464 w 1043849"/>
                <a:gd name="connsiteY4" fmla="*/ 514004 h 1365739"/>
                <a:gd name="connsiteX5" fmla="*/ 965498 w 1043849"/>
                <a:gd name="connsiteY5" fmla="*/ 262717 h 1365739"/>
                <a:gd name="connsiteX6" fmla="*/ 269729 w 1043849"/>
                <a:gd name="connsiteY6" fmla="*/ 0 h 1365739"/>
                <a:gd name="connsiteX7" fmla="*/ 79735 w 1043849"/>
                <a:gd name="connsiteY7" fmla="*/ 190068 h 1365739"/>
                <a:gd name="connsiteX8" fmla="*/ 77287 w 1043849"/>
                <a:gd name="connsiteY8" fmla="*/ 415442 h 1365739"/>
                <a:gd name="connsiteX9" fmla="*/ 131138 w 1043849"/>
                <a:gd name="connsiteY9" fmla="*/ 1027187 h 1365739"/>
                <a:gd name="connsiteX10" fmla="*/ 7046 w 1043849"/>
                <a:gd name="connsiteY10" fmla="*/ 808057 h 1365739"/>
                <a:gd name="connsiteX11" fmla="*/ 27005 w 1043849"/>
                <a:gd name="connsiteY11" fmla="*/ 1214978 h 1365739"/>
                <a:gd name="connsiteX0" fmla="*/ 27005 w 1043849"/>
                <a:gd name="connsiteY0" fmla="*/ 1214978 h 1365739"/>
                <a:gd name="connsiteX1" fmla="*/ 124127 w 1043849"/>
                <a:gd name="connsiteY1" fmla="*/ 1341710 h 1365739"/>
                <a:gd name="connsiteX2" fmla="*/ 287478 w 1043849"/>
                <a:gd name="connsiteY2" fmla="*/ 1280832 h 1365739"/>
                <a:gd name="connsiteX3" fmla="*/ 340117 w 1043849"/>
                <a:gd name="connsiteY3" fmla="*/ 362058 h 1365739"/>
                <a:gd name="connsiteX4" fmla="*/ 957464 w 1043849"/>
                <a:gd name="connsiteY4" fmla="*/ 514004 h 1365739"/>
                <a:gd name="connsiteX5" fmla="*/ 965498 w 1043849"/>
                <a:gd name="connsiteY5" fmla="*/ 262717 h 1365739"/>
                <a:gd name="connsiteX6" fmla="*/ 269729 w 1043849"/>
                <a:gd name="connsiteY6" fmla="*/ 0 h 1365739"/>
                <a:gd name="connsiteX7" fmla="*/ 79735 w 1043849"/>
                <a:gd name="connsiteY7" fmla="*/ 190068 h 1365739"/>
                <a:gd name="connsiteX8" fmla="*/ 77287 w 1043849"/>
                <a:gd name="connsiteY8" fmla="*/ 415442 h 1365739"/>
                <a:gd name="connsiteX9" fmla="*/ 180160 w 1043849"/>
                <a:gd name="connsiteY9" fmla="*/ 741147 h 1365739"/>
                <a:gd name="connsiteX10" fmla="*/ 131138 w 1043849"/>
                <a:gd name="connsiteY10" fmla="*/ 1027187 h 1365739"/>
                <a:gd name="connsiteX11" fmla="*/ 7046 w 1043849"/>
                <a:gd name="connsiteY11" fmla="*/ 808057 h 1365739"/>
                <a:gd name="connsiteX12" fmla="*/ 27005 w 1043849"/>
                <a:gd name="connsiteY12" fmla="*/ 1214978 h 1365739"/>
                <a:gd name="connsiteX0" fmla="*/ 27005 w 1043849"/>
                <a:gd name="connsiteY0" fmla="*/ 1214978 h 1365739"/>
                <a:gd name="connsiteX1" fmla="*/ 124127 w 1043849"/>
                <a:gd name="connsiteY1" fmla="*/ 1341710 h 1365739"/>
                <a:gd name="connsiteX2" fmla="*/ 287478 w 1043849"/>
                <a:gd name="connsiteY2" fmla="*/ 1280832 h 1365739"/>
                <a:gd name="connsiteX3" fmla="*/ 340117 w 1043849"/>
                <a:gd name="connsiteY3" fmla="*/ 362058 h 1365739"/>
                <a:gd name="connsiteX4" fmla="*/ 957464 w 1043849"/>
                <a:gd name="connsiteY4" fmla="*/ 514004 h 1365739"/>
                <a:gd name="connsiteX5" fmla="*/ 965498 w 1043849"/>
                <a:gd name="connsiteY5" fmla="*/ 262717 h 1365739"/>
                <a:gd name="connsiteX6" fmla="*/ 269729 w 1043849"/>
                <a:gd name="connsiteY6" fmla="*/ 0 h 1365739"/>
                <a:gd name="connsiteX7" fmla="*/ 189939 w 1043849"/>
                <a:gd name="connsiteY7" fmla="*/ 357840 h 1365739"/>
                <a:gd name="connsiteX8" fmla="*/ 77287 w 1043849"/>
                <a:gd name="connsiteY8" fmla="*/ 415442 h 1365739"/>
                <a:gd name="connsiteX9" fmla="*/ 180160 w 1043849"/>
                <a:gd name="connsiteY9" fmla="*/ 741147 h 1365739"/>
                <a:gd name="connsiteX10" fmla="*/ 131138 w 1043849"/>
                <a:gd name="connsiteY10" fmla="*/ 1027187 h 1365739"/>
                <a:gd name="connsiteX11" fmla="*/ 7046 w 1043849"/>
                <a:gd name="connsiteY11" fmla="*/ 808057 h 1365739"/>
                <a:gd name="connsiteX12" fmla="*/ 27005 w 1043849"/>
                <a:gd name="connsiteY12" fmla="*/ 1214978 h 1365739"/>
                <a:gd name="connsiteX0" fmla="*/ 27005 w 1034329"/>
                <a:gd name="connsiteY0" fmla="*/ 1224478 h 1375239"/>
                <a:gd name="connsiteX1" fmla="*/ 124127 w 1034329"/>
                <a:gd name="connsiteY1" fmla="*/ 1351210 h 1375239"/>
                <a:gd name="connsiteX2" fmla="*/ 287478 w 1034329"/>
                <a:gd name="connsiteY2" fmla="*/ 1290332 h 1375239"/>
                <a:gd name="connsiteX3" fmla="*/ 340117 w 1034329"/>
                <a:gd name="connsiteY3" fmla="*/ 371558 h 1375239"/>
                <a:gd name="connsiteX4" fmla="*/ 957464 w 1034329"/>
                <a:gd name="connsiteY4" fmla="*/ 523504 h 1375239"/>
                <a:gd name="connsiteX5" fmla="*/ 965498 w 1034329"/>
                <a:gd name="connsiteY5" fmla="*/ 272217 h 1375239"/>
                <a:gd name="connsiteX6" fmla="*/ 417304 w 1034329"/>
                <a:gd name="connsiteY6" fmla="*/ 187087 h 1375239"/>
                <a:gd name="connsiteX7" fmla="*/ 269729 w 1034329"/>
                <a:gd name="connsiteY7" fmla="*/ 9500 h 1375239"/>
                <a:gd name="connsiteX8" fmla="*/ 189939 w 1034329"/>
                <a:gd name="connsiteY8" fmla="*/ 367340 h 1375239"/>
                <a:gd name="connsiteX9" fmla="*/ 77287 w 1034329"/>
                <a:gd name="connsiteY9" fmla="*/ 424942 h 1375239"/>
                <a:gd name="connsiteX10" fmla="*/ 180160 w 1034329"/>
                <a:gd name="connsiteY10" fmla="*/ 750647 h 1375239"/>
                <a:gd name="connsiteX11" fmla="*/ 131138 w 1034329"/>
                <a:gd name="connsiteY11" fmla="*/ 1036687 h 1375239"/>
                <a:gd name="connsiteX12" fmla="*/ 7046 w 1034329"/>
                <a:gd name="connsiteY12" fmla="*/ 817557 h 1375239"/>
                <a:gd name="connsiteX13" fmla="*/ 27005 w 1034329"/>
                <a:gd name="connsiteY13" fmla="*/ 1224478 h 1375239"/>
                <a:gd name="connsiteX0" fmla="*/ 27005 w 1079780"/>
                <a:gd name="connsiteY0" fmla="*/ 1224478 h 1375239"/>
                <a:gd name="connsiteX1" fmla="*/ 124127 w 1079780"/>
                <a:gd name="connsiteY1" fmla="*/ 1351210 h 1375239"/>
                <a:gd name="connsiteX2" fmla="*/ 287478 w 1079780"/>
                <a:gd name="connsiteY2" fmla="*/ 1290332 h 1375239"/>
                <a:gd name="connsiteX3" fmla="*/ 340117 w 1079780"/>
                <a:gd name="connsiteY3" fmla="*/ 371558 h 1375239"/>
                <a:gd name="connsiteX4" fmla="*/ 957464 w 1079780"/>
                <a:gd name="connsiteY4" fmla="*/ 523504 h 1375239"/>
                <a:gd name="connsiteX5" fmla="*/ 1033706 w 1079780"/>
                <a:gd name="connsiteY5" fmla="*/ 255278 h 1375239"/>
                <a:gd name="connsiteX6" fmla="*/ 417304 w 1079780"/>
                <a:gd name="connsiteY6" fmla="*/ 187087 h 1375239"/>
                <a:gd name="connsiteX7" fmla="*/ 269729 w 1079780"/>
                <a:gd name="connsiteY7" fmla="*/ 9500 h 1375239"/>
                <a:gd name="connsiteX8" fmla="*/ 189939 w 1079780"/>
                <a:gd name="connsiteY8" fmla="*/ 367340 h 1375239"/>
                <a:gd name="connsiteX9" fmla="*/ 77287 w 1079780"/>
                <a:gd name="connsiteY9" fmla="*/ 424942 h 1375239"/>
                <a:gd name="connsiteX10" fmla="*/ 180160 w 1079780"/>
                <a:gd name="connsiteY10" fmla="*/ 750647 h 1375239"/>
                <a:gd name="connsiteX11" fmla="*/ 131138 w 1079780"/>
                <a:gd name="connsiteY11" fmla="*/ 1036687 h 1375239"/>
                <a:gd name="connsiteX12" fmla="*/ 7046 w 1079780"/>
                <a:gd name="connsiteY12" fmla="*/ 817557 h 1375239"/>
                <a:gd name="connsiteX13" fmla="*/ 27005 w 1079780"/>
                <a:gd name="connsiteY13" fmla="*/ 1224478 h 1375239"/>
                <a:gd name="connsiteX0" fmla="*/ 27005 w 1045942"/>
                <a:gd name="connsiteY0" fmla="*/ 1224478 h 1375239"/>
                <a:gd name="connsiteX1" fmla="*/ 124127 w 1045942"/>
                <a:gd name="connsiteY1" fmla="*/ 1351210 h 1375239"/>
                <a:gd name="connsiteX2" fmla="*/ 287478 w 1045942"/>
                <a:gd name="connsiteY2" fmla="*/ 1290332 h 1375239"/>
                <a:gd name="connsiteX3" fmla="*/ 340117 w 1045942"/>
                <a:gd name="connsiteY3" fmla="*/ 371558 h 1375239"/>
                <a:gd name="connsiteX4" fmla="*/ 957464 w 1045942"/>
                <a:gd name="connsiteY4" fmla="*/ 523504 h 1375239"/>
                <a:gd name="connsiteX5" fmla="*/ 837804 w 1045942"/>
                <a:gd name="connsiteY5" fmla="*/ 331639 h 1375239"/>
                <a:gd name="connsiteX6" fmla="*/ 1033706 w 1045942"/>
                <a:gd name="connsiteY6" fmla="*/ 255278 h 1375239"/>
                <a:gd name="connsiteX7" fmla="*/ 417304 w 1045942"/>
                <a:gd name="connsiteY7" fmla="*/ 187087 h 1375239"/>
                <a:gd name="connsiteX8" fmla="*/ 269729 w 1045942"/>
                <a:gd name="connsiteY8" fmla="*/ 9500 h 1375239"/>
                <a:gd name="connsiteX9" fmla="*/ 189939 w 1045942"/>
                <a:gd name="connsiteY9" fmla="*/ 367340 h 1375239"/>
                <a:gd name="connsiteX10" fmla="*/ 77287 w 1045942"/>
                <a:gd name="connsiteY10" fmla="*/ 424942 h 1375239"/>
                <a:gd name="connsiteX11" fmla="*/ 180160 w 1045942"/>
                <a:gd name="connsiteY11" fmla="*/ 750647 h 1375239"/>
                <a:gd name="connsiteX12" fmla="*/ 131138 w 1045942"/>
                <a:gd name="connsiteY12" fmla="*/ 1036687 h 1375239"/>
                <a:gd name="connsiteX13" fmla="*/ 7046 w 1045942"/>
                <a:gd name="connsiteY13" fmla="*/ 817557 h 1375239"/>
                <a:gd name="connsiteX14" fmla="*/ 27005 w 1045942"/>
                <a:gd name="connsiteY14" fmla="*/ 1224478 h 1375239"/>
                <a:gd name="connsiteX0" fmla="*/ 27005 w 1037214"/>
                <a:gd name="connsiteY0" fmla="*/ 1222753 h 1373514"/>
                <a:gd name="connsiteX1" fmla="*/ 124127 w 1037214"/>
                <a:gd name="connsiteY1" fmla="*/ 1349485 h 1373514"/>
                <a:gd name="connsiteX2" fmla="*/ 287478 w 1037214"/>
                <a:gd name="connsiteY2" fmla="*/ 1288607 h 1373514"/>
                <a:gd name="connsiteX3" fmla="*/ 340117 w 1037214"/>
                <a:gd name="connsiteY3" fmla="*/ 369833 h 1373514"/>
                <a:gd name="connsiteX4" fmla="*/ 957464 w 1037214"/>
                <a:gd name="connsiteY4" fmla="*/ 521779 h 1373514"/>
                <a:gd name="connsiteX5" fmla="*/ 837804 w 1037214"/>
                <a:gd name="connsiteY5" fmla="*/ 329914 h 1373514"/>
                <a:gd name="connsiteX6" fmla="*/ 1033706 w 1037214"/>
                <a:gd name="connsiteY6" fmla="*/ 253553 h 1373514"/>
                <a:gd name="connsiteX7" fmla="*/ 636995 w 1037214"/>
                <a:gd name="connsiteY7" fmla="*/ 235779 h 1373514"/>
                <a:gd name="connsiteX8" fmla="*/ 269729 w 1037214"/>
                <a:gd name="connsiteY8" fmla="*/ 7775 h 1373514"/>
                <a:gd name="connsiteX9" fmla="*/ 189939 w 1037214"/>
                <a:gd name="connsiteY9" fmla="*/ 365615 h 1373514"/>
                <a:gd name="connsiteX10" fmla="*/ 77287 w 1037214"/>
                <a:gd name="connsiteY10" fmla="*/ 423217 h 1373514"/>
                <a:gd name="connsiteX11" fmla="*/ 180160 w 1037214"/>
                <a:gd name="connsiteY11" fmla="*/ 748922 h 1373514"/>
                <a:gd name="connsiteX12" fmla="*/ 131138 w 1037214"/>
                <a:gd name="connsiteY12" fmla="*/ 1034962 h 1373514"/>
                <a:gd name="connsiteX13" fmla="*/ 7046 w 1037214"/>
                <a:gd name="connsiteY13" fmla="*/ 815832 h 1373514"/>
                <a:gd name="connsiteX14" fmla="*/ 27005 w 1037214"/>
                <a:gd name="connsiteY14" fmla="*/ 1222753 h 1373514"/>
                <a:gd name="connsiteX0" fmla="*/ 27005 w 1037214"/>
                <a:gd name="connsiteY0" fmla="*/ 993777 h 1144538"/>
                <a:gd name="connsiteX1" fmla="*/ 124127 w 1037214"/>
                <a:gd name="connsiteY1" fmla="*/ 1120509 h 1144538"/>
                <a:gd name="connsiteX2" fmla="*/ 287478 w 1037214"/>
                <a:gd name="connsiteY2" fmla="*/ 1059631 h 1144538"/>
                <a:gd name="connsiteX3" fmla="*/ 340117 w 1037214"/>
                <a:gd name="connsiteY3" fmla="*/ 140857 h 1144538"/>
                <a:gd name="connsiteX4" fmla="*/ 957464 w 1037214"/>
                <a:gd name="connsiteY4" fmla="*/ 292803 h 1144538"/>
                <a:gd name="connsiteX5" fmla="*/ 837804 w 1037214"/>
                <a:gd name="connsiteY5" fmla="*/ 100938 h 1144538"/>
                <a:gd name="connsiteX6" fmla="*/ 1033706 w 1037214"/>
                <a:gd name="connsiteY6" fmla="*/ 24577 h 1144538"/>
                <a:gd name="connsiteX7" fmla="*/ 636995 w 1037214"/>
                <a:gd name="connsiteY7" fmla="*/ 6803 h 1144538"/>
                <a:gd name="connsiteX8" fmla="*/ 298304 w 1037214"/>
                <a:gd name="connsiteY8" fmla="*/ 196299 h 1144538"/>
                <a:gd name="connsiteX9" fmla="*/ 189939 w 1037214"/>
                <a:gd name="connsiteY9" fmla="*/ 136639 h 1144538"/>
                <a:gd name="connsiteX10" fmla="*/ 77287 w 1037214"/>
                <a:gd name="connsiteY10" fmla="*/ 194241 h 1144538"/>
                <a:gd name="connsiteX11" fmla="*/ 180160 w 1037214"/>
                <a:gd name="connsiteY11" fmla="*/ 519946 h 1144538"/>
                <a:gd name="connsiteX12" fmla="*/ 131138 w 1037214"/>
                <a:gd name="connsiteY12" fmla="*/ 805986 h 1144538"/>
                <a:gd name="connsiteX13" fmla="*/ 7046 w 1037214"/>
                <a:gd name="connsiteY13" fmla="*/ 586856 h 1144538"/>
                <a:gd name="connsiteX14" fmla="*/ 27005 w 1037214"/>
                <a:gd name="connsiteY14" fmla="*/ 993777 h 1144538"/>
                <a:gd name="connsiteX0" fmla="*/ 27005 w 1037214"/>
                <a:gd name="connsiteY0" fmla="*/ 993777 h 1144538"/>
                <a:gd name="connsiteX1" fmla="*/ 124127 w 1037214"/>
                <a:gd name="connsiteY1" fmla="*/ 1120509 h 1144538"/>
                <a:gd name="connsiteX2" fmla="*/ 287478 w 1037214"/>
                <a:gd name="connsiteY2" fmla="*/ 1059631 h 1144538"/>
                <a:gd name="connsiteX3" fmla="*/ 329074 w 1037214"/>
                <a:gd name="connsiteY3" fmla="*/ 103224 h 1144538"/>
                <a:gd name="connsiteX4" fmla="*/ 957464 w 1037214"/>
                <a:gd name="connsiteY4" fmla="*/ 292803 h 1144538"/>
                <a:gd name="connsiteX5" fmla="*/ 837804 w 1037214"/>
                <a:gd name="connsiteY5" fmla="*/ 100938 h 1144538"/>
                <a:gd name="connsiteX6" fmla="*/ 1033706 w 1037214"/>
                <a:gd name="connsiteY6" fmla="*/ 24577 h 1144538"/>
                <a:gd name="connsiteX7" fmla="*/ 636995 w 1037214"/>
                <a:gd name="connsiteY7" fmla="*/ 6803 h 1144538"/>
                <a:gd name="connsiteX8" fmla="*/ 298304 w 1037214"/>
                <a:gd name="connsiteY8" fmla="*/ 196299 h 1144538"/>
                <a:gd name="connsiteX9" fmla="*/ 189939 w 1037214"/>
                <a:gd name="connsiteY9" fmla="*/ 136639 h 1144538"/>
                <a:gd name="connsiteX10" fmla="*/ 77287 w 1037214"/>
                <a:gd name="connsiteY10" fmla="*/ 194241 h 1144538"/>
                <a:gd name="connsiteX11" fmla="*/ 180160 w 1037214"/>
                <a:gd name="connsiteY11" fmla="*/ 519946 h 1144538"/>
                <a:gd name="connsiteX12" fmla="*/ 131138 w 1037214"/>
                <a:gd name="connsiteY12" fmla="*/ 805986 h 1144538"/>
                <a:gd name="connsiteX13" fmla="*/ 7046 w 1037214"/>
                <a:gd name="connsiteY13" fmla="*/ 586856 h 1144538"/>
                <a:gd name="connsiteX14" fmla="*/ 27005 w 1037214"/>
                <a:gd name="connsiteY14" fmla="*/ 993777 h 1144538"/>
                <a:gd name="connsiteX0" fmla="*/ 27005 w 1037214"/>
                <a:gd name="connsiteY0" fmla="*/ 1012732 h 1163493"/>
                <a:gd name="connsiteX1" fmla="*/ 124127 w 1037214"/>
                <a:gd name="connsiteY1" fmla="*/ 1139464 h 1163493"/>
                <a:gd name="connsiteX2" fmla="*/ 287478 w 1037214"/>
                <a:gd name="connsiteY2" fmla="*/ 1078586 h 1163493"/>
                <a:gd name="connsiteX3" fmla="*/ 329074 w 1037214"/>
                <a:gd name="connsiteY3" fmla="*/ 122179 h 1163493"/>
                <a:gd name="connsiteX4" fmla="*/ 957464 w 1037214"/>
                <a:gd name="connsiteY4" fmla="*/ 311758 h 1163493"/>
                <a:gd name="connsiteX5" fmla="*/ 837804 w 1037214"/>
                <a:gd name="connsiteY5" fmla="*/ 119893 h 1163493"/>
                <a:gd name="connsiteX6" fmla="*/ 1033706 w 1037214"/>
                <a:gd name="connsiteY6" fmla="*/ 43532 h 1163493"/>
                <a:gd name="connsiteX7" fmla="*/ 636995 w 1037214"/>
                <a:gd name="connsiteY7" fmla="*/ 25758 h 1163493"/>
                <a:gd name="connsiteX8" fmla="*/ 251046 w 1037214"/>
                <a:gd name="connsiteY8" fmla="*/ 50018 h 1163493"/>
                <a:gd name="connsiteX9" fmla="*/ 189939 w 1037214"/>
                <a:gd name="connsiteY9" fmla="*/ 155594 h 1163493"/>
                <a:gd name="connsiteX10" fmla="*/ 77287 w 1037214"/>
                <a:gd name="connsiteY10" fmla="*/ 213196 h 1163493"/>
                <a:gd name="connsiteX11" fmla="*/ 180160 w 1037214"/>
                <a:gd name="connsiteY11" fmla="*/ 538901 h 1163493"/>
                <a:gd name="connsiteX12" fmla="*/ 131138 w 1037214"/>
                <a:gd name="connsiteY12" fmla="*/ 824941 h 1163493"/>
                <a:gd name="connsiteX13" fmla="*/ 7046 w 1037214"/>
                <a:gd name="connsiteY13" fmla="*/ 605811 h 1163493"/>
                <a:gd name="connsiteX14" fmla="*/ 27005 w 1037214"/>
                <a:gd name="connsiteY14" fmla="*/ 1012732 h 1163493"/>
                <a:gd name="connsiteX0" fmla="*/ 27005 w 1037214"/>
                <a:gd name="connsiteY0" fmla="*/ 1012732 h 1163493"/>
                <a:gd name="connsiteX1" fmla="*/ 124127 w 1037214"/>
                <a:gd name="connsiteY1" fmla="*/ 1139464 h 1163493"/>
                <a:gd name="connsiteX2" fmla="*/ 287478 w 1037214"/>
                <a:gd name="connsiteY2" fmla="*/ 1078586 h 1163493"/>
                <a:gd name="connsiteX3" fmla="*/ 329074 w 1037214"/>
                <a:gd name="connsiteY3" fmla="*/ 122179 h 1163493"/>
                <a:gd name="connsiteX4" fmla="*/ 957464 w 1037214"/>
                <a:gd name="connsiteY4" fmla="*/ 311758 h 1163493"/>
                <a:gd name="connsiteX5" fmla="*/ 837804 w 1037214"/>
                <a:gd name="connsiteY5" fmla="*/ 119893 h 1163493"/>
                <a:gd name="connsiteX6" fmla="*/ 1033706 w 1037214"/>
                <a:gd name="connsiteY6" fmla="*/ 43532 h 1163493"/>
                <a:gd name="connsiteX7" fmla="*/ 636995 w 1037214"/>
                <a:gd name="connsiteY7" fmla="*/ 25758 h 1163493"/>
                <a:gd name="connsiteX8" fmla="*/ 251046 w 1037214"/>
                <a:gd name="connsiteY8" fmla="*/ 50018 h 1163493"/>
                <a:gd name="connsiteX9" fmla="*/ 189939 w 1037214"/>
                <a:gd name="connsiteY9" fmla="*/ 155594 h 1163493"/>
                <a:gd name="connsiteX10" fmla="*/ 77287 w 1037214"/>
                <a:gd name="connsiteY10" fmla="*/ 213196 h 1163493"/>
                <a:gd name="connsiteX11" fmla="*/ 168090 w 1037214"/>
                <a:gd name="connsiteY11" fmla="*/ 348102 h 1163493"/>
                <a:gd name="connsiteX12" fmla="*/ 180160 w 1037214"/>
                <a:gd name="connsiteY12" fmla="*/ 538901 h 1163493"/>
                <a:gd name="connsiteX13" fmla="*/ 131138 w 1037214"/>
                <a:gd name="connsiteY13" fmla="*/ 824941 h 1163493"/>
                <a:gd name="connsiteX14" fmla="*/ 7046 w 1037214"/>
                <a:gd name="connsiteY14" fmla="*/ 605811 h 1163493"/>
                <a:gd name="connsiteX15" fmla="*/ 27005 w 1037214"/>
                <a:gd name="connsiteY15" fmla="*/ 1012732 h 1163493"/>
                <a:gd name="connsiteX0" fmla="*/ 27005 w 1037214"/>
                <a:gd name="connsiteY0" fmla="*/ 1012732 h 1163493"/>
                <a:gd name="connsiteX1" fmla="*/ 124127 w 1037214"/>
                <a:gd name="connsiteY1" fmla="*/ 1139464 h 1163493"/>
                <a:gd name="connsiteX2" fmla="*/ 287478 w 1037214"/>
                <a:gd name="connsiteY2" fmla="*/ 1078586 h 1163493"/>
                <a:gd name="connsiteX3" fmla="*/ 329074 w 1037214"/>
                <a:gd name="connsiteY3" fmla="*/ 122179 h 1163493"/>
                <a:gd name="connsiteX4" fmla="*/ 957464 w 1037214"/>
                <a:gd name="connsiteY4" fmla="*/ 311758 h 1163493"/>
                <a:gd name="connsiteX5" fmla="*/ 837804 w 1037214"/>
                <a:gd name="connsiteY5" fmla="*/ 119893 h 1163493"/>
                <a:gd name="connsiteX6" fmla="*/ 1033706 w 1037214"/>
                <a:gd name="connsiteY6" fmla="*/ 43532 h 1163493"/>
                <a:gd name="connsiteX7" fmla="*/ 636995 w 1037214"/>
                <a:gd name="connsiteY7" fmla="*/ 25758 h 1163493"/>
                <a:gd name="connsiteX8" fmla="*/ 251046 w 1037214"/>
                <a:gd name="connsiteY8" fmla="*/ 50018 h 1163493"/>
                <a:gd name="connsiteX9" fmla="*/ 189939 w 1037214"/>
                <a:gd name="connsiteY9" fmla="*/ 155594 h 1163493"/>
                <a:gd name="connsiteX10" fmla="*/ 77287 w 1037214"/>
                <a:gd name="connsiteY10" fmla="*/ 213196 h 1163493"/>
                <a:gd name="connsiteX11" fmla="*/ 168090 w 1037214"/>
                <a:gd name="connsiteY11" fmla="*/ 348102 h 1163493"/>
                <a:gd name="connsiteX12" fmla="*/ 77901 w 1037214"/>
                <a:gd name="connsiteY12" fmla="*/ 394050 h 1163493"/>
                <a:gd name="connsiteX13" fmla="*/ 180160 w 1037214"/>
                <a:gd name="connsiteY13" fmla="*/ 538901 h 1163493"/>
                <a:gd name="connsiteX14" fmla="*/ 131138 w 1037214"/>
                <a:gd name="connsiteY14" fmla="*/ 824941 h 1163493"/>
                <a:gd name="connsiteX15" fmla="*/ 7046 w 1037214"/>
                <a:gd name="connsiteY15" fmla="*/ 605811 h 1163493"/>
                <a:gd name="connsiteX16" fmla="*/ 27005 w 1037214"/>
                <a:gd name="connsiteY16" fmla="*/ 1012732 h 1163493"/>
                <a:gd name="connsiteX0" fmla="*/ 27005 w 1037214"/>
                <a:gd name="connsiteY0" fmla="*/ 1012732 h 1163493"/>
                <a:gd name="connsiteX1" fmla="*/ 124127 w 1037214"/>
                <a:gd name="connsiteY1" fmla="*/ 1139464 h 1163493"/>
                <a:gd name="connsiteX2" fmla="*/ 287478 w 1037214"/>
                <a:gd name="connsiteY2" fmla="*/ 1078586 h 1163493"/>
                <a:gd name="connsiteX3" fmla="*/ 329074 w 1037214"/>
                <a:gd name="connsiteY3" fmla="*/ 122179 h 1163493"/>
                <a:gd name="connsiteX4" fmla="*/ 957464 w 1037214"/>
                <a:gd name="connsiteY4" fmla="*/ 311758 h 1163493"/>
                <a:gd name="connsiteX5" fmla="*/ 837804 w 1037214"/>
                <a:gd name="connsiteY5" fmla="*/ 119893 h 1163493"/>
                <a:gd name="connsiteX6" fmla="*/ 1033706 w 1037214"/>
                <a:gd name="connsiteY6" fmla="*/ 43532 h 1163493"/>
                <a:gd name="connsiteX7" fmla="*/ 636995 w 1037214"/>
                <a:gd name="connsiteY7" fmla="*/ 25758 h 1163493"/>
                <a:gd name="connsiteX8" fmla="*/ 251046 w 1037214"/>
                <a:gd name="connsiteY8" fmla="*/ 50018 h 1163493"/>
                <a:gd name="connsiteX9" fmla="*/ 189939 w 1037214"/>
                <a:gd name="connsiteY9" fmla="*/ 155594 h 1163493"/>
                <a:gd name="connsiteX10" fmla="*/ 77287 w 1037214"/>
                <a:gd name="connsiteY10" fmla="*/ 213196 h 1163493"/>
                <a:gd name="connsiteX11" fmla="*/ 168090 w 1037214"/>
                <a:gd name="connsiteY11" fmla="*/ 348102 h 1163493"/>
                <a:gd name="connsiteX12" fmla="*/ 77901 w 1037214"/>
                <a:gd name="connsiteY12" fmla="*/ 394050 h 1163493"/>
                <a:gd name="connsiteX13" fmla="*/ 180160 w 1037214"/>
                <a:gd name="connsiteY13" fmla="*/ 538901 h 1163493"/>
                <a:gd name="connsiteX14" fmla="*/ 85120 w 1037214"/>
                <a:gd name="connsiteY14" fmla="*/ 576630 h 1163493"/>
                <a:gd name="connsiteX15" fmla="*/ 131138 w 1037214"/>
                <a:gd name="connsiteY15" fmla="*/ 824941 h 1163493"/>
                <a:gd name="connsiteX16" fmla="*/ 7046 w 1037214"/>
                <a:gd name="connsiteY16" fmla="*/ 605811 h 1163493"/>
                <a:gd name="connsiteX17" fmla="*/ 27005 w 1037214"/>
                <a:gd name="connsiteY17" fmla="*/ 1012732 h 1163493"/>
                <a:gd name="connsiteX0" fmla="*/ 27005 w 1037214"/>
                <a:gd name="connsiteY0" fmla="*/ 1012732 h 1163493"/>
                <a:gd name="connsiteX1" fmla="*/ 124127 w 1037214"/>
                <a:gd name="connsiteY1" fmla="*/ 1139464 h 1163493"/>
                <a:gd name="connsiteX2" fmla="*/ 287478 w 1037214"/>
                <a:gd name="connsiteY2" fmla="*/ 1078586 h 1163493"/>
                <a:gd name="connsiteX3" fmla="*/ 329074 w 1037214"/>
                <a:gd name="connsiteY3" fmla="*/ 122179 h 1163493"/>
                <a:gd name="connsiteX4" fmla="*/ 550829 w 1037214"/>
                <a:gd name="connsiteY4" fmla="*/ 135303 h 1163493"/>
                <a:gd name="connsiteX5" fmla="*/ 957464 w 1037214"/>
                <a:gd name="connsiteY5" fmla="*/ 311758 h 1163493"/>
                <a:gd name="connsiteX6" fmla="*/ 837804 w 1037214"/>
                <a:gd name="connsiteY6" fmla="*/ 119893 h 1163493"/>
                <a:gd name="connsiteX7" fmla="*/ 1033706 w 1037214"/>
                <a:gd name="connsiteY7" fmla="*/ 43532 h 1163493"/>
                <a:gd name="connsiteX8" fmla="*/ 636995 w 1037214"/>
                <a:gd name="connsiteY8" fmla="*/ 25758 h 1163493"/>
                <a:gd name="connsiteX9" fmla="*/ 251046 w 1037214"/>
                <a:gd name="connsiteY9" fmla="*/ 50018 h 1163493"/>
                <a:gd name="connsiteX10" fmla="*/ 189939 w 1037214"/>
                <a:gd name="connsiteY10" fmla="*/ 155594 h 1163493"/>
                <a:gd name="connsiteX11" fmla="*/ 77287 w 1037214"/>
                <a:gd name="connsiteY11" fmla="*/ 213196 h 1163493"/>
                <a:gd name="connsiteX12" fmla="*/ 168090 w 1037214"/>
                <a:gd name="connsiteY12" fmla="*/ 348102 h 1163493"/>
                <a:gd name="connsiteX13" fmla="*/ 77901 w 1037214"/>
                <a:gd name="connsiteY13" fmla="*/ 394050 h 1163493"/>
                <a:gd name="connsiteX14" fmla="*/ 180160 w 1037214"/>
                <a:gd name="connsiteY14" fmla="*/ 538901 h 1163493"/>
                <a:gd name="connsiteX15" fmla="*/ 85120 w 1037214"/>
                <a:gd name="connsiteY15" fmla="*/ 576630 h 1163493"/>
                <a:gd name="connsiteX16" fmla="*/ 131138 w 1037214"/>
                <a:gd name="connsiteY16" fmla="*/ 824941 h 1163493"/>
                <a:gd name="connsiteX17" fmla="*/ 7046 w 1037214"/>
                <a:gd name="connsiteY17" fmla="*/ 605811 h 1163493"/>
                <a:gd name="connsiteX18" fmla="*/ 27005 w 1037214"/>
                <a:gd name="connsiteY18" fmla="*/ 1012732 h 1163493"/>
                <a:gd name="connsiteX0" fmla="*/ 27005 w 1044605"/>
                <a:gd name="connsiteY0" fmla="*/ 1012732 h 1163493"/>
                <a:gd name="connsiteX1" fmla="*/ 124127 w 1044605"/>
                <a:gd name="connsiteY1" fmla="*/ 1139464 h 1163493"/>
                <a:gd name="connsiteX2" fmla="*/ 287478 w 1044605"/>
                <a:gd name="connsiteY2" fmla="*/ 1078586 h 1163493"/>
                <a:gd name="connsiteX3" fmla="*/ 329074 w 1044605"/>
                <a:gd name="connsiteY3" fmla="*/ 122179 h 1163493"/>
                <a:gd name="connsiteX4" fmla="*/ 550829 w 1044605"/>
                <a:gd name="connsiteY4" fmla="*/ 135303 h 1163493"/>
                <a:gd name="connsiteX5" fmla="*/ 957464 w 1044605"/>
                <a:gd name="connsiteY5" fmla="*/ 311758 h 1163493"/>
                <a:gd name="connsiteX6" fmla="*/ 935112 w 1044605"/>
                <a:gd name="connsiteY6" fmla="*/ 152251 h 1163493"/>
                <a:gd name="connsiteX7" fmla="*/ 1033706 w 1044605"/>
                <a:gd name="connsiteY7" fmla="*/ 43532 h 1163493"/>
                <a:gd name="connsiteX8" fmla="*/ 636995 w 1044605"/>
                <a:gd name="connsiteY8" fmla="*/ 25758 h 1163493"/>
                <a:gd name="connsiteX9" fmla="*/ 251046 w 1044605"/>
                <a:gd name="connsiteY9" fmla="*/ 50018 h 1163493"/>
                <a:gd name="connsiteX10" fmla="*/ 189939 w 1044605"/>
                <a:gd name="connsiteY10" fmla="*/ 155594 h 1163493"/>
                <a:gd name="connsiteX11" fmla="*/ 77287 w 1044605"/>
                <a:gd name="connsiteY11" fmla="*/ 213196 h 1163493"/>
                <a:gd name="connsiteX12" fmla="*/ 168090 w 1044605"/>
                <a:gd name="connsiteY12" fmla="*/ 348102 h 1163493"/>
                <a:gd name="connsiteX13" fmla="*/ 77901 w 1044605"/>
                <a:gd name="connsiteY13" fmla="*/ 394050 h 1163493"/>
                <a:gd name="connsiteX14" fmla="*/ 180160 w 1044605"/>
                <a:gd name="connsiteY14" fmla="*/ 538901 h 1163493"/>
                <a:gd name="connsiteX15" fmla="*/ 85120 w 1044605"/>
                <a:gd name="connsiteY15" fmla="*/ 576630 h 1163493"/>
                <a:gd name="connsiteX16" fmla="*/ 131138 w 1044605"/>
                <a:gd name="connsiteY16" fmla="*/ 824941 h 1163493"/>
                <a:gd name="connsiteX17" fmla="*/ 7046 w 1044605"/>
                <a:gd name="connsiteY17" fmla="*/ 605811 h 1163493"/>
                <a:gd name="connsiteX18" fmla="*/ 27005 w 1044605"/>
                <a:gd name="connsiteY18" fmla="*/ 1012732 h 1163493"/>
                <a:gd name="connsiteX0" fmla="*/ 27005 w 1044605"/>
                <a:gd name="connsiteY0" fmla="*/ 1012732 h 1163493"/>
                <a:gd name="connsiteX1" fmla="*/ 124127 w 1044605"/>
                <a:gd name="connsiteY1" fmla="*/ 1139464 h 1163493"/>
                <a:gd name="connsiteX2" fmla="*/ 287478 w 1044605"/>
                <a:gd name="connsiteY2" fmla="*/ 1078586 h 1163493"/>
                <a:gd name="connsiteX3" fmla="*/ 319062 w 1044605"/>
                <a:gd name="connsiteY3" fmla="*/ 237710 h 1163493"/>
                <a:gd name="connsiteX4" fmla="*/ 550829 w 1044605"/>
                <a:gd name="connsiteY4" fmla="*/ 135303 h 1163493"/>
                <a:gd name="connsiteX5" fmla="*/ 957464 w 1044605"/>
                <a:gd name="connsiteY5" fmla="*/ 311758 h 1163493"/>
                <a:gd name="connsiteX6" fmla="*/ 935112 w 1044605"/>
                <a:gd name="connsiteY6" fmla="*/ 152251 h 1163493"/>
                <a:gd name="connsiteX7" fmla="*/ 1033706 w 1044605"/>
                <a:gd name="connsiteY7" fmla="*/ 43532 h 1163493"/>
                <a:gd name="connsiteX8" fmla="*/ 636995 w 1044605"/>
                <a:gd name="connsiteY8" fmla="*/ 25758 h 1163493"/>
                <a:gd name="connsiteX9" fmla="*/ 251046 w 1044605"/>
                <a:gd name="connsiteY9" fmla="*/ 50018 h 1163493"/>
                <a:gd name="connsiteX10" fmla="*/ 189939 w 1044605"/>
                <a:gd name="connsiteY10" fmla="*/ 155594 h 1163493"/>
                <a:gd name="connsiteX11" fmla="*/ 77287 w 1044605"/>
                <a:gd name="connsiteY11" fmla="*/ 213196 h 1163493"/>
                <a:gd name="connsiteX12" fmla="*/ 168090 w 1044605"/>
                <a:gd name="connsiteY12" fmla="*/ 348102 h 1163493"/>
                <a:gd name="connsiteX13" fmla="*/ 77901 w 1044605"/>
                <a:gd name="connsiteY13" fmla="*/ 394050 h 1163493"/>
                <a:gd name="connsiteX14" fmla="*/ 180160 w 1044605"/>
                <a:gd name="connsiteY14" fmla="*/ 538901 h 1163493"/>
                <a:gd name="connsiteX15" fmla="*/ 85120 w 1044605"/>
                <a:gd name="connsiteY15" fmla="*/ 576630 h 1163493"/>
                <a:gd name="connsiteX16" fmla="*/ 131138 w 1044605"/>
                <a:gd name="connsiteY16" fmla="*/ 824941 h 1163493"/>
                <a:gd name="connsiteX17" fmla="*/ 7046 w 1044605"/>
                <a:gd name="connsiteY17" fmla="*/ 605811 h 1163493"/>
                <a:gd name="connsiteX18" fmla="*/ 27005 w 1044605"/>
                <a:gd name="connsiteY18" fmla="*/ 1012732 h 1163493"/>
                <a:gd name="connsiteX0" fmla="*/ 27005 w 1044605"/>
                <a:gd name="connsiteY0" fmla="*/ 1012732 h 1163493"/>
                <a:gd name="connsiteX1" fmla="*/ 124127 w 1044605"/>
                <a:gd name="connsiteY1" fmla="*/ 1139464 h 1163493"/>
                <a:gd name="connsiteX2" fmla="*/ 287478 w 1044605"/>
                <a:gd name="connsiteY2" fmla="*/ 1078586 h 1163493"/>
                <a:gd name="connsiteX3" fmla="*/ 319062 w 1044605"/>
                <a:gd name="connsiteY3" fmla="*/ 237710 h 1163493"/>
                <a:gd name="connsiteX4" fmla="*/ 649065 w 1044605"/>
                <a:gd name="connsiteY4" fmla="*/ 216552 h 1163493"/>
                <a:gd name="connsiteX5" fmla="*/ 957464 w 1044605"/>
                <a:gd name="connsiteY5" fmla="*/ 311758 h 1163493"/>
                <a:gd name="connsiteX6" fmla="*/ 935112 w 1044605"/>
                <a:gd name="connsiteY6" fmla="*/ 152251 h 1163493"/>
                <a:gd name="connsiteX7" fmla="*/ 1033706 w 1044605"/>
                <a:gd name="connsiteY7" fmla="*/ 43532 h 1163493"/>
                <a:gd name="connsiteX8" fmla="*/ 636995 w 1044605"/>
                <a:gd name="connsiteY8" fmla="*/ 25758 h 1163493"/>
                <a:gd name="connsiteX9" fmla="*/ 251046 w 1044605"/>
                <a:gd name="connsiteY9" fmla="*/ 50018 h 1163493"/>
                <a:gd name="connsiteX10" fmla="*/ 189939 w 1044605"/>
                <a:gd name="connsiteY10" fmla="*/ 155594 h 1163493"/>
                <a:gd name="connsiteX11" fmla="*/ 77287 w 1044605"/>
                <a:gd name="connsiteY11" fmla="*/ 213196 h 1163493"/>
                <a:gd name="connsiteX12" fmla="*/ 168090 w 1044605"/>
                <a:gd name="connsiteY12" fmla="*/ 348102 h 1163493"/>
                <a:gd name="connsiteX13" fmla="*/ 77901 w 1044605"/>
                <a:gd name="connsiteY13" fmla="*/ 394050 h 1163493"/>
                <a:gd name="connsiteX14" fmla="*/ 180160 w 1044605"/>
                <a:gd name="connsiteY14" fmla="*/ 538901 h 1163493"/>
                <a:gd name="connsiteX15" fmla="*/ 85120 w 1044605"/>
                <a:gd name="connsiteY15" fmla="*/ 576630 h 1163493"/>
                <a:gd name="connsiteX16" fmla="*/ 131138 w 1044605"/>
                <a:gd name="connsiteY16" fmla="*/ 824941 h 1163493"/>
                <a:gd name="connsiteX17" fmla="*/ 7046 w 1044605"/>
                <a:gd name="connsiteY17" fmla="*/ 605811 h 1163493"/>
                <a:gd name="connsiteX18" fmla="*/ 27005 w 1044605"/>
                <a:gd name="connsiteY18" fmla="*/ 1012732 h 1163493"/>
                <a:gd name="connsiteX0" fmla="*/ 19 w 1017619"/>
                <a:gd name="connsiteY0" fmla="*/ 1012732 h 1163493"/>
                <a:gd name="connsiteX1" fmla="*/ 97141 w 1017619"/>
                <a:gd name="connsiteY1" fmla="*/ 1139464 h 1163493"/>
                <a:gd name="connsiteX2" fmla="*/ 260492 w 1017619"/>
                <a:gd name="connsiteY2" fmla="*/ 1078586 h 1163493"/>
                <a:gd name="connsiteX3" fmla="*/ 292076 w 1017619"/>
                <a:gd name="connsiteY3" fmla="*/ 237710 h 1163493"/>
                <a:gd name="connsiteX4" fmla="*/ 622079 w 1017619"/>
                <a:gd name="connsiteY4" fmla="*/ 216552 h 1163493"/>
                <a:gd name="connsiteX5" fmla="*/ 930478 w 1017619"/>
                <a:gd name="connsiteY5" fmla="*/ 311758 h 1163493"/>
                <a:gd name="connsiteX6" fmla="*/ 908126 w 1017619"/>
                <a:gd name="connsiteY6" fmla="*/ 152251 h 1163493"/>
                <a:gd name="connsiteX7" fmla="*/ 1006720 w 1017619"/>
                <a:gd name="connsiteY7" fmla="*/ 43532 h 1163493"/>
                <a:gd name="connsiteX8" fmla="*/ 610009 w 1017619"/>
                <a:gd name="connsiteY8" fmla="*/ 25758 h 1163493"/>
                <a:gd name="connsiteX9" fmla="*/ 224060 w 1017619"/>
                <a:gd name="connsiteY9" fmla="*/ 50018 h 1163493"/>
                <a:gd name="connsiteX10" fmla="*/ 162953 w 1017619"/>
                <a:gd name="connsiteY10" fmla="*/ 155594 h 1163493"/>
                <a:gd name="connsiteX11" fmla="*/ 50301 w 1017619"/>
                <a:gd name="connsiteY11" fmla="*/ 213196 h 1163493"/>
                <a:gd name="connsiteX12" fmla="*/ 141104 w 1017619"/>
                <a:gd name="connsiteY12" fmla="*/ 348102 h 1163493"/>
                <a:gd name="connsiteX13" fmla="*/ 50915 w 1017619"/>
                <a:gd name="connsiteY13" fmla="*/ 394050 h 1163493"/>
                <a:gd name="connsiteX14" fmla="*/ 153174 w 1017619"/>
                <a:gd name="connsiteY14" fmla="*/ 538901 h 1163493"/>
                <a:gd name="connsiteX15" fmla="*/ 58134 w 1017619"/>
                <a:gd name="connsiteY15" fmla="*/ 576630 h 1163493"/>
                <a:gd name="connsiteX16" fmla="*/ 104152 w 1017619"/>
                <a:gd name="connsiteY16" fmla="*/ 824941 h 1163493"/>
                <a:gd name="connsiteX17" fmla="*/ 19 w 1017619"/>
                <a:gd name="connsiteY17" fmla="*/ 1012732 h 1163493"/>
                <a:gd name="connsiteX0" fmla="*/ 142896 w 969066"/>
                <a:gd name="connsiteY0" fmla="*/ 924375 h 1169117"/>
                <a:gd name="connsiteX1" fmla="*/ 48588 w 969066"/>
                <a:gd name="connsiteY1" fmla="*/ 1139464 h 1169117"/>
                <a:gd name="connsiteX2" fmla="*/ 211939 w 969066"/>
                <a:gd name="connsiteY2" fmla="*/ 1078586 h 1169117"/>
                <a:gd name="connsiteX3" fmla="*/ 243523 w 969066"/>
                <a:gd name="connsiteY3" fmla="*/ 237710 h 1169117"/>
                <a:gd name="connsiteX4" fmla="*/ 573526 w 969066"/>
                <a:gd name="connsiteY4" fmla="*/ 216552 h 1169117"/>
                <a:gd name="connsiteX5" fmla="*/ 881925 w 969066"/>
                <a:gd name="connsiteY5" fmla="*/ 311758 h 1169117"/>
                <a:gd name="connsiteX6" fmla="*/ 859573 w 969066"/>
                <a:gd name="connsiteY6" fmla="*/ 152251 h 1169117"/>
                <a:gd name="connsiteX7" fmla="*/ 958167 w 969066"/>
                <a:gd name="connsiteY7" fmla="*/ 43532 h 1169117"/>
                <a:gd name="connsiteX8" fmla="*/ 561456 w 969066"/>
                <a:gd name="connsiteY8" fmla="*/ 25758 h 1169117"/>
                <a:gd name="connsiteX9" fmla="*/ 175507 w 969066"/>
                <a:gd name="connsiteY9" fmla="*/ 50018 h 1169117"/>
                <a:gd name="connsiteX10" fmla="*/ 114400 w 969066"/>
                <a:gd name="connsiteY10" fmla="*/ 155594 h 1169117"/>
                <a:gd name="connsiteX11" fmla="*/ 1748 w 969066"/>
                <a:gd name="connsiteY11" fmla="*/ 213196 h 1169117"/>
                <a:gd name="connsiteX12" fmla="*/ 92551 w 969066"/>
                <a:gd name="connsiteY12" fmla="*/ 348102 h 1169117"/>
                <a:gd name="connsiteX13" fmla="*/ 2362 w 969066"/>
                <a:gd name="connsiteY13" fmla="*/ 394050 h 1169117"/>
                <a:gd name="connsiteX14" fmla="*/ 104621 w 969066"/>
                <a:gd name="connsiteY14" fmla="*/ 538901 h 1169117"/>
                <a:gd name="connsiteX15" fmla="*/ 9581 w 969066"/>
                <a:gd name="connsiteY15" fmla="*/ 576630 h 1169117"/>
                <a:gd name="connsiteX16" fmla="*/ 55599 w 969066"/>
                <a:gd name="connsiteY16" fmla="*/ 824941 h 1169117"/>
                <a:gd name="connsiteX17" fmla="*/ 142896 w 969066"/>
                <a:gd name="connsiteY17" fmla="*/ 924375 h 1169117"/>
                <a:gd name="connsiteX0" fmla="*/ 176412 w 1002582"/>
                <a:gd name="connsiteY0" fmla="*/ 924375 h 1169117"/>
                <a:gd name="connsiteX1" fmla="*/ 82104 w 1002582"/>
                <a:gd name="connsiteY1" fmla="*/ 1139464 h 1169117"/>
                <a:gd name="connsiteX2" fmla="*/ 245455 w 1002582"/>
                <a:gd name="connsiteY2" fmla="*/ 1078586 h 1169117"/>
                <a:gd name="connsiteX3" fmla="*/ 277039 w 1002582"/>
                <a:gd name="connsiteY3" fmla="*/ 237710 h 1169117"/>
                <a:gd name="connsiteX4" fmla="*/ 607042 w 1002582"/>
                <a:gd name="connsiteY4" fmla="*/ 216552 h 1169117"/>
                <a:gd name="connsiteX5" fmla="*/ 915441 w 1002582"/>
                <a:gd name="connsiteY5" fmla="*/ 311758 h 1169117"/>
                <a:gd name="connsiteX6" fmla="*/ 893089 w 1002582"/>
                <a:gd name="connsiteY6" fmla="*/ 152251 h 1169117"/>
                <a:gd name="connsiteX7" fmla="*/ 991683 w 1002582"/>
                <a:gd name="connsiteY7" fmla="*/ 43532 h 1169117"/>
                <a:gd name="connsiteX8" fmla="*/ 594972 w 1002582"/>
                <a:gd name="connsiteY8" fmla="*/ 25758 h 1169117"/>
                <a:gd name="connsiteX9" fmla="*/ 209023 w 1002582"/>
                <a:gd name="connsiteY9" fmla="*/ 50018 h 1169117"/>
                <a:gd name="connsiteX10" fmla="*/ 147916 w 1002582"/>
                <a:gd name="connsiteY10" fmla="*/ 155594 h 1169117"/>
                <a:gd name="connsiteX11" fmla="*/ 35264 w 1002582"/>
                <a:gd name="connsiteY11" fmla="*/ 213196 h 1169117"/>
                <a:gd name="connsiteX12" fmla="*/ 126067 w 1002582"/>
                <a:gd name="connsiteY12" fmla="*/ 348102 h 1169117"/>
                <a:gd name="connsiteX13" fmla="*/ 35878 w 1002582"/>
                <a:gd name="connsiteY13" fmla="*/ 394050 h 1169117"/>
                <a:gd name="connsiteX14" fmla="*/ 138137 w 1002582"/>
                <a:gd name="connsiteY14" fmla="*/ 538901 h 1169117"/>
                <a:gd name="connsiteX15" fmla="*/ 43097 w 1002582"/>
                <a:gd name="connsiteY15" fmla="*/ 576630 h 1169117"/>
                <a:gd name="connsiteX16" fmla="*/ 393 w 1002582"/>
                <a:gd name="connsiteY16" fmla="*/ 979645 h 1169117"/>
                <a:gd name="connsiteX17" fmla="*/ 176412 w 1002582"/>
                <a:gd name="connsiteY17" fmla="*/ 924375 h 1169117"/>
                <a:gd name="connsiteX0" fmla="*/ 179015 w 1005185"/>
                <a:gd name="connsiteY0" fmla="*/ 924375 h 1169117"/>
                <a:gd name="connsiteX1" fmla="*/ 84707 w 1005185"/>
                <a:gd name="connsiteY1" fmla="*/ 1139464 h 1169117"/>
                <a:gd name="connsiteX2" fmla="*/ 248058 w 1005185"/>
                <a:gd name="connsiteY2" fmla="*/ 1078586 h 1169117"/>
                <a:gd name="connsiteX3" fmla="*/ 279642 w 1005185"/>
                <a:gd name="connsiteY3" fmla="*/ 237710 h 1169117"/>
                <a:gd name="connsiteX4" fmla="*/ 609645 w 1005185"/>
                <a:gd name="connsiteY4" fmla="*/ 216552 h 1169117"/>
                <a:gd name="connsiteX5" fmla="*/ 918044 w 1005185"/>
                <a:gd name="connsiteY5" fmla="*/ 311758 h 1169117"/>
                <a:gd name="connsiteX6" fmla="*/ 895692 w 1005185"/>
                <a:gd name="connsiteY6" fmla="*/ 152251 h 1169117"/>
                <a:gd name="connsiteX7" fmla="*/ 994286 w 1005185"/>
                <a:gd name="connsiteY7" fmla="*/ 43532 h 1169117"/>
                <a:gd name="connsiteX8" fmla="*/ 597575 w 1005185"/>
                <a:gd name="connsiteY8" fmla="*/ 25758 h 1169117"/>
                <a:gd name="connsiteX9" fmla="*/ 211626 w 1005185"/>
                <a:gd name="connsiteY9" fmla="*/ 50018 h 1169117"/>
                <a:gd name="connsiteX10" fmla="*/ 150519 w 1005185"/>
                <a:gd name="connsiteY10" fmla="*/ 155594 h 1169117"/>
                <a:gd name="connsiteX11" fmla="*/ 37867 w 1005185"/>
                <a:gd name="connsiteY11" fmla="*/ 213196 h 1169117"/>
                <a:gd name="connsiteX12" fmla="*/ 128670 w 1005185"/>
                <a:gd name="connsiteY12" fmla="*/ 348102 h 1169117"/>
                <a:gd name="connsiteX13" fmla="*/ 38481 w 1005185"/>
                <a:gd name="connsiteY13" fmla="*/ 394050 h 1169117"/>
                <a:gd name="connsiteX14" fmla="*/ 140740 w 1005185"/>
                <a:gd name="connsiteY14" fmla="*/ 538901 h 1169117"/>
                <a:gd name="connsiteX15" fmla="*/ 45700 w 1005185"/>
                <a:gd name="connsiteY15" fmla="*/ 576630 h 1169117"/>
                <a:gd name="connsiteX16" fmla="*/ 138886 w 1005185"/>
                <a:gd name="connsiteY16" fmla="*/ 666679 h 1169117"/>
                <a:gd name="connsiteX17" fmla="*/ 2996 w 1005185"/>
                <a:gd name="connsiteY17" fmla="*/ 979645 h 1169117"/>
                <a:gd name="connsiteX18" fmla="*/ 179015 w 1005185"/>
                <a:gd name="connsiteY18" fmla="*/ 924375 h 1169117"/>
                <a:gd name="connsiteX0" fmla="*/ 142896 w 969066"/>
                <a:gd name="connsiteY0" fmla="*/ 924375 h 1169117"/>
                <a:gd name="connsiteX1" fmla="*/ 48588 w 969066"/>
                <a:gd name="connsiteY1" fmla="*/ 1139464 h 1169117"/>
                <a:gd name="connsiteX2" fmla="*/ 211939 w 969066"/>
                <a:gd name="connsiteY2" fmla="*/ 1078586 h 1169117"/>
                <a:gd name="connsiteX3" fmla="*/ 243523 w 969066"/>
                <a:gd name="connsiteY3" fmla="*/ 237710 h 1169117"/>
                <a:gd name="connsiteX4" fmla="*/ 573526 w 969066"/>
                <a:gd name="connsiteY4" fmla="*/ 216552 h 1169117"/>
                <a:gd name="connsiteX5" fmla="*/ 881925 w 969066"/>
                <a:gd name="connsiteY5" fmla="*/ 311758 h 1169117"/>
                <a:gd name="connsiteX6" fmla="*/ 859573 w 969066"/>
                <a:gd name="connsiteY6" fmla="*/ 152251 h 1169117"/>
                <a:gd name="connsiteX7" fmla="*/ 958167 w 969066"/>
                <a:gd name="connsiteY7" fmla="*/ 43532 h 1169117"/>
                <a:gd name="connsiteX8" fmla="*/ 561456 w 969066"/>
                <a:gd name="connsiteY8" fmla="*/ 25758 h 1169117"/>
                <a:gd name="connsiteX9" fmla="*/ 175507 w 969066"/>
                <a:gd name="connsiteY9" fmla="*/ 50018 h 1169117"/>
                <a:gd name="connsiteX10" fmla="*/ 114400 w 969066"/>
                <a:gd name="connsiteY10" fmla="*/ 155594 h 1169117"/>
                <a:gd name="connsiteX11" fmla="*/ 1748 w 969066"/>
                <a:gd name="connsiteY11" fmla="*/ 213196 h 1169117"/>
                <a:gd name="connsiteX12" fmla="*/ 92551 w 969066"/>
                <a:gd name="connsiteY12" fmla="*/ 348102 h 1169117"/>
                <a:gd name="connsiteX13" fmla="*/ 2362 w 969066"/>
                <a:gd name="connsiteY13" fmla="*/ 394050 h 1169117"/>
                <a:gd name="connsiteX14" fmla="*/ 104621 w 969066"/>
                <a:gd name="connsiteY14" fmla="*/ 538901 h 1169117"/>
                <a:gd name="connsiteX15" fmla="*/ 9581 w 969066"/>
                <a:gd name="connsiteY15" fmla="*/ 576630 h 1169117"/>
                <a:gd name="connsiteX16" fmla="*/ 102767 w 969066"/>
                <a:gd name="connsiteY16" fmla="*/ 666679 h 1169117"/>
                <a:gd name="connsiteX17" fmla="*/ 22338 w 969066"/>
                <a:gd name="connsiteY17" fmla="*/ 948013 h 1169117"/>
                <a:gd name="connsiteX18" fmla="*/ 142896 w 969066"/>
                <a:gd name="connsiteY18" fmla="*/ 924375 h 1169117"/>
                <a:gd name="connsiteX0" fmla="*/ 142896 w 969066"/>
                <a:gd name="connsiteY0" fmla="*/ 924375 h 1169117"/>
                <a:gd name="connsiteX1" fmla="*/ 48588 w 969066"/>
                <a:gd name="connsiteY1" fmla="*/ 1139464 h 1169117"/>
                <a:gd name="connsiteX2" fmla="*/ 211939 w 969066"/>
                <a:gd name="connsiteY2" fmla="*/ 1078586 h 1169117"/>
                <a:gd name="connsiteX3" fmla="*/ 243523 w 969066"/>
                <a:gd name="connsiteY3" fmla="*/ 237710 h 1169117"/>
                <a:gd name="connsiteX4" fmla="*/ 573526 w 969066"/>
                <a:gd name="connsiteY4" fmla="*/ 216552 h 1169117"/>
                <a:gd name="connsiteX5" fmla="*/ 881925 w 969066"/>
                <a:gd name="connsiteY5" fmla="*/ 311758 h 1169117"/>
                <a:gd name="connsiteX6" fmla="*/ 859573 w 969066"/>
                <a:gd name="connsiteY6" fmla="*/ 152251 h 1169117"/>
                <a:gd name="connsiteX7" fmla="*/ 958167 w 969066"/>
                <a:gd name="connsiteY7" fmla="*/ 43532 h 1169117"/>
                <a:gd name="connsiteX8" fmla="*/ 561456 w 969066"/>
                <a:gd name="connsiteY8" fmla="*/ 25758 h 1169117"/>
                <a:gd name="connsiteX9" fmla="*/ 175507 w 969066"/>
                <a:gd name="connsiteY9" fmla="*/ 50018 h 1169117"/>
                <a:gd name="connsiteX10" fmla="*/ 114400 w 969066"/>
                <a:gd name="connsiteY10" fmla="*/ 155594 h 1169117"/>
                <a:gd name="connsiteX11" fmla="*/ 1748 w 969066"/>
                <a:gd name="connsiteY11" fmla="*/ 213196 h 1169117"/>
                <a:gd name="connsiteX12" fmla="*/ 92551 w 969066"/>
                <a:gd name="connsiteY12" fmla="*/ 348102 h 1169117"/>
                <a:gd name="connsiteX13" fmla="*/ 2362 w 969066"/>
                <a:gd name="connsiteY13" fmla="*/ 394050 h 1169117"/>
                <a:gd name="connsiteX14" fmla="*/ 48670 w 969066"/>
                <a:gd name="connsiteY14" fmla="*/ 497939 h 1169117"/>
                <a:gd name="connsiteX15" fmla="*/ 9581 w 969066"/>
                <a:gd name="connsiteY15" fmla="*/ 576630 h 1169117"/>
                <a:gd name="connsiteX16" fmla="*/ 102767 w 969066"/>
                <a:gd name="connsiteY16" fmla="*/ 666679 h 1169117"/>
                <a:gd name="connsiteX17" fmla="*/ 22338 w 969066"/>
                <a:gd name="connsiteY17" fmla="*/ 948013 h 1169117"/>
                <a:gd name="connsiteX18" fmla="*/ 142896 w 969066"/>
                <a:gd name="connsiteY18" fmla="*/ 924375 h 1169117"/>
                <a:gd name="connsiteX0" fmla="*/ 142896 w 969066"/>
                <a:gd name="connsiteY0" fmla="*/ 924375 h 1165526"/>
                <a:gd name="connsiteX1" fmla="*/ 48588 w 969066"/>
                <a:gd name="connsiteY1" fmla="*/ 1139464 h 1165526"/>
                <a:gd name="connsiteX2" fmla="*/ 243523 w 969066"/>
                <a:gd name="connsiteY2" fmla="*/ 237710 h 1165526"/>
                <a:gd name="connsiteX3" fmla="*/ 573526 w 969066"/>
                <a:gd name="connsiteY3" fmla="*/ 216552 h 1165526"/>
                <a:gd name="connsiteX4" fmla="*/ 881925 w 969066"/>
                <a:gd name="connsiteY4" fmla="*/ 311758 h 1165526"/>
                <a:gd name="connsiteX5" fmla="*/ 859573 w 969066"/>
                <a:gd name="connsiteY5" fmla="*/ 152251 h 1165526"/>
                <a:gd name="connsiteX6" fmla="*/ 958167 w 969066"/>
                <a:gd name="connsiteY6" fmla="*/ 43532 h 1165526"/>
                <a:gd name="connsiteX7" fmla="*/ 561456 w 969066"/>
                <a:gd name="connsiteY7" fmla="*/ 25758 h 1165526"/>
                <a:gd name="connsiteX8" fmla="*/ 175507 w 969066"/>
                <a:gd name="connsiteY8" fmla="*/ 50018 h 1165526"/>
                <a:gd name="connsiteX9" fmla="*/ 114400 w 969066"/>
                <a:gd name="connsiteY9" fmla="*/ 155594 h 1165526"/>
                <a:gd name="connsiteX10" fmla="*/ 1748 w 969066"/>
                <a:gd name="connsiteY10" fmla="*/ 213196 h 1165526"/>
                <a:gd name="connsiteX11" fmla="*/ 92551 w 969066"/>
                <a:gd name="connsiteY11" fmla="*/ 348102 h 1165526"/>
                <a:gd name="connsiteX12" fmla="*/ 2362 w 969066"/>
                <a:gd name="connsiteY12" fmla="*/ 394050 h 1165526"/>
                <a:gd name="connsiteX13" fmla="*/ 48670 w 969066"/>
                <a:gd name="connsiteY13" fmla="*/ 497939 h 1165526"/>
                <a:gd name="connsiteX14" fmla="*/ 9581 w 969066"/>
                <a:gd name="connsiteY14" fmla="*/ 576630 h 1165526"/>
                <a:gd name="connsiteX15" fmla="*/ 102767 w 969066"/>
                <a:gd name="connsiteY15" fmla="*/ 666679 h 1165526"/>
                <a:gd name="connsiteX16" fmla="*/ 22338 w 969066"/>
                <a:gd name="connsiteY16" fmla="*/ 948013 h 1165526"/>
                <a:gd name="connsiteX17" fmla="*/ 142896 w 969066"/>
                <a:gd name="connsiteY17" fmla="*/ 924375 h 1165526"/>
                <a:gd name="connsiteX0" fmla="*/ 142896 w 969066"/>
                <a:gd name="connsiteY0" fmla="*/ 924375 h 970675"/>
                <a:gd name="connsiteX1" fmla="*/ 243523 w 969066"/>
                <a:gd name="connsiteY1" fmla="*/ 237710 h 970675"/>
                <a:gd name="connsiteX2" fmla="*/ 573526 w 969066"/>
                <a:gd name="connsiteY2" fmla="*/ 216552 h 970675"/>
                <a:gd name="connsiteX3" fmla="*/ 881925 w 969066"/>
                <a:gd name="connsiteY3" fmla="*/ 311758 h 970675"/>
                <a:gd name="connsiteX4" fmla="*/ 859573 w 969066"/>
                <a:gd name="connsiteY4" fmla="*/ 152251 h 970675"/>
                <a:gd name="connsiteX5" fmla="*/ 958167 w 969066"/>
                <a:gd name="connsiteY5" fmla="*/ 43532 h 970675"/>
                <a:gd name="connsiteX6" fmla="*/ 561456 w 969066"/>
                <a:gd name="connsiteY6" fmla="*/ 25758 h 970675"/>
                <a:gd name="connsiteX7" fmla="*/ 175507 w 969066"/>
                <a:gd name="connsiteY7" fmla="*/ 50018 h 970675"/>
                <a:gd name="connsiteX8" fmla="*/ 114400 w 969066"/>
                <a:gd name="connsiteY8" fmla="*/ 155594 h 970675"/>
                <a:gd name="connsiteX9" fmla="*/ 1748 w 969066"/>
                <a:gd name="connsiteY9" fmla="*/ 213196 h 970675"/>
                <a:gd name="connsiteX10" fmla="*/ 92551 w 969066"/>
                <a:gd name="connsiteY10" fmla="*/ 348102 h 970675"/>
                <a:gd name="connsiteX11" fmla="*/ 2362 w 969066"/>
                <a:gd name="connsiteY11" fmla="*/ 394050 h 970675"/>
                <a:gd name="connsiteX12" fmla="*/ 48670 w 969066"/>
                <a:gd name="connsiteY12" fmla="*/ 497939 h 970675"/>
                <a:gd name="connsiteX13" fmla="*/ 9581 w 969066"/>
                <a:gd name="connsiteY13" fmla="*/ 576630 h 970675"/>
                <a:gd name="connsiteX14" fmla="*/ 102767 w 969066"/>
                <a:gd name="connsiteY14" fmla="*/ 666679 h 970675"/>
                <a:gd name="connsiteX15" fmla="*/ 22338 w 969066"/>
                <a:gd name="connsiteY15" fmla="*/ 948013 h 970675"/>
                <a:gd name="connsiteX16" fmla="*/ 142896 w 969066"/>
                <a:gd name="connsiteY16" fmla="*/ 924375 h 970675"/>
                <a:gd name="connsiteX0" fmla="*/ 22338 w 969066"/>
                <a:gd name="connsiteY0" fmla="*/ 948013 h 948013"/>
                <a:gd name="connsiteX1" fmla="*/ 243523 w 969066"/>
                <a:gd name="connsiteY1" fmla="*/ 237710 h 948013"/>
                <a:gd name="connsiteX2" fmla="*/ 573526 w 969066"/>
                <a:gd name="connsiteY2" fmla="*/ 216552 h 948013"/>
                <a:gd name="connsiteX3" fmla="*/ 881925 w 969066"/>
                <a:gd name="connsiteY3" fmla="*/ 311758 h 948013"/>
                <a:gd name="connsiteX4" fmla="*/ 859573 w 969066"/>
                <a:gd name="connsiteY4" fmla="*/ 152251 h 948013"/>
                <a:gd name="connsiteX5" fmla="*/ 958167 w 969066"/>
                <a:gd name="connsiteY5" fmla="*/ 43532 h 948013"/>
                <a:gd name="connsiteX6" fmla="*/ 561456 w 969066"/>
                <a:gd name="connsiteY6" fmla="*/ 25758 h 948013"/>
                <a:gd name="connsiteX7" fmla="*/ 175507 w 969066"/>
                <a:gd name="connsiteY7" fmla="*/ 50018 h 948013"/>
                <a:gd name="connsiteX8" fmla="*/ 114400 w 969066"/>
                <a:gd name="connsiteY8" fmla="*/ 155594 h 948013"/>
                <a:gd name="connsiteX9" fmla="*/ 1748 w 969066"/>
                <a:gd name="connsiteY9" fmla="*/ 213196 h 948013"/>
                <a:gd name="connsiteX10" fmla="*/ 92551 w 969066"/>
                <a:gd name="connsiteY10" fmla="*/ 348102 h 948013"/>
                <a:gd name="connsiteX11" fmla="*/ 2362 w 969066"/>
                <a:gd name="connsiteY11" fmla="*/ 394050 h 948013"/>
                <a:gd name="connsiteX12" fmla="*/ 48670 w 969066"/>
                <a:gd name="connsiteY12" fmla="*/ 497939 h 948013"/>
                <a:gd name="connsiteX13" fmla="*/ 9581 w 969066"/>
                <a:gd name="connsiteY13" fmla="*/ 576630 h 948013"/>
                <a:gd name="connsiteX14" fmla="*/ 102767 w 969066"/>
                <a:gd name="connsiteY14" fmla="*/ 666679 h 948013"/>
                <a:gd name="connsiteX15" fmla="*/ 22338 w 969066"/>
                <a:gd name="connsiteY15" fmla="*/ 948013 h 948013"/>
                <a:gd name="connsiteX0" fmla="*/ 102767 w 969066"/>
                <a:gd name="connsiteY0" fmla="*/ 666679 h 681755"/>
                <a:gd name="connsiteX1" fmla="*/ 243523 w 969066"/>
                <a:gd name="connsiteY1" fmla="*/ 237710 h 681755"/>
                <a:gd name="connsiteX2" fmla="*/ 573526 w 969066"/>
                <a:gd name="connsiteY2" fmla="*/ 216552 h 681755"/>
                <a:gd name="connsiteX3" fmla="*/ 881925 w 969066"/>
                <a:gd name="connsiteY3" fmla="*/ 311758 h 681755"/>
                <a:gd name="connsiteX4" fmla="*/ 859573 w 969066"/>
                <a:gd name="connsiteY4" fmla="*/ 152251 h 681755"/>
                <a:gd name="connsiteX5" fmla="*/ 958167 w 969066"/>
                <a:gd name="connsiteY5" fmla="*/ 43532 h 681755"/>
                <a:gd name="connsiteX6" fmla="*/ 561456 w 969066"/>
                <a:gd name="connsiteY6" fmla="*/ 25758 h 681755"/>
                <a:gd name="connsiteX7" fmla="*/ 175507 w 969066"/>
                <a:gd name="connsiteY7" fmla="*/ 50018 h 681755"/>
                <a:gd name="connsiteX8" fmla="*/ 114400 w 969066"/>
                <a:gd name="connsiteY8" fmla="*/ 155594 h 681755"/>
                <a:gd name="connsiteX9" fmla="*/ 1748 w 969066"/>
                <a:gd name="connsiteY9" fmla="*/ 213196 h 681755"/>
                <a:gd name="connsiteX10" fmla="*/ 92551 w 969066"/>
                <a:gd name="connsiteY10" fmla="*/ 348102 h 681755"/>
                <a:gd name="connsiteX11" fmla="*/ 2362 w 969066"/>
                <a:gd name="connsiteY11" fmla="*/ 394050 h 681755"/>
                <a:gd name="connsiteX12" fmla="*/ 48670 w 969066"/>
                <a:gd name="connsiteY12" fmla="*/ 497939 h 681755"/>
                <a:gd name="connsiteX13" fmla="*/ 9581 w 969066"/>
                <a:gd name="connsiteY13" fmla="*/ 576630 h 681755"/>
                <a:gd name="connsiteX14" fmla="*/ 102767 w 969066"/>
                <a:gd name="connsiteY14" fmla="*/ 666679 h 681755"/>
                <a:gd name="connsiteX0" fmla="*/ 102767 w 969066"/>
                <a:gd name="connsiteY0" fmla="*/ 666679 h 681754"/>
                <a:gd name="connsiteX1" fmla="*/ 235115 w 969066"/>
                <a:gd name="connsiteY1" fmla="*/ 186020 h 681754"/>
                <a:gd name="connsiteX2" fmla="*/ 573526 w 969066"/>
                <a:gd name="connsiteY2" fmla="*/ 216552 h 681754"/>
                <a:gd name="connsiteX3" fmla="*/ 881925 w 969066"/>
                <a:gd name="connsiteY3" fmla="*/ 311758 h 681754"/>
                <a:gd name="connsiteX4" fmla="*/ 859573 w 969066"/>
                <a:gd name="connsiteY4" fmla="*/ 152251 h 681754"/>
                <a:gd name="connsiteX5" fmla="*/ 958167 w 969066"/>
                <a:gd name="connsiteY5" fmla="*/ 43532 h 681754"/>
                <a:gd name="connsiteX6" fmla="*/ 561456 w 969066"/>
                <a:gd name="connsiteY6" fmla="*/ 25758 h 681754"/>
                <a:gd name="connsiteX7" fmla="*/ 175507 w 969066"/>
                <a:gd name="connsiteY7" fmla="*/ 50018 h 681754"/>
                <a:gd name="connsiteX8" fmla="*/ 114400 w 969066"/>
                <a:gd name="connsiteY8" fmla="*/ 155594 h 681754"/>
                <a:gd name="connsiteX9" fmla="*/ 1748 w 969066"/>
                <a:gd name="connsiteY9" fmla="*/ 213196 h 681754"/>
                <a:gd name="connsiteX10" fmla="*/ 92551 w 969066"/>
                <a:gd name="connsiteY10" fmla="*/ 348102 h 681754"/>
                <a:gd name="connsiteX11" fmla="*/ 2362 w 969066"/>
                <a:gd name="connsiteY11" fmla="*/ 394050 h 681754"/>
                <a:gd name="connsiteX12" fmla="*/ 48670 w 969066"/>
                <a:gd name="connsiteY12" fmla="*/ 497939 h 681754"/>
                <a:gd name="connsiteX13" fmla="*/ 9581 w 969066"/>
                <a:gd name="connsiteY13" fmla="*/ 576630 h 681754"/>
                <a:gd name="connsiteX14" fmla="*/ 102767 w 969066"/>
                <a:gd name="connsiteY14" fmla="*/ 666679 h 681754"/>
                <a:gd name="connsiteX0" fmla="*/ 9581 w 969066"/>
                <a:gd name="connsiteY0" fmla="*/ 576630 h 592727"/>
                <a:gd name="connsiteX1" fmla="*/ 235115 w 969066"/>
                <a:gd name="connsiteY1" fmla="*/ 186020 h 592727"/>
                <a:gd name="connsiteX2" fmla="*/ 573526 w 969066"/>
                <a:gd name="connsiteY2" fmla="*/ 216552 h 592727"/>
                <a:gd name="connsiteX3" fmla="*/ 881925 w 969066"/>
                <a:gd name="connsiteY3" fmla="*/ 311758 h 592727"/>
                <a:gd name="connsiteX4" fmla="*/ 859573 w 969066"/>
                <a:gd name="connsiteY4" fmla="*/ 152251 h 592727"/>
                <a:gd name="connsiteX5" fmla="*/ 958167 w 969066"/>
                <a:gd name="connsiteY5" fmla="*/ 43532 h 592727"/>
                <a:gd name="connsiteX6" fmla="*/ 561456 w 969066"/>
                <a:gd name="connsiteY6" fmla="*/ 25758 h 592727"/>
                <a:gd name="connsiteX7" fmla="*/ 175507 w 969066"/>
                <a:gd name="connsiteY7" fmla="*/ 50018 h 592727"/>
                <a:gd name="connsiteX8" fmla="*/ 114400 w 969066"/>
                <a:gd name="connsiteY8" fmla="*/ 155594 h 592727"/>
                <a:gd name="connsiteX9" fmla="*/ 1748 w 969066"/>
                <a:gd name="connsiteY9" fmla="*/ 213196 h 592727"/>
                <a:gd name="connsiteX10" fmla="*/ 92551 w 969066"/>
                <a:gd name="connsiteY10" fmla="*/ 348102 h 592727"/>
                <a:gd name="connsiteX11" fmla="*/ 2362 w 969066"/>
                <a:gd name="connsiteY11" fmla="*/ 394050 h 592727"/>
                <a:gd name="connsiteX12" fmla="*/ 48670 w 969066"/>
                <a:gd name="connsiteY12" fmla="*/ 497939 h 592727"/>
                <a:gd name="connsiteX13" fmla="*/ 9581 w 969066"/>
                <a:gd name="connsiteY13" fmla="*/ 576630 h 592727"/>
                <a:gd name="connsiteX0" fmla="*/ 48670 w 969066"/>
                <a:gd name="connsiteY0" fmla="*/ 497939 h 504464"/>
                <a:gd name="connsiteX1" fmla="*/ 235115 w 969066"/>
                <a:gd name="connsiteY1" fmla="*/ 186020 h 504464"/>
                <a:gd name="connsiteX2" fmla="*/ 573526 w 969066"/>
                <a:gd name="connsiteY2" fmla="*/ 216552 h 504464"/>
                <a:gd name="connsiteX3" fmla="*/ 881925 w 969066"/>
                <a:gd name="connsiteY3" fmla="*/ 311758 h 504464"/>
                <a:gd name="connsiteX4" fmla="*/ 859573 w 969066"/>
                <a:gd name="connsiteY4" fmla="*/ 152251 h 504464"/>
                <a:gd name="connsiteX5" fmla="*/ 958167 w 969066"/>
                <a:gd name="connsiteY5" fmla="*/ 43532 h 504464"/>
                <a:gd name="connsiteX6" fmla="*/ 561456 w 969066"/>
                <a:gd name="connsiteY6" fmla="*/ 25758 h 504464"/>
                <a:gd name="connsiteX7" fmla="*/ 175507 w 969066"/>
                <a:gd name="connsiteY7" fmla="*/ 50018 h 504464"/>
                <a:gd name="connsiteX8" fmla="*/ 114400 w 969066"/>
                <a:gd name="connsiteY8" fmla="*/ 155594 h 504464"/>
                <a:gd name="connsiteX9" fmla="*/ 1748 w 969066"/>
                <a:gd name="connsiteY9" fmla="*/ 213196 h 504464"/>
                <a:gd name="connsiteX10" fmla="*/ 92551 w 969066"/>
                <a:gd name="connsiteY10" fmla="*/ 348102 h 504464"/>
                <a:gd name="connsiteX11" fmla="*/ 2362 w 969066"/>
                <a:gd name="connsiteY11" fmla="*/ 394050 h 504464"/>
                <a:gd name="connsiteX12" fmla="*/ 48670 w 969066"/>
                <a:gd name="connsiteY12" fmla="*/ 497939 h 504464"/>
                <a:gd name="connsiteX0" fmla="*/ 2944 w 969648"/>
                <a:gd name="connsiteY0" fmla="*/ 394050 h 403680"/>
                <a:gd name="connsiteX1" fmla="*/ 235697 w 969648"/>
                <a:gd name="connsiteY1" fmla="*/ 186020 h 403680"/>
                <a:gd name="connsiteX2" fmla="*/ 574108 w 969648"/>
                <a:gd name="connsiteY2" fmla="*/ 216552 h 403680"/>
                <a:gd name="connsiteX3" fmla="*/ 882507 w 969648"/>
                <a:gd name="connsiteY3" fmla="*/ 311758 h 403680"/>
                <a:gd name="connsiteX4" fmla="*/ 860155 w 969648"/>
                <a:gd name="connsiteY4" fmla="*/ 152251 h 403680"/>
                <a:gd name="connsiteX5" fmla="*/ 958749 w 969648"/>
                <a:gd name="connsiteY5" fmla="*/ 43532 h 403680"/>
                <a:gd name="connsiteX6" fmla="*/ 562038 w 969648"/>
                <a:gd name="connsiteY6" fmla="*/ 25758 h 403680"/>
                <a:gd name="connsiteX7" fmla="*/ 176089 w 969648"/>
                <a:gd name="connsiteY7" fmla="*/ 50018 h 403680"/>
                <a:gd name="connsiteX8" fmla="*/ 114982 w 969648"/>
                <a:gd name="connsiteY8" fmla="*/ 155594 h 403680"/>
                <a:gd name="connsiteX9" fmla="*/ 2330 w 969648"/>
                <a:gd name="connsiteY9" fmla="*/ 213196 h 403680"/>
                <a:gd name="connsiteX10" fmla="*/ 93133 w 969648"/>
                <a:gd name="connsiteY10" fmla="*/ 348102 h 403680"/>
                <a:gd name="connsiteX11" fmla="*/ 2944 w 969648"/>
                <a:gd name="connsiteY11" fmla="*/ 394050 h 403680"/>
                <a:gd name="connsiteX0" fmla="*/ 22451 w 989155"/>
                <a:gd name="connsiteY0" fmla="*/ 394050 h 394153"/>
                <a:gd name="connsiteX1" fmla="*/ 255204 w 989155"/>
                <a:gd name="connsiteY1" fmla="*/ 186020 h 394153"/>
                <a:gd name="connsiteX2" fmla="*/ 593615 w 989155"/>
                <a:gd name="connsiteY2" fmla="*/ 216552 h 394153"/>
                <a:gd name="connsiteX3" fmla="*/ 902014 w 989155"/>
                <a:gd name="connsiteY3" fmla="*/ 311758 h 394153"/>
                <a:gd name="connsiteX4" fmla="*/ 879662 w 989155"/>
                <a:gd name="connsiteY4" fmla="*/ 152251 h 394153"/>
                <a:gd name="connsiteX5" fmla="*/ 978256 w 989155"/>
                <a:gd name="connsiteY5" fmla="*/ 43532 h 394153"/>
                <a:gd name="connsiteX6" fmla="*/ 581545 w 989155"/>
                <a:gd name="connsiteY6" fmla="*/ 25758 h 394153"/>
                <a:gd name="connsiteX7" fmla="*/ 195596 w 989155"/>
                <a:gd name="connsiteY7" fmla="*/ 50018 h 394153"/>
                <a:gd name="connsiteX8" fmla="*/ 134489 w 989155"/>
                <a:gd name="connsiteY8" fmla="*/ 155594 h 394153"/>
                <a:gd name="connsiteX9" fmla="*/ 21837 w 989155"/>
                <a:gd name="connsiteY9" fmla="*/ 213196 h 394153"/>
                <a:gd name="connsiteX10" fmla="*/ 22451 w 989155"/>
                <a:gd name="connsiteY10" fmla="*/ 394050 h 394153"/>
                <a:gd name="connsiteX0" fmla="*/ 172059 w 968919"/>
                <a:gd name="connsiteY0" fmla="*/ 262418 h 312688"/>
                <a:gd name="connsiteX1" fmla="*/ 234968 w 968919"/>
                <a:gd name="connsiteY1" fmla="*/ 186020 h 312688"/>
                <a:gd name="connsiteX2" fmla="*/ 573379 w 968919"/>
                <a:gd name="connsiteY2" fmla="*/ 216552 h 312688"/>
                <a:gd name="connsiteX3" fmla="*/ 881778 w 968919"/>
                <a:gd name="connsiteY3" fmla="*/ 311758 h 312688"/>
                <a:gd name="connsiteX4" fmla="*/ 859426 w 968919"/>
                <a:gd name="connsiteY4" fmla="*/ 152251 h 312688"/>
                <a:gd name="connsiteX5" fmla="*/ 958020 w 968919"/>
                <a:gd name="connsiteY5" fmla="*/ 43532 h 312688"/>
                <a:gd name="connsiteX6" fmla="*/ 561309 w 968919"/>
                <a:gd name="connsiteY6" fmla="*/ 25758 h 312688"/>
                <a:gd name="connsiteX7" fmla="*/ 175360 w 968919"/>
                <a:gd name="connsiteY7" fmla="*/ 50018 h 312688"/>
                <a:gd name="connsiteX8" fmla="*/ 114253 w 968919"/>
                <a:gd name="connsiteY8" fmla="*/ 155594 h 312688"/>
                <a:gd name="connsiteX9" fmla="*/ 1601 w 968919"/>
                <a:gd name="connsiteY9" fmla="*/ 213196 h 312688"/>
                <a:gd name="connsiteX10" fmla="*/ 172059 w 968919"/>
                <a:gd name="connsiteY10" fmla="*/ 262418 h 312688"/>
                <a:gd name="connsiteX0" fmla="*/ 159995 w 956855"/>
                <a:gd name="connsiteY0" fmla="*/ 262418 h 312688"/>
                <a:gd name="connsiteX1" fmla="*/ 222904 w 956855"/>
                <a:gd name="connsiteY1" fmla="*/ 186020 h 312688"/>
                <a:gd name="connsiteX2" fmla="*/ 561315 w 956855"/>
                <a:gd name="connsiteY2" fmla="*/ 216552 h 312688"/>
                <a:gd name="connsiteX3" fmla="*/ 869714 w 956855"/>
                <a:gd name="connsiteY3" fmla="*/ 311758 h 312688"/>
                <a:gd name="connsiteX4" fmla="*/ 847362 w 956855"/>
                <a:gd name="connsiteY4" fmla="*/ 152251 h 312688"/>
                <a:gd name="connsiteX5" fmla="*/ 945956 w 956855"/>
                <a:gd name="connsiteY5" fmla="*/ 43532 h 312688"/>
                <a:gd name="connsiteX6" fmla="*/ 549245 w 956855"/>
                <a:gd name="connsiteY6" fmla="*/ 25758 h 312688"/>
                <a:gd name="connsiteX7" fmla="*/ 163296 w 956855"/>
                <a:gd name="connsiteY7" fmla="*/ 50018 h 312688"/>
                <a:gd name="connsiteX8" fmla="*/ 102189 w 956855"/>
                <a:gd name="connsiteY8" fmla="*/ 155594 h 312688"/>
                <a:gd name="connsiteX9" fmla="*/ 1705 w 956855"/>
                <a:gd name="connsiteY9" fmla="*/ 188877 h 312688"/>
                <a:gd name="connsiteX10" fmla="*/ 159995 w 956855"/>
                <a:gd name="connsiteY10" fmla="*/ 262418 h 31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6855" h="312688">
                  <a:moveTo>
                    <a:pt x="159995" y="262418"/>
                  </a:moveTo>
                  <a:cubicBezTo>
                    <a:pt x="196861" y="261942"/>
                    <a:pt x="127710" y="215603"/>
                    <a:pt x="222904" y="186020"/>
                  </a:cubicBezTo>
                  <a:cubicBezTo>
                    <a:pt x="318098" y="156437"/>
                    <a:pt x="453513" y="195596"/>
                    <a:pt x="561315" y="216552"/>
                  </a:cubicBezTo>
                  <a:cubicBezTo>
                    <a:pt x="669117" y="237508"/>
                    <a:pt x="822040" y="322475"/>
                    <a:pt x="869714" y="311758"/>
                  </a:cubicBezTo>
                  <a:cubicBezTo>
                    <a:pt x="917388" y="301041"/>
                    <a:pt x="834655" y="196955"/>
                    <a:pt x="847362" y="152251"/>
                  </a:cubicBezTo>
                  <a:cubicBezTo>
                    <a:pt x="860069" y="107547"/>
                    <a:pt x="995642" y="64614"/>
                    <a:pt x="945956" y="43532"/>
                  </a:cubicBezTo>
                  <a:cubicBezTo>
                    <a:pt x="896270" y="22450"/>
                    <a:pt x="665207" y="69544"/>
                    <a:pt x="549245" y="25758"/>
                  </a:cubicBezTo>
                  <a:cubicBezTo>
                    <a:pt x="433284" y="-18028"/>
                    <a:pt x="200434" y="-3388"/>
                    <a:pt x="163296" y="50018"/>
                  </a:cubicBezTo>
                  <a:cubicBezTo>
                    <a:pt x="58890" y="58025"/>
                    <a:pt x="110881" y="70129"/>
                    <a:pt x="102189" y="155594"/>
                  </a:cubicBezTo>
                  <a:cubicBezTo>
                    <a:pt x="68190" y="205799"/>
                    <a:pt x="-6862" y="49357"/>
                    <a:pt x="1705" y="188877"/>
                  </a:cubicBezTo>
                  <a:cubicBezTo>
                    <a:pt x="-16968" y="228620"/>
                    <a:pt x="123129" y="262894"/>
                    <a:pt x="159995" y="262418"/>
                  </a:cubicBezTo>
                  <a:close/>
                </a:path>
              </a:pathLst>
            </a:custGeom>
            <a:solidFill>
              <a:srgbClr val="B1593D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167660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4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4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4000" fill="hold"/>
                                        <p:tgtEl>
                                          <p:spTgt spid="4"/>
                                        </p:tgtEl>
                                      </p:cBhvr>
                                      <p:by x="86000" y="8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969">
              <a:srgbClr val="E1B194"/>
            </a:gs>
            <a:gs pos="14820">
              <a:srgbClr val="3F81B0">
                <a:alpha val="31000"/>
              </a:srgbClr>
            </a:gs>
            <a:gs pos="79000">
              <a:schemeClr val="accent4">
                <a:lumMod val="20000"/>
                <a:lumOff val="80000"/>
              </a:schemeClr>
            </a:gs>
            <a:gs pos="52000">
              <a:schemeClr val="accent2">
                <a:lumMod val="60000"/>
                <a:lumOff val="40000"/>
                <a:alpha val="55000"/>
              </a:schemeClr>
            </a:gs>
            <a:gs pos="0">
              <a:srgbClr val="0070C0">
                <a:alpha val="4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Kép 3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r="41152"/>
          <a:stretch/>
        </p:blipFill>
        <p:spPr>
          <a:xfrm>
            <a:off x="-234714" y="1136908"/>
            <a:ext cx="7602309" cy="5779509"/>
          </a:xfrm>
          <a:custGeom>
            <a:avLst/>
            <a:gdLst>
              <a:gd name="connsiteX0" fmla="*/ 0 w 7602309"/>
              <a:gd name="connsiteY0" fmla="*/ 0 h 5779509"/>
              <a:gd name="connsiteX1" fmla="*/ 7602309 w 7602309"/>
              <a:gd name="connsiteY1" fmla="*/ 0 h 5779509"/>
              <a:gd name="connsiteX2" fmla="*/ 7602309 w 7602309"/>
              <a:gd name="connsiteY2" fmla="*/ 5779509 h 5779509"/>
              <a:gd name="connsiteX3" fmla="*/ 7561146 w 7602309"/>
              <a:gd name="connsiteY3" fmla="*/ 5779509 h 5779509"/>
              <a:gd name="connsiteX4" fmla="*/ 7561146 w 7602309"/>
              <a:gd name="connsiteY4" fmla="*/ 3232683 h 5779509"/>
              <a:gd name="connsiteX5" fmla="*/ 5761355 w 7602309"/>
              <a:gd name="connsiteY5" fmla="*/ 3232683 h 5779509"/>
              <a:gd name="connsiteX6" fmla="*/ 5761355 w 7602309"/>
              <a:gd name="connsiteY6" fmla="*/ 5779509 h 5779509"/>
              <a:gd name="connsiteX7" fmla="*/ 0 w 7602309"/>
              <a:gd name="connsiteY7" fmla="*/ 5779509 h 5779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02309" h="5779509">
                <a:moveTo>
                  <a:pt x="0" y="0"/>
                </a:moveTo>
                <a:lnTo>
                  <a:pt x="7602309" y="0"/>
                </a:lnTo>
                <a:lnTo>
                  <a:pt x="7602309" y="5779509"/>
                </a:lnTo>
                <a:lnTo>
                  <a:pt x="7561146" y="5779509"/>
                </a:lnTo>
                <a:lnTo>
                  <a:pt x="7561146" y="3232683"/>
                </a:lnTo>
                <a:lnTo>
                  <a:pt x="5761355" y="3232683"/>
                </a:lnTo>
                <a:lnTo>
                  <a:pt x="5761355" y="5779509"/>
                </a:lnTo>
                <a:lnTo>
                  <a:pt x="0" y="5779509"/>
                </a:lnTo>
                <a:close/>
              </a:path>
            </a:pathLst>
          </a:custGeom>
        </p:spPr>
      </p:pic>
      <p:grpSp>
        <p:nvGrpSpPr>
          <p:cNvPr id="39" name="Csoportba foglalás 38"/>
          <p:cNvGrpSpPr/>
          <p:nvPr/>
        </p:nvGrpSpPr>
        <p:grpSpPr>
          <a:xfrm>
            <a:off x="-661185" y="4376744"/>
            <a:ext cx="4108064" cy="2481256"/>
            <a:chOff x="-283779" y="4291019"/>
            <a:chExt cx="4108064" cy="2481256"/>
          </a:xfrm>
        </p:grpSpPr>
        <p:pic>
          <p:nvPicPr>
            <p:cNvPr id="40" name="Kép 3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67955" l="9906" r="97642">
                          <a14:foregroundMark x1="37736" y1="21591" x2="41981" y2="55227"/>
                          <a14:foregroundMark x1="53774" y1="22955" x2="55660" y2="58864"/>
                          <a14:foregroundMark x1="65566" y1="41818" x2="90094" y2="33409"/>
                          <a14:foregroundMark x1="72642" y1="48864" x2="90802" y2="46591"/>
                          <a14:foregroundMark x1="72170" y1="38409" x2="73113" y2="57273"/>
                          <a14:foregroundMark x1="57783" y1="25909" x2="59198" y2="62273"/>
                          <a14:foregroundMark x1="37500" y1="56364" x2="47406" y2="57955"/>
                          <a14:foregroundMark x1="77358" y1="9545" x2="75472" y2="28864"/>
                          <a14:foregroundMark x1="95991" y1="31136" x2="87028" y2="19773"/>
                          <a14:foregroundMark x1="81840" y1="15682" x2="80896" y2="36136"/>
                          <a14:foregroundMark x1="72406" y1="45227" x2="91038" y2="39773"/>
                          <a14:foregroundMark x1="89623" y1="57500" x2="77358" y2="57727"/>
                          <a14:foregroundMark x1="53302" y1="64091" x2="53302" y2="64091"/>
                          <a14:foregroundMark x1="38443" y1="27727" x2="38443" y2="27727"/>
                          <a14:foregroundMark x1="29953" y1="61591" x2="47406" y2="62500"/>
                          <a14:foregroundMark x1="30896" y1="62727" x2="45283" y2="63182"/>
                          <a14:foregroundMark x1="61792" y1="62955" x2="28774" y2="63636"/>
                          <a14:foregroundMark x1="71934" y1="62273" x2="89151" y2="62045"/>
                          <a14:foregroundMark x1="70519" y1="62955" x2="90566" y2="63409"/>
                          <a14:foregroundMark x1="72877" y1="67955" x2="89151" y2="67500"/>
                          <a14:foregroundMark x1="47170" y1="3864" x2="49528" y2="55000"/>
                          <a14:backgroundMark x1="95991" y1="27727" x2="97170" y2="31818"/>
                          <a14:backgroundMark x1="19575" y1="33182" x2="32783" y2="455"/>
                          <a14:backgroundMark x1="65094" y1="25455" x2="66038" y2="0"/>
                          <a14:backgroundMark x1="57547" y1="3864" x2="61792" y2="22045"/>
                          <a14:backgroundMark x1="95047" y1="22500" x2="93868" y2="2273"/>
                          <a14:backgroundMark x1="88915" y1="58864" x2="97406" y2="47727"/>
                          <a14:backgroundMark x1="90802" y1="47727" x2="97642" y2="48182"/>
                          <a14:backgroundMark x1="15566" y1="51136" x2="22642" y2="63182"/>
                        </a14:backgroundRemoval>
                      </a14:imgEffect>
                    </a14:imgLayer>
                  </a14:imgProps>
                </a:ext>
              </a:extLst>
            </a:blip>
            <a:srcRect b="40795"/>
            <a:stretch/>
          </p:blipFill>
          <p:spPr>
            <a:xfrm>
              <a:off x="-283779" y="4291019"/>
              <a:ext cx="4038600" cy="2481256"/>
            </a:xfrm>
            <a:prstGeom prst="rect">
              <a:avLst/>
            </a:prstGeom>
          </p:spPr>
        </p:pic>
        <p:pic>
          <p:nvPicPr>
            <p:cNvPr id="41" name="Kép 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09880" y="5562567"/>
              <a:ext cx="1414405" cy="1007307"/>
            </a:xfrm>
            <a:prstGeom prst="rect">
              <a:avLst/>
            </a:prstGeom>
          </p:spPr>
        </p:pic>
        <p:sp>
          <p:nvSpPr>
            <p:cNvPr id="42" name="Szabadkézi sokszög 41"/>
            <p:cNvSpPr>
              <a:spLocks noChangeAspect="1"/>
            </p:cNvSpPr>
            <p:nvPr/>
          </p:nvSpPr>
          <p:spPr>
            <a:xfrm rot="8780021">
              <a:off x="3343428" y="6025867"/>
              <a:ext cx="297000" cy="369118"/>
            </a:xfrm>
            <a:custGeom>
              <a:avLst/>
              <a:gdLst>
                <a:gd name="connsiteX0" fmla="*/ 136730 w 1199201"/>
                <a:gd name="connsiteY0" fmla="*/ 30640 h 1892590"/>
                <a:gd name="connsiteX1" fmla="*/ 584676 w 1199201"/>
                <a:gd name="connsiteY1" fmla="*/ 217978 h 1892590"/>
                <a:gd name="connsiteX2" fmla="*/ 635949 w 1199201"/>
                <a:gd name="connsiteY2" fmla="*/ 359167 h 1892590"/>
                <a:gd name="connsiteX3" fmla="*/ 637703 w 1199201"/>
                <a:gd name="connsiteY3" fmla="*/ 376384 h 1892590"/>
                <a:gd name="connsiteX4" fmla="*/ 643383 w 1199201"/>
                <a:gd name="connsiteY4" fmla="*/ 378062 h 1892590"/>
                <a:gd name="connsiteX5" fmla="*/ 885701 w 1199201"/>
                <a:gd name="connsiteY5" fmla="*/ 685567 h 1892590"/>
                <a:gd name="connsiteX6" fmla="*/ 891201 w 1199201"/>
                <a:gd name="connsiteY6" fmla="*/ 745235 h 1892590"/>
                <a:gd name="connsiteX7" fmla="*/ 898623 w 1199201"/>
                <a:gd name="connsiteY7" fmla="*/ 741118 h 1892590"/>
                <a:gd name="connsiteX8" fmla="*/ 902544 w 1199201"/>
                <a:gd name="connsiteY8" fmla="*/ 747073 h 1892590"/>
                <a:gd name="connsiteX9" fmla="*/ 1006269 w 1199201"/>
                <a:gd name="connsiteY9" fmla="*/ 920775 h 1892590"/>
                <a:gd name="connsiteX10" fmla="*/ 1186390 w 1199201"/>
                <a:gd name="connsiteY10" fmla="*/ 1414924 h 1892590"/>
                <a:gd name="connsiteX11" fmla="*/ 1138623 w 1199201"/>
                <a:gd name="connsiteY11" fmla="*/ 1394735 h 1892590"/>
                <a:gd name="connsiteX12" fmla="*/ 1115215 w 1199201"/>
                <a:gd name="connsiteY12" fmla="*/ 1371538 h 1892590"/>
                <a:gd name="connsiteX13" fmla="*/ 1143736 w 1199201"/>
                <a:gd name="connsiteY13" fmla="*/ 1437679 h 1892590"/>
                <a:gd name="connsiteX14" fmla="*/ 1185696 w 1199201"/>
                <a:gd name="connsiteY14" fmla="*/ 1676318 h 1892590"/>
                <a:gd name="connsiteX15" fmla="*/ 1052946 w 1199201"/>
                <a:gd name="connsiteY15" fmla="*/ 1575952 h 1892590"/>
                <a:gd name="connsiteX16" fmla="*/ 1046002 w 1199201"/>
                <a:gd name="connsiteY16" fmla="*/ 1566944 h 1892590"/>
                <a:gd name="connsiteX17" fmla="*/ 1044940 w 1199201"/>
                <a:gd name="connsiteY17" fmla="*/ 1570183 h 1892590"/>
                <a:gd name="connsiteX18" fmla="*/ 1066478 w 1199201"/>
                <a:gd name="connsiteY18" fmla="*/ 1620131 h 1892590"/>
                <a:gd name="connsiteX19" fmla="*/ 1108439 w 1199201"/>
                <a:gd name="connsiteY19" fmla="*/ 1858770 h 1892590"/>
                <a:gd name="connsiteX20" fmla="*/ 928217 w 1199201"/>
                <a:gd name="connsiteY20" fmla="*/ 1696816 h 1892590"/>
                <a:gd name="connsiteX21" fmla="*/ 894494 w 1199201"/>
                <a:gd name="connsiteY21" fmla="*/ 1648118 h 1892590"/>
                <a:gd name="connsiteX22" fmla="*/ 887041 w 1199201"/>
                <a:gd name="connsiteY22" fmla="*/ 1646821 h 1892590"/>
                <a:gd name="connsiteX23" fmla="*/ 889089 w 1199201"/>
                <a:gd name="connsiteY23" fmla="*/ 1651570 h 1892590"/>
                <a:gd name="connsiteX24" fmla="*/ 931051 w 1199201"/>
                <a:gd name="connsiteY24" fmla="*/ 1890208 h 1892590"/>
                <a:gd name="connsiteX25" fmla="*/ 595712 w 1199201"/>
                <a:gd name="connsiteY25" fmla="*/ 1482149 h 1892590"/>
                <a:gd name="connsiteX26" fmla="*/ 512057 w 1199201"/>
                <a:gd name="connsiteY26" fmla="*/ 1317202 h 1892590"/>
                <a:gd name="connsiteX27" fmla="*/ 498416 w 1199201"/>
                <a:gd name="connsiteY27" fmla="*/ 1300028 h 1892590"/>
                <a:gd name="connsiteX28" fmla="*/ 417823 w 1199201"/>
                <a:gd name="connsiteY28" fmla="*/ 1183616 h 1892590"/>
                <a:gd name="connsiteX29" fmla="*/ 408983 w 1199201"/>
                <a:gd name="connsiteY29" fmla="*/ 1168873 h 1892590"/>
                <a:gd name="connsiteX30" fmla="*/ 404417 w 1199201"/>
                <a:gd name="connsiteY30" fmla="*/ 1167323 h 1892590"/>
                <a:gd name="connsiteX31" fmla="*/ 428572 w 1199201"/>
                <a:gd name="connsiteY31" fmla="*/ 1305834 h 1892590"/>
                <a:gd name="connsiteX32" fmla="*/ 408701 w 1199201"/>
                <a:gd name="connsiteY32" fmla="*/ 1634454 h 1892590"/>
                <a:gd name="connsiteX33" fmla="*/ 207320 w 1199201"/>
                <a:gd name="connsiteY33" fmla="*/ 1146181 h 1892590"/>
                <a:gd name="connsiteX34" fmla="*/ 174661 w 1199201"/>
                <a:gd name="connsiteY34" fmla="*/ 958911 h 1892590"/>
                <a:gd name="connsiteX35" fmla="*/ 161205 w 1199201"/>
                <a:gd name="connsiteY35" fmla="*/ 931800 h 1892590"/>
                <a:gd name="connsiteX36" fmla="*/ 131257 w 1199201"/>
                <a:gd name="connsiteY36" fmla="*/ 769565 h 1892590"/>
                <a:gd name="connsiteX37" fmla="*/ 148390 w 1199201"/>
                <a:gd name="connsiteY37" fmla="*/ 645623 h 1892590"/>
                <a:gd name="connsiteX38" fmla="*/ 154825 w 1199201"/>
                <a:gd name="connsiteY38" fmla="*/ 630984 h 1892590"/>
                <a:gd name="connsiteX39" fmla="*/ 151090 w 1199201"/>
                <a:gd name="connsiteY39" fmla="*/ 628088 h 1892590"/>
                <a:gd name="connsiteX40" fmla="*/ 58466 w 1199201"/>
                <a:gd name="connsiteY40" fmla="*/ 509833 h 1892590"/>
                <a:gd name="connsiteX41" fmla="*/ 136730 w 1199201"/>
                <a:gd name="connsiteY41" fmla="*/ 30640 h 1892590"/>
                <a:gd name="connsiteX0" fmla="*/ 228110 w 1290581"/>
                <a:gd name="connsiteY0" fmla="*/ 74498 h 1936448"/>
                <a:gd name="connsiteX1" fmla="*/ 676056 w 1290581"/>
                <a:gd name="connsiteY1" fmla="*/ 261836 h 1936448"/>
                <a:gd name="connsiteX2" fmla="*/ 727329 w 1290581"/>
                <a:gd name="connsiteY2" fmla="*/ 403025 h 1936448"/>
                <a:gd name="connsiteX3" fmla="*/ 729083 w 1290581"/>
                <a:gd name="connsiteY3" fmla="*/ 420242 h 1936448"/>
                <a:gd name="connsiteX4" fmla="*/ 734763 w 1290581"/>
                <a:gd name="connsiteY4" fmla="*/ 421920 h 1936448"/>
                <a:gd name="connsiteX5" fmla="*/ 977081 w 1290581"/>
                <a:gd name="connsiteY5" fmla="*/ 729425 h 1936448"/>
                <a:gd name="connsiteX6" fmla="*/ 982581 w 1290581"/>
                <a:gd name="connsiteY6" fmla="*/ 789093 h 1936448"/>
                <a:gd name="connsiteX7" fmla="*/ 990003 w 1290581"/>
                <a:gd name="connsiteY7" fmla="*/ 784976 h 1936448"/>
                <a:gd name="connsiteX8" fmla="*/ 993924 w 1290581"/>
                <a:gd name="connsiteY8" fmla="*/ 790931 h 1936448"/>
                <a:gd name="connsiteX9" fmla="*/ 1097649 w 1290581"/>
                <a:gd name="connsiteY9" fmla="*/ 964633 h 1936448"/>
                <a:gd name="connsiteX10" fmla="*/ 1277770 w 1290581"/>
                <a:gd name="connsiteY10" fmla="*/ 1458782 h 1936448"/>
                <a:gd name="connsiteX11" fmla="*/ 1230003 w 1290581"/>
                <a:gd name="connsiteY11" fmla="*/ 1438593 h 1936448"/>
                <a:gd name="connsiteX12" fmla="*/ 1206595 w 1290581"/>
                <a:gd name="connsiteY12" fmla="*/ 1415396 h 1936448"/>
                <a:gd name="connsiteX13" fmla="*/ 1235116 w 1290581"/>
                <a:gd name="connsiteY13" fmla="*/ 1481537 h 1936448"/>
                <a:gd name="connsiteX14" fmla="*/ 1277076 w 1290581"/>
                <a:gd name="connsiteY14" fmla="*/ 1720176 h 1936448"/>
                <a:gd name="connsiteX15" fmla="*/ 1144326 w 1290581"/>
                <a:gd name="connsiteY15" fmla="*/ 1619810 h 1936448"/>
                <a:gd name="connsiteX16" fmla="*/ 1137382 w 1290581"/>
                <a:gd name="connsiteY16" fmla="*/ 1610802 h 1936448"/>
                <a:gd name="connsiteX17" fmla="*/ 1136320 w 1290581"/>
                <a:gd name="connsiteY17" fmla="*/ 1614041 h 1936448"/>
                <a:gd name="connsiteX18" fmla="*/ 1157858 w 1290581"/>
                <a:gd name="connsiteY18" fmla="*/ 1663989 h 1936448"/>
                <a:gd name="connsiteX19" fmla="*/ 1199819 w 1290581"/>
                <a:gd name="connsiteY19" fmla="*/ 1902628 h 1936448"/>
                <a:gd name="connsiteX20" fmla="*/ 1019597 w 1290581"/>
                <a:gd name="connsiteY20" fmla="*/ 1740674 h 1936448"/>
                <a:gd name="connsiteX21" fmla="*/ 985874 w 1290581"/>
                <a:gd name="connsiteY21" fmla="*/ 1691976 h 1936448"/>
                <a:gd name="connsiteX22" fmla="*/ 978421 w 1290581"/>
                <a:gd name="connsiteY22" fmla="*/ 1690679 h 1936448"/>
                <a:gd name="connsiteX23" fmla="*/ 980469 w 1290581"/>
                <a:gd name="connsiteY23" fmla="*/ 1695428 h 1936448"/>
                <a:gd name="connsiteX24" fmla="*/ 1022431 w 1290581"/>
                <a:gd name="connsiteY24" fmla="*/ 1934066 h 1936448"/>
                <a:gd name="connsiteX25" fmla="*/ 687092 w 1290581"/>
                <a:gd name="connsiteY25" fmla="*/ 1526007 h 1936448"/>
                <a:gd name="connsiteX26" fmla="*/ 603437 w 1290581"/>
                <a:gd name="connsiteY26" fmla="*/ 1361060 h 1936448"/>
                <a:gd name="connsiteX27" fmla="*/ 589796 w 1290581"/>
                <a:gd name="connsiteY27" fmla="*/ 1343886 h 1936448"/>
                <a:gd name="connsiteX28" fmla="*/ 509203 w 1290581"/>
                <a:gd name="connsiteY28" fmla="*/ 1227474 h 1936448"/>
                <a:gd name="connsiteX29" fmla="*/ 500363 w 1290581"/>
                <a:gd name="connsiteY29" fmla="*/ 1212731 h 1936448"/>
                <a:gd name="connsiteX30" fmla="*/ 495797 w 1290581"/>
                <a:gd name="connsiteY30" fmla="*/ 1211181 h 1936448"/>
                <a:gd name="connsiteX31" fmla="*/ 519952 w 1290581"/>
                <a:gd name="connsiteY31" fmla="*/ 1349692 h 1936448"/>
                <a:gd name="connsiteX32" fmla="*/ 500081 w 1290581"/>
                <a:gd name="connsiteY32" fmla="*/ 1678312 h 1936448"/>
                <a:gd name="connsiteX33" fmla="*/ 298700 w 1290581"/>
                <a:gd name="connsiteY33" fmla="*/ 1190039 h 1936448"/>
                <a:gd name="connsiteX34" fmla="*/ 266041 w 1290581"/>
                <a:gd name="connsiteY34" fmla="*/ 1002769 h 1936448"/>
                <a:gd name="connsiteX35" fmla="*/ 252585 w 1290581"/>
                <a:gd name="connsiteY35" fmla="*/ 975658 h 1936448"/>
                <a:gd name="connsiteX36" fmla="*/ 222637 w 1290581"/>
                <a:gd name="connsiteY36" fmla="*/ 813423 h 1936448"/>
                <a:gd name="connsiteX37" fmla="*/ 239770 w 1290581"/>
                <a:gd name="connsiteY37" fmla="*/ 689481 h 1936448"/>
                <a:gd name="connsiteX38" fmla="*/ 246205 w 1290581"/>
                <a:gd name="connsiteY38" fmla="*/ 674842 h 1936448"/>
                <a:gd name="connsiteX39" fmla="*/ 242470 w 1290581"/>
                <a:gd name="connsiteY39" fmla="*/ 671946 h 1936448"/>
                <a:gd name="connsiteX40" fmla="*/ 149846 w 1290581"/>
                <a:gd name="connsiteY40" fmla="*/ 553691 h 1936448"/>
                <a:gd name="connsiteX41" fmla="*/ 228110 w 1290581"/>
                <a:gd name="connsiteY41" fmla="*/ 74498 h 1936448"/>
                <a:gd name="connsiteX0" fmla="*/ 343573 w 1199816"/>
                <a:gd name="connsiteY0" fmla="*/ 116142 h 1701180"/>
                <a:gd name="connsiteX1" fmla="*/ 585291 w 1199816"/>
                <a:gd name="connsiteY1" fmla="*/ 26568 h 1701180"/>
                <a:gd name="connsiteX2" fmla="*/ 636564 w 1199816"/>
                <a:gd name="connsiteY2" fmla="*/ 167757 h 1701180"/>
                <a:gd name="connsiteX3" fmla="*/ 638318 w 1199816"/>
                <a:gd name="connsiteY3" fmla="*/ 184974 h 1701180"/>
                <a:gd name="connsiteX4" fmla="*/ 643998 w 1199816"/>
                <a:gd name="connsiteY4" fmla="*/ 186652 h 1701180"/>
                <a:gd name="connsiteX5" fmla="*/ 886316 w 1199816"/>
                <a:gd name="connsiteY5" fmla="*/ 494157 h 1701180"/>
                <a:gd name="connsiteX6" fmla="*/ 891816 w 1199816"/>
                <a:gd name="connsiteY6" fmla="*/ 553825 h 1701180"/>
                <a:gd name="connsiteX7" fmla="*/ 899238 w 1199816"/>
                <a:gd name="connsiteY7" fmla="*/ 549708 h 1701180"/>
                <a:gd name="connsiteX8" fmla="*/ 903159 w 1199816"/>
                <a:gd name="connsiteY8" fmla="*/ 555663 h 1701180"/>
                <a:gd name="connsiteX9" fmla="*/ 1006884 w 1199816"/>
                <a:gd name="connsiteY9" fmla="*/ 729365 h 1701180"/>
                <a:gd name="connsiteX10" fmla="*/ 1187005 w 1199816"/>
                <a:gd name="connsiteY10" fmla="*/ 1223514 h 1701180"/>
                <a:gd name="connsiteX11" fmla="*/ 1139238 w 1199816"/>
                <a:gd name="connsiteY11" fmla="*/ 1203325 h 1701180"/>
                <a:gd name="connsiteX12" fmla="*/ 1115830 w 1199816"/>
                <a:gd name="connsiteY12" fmla="*/ 1180128 h 1701180"/>
                <a:gd name="connsiteX13" fmla="*/ 1144351 w 1199816"/>
                <a:gd name="connsiteY13" fmla="*/ 1246269 h 1701180"/>
                <a:gd name="connsiteX14" fmla="*/ 1186311 w 1199816"/>
                <a:gd name="connsiteY14" fmla="*/ 1484908 h 1701180"/>
                <a:gd name="connsiteX15" fmla="*/ 1053561 w 1199816"/>
                <a:gd name="connsiteY15" fmla="*/ 1384542 h 1701180"/>
                <a:gd name="connsiteX16" fmla="*/ 1046617 w 1199816"/>
                <a:gd name="connsiteY16" fmla="*/ 1375534 h 1701180"/>
                <a:gd name="connsiteX17" fmla="*/ 1045555 w 1199816"/>
                <a:gd name="connsiteY17" fmla="*/ 1378773 h 1701180"/>
                <a:gd name="connsiteX18" fmla="*/ 1067093 w 1199816"/>
                <a:gd name="connsiteY18" fmla="*/ 1428721 h 1701180"/>
                <a:gd name="connsiteX19" fmla="*/ 1109054 w 1199816"/>
                <a:gd name="connsiteY19" fmla="*/ 1667360 h 1701180"/>
                <a:gd name="connsiteX20" fmla="*/ 928832 w 1199816"/>
                <a:gd name="connsiteY20" fmla="*/ 1505406 h 1701180"/>
                <a:gd name="connsiteX21" fmla="*/ 895109 w 1199816"/>
                <a:gd name="connsiteY21" fmla="*/ 1456708 h 1701180"/>
                <a:gd name="connsiteX22" fmla="*/ 887656 w 1199816"/>
                <a:gd name="connsiteY22" fmla="*/ 1455411 h 1701180"/>
                <a:gd name="connsiteX23" fmla="*/ 889704 w 1199816"/>
                <a:gd name="connsiteY23" fmla="*/ 1460160 h 1701180"/>
                <a:gd name="connsiteX24" fmla="*/ 931666 w 1199816"/>
                <a:gd name="connsiteY24" fmla="*/ 1698798 h 1701180"/>
                <a:gd name="connsiteX25" fmla="*/ 596327 w 1199816"/>
                <a:gd name="connsiteY25" fmla="*/ 1290739 h 1701180"/>
                <a:gd name="connsiteX26" fmla="*/ 512672 w 1199816"/>
                <a:gd name="connsiteY26" fmla="*/ 1125792 h 1701180"/>
                <a:gd name="connsiteX27" fmla="*/ 499031 w 1199816"/>
                <a:gd name="connsiteY27" fmla="*/ 1108618 h 1701180"/>
                <a:gd name="connsiteX28" fmla="*/ 418438 w 1199816"/>
                <a:gd name="connsiteY28" fmla="*/ 992206 h 1701180"/>
                <a:gd name="connsiteX29" fmla="*/ 409598 w 1199816"/>
                <a:gd name="connsiteY29" fmla="*/ 977463 h 1701180"/>
                <a:gd name="connsiteX30" fmla="*/ 405032 w 1199816"/>
                <a:gd name="connsiteY30" fmla="*/ 975913 h 1701180"/>
                <a:gd name="connsiteX31" fmla="*/ 429187 w 1199816"/>
                <a:gd name="connsiteY31" fmla="*/ 1114424 h 1701180"/>
                <a:gd name="connsiteX32" fmla="*/ 409316 w 1199816"/>
                <a:gd name="connsiteY32" fmla="*/ 1443044 h 1701180"/>
                <a:gd name="connsiteX33" fmla="*/ 207935 w 1199816"/>
                <a:gd name="connsiteY33" fmla="*/ 954771 h 1701180"/>
                <a:gd name="connsiteX34" fmla="*/ 175276 w 1199816"/>
                <a:gd name="connsiteY34" fmla="*/ 767501 h 1701180"/>
                <a:gd name="connsiteX35" fmla="*/ 161820 w 1199816"/>
                <a:gd name="connsiteY35" fmla="*/ 740390 h 1701180"/>
                <a:gd name="connsiteX36" fmla="*/ 131872 w 1199816"/>
                <a:gd name="connsiteY36" fmla="*/ 578155 h 1701180"/>
                <a:gd name="connsiteX37" fmla="*/ 149005 w 1199816"/>
                <a:gd name="connsiteY37" fmla="*/ 454213 h 1701180"/>
                <a:gd name="connsiteX38" fmla="*/ 155440 w 1199816"/>
                <a:gd name="connsiteY38" fmla="*/ 439574 h 1701180"/>
                <a:gd name="connsiteX39" fmla="*/ 151705 w 1199816"/>
                <a:gd name="connsiteY39" fmla="*/ 436678 h 1701180"/>
                <a:gd name="connsiteX40" fmla="*/ 59081 w 1199816"/>
                <a:gd name="connsiteY40" fmla="*/ 318423 h 1701180"/>
                <a:gd name="connsiteX41" fmla="*/ 343573 w 1199816"/>
                <a:gd name="connsiteY41" fmla="*/ 116142 h 1701180"/>
                <a:gd name="connsiteX0" fmla="*/ 306046 w 1162289"/>
                <a:gd name="connsiteY0" fmla="*/ 90505 h 1675543"/>
                <a:gd name="connsiteX1" fmla="*/ 547764 w 1162289"/>
                <a:gd name="connsiteY1" fmla="*/ 931 h 1675543"/>
                <a:gd name="connsiteX2" fmla="*/ 599037 w 1162289"/>
                <a:gd name="connsiteY2" fmla="*/ 142120 h 1675543"/>
                <a:gd name="connsiteX3" fmla="*/ 600791 w 1162289"/>
                <a:gd name="connsiteY3" fmla="*/ 159337 h 1675543"/>
                <a:gd name="connsiteX4" fmla="*/ 606471 w 1162289"/>
                <a:gd name="connsiteY4" fmla="*/ 161015 h 1675543"/>
                <a:gd name="connsiteX5" fmla="*/ 848789 w 1162289"/>
                <a:gd name="connsiteY5" fmla="*/ 468520 h 1675543"/>
                <a:gd name="connsiteX6" fmla="*/ 854289 w 1162289"/>
                <a:gd name="connsiteY6" fmla="*/ 528188 h 1675543"/>
                <a:gd name="connsiteX7" fmla="*/ 861711 w 1162289"/>
                <a:gd name="connsiteY7" fmla="*/ 524071 h 1675543"/>
                <a:gd name="connsiteX8" fmla="*/ 865632 w 1162289"/>
                <a:gd name="connsiteY8" fmla="*/ 530026 h 1675543"/>
                <a:gd name="connsiteX9" fmla="*/ 969357 w 1162289"/>
                <a:gd name="connsiteY9" fmla="*/ 703728 h 1675543"/>
                <a:gd name="connsiteX10" fmla="*/ 1149478 w 1162289"/>
                <a:gd name="connsiteY10" fmla="*/ 1197877 h 1675543"/>
                <a:gd name="connsiteX11" fmla="*/ 1101711 w 1162289"/>
                <a:gd name="connsiteY11" fmla="*/ 1177688 h 1675543"/>
                <a:gd name="connsiteX12" fmla="*/ 1078303 w 1162289"/>
                <a:gd name="connsiteY12" fmla="*/ 1154491 h 1675543"/>
                <a:gd name="connsiteX13" fmla="*/ 1106824 w 1162289"/>
                <a:gd name="connsiteY13" fmla="*/ 1220632 h 1675543"/>
                <a:gd name="connsiteX14" fmla="*/ 1148784 w 1162289"/>
                <a:gd name="connsiteY14" fmla="*/ 1459271 h 1675543"/>
                <a:gd name="connsiteX15" fmla="*/ 1016034 w 1162289"/>
                <a:gd name="connsiteY15" fmla="*/ 1358905 h 1675543"/>
                <a:gd name="connsiteX16" fmla="*/ 1009090 w 1162289"/>
                <a:gd name="connsiteY16" fmla="*/ 1349897 h 1675543"/>
                <a:gd name="connsiteX17" fmla="*/ 1008028 w 1162289"/>
                <a:gd name="connsiteY17" fmla="*/ 1353136 h 1675543"/>
                <a:gd name="connsiteX18" fmla="*/ 1029566 w 1162289"/>
                <a:gd name="connsiteY18" fmla="*/ 1403084 h 1675543"/>
                <a:gd name="connsiteX19" fmla="*/ 1071527 w 1162289"/>
                <a:gd name="connsiteY19" fmla="*/ 1641723 h 1675543"/>
                <a:gd name="connsiteX20" fmla="*/ 891305 w 1162289"/>
                <a:gd name="connsiteY20" fmla="*/ 1479769 h 1675543"/>
                <a:gd name="connsiteX21" fmla="*/ 857582 w 1162289"/>
                <a:gd name="connsiteY21" fmla="*/ 1431071 h 1675543"/>
                <a:gd name="connsiteX22" fmla="*/ 850129 w 1162289"/>
                <a:gd name="connsiteY22" fmla="*/ 1429774 h 1675543"/>
                <a:gd name="connsiteX23" fmla="*/ 852177 w 1162289"/>
                <a:gd name="connsiteY23" fmla="*/ 1434523 h 1675543"/>
                <a:gd name="connsiteX24" fmla="*/ 894139 w 1162289"/>
                <a:gd name="connsiteY24" fmla="*/ 1673161 h 1675543"/>
                <a:gd name="connsiteX25" fmla="*/ 558800 w 1162289"/>
                <a:gd name="connsiteY25" fmla="*/ 1265102 h 1675543"/>
                <a:gd name="connsiteX26" fmla="*/ 475145 w 1162289"/>
                <a:gd name="connsiteY26" fmla="*/ 1100155 h 1675543"/>
                <a:gd name="connsiteX27" fmla="*/ 461504 w 1162289"/>
                <a:gd name="connsiteY27" fmla="*/ 1082981 h 1675543"/>
                <a:gd name="connsiteX28" fmla="*/ 380911 w 1162289"/>
                <a:gd name="connsiteY28" fmla="*/ 966569 h 1675543"/>
                <a:gd name="connsiteX29" fmla="*/ 372071 w 1162289"/>
                <a:gd name="connsiteY29" fmla="*/ 951826 h 1675543"/>
                <a:gd name="connsiteX30" fmla="*/ 367505 w 1162289"/>
                <a:gd name="connsiteY30" fmla="*/ 950276 h 1675543"/>
                <a:gd name="connsiteX31" fmla="*/ 391660 w 1162289"/>
                <a:gd name="connsiteY31" fmla="*/ 1088787 h 1675543"/>
                <a:gd name="connsiteX32" fmla="*/ 371789 w 1162289"/>
                <a:gd name="connsiteY32" fmla="*/ 1417407 h 1675543"/>
                <a:gd name="connsiteX33" fmla="*/ 170408 w 1162289"/>
                <a:gd name="connsiteY33" fmla="*/ 929134 h 1675543"/>
                <a:gd name="connsiteX34" fmla="*/ 137749 w 1162289"/>
                <a:gd name="connsiteY34" fmla="*/ 741864 h 1675543"/>
                <a:gd name="connsiteX35" fmla="*/ 124293 w 1162289"/>
                <a:gd name="connsiteY35" fmla="*/ 714753 h 1675543"/>
                <a:gd name="connsiteX36" fmla="*/ 94345 w 1162289"/>
                <a:gd name="connsiteY36" fmla="*/ 552518 h 1675543"/>
                <a:gd name="connsiteX37" fmla="*/ 111478 w 1162289"/>
                <a:gd name="connsiteY37" fmla="*/ 428576 h 1675543"/>
                <a:gd name="connsiteX38" fmla="*/ 117913 w 1162289"/>
                <a:gd name="connsiteY38" fmla="*/ 413937 h 1675543"/>
                <a:gd name="connsiteX39" fmla="*/ 114178 w 1162289"/>
                <a:gd name="connsiteY39" fmla="*/ 411041 h 1675543"/>
                <a:gd name="connsiteX40" fmla="*/ 21554 w 1162289"/>
                <a:gd name="connsiteY40" fmla="*/ 292786 h 1675543"/>
                <a:gd name="connsiteX41" fmla="*/ 306046 w 1162289"/>
                <a:gd name="connsiteY41" fmla="*/ 90505 h 1675543"/>
                <a:gd name="connsiteX0" fmla="*/ 325996 w 1161124"/>
                <a:gd name="connsiteY0" fmla="*/ 33595 h 1690908"/>
                <a:gd name="connsiteX1" fmla="*/ 546599 w 1161124"/>
                <a:gd name="connsiteY1" fmla="*/ 16296 h 1690908"/>
                <a:gd name="connsiteX2" fmla="*/ 597872 w 1161124"/>
                <a:gd name="connsiteY2" fmla="*/ 157485 h 1690908"/>
                <a:gd name="connsiteX3" fmla="*/ 599626 w 1161124"/>
                <a:gd name="connsiteY3" fmla="*/ 174702 h 1690908"/>
                <a:gd name="connsiteX4" fmla="*/ 605306 w 1161124"/>
                <a:gd name="connsiteY4" fmla="*/ 176380 h 1690908"/>
                <a:gd name="connsiteX5" fmla="*/ 847624 w 1161124"/>
                <a:gd name="connsiteY5" fmla="*/ 483885 h 1690908"/>
                <a:gd name="connsiteX6" fmla="*/ 853124 w 1161124"/>
                <a:gd name="connsiteY6" fmla="*/ 543553 h 1690908"/>
                <a:gd name="connsiteX7" fmla="*/ 860546 w 1161124"/>
                <a:gd name="connsiteY7" fmla="*/ 539436 h 1690908"/>
                <a:gd name="connsiteX8" fmla="*/ 864467 w 1161124"/>
                <a:gd name="connsiteY8" fmla="*/ 545391 h 1690908"/>
                <a:gd name="connsiteX9" fmla="*/ 968192 w 1161124"/>
                <a:gd name="connsiteY9" fmla="*/ 719093 h 1690908"/>
                <a:gd name="connsiteX10" fmla="*/ 1148313 w 1161124"/>
                <a:gd name="connsiteY10" fmla="*/ 1213242 h 1690908"/>
                <a:gd name="connsiteX11" fmla="*/ 1100546 w 1161124"/>
                <a:gd name="connsiteY11" fmla="*/ 1193053 h 1690908"/>
                <a:gd name="connsiteX12" fmla="*/ 1077138 w 1161124"/>
                <a:gd name="connsiteY12" fmla="*/ 1169856 h 1690908"/>
                <a:gd name="connsiteX13" fmla="*/ 1105659 w 1161124"/>
                <a:gd name="connsiteY13" fmla="*/ 1235997 h 1690908"/>
                <a:gd name="connsiteX14" fmla="*/ 1147619 w 1161124"/>
                <a:gd name="connsiteY14" fmla="*/ 1474636 h 1690908"/>
                <a:gd name="connsiteX15" fmla="*/ 1014869 w 1161124"/>
                <a:gd name="connsiteY15" fmla="*/ 1374270 h 1690908"/>
                <a:gd name="connsiteX16" fmla="*/ 1007925 w 1161124"/>
                <a:gd name="connsiteY16" fmla="*/ 1365262 h 1690908"/>
                <a:gd name="connsiteX17" fmla="*/ 1006863 w 1161124"/>
                <a:gd name="connsiteY17" fmla="*/ 1368501 h 1690908"/>
                <a:gd name="connsiteX18" fmla="*/ 1028401 w 1161124"/>
                <a:gd name="connsiteY18" fmla="*/ 1418449 h 1690908"/>
                <a:gd name="connsiteX19" fmla="*/ 1070362 w 1161124"/>
                <a:gd name="connsiteY19" fmla="*/ 1657088 h 1690908"/>
                <a:gd name="connsiteX20" fmla="*/ 890140 w 1161124"/>
                <a:gd name="connsiteY20" fmla="*/ 1495134 h 1690908"/>
                <a:gd name="connsiteX21" fmla="*/ 856417 w 1161124"/>
                <a:gd name="connsiteY21" fmla="*/ 1446436 h 1690908"/>
                <a:gd name="connsiteX22" fmla="*/ 848964 w 1161124"/>
                <a:gd name="connsiteY22" fmla="*/ 1445139 h 1690908"/>
                <a:gd name="connsiteX23" fmla="*/ 851012 w 1161124"/>
                <a:gd name="connsiteY23" fmla="*/ 1449888 h 1690908"/>
                <a:gd name="connsiteX24" fmla="*/ 892974 w 1161124"/>
                <a:gd name="connsiteY24" fmla="*/ 1688526 h 1690908"/>
                <a:gd name="connsiteX25" fmla="*/ 557635 w 1161124"/>
                <a:gd name="connsiteY25" fmla="*/ 1280467 h 1690908"/>
                <a:gd name="connsiteX26" fmla="*/ 473980 w 1161124"/>
                <a:gd name="connsiteY26" fmla="*/ 1115520 h 1690908"/>
                <a:gd name="connsiteX27" fmla="*/ 460339 w 1161124"/>
                <a:gd name="connsiteY27" fmla="*/ 1098346 h 1690908"/>
                <a:gd name="connsiteX28" fmla="*/ 379746 w 1161124"/>
                <a:gd name="connsiteY28" fmla="*/ 981934 h 1690908"/>
                <a:gd name="connsiteX29" fmla="*/ 370906 w 1161124"/>
                <a:gd name="connsiteY29" fmla="*/ 967191 h 1690908"/>
                <a:gd name="connsiteX30" fmla="*/ 366340 w 1161124"/>
                <a:gd name="connsiteY30" fmla="*/ 965641 h 1690908"/>
                <a:gd name="connsiteX31" fmla="*/ 390495 w 1161124"/>
                <a:gd name="connsiteY31" fmla="*/ 1104152 h 1690908"/>
                <a:gd name="connsiteX32" fmla="*/ 370624 w 1161124"/>
                <a:gd name="connsiteY32" fmla="*/ 1432772 h 1690908"/>
                <a:gd name="connsiteX33" fmla="*/ 169243 w 1161124"/>
                <a:gd name="connsiteY33" fmla="*/ 944499 h 1690908"/>
                <a:gd name="connsiteX34" fmla="*/ 136584 w 1161124"/>
                <a:gd name="connsiteY34" fmla="*/ 757229 h 1690908"/>
                <a:gd name="connsiteX35" fmla="*/ 123128 w 1161124"/>
                <a:gd name="connsiteY35" fmla="*/ 730118 h 1690908"/>
                <a:gd name="connsiteX36" fmla="*/ 93180 w 1161124"/>
                <a:gd name="connsiteY36" fmla="*/ 567883 h 1690908"/>
                <a:gd name="connsiteX37" fmla="*/ 110313 w 1161124"/>
                <a:gd name="connsiteY37" fmla="*/ 443941 h 1690908"/>
                <a:gd name="connsiteX38" fmla="*/ 116748 w 1161124"/>
                <a:gd name="connsiteY38" fmla="*/ 429302 h 1690908"/>
                <a:gd name="connsiteX39" fmla="*/ 113013 w 1161124"/>
                <a:gd name="connsiteY39" fmla="*/ 426406 h 1690908"/>
                <a:gd name="connsiteX40" fmla="*/ 20389 w 1161124"/>
                <a:gd name="connsiteY40" fmla="*/ 308151 h 1690908"/>
                <a:gd name="connsiteX41" fmla="*/ 325996 w 1161124"/>
                <a:gd name="connsiteY41" fmla="*/ 33595 h 1690908"/>
                <a:gd name="connsiteX0" fmla="*/ 329851 w 1164979"/>
                <a:gd name="connsiteY0" fmla="*/ 47598 h 1704911"/>
                <a:gd name="connsiteX1" fmla="*/ 550454 w 1164979"/>
                <a:gd name="connsiteY1" fmla="*/ 30299 h 1704911"/>
                <a:gd name="connsiteX2" fmla="*/ 601727 w 1164979"/>
                <a:gd name="connsiteY2" fmla="*/ 171488 h 1704911"/>
                <a:gd name="connsiteX3" fmla="*/ 603481 w 1164979"/>
                <a:gd name="connsiteY3" fmla="*/ 188705 h 1704911"/>
                <a:gd name="connsiteX4" fmla="*/ 609161 w 1164979"/>
                <a:gd name="connsiteY4" fmla="*/ 190383 h 1704911"/>
                <a:gd name="connsiteX5" fmla="*/ 851479 w 1164979"/>
                <a:gd name="connsiteY5" fmla="*/ 497888 h 1704911"/>
                <a:gd name="connsiteX6" fmla="*/ 856979 w 1164979"/>
                <a:gd name="connsiteY6" fmla="*/ 557556 h 1704911"/>
                <a:gd name="connsiteX7" fmla="*/ 864401 w 1164979"/>
                <a:gd name="connsiteY7" fmla="*/ 553439 h 1704911"/>
                <a:gd name="connsiteX8" fmla="*/ 868322 w 1164979"/>
                <a:gd name="connsiteY8" fmla="*/ 559394 h 1704911"/>
                <a:gd name="connsiteX9" fmla="*/ 972047 w 1164979"/>
                <a:gd name="connsiteY9" fmla="*/ 733096 h 1704911"/>
                <a:gd name="connsiteX10" fmla="*/ 1152168 w 1164979"/>
                <a:gd name="connsiteY10" fmla="*/ 1227245 h 1704911"/>
                <a:gd name="connsiteX11" fmla="*/ 1104401 w 1164979"/>
                <a:gd name="connsiteY11" fmla="*/ 1207056 h 1704911"/>
                <a:gd name="connsiteX12" fmla="*/ 1080993 w 1164979"/>
                <a:gd name="connsiteY12" fmla="*/ 1183859 h 1704911"/>
                <a:gd name="connsiteX13" fmla="*/ 1109514 w 1164979"/>
                <a:gd name="connsiteY13" fmla="*/ 1250000 h 1704911"/>
                <a:gd name="connsiteX14" fmla="*/ 1151474 w 1164979"/>
                <a:gd name="connsiteY14" fmla="*/ 1488639 h 1704911"/>
                <a:gd name="connsiteX15" fmla="*/ 1018724 w 1164979"/>
                <a:gd name="connsiteY15" fmla="*/ 1388273 h 1704911"/>
                <a:gd name="connsiteX16" fmla="*/ 1011780 w 1164979"/>
                <a:gd name="connsiteY16" fmla="*/ 1379265 h 1704911"/>
                <a:gd name="connsiteX17" fmla="*/ 1010718 w 1164979"/>
                <a:gd name="connsiteY17" fmla="*/ 1382504 h 1704911"/>
                <a:gd name="connsiteX18" fmla="*/ 1032256 w 1164979"/>
                <a:gd name="connsiteY18" fmla="*/ 1432452 h 1704911"/>
                <a:gd name="connsiteX19" fmla="*/ 1074217 w 1164979"/>
                <a:gd name="connsiteY19" fmla="*/ 1671091 h 1704911"/>
                <a:gd name="connsiteX20" fmla="*/ 893995 w 1164979"/>
                <a:gd name="connsiteY20" fmla="*/ 1509137 h 1704911"/>
                <a:gd name="connsiteX21" fmla="*/ 860272 w 1164979"/>
                <a:gd name="connsiteY21" fmla="*/ 1460439 h 1704911"/>
                <a:gd name="connsiteX22" fmla="*/ 852819 w 1164979"/>
                <a:gd name="connsiteY22" fmla="*/ 1459142 h 1704911"/>
                <a:gd name="connsiteX23" fmla="*/ 854867 w 1164979"/>
                <a:gd name="connsiteY23" fmla="*/ 1463891 h 1704911"/>
                <a:gd name="connsiteX24" fmla="*/ 896829 w 1164979"/>
                <a:gd name="connsiteY24" fmla="*/ 1702529 h 1704911"/>
                <a:gd name="connsiteX25" fmla="*/ 561490 w 1164979"/>
                <a:gd name="connsiteY25" fmla="*/ 1294470 h 1704911"/>
                <a:gd name="connsiteX26" fmla="*/ 477835 w 1164979"/>
                <a:gd name="connsiteY26" fmla="*/ 1129523 h 1704911"/>
                <a:gd name="connsiteX27" fmla="*/ 464194 w 1164979"/>
                <a:gd name="connsiteY27" fmla="*/ 1112349 h 1704911"/>
                <a:gd name="connsiteX28" fmla="*/ 383601 w 1164979"/>
                <a:gd name="connsiteY28" fmla="*/ 995937 h 1704911"/>
                <a:gd name="connsiteX29" fmla="*/ 374761 w 1164979"/>
                <a:gd name="connsiteY29" fmla="*/ 981194 h 1704911"/>
                <a:gd name="connsiteX30" fmla="*/ 370195 w 1164979"/>
                <a:gd name="connsiteY30" fmla="*/ 979644 h 1704911"/>
                <a:gd name="connsiteX31" fmla="*/ 394350 w 1164979"/>
                <a:gd name="connsiteY31" fmla="*/ 1118155 h 1704911"/>
                <a:gd name="connsiteX32" fmla="*/ 374479 w 1164979"/>
                <a:gd name="connsiteY32" fmla="*/ 1446775 h 1704911"/>
                <a:gd name="connsiteX33" fmla="*/ 173098 w 1164979"/>
                <a:gd name="connsiteY33" fmla="*/ 958502 h 1704911"/>
                <a:gd name="connsiteX34" fmla="*/ 140439 w 1164979"/>
                <a:gd name="connsiteY34" fmla="*/ 771232 h 1704911"/>
                <a:gd name="connsiteX35" fmla="*/ 126983 w 1164979"/>
                <a:gd name="connsiteY35" fmla="*/ 744121 h 1704911"/>
                <a:gd name="connsiteX36" fmla="*/ 97035 w 1164979"/>
                <a:gd name="connsiteY36" fmla="*/ 581886 h 1704911"/>
                <a:gd name="connsiteX37" fmla="*/ 114168 w 1164979"/>
                <a:gd name="connsiteY37" fmla="*/ 457944 h 1704911"/>
                <a:gd name="connsiteX38" fmla="*/ 120603 w 1164979"/>
                <a:gd name="connsiteY38" fmla="*/ 443305 h 1704911"/>
                <a:gd name="connsiteX39" fmla="*/ 116868 w 1164979"/>
                <a:gd name="connsiteY39" fmla="*/ 440409 h 1704911"/>
                <a:gd name="connsiteX40" fmla="*/ 24244 w 1164979"/>
                <a:gd name="connsiteY40" fmla="*/ 322154 h 1704911"/>
                <a:gd name="connsiteX41" fmla="*/ 329851 w 1164979"/>
                <a:gd name="connsiteY41" fmla="*/ 47598 h 1704911"/>
                <a:gd name="connsiteX0" fmla="*/ 316459 w 1151587"/>
                <a:gd name="connsiteY0" fmla="*/ 47598 h 1704911"/>
                <a:gd name="connsiteX1" fmla="*/ 537062 w 1151587"/>
                <a:gd name="connsiteY1" fmla="*/ 30299 h 1704911"/>
                <a:gd name="connsiteX2" fmla="*/ 588335 w 1151587"/>
                <a:gd name="connsiteY2" fmla="*/ 171488 h 1704911"/>
                <a:gd name="connsiteX3" fmla="*/ 590089 w 1151587"/>
                <a:gd name="connsiteY3" fmla="*/ 188705 h 1704911"/>
                <a:gd name="connsiteX4" fmla="*/ 595769 w 1151587"/>
                <a:gd name="connsiteY4" fmla="*/ 190383 h 1704911"/>
                <a:gd name="connsiteX5" fmla="*/ 838087 w 1151587"/>
                <a:gd name="connsiteY5" fmla="*/ 497888 h 1704911"/>
                <a:gd name="connsiteX6" fmla="*/ 843587 w 1151587"/>
                <a:gd name="connsiteY6" fmla="*/ 557556 h 1704911"/>
                <a:gd name="connsiteX7" fmla="*/ 851009 w 1151587"/>
                <a:gd name="connsiteY7" fmla="*/ 553439 h 1704911"/>
                <a:gd name="connsiteX8" fmla="*/ 854930 w 1151587"/>
                <a:gd name="connsiteY8" fmla="*/ 559394 h 1704911"/>
                <a:gd name="connsiteX9" fmla="*/ 958655 w 1151587"/>
                <a:gd name="connsiteY9" fmla="*/ 733096 h 1704911"/>
                <a:gd name="connsiteX10" fmla="*/ 1138776 w 1151587"/>
                <a:gd name="connsiteY10" fmla="*/ 1227245 h 1704911"/>
                <a:gd name="connsiteX11" fmla="*/ 1091009 w 1151587"/>
                <a:gd name="connsiteY11" fmla="*/ 1207056 h 1704911"/>
                <a:gd name="connsiteX12" fmla="*/ 1067601 w 1151587"/>
                <a:gd name="connsiteY12" fmla="*/ 1183859 h 1704911"/>
                <a:gd name="connsiteX13" fmla="*/ 1096122 w 1151587"/>
                <a:gd name="connsiteY13" fmla="*/ 1250000 h 1704911"/>
                <a:gd name="connsiteX14" fmla="*/ 1138082 w 1151587"/>
                <a:gd name="connsiteY14" fmla="*/ 1488639 h 1704911"/>
                <a:gd name="connsiteX15" fmla="*/ 1005332 w 1151587"/>
                <a:gd name="connsiteY15" fmla="*/ 1388273 h 1704911"/>
                <a:gd name="connsiteX16" fmla="*/ 998388 w 1151587"/>
                <a:gd name="connsiteY16" fmla="*/ 1379265 h 1704911"/>
                <a:gd name="connsiteX17" fmla="*/ 997326 w 1151587"/>
                <a:gd name="connsiteY17" fmla="*/ 1382504 h 1704911"/>
                <a:gd name="connsiteX18" fmla="*/ 1018864 w 1151587"/>
                <a:gd name="connsiteY18" fmla="*/ 1432452 h 1704911"/>
                <a:gd name="connsiteX19" fmla="*/ 1060825 w 1151587"/>
                <a:gd name="connsiteY19" fmla="*/ 1671091 h 1704911"/>
                <a:gd name="connsiteX20" fmla="*/ 880603 w 1151587"/>
                <a:gd name="connsiteY20" fmla="*/ 1509137 h 1704911"/>
                <a:gd name="connsiteX21" fmla="*/ 846880 w 1151587"/>
                <a:gd name="connsiteY21" fmla="*/ 1460439 h 1704911"/>
                <a:gd name="connsiteX22" fmla="*/ 839427 w 1151587"/>
                <a:gd name="connsiteY22" fmla="*/ 1459142 h 1704911"/>
                <a:gd name="connsiteX23" fmla="*/ 841475 w 1151587"/>
                <a:gd name="connsiteY23" fmla="*/ 1463891 h 1704911"/>
                <a:gd name="connsiteX24" fmla="*/ 883437 w 1151587"/>
                <a:gd name="connsiteY24" fmla="*/ 1702529 h 1704911"/>
                <a:gd name="connsiteX25" fmla="*/ 548098 w 1151587"/>
                <a:gd name="connsiteY25" fmla="*/ 1294470 h 1704911"/>
                <a:gd name="connsiteX26" fmla="*/ 464443 w 1151587"/>
                <a:gd name="connsiteY26" fmla="*/ 1129523 h 1704911"/>
                <a:gd name="connsiteX27" fmla="*/ 450802 w 1151587"/>
                <a:gd name="connsiteY27" fmla="*/ 1112349 h 1704911"/>
                <a:gd name="connsiteX28" fmla="*/ 370209 w 1151587"/>
                <a:gd name="connsiteY28" fmla="*/ 995937 h 1704911"/>
                <a:gd name="connsiteX29" fmla="*/ 361369 w 1151587"/>
                <a:gd name="connsiteY29" fmla="*/ 981194 h 1704911"/>
                <a:gd name="connsiteX30" fmla="*/ 356803 w 1151587"/>
                <a:gd name="connsiteY30" fmla="*/ 979644 h 1704911"/>
                <a:gd name="connsiteX31" fmla="*/ 380958 w 1151587"/>
                <a:gd name="connsiteY31" fmla="*/ 1118155 h 1704911"/>
                <a:gd name="connsiteX32" fmla="*/ 361087 w 1151587"/>
                <a:gd name="connsiteY32" fmla="*/ 1446775 h 1704911"/>
                <a:gd name="connsiteX33" fmla="*/ 159706 w 1151587"/>
                <a:gd name="connsiteY33" fmla="*/ 958502 h 1704911"/>
                <a:gd name="connsiteX34" fmla="*/ 127047 w 1151587"/>
                <a:gd name="connsiteY34" fmla="*/ 771232 h 1704911"/>
                <a:gd name="connsiteX35" fmla="*/ 113591 w 1151587"/>
                <a:gd name="connsiteY35" fmla="*/ 744121 h 1704911"/>
                <a:gd name="connsiteX36" fmla="*/ 83643 w 1151587"/>
                <a:gd name="connsiteY36" fmla="*/ 581886 h 1704911"/>
                <a:gd name="connsiteX37" fmla="*/ 100776 w 1151587"/>
                <a:gd name="connsiteY37" fmla="*/ 457944 h 1704911"/>
                <a:gd name="connsiteX38" fmla="*/ 107211 w 1151587"/>
                <a:gd name="connsiteY38" fmla="*/ 443305 h 1704911"/>
                <a:gd name="connsiteX39" fmla="*/ 103476 w 1151587"/>
                <a:gd name="connsiteY39" fmla="*/ 440409 h 1704911"/>
                <a:gd name="connsiteX40" fmla="*/ 10852 w 1151587"/>
                <a:gd name="connsiteY40" fmla="*/ 322154 h 1704911"/>
                <a:gd name="connsiteX41" fmla="*/ 316459 w 1151587"/>
                <a:gd name="connsiteY41" fmla="*/ 47598 h 1704911"/>
                <a:gd name="connsiteX0" fmla="*/ 232816 w 1067944"/>
                <a:gd name="connsiteY0" fmla="*/ 30232 h 1687545"/>
                <a:gd name="connsiteX1" fmla="*/ 453419 w 1067944"/>
                <a:gd name="connsiteY1" fmla="*/ 12933 h 1687545"/>
                <a:gd name="connsiteX2" fmla="*/ 504692 w 1067944"/>
                <a:gd name="connsiteY2" fmla="*/ 154122 h 1687545"/>
                <a:gd name="connsiteX3" fmla="*/ 506446 w 1067944"/>
                <a:gd name="connsiteY3" fmla="*/ 171339 h 1687545"/>
                <a:gd name="connsiteX4" fmla="*/ 512126 w 1067944"/>
                <a:gd name="connsiteY4" fmla="*/ 173017 h 1687545"/>
                <a:gd name="connsiteX5" fmla="*/ 754444 w 1067944"/>
                <a:gd name="connsiteY5" fmla="*/ 480522 h 1687545"/>
                <a:gd name="connsiteX6" fmla="*/ 759944 w 1067944"/>
                <a:gd name="connsiteY6" fmla="*/ 540190 h 1687545"/>
                <a:gd name="connsiteX7" fmla="*/ 767366 w 1067944"/>
                <a:gd name="connsiteY7" fmla="*/ 536073 h 1687545"/>
                <a:gd name="connsiteX8" fmla="*/ 771287 w 1067944"/>
                <a:gd name="connsiteY8" fmla="*/ 542028 h 1687545"/>
                <a:gd name="connsiteX9" fmla="*/ 875012 w 1067944"/>
                <a:gd name="connsiteY9" fmla="*/ 715730 h 1687545"/>
                <a:gd name="connsiteX10" fmla="*/ 1055133 w 1067944"/>
                <a:gd name="connsiteY10" fmla="*/ 1209879 h 1687545"/>
                <a:gd name="connsiteX11" fmla="*/ 1007366 w 1067944"/>
                <a:gd name="connsiteY11" fmla="*/ 1189690 h 1687545"/>
                <a:gd name="connsiteX12" fmla="*/ 983958 w 1067944"/>
                <a:gd name="connsiteY12" fmla="*/ 1166493 h 1687545"/>
                <a:gd name="connsiteX13" fmla="*/ 1012479 w 1067944"/>
                <a:gd name="connsiteY13" fmla="*/ 1232634 h 1687545"/>
                <a:gd name="connsiteX14" fmla="*/ 1054439 w 1067944"/>
                <a:gd name="connsiteY14" fmla="*/ 1471273 h 1687545"/>
                <a:gd name="connsiteX15" fmla="*/ 921689 w 1067944"/>
                <a:gd name="connsiteY15" fmla="*/ 1370907 h 1687545"/>
                <a:gd name="connsiteX16" fmla="*/ 914745 w 1067944"/>
                <a:gd name="connsiteY16" fmla="*/ 1361899 h 1687545"/>
                <a:gd name="connsiteX17" fmla="*/ 913683 w 1067944"/>
                <a:gd name="connsiteY17" fmla="*/ 1365138 h 1687545"/>
                <a:gd name="connsiteX18" fmla="*/ 935221 w 1067944"/>
                <a:gd name="connsiteY18" fmla="*/ 1415086 h 1687545"/>
                <a:gd name="connsiteX19" fmla="*/ 977182 w 1067944"/>
                <a:gd name="connsiteY19" fmla="*/ 1653725 h 1687545"/>
                <a:gd name="connsiteX20" fmla="*/ 796960 w 1067944"/>
                <a:gd name="connsiteY20" fmla="*/ 1491771 h 1687545"/>
                <a:gd name="connsiteX21" fmla="*/ 763237 w 1067944"/>
                <a:gd name="connsiteY21" fmla="*/ 1443073 h 1687545"/>
                <a:gd name="connsiteX22" fmla="*/ 755784 w 1067944"/>
                <a:gd name="connsiteY22" fmla="*/ 1441776 h 1687545"/>
                <a:gd name="connsiteX23" fmla="*/ 757832 w 1067944"/>
                <a:gd name="connsiteY23" fmla="*/ 1446525 h 1687545"/>
                <a:gd name="connsiteX24" fmla="*/ 799794 w 1067944"/>
                <a:gd name="connsiteY24" fmla="*/ 1685163 h 1687545"/>
                <a:gd name="connsiteX25" fmla="*/ 464455 w 1067944"/>
                <a:gd name="connsiteY25" fmla="*/ 1277104 h 1687545"/>
                <a:gd name="connsiteX26" fmla="*/ 380800 w 1067944"/>
                <a:gd name="connsiteY26" fmla="*/ 1112157 h 1687545"/>
                <a:gd name="connsiteX27" fmla="*/ 367159 w 1067944"/>
                <a:gd name="connsiteY27" fmla="*/ 1094983 h 1687545"/>
                <a:gd name="connsiteX28" fmla="*/ 286566 w 1067944"/>
                <a:gd name="connsiteY28" fmla="*/ 978571 h 1687545"/>
                <a:gd name="connsiteX29" fmla="*/ 277726 w 1067944"/>
                <a:gd name="connsiteY29" fmla="*/ 963828 h 1687545"/>
                <a:gd name="connsiteX30" fmla="*/ 273160 w 1067944"/>
                <a:gd name="connsiteY30" fmla="*/ 962278 h 1687545"/>
                <a:gd name="connsiteX31" fmla="*/ 297315 w 1067944"/>
                <a:gd name="connsiteY31" fmla="*/ 1100789 h 1687545"/>
                <a:gd name="connsiteX32" fmla="*/ 277444 w 1067944"/>
                <a:gd name="connsiteY32" fmla="*/ 1429409 h 1687545"/>
                <a:gd name="connsiteX33" fmla="*/ 76063 w 1067944"/>
                <a:gd name="connsiteY33" fmla="*/ 941136 h 1687545"/>
                <a:gd name="connsiteX34" fmla="*/ 43404 w 1067944"/>
                <a:gd name="connsiteY34" fmla="*/ 753866 h 1687545"/>
                <a:gd name="connsiteX35" fmla="*/ 29948 w 1067944"/>
                <a:gd name="connsiteY35" fmla="*/ 726755 h 1687545"/>
                <a:gd name="connsiteX36" fmla="*/ 0 w 1067944"/>
                <a:gd name="connsiteY36" fmla="*/ 564520 h 1687545"/>
                <a:gd name="connsiteX37" fmla="*/ 17133 w 1067944"/>
                <a:gd name="connsiteY37" fmla="*/ 440578 h 1687545"/>
                <a:gd name="connsiteX38" fmla="*/ 23568 w 1067944"/>
                <a:gd name="connsiteY38" fmla="*/ 425939 h 1687545"/>
                <a:gd name="connsiteX39" fmla="*/ 19833 w 1067944"/>
                <a:gd name="connsiteY39" fmla="*/ 423043 h 1687545"/>
                <a:gd name="connsiteX40" fmla="*/ 54704 w 1067944"/>
                <a:gd name="connsiteY40" fmla="*/ 223290 h 1687545"/>
                <a:gd name="connsiteX41" fmla="*/ 232816 w 1067944"/>
                <a:gd name="connsiteY41" fmla="*/ 30232 h 1687545"/>
                <a:gd name="connsiteX0" fmla="*/ 232816 w 1067944"/>
                <a:gd name="connsiteY0" fmla="*/ 7742 h 1665055"/>
                <a:gd name="connsiteX1" fmla="*/ 349111 w 1067944"/>
                <a:gd name="connsiteY1" fmla="*/ 47170 h 1665055"/>
                <a:gd name="connsiteX2" fmla="*/ 504692 w 1067944"/>
                <a:gd name="connsiteY2" fmla="*/ 131632 h 1665055"/>
                <a:gd name="connsiteX3" fmla="*/ 506446 w 1067944"/>
                <a:gd name="connsiteY3" fmla="*/ 148849 h 1665055"/>
                <a:gd name="connsiteX4" fmla="*/ 512126 w 1067944"/>
                <a:gd name="connsiteY4" fmla="*/ 150527 h 1665055"/>
                <a:gd name="connsiteX5" fmla="*/ 754444 w 1067944"/>
                <a:gd name="connsiteY5" fmla="*/ 458032 h 1665055"/>
                <a:gd name="connsiteX6" fmla="*/ 759944 w 1067944"/>
                <a:gd name="connsiteY6" fmla="*/ 517700 h 1665055"/>
                <a:gd name="connsiteX7" fmla="*/ 767366 w 1067944"/>
                <a:gd name="connsiteY7" fmla="*/ 513583 h 1665055"/>
                <a:gd name="connsiteX8" fmla="*/ 771287 w 1067944"/>
                <a:gd name="connsiteY8" fmla="*/ 519538 h 1665055"/>
                <a:gd name="connsiteX9" fmla="*/ 875012 w 1067944"/>
                <a:gd name="connsiteY9" fmla="*/ 693240 h 1665055"/>
                <a:gd name="connsiteX10" fmla="*/ 1055133 w 1067944"/>
                <a:gd name="connsiteY10" fmla="*/ 1187389 h 1665055"/>
                <a:gd name="connsiteX11" fmla="*/ 1007366 w 1067944"/>
                <a:gd name="connsiteY11" fmla="*/ 1167200 h 1665055"/>
                <a:gd name="connsiteX12" fmla="*/ 983958 w 1067944"/>
                <a:gd name="connsiteY12" fmla="*/ 1144003 h 1665055"/>
                <a:gd name="connsiteX13" fmla="*/ 1012479 w 1067944"/>
                <a:gd name="connsiteY13" fmla="*/ 1210144 h 1665055"/>
                <a:gd name="connsiteX14" fmla="*/ 1054439 w 1067944"/>
                <a:gd name="connsiteY14" fmla="*/ 1448783 h 1665055"/>
                <a:gd name="connsiteX15" fmla="*/ 921689 w 1067944"/>
                <a:gd name="connsiteY15" fmla="*/ 1348417 h 1665055"/>
                <a:gd name="connsiteX16" fmla="*/ 914745 w 1067944"/>
                <a:gd name="connsiteY16" fmla="*/ 1339409 h 1665055"/>
                <a:gd name="connsiteX17" fmla="*/ 913683 w 1067944"/>
                <a:gd name="connsiteY17" fmla="*/ 1342648 h 1665055"/>
                <a:gd name="connsiteX18" fmla="*/ 935221 w 1067944"/>
                <a:gd name="connsiteY18" fmla="*/ 1392596 h 1665055"/>
                <a:gd name="connsiteX19" fmla="*/ 977182 w 1067944"/>
                <a:gd name="connsiteY19" fmla="*/ 1631235 h 1665055"/>
                <a:gd name="connsiteX20" fmla="*/ 796960 w 1067944"/>
                <a:gd name="connsiteY20" fmla="*/ 1469281 h 1665055"/>
                <a:gd name="connsiteX21" fmla="*/ 763237 w 1067944"/>
                <a:gd name="connsiteY21" fmla="*/ 1420583 h 1665055"/>
                <a:gd name="connsiteX22" fmla="*/ 755784 w 1067944"/>
                <a:gd name="connsiteY22" fmla="*/ 1419286 h 1665055"/>
                <a:gd name="connsiteX23" fmla="*/ 757832 w 1067944"/>
                <a:gd name="connsiteY23" fmla="*/ 1424035 h 1665055"/>
                <a:gd name="connsiteX24" fmla="*/ 799794 w 1067944"/>
                <a:gd name="connsiteY24" fmla="*/ 1662673 h 1665055"/>
                <a:gd name="connsiteX25" fmla="*/ 464455 w 1067944"/>
                <a:gd name="connsiteY25" fmla="*/ 1254614 h 1665055"/>
                <a:gd name="connsiteX26" fmla="*/ 380800 w 1067944"/>
                <a:gd name="connsiteY26" fmla="*/ 1089667 h 1665055"/>
                <a:gd name="connsiteX27" fmla="*/ 367159 w 1067944"/>
                <a:gd name="connsiteY27" fmla="*/ 1072493 h 1665055"/>
                <a:gd name="connsiteX28" fmla="*/ 286566 w 1067944"/>
                <a:gd name="connsiteY28" fmla="*/ 956081 h 1665055"/>
                <a:gd name="connsiteX29" fmla="*/ 277726 w 1067944"/>
                <a:gd name="connsiteY29" fmla="*/ 941338 h 1665055"/>
                <a:gd name="connsiteX30" fmla="*/ 273160 w 1067944"/>
                <a:gd name="connsiteY30" fmla="*/ 939788 h 1665055"/>
                <a:gd name="connsiteX31" fmla="*/ 297315 w 1067944"/>
                <a:gd name="connsiteY31" fmla="*/ 1078299 h 1665055"/>
                <a:gd name="connsiteX32" fmla="*/ 277444 w 1067944"/>
                <a:gd name="connsiteY32" fmla="*/ 1406919 h 1665055"/>
                <a:gd name="connsiteX33" fmla="*/ 76063 w 1067944"/>
                <a:gd name="connsiteY33" fmla="*/ 918646 h 1665055"/>
                <a:gd name="connsiteX34" fmla="*/ 43404 w 1067944"/>
                <a:gd name="connsiteY34" fmla="*/ 731376 h 1665055"/>
                <a:gd name="connsiteX35" fmla="*/ 29948 w 1067944"/>
                <a:gd name="connsiteY35" fmla="*/ 704265 h 1665055"/>
                <a:gd name="connsiteX36" fmla="*/ 0 w 1067944"/>
                <a:gd name="connsiteY36" fmla="*/ 542030 h 1665055"/>
                <a:gd name="connsiteX37" fmla="*/ 17133 w 1067944"/>
                <a:gd name="connsiteY37" fmla="*/ 418088 h 1665055"/>
                <a:gd name="connsiteX38" fmla="*/ 23568 w 1067944"/>
                <a:gd name="connsiteY38" fmla="*/ 403449 h 1665055"/>
                <a:gd name="connsiteX39" fmla="*/ 19833 w 1067944"/>
                <a:gd name="connsiteY39" fmla="*/ 400553 h 1665055"/>
                <a:gd name="connsiteX40" fmla="*/ 54704 w 1067944"/>
                <a:gd name="connsiteY40" fmla="*/ 200800 h 1665055"/>
                <a:gd name="connsiteX41" fmla="*/ 232816 w 1067944"/>
                <a:gd name="connsiteY41" fmla="*/ 7742 h 1665055"/>
                <a:gd name="connsiteX0" fmla="*/ 54704 w 1067944"/>
                <a:gd name="connsiteY0" fmla="*/ 155343 h 1619598"/>
                <a:gd name="connsiteX1" fmla="*/ 349111 w 1067944"/>
                <a:gd name="connsiteY1" fmla="*/ 1713 h 1619598"/>
                <a:gd name="connsiteX2" fmla="*/ 504692 w 1067944"/>
                <a:gd name="connsiteY2" fmla="*/ 86175 h 1619598"/>
                <a:gd name="connsiteX3" fmla="*/ 506446 w 1067944"/>
                <a:gd name="connsiteY3" fmla="*/ 103392 h 1619598"/>
                <a:gd name="connsiteX4" fmla="*/ 512126 w 1067944"/>
                <a:gd name="connsiteY4" fmla="*/ 105070 h 1619598"/>
                <a:gd name="connsiteX5" fmla="*/ 754444 w 1067944"/>
                <a:gd name="connsiteY5" fmla="*/ 412575 h 1619598"/>
                <a:gd name="connsiteX6" fmla="*/ 759944 w 1067944"/>
                <a:gd name="connsiteY6" fmla="*/ 472243 h 1619598"/>
                <a:gd name="connsiteX7" fmla="*/ 767366 w 1067944"/>
                <a:gd name="connsiteY7" fmla="*/ 468126 h 1619598"/>
                <a:gd name="connsiteX8" fmla="*/ 771287 w 1067944"/>
                <a:gd name="connsiteY8" fmla="*/ 474081 h 1619598"/>
                <a:gd name="connsiteX9" fmla="*/ 875012 w 1067944"/>
                <a:gd name="connsiteY9" fmla="*/ 647783 h 1619598"/>
                <a:gd name="connsiteX10" fmla="*/ 1055133 w 1067944"/>
                <a:gd name="connsiteY10" fmla="*/ 1141932 h 1619598"/>
                <a:gd name="connsiteX11" fmla="*/ 1007366 w 1067944"/>
                <a:gd name="connsiteY11" fmla="*/ 1121743 h 1619598"/>
                <a:gd name="connsiteX12" fmla="*/ 983958 w 1067944"/>
                <a:gd name="connsiteY12" fmla="*/ 1098546 h 1619598"/>
                <a:gd name="connsiteX13" fmla="*/ 1012479 w 1067944"/>
                <a:gd name="connsiteY13" fmla="*/ 1164687 h 1619598"/>
                <a:gd name="connsiteX14" fmla="*/ 1054439 w 1067944"/>
                <a:gd name="connsiteY14" fmla="*/ 1403326 h 1619598"/>
                <a:gd name="connsiteX15" fmla="*/ 921689 w 1067944"/>
                <a:gd name="connsiteY15" fmla="*/ 1302960 h 1619598"/>
                <a:gd name="connsiteX16" fmla="*/ 914745 w 1067944"/>
                <a:gd name="connsiteY16" fmla="*/ 1293952 h 1619598"/>
                <a:gd name="connsiteX17" fmla="*/ 913683 w 1067944"/>
                <a:gd name="connsiteY17" fmla="*/ 1297191 h 1619598"/>
                <a:gd name="connsiteX18" fmla="*/ 935221 w 1067944"/>
                <a:gd name="connsiteY18" fmla="*/ 1347139 h 1619598"/>
                <a:gd name="connsiteX19" fmla="*/ 977182 w 1067944"/>
                <a:gd name="connsiteY19" fmla="*/ 1585778 h 1619598"/>
                <a:gd name="connsiteX20" fmla="*/ 796960 w 1067944"/>
                <a:gd name="connsiteY20" fmla="*/ 1423824 h 1619598"/>
                <a:gd name="connsiteX21" fmla="*/ 763237 w 1067944"/>
                <a:gd name="connsiteY21" fmla="*/ 1375126 h 1619598"/>
                <a:gd name="connsiteX22" fmla="*/ 755784 w 1067944"/>
                <a:gd name="connsiteY22" fmla="*/ 1373829 h 1619598"/>
                <a:gd name="connsiteX23" fmla="*/ 757832 w 1067944"/>
                <a:gd name="connsiteY23" fmla="*/ 1378578 h 1619598"/>
                <a:gd name="connsiteX24" fmla="*/ 799794 w 1067944"/>
                <a:gd name="connsiteY24" fmla="*/ 1617216 h 1619598"/>
                <a:gd name="connsiteX25" fmla="*/ 464455 w 1067944"/>
                <a:gd name="connsiteY25" fmla="*/ 1209157 h 1619598"/>
                <a:gd name="connsiteX26" fmla="*/ 380800 w 1067944"/>
                <a:gd name="connsiteY26" fmla="*/ 1044210 h 1619598"/>
                <a:gd name="connsiteX27" fmla="*/ 367159 w 1067944"/>
                <a:gd name="connsiteY27" fmla="*/ 1027036 h 1619598"/>
                <a:gd name="connsiteX28" fmla="*/ 286566 w 1067944"/>
                <a:gd name="connsiteY28" fmla="*/ 910624 h 1619598"/>
                <a:gd name="connsiteX29" fmla="*/ 277726 w 1067944"/>
                <a:gd name="connsiteY29" fmla="*/ 895881 h 1619598"/>
                <a:gd name="connsiteX30" fmla="*/ 273160 w 1067944"/>
                <a:gd name="connsiteY30" fmla="*/ 894331 h 1619598"/>
                <a:gd name="connsiteX31" fmla="*/ 297315 w 1067944"/>
                <a:gd name="connsiteY31" fmla="*/ 1032842 h 1619598"/>
                <a:gd name="connsiteX32" fmla="*/ 277444 w 1067944"/>
                <a:gd name="connsiteY32" fmla="*/ 1361462 h 1619598"/>
                <a:gd name="connsiteX33" fmla="*/ 76063 w 1067944"/>
                <a:gd name="connsiteY33" fmla="*/ 873189 h 1619598"/>
                <a:gd name="connsiteX34" fmla="*/ 43404 w 1067944"/>
                <a:gd name="connsiteY34" fmla="*/ 685919 h 1619598"/>
                <a:gd name="connsiteX35" fmla="*/ 29948 w 1067944"/>
                <a:gd name="connsiteY35" fmla="*/ 658808 h 1619598"/>
                <a:gd name="connsiteX36" fmla="*/ 0 w 1067944"/>
                <a:gd name="connsiteY36" fmla="*/ 496573 h 1619598"/>
                <a:gd name="connsiteX37" fmla="*/ 17133 w 1067944"/>
                <a:gd name="connsiteY37" fmla="*/ 372631 h 1619598"/>
                <a:gd name="connsiteX38" fmla="*/ 23568 w 1067944"/>
                <a:gd name="connsiteY38" fmla="*/ 357992 h 1619598"/>
                <a:gd name="connsiteX39" fmla="*/ 19833 w 1067944"/>
                <a:gd name="connsiteY39" fmla="*/ 355096 h 1619598"/>
                <a:gd name="connsiteX40" fmla="*/ 54704 w 1067944"/>
                <a:gd name="connsiteY40" fmla="*/ 155343 h 1619598"/>
                <a:gd name="connsiteX0" fmla="*/ 112386 w 1125626"/>
                <a:gd name="connsiteY0" fmla="*/ 155343 h 1619598"/>
                <a:gd name="connsiteX1" fmla="*/ 406793 w 1125626"/>
                <a:gd name="connsiteY1" fmla="*/ 1713 h 1619598"/>
                <a:gd name="connsiteX2" fmla="*/ 562374 w 1125626"/>
                <a:gd name="connsiteY2" fmla="*/ 86175 h 1619598"/>
                <a:gd name="connsiteX3" fmla="*/ 564128 w 1125626"/>
                <a:gd name="connsiteY3" fmla="*/ 103392 h 1619598"/>
                <a:gd name="connsiteX4" fmla="*/ 569808 w 1125626"/>
                <a:gd name="connsiteY4" fmla="*/ 105070 h 1619598"/>
                <a:gd name="connsiteX5" fmla="*/ 812126 w 1125626"/>
                <a:gd name="connsiteY5" fmla="*/ 412575 h 1619598"/>
                <a:gd name="connsiteX6" fmla="*/ 817626 w 1125626"/>
                <a:gd name="connsiteY6" fmla="*/ 472243 h 1619598"/>
                <a:gd name="connsiteX7" fmla="*/ 825048 w 1125626"/>
                <a:gd name="connsiteY7" fmla="*/ 468126 h 1619598"/>
                <a:gd name="connsiteX8" fmla="*/ 828969 w 1125626"/>
                <a:gd name="connsiteY8" fmla="*/ 474081 h 1619598"/>
                <a:gd name="connsiteX9" fmla="*/ 932694 w 1125626"/>
                <a:gd name="connsiteY9" fmla="*/ 647783 h 1619598"/>
                <a:gd name="connsiteX10" fmla="*/ 1112815 w 1125626"/>
                <a:gd name="connsiteY10" fmla="*/ 1141932 h 1619598"/>
                <a:gd name="connsiteX11" fmla="*/ 1065048 w 1125626"/>
                <a:gd name="connsiteY11" fmla="*/ 1121743 h 1619598"/>
                <a:gd name="connsiteX12" fmla="*/ 1041640 w 1125626"/>
                <a:gd name="connsiteY12" fmla="*/ 1098546 h 1619598"/>
                <a:gd name="connsiteX13" fmla="*/ 1070161 w 1125626"/>
                <a:gd name="connsiteY13" fmla="*/ 1164687 h 1619598"/>
                <a:gd name="connsiteX14" fmla="*/ 1112121 w 1125626"/>
                <a:gd name="connsiteY14" fmla="*/ 1403326 h 1619598"/>
                <a:gd name="connsiteX15" fmla="*/ 979371 w 1125626"/>
                <a:gd name="connsiteY15" fmla="*/ 1302960 h 1619598"/>
                <a:gd name="connsiteX16" fmla="*/ 972427 w 1125626"/>
                <a:gd name="connsiteY16" fmla="*/ 1293952 h 1619598"/>
                <a:gd name="connsiteX17" fmla="*/ 971365 w 1125626"/>
                <a:gd name="connsiteY17" fmla="*/ 1297191 h 1619598"/>
                <a:gd name="connsiteX18" fmla="*/ 992903 w 1125626"/>
                <a:gd name="connsiteY18" fmla="*/ 1347139 h 1619598"/>
                <a:gd name="connsiteX19" fmla="*/ 1034864 w 1125626"/>
                <a:gd name="connsiteY19" fmla="*/ 1585778 h 1619598"/>
                <a:gd name="connsiteX20" fmla="*/ 854642 w 1125626"/>
                <a:gd name="connsiteY20" fmla="*/ 1423824 h 1619598"/>
                <a:gd name="connsiteX21" fmla="*/ 820919 w 1125626"/>
                <a:gd name="connsiteY21" fmla="*/ 1375126 h 1619598"/>
                <a:gd name="connsiteX22" fmla="*/ 813466 w 1125626"/>
                <a:gd name="connsiteY22" fmla="*/ 1373829 h 1619598"/>
                <a:gd name="connsiteX23" fmla="*/ 815514 w 1125626"/>
                <a:gd name="connsiteY23" fmla="*/ 1378578 h 1619598"/>
                <a:gd name="connsiteX24" fmla="*/ 857476 w 1125626"/>
                <a:gd name="connsiteY24" fmla="*/ 1617216 h 1619598"/>
                <a:gd name="connsiteX25" fmla="*/ 522137 w 1125626"/>
                <a:gd name="connsiteY25" fmla="*/ 1209157 h 1619598"/>
                <a:gd name="connsiteX26" fmla="*/ 438482 w 1125626"/>
                <a:gd name="connsiteY26" fmla="*/ 1044210 h 1619598"/>
                <a:gd name="connsiteX27" fmla="*/ 424841 w 1125626"/>
                <a:gd name="connsiteY27" fmla="*/ 1027036 h 1619598"/>
                <a:gd name="connsiteX28" fmla="*/ 344248 w 1125626"/>
                <a:gd name="connsiteY28" fmla="*/ 910624 h 1619598"/>
                <a:gd name="connsiteX29" fmla="*/ 335408 w 1125626"/>
                <a:gd name="connsiteY29" fmla="*/ 895881 h 1619598"/>
                <a:gd name="connsiteX30" fmla="*/ 330842 w 1125626"/>
                <a:gd name="connsiteY30" fmla="*/ 894331 h 1619598"/>
                <a:gd name="connsiteX31" fmla="*/ 354997 w 1125626"/>
                <a:gd name="connsiteY31" fmla="*/ 1032842 h 1619598"/>
                <a:gd name="connsiteX32" fmla="*/ 335126 w 1125626"/>
                <a:gd name="connsiteY32" fmla="*/ 1361462 h 1619598"/>
                <a:gd name="connsiteX33" fmla="*/ 133745 w 1125626"/>
                <a:gd name="connsiteY33" fmla="*/ 873189 h 1619598"/>
                <a:gd name="connsiteX34" fmla="*/ 101086 w 1125626"/>
                <a:gd name="connsiteY34" fmla="*/ 685919 h 1619598"/>
                <a:gd name="connsiteX35" fmla="*/ 87630 w 1125626"/>
                <a:gd name="connsiteY35" fmla="*/ 658808 h 1619598"/>
                <a:gd name="connsiteX36" fmla="*/ 57682 w 1125626"/>
                <a:gd name="connsiteY36" fmla="*/ 496573 h 1619598"/>
                <a:gd name="connsiteX37" fmla="*/ 74815 w 1125626"/>
                <a:gd name="connsiteY37" fmla="*/ 372631 h 1619598"/>
                <a:gd name="connsiteX38" fmla="*/ 81250 w 1125626"/>
                <a:gd name="connsiteY38" fmla="*/ 357992 h 1619598"/>
                <a:gd name="connsiteX39" fmla="*/ 4919 w 1125626"/>
                <a:gd name="connsiteY39" fmla="*/ 248675 h 1619598"/>
                <a:gd name="connsiteX40" fmla="*/ 112386 w 1125626"/>
                <a:gd name="connsiteY40" fmla="*/ 155343 h 1619598"/>
                <a:gd name="connsiteX0" fmla="*/ 0 w 1120707"/>
                <a:gd name="connsiteY0" fmla="*/ 253392 h 1624315"/>
                <a:gd name="connsiteX1" fmla="*/ 401874 w 1120707"/>
                <a:gd name="connsiteY1" fmla="*/ 6430 h 1624315"/>
                <a:gd name="connsiteX2" fmla="*/ 557455 w 1120707"/>
                <a:gd name="connsiteY2" fmla="*/ 90892 h 1624315"/>
                <a:gd name="connsiteX3" fmla="*/ 559209 w 1120707"/>
                <a:gd name="connsiteY3" fmla="*/ 108109 h 1624315"/>
                <a:gd name="connsiteX4" fmla="*/ 564889 w 1120707"/>
                <a:gd name="connsiteY4" fmla="*/ 109787 h 1624315"/>
                <a:gd name="connsiteX5" fmla="*/ 807207 w 1120707"/>
                <a:gd name="connsiteY5" fmla="*/ 417292 h 1624315"/>
                <a:gd name="connsiteX6" fmla="*/ 812707 w 1120707"/>
                <a:gd name="connsiteY6" fmla="*/ 476960 h 1624315"/>
                <a:gd name="connsiteX7" fmla="*/ 820129 w 1120707"/>
                <a:gd name="connsiteY7" fmla="*/ 472843 h 1624315"/>
                <a:gd name="connsiteX8" fmla="*/ 824050 w 1120707"/>
                <a:gd name="connsiteY8" fmla="*/ 478798 h 1624315"/>
                <a:gd name="connsiteX9" fmla="*/ 927775 w 1120707"/>
                <a:gd name="connsiteY9" fmla="*/ 652500 h 1624315"/>
                <a:gd name="connsiteX10" fmla="*/ 1107896 w 1120707"/>
                <a:gd name="connsiteY10" fmla="*/ 1146649 h 1624315"/>
                <a:gd name="connsiteX11" fmla="*/ 1060129 w 1120707"/>
                <a:gd name="connsiteY11" fmla="*/ 1126460 h 1624315"/>
                <a:gd name="connsiteX12" fmla="*/ 1036721 w 1120707"/>
                <a:gd name="connsiteY12" fmla="*/ 1103263 h 1624315"/>
                <a:gd name="connsiteX13" fmla="*/ 1065242 w 1120707"/>
                <a:gd name="connsiteY13" fmla="*/ 1169404 h 1624315"/>
                <a:gd name="connsiteX14" fmla="*/ 1107202 w 1120707"/>
                <a:gd name="connsiteY14" fmla="*/ 1408043 h 1624315"/>
                <a:gd name="connsiteX15" fmla="*/ 974452 w 1120707"/>
                <a:gd name="connsiteY15" fmla="*/ 1307677 h 1624315"/>
                <a:gd name="connsiteX16" fmla="*/ 967508 w 1120707"/>
                <a:gd name="connsiteY16" fmla="*/ 1298669 h 1624315"/>
                <a:gd name="connsiteX17" fmla="*/ 966446 w 1120707"/>
                <a:gd name="connsiteY17" fmla="*/ 1301908 h 1624315"/>
                <a:gd name="connsiteX18" fmla="*/ 987984 w 1120707"/>
                <a:gd name="connsiteY18" fmla="*/ 1351856 h 1624315"/>
                <a:gd name="connsiteX19" fmla="*/ 1029945 w 1120707"/>
                <a:gd name="connsiteY19" fmla="*/ 1590495 h 1624315"/>
                <a:gd name="connsiteX20" fmla="*/ 849723 w 1120707"/>
                <a:gd name="connsiteY20" fmla="*/ 1428541 h 1624315"/>
                <a:gd name="connsiteX21" fmla="*/ 816000 w 1120707"/>
                <a:gd name="connsiteY21" fmla="*/ 1379843 h 1624315"/>
                <a:gd name="connsiteX22" fmla="*/ 808547 w 1120707"/>
                <a:gd name="connsiteY22" fmla="*/ 1378546 h 1624315"/>
                <a:gd name="connsiteX23" fmla="*/ 810595 w 1120707"/>
                <a:gd name="connsiteY23" fmla="*/ 1383295 h 1624315"/>
                <a:gd name="connsiteX24" fmla="*/ 852557 w 1120707"/>
                <a:gd name="connsiteY24" fmla="*/ 1621933 h 1624315"/>
                <a:gd name="connsiteX25" fmla="*/ 517218 w 1120707"/>
                <a:gd name="connsiteY25" fmla="*/ 1213874 h 1624315"/>
                <a:gd name="connsiteX26" fmla="*/ 433563 w 1120707"/>
                <a:gd name="connsiteY26" fmla="*/ 1048927 h 1624315"/>
                <a:gd name="connsiteX27" fmla="*/ 419922 w 1120707"/>
                <a:gd name="connsiteY27" fmla="*/ 1031753 h 1624315"/>
                <a:gd name="connsiteX28" fmla="*/ 339329 w 1120707"/>
                <a:gd name="connsiteY28" fmla="*/ 915341 h 1624315"/>
                <a:gd name="connsiteX29" fmla="*/ 330489 w 1120707"/>
                <a:gd name="connsiteY29" fmla="*/ 900598 h 1624315"/>
                <a:gd name="connsiteX30" fmla="*/ 325923 w 1120707"/>
                <a:gd name="connsiteY30" fmla="*/ 899048 h 1624315"/>
                <a:gd name="connsiteX31" fmla="*/ 350078 w 1120707"/>
                <a:gd name="connsiteY31" fmla="*/ 1037559 h 1624315"/>
                <a:gd name="connsiteX32" fmla="*/ 330207 w 1120707"/>
                <a:gd name="connsiteY32" fmla="*/ 1366179 h 1624315"/>
                <a:gd name="connsiteX33" fmla="*/ 128826 w 1120707"/>
                <a:gd name="connsiteY33" fmla="*/ 877906 h 1624315"/>
                <a:gd name="connsiteX34" fmla="*/ 96167 w 1120707"/>
                <a:gd name="connsiteY34" fmla="*/ 690636 h 1624315"/>
                <a:gd name="connsiteX35" fmla="*/ 82711 w 1120707"/>
                <a:gd name="connsiteY35" fmla="*/ 663525 h 1624315"/>
                <a:gd name="connsiteX36" fmla="*/ 52763 w 1120707"/>
                <a:gd name="connsiteY36" fmla="*/ 501290 h 1624315"/>
                <a:gd name="connsiteX37" fmla="*/ 69896 w 1120707"/>
                <a:gd name="connsiteY37" fmla="*/ 377348 h 1624315"/>
                <a:gd name="connsiteX38" fmla="*/ 76331 w 1120707"/>
                <a:gd name="connsiteY38" fmla="*/ 362709 h 1624315"/>
                <a:gd name="connsiteX39" fmla="*/ 0 w 1120707"/>
                <a:gd name="connsiteY39" fmla="*/ 253392 h 1624315"/>
                <a:gd name="connsiteX0" fmla="*/ 0 w 1120707"/>
                <a:gd name="connsiteY0" fmla="*/ 162500 h 1533423"/>
                <a:gd name="connsiteX1" fmla="*/ 557455 w 1120707"/>
                <a:gd name="connsiteY1" fmla="*/ 0 h 1533423"/>
                <a:gd name="connsiteX2" fmla="*/ 559209 w 1120707"/>
                <a:gd name="connsiteY2" fmla="*/ 17217 h 1533423"/>
                <a:gd name="connsiteX3" fmla="*/ 564889 w 1120707"/>
                <a:gd name="connsiteY3" fmla="*/ 18895 h 1533423"/>
                <a:gd name="connsiteX4" fmla="*/ 807207 w 1120707"/>
                <a:gd name="connsiteY4" fmla="*/ 326400 h 1533423"/>
                <a:gd name="connsiteX5" fmla="*/ 812707 w 1120707"/>
                <a:gd name="connsiteY5" fmla="*/ 386068 h 1533423"/>
                <a:gd name="connsiteX6" fmla="*/ 820129 w 1120707"/>
                <a:gd name="connsiteY6" fmla="*/ 381951 h 1533423"/>
                <a:gd name="connsiteX7" fmla="*/ 824050 w 1120707"/>
                <a:gd name="connsiteY7" fmla="*/ 387906 h 1533423"/>
                <a:gd name="connsiteX8" fmla="*/ 927775 w 1120707"/>
                <a:gd name="connsiteY8" fmla="*/ 561608 h 1533423"/>
                <a:gd name="connsiteX9" fmla="*/ 1107896 w 1120707"/>
                <a:gd name="connsiteY9" fmla="*/ 1055757 h 1533423"/>
                <a:gd name="connsiteX10" fmla="*/ 1060129 w 1120707"/>
                <a:gd name="connsiteY10" fmla="*/ 1035568 h 1533423"/>
                <a:gd name="connsiteX11" fmla="*/ 1036721 w 1120707"/>
                <a:gd name="connsiteY11" fmla="*/ 1012371 h 1533423"/>
                <a:gd name="connsiteX12" fmla="*/ 1065242 w 1120707"/>
                <a:gd name="connsiteY12" fmla="*/ 1078512 h 1533423"/>
                <a:gd name="connsiteX13" fmla="*/ 1107202 w 1120707"/>
                <a:gd name="connsiteY13" fmla="*/ 1317151 h 1533423"/>
                <a:gd name="connsiteX14" fmla="*/ 974452 w 1120707"/>
                <a:gd name="connsiteY14" fmla="*/ 1216785 h 1533423"/>
                <a:gd name="connsiteX15" fmla="*/ 967508 w 1120707"/>
                <a:gd name="connsiteY15" fmla="*/ 1207777 h 1533423"/>
                <a:gd name="connsiteX16" fmla="*/ 966446 w 1120707"/>
                <a:gd name="connsiteY16" fmla="*/ 1211016 h 1533423"/>
                <a:gd name="connsiteX17" fmla="*/ 987984 w 1120707"/>
                <a:gd name="connsiteY17" fmla="*/ 1260964 h 1533423"/>
                <a:gd name="connsiteX18" fmla="*/ 1029945 w 1120707"/>
                <a:gd name="connsiteY18" fmla="*/ 1499603 h 1533423"/>
                <a:gd name="connsiteX19" fmla="*/ 849723 w 1120707"/>
                <a:gd name="connsiteY19" fmla="*/ 1337649 h 1533423"/>
                <a:gd name="connsiteX20" fmla="*/ 816000 w 1120707"/>
                <a:gd name="connsiteY20" fmla="*/ 1288951 h 1533423"/>
                <a:gd name="connsiteX21" fmla="*/ 808547 w 1120707"/>
                <a:gd name="connsiteY21" fmla="*/ 1287654 h 1533423"/>
                <a:gd name="connsiteX22" fmla="*/ 810595 w 1120707"/>
                <a:gd name="connsiteY22" fmla="*/ 1292403 h 1533423"/>
                <a:gd name="connsiteX23" fmla="*/ 852557 w 1120707"/>
                <a:gd name="connsiteY23" fmla="*/ 1531041 h 1533423"/>
                <a:gd name="connsiteX24" fmla="*/ 517218 w 1120707"/>
                <a:gd name="connsiteY24" fmla="*/ 1122982 h 1533423"/>
                <a:gd name="connsiteX25" fmla="*/ 433563 w 1120707"/>
                <a:gd name="connsiteY25" fmla="*/ 958035 h 1533423"/>
                <a:gd name="connsiteX26" fmla="*/ 419922 w 1120707"/>
                <a:gd name="connsiteY26" fmla="*/ 940861 h 1533423"/>
                <a:gd name="connsiteX27" fmla="*/ 339329 w 1120707"/>
                <a:gd name="connsiteY27" fmla="*/ 824449 h 1533423"/>
                <a:gd name="connsiteX28" fmla="*/ 330489 w 1120707"/>
                <a:gd name="connsiteY28" fmla="*/ 809706 h 1533423"/>
                <a:gd name="connsiteX29" fmla="*/ 325923 w 1120707"/>
                <a:gd name="connsiteY29" fmla="*/ 808156 h 1533423"/>
                <a:gd name="connsiteX30" fmla="*/ 350078 w 1120707"/>
                <a:gd name="connsiteY30" fmla="*/ 946667 h 1533423"/>
                <a:gd name="connsiteX31" fmla="*/ 330207 w 1120707"/>
                <a:gd name="connsiteY31" fmla="*/ 1275287 h 1533423"/>
                <a:gd name="connsiteX32" fmla="*/ 128826 w 1120707"/>
                <a:gd name="connsiteY32" fmla="*/ 787014 h 1533423"/>
                <a:gd name="connsiteX33" fmla="*/ 96167 w 1120707"/>
                <a:gd name="connsiteY33" fmla="*/ 599744 h 1533423"/>
                <a:gd name="connsiteX34" fmla="*/ 82711 w 1120707"/>
                <a:gd name="connsiteY34" fmla="*/ 572633 h 1533423"/>
                <a:gd name="connsiteX35" fmla="*/ 52763 w 1120707"/>
                <a:gd name="connsiteY35" fmla="*/ 410398 h 1533423"/>
                <a:gd name="connsiteX36" fmla="*/ 69896 w 1120707"/>
                <a:gd name="connsiteY36" fmla="*/ 286456 h 1533423"/>
                <a:gd name="connsiteX37" fmla="*/ 76331 w 1120707"/>
                <a:gd name="connsiteY37" fmla="*/ 271817 h 1533423"/>
                <a:gd name="connsiteX38" fmla="*/ 0 w 1120707"/>
                <a:gd name="connsiteY38" fmla="*/ 162500 h 1533423"/>
                <a:gd name="connsiteX0" fmla="*/ 23568 w 1067944"/>
                <a:gd name="connsiteY0" fmla="*/ 271817 h 1533423"/>
                <a:gd name="connsiteX1" fmla="*/ 504692 w 1067944"/>
                <a:gd name="connsiteY1" fmla="*/ 0 h 1533423"/>
                <a:gd name="connsiteX2" fmla="*/ 506446 w 1067944"/>
                <a:gd name="connsiteY2" fmla="*/ 17217 h 1533423"/>
                <a:gd name="connsiteX3" fmla="*/ 512126 w 1067944"/>
                <a:gd name="connsiteY3" fmla="*/ 18895 h 1533423"/>
                <a:gd name="connsiteX4" fmla="*/ 754444 w 1067944"/>
                <a:gd name="connsiteY4" fmla="*/ 326400 h 1533423"/>
                <a:gd name="connsiteX5" fmla="*/ 759944 w 1067944"/>
                <a:gd name="connsiteY5" fmla="*/ 386068 h 1533423"/>
                <a:gd name="connsiteX6" fmla="*/ 767366 w 1067944"/>
                <a:gd name="connsiteY6" fmla="*/ 381951 h 1533423"/>
                <a:gd name="connsiteX7" fmla="*/ 771287 w 1067944"/>
                <a:gd name="connsiteY7" fmla="*/ 387906 h 1533423"/>
                <a:gd name="connsiteX8" fmla="*/ 875012 w 1067944"/>
                <a:gd name="connsiteY8" fmla="*/ 561608 h 1533423"/>
                <a:gd name="connsiteX9" fmla="*/ 1055133 w 1067944"/>
                <a:gd name="connsiteY9" fmla="*/ 1055757 h 1533423"/>
                <a:gd name="connsiteX10" fmla="*/ 1007366 w 1067944"/>
                <a:gd name="connsiteY10" fmla="*/ 1035568 h 1533423"/>
                <a:gd name="connsiteX11" fmla="*/ 983958 w 1067944"/>
                <a:gd name="connsiteY11" fmla="*/ 1012371 h 1533423"/>
                <a:gd name="connsiteX12" fmla="*/ 1012479 w 1067944"/>
                <a:gd name="connsiteY12" fmla="*/ 1078512 h 1533423"/>
                <a:gd name="connsiteX13" fmla="*/ 1054439 w 1067944"/>
                <a:gd name="connsiteY13" fmla="*/ 1317151 h 1533423"/>
                <a:gd name="connsiteX14" fmla="*/ 921689 w 1067944"/>
                <a:gd name="connsiteY14" fmla="*/ 1216785 h 1533423"/>
                <a:gd name="connsiteX15" fmla="*/ 914745 w 1067944"/>
                <a:gd name="connsiteY15" fmla="*/ 1207777 h 1533423"/>
                <a:gd name="connsiteX16" fmla="*/ 913683 w 1067944"/>
                <a:gd name="connsiteY16" fmla="*/ 1211016 h 1533423"/>
                <a:gd name="connsiteX17" fmla="*/ 935221 w 1067944"/>
                <a:gd name="connsiteY17" fmla="*/ 1260964 h 1533423"/>
                <a:gd name="connsiteX18" fmla="*/ 977182 w 1067944"/>
                <a:gd name="connsiteY18" fmla="*/ 1499603 h 1533423"/>
                <a:gd name="connsiteX19" fmla="*/ 796960 w 1067944"/>
                <a:gd name="connsiteY19" fmla="*/ 1337649 h 1533423"/>
                <a:gd name="connsiteX20" fmla="*/ 763237 w 1067944"/>
                <a:gd name="connsiteY20" fmla="*/ 1288951 h 1533423"/>
                <a:gd name="connsiteX21" fmla="*/ 755784 w 1067944"/>
                <a:gd name="connsiteY21" fmla="*/ 1287654 h 1533423"/>
                <a:gd name="connsiteX22" fmla="*/ 757832 w 1067944"/>
                <a:gd name="connsiteY22" fmla="*/ 1292403 h 1533423"/>
                <a:gd name="connsiteX23" fmla="*/ 799794 w 1067944"/>
                <a:gd name="connsiteY23" fmla="*/ 1531041 h 1533423"/>
                <a:gd name="connsiteX24" fmla="*/ 464455 w 1067944"/>
                <a:gd name="connsiteY24" fmla="*/ 1122982 h 1533423"/>
                <a:gd name="connsiteX25" fmla="*/ 380800 w 1067944"/>
                <a:gd name="connsiteY25" fmla="*/ 958035 h 1533423"/>
                <a:gd name="connsiteX26" fmla="*/ 367159 w 1067944"/>
                <a:gd name="connsiteY26" fmla="*/ 940861 h 1533423"/>
                <a:gd name="connsiteX27" fmla="*/ 286566 w 1067944"/>
                <a:gd name="connsiteY27" fmla="*/ 824449 h 1533423"/>
                <a:gd name="connsiteX28" fmla="*/ 277726 w 1067944"/>
                <a:gd name="connsiteY28" fmla="*/ 809706 h 1533423"/>
                <a:gd name="connsiteX29" fmla="*/ 273160 w 1067944"/>
                <a:gd name="connsiteY29" fmla="*/ 808156 h 1533423"/>
                <a:gd name="connsiteX30" fmla="*/ 297315 w 1067944"/>
                <a:gd name="connsiteY30" fmla="*/ 946667 h 1533423"/>
                <a:gd name="connsiteX31" fmla="*/ 277444 w 1067944"/>
                <a:gd name="connsiteY31" fmla="*/ 1275287 h 1533423"/>
                <a:gd name="connsiteX32" fmla="*/ 76063 w 1067944"/>
                <a:gd name="connsiteY32" fmla="*/ 787014 h 1533423"/>
                <a:gd name="connsiteX33" fmla="*/ 43404 w 1067944"/>
                <a:gd name="connsiteY33" fmla="*/ 599744 h 1533423"/>
                <a:gd name="connsiteX34" fmla="*/ 29948 w 1067944"/>
                <a:gd name="connsiteY34" fmla="*/ 572633 h 1533423"/>
                <a:gd name="connsiteX35" fmla="*/ 0 w 1067944"/>
                <a:gd name="connsiteY35" fmla="*/ 410398 h 1533423"/>
                <a:gd name="connsiteX36" fmla="*/ 17133 w 1067944"/>
                <a:gd name="connsiteY36" fmla="*/ 286456 h 1533423"/>
                <a:gd name="connsiteX37" fmla="*/ 23568 w 1067944"/>
                <a:gd name="connsiteY37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324795 h 1586401"/>
                <a:gd name="connsiteX1" fmla="*/ 205745 w 1067944"/>
                <a:gd name="connsiteY1" fmla="*/ 69389 h 1586401"/>
                <a:gd name="connsiteX2" fmla="*/ 504692 w 1067944"/>
                <a:gd name="connsiteY2" fmla="*/ 52978 h 1586401"/>
                <a:gd name="connsiteX3" fmla="*/ 506446 w 1067944"/>
                <a:gd name="connsiteY3" fmla="*/ 70195 h 1586401"/>
                <a:gd name="connsiteX4" fmla="*/ 512126 w 1067944"/>
                <a:gd name="connsiteY4" fmla="*/ 71873 h 1586401"/>
                <a:gd name="connsiteX5" fmla="*/ 754444 w 1067944"/>
                <a:gd name="connsiteY5" fmla="*/ 379378 h 1586401"/>
                <a:gd name="connsiteX6" fmla="*/ 759944 w 1067944"/>
                <a:gd name="connsiteY6" fmla="*/ 439046 h 1586401"/>
                <a:gd name="connsiteX7" fmla="*/ 767366 w 1067944"/>
                <a:gd name="connsiteY7" fmla="*/ 434929 h 1586401"/>
                <a:gd name="connsiteX8" fmla="*/ 771287 w 1067944"/>
                <a:gd name="connsiteY8" fmla="*/ 440884 h 1586401"/>
                <a:gd name="connsiteX9" fmla="*/ 875012 w 1067944"/>
                <a:gd name="connsiteY9" fmla="*/ 614586 h 1586401"/>
                <a:gd name="connsiteX10" fmla="*/ 1055133 w 1067944"/>
                <a:gd name="connsiteY10" fmla="*/ 1108735 h 1586401"/>
                <a:gd name="connsiteX11" fmla="*/ 1007366 w 1067944"/>
                <a:gd name="connsiteY11" fmla="*/ 1088546 h 1586401"/>
                <a:gd name="connsiteX12" fmla="*/ 983958 w 1067944"/>
                <a:gd name="connsiteY12" fmla="*/ 1065349 h 1586401"/>
                <a:gd name="connsiteX13" fmla="*/ 1012479 w 1067944"/>
                <a:gd name="connsiteY13" fmla="*/ 1131490 h 1586401"/>
                <a:gd name="connsiteX14" fmla="*/ 1054439 w 1067944"/>
                <a:gd name="connsiteY14" fmla="*/ 1370129 h 1586401"/>
                <a:gd name="connsiteX15" fmla="*/ 921689 w 1067944"/>
                <a:gd name="connsiteY15" fmla="*/ 1269763 h 1586401"/>
                <a:gd name="connsiteX16" fmla="*/ 914745 w 1067944"/>
                <a:gd name="connsiteY16" fmla="*/ 1260755 h 1586401"/>
                <a:gd name="connsiteX17" fmla="*/ 913683 w 1067944"/>
                <a:gd name="connsiteY17" fmla="*/ 1263994 h 1586401"/>
                <a:gd name="connsiteX18" fmla="*/ 935221 w 1067944"/>
                <a:gd name="connsiteY18" fmla="*/ 1313942 h 1586401"/>
                <a:gd name="connsiteX19" fmla="*/ 977182 w 1067944"/>
                <a:gd name="connsiteY19" fmla="*/ 1552581 h 1586401"/>
                <a:gd name="connsiteX20" fmla="*/ 796960 w 1067944"/>
                <a:gd name="connsiteY20" fmla="*/ 1390627 h 1586401"/>
                <a:gd name="connsiteX21" fmla="*/ 763237 w 1067944"/>
                <a:gd name="connsiteY21" fmla="*/ 1341929 h 1586401"/>
                <a:gd name="connsiteX22" fmla="*/ 755784 w 1067944"/>
                <a:gd name="connsiteY22" fmla="*/ 1340632 h 1586401"/>
                <a:gd name="connsiteX23" fmla="*/ 757832 w 1067944"/>
                <a:gd name="connsiteY23" fmla="*/ 1345381 h 1586401"/>
                <a:gd name="connsiteX24" fmla="*/ 799794 w 1067944"/>
                <a:gd name="connsiteY24" fmla="*/ 1584019 h 1586401"/>
                <a:gd name="connsiteX25" fmla="*/ 464455 w 1067944"/>
                <a:gd name="connsiteY25" fmla="*/ 1175960 h 1586401"/>
                <a:gd name="connsiteX26" fmla="*/ 380800 w 1067944"/>
                <a:gd name="connsiteY26" fmla="*/ 1011013 h 1586401"/>
                <a:gd name="connsiteX27" fmla="*/ 367159 w 1067944"/>
                <a:gd name="connsiteY27" fmla="*/ 993839 h 1586401"/>
                <a:gd name="connsiteX28" fmla="*/ 286566 w 1067944"/>
                <a:gd name="connsiteY28" fmla="*/ 877427 h 1586401"/>
                <a:gd name="connsiteX29" fmla="*/ 277726 w 1067944"/>
                <a:gd name="connsiteY29" fmla="*/ 862684 h 1586401"/>
                <a:gd name="connsiteX30" fmla="*/ 273160 w 1067944"/>
                <a:gd name="connsiteY30" fmla="*/ 861134 h 1586401"/>
                <a:gd name="connsiteX31" fmla="*/ 297315 w 1067944"/>
                <a:gd name="connsiteY31" fmla="*/ 999645 h 1586401"/>
                <a:gd name="connsiteX32" fmla="*/ 277444 w 1067944"/>
                <a:gd name="connsiteY32" fmla="*/ 1328265 h 1586401"/>
                <a:gd name="connsiteX33" fmla="*/ 76063 w 1067944"/>
                <a:gd name="connsiteY33" fmla="*/ 839992 h 1586401"/>
                <a:gd name="connsiteX34" fmla="*/ 43404 w 1067944"/>
                <a:gd name="connsiteY34" fmla="*/ 652722 h 1586401"/>
                <a:gd name="connsiteX35" fmla="*/ 29948 w 1067944"/>
                <a:gd name="connsiteY35" fmla="*/ 625611 h 1586401"/>
                <a:gd name="connsiteX36" fmla="*/ 0 w 1067944"/>
                <a:gd name="connsiteY36" fmla="*/ 463376 h 1586401"/>
                <a:gd name="connsiteX37" fmla="*/ 17133 w 1067944"/>
                <a:gd name="connsiteY37" fmla="*/ 339434 h 1586401"/>
                <a:gd name="connsiteX38" fmla="*/ 23568 w 1067944"/>
                <a:gd name="connsiteY38" fmla="*/ 324795 h 1586401"/>
                <a:gd name="connsiteX0" fmla="*/ 33076 w 1077452"/>
                <a:gd name="connsiteY0" fmla="*/ 324795 h 1586401"/>
                <a:gd name="connsiteX1" fmla="*/ 215253 w 1077452"/>
                <a:gd name="connsiteY1" fmla="*/ 69389 h 1586401"/>
                <a:gd name="connsiteX2" fmla="*/ 514200 w 1077452"/>
                <a:gd name="connsiteY2" fmla="*/ 52978 h 1586401"/>
                <a:gd name="connsiteX3" fmla="*/ 515954 w 1077452"/>
                <a:gd name="connsiteY3" fmla="*/ 70195 h 1586401"/>
                <a:gd name="connsiteX4" fmla="*/ 521634 w 1077452"/>
                <a:gd name="connsiteY4" fmla="*/ 71873 h 1586401"/>
                <a:gd name="connsiteX5" fmla="*/ 763952 w 1077452"/>
                <a:gd name="connsiteY5" fmla="*/ 379378 h 1586401"/>
                <a:gd name="connsiteX6" fmla="*/ 769452 w 1077452"/>
                <a:gd name="connsiteY6" fmla="*/ 439046 h 1586401"/>
                <a:gd name="connsiteX7" fmla="*/ 776874 w 1077452"/>
                <a:gd name="connsiteY7" fmla="*/ 434929 h 1586401"/>
                <a:gd name="connsiteX8" fmla="*/ 780795 w 1077452"/>
                <a:gd name="connsiteY8" fmla="*/ 440884 h 1586401"/>
                <a:gd name="connsiteX9" fmla="*/ 884520 w 1077452"/>
                <a:gd name="connsiteY9" fmla="*/ 614586 h 1586401"/>
                <a:gd name="connsiteX10" fmla="*/ 1064641 w 1077452"/>
                <a:gd name="connsiteY10" fmla="*/ 1108735 h 1586401"/>
                <a:gd name="connsiteX11" fmla="*/ 1016874 w 1077452"/>
                <a:gd name="connsiteY11" fmla="*/ 1088546 h 1586401"/>
                <a:gd name="connsiteX12" fmla="*/ 993466 w 1077452"/>
                <a:gd name="connsiteY12" fmla="*/ 1065349 h 1586401"/>
                <a:gd name="connsiteX13" fmla="*/ 1021987 w 1077452"/>
                <a:gd name="connsiteY13" fmla="*/ 1131490 h 1586401"/>
                <a:gd name="connsiteX14" fmla="*/ 1063947 w 1077452"/>
                <a:gd name="connsiteY14" fmla="*/ 1370129 h 1586401"/>
                <a:gd name="connsiteX15" fmla="*/ 931197 w 1077452"/>
                <a:gd name="connsiteY15" fmla="*/ 1269763 h 1586401"/>
                <a:gd name="connsiteX16" fmla="*/ 924253 w 1077452"/>
                <a:gd name="connsiteY16" fmla="*/ 1260755 h 1586401"/>
                <a:gd name="connsiteX17" fmla="*/ 923191 w 1077452"/>
                <a:gd name="connsiteY17" fmla="*/ 1263994 h 1586401"/>
                <a:gd name="connsiteX18" fmla="*/ 944729 w 1077452"/>
                <a:gd name="connsiteY18" fmla="*/ 1313942 h 1586401"/>
                <a:gd name="connsiteX19" fmla="*/ 986690 w 1077452"/>
                <a:gd name="connsiteY19" fmla="*/ 1552581 h 1586401"/>
                <a:gd name="connsiteX20" fmla="*/ 806468 w 1077452"/>
                <a:gd name="connsiteY20" fmla="*/ 1390627 h 1586401"/>
                <a:gd name="connsiteX21" fmla="*/ 772745 w 1077452"/>
                <a:gd name="connsiteY21" fmla="*/ 1341929 h 1586401"/>
                <a:gd name="connsiteX22" fmla="*/ 765292 w 1077452"/>
                <a:gd name="connsiteY22" fmla="*/ 1340632 h 1586401"/>
                <a:gd name="connsiteX23" fmla="*/ 767340 w 1077452"/>
                <a:gd name="connsiteY23" fmla="*/ 1345381 h 1586401"/>
                <a:gd name="connsiteX24" fmla="*/ 809302 w 1077452"/>
                <a:gd name="connsiteY24" fmla="*/ 1584019 h 1586401"/>
                <a:gd name="connsiteX25" fmla="*/ 473963 w 1077452"/>
                <a:gd name="connsiteY25" fmla="*/ 1175960 h 1586401"/>
                <a:gd name="connsiteX26" fmla="*/ 390308 w 1077452"/>
                <a:gd name="connsiteY26" fmla="*/ 1011013 h 1586401"/>
                <a:gd name="connsiteX27" fmla="*/ 376667 w 1077452"/>
                <a:gd name="connsiteY27" fmla="*/ 993839 h 1586401"/>
                <a:gd name="connsiteX28" fmla="*/ 296074 w 1077452"/>
                <a:gd name="connsiteY28" fmla="*/ 877427 h 1586401"/>
                <a:gd name="connsiteX29" fmla="*/ 287234 w 1077452"/>
                <a:gd name="connsiteY29" fmla="*/ 862684 h 1586401"/>
                <a:gd name="connsiteX30" fmla="*/ 282668 w 1077452"/>
                <a:gd name="connsiteY30" fmla="*/ 861134 h 1586401"/>
                <a:gd name="connsiteX31" fmla="*/ 306823 w 1077452"/>
                <a:gd name="connsiteY31" fmla="*/ 999645 h 1586401"/>
                <a:gd name="connsiteX32" fmla="*/ 286952 w 1077452"/>
                <a:gd name="connsiteY32" fmla="*/ 1328265 h 1586401"/>
                <a:gd name="connsiteX33" fmla="*/ 85571 w 1077452"/>
                <a:gd name="connsiteY33" fmla="*/ 839992 h 1586401"/>
                <a:gd name="connsiteX34" fmla="*/ 52912 w 1077452"/>
                <a:gd name="connsiteY34" fmla="*/ 652722 h 1586401"/>
                <a:gd name="connsiteX35" fmla="*/ 39456 w 1077452"/>
                <a:gd name="connsiteY35" fmla="*/ 625611 h 1586401"/>
                <a:gd name="connsiteX36" fmla="*/ 9508 w 1077452"/>
                <a:gd name="connsiteY36" fmla="*/ 463376 h 1586401"/>
                <a:gd name="connsiteX37" fmla="*/ 26641 w 1077452"/>
                <a:gd name="connsiteY37" fmla="*/ 339434 h 1586401"/>
                <a:gd name="connsiteX38" fmla="*/ 33076 w 1077452"/>
                <a:gd name="connsiteY38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754445 w 1067945"/>
                <a:gd name="connsiteY6" fmla="*/ 379378 h 1586401"/>
                <a:gd name="connsiteX7" fmla="*/ 759945 w 1067945"/>
                <a:gd name="connsiteY7" fmla="*/ 439046 h 1586401"/>
                <a:gd name="connsiteX8" fmla="*/ 767367 w 1067945"/>
                <a:gd name="connsiteY8" fmla="*/ 434929 h 1586401"/>
                <a:gd name="connsiteX9" fmla="*/ 771288 w 1067945"/>
                <a:gd name="connsiteY9" fmla="*/ 440884 h 1586401"/>
                <a:gd name="connsiteX10" fmla="*/ 875013 w 1067945"/>
                <a:gd name="connsiteY10" fmla="*/ 614586 h 1586401"/>
                <a:gd name="connsiteX11" fmla="*/ 1055134 w 1067945"/>
                <a:gd name="connsiteY11" fmla="*/ 1108735 h 1586401"/>
                <a:gd name="connsiteX12" fmla="*/ 1007367 w 1067945"/>
                <a:gd name="connsiteY12" fmla="*/ 1088546 h 1586401"/>
                <a:gd name="connsiteX13" fmla="*/ 983959 w 1067945"/>
                <a:gd name="connsiteY13" fmla="*/ 1065349 h 1586401"/>
                <a:gd name="connsiteX14" fmla="*/ 1012480 w 1067945"/>
                <a:gd name="connsiteY14" fmla="*/ 1131490 h 1586401"/>
                <a:gd name="connsiteX15" fmla="*/ 1054440 w 1067945"/>
                <a:gd name="connsiteY15" fmla="*/ 1370129 h 1586401"/>
                <a:gd name="connsiteX16" fmla="*/ 921690 w 1067945"/>
                <a:gd name="connsiteY16" fmla="*/ 1269763 h 1586401"/>
                <a:gd name="connsiteX17" fmla="*/ 914746 w 1067945"/>
                <a:gd name="connsiteY17" fmla="*/ 1260755 h 1586401"/>
                <a:gd name="connsiteX18" fmla="*/ 913684 w 1067945"/>
                <a:gd name="connsiteY18" fmla="*/ 1263994 h 1586401"/>
                <a:gd name="connsiteX19" fmla="*/ 935222 w 1067945"/>
                <a:gd name="connsiteY19" fmla="*/ 1313942 h 1586401"/>
                <a:gd name="connsiteX20" fmla="*/ 977183 w 1067945"/>
                <a:gd name="connsiteY20" fmla="*/ 1552581 h 1586401"/>
                <a:gd name="connsiteX21" fmla="*/ 796961 w 1067945"/>
                <a:gd name="connsiteY21" fmla="*/ 1390627 h 1586401"/>
                <a:gd name="connsiteX22" fmla="*/ 763238 w 1067945"/>
                <a:gd name="connsiteY22" fmla="*/ 1341929 h 1586401"/>
                <a:gd name="connsiteX23" fmla="*/ 755785 w 1067945"/>
                <a:gd name="connsiteY23" fmla="*/ 1340632 h 1586401"/>
                <a:gd name="connsiteX24" fmla="*/ 757833 w 1067945"/>
                <a:gd name="connsiteY24" fmla="*/ 1345381 h 1586401"/>
                <a:gd name="connsiteX25" fmla="*/ 799795 w 1067945"/>
                <a:gd name="connsiteY25" fmla="*/ 1584019 h 1586401"/>
                <a:gd name="connsiteX26" fmla="*/ 464456 w 1067945"/>
                <a:gd name="connsiteY26" fmla="*/ 1175960 h 1586401"/>
                <a:gd name="connsiteX27" fmla="*/ 380801 w 1067945"/>
                <a:gd name="connsiteY27" fmla="*/ 1011013 h 1586401"/>
                <a:gd name="connsiteX28" fmla="*/ 367160 w 1067945"/>
                <a:gd name="connsiteY28" fmla="*/ 993839 h 1586401"/>
                <a:gd name="connsiteX29" fmla="*/ 286567 w 1067945"/>
                <a:gd name="connsiteY29" fmla="*/ 877427 h 1586401"/>
                <a:gd name="connsiteX30" fmla="*/ 277727 w 1067945"/>
                <a:gd name="connsiteY30" fmla="*/ 862684 h 1586401"/>
                <a:gd name="connsiteX31" fmla="*/ 273161 w 1067945"/>
                <a:gd name="connsiteY31" fmla="*/ 861134 h 1586401"/>
                <a:gd name="connsiteX32" fmla="*/ 297316 w 1067945"/>
                <a:gd name="connsiteY32" fmla="*/ 999645 h 1586401"/>
                <a:gd name="connsiteX33" fmla="*/ 277445 w 1067945"/>
                <a:gd name="connsiteY33" fmla="*/ 1328265 h 1586401"/>
                <a:gd name="connsiteX34" fmla="*/ 76064 w 1067945"/>
                <a:gd name="connsiteY34" fmla="*/ 839992 h 1586401"/>
                <a:gd name="connsiteX35" fmla="*/ 43405 w 1067945"/>
                <a:gd name="connsiteY35" fmla="*/ 652722 h 1586401"/>
                <a:gd name="connsiteX36" fmla="*/ 29949 w 1067945"/>
                <a:gd name="connsiteY36" fmla="*/ 625611 h 1586401"/>
                <a:gd name="connsiteX37" fmla="*/ 1 w 1067945"/>
                <a:gd name="connsiteY37" fmla="*/ 463376 h 1586401"/>
                <a:gd name="connsiteX38" fmla="*/ 17134 w 1067945"/>
                <a:gd name="connsiteY38" fmla="*/ 339434 h 1586401"/>
                <a:gd name="connsiteX39" fmla="*/ 23569 w 1067945"/>
                <a:gd name="connsiteY39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754445 w 1067945"/>
                <a:gd name="connsiteY6" fmla="*/ 379378 h 1586401"/>
                <a:gd name="connsiteX7" fmla="*/ 759945 w 1067945"/>
                <a:gd name="connsiteY7" fmla="*/ 439046 h 1586401"/>
                <a:gd name="connsiteX8" fmla="*/ 767367 w 1067945"/>
                <a:gd name="connsiteY8" fmla="*/ 434929 h 1586401"/>
                <a:gd name="connsiteX9" fmla="*/ 875013 w 1067945"/>
                <a:gd name="connsiteY9" fmla="*/ 614586 h 1586401"/>
                <a:gd name="connsiteX10" fmla="*/ 1055134 w 1067945"/>
                <a:gd name="connsiteY10" fmla="*/ 1108735 h 1586401"/>
                <a:gd name="connsiteX11" fmla="*/ 1007367 w 1067945"/>
                <a:gd name="connsiteY11" fmla="*/ 1088546 h 1586401"/>
                <a:gd name="connsiteX12" fmla="*/ 983959 w 1067945"/>
                <a:gd name="connsiteY12" fmla="*/ 1065349 h 1586401"/>
                <a:gd name="connsiteX13" fmla="*/ 1012480 w 1067945"/>
                <a:gd name="connsiteY13" fmla="*/ 1131490 h 1586401"/>
                <a:gd name="connsiteX14" fmla="*/ 1054440 w 1067945"/>
                <a:gd name="connsiteY14" fmla="*/ 1370129 h 1586401"/>
                <a:gd name="connsiteX15" fmla="*/ 921690 w 1067945"/>
                <a:gd name="connsiteY15" fmla="*/ 1269763 h 1586401"/>
                <a:gd name="connsiteX16" fmla="*/ 914746 w 1067945"/>
                <a:gd name="connsiteY16" fmla="*/ 1260755 h 1586401"/>
                <a:gd name="connsiteX17" fmla="*/ 913684 w 1067945"/>
                <a:gd name="connsiteY17" fmla="*/ 1263994 h 1586401"/>
                <a:gd name="connsiteX18" fmla="*/ 935222 w 1067945"/>
                <a:gd name="connsiteY18" fmla="*/ 1313942 h 1586401"/>
                <a:gd name="connsiteX19" fmla="*/ 977183 w 1067945"/>
                <a:gd name="connsiteY19" fmla="*/ 1552581 h 1586401"/>
                <a:gd name="connsiteX20" fmla="*/ 796961 w 1067945"/>
                <a:gd name="connsiteY20" fmla="*/ 1390627 h 1586401"/>
                <a:gd name="connsiteX21" fmla="*/ 763238 w 1067945"/>
                <a:gd name="connsiteY21" fmla="*/ 1341929 h 1586401"/>
                <a:gd name="connsiteX22" fmla="*/ 755785 w 1067945"/>
                <a:gd name="connsiteY22" fmla="*/ 1340632 h 1586401"/>
                <a:gd name="connsiteX23" fmla="*/ 757833 w 1067945"/>
                <a:gd name="connsiteY23" fmla="*/ 1345381 h 1586401"/>
                <a:gd name="connsiteX24" fmla="*/ 799795 w 1067945"/>
                <a:gd name="connsiteY24" fmla="*/ 1584019 h 1586401"/>
                <a:gd name="connsiteX25" fmla="*/ 464456 w 1067945"/>
                <a:gd name="connsiteY25" fmla="*/ 1175960 h 1586401"/>
                <a:gd name="connsiteX26" fmla="*/ 380801 w 1067945"/>
                <a:gd name="connsiteY26" fmla="*/ 1011013 h 1586401"/>
                <a:gd name="connsiteX27" fmla="*/ 367160 w 1067945"/>
                <a:gd name="connsiteY27" fmla="*/ 993839 h 1586401"/>
                <a:gd name="connsiteX28" fmla="*/ 286567 w 1067945"/>
                <a:gd name="connsiteY28" fmla="*/ 877427 h 1586401"/>
                <a:gd name="connsiteX29" fmla="*/ 277727 w 1067945"/>
                <a:gd name="connsiteY29" fmla="*/ 862684 h 1586401"/>
                <a:gd name="connsiteX30" fmla="*/ 273161 w 1067945"/>
                <a:gd name="connsiteY30" fmla="*/ 861134 h 1586401"/>
                <a:gd name="connsiteX31" fmla="*/ 297316 w 1067945"/>
                <a:gd name="connsiteY31" fmla="*/ 999645 h 1586401"/>
                <a:gd name="connsiteX32" fmla="*/ 277445 w 1067945"/>
                <a:gd name="connsiteY32" fmla="*/ 1328265 h 1586401"/>
                <a:gd name="connsiteX33" fmla="*/ 76064 w 1067945"/>
                <a:gd name="connsiteY33" fmla="*/ 839992 h 1586401"/>
                <a:gd name="connsiteX34" fmla="*/ 43405 w 1067945"/>
                <a:gd name="connsiteY34" fmla="*/ 652722 h 1586401"/>
                <a:gd name="connsiteX35" fmla="*/ 29949 w 1067945"/>
                <a:gd name="connsiteY35" fmla="*/ 625611 h 1586401"/>
                <a:gd name="connsiteX36" fmla="*/ 1 w 1067945"/>
                <a:gd name="connsiteY36" fmla="*/ 463376 h 1586401"/>
                <a:gd name="connsiteX37" fmla="*/ 17134 w 1067945"/>
                <a:gd name="connsiteY37" fmla="*/ 339434 h 1586401"/>
                <a:gd name="connsiteX38" fmla="*/ 23569 w 1067945"/>
                <a:gd name="connsiteY38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754445 w 1067945"/>
                <a:gd name="connsiteY6" fmla="*/ 379378 h 1586401"/>
                <a:gd name="connsiteX7" fmla="*/ 759945 w 1067945"/>
                <a:gd name="connsiteY7" fmla="*/ 439046 h 1586401"/>
                <a:gd name="connsiteX8" fmla="*/ 875013 w 1067945"/>
                <a:gd name="connsiteY8" fmla="*/ 614586 h 1586401"/>
                <a:gd name="connsiteX9" fmla="*/ 1055134 w 1067945"/>
                <a:gd name="connsiteY9" fmla="*/ 1108735 h 1586401"/>
                <a:gd name="connsiteX10" fmla="*/ 1007367 w 1067945"/>
                <a:gd name="connsiteY10" fmla="*/ 1088546 h 1586401"/>
                <a:gd name="connsiteX11" fmla="*/ 983959 w 1067945"/>
                <a:gd name="connsiteY11" fmla="*/ 1065349 h 1586401"/>
                <a:gd name="connsiteX12" fmla="*/ 1012480 w 1067945"/>
                <a:gd name="connsiteY12" fmla="*/ 1131490 h 1586401"/>
                <a:gd name="connsiteX13" fmla="*/ 1054440 w 1067945"/>
                <a:gd name="connsiteY13" fmla="*/ 1370129 h 1586401"/>
                <a:gd name="connsiteX14" fmla="*/ 921690 w 1067945"/>
                <a:gd name="connsiteY14" fmla="*/ 1269763 h 1586401"/>
                <a:gd name="connsiteX15" fmla="*/ 914746 w 1067945"/>
                <a:gd name="connsiteY15" fmla="*/ 1260755 h 1586401"/>
                <a:gd name="connsiteX16" fmla="*/ 913684 w 1067945"/>
                <a:gd name="connsiteY16" fmla="*/ 1263994 h 1586401"/>
                <a:gd name="connsiteX17" fmla="*/ 935222 w 1067945"/>
                <a:gd name="connsiteY17" fmla="*/ 1313942 h 1586401"/>
                <a:gd name="connsiteX18" fmla="*/ 977183 w 1067945"/>
                <a:gd name="connsiteY18" fmla="*/ 1552581 h 1586401"/>
                <a:gd name="connsiteX19" fmla="*/ 796961 w 1067945"/>
                <a:gd name="connsiteY19" fmla="*/ 1390627 h 1586401"/>
                <a:gd name="connsiteX20" fmla="*/ 763238 w 1067945"/>
                <a:gd name="connsiteY20" fmla="*/ 1341929 h 1586401"/>
                <a:gd name="connsiteX21" fmla="*/ 755785 w 1067945"/>
                <a:gd name="connsiteY21" fmla="*/ 1340632 h 1586401"/>
                <a:gd name="connsiteX22" fmla="*/ 757833 w 1067945"/>
                <a:gd name="connsiteY22" fmla="*/ 1345381 h 1586401"/>
                <a:gd name="connsiteX23" fmla="*/ 799795 w 1067945"/>
                <a:gd name="connsiteY23" fmla="*/ 1584019 h 1586401"/>
                <a:gd name="connsiteX24" fmla="*/ 464456 w 1067945"/>
                <a:gd name="connsiteY24" fmla="*/ 1175960 h 1586401"/>
                <a:gd name="connsiteX25" fmla="*/ 380801 w 1067945"/>
                <a:gd name="connsiteY25" fmla="*/ 1011013 h 1586401"/>
                <a:gd name="connsiteX26" fmla="*/ 367160 w 1067945"/>
                <a:gd name="connsiteY26" fmla="*/ 993839 h 1586401"/>
                <a:gd name="connsiteX27" fmla="*/ 286567 w 1067945"/>
                <a:gd name="connsiteY27" fmla="*/ 877427 h 1586401"/>
                <a:gd name="connsiteX28" fmla="*/ 277727 w 1067945"/>
                <a:gd name="connsiteY28" fmla="*/ 862684 h 1586401"/>
                <a:gd name="connsiteX29" fmla="*/ 273161 w 1067945"/>
                <a:gd name="connsiteY29" fmla="*/ 861134 h 1586401"/>
                <a:gd name="connsiteX30" fmla="*/ 297316 w 1067945"/>
                <a:gd name="connsiteY30" fmla="*/ 999645 h 1586401"/>
                <a:gd name="connsiteX31" fmla="*/ 277445 w 1067945"/>
                <a:gd name="connsiteY31" fmla="*/ 1328265 h 1586401"/>
                <a:gd name="connsiteX32" fmla="*/ 76064 w 1067945"/>
                <a:gd name="connsiteY32" fmla="*/ 839992 h 1586401"/>
                <a:gd name="connsiteX33" fmla="*/ 43405 w 1067945"/>
                <a:gd name="connsiteY33" fmla="*/ 652722 h 1586401"/>
                <a:gd name="connsiteX34" fmla="*/ 29949 w 1067945"/>
                <a:gd name="connsiteY34" fmla="*/ 625611 h 1586401"/>
                <a:gd name="connsiteX35" fmla="*/ 1 w 1067945"/>
                <a:gd name="connsiteY35" fmla="*/ 463376 h 1586401"/>
                <a:gd name="connsiteX36" fmla="*/ 17134 w 1067945"/>
                <a:gd name="connsiteY36" fmla="*/ 339434 h 1586401"/>
                <a:gd name="connsiteX37" fmla="*/ 23569 w 1067945"/>
                <a:gd name="connsiteY37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754445 w 1067945"/>
                <a:gd name="connsiteY6" fmla="*/ 379378 h 1586401"/>
                <a:gd name="connsiteX7" fmla="*/ 875013 w 1067945"/>
                <a:gd name="connsiteY7" fmla="*/ 614586 h 1586401"/>
                <a:gd name="connsiteX8" fmla="*/ 1055134 w 1067945"/>
                <a:gd name="connsiteY8" fmla="*/ 1108735 h 1586401"/>
                <a:gd name="connsiteX9" fmla="*/ 1007367 w 1067945"/>
                <a:gd name="connsiteY9" fmla="*/ 1088546 h 1586401"/>
                <a:gd name="connsiteX10" fmla="*/ 983959 w 1067945"/>
                <a:gd name="connsiteY10" fmla="*/ 1065349 h 1586401"/>
                <a:gd name="connsiteX11" fmla="*/ 1012480 w 1067945"/>
                <a:gd name="connsiteY11" fmla="*/ 1131490 h 1586401"/>
                <a:gd name="connsiteX12" fmla="*/ 1054440 w 1067945"/>
                <a:gd name="connsiteY12" fmla="*/ 1370129 h 1586401"/>
                <a:gd name="connsiteX13" fmla="*/ 921690 w 1067945"/>
                <a:gd name="connsiteY13" fmla="*/ 1269763 h 1586401"/>
                <a:gd name="connsiteX14" fmla="*/ 914746 w 1067945"/>
                <a:gd name="connsiteY14" fmla="*/ 1260755 h 1586401"/>
                <a:gd name="connsiteX15" fmla="*/ 913684 w 1067945"/>
                <a:gd name="connsiteY15" fmla="*/ 1263994 h 1586401"/>
                <a:gd name="connsiteX16" fmla="*/ 935222 w 1067945"/>
                <a:gd name="connsiteY16" fmla="*/ 1313942 h 1586401"/>
                <a:gd name="connsiteX17" fmla="*/ 977183 w 1067945"/>
                <a:gd name="connsiteY17" fmla="*/ 1552581 h 1586401"/>
                <a:gd name="connsiteX18" fmla="*/ 796961 w 1067945"/>
                <a:gd name="connsiteY18" fmla="*/ 1390627 h 1586401"/>
                <a:gd name="connsiteX19" fmla="*/ 763238 w 1067945"/>
                <a:gd name="connsiteY19" fmla="*/ 1341929 h 1586401"/>
                <a:gd name="connsiteX20" fmla="*/ 755785 w 1067945"/>
                <a:gd name="connsiteY20" fmla="*/ 1340632 h 1586401"/>
                <a:gd name="connsiteX21" fmla="*/ 757833 w 1067945"/>
                <a:gd name="connsiteY21" fmla="*/ 1345381 h 1586401"/>
                <a:gd name="connsiteX22" fmla="*/ 799795 w 1067945"/>
                <a:gd name="connsiteY22" fmla="*/ 1584019 h 1586401"/>
                <a:gd name="connsiteX23" fmla="*/ 464456 w 1067945"/>
                <a:gd name="connsiteY23" fmla="*/ 1175960 h 1586401"/>
                <a:gd name="connsiteX24" fmla="*/ 380801 w 1067945"/>
                <a:gd name="connsiteY24" fmla="*/ 1011013 h 1586401"/>
                <a:gd name="connsiteX25" fmla="*/ 367160 w 1067945"/>
                <a:gd name="connsiteY25" fmla="*/ 993839 h 1586401"/>
                <a:gd name="connsiteX26" fmla="*/ 286567 w 1067945"/>
                <a:gd name="connsiteY26" fmla="*/ 877427 h 1586401"/>
                <a:gd name="connsiteX27" fmla="*/ 277727 w 1067945"/>
                <a:gd name="connsiteY27" fmla="*/ 862684 h 1586401"/>
                <a:gd name="connsiteX28" fmla="*/ 273161 w 1067945"/>
                <a:gd name="connsiteY28" fmla="*/ 861134 h 1586401"/>
                <a:gd name="connsiteX29" fmla="*/ 297316 w 1067945"/>
                <a:gd name="connsiteY29" fmla="*/ 999645 h 1586401"/>
                <a:gd name="connsiteX30" fmla="*/ 277445 w 1067945"/>
                <a:gd name="connsiteY30" fmla="*/ 1328265 h 1586401"/>
                <a:gd name="connsiteX31" fmla="*/ 76064 w 1067945"/>
                <a:gd name="connsiteY31" fmla="*/ 839992 h 1586401"/>
                <a:gd name="connsiteX32" fmla="*/ 43405 w 1067945"/>
                <a:gd name="connsiteY32" fmla="*/ 652722 h 1586401"/>
                <a:gd name="connsiteX33" fmla="*/ 29949 w 1067945"/>
                <a:gd name="connsiteY33" fmla="*/ 625611 h 1586401"/>
                <a:gd name="connsiteX34" fmla="*/ 1 w 1067945"/>
                <a:gd name="connsiteY34" fmla="*/ 463376 h 1586401"/>
                <a:gd name="connsiteX35" fmla="*/ 17134 w 1067945"/>
                <a:gd name="connsiteY35" fmla="*/ 339434 h 1586401"/>
                <a:gd name="connsiteX36" fmla="*/ 23569 w 1067945"/>
                <a:gd name="connsiteY36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875013 w 1067945"/>
                <a:gd name="connsiteY6" fmla="*/ 614586 h 1586401"/>
                <a:gd name="connsiteX7" fmla="*/ 1055134 w 1067945"/>
                <a:gd name="connsiteY7" fmla="*/ 1108735 h 1586401"/>
                <a:gd name="connsiteX8" fmla="*/ 1007367 w 1067945"/>
                <a:gd name="connsiteY8" fmla="*/ 1088546 h 1586401"/>
                <a:gd name="connsiteX9" fmla="*/ 983959 w 1067945"/>
                <a:gd name="connsiteY9" fmla="*/ 1065349 h 1586401"/>
                <a:gd name="connsiteX10" fmla="*/ 1012480 w 1067945"/>
                <a:gd name="connsiteY10" fmla="*/ 1131490 h 1586401"/>
                <a:gd name="connsiteX11" fmla="*/ 1054440 w 1067945"/>
                <a:gd name="connsiteY11" fmla="*/ 1370129 h 1586401"/>
                <a:gd name="connsiteX12" fmla="*/ 921690 w 1067945"/>
                <a:gd name="connsiteY12" fmla="*/ 1269763 h 1586401"/>
                <a:gd name="connsiteX13" fmla="*/ 914746 w 1067945"/>
                <a:gd name="connsiteY13" fmla="*/ 1260755 h 1586401"/>
                <a:gd name="connsiteX14" fmla="*/ 913684 w 1067945"/>
                <a:gd name="connsiteY14" fmla="*/ 1263994 h 1586401"/>
                <a:gd name="connsiteX15" fmla="*/ 935222 w 1067945"/>
                <a:gd name="connsiteY15" fmla="*/ 1313942 h 1586401"/>
                <a:gd name="connsiteX16" fmla="*/ 977183 w 1067945"/>
                <a:gd name="connsiteY16" fmla="*/ 1552581 h 1586401"/>
                <a:gd name="connsiteX17" fmla="*/ 796961 w 1067945"/>
                <a:gd name="connsiteY17" fmla="*/ 1390627 h 1586401"/>
                <a:gd name="connsiteX18" fmla="*/ 763238 w 1067945"/>
                <a:gd name="connsiteY18" fmla="*/ 1341929 h 1586401"/>
                <a:gd name="connsiteX19" fmla="*/ 755785 w 1067945"/>
                <a:gd name="connsiteY19" fmla="*/ 1340632 h 1586401"/>
                <a:gd name="connsiteX20" fmla="*/ 757833 w 1067945"/>
                <a:gd name="connsiteY20" fmla="*/ 1345381 h 1586401"/>
                <a:gd name="connsiteX21" fmla="*/ 799795 w 1067945"/>
                <a:gd name="connsiteY21" fmla="*/ 1584019 h 1586401"/>
                <a:gd name="connsiteX22" fmla="*/ 464456 w 1067945"/>
                <a:gd name="connsiteY22" fmla="*/ 1175960 h 1586401"/>
                <a:gd name="connsiteX23" fmla="*/ 380801 w 1067945"/>
                <a:gd name="connsiteY23" fmla="*/ 1011013 h 1586401"/>
                <a:gd name="connsiteX24" fmla="*/ 367160 w 1067945"/>
                <a:gd name="connsiteY24" fmla="*/ 993839 h 1586401"/>
                <a:gd name="connsiteX25" fmla="*/ 286567 w 1067945"/>
                <a:gd name="connsiteY25" fmla="*/ 877427 h 1586401"/>
                <a:gd name="connsiteX26" fmla="*/ 277727 w 1067945"/>
                <a:gd name="connsiteY26" fmla="*/ 862684 h 1586401"/>
                <a:gd name="connsiteX27" fmla="*/ 273161 w 1067945"/>
                <a:gd name="connsiteY27" fmla="*/ 861134 h 1586401"/>
                <a:gd name="connsiteX28" fmla="*/ 297316 w 1067945"/>
                <a:gd name="connsiteY28" fmla="*/ 999645 h 1586401"/>
                <a:gd name="connsiteX29" fmla="*/ 277445 w 1067945"/>
                <a:gd name="connsiteY29" fmla="*/ 1328265 h 1586401"/>
                <a:gd name="connsiteX30" fmla="*/ 76064 w 1067945"/>
                <a:gd name="connsiteY30" fmla="*/ 839992 h 1586401"/>
                <a:gd name="connsiteX31" fmla="*/ 43405 w 1067945"/>
                <a:gd name="connsiteY31" fmla="*/ 652722 h 1586401"/>
                <a:gd name="connsiteX32" fmla="*/ 29949 w 1067945"/>
                <a:gd name="connsiteY32" fmla="*/ 625611 h 1586401"/>
                <a:gd name="connsiteX33" fmla="*/ 1 w 1067945"/>
                <a:gd name="connsiteY33" fmla="*/ 463376 h 1586401"/>
                <a:gd name="connsiteX34" fmla="*/ 17134 w 1067945"/>
                <a:gd name="connsiteY34" fmla="*/ 339434 h 1586401"/>
                <a:gd name="connsiteX35" fmla="*/ 23569 w 1067945"/>
                <a:gd name="connsiteY35" fmla="*/ 324795 h 158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67945" h="1586401">
                  <a:moveTo>
                    <a:pt x="23569" y="324795"/>
                  </a:moveTo>
                  <a:cubicBezTo>
                    <a:pt x="31729" y="291561"/>
                    <a:pt x="35734" y="182597"/>
                    <a:pt x="66097" y="140029"/>
                  </a:cubicBezTo>
                  <a:cubicBezTo>
                    <a:pt x="96460" y="97461"/>
                    <a:pt x="132647" y="83898"/>
                    <a:pt x="205746" y="69389"/>
                  </a:cubicBezTo>
                  <a:cubicBezTo>
                    <a:pt x="435041" y="-79541"/>
                    <a:pt x="405044" y="58448"/>
                    <a:pt x="504693" y="52978"/>
                  </a:cubicBezTo>
                  <a:lnTo>
                    <a:pt x="506447" y="70195"/>
                  </a:lnTo>
                  <a:lnTo>
                    <a:pt x="512127" y="71873"/>
                  </a:lnTo>
                  <a:cubicBezTo>
                    <a:pt x="573555" y="162605"/>
                    <a:pt x="784512" y="441776"/>
                    <a:pt x="875013" y="614586"/>
                  </a:cubicBezTo>
                  <a:cubicBezTo>
                    <a:pt x="965514" y="787396"/>
                    <a:pt x="1094815" y="1086726"/>
                    <a:pt x="1055134" y="1108735"/>
                  </a:cubicBezTo>
                  <a:cubicBezTo>
                    <a:pt x="1045213" y="1114237"/>
                    <a:pt x="1028712" y="1106767"/>
                    <a:pt x="1007367" y="1088546"/>
                  </a:cubicBezTo>
                  <a:lnTo>
                    <a:pt x="983959" y="1065349"/>
                  </a:lnTo>
                  <a:lnTo>
                    <a:pt x="1012480" y="1131490"/>
                  </a:lnTo>
                  <a:cubicBezTo>
                    <a:pt x="1064522" y="1260644"/>
                    <a:pt x="1083217" y="1354168"/>
                    <a:pt x="1054440" y="1370129"/>
                  </a:cubicBezTo>
                  <a:cubicBezTo>
                    <a:pt x="1031419" y="1382897"/>
                    <a:pt x="982375" y="1343608"/>
                    <a:pt x="921690" y="1269763"/>
                  </a:cubicBezTo>
                  <a:lnTo>
                    <a:pt x="914746" y="1260755"/>
                  </a:lnTo>
                  <a:lnTo>
                    <a:pt x="913684" y="1263994"/>
                  </a:lnTo>
                  <a:lnTo>
                    <a:pt x="935222" y="1313942"/>
                  </a:lnTo>
                  <a:cubicBezTo>
                    <a:pt x="987265" y="1443096"/>
                    <a:pt x="1005960" y="1536620"/>
                    <a:pt x="977183" y="1552581"/>
                  </a:cubicBezTo>
                  <a:cubicBezTo>
                    <a:pt x="948407" y="1568541"/>
                    <a:pt x="878968" y="1503162"/>
                    <a:pt x="796961" y="1390627"/>
                  </a:cubicBezTo>
                  <a:lnTo>
                    <a:pt x="763238" y="1341929"/>
                  </a:lnTo>
                  <a:lnTo>
                    <a:pt x="755785" y="1340632"/>
                  </a:lnTo>
                  <a:lnTo>
                    <a:pt x="757833" y="1345381"/>
                  </a:lnTo>
                  <a:cubicBezTo>
                    <a:pt x="809876" y="1474535"/>
                    <a:pt x="828571" y="1568058"/>
                    <a:pt x="799795" y="1584019"/>
                  </a:cubicBezTo>
                  <a:cubicBezTo>
                    <a:pt x="753751" y="1609556"/>
                    <a:pt x="603615" y="1426862"/>
                    <a:pt x="464456" y="1175960"/>
                  </a:cubicBezTo>
                  <a:lnTo>
                    <a:pt x="380801" y="1011013"/>
                  </a:lnTo>
                  <a:lnTo>
                    <a:pt x="367160" y="993839"/>
                  </a:lnTo>
                  <a:cubicBezTo>
                    <a:pt x="340015" y="957205"/>
                    <a:pt x="313051" y="918309"/>
                    <a:pt x="286567" y="877427"/>
                  </a:cubicBezTo>
                  <a:lnTo>
                    <a:pt x="277727" y="862684"/>
                  </a:lnTo>
                  <a:lnTo>
                    <a:pt x="273161" y="861134"/>
                  </a:lnTo>
                  <a:lnTo>
                    <a:pt x="297316" y="999645"/>
                  </a:lnTo>
                  <a:cubicBezTo>
                    <a:pt x="321973" y="1185029"/>
                    <a:pt x="316068" y="1320045"/>
                    <a:pt x="277445" y="1328265"/>
                  </a:cubicBezTo>
                  <a:cubicBezTo>
                    <a:pt x="225948" y="1339225"/>
                    <a:pt x="135786" y="1120617"/>
                    <a:pt x="76064" y="839992"/>
                  </a:cubicBezTo>
                  <a:lnTo>
                    <a:pt x="43405" y="652722"/>
                  </a:lnTo>
                  <a:lnTo>
                    <a:pt x="29949" y="625611"/>
                  </a:lnTo>
                  <a:cubicBezTo>
                    <a:pt x="10665" y="575746"/>
                    <a:pt x="1" y="520923"/>
                    <a:pt x="1" y="463376"/>
                  </a:cubicBezTo>
                  <a:cubicBezTo>
                    <a:pt x="1" y="420215"/>
                    <a:pt x="5999" y="378587"/>
                    <a:pt x="17134" y="339434"/>
                  </a:cubicBezTo>
                  <a:lnTo>
                    <a:pt x="23569" y="324795"/>
                  </a:lnTo>
                  <a:close/>
                </a:path>
              </a:pathLst>
            </a:custGeom>
            <a:solidFill>
              <a:schemeClr val="bg2">
                <a:lumMod val="10000"/>
                <a:alpha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74" name="Szabadkézi sokszög 73"/>
            <p:cNvSpPr/>
            <p:nvPr/>
          </p:nvSpPr>
          <p:spPr>
            <a:xfrm rot="9081140">
              <a:off x="3349155" y="6036812"/>
              <a:ext cx="302415" cy="383769"/>
            </a:xfrm>
            <a:custGeom>
              <a:avLst/>
              <a:gdLst>
                <a:gd name="connsiteX0" fmla="*/ 136730 w 1199201"/>
                <a:gd name="connsiteY0" fmla="*/ 30640 h 1892590"/>
                <a:gd name="connsiteX1" fmla="*/ 584676 w 1199201"/>
                <a:gd name="connsiteY1" fmla="*/ 217978 h 1892590"/>
                <a:gd name="connsiteX2" fmla="*/ 635949 w 1199201"/>
                <a:gd name="connsiteY2" fmla="*/ 359167 h 1892590"/>
                <a:gd name="connsiteX3" fmla="*/ 637703 w 1199201"/>
                <a:gd name="connsiteY3" fmla="*/ 376384 h 1892590"/>
                <a:gd name="connsiteX4" fmla="*/ 643383 w 1199201"/>
                <a:gd name="connsiteY4" fmla="*/ 378062 h 1892590"/>
                <a:gd name="connsiteX5" fmla="*/ 885701 w 1199201"/>
                <a:gd name="connsiteY5" fmla="*/ 685567 h 1892590"/>
                <a:gd name="connsiteX6" fmla="*/ 891201 w 1199201"/>
                <a:gd name="connsiteY6" fmla="*/ 745235 h 1892590"/>
                <a:gd name="connsiteX7" fmla="*/ 898623 w 1199201"/>
                <a:gd name="connsiteY7" fmla="*/ 741118 h 1892590"/>
                <a:gd name="connsiteX8" fmla="*/ 902544 w 1199201"/>
                <a:gd name="connsiteY8" fmla="*/ 747073 h 1892590"/>
                <a:gd name="connsiteX9" fmla="*/ 1006269 w 1199201"/>
                <a:gd name="connsiteY9" fmla="*/ 920775 h 1892590"/>
                <a:gd name="connsiteX10" fmla="*/ 1186390 w 1199201"/>
                <a:gd name="connsiteY10" fmla="*/ 1414924 h 1892590"/>
                <a:gd name="connsiteX11" fmla="*/ 1138623 w 1199201"/>
                <a:gd name="connsiteY11" fmla="*/ 1394735 h 1892590"/>
                <a:gd name="connsiteX12" fmla="*/ 1115215 w 1199201"/>
                <a:gd name="connsiteY12" fmla="*/ 1371538 h 1892590"/>
                <a:gd name="connsiteX13" fmla="*/ 1143736 w 1199201"/>
                <a:gd name="connsiteY13" fmla="*/ 1437679 h 1892590"/>
                <a:gd name="connsiteX14" fmla="*/ 1185696 w 1199201"/>
                <a:gd name="connsiteY14" fmla="*/ 1676318 h 1892590"/>
                <a:gd name="connsiteX15" fmla="*/ 1052946 w 1199201"/>
                <a:gd name="connsiteY15" fmla="*/ 1575952 h 1892590"/>
                <a:gd name="connsiteX16" fmla="*/ 1046002 w 1199201"/>
                <a:gd name="connsiteY16" fmla="*/ 1566944 h 1892590"/>
                <a:gd name="connsiteX17" fmla="*/ 1044940 w 1199201"/>
                <a:gd name="connsiteY17" fmla="*/ 1570183 h 1892590"/>
                <a:gd name="connsiteX18" fmla="*/ 1066478 w 1199201"/>
                <a:gd name="connsiteY18" fmla="*/ 1620131 h 1892590"/>
                <a:gd name="connsiteX19" fmla="*/ 1108439 w 1199201"/>
                <a:gd name="connsiteY19" fmla="*/ 1858770 h 1892590"/>
                <a:gd name="connsiteX20" fmla="*/ 928217 w 1199201"/>
                <a:gd name="connsiteY20" fmla="*/ 1696816 h 1892590"/>
                <a:gd name="connsiteX21" fmla="*/ 894494 w 1199201"/>
                <a:gd name="connsiteY21" fmla="*/ 1648118 h 1892590"/>
                <a:gd name="connsiteX22" fmla="*/ 887041 w 1199201"/>
                <a:gd name="connsiteY22" fmla="*/ 1646821 h 1892590"/>
                <a:gd name="connsiteX23" fmla="*/ 889089 w 1199201"/>
                <a:gd name="connsiteY23" fmla="*/ 1651570 h 1892590"/>
                <a:gd name="connsiteX24" fmla="*/ 931051 w 1199201"/>
                <a:gd name="connsiteY24" fmla="*/ 1890208 h 1892590"/>
                <a:gd name="connsiteX25" fmla="*/ 595712 w 1199201"/>
                <a:gd name="connsiteY25" fmla="*/ 1482149 h 1892590"/>
                <a:gd name="connsiteX26" fmla="*/ 512057 w 1199201"/>
                <a:gd name="connsiteY26" fmla="*/ 1317202 h 1892590"/>
                <a:gd name="connsiteX27" fmla="*/ 498416 w 1199201"/>
                <a:gd name="connsiteY27" fmla="*/ 1300028 h 1892590"/>
                <a:gd name="connsiteX28" fmla="*/ 417823 w 1199201"/>
                <a:gd name="connsiteY28" fmla="*/ 1183616 h 1892590"/>
                <a:gd name="connsiteX29" fmla="*/ 408983 w 1199201"/>
                <a:gd name="connsiteY29" fmla="*/ 1168873 h 1892590"/>
                <a:gd name="connsiteX30" fmla="*/ 404417 w 1199201"/>
                <a:gd name="connsiteY30" fmla="*/ 1167323 h 1892590"/>
                <a:gd name="connsiteX31" fmla="*/ 428572 w 1199201"/>
                <a:gd name="connsiteY31" fmla="*/ 1305834 h 1892590"/>
                <a:gd name="connsiteX32" fmla="*/ 408701 w 1199201"/>
                <a:gd name="connsiteY32" fmla="*/ 1634454 h 1892590"/>
                <a:gd name="connsiteX33" fmla="*/ 207320 w 1199201"/>
                <a:gd name="connsiteY33" fmla="*/ 1146181 h 1892590"/>
                <a:gd name="connsiteX34" fmla="*/ 174661 w 1199201"/>
                <a:gd name="connsiteY34" fmla="*/ 958911 h 1892590"/>
                <a:gd name="connsiteX35" fmla="*/ 161205 w 1199201"/>
                <a:gd name="connsiteY35" fmla="*/ 931800 h 1892590"/>
                <a:gd name="connsiteX36" fmla="*/ 131257 w 1199201"/>
                <a:gd name="connsiteY36" fmla="*/ 769565 h 1892590"/>
                <a:gd name="connsiteX37" fmla="*/ 148390 w 1199201"/>
                <a:gd name="connsiteY37" fmla="*/ 645623 h 1892590"/>
                <a:gd name="connsiteX38" fmla="*/ 154825 w 1199201"/>
                <a:gd name="connsiteY38" fmla="*/ 630984 h 1892590"/>
                <a:gd name="connsiteX39" fmla="*/ 151090 w 1199201"/>
                <a:gd name="connsiteY39" fmla="*/ 628088 h 1892590"/>
                <a:gd name="connsiteX40" fmla="*/ 58466 w 1199201"/>
                <a:gd name="connsiteY40" fmla="*/ 509833 h 1892590"/>
                <a:gd name="connsiteX41" fmla="*/ 136730 w 1199201"/>
                <a:gd name="connsiteY41" fmla="*/ 30640 h 1892590"/>
                <a:gd name="connsiteX0" fmla="*/ 228110 w 1290581"/>
                <a:gd name="connsiteY0" fmla="*/ 74498 h 1936448"/>
                <a:gd name="connsiteX1" fmla="*/ 676056 w 1290581"/>
                <a:gd name="connsiteY1" fmla="*/ 261836 h 1936448"/>
                <a:gd name="connsiteX2" fmla="*/ 727329 w 1290581"/>
                <a:gd name="connsiteY2" fmla="*/ 403025 h 1936448"/>
                <a:gd name="connsiteX3" fmla="*/ 729083 w 1290581"/>
                <a:gd name="connsiteY3" fmla="*/ 420242 h 1936448"/>
                <a:gd name="connsiteX4" fmla="*/ 734763 w 1290581"/>
                <a:gd name="connsiteY4" fmla="*/ 421920 h 1936448"/>
                <a:gd name="connsiteX5" fmla="*/ 977081 w 1290581"/>
                <a:gd name="connsiteY5" fmla="*/ 729425 h 1936448"/>
                <a:gd name="connsiteX6" fmla="*/ 982581 w 1290581"/>
                <a:gd name="connsiteY6" fmla="*/ 789093 h 1936448"/>
                <a:gd name="connsiteX7" fmla="*/ 990003 w 1290581"/>
                <a:gd name="connsiteY7" fmla="*/ 784976 h 1936448"/>
                <a:gd name="connsiteX8" fmla="*/ 993924 w 1290581"/>
                <a:gd name="connsiteY8" fmla="*/ 790931 h 1936448"/>
                <a:gd name="connsiteX9" fmla="*/ 1097649 w 1290581"/>
                <a:gd name="connsiteY9" fmla="*/ 964633 h 1936448"/>
                <a:gd name="connsiteX10" fmla="*/ 1277770 w 1290581"/>
                <a:gd name="connsiteY10" fmla="*/ 1458782 h 1936448"/>
                <a:gd name="connsiteX11" fmla="*/ 1230003 w 1290581"/>
                <a:gd name="connsiteY11" fmla="*/ 1438593 h 1936448"/>
                <a:gd name="connsiteX12" fmla="*/ 1206595 w 1290581"/>
                <a:gd name="connsiteY12" fmla="*/ 1415396 h 1936448"/>
                <a:gd name="connsiteX13" fmla="*/ 1235116 w 1290581"/>
                <a:gd name="connsiteY13" fmla="*/ 1481537 h 1936448"/>
                <a:gd name="connsiteX14" fmla="*/ 1277076 w 1290581"/>
                <a:gd name="connsiteY14" fmla="*/ 1720176 h 1936448"/>
                <a:gd name="connsiteX15" fmla="*/ 1144326 w 1290581"/>
                <a:gd name="connsiteY15" fmla="*/ 1619810 h 1936448"/>
                <a:gd name="connsiteX16" fmla="*/ 1137382 w 1290581"/>
                <a:gd name="connsiteY16" fmla="*/ 1610802 h 1936448"/>
                <a:gd name="connsiteX17" fmla="*/ 1136320 w 1290581"/>
                <a:gd name="connsiteY17" fmla="*/ 1614041 h 1936448"/>
                <a:gd name="connsiteX18" fmla="*/ 1157858 w 1290581"/>
                <a:gd name="connsiteY18" fmla="*/ 1663989 h 1936448"/>
                <a:gd name="connsiteX19" fmla="*/ 1199819 w 1290581"/>
                <a:gd name="connsiteY19" fmla="*/ 1902628 h 1936448"/>
                <a:gd name="connsiteX20" fmla="*/ 1019597 w 1290581"/>
                <a:gd name="connsiteY20" fmla="*/ 1740674 h 1936448"/>
                <a:gd name="connsiteX21" fmla="*/ 985874 w 1290581"/>
                <a:gd name="connsiteY21" fmla="*/ 1691976 h 1936448"/>
                <a:gd name="connsiteX22" fmla="*/ 978421 w 1290581"/>
                <a:gd name="connsiteY22" fmla="*/ 1690679 h 1936448"/>
                <a:gd name="connsiteX23" fmla="*/ 980469 w 1290581"/>
                <a:gd name="connsiteY23" fmla="*/ 1695428 h 1936448"/>
                <a:gd name="connsiteX24" fmla="*/ 1022431 w 1290581"/>
                <a:gd name="connsiteY24" fmla="*/ 1934066 h 1936448"/>
                <a:gd name="connsiteX25" fmla="*/ 687092 w 1290581"/>
                <a:gd name="connsiteY25" fmla="*/ 1526007 h 1936448"/>
                <a:gd name="connsiteX26" fmla="*/ 603437 w 1290581"/>
                <a:gd name="connsiteY26" fmla="*/ 1361060 h 1936448"/>
                <a:gd name="connsiteX27" fmla="*/ 589796 w 1290581"/>
                <a:gd name="connsiteY27" fmla="*/ 1343886 h 1936448"/>
                <a:gd name="connsiteX28" fmla="*/ 509203 w 1290581"/>
                <a:gd name="connsiteY28" fmla="*/ 1227474 h 1936448"/>
                <a:gd name="connsiteX29" fmla="*/ 500363 w 1290581"/>
                <a:gd name="connsiteY29" fmla="*/ 1212731 h 1936448"/>
                <a:gd name="connsiteX30" fmla="*/ 495797 w 1290581"/>
                <a:gd name="connsiteY30" fmla="*/ 1211181 h 1936448"/>
                <a:gd name="connsiteX31" fmla="*/ 519952 w 1290581"/>
                <a:gd name="connsiteY31" fmla="*/ 1349692 h 1936448"/>
                <a:gd name="connsiteX32" fmla="*/ 500081 w 1290581"/>
                <a:gd name="connsiteY32" fmla="*/ 1678312 h 1936448"/>
                <a:gd name="connsiteX33" fmla="*/ 298700 w 1290581"/>
                <a:gd name="connsiteY33" fmla="*/ 1190039 h 1936448"/>
                <a:gd name="connsiteX34" fmla="*/ 266041 w 1290581"/>
                <a:gd name="connsiteY34" fmla="*/ 1002769 h 1936448"/>
                <a:gd name="connsiteX35" fmla="*/ 252585 w 1290581"/>
                <a:gd name="connsiteY35" fmla="*/ 975658 h 1936448"/>
                <a:gd name="connsiteX36" fmla="*/ 222637 w 1290581"/>
                <a:gd name="connsiteY36" fmla="*/ 813423 h 1936448"/>
                <a:gd name="connsiteX37" fmla="*/ 239770 w 1290581"/>
                <a:gd name="connsiteY37" fmla="*/ 689481 h 1936448"/>
                <a:gd name="connsiteX38" fmla="*/ 246205 w 1290581"/>
                <a:gd name="connsiteY38" fmla="*/ 674842 h 1936448"/>
                <a:gd name="connsiteX39" fmla="*/ 242470 w 1290581"/>
                <a:gd name="connsiteY39" fmla="*/ 671946 h 1936448"/>
                <a:gd name="connsiteX40" fmla="*/ 149846 w 1290581"/>
                <a:gd name="connsiteY40" fmla="*/ 553691 h 1936448"/>
                <a:gd name="connsiteX41" fmla="*/ 228110 w 1290581"/>
                <a:gd name="connsiteY41" fmla="*/ 74498 h 1936448"/>
                <a:gd name="connsiteX0" fmla="*/ 343573 w 1199816"/>
                <a:gd name="connsiteY0" fmla="*/ 116142 h 1701180"/>
                <a:gd name="connsiteX1" fmla="*/ 585291 w 1199816"/>
                <a:gd name="connsiteY1" fmla="*/ 26568 h 1701180"/>
                <a:gd name="connsiteX2" fmla="*/ 636564 w 1199816"/>
                <a:gd name="connsiteY2" fmla="*/ 167757 h 1701180"/>
                <a:gd name="connsiteX3" fmla="*/ 638318 w 1199816"/>
                <a:gd name="connsiteY3" fmla="*/ 184974 h 1701180"/>
                <a:gd name="connsiteX4" fmla="*/ 643998 w 1199816"/>
                <a:gd name="connsiteY4" fmla="*/ 186652 h 1701180"/>
                <a:gd name="connsiteX5" fmla="*/ 886316 w 1199816"/>
                <a:gd name="connsiteY5" fmla="*/ 494157 h 1701180"/>
                <a:gd name="connsiteX6" fmla="*/ 891816 w 1199816"/>
                <a:gd name="connsiteY6" fmla="*/ 553825 h 1701180"/>
                <a:gd name="connsiteX7" fmla="*/ 899238 w 1199816"/>
                <a:gd name="connsiteY7" fmla="*/ 549708 h 1701180"/>
                <a:gd name="connsiteX8" fmla="*/ 903159 w 1199816"/>
                <a:gd name="connsiteY8" fmla="*/ 555663 h 1701180"/>
                <a:gd name="connsiteX9" fmla="*/ 1006884 w 1199816"/>
                <a:gd name="connsiteY9" fmla="*/ 729365 h 1701180"/>
                <a:gd name="connsiteX10" fmla="*/ 1187005 w 1199816"/>
                <a:gd name="connsiteY10" fmla="*/ 1223514 h 1701180"/>
                <a:gd name="connsiteX11" fmla="*/ 1139238 w 1199816"/>
                <a:gd name="connsiteY11" fmla="*/ 1203325 h 1701180"/>
                <a:gd name="connsiteX12" fmla="*/ 1115830 w 1199816"/>
                <a:gd name="connsiteY12" fmla="*/ 1180128 h 1701180"/>
                <a:gd name="connsiteX13" fmla="*/ 1144351 w 1199816"/>
                <a:gd name="connsiteY13" fmla="*/ 1246269 h 1701180"/>
                <a:gd name="connsiteX14" fmla="*/ 1186311 w 1199816"/>
                <a:gd name="connsiteY14" fmla="*/ 1484908 h 1701180"/>
                <a:gd name="connsiteX15" fmla="*/ 1053561 w 1199816"/>
                <a:gd name="connsiteY15" fmla="*/ 1384542 h 1701180"/>
                <a:gd name="connsiteX16" fmla="*/ 1046617 w 1199816"/>
                <a:gd name="connsiteY16" fmla="*/ 1375534 h 1701180"/>
                <a:gd name="connsiteX17" fmla="*/ 1045555 w 1199816"/>
                <a:gd name="connsiteY17" fmla="*/ 1378773 h 1701180"/>
                <a:gd name="connsiteX18" fmla="*/ 1067093 w 1199816"/>
                <a:gd name="connsiteY18" fmla="*/ 1428721 h 1701180"/>
                <a:gd name="connsiteX19" fmla="*/ 1109054 w 1199816"/>
                <a:gd name="connsiteY19" fmla="*/ 1667360 h 1701180"/>
                <a:gd name="connsiteX20" fmla="*/ 928832 w 1199816"/>
                <a:gd name="connsiteY20" fmla="*/ 1505406 h 1701180"/>
                <a:gd name="connsiteX21" fmla="*/ 895109 w 1199816"/>
                <a:gd name="connsiteY21" fmla="*/ 1456708 h 1701180"/>
                <a:gd name="connsiteX22" fmla="*/ 887656 w 1199816"/>
                <a:gd name="connsiteY22" fmla="*/ 1455411 h 1701180"/>
                <a:gd name="connsiteX23" fmla="*/ 889704 w 1199816"/>
                <a:gd name="connsiteY23" fmla="*/ 1460160 h 1701180"/>
                <a:gd name="connsiteX24" fmla="*/ 931666 w 1199816"/>
                <a:gd name="connsiteY24" fmla="*/ 1698798 h 1701180"/>
                <a:gd name="connsiteX25" fmla="*/ 596327 w 1199816"/>
                <a:gd name="connsiteY25" fmla="*/ 1290739 h 1701180"/>
                <a:gd name="connsiteX26" fmla="*/ 512672 w 1199816"/>
                <a:gd name="connsiteY26" fmla="*/ 1125792 h 1701180"/>
                <a:gd name="connsiteX27" fmla="*/ 499031 w 1199816"/>
                <a:gd name="connsiteY27" fmla="*/ 1108618 h 1701180"/>
                <a:gd name="connsiteX28" fmla="*/ 418438 w 1199816"/>
                <a:gd name="connsiteY28" fmla="*/ 992206 h 1701180"/>
                <a:gd name="connsiteX29" fmla="*/ 409598 w 1199816"/>
                <a:gd name="connsiteY29" fmla="*/ 977463 h 1701180"/>
                <a:gd name="connsiteX30" fmla="*/ 405032 w 1199816"/>
                <a:gd name="connsiteY30" fmla="*/ 975913 h 1701180"/>
                <a:gd name="connsiteX31" fmla="*/ 429187 w 1199816"/>
                <a:gd name="connsiteY31" fmla="*/ 1114424 h 1701180"/>
                <a:gd name="connsiteX32" fmla="*/ 409316 w 1199816"/>
                <a:gd name="connsiteY32" fmla="*/ 1443044 h 1701180"/>
                <a:gd name="connsiteX33" fmla="*/ 207935 w 1199816"/>
                <a:gd name="connsiteY33" fmla="*/ 954771 h 1701180"/>
                <a:gd name="connsiteX34" fmla="*/ 175276 w 1199816"/>
                <a:gd name="connsiteY34" fmla="*/ 767501 h 1701180"/>
                <a:gd name="connsiteX35" fmla="*/ 161820 w 1199816"/>
                <a:gd name="connsiteY35" fmla="*/ 740390 h 1701180"/>
                <a:gd name="connsiteX36" fmla="*/ 131872 w 1199816"/>
                <a:gd name="connsiteY36" fmla="*/ 578155 h 1701180"/>
                <a:gd name="connsiteX37" fmla="*/ 149005 w 1199816"/>
                <a:gd name="connsiteY37" fmla="*/ 454213 h 1701180"/>
                <a:gd name="connsiteX38" fmla="*/ 155440 w 1199816"/>
                <a:gd name="connsiteY38" fmla="*/ 439574 h 1701180"/>
                <a:gd name="connsiteX39" fmla="*/ 151705 w 1199816"/>
                <a:gd name="connsiteY39" fmla="*/ 436678 h 1701180"/>
                <a:gd name="connsiteX40" fmla="*/ 59081 w 1199816"/>
                <a:gd name="connsiteY40" fmla="*/ 318423 h 1701180"/>
                <a:gd name="connsiteX41" fmla="*/ 343573 w 1199816"/>
                <a:gd name="connsiteY41" fmla="*/ 116142 h 1701180"/>
                <a:gd name="connsiteX0" fmla="*/ 306046 w 1162289"/>
                <a:gd name="connsiteY0" fmla="*/ 90505 h 1675543"/>
                <a:gd name="connsiteX1" fmla="*/ 547764 w 1162289"/>
                <a:gd name="connsiteY1" fmla="*/ 931 h 1675543"/>
                <a:gd name="connsiteX2" fmla="*/ 599037 w 1162289"/>
                <a:gd name="connsiteY2" fmla="*/ 142120 h 1675543"/>
                <a:gd name="connsiteX3" fmla="*/ 600791 w 1162289"/>
                <a:gd name="connsiteY3" fmla="*/ 159337 h 1675543"/>
                <a:gd name="connsiteX4" fmla="*/ 606471 w 1162289"/>
                <a:gd name="connsiteY4" fmla="*/ 161015 h 1675543"/>
                <a:gd name="connsiteX5" fmla="*/ 848789 w 1162289"/>
                <a:gd name="connsiteY5" fmla="*/ 468520 h 1675543"/>
                <a:gd name="connsiteX6" fmla="*/ 854289 w 1162289"/>
                <a:gd name="connsiteY6" fmla="*/ 528188 h 1675543"/>
                <a:gd name="connsiteX7" fmla="*/ 861711 w 1162289"/>
                <a:gd name="connsiteY7" fmla="*/ 524071 h 1675543"/>
                <a:gd name="connsiteX8" fmla="*/ 865632 w 1162289"/>
                <a:gd name="connsiteY8" fmla="*/ 530026 h 1675543"/>
                <a:gd name="connsiteX9" fmla="*/ 969357 w 1162289"/>
                <a:gd name="connsiteY9" fmla="*/ 703728 h 1675543"/>
                <a:gd name="connsiteX10" fmla="*/ 1149478 w 1162289"/>
                <a:gd name="connsiteY10" fmla="*/ 1197877 h 1675543"/>
                <a:gd name="connsiteX11" fmla="*/ 1101711 w 1162289"/>
                <a:gd name="connsiteY11" fmla="*/ 1177688 h 1675543"/>
                <a:gd name="connsiteX12" fmla="*/ 1078303 w 1162289"/>
                <a:gd name="connsiteY12" fmla="*/ 1154491 h 1675543"/>
                <a:gd name="connsiteX13" fmla="*/ 1106824 w 1162289"/>
                <a:gd name="connsiteY13" fmla="*/ 1220632 h 1675543"/>
                <a:gd name="connsiteX14" fmla="*/ 1148784 w 1162289"/>
                <a:gd name="connsiteY14" fmla="*/ 1459271 h 1675543"/>
                <a:gd name="connsiteX15" fmla="*/ 1016034 w 1162289"/>
                <a:gd name="connsiteY15" fmla="*/ 1358905 h 1675543"/>
                <a:gd name="connsiteX16" fmla="*/ 1009090 w 1162289"/>
                <a:gd name="connsiteY16" fmla="*/ 1349897 h 1675543"/>
                <a:gd name="connsiteX17" fmla="*/ 1008028 w 1162289"/>
                <a:gd name="connsiteY17" fmla="*/ 1353136 h 1675543"/>
                <a:gd name="connsiteX18" fmla="*/ 1029566 w 1162289"/>
                <a:gd name="connsiteY18" fmla="*/ 1403084 h 1675543"/>
                <a:gd name="connsiteX19" fmla="*/ 1071527 w 1162289"/>
                <a:gd name="connsiteY19" fmla="*/ 1641723 h 1675543"/>
                <a:gd name="connsiteX20" fmla="*/ 891305 w 1162289"/>
                <a:gd name="connsiteY20" fmla="*/ 1479769 h 1675543"/>
                <a:gd name="connsiteX21" fmla="*/ 857582 w 1162289"/>
                <a:gd name="connsiteY21" fmla="*/ 1431071 h 1675543"/>
                <a:gd name="connsiteX22" fmla="*/ 850129 w 1162289"/>
                <a:gd name="connsiteY22" fmla="*/ 1429774 h 1675543"/>
                <a:gd name="connsiteX23" fmla="*/ 852177 w 1162289"/>
                <a:gd name="connsiteY23" fmla="*/ 1434523 h 1675543"/>
                <a:gd name="connsiteX24" fmla="*/ 894139 w 1162289"/>
                <a:gd name="connsiteY24" fmla="*/ 1673161 h 1675543"/>
                <a:gd name="connsiteX25" fmla="*/ 558800 w 1162289"/>
                <a:gd name="connsiteY25" fmla="*/ 1265102 h 1675543"/>
                <a:gd name="connsiteX26" fmla="*/ 475145 w 1162289"/>
                <a:gd name="connsiteY26" fmla="*/ 1100155 h 1675543"/>
                <a:gd name="connsiteX27" fmla="*/ 461504 w 1162289"/>
                <a:gd name="connsiteY27" fmla="*/ 1082981 h 1675543"/>
                <a:gd name="connsiteX28" fmla="*/ 380911 w 1162289"/>
                <a:gd name="connsiteY28" fmla="*/ 966569 h 1675543"/>
                <a:gd name="connsiteX29" fmla="*/ 372071 w 1162289"/>
                <a:gd name="connsiteY29" fmla="*/ 951826 h 1675543"/>
                <a:gd name="connsiteX30" fmla="*/ 367505 w 1162289"/>
                <a:gd name="connsiteY30" fmla="*/ 950276 h 1675543"/>
                <a:gd name="connsiteX31" fmla="*/ 391660 w 1162289"/>
                <a:gd name="connsiteY31" fmla="*/ 1088787 h 1675543"/>
                <a:gd name="connsiteX32" fmla="*/ 371789 w 1162289"/>
                <a:gd name="connsiteY32" fmla="*/ 1417407 h 1675543"/>
                <a:gd name="connsiteX33" fmla="*/ 170408 w 1162289"/>
                <a:gd name="connsiteY33" fmla="*/ 929134 h 1675543"/>
                <a:gd name="connsiteX34" fmla="*/ 137749 w 1162289"/>
                <a:gd name="connsiteY34" fmla="*/ 741864 h 1675543"/>
                <a:gd name="connsiteX35" fmla="*/ 124293 w 1162289"/>
                <a:gd name="connsiteY35" fmla="*/ 714753 h 1675543"/>
                <a:gd name="connsiteX36" fmla="*/ 94345 w 1162289"/>
                <a:gd name="connsiteY36" fmla="*/ 552518 h 1675543"/>
                <a:gd name="connsiteX37" fmla="*/ 111478 w 1162289"/>
                <a:gd name="connsiteY37" fmla="*/ 428576 h 1675543"/>
                <a:gd name="connsiteX38" fmla="*/ 117913 w 1162289"/>
                <a:gd name="connsiteY38" fmla="*/ 413937 h 1675543"/>
                <a:gd name="connsiteX39" fmla="*/ 114178 w 1162289"/>
                <a:gd name="connsiteY39" fmla="*/ 411041 h 1675543"/>
                <a:gd name="connsiteX40" fmla="*/ 21554 w 1162289"/>
                <a:gd name="connsiteY40" fmla="*/ 292786 h 1675543"/>
                <a:gd name="connsiteX41" fmla="*/ 306046 w 1162289"/>
                <a:gd name="connsiteY41" fmla="*/ 90505 h 1675543"/>
                <a:gd name="connsiteX0" fmla="*/ 325996 w 1161124"/>
                <a:gd name="connsiteY0" fmla="*/ 33595 h 1690908"/>
                <a:gd name="connsiteX1" fmla="*/ 546599 w 1161124"/>
                <a:gd name="connsiteY1" fmla="*/ 16296 h 1690908"/>
                <a:gd name="connsiteX2" fmla="*/ 597872 w 1161124"/>
                <a:gd name="connsiteY2" fmla="*/ 157485 h 1690908"/>
                <a:gd name="connsiteX3" fmla="*/ 599626 w 1161124"/>
                <a:gd name="connsiteY3" fmla="*/ 174702 h 1690908"/>
                <a:gd name="connsiteX4" fmla="*/ 605306 w 1161124"/>
                <a:gd name="connsiteY4" fmla="*/ 176380 h 1690908"/>
                <a:gd name="connsiteX5" fmla="*/ 847624 w 1161124"/>
                <a:gd name="connsiteY5" fmla="*/ 483885 h 1690908"/>
                <a:gd name="connsiteX6" fmla="*/ 853124 w 1161124"/>
                <a:gd name="connsiteY6" fmla="*/ 543553 h 1690908"/>
                <a:gd name="connsiteX7" fmla="*/ 860546 w 1161124"/>
                <a:gd name="connsiteY7" fmla="*/ 539436 h 1690908"/>
                <a:gd name="connsiteX8" fmla="*/ 864467 w 1161124"/>
                <a:gd name="connsiteY8" fmla="*/ 545391 h 1690908"/>
                <a:gd name="connsiteX9" fmla="*/ 968192 w 1161124"/>
                <a:gd name="connsiteY9" fmla="*/ 719093 h 1690908"/>
                <a:gd name="connsiteX10" fmla="*/ 1148313 w 1161124"/>
                <a:gd name="connsiteY10" fmla="*/ 1213242 h 1690908"/>
                <a:gd name="connsiteX11" fmla="*/ 1100546 w 1161124"/>
                <a:gd name="connsiteY11" fmla="*/ 1193053 h 1690908"/>
                <a:gd name="connsiteX12" fmla="*/ 1077138 w 1161124"/>
                <a:gd name="connsiteY12" fmla="*/ 1169856 h 1690908"/>
                <a:gd name="connsiteX13" fmla="*/ 1105659 w 1161124"/>
                <a:gd name="connsiteY13" fmla="*/ 1235997 h 1690908"/>
                <a:gd name="connsiteX14" fmla="*/ 1147619 w 1161124"/>
                <a:gd name="connsiteY14" fmla="*/ 1474636 h 1690908"/>
                <a:gd name="connsiteX15" fmla="*/ 1014869 w 1161124"/>
                <a:gd name="connsiteY15" fmla="*/ 1374270 h 1690908"/>
                <a:gd name="connsiteX16" fmla="*/ 1007925 w 1161124"/>
                <a:gd name="connsiteY16" fmla="*/ 1365262 h 1690908"/>
                <a:gd name="connsiteX17" fmla="*/ 1006863 w 1161124"/>
                <a:gd name="connsiteY17" fmla="*/ 1368501 h 1690908"/>
                <a:gd name="connsiteX18" fmla="*/ 1028401 w 1161124"/>
                <a:gd name="connsiteY18" fmla="*/ 1418449 h 1690908"/>
                <a:gd name="connsiteX19" fmla="*/ 1070362 w 1161124"/>
                <a:gd name="connsiteY19" fmla="*/ 1657088 h 1690908"/>
                <a:gd name="connsiteX20" fmla="*/ 890140 w 1161124"/>
                <a:gd name="connsiteY20" fmla="*/ 1495134 h 1690908"/>
                <a:gd name="connsiteX21" fmla="*/ 856417 w 1161124"/>
                <a:gd name="connsiteY21" fmla="*/ 1446436 h 1690908"/>
                <a:gd name="connsiteX22" fmla="*/ 848964 w 1161124"/>
                <a:gd name="connsiteY22" fmla="*/ 1445139 h 1690908"/>
                <a:gd name="connsiteX23" fmla="*/ 851012 w 1161124"/>
                <a:gd name="connsiteY23" fmla="*/ 1449888 h 1690908"/>
                <a:gd name="connsiteX24" fmla="*/ 892974 w 1161124"/>
                <a:gd name="connsiteY24" fmla="*/ 1688526 h 1690908"/>
                <a:gd name="connsiteX25" fmla="*/ 557635 w 1161124"/>
                <a:gd name="connsiteY25" fmla="*/ 1280467 h 1690908"/>
                <a:gd name="connsiteX26" fmla="*/ 473980 w 1161124"/>
                <a:gd name="connsiteY26" fmla="*/ 1115520 h 1690908"/>
                <a:gd name="connsiteX27" fmla="*/ 460339 w 1161124"/>
                <a:gd name="connsiteY27" fmla="*/ 1098346 h 1690908"/>
                <a:gd name="connsiteX28" fmla="*/ 379746 w 1161124"/>
                <a:gd name="connsiteY28" fmla="*/ 981934 h 1690908"/>
                <a:gd name="connsiteX29" fmla="*/ 370906 w 1161124"/>
                <a:gd name="connsiteY29" fmla="*/ 967191 h 1690908"/>
                <a:gd name="connsiteX30" fmla="*/ 366340 w 1161124"/>
                <a:gd name="connsiteY30" fmla="*/ 965641 h 1690908"/>
                <a:gd name="connsiteX31" fmla="*/ 390495 w 1161124"/>
                <a:gd name="connsiteY31" fmla="*/ 1104152 h 1690908"/>
                <a:gd name="connsiteX32" fmla="*/ 370624 w 1161124"/>
                <a:gd name="connsiteY32" fmla="*/ 1432772 h 1690908"/>
                <a:gd name="connsiteX33" fmla="*/ 169243 w 1161124"/>
                <a:gd name="connsiteY33" fmla="*/ 944499 h 1690908"/>
                <a:gd name="connsiteX34" fmla="*/ 136584 w 1161124"/>
                <a:gd name="connsiteY34" fmla="*/ 757229 h 1690908"/>
                <a:gd name="connsiteX35" fmla="*/ 123128 w 1161124"/>
                <a:gd name="connsiteY35" fmla="*/ 730118 h 1690908"/>
                <a:gd name="connsiteX36" fmla="*/ 93180 w 1161124"/>
                <a:gd name="connsiteY36" fmla="*/ 567883 h 1690908"/>
                <a:gd name="connsiteX37" fmla="*/ 110313 w 1161124"/>
                <a:gd name="connsiteY37" fmla="*/ 443941 h 1690908"/>
                <a:gd name="connsiteX38" fmla="*/ 116748 w 1161124"/>
                <a:gd name="connsiteY38" fmla="*/ 429302 h 1690908"/>
                <a:gd name="connsiteX39" fmla="*/ 113013 w 1161124"/>
                <a:gd name="connsiteY39" fmla="*/ 426406 h 1690908"/>
                <a:gd name="connsiteX40" fmla="*/ 20389 w 1161124"/>
                <a:gd name="connsiteY40" fmla="*/ 308151 h 1690908"/>
                <a:gd name="connsiteX41" fmla="*/ 325996 w 1161124"/>
                <a:gd name="connsiteY41" fmla="*/ 33595 h 1690908"/>
                <a:gd name="connsiteX0" fmla="*/ 329851 w 1164979"/>
                <a:gd name="connsiteY0" fmla="*/ 47598 h 1704911"/>
                <a:gd name="connsiteX1" fmla="*/ 550454 w 1164979"/>
                <a:gd name="connsiteY1" fmla="*/ 30299 h 1704911"/>
                <a:gd name="connsiteX2" fmla="*/ 601727 w 1164979"/>
                <a:gd name="connsiteY2" fmla="*/ 171488 h 1704911"/>
                <a:gd name="connsiteX3" fmla="*/ 603481 w 1164979"/>
                <a:gd name="connsiteY3" fmla="*/ 188705 h 1704911"/>
                <a:gd name="connsiteX4" fmla="*/ 609161 w 1164979"/>
                <a:gd name="connsiteY4" fmla="*/ 190383 h 1704911"/>
                <a:gd name="connsiteX5" fmla="*/ 851479 w 1164979"/>
                <a:gd name="connsiteY5" fmla="*/ 497888 h 1704911"/>
                <a:gd name="connsiteX6" fmla="*/ 856979 w 1164979"/>
                <a:gd name="connsiteY6" fmla="*/ 557556 h 1704911"/>
                <a:gd name="connsiteX7" fmla="*/ 864401 w 1164979"/>
                <a:gd name="connsiteY7" fmla="*/ 553439 h 1704911"/>
                <a:gd name="connsiteX8" fmla="*/ 868322 w 1164979"/>
                <a:gd name="connsiteY8" fmla="*/ 559394 h 1704911"/>
                <a:gd name="connsiteX9" fmla="*/ 972047 w 1164979"/>
                <a:gd name="connsiteY9" fmla="*/ 733096 h 1704911"/>
                <a:gd name="connsiteX10" fmla="*/ 1152168 w 1164979"/>
                <a:gd name="connsiteY10" fmla="*/ 1227245 h 1704911"/>
                <a:gd name="connsiteX11" fmla="*/ 1104401 w 1164979"/>
                <a:gd name="connsiteY11" fmla="*/ 1207056 h 1704911"/>
                <a:gd name="connsiteX12" fmla="*/ 1080993 w 1164979"/>
                <a:gd name="connsiteY12" fmla="*/ 1183859 h 1704911"/>
                <a:gd name="connsiteX13" fmla="*/ 1109514 w 1164979"/>
                <a:gd name="connsiteY13" fmla="*/ 1250000 h 1704911"/>
                <a:gd name="connsiteX14" fmla="*/ 1151474 w 1164979"/>
                <a:gd name="connsiteY14" fmla="*/ 1488639 h 1704911"/>
                <a:gd name="connsiteX15" fmla="*/ 1018724 w 1164979"/>
                <a:gd name="connsiteY15" fmla="*/ 1388273 h 1704911"/>
                <a:gd name="connsiteX16" fmla="*/ 1011780 w 1164979"/>
                <a:gd name="connsiteY16" fmla="*/ 1379265 h 1704911"/>
                <a:gd name="connsiteX17" fmla="*/ 1010718 w 1164979"/>
                <a:gd name="connsiteY17" fmla="*/ 1382504 h 1704911"/>
                <a:gd name="connsiteX18" fmla="*/ 1032256 w 1164979"/>
                <a:gd name="connsiteY18" fmla="*/ 1432452 h 1704911"/>
                <a:gd name="connsiteX19" fmla="*/ 1074217 w 1164979"/>
                <a:gd name="connsiteY19" fmla="*/ 1671091 h 1704911"/>
                <a:gd name="connsiteX20" fmla="*/ 893995 w 1164979"/>
                <a:gd name="connsiteY20" fmla="*/ 1509137 h 1704911"/>
                <a:gd name="connsiteX21" fmla="*/ 860272 w 1164979"/>
                <a:gd name="connsiteY21" fmla="*/ 1460439 h 1704911"/>
                <a:gd name="connsiteX22" fmla="*/ 852819 w 1164979"/>
                <a:gd name="connsiteY22" fmla="*/ 1459142 h 1704911"/>
                <a:gd name="connsiteX23" fmla="*/ 854867 w 1164979"/>
                <a:gd name="connsiteY23" fmla="*/ 1463891 h 1704911"/>
                <a:gd name="connsiteX24" fmla="*/ 896829 w 1164979"/>
                <a:gd name="connsiteY24" fmla="*/ 1702529 h 1704911"/>
                <a:gd name="connsiteX25" fmla="*/ 561490 w 1164979"/>
                <a:gd name="connsiteY25" fmla="*/ 1294470 h 1704911"/>
                <a:gd name="connsiteX26" fmla="*/ 477835 w 1164979"/>
                <a:gd name="connsiteY26" fmla="*/ 1129523 h 1704911"/>
                <a:gd name="connsiteX27" fmla="*/ 464194 w 1164979"/>
                <a:gd name="connsiteY27" fmla="*/ 1112349 h 1704911"/>
                <a:gd name="connsiteX28" fmla="*/ 383601 w 1164979"/>
                <a:gd name="connsiteY28" fmla="*/ 995937 h 1704911"/>
                <a:gd name="connsiteX29" fmla="*/ 374761 w 1164979"/>
                <a:gd name="connsiteY29" fmla="*/ 981194 h 1704911"/>
                <a:gd name="connsiteX30" fmla="*/ 370195 w 1164979"/>
                <a:gd name="connsiteY30" fmla="*/ 979644 h 1704911"/>
                <a:gd name="connsiteX31" fmla="*/ 394350 w 1164979"/>
                <a:gd name="connsiteY31" fmla="*/ 1118155 h 1704911"/>
                <a:gd name="connsiteX32" fmla="*/ 374479 w 1164979"/>
                <a:gd name="connsiteY32" fmla="*/ 1446775 h 1704911"/>
                <a:gd name="connsiteX33" fmla="*/ 173098 w 1164979"/>
                <a:gd name="connsiteY33" fmla="*/ 958502 h 1704911"/>
                <a:gd name="connsiteX34" fmla="*/ 140439 w 1164979"/>
                <a:gd name="connsiteY34" fmla="*/ 771232 h 1704911"/>
                <a:gd name="connsiteX35" fmla="*/ 126983 w 1164979"/>
                <a:gd name="connsiteY35" fmla="*/ 744121 h 1704911"/>
                <a:gd name="connsiteX36" fmla="*/ 97035 w 1164979"/>
                <a:gd name="connsiteY36" fmla="*/ 581886 h 1704911"/>
                <a:gd name="connsiteX37" fmla="*/ 114168 w 1164979"/>
                <a:gd name="connsiteY37" fmla="*/ 457944 h 1704911"/>
                <a:gd name="connsiteX38" fmla="*/ 120603 w 1164979"/>
                <a:gd name="connsiteY38" fmla="*/ 443305 h 1704911"/>
                <a:gd name="connsiteX39" fmla="*/ 116868 w 1164979"/>
                <a:gd name="connsiteY39" fmla="*/ 440409 h 1704911"/>
                <a:gd name="connsiteX40" fmla="*/ 24244 w 1164979"/>
                <a:gd name="connsiteY40" fmla="*/ 322154 h 1704911"/>
                <a:gd name="connsiteX41" fmla="*/ 329851 w 1164979"/>
                <a:gd name="connsiteY41" fmla="*/ 47598 h 1704911"/>
                <a:gd name="connsiteX0" fmla="*/ 316459 w 1151587"/>
                <a:gd name="connsiteY0" fmla="*/ 47598 h 1704911"/>
                <a:gd name="connsiteX1" fmla="*/ 537062 w 1151587"/>
                <a:gd name="connsiteY1" fmla="*/ 30299 h 1704911"/>
                <a:gd name="connsiteX2" fmla="*/ 588335 w 1151587"/>
                <a:gd name="connsiteY2" fmla="*/ 171488 h 1704911"/>
                <a:gd name="connsiteX3" fmla="*/ 590089 w 1151587"/>
                <a:gd name="connsiteY3" fmla="*/ 188705 h 1704911"/>
                <a:gd name="connsiteX4" fmla="*/ 595769 w 1151587"/>
                <a:gd name="connsiteY4" fmla="*/ 190383 h 1704911"/>
                <a:gd name="connsiteX5" fmla="*/ 838087 w 1151587"/>
                <a:gd name="connsiteY5" fmla="*/ 497888 h 1704911"/>
                <a:gd name="connsiteX6" fmla="*/ 843587 w 1151587"/>
                <a:gd name="connsiteY6" fmla="*/ 557556 h 1704911"/>
                <a:gd name="connsiteX7" fmla="*/ 851009 w 1151587"/>
                <a:gd name="connsiteY7" fmla="*/ 553439 h 1704911"/>
                <a:gd name="connsiteX8" fmla="*/ 854930 w 1151587"/>
                <a:gd name="connsiteY8" fmla="*/ 559394 h 1704911"/>
                <a:gd name="connsiteX9" fmla="*/ 958655 w 1151587"/>
                <a:gd name="connsiteY9" fmla="*/ 733096 h 1704911"/>
                <a:gd name="connsiteX10" fmla="*/ 1138776 w 1151587"/>
                <a:gd name="connsiteY10" fmla="*/ 1227245 h 1704911"/>
                <a:gd name="connsiteX11" fmla="*/ 1091009 w 1151587"/>
                <a:gd name="connsiteY11" fmla="*/ 1207056 h 1704911"/>
                <a:gd name="connsiteX12" fmla="*/ 1067601 w 1151587"/>
                <a:gd name="connsiteY12" fmla="*/ 1183859 h 1704911"/>
                <a:gd name="connsiteX13" fmla="*/ 1096122 w 1151587"/>
                <a:gd name="connsiteY13" fmla="*/ 1250000 h 1704911"/>
                <a:gd name="connsiteX14" fmla="*/ 1138082 w 1151587"/>
                <a:gd name="connsiteY14" fmla="*/ 1488639 h 1704911"/>
                <a:gd name="connsiteX15" fmla="*/ 1005332 w 1151587"/>
                <a:gd name="connsiteY15" fmla="*/ 1388273 h 1704911"/>
                <a:gd name="connsiteX16" fmla="*/ 998388 w 1151587"/>
                <a:gd name="connsiteY16" fmla="*/ 1379265 h 1704911"/>
                <a:gd name="connsiteX17" fmla="*/ 997326 w 1151587"/>
                <a:gd name="connsiteY17" fmla="*/ 1382504 h 1704911"/>
                <a:gd name="connsiteX18" fmla="*/ 1018864 w 1151587"/>
                <a:gd name="connsiteY18" fmla="*/ 1432452 h 1704911"/>
                <a:gd name="connsiteX19" fmla="*/ 1060825 w 1151587"/>
                <a:gd name="connsiteY19" fmla="*/ 1671091 h 1704911"/>
                <a:gd name="connsiteX20" fmla="*/ 880603 w 1151587"/>
                <a:gd name="connsiteY20" fmla="*/ 1509137 h 1704911"/>
                <a:gd name="connsiteX21" fmla="*/ 846880 w 1151587"/>
                <a:gd name="connsiteY21" fmla="*/ 1460439 h 1704911"/>
                <a:gd name="connsiteX22" fmla="*/ 839427 w 1151587"/>
                <a:gd name="connsiteY22" fmla="*/ 1459142 h 1704911"/>
                <a:gd name="connsiteX23" fmla="*/ 841475 w 1151587"/>
                <a:gd name="connsiteY23" fmla="*/ 1463891 h 1704911"/>
                <a:gd name="connsiteX24" fmla="*/ 883437 w 1151587"/>
                <a:gd name="connsiteY24" fmla="*/ 1702529 h 1704911"/>
                <a:gd name="connsiteX25" fmla="*/ 548098 w 1151587"/>
                <a:gd name="connsiteY25" fmla="*/ 1294470 h 1704911"/>
                <a:gd name="connsiteX26" fmla="*/ 464443 w 1151587"/>
                <a:gd name="connsiteY26" fmla="*/ 1129523 h 1704911"/>
                <a:gd name="connsiteX27" fmla="*/ 450802 w 1151587"/>
                <a:gd name="connsiteY27" fmla="*/ 1112349 h 1704911"/>
                <a:gd name="connsiteX28" fmla="*/ 370209 w 1151587"/>
                <a:gd name="connsiteY28" fmla="*/ 995937 h 1704911"/>
                <a:gd name="connsiteX29" fmla="*/ 361369 w 1151587"/>
                <a:gd name="connsiteY29" fmla="*/ 981194 h 1704911"/>
                <a:gd name="connsiteX30" fmla="*/ 356803 w 1151587"/>
                <a:gd name="connsiteY30" fmla="*/ 979644 h 1704911"/>
                <a:gd name="connsiteX31" fmla="*/ 380958 w 1151587"/>
                <a:gd name="connsiteY31" fmla="*/ 1118155 h 1704911"/>
                <a:gd name="connsiteX32" fmla="*/ 361087 w 1151587"/>
                <a:gd name="connsiteY32" fmla="*/ 1446775 h 1704911"/>
                <a:gd name="connsiteX33" fmla="*/ 159706 w 1151587"/>
                <a:gd name="connsiteY33" fmla="*/ 958502 h 1704911"/>
                <a:gd name="connsiteX34" fmla="*/ 127047 w 1151587"/>
                <a:gd name="connsiteY34" fmla="*/ 771232 h 1704911"/>
                <a:gd name="connsiteX35" fmla="*/ 113591 w 1151587"/>
                <a:gd name="connsiteY35" fmla="*/ 744121 h 1704911"/>
                <a:gd name="connsiteX36" fmla="*/ 83643 w 1151587"/>
                <a:gd name="connsiteY36" fmla="*/ 581886 h 1704911"/>
                <a:gd name="connsiteX37" fmla="*/ 100776 w 1151587"/>
                <a:gd name="connsiteY37" fmla="*/ 457944 h 1704911"/>
                <a:gd name="connsiteX38" fmla="*/ 107211 w 1151587"/>
                <a:gd name="connsiteY38" fmla="*/ 443305 h 1704911"/>
                <a:gd name="connsiteX39" fmla="*/ 103476 w 1151587"/>
                <a:gd name="connsiteY39" fmla="*/ 440409 h 1704911"/>
                <a:gd name="connsiteX40" fmla="*/ 10852 w 1151587"/>
                <a:gd name="connsiteY40" fmla="*/ 322154 h 1704911"/>
                <a:gd name="connsiteX41" fmla="*/ 316459 w 1151587"/>
                <a:gd name="connsiteY41" fmla="*/ 47598 h 1704911"/>
                <a:gd name="connsiteX0" fmla="*/ 232816 w 1067944"/>
                <a:gd name="connsiteY0" fmla="*/ 30232 h 1687545"/>
                <a:gd name="connsiteX1" fmla="*/ 453419 w 1067944"/>
                <a:gd name="connsiteY1" fmla="*/ 12933 h 1687545"/>
                <a:gd name="connsiteX2" fmla="*/ 504692 w 1067944"/>
                <a:gd name="connsiteY2" fmla="*/ 154122 h 1687545"/>
                <a:gd name="connsiteX3" fmla="*/ 506446 w 1067944"/>
                <a:gd name="connsiteY3" fmla="*/ 171339 h 1687545"/>
                <a:gd name="connsiteX4" fmla="*/ 512126 w 1067944"/>
                <a:gd name="connsiteY4" fmla="*/ 173017 h 1687545"/>
                <a:gd name="connsiteX5" fmla="*/ 754444 w 1067944"/>
                <a:gd name="connsiteY5" fmla="*/ 480522 h 1687545"/>
                <a:gd name="connsiteX6" fmla="*/ 759944 w 1067944"/>
                <a:gd name="connsiteY6" fmla="*/ 540190 h 1687545"/>
                <a:gd name="connsiteX7" fmla="*/ 767366 w 1067944"/>
                <a:gd name="connsiteY7" fmla="*/ 536073 h 1687545"/>
                <a:gd name="connsiteX8" fmla="*/ 771287 w 1067944"/>
                <a:gd name="connsiteY8" fmla="*/ 542028 h 1687545"/>
                <a:gd name="connsiteX9" fmla="*/ 875012 w 1067944"/>
                <a:gd name="connsiteY9" fmla="*/ 715730 h 1687545"/>
                <a:gd name="connsiteX10" fmla="*/ 1055133 w 1067944"/>
                <a:gd name="connsiteY10" fmla="*/ 1209879 h 1687545"/>
                <a:gd name="connsiteX11" fmla="*/ 1007366 w 1067944"/>
                <a:gd name="connsiteY11" fmla="*/ 1189690 h 1687545"/>
                <a:gd name="connsiteX12" fmla="*/ 983958 w 1067944"/>
                <a:gd name="connsiteY12" fmla="*/ 1166493 h 1687545"/>
                <a:gd name="connsiteX13" fmla="*/ 1012479 w 1067944"/>
                <a:gd name="connsiteY13" fmla="*/ 1232634 h 1687545"/>
                <a:gd name="connsiteX14" fmla="*/ 1054439 w 1067944"/>
                <a:gd name="connsiteY14" fmla="*/ 1471273 h 1687545"/>
                <a:gd name="connsiteX15" fmla="*/ 921689 w 1067944"/>
                <a:gd name="connsiteY15" fmla="*/ 1370907 h 1687545"/>
                <a:gd name="connsiteX16" fmla="*/ 914745 w 1067944"/>
                <a:gd name="connsiteY16" fmla="*/ 1361899 h 1687545"/>
                <a:gd name="connsiteX17" fmla="*/ 913683 w 1067944"/>
                <a:gd name="connsiteY17" fmla="*/ 1365138 h 1687545"/>
                <a:gd name="connsiteX18" fmla="*/ 935221 w 1067944"/>
                <a:gd name="connsiteY18" fmla="*/ 1415086 h 1687545"/>
                <a:gd name="connsiteX19" fmla="*/ 977182 w 1067944"/>
                <a:gd name="connsiteY19" fmla="*/ 1653725 h 1687545"/>
                <a:gd name="connsiteX20" fmla="*/ 796960 w 1067944"/>
                <a:gd name="connsiteY20" fmla="*/ 1491771 h 1687545"/>
                <a:gd name="connsiteX21" fmla="*/ 763237 w 1067944"/>
                <a:gd name="connsiteY21" fmla="*/ 1443073 h 1687545"/>
                <a:gd name="connsiteX22" fmla="*/ 755784 w 1067944"/>
                <a:gd name="connsiteY22" fmla="*/ 1441776 h 1687545"/>
                <a:gd name="connsiteX23" fmla="*/ 757832 w 1067944"/>
                <a:gd name="connsiteY23" fmla="*/ 1446525 h 1687545"/>
                <a:gd name="connsiteX24" fmla="*/ 799794 w 1067944"/>
                <a:gd name="connsiteY24" fmla="*/ 1685163 h 1687545"/>
                <a:gd name="connsiteX25" fmla="*/ 464455 w 1067944"/>
                <a:gd name="connsiteY25" fmla="*/ 1277104 h 1687545"/>
                <a:gd name="connsiteX26" fmla="*/ 380800 w 1067944"/>
                <a:gd name="connsiteY26" fmla="*/ 1112157 h 1687545"/>
                <a:gd name="connsiteX27" fmla="*/ 367159 w 1067944"/>
                <a:gd name="connsiteY27" fmla="*/ 1094983 h 1687545"/>
                <a:gd name="connsiteX28" fmla="*/ 286566 w 1067944"/>
                <a:gd name="connsiteY28" fmla="*/ 978571 h 1687545"/>
                <a:gd name="connsiteX29" fmla="*/ 277726 w 1067944"/>
                <a:gd name="connsiteY29" fmla="*/ 963828 h 1687545"/>
                <a:gd name="connsiteX30" fmla="*/ 273160 w 1067944"/>
                <a:gd name="connsiteY30" fmla="*/ 962278 h 1687545"/>
                <a:gd name="connsiteX31" fmla="*/ 297315 w 1067944"/>
                <a:gd name="connsiteY31" fmla="*/ 1100789 h 1687545"/>
                <a:gd name="connsiteX32" fmla="*/ 277444 w 1067944"/>
                <a:gd name="connsiteY32" fmla="*/ 1429409 h 1687545"/>
                <a:gd name="connsiteX33" fmla="*/ 76063 w 1067944"/>
                <a:gd name="connsiteY33" fmla="*/ 941136 h 1687545"/>
                <a:gd name="connsiteX34" fmla="*/ 43404 w 1067944"/>
                <a:gd name="connsiteY34" fmla="*/ 753866 h 1687545"/>
                <a:gd name="connsiteX35" fmla="*/ 29948 w 1067944"/>
                <a:gd name="connsiteY35" fmla="*/ 726755 h 1687545"/>
                <a:gd name="connsiteX36" fmla="*/ 0 w 1067944"/>
                <a:gd name="connsiteY36" fmla="*/ 564520 h 1687545"/>
                <a:gd name="connsiteX37" fmla="*/ 17133 w 1067944"/>
                <a:gd name="connsiteY37" fmla="*/ 440578 h 1687545"/>
                <a:gd name="connsiteX38" fmla="*/ 23568 w 1067944"/>
                <a:gd name="connsiteY38" fmla="*/ 425939 h 1687545"/>
                <a:gd name="connsiteX39" fmla="*/ 19833 w 1067944"/>
                <a:gd name="connsiteY39" fmla="*/ 423043 h 1687545"/>
                <a:gd name="connsiteX40" fmla="*/ 54704 w 1067944"/>
                <a:gd name="connsiteY40" fmla="*/ 223290 h 1687545"/>
                <a:gd name="connsiteX41" fmla="*/ 232816 w 1067944"/>
                <a:gd name="connsiteY41" fmla="*/ 30232 h 1687545"/>
                <a:gd name="connsiteX0" fmla="*/ 232816 w 1067944"/>
                <a:gd name="connsiteY0" fmla="*/ 7742 h 1665055"/>
                <a:gd name="connsiteX1" fmla="*/ 349111 w 1067944"/>
                <a:gd name="connsiteY1" fmla="*/ 47170 h 1665055"/>
                <a:gd name="connsiteX2" fmla="*/ 504692 w 1067944"/>
                <a:gd name="connsiteY2" fmla="*/ 131632 h 1665055"/>
                <a:gd name="connsiteX3" fmla="*/ 506446 w 1067944"/>
                <a:gd name="connsiteY3" fmla="*/ 148849 h 1665055"/>
                <a:gd name="connsiteX4" fmla="*/ 512126 w 1067944"/>
                <a:gd name="connsiteY4" fmla="*/ 150527 h 1665055"/>
                <a:gd name="connsiteX5" fmla="*/ 754444 w 1067944"/>
                <a:gd name="connsiteY5" fmla="*/ 458032 h 1665055"/>
                <a:gd name="connsiteX6" fmla="*/ 759944 w 1067944"/>
                <a:gd name="connsiteY6" fmla="*/ 517700 h 1665055"/>
                <a:gd name="connsiteX7" fmla="*/ 767366 w 1067944"/>
                <a:gd name="connsiteY7" fmla="*/ 513583 h 1665055"/>
                <a:gd name="connsiteX8" fmla="*/ 771287 w 1067944"/>
                <a:gd name="connsiteY8" fmla="*/ 519538 h 1665055"/>
                <a:gd name="connsiteX9" fmla="*/ 875012 w 1067944"/>
                <a:gd name="connsiteY9" fmla="*/ 693240 h 1665055"/>
                <a:gd name="connsiteX10" fmla="*/ 1055133 w 1067944"/>
                <a:gd name="connsiteY10" fmla="*/ 1187389 h 1665055"/>
                <a:gd name="connsiteX11" fmla="*/ 1007366 w 1067944"/>
                <a:gd name="connsiteY11" fmla="*/ 1167200 h 1665055"/>
                <a:gd name="connsiteX12" fmla="*/ 983958 w 1067944"/>
                <a:gd name="connsiteY12" fmla="*/ 1144003 h 1665055"/>
                <a:gd name="connsiteX13" fmla="*/ 1012479 w 1067944"/>
                <a:gd name="connsiteY13" fmla="*/ 1210144 h 1665055"/>
                <a:gd name="connsiteX14" fmla="*/ 1054439 w 1067944"/>
                <a:gd name="connsiteY14" fmla="*/ 1448783 h 1665055"/>
                <a:gd name="connsiteX15" fmla="*/ 921689 w 1067944"/>
                <a:gd name="connsiteY15" fmla="*/ 1348417 h 1665055"/>
                <a:gd name="connsiteX16" fmla="*/ 914745 w 1067944"/>
                <a:gd name="connsiteY16" fmla="*/ 1339409 h 1665055"/>
                <a:gd name="connsiteX17" fmla="*/ 913683 w 1067944"/>
                <a:gd name="connsiteY17" fmla="*/ 1342648 h 1665055"/>
                <a:gd name="connsiteX18" fmla="*/ 935221 w 1067944"/>
                <a:gd name="connsiteY18" fmla="*/ 1392596 h 1665055"/>
                <a:gd name="connsiteX19" fmla="*/ 977182 w 1067944"/>
                <a:gd name="connsiteY19" fmla="*/ 1631235 h 1665055"/>
                <a:gd name="connsiteX20" fmla="*/ 796960 w 1067944"/>
                <a:gd name="connsiteY20" fmla="*/ 1469281 h 1665055"/>
                <a:gd name="connsiteX21" fmla="*/ 763237 w 1067944"/>
                <a:gd name="connsiteY21" fmla="*/ 1420583 h 1665055"/>
                <a:gd name="connsiteX22" fmla="*/ 755784 w 1067944"/>
                <a:gd name="connsiteY22" fmla="*/ 1419286 h 1665055"/>
                <a:gd name="connsiteX23" fmla="*/ 757832 w 1067944"/>
                <a:gd name="connsiteY23" fmla="*/ 1424035 h 1665055"/>
                <a:gd name="connsiteX24" fmla="*/ 799794 w 1067944"/>
                <a:gd name="connsiteY24" fmla="*/ 1662673 h 1665055"/>
                <a:gd name="connsiteX25" fmla="*/ 464455 w 1067944"/>
                <a:gd name="connsiteY25" fmla="*/ 1254614 h 1665055"/>
                <a:gd name="connsiteX26" fmla="*/ 380800 w 1067944"/>
                <a:gd name="connsiteY26" fmla="*/ 1089667 h 1665055"/>
                <a:gd name="connsiteX27" fmla="*/ 367159 w 1067944"/>
                <a:gd name="connsiteY27" fmla="*/ 1072493 h 1665055"/>
                <a:gd name="connsiteX28" fmla="*/ 286566 w 1067944"/>
                <a:gd name="connsiteY28" fmla="*/ 956081 h 1665055"/>
                <a:gd name="connsiteX29" fmla="*/ 277726 w 1067944"/>
                <a:gd name="connsiteY29" fmla="*/ 941338 h 1665055"/>
                <a:gd name="connsiteX30" fmla="*/ 273160 w 1067944"/>
                <a:gd name="connsiteY30" fmla="*/ 939788 h 1665055"/>
                <a:gd name="connsiteX31" fmla="*/ 297315 w 1067944"/>
                <a:gd name="connsiteY31" fmla="*/ 1078299 h 1665055"/>
                <a:gd name="connsiteX32" fmla="*/ 277444 w 1067944"/>
                <a:gd name="connsiteY32" fmla="*/ 1406919 h 1665055"/>
                <a:gd name="connsiteX33" fmla="*/ 76063 w 1067944"/>
                <a:gd name="connsiteY33" fmla="*/ 918646 h 1665055"/>
                <a:gd name="connsiteX34" fmla="*/ 43404 w 1067944"/>
                <a:gd name="connsiteY34" fmla="*/ 731376 h 1665055"/>
                <a:gd name="connsiteX35" fmla="*/ 29948 w 1067944"/>
                <a:gd name="connsiteY35" fmla="*/ 704265 h 1665055"/>
                <a:gd name="connsiteX36" fmla="*/ 0 w 1067944"/>
                <a:gd name="connsiteY36" fmla="*/ 542030 h 1665055"/>
                <a:gd name="connsiteX37" fmla="*/ 17133 w 1067944"/>
                <a:gd name="connsiteY37" fmla="*/ 418088 h 1665055"/>
                <a:gd name="connsiteX38" fmla="*/ 23568 w 1067944"/>
                <a:gd name="connsiteY38" fmla="*/ 403449 h 1665055"/>
                <a:gd name="connsiteX39" fmla="*/ 19833 w 1067944"/>
                <a:gd name="connsiteY39" fmla="*/ 400553 h 1665055"/>
                <a:gd name="connsiteX40" fmla="*/ 54704 w 1067944"/>
                <a:gd name="connsiteY40" fmla="*/ 200800 h 1665055"/>
                <a:gd name="connsiteX41" fmla="*/ 232816 w 1067944"/>
                <a:gd name="connsiteY41" fmla="*/ 7742 h 1665055"/>
                <a:gd name="connsiteX0" fmla="*/ 54704 w 1067944"/>
                <a:gd name="connsiteY0" fmla="*/ 155343 h 1619598"/>
                <a:gd name="connsiteX1" fmla="*/ 349111 w 1067944"/>
                <a:gd name="connsiteY1" fmla="*/ 1713 h 1619598"/>
                <a:gd name="connsiteX2" fmla="*/ 504692 w 1067944"/>
                <a:gd name="connsiteY2" fmla="*/ 86175 h 1619598"/>
                <a:gd name="connsiteX3" fmla="*/ 506446 w 1067944"/>
                <a:gd name="connsiteY3" fmla="*/ 103392 h 1619598"/>
                <a:gd name="connsiteX4" fmla="*/ 512126 w 1067944"/>
                <a:gd name="connsiteY4" fmla="*/ 105070 h 1619598"/>
                <a:gd name="connsiteX5" fmla="*/ 754444 w 1067944"/>
                <a:gd name="connsiteY5" fmla="*/ 412575 h 1619598"/>
                <a:gd name="connsiteX6" fmla="*/ 759944 w 1067944"/>
                <a:gd name="connsiteY6" fmla="*/ 472243 h 1619598"/>
                <a:gd name="connsiteX7" fmla="*/ 767366 w 1067944"/>
                <a:gd name="connsiteY7" fmla="*/ 468126 h 1619598"/>
                <a:gd name="connsiteX8" fmla="*/ 771287 w 1067944"/>
                <a:gd name="connsiteY8" fmla="*/ 474081 h 1619598"/>
                <a:gd name="connsiteX9" fmla="*/ 875012 w 1067944"/>
                <a:gd name="connsiteY9" fmla="*/ 647783 h 1619598"/>
                <a:gd name="connsiteX10" fmla="*/ 1055133 w 1067944"/>
                <a:gd name="connsiteY10" fmla="*/ 1141932 h 1619598"/>
                <a:gd name="connsiteX11" fmla="*/ 1007366 w 1067944"/>
                <a:gd name="connsiteY11" fmla="*/ 1121743 h 1619598"/>
                <a:gd name="connsiteX12" fmla="*/ 983958 w 1067944"/>
                <a:gd name="connsiteY12" fmla="*/ 1098546 h 1619598"/>
                <a:gd name="connsiteX13" fmla="*/ 1012479 w 1067944"/>
                <a:gd name="connsiteY13" fmla="*/ 1164687 h 1619598"/>
                <a:gd name="connsiteX14" fmla="*/ 1054439 w 1067944"/>
                <a:gd name="connsiteY14" fmla="*/ 1403326 h 1619598"/>
                <a:gd name="connsiteX15" fmla="*/ 921689 w 1067944"/>
                <a:gd name="connsiteY15" fmla="*/ 1302960 h 1619598"/>
                <a:gd name="connsiteX16" fmla="*/ 914745 w 1067944"/>
                <a:gd name="connsiteY16" fmla="*/ 1293952 h 1619598"/>
                <a:gd name="connsiteX17" fmla="*/ 913683 w 1067944"/>
                <a:gd name="connsiteY17" fmla="*/ 1297191 h 1619598"/>
                <a:gd name="connsiteX18" fmla="*/ 935221 w 1067944"/>
                <a:gd name="connsiteY18" fmla="*/ 1347139 h 1619598"/>
                <a:gd name="connsiteX19" fmla="*/ 977182 w 1067944"/>
                <a:gd name="connsiteY19" fmla="*/ 1585778 h 1619598"/>
                <a:gd name="connsiteX20" fmla="*/ 796960 w 1067944"/>
                <a:gd name="connsiteY20" fmla="*/ 1423824 h 1619598"/>
                <a:gd name="connsiteX21" fmla="*/ 763237 w 1067944"/>
                <a:gd name="connsiteY21" fmla="*/ 1375126 h 1619598"/>
                <a:gd name="connsiteX22" fmla="*/ 755784 w 1067944"/>
                <a:gd name="connsiteY22" fmla="*/ 1373829 h 1619598"/>
                <a:gd name="connsiteX23" fmla="*/ 757832 w 1067944"/>
                <a:gd name="connsiteY23" fmla="*/ 1378578 h 1619598"/>
                <a:gd name="connsiteX24" fmla="*/ 799794 w 1067944"/>
                <a:gd name="connsiteY24" fmla="*/ 1617216 h 1619598"/>
                <a:gd name="connsiteX25" fmla="*/ 464455 w 1067944"/>
                <a:gd name="connsiteY25" fmla="*/ 1209157 h 1619598"/>
                <a:gd name="connsiteX26" fmla="*/ 380800 w 1067944"/>
                <a:gd name="connsiteY26" fmla="*/ 1044210 h 1619598"/>
                <a:gd name="connsiteX27" fmla="*/ 367159 w 1067944"/>
                <a:gd name="connsiteY27" fmla="*/ 1027036 h 1619598"/>
                <a:gd name="connsiteX28" fmla="*/ 286566 w 1067944"/>
                <a:gd name="connsiteY28" fmla="*/ 910624 h 1619598"/>
                <a:gd name="connsiteX29" fmla="*/ 277726 w 1067944"/>
                <a:gd name="connsiteY29" fmla="*/ 895881 h 1619598"/>
                <a:gd name="connsiteX30" fmla="*/ 273160 w 1067944"/>
                <a:gd name="connsiteY30" fmla="*/ 894331 h 1619598"/>
                <a:gd name="connsiteX31" fmla="*/ 297315 w 1067944"/>
                <a:gd name="connsiteY31" fmla="*/ 1032842 h 1619598"/>
                <a:gd name="connsiteX32" fmla="*/ 277444 w 1067944"/>
                <a:gd name="connsiteY32" fmla="*/ 1361462 h 1619598"/>
                <a:gd name="connsiteX33" fmla="*/ 76063 w 1067944"/>
                <a:gd name="connsiteY33" fmla="*/ 873189 h 1619598"/>
                <a:gd name="connsiteX34" fmla="*/ 43404 w 1067944"/>
                <a:gd name="connsiteY34" fmla="*/ 685919 h 1619598"/>
                <a:gd name="connsiteX35" fmla="*/ 29948 w 1067944"/>
                <a:gd name="connsiteY35" fmla="*/ 658808 h 1619598"/>
                <a:gd name="connsiteX36" fmla="*/ 0 w 1067944"/>
                <a:gd name="connsiteY36" fmla="*/ 496573 h 1619598"/>
                <a:gd name="connsiteX37" fmla="*/ 17133 w 1067944"/>
                <a:gd name="connsiteY37" fmla="*/ 372631 h 1619598"/>
                <a:gd name="connsiteX38" fmla="*/ 23568 w 1067944"/>
                <a:gd name="connsiteY38" fmla="*/ 357992 h 1619598"/>
                <a:gd name="connsiteX39" fmla="*/ 19833 w 1067944"/>
                <a:gd name="connsiteY39" fmla="*/ 355096 h 1619598"/>
                <a:gd name="connsiteX40" fmla="*/ 54704 w 1067944"/>
                <a:gd name="connsiteY40" fmla="*/ 155343 h 1619598"/>
                <a:gd name="connsiteX0" fmla="*/ 112386 w 1125626"/>
                <a:gd name="connsiteY0" fmla="*/ 155343 h 1619598"/>
                <a:gd name="connsiteX1" fmla="*/ 406793 w 1125626"/>
                <a:gd name="connsiteY1" fmla="*/ 1713 h 1619598"/>
                <a:gd name="connsiteX2" fmla="*/ 562374 w 1125626"/>
                <a:gd name="connsiteY2" fmla="*/ 86175 h 1619598"/>
                <a:gd name="connsiteX3" fmla="*/ 564128 w 1125626"/>
                <a:gd name="connsiteY3" fmla="*/ 103392 h 1619598"/>
                <a:gd name="connsiteX4" fmla="*/ 569808 w 1125626"/>
                <a:gd name="connsiteY4" fmla="*/ 105070 h 1619598"/>
                <a:gd name="connsiteX5" fmla="*/ 812126 w 1125626"/>
                <a:gd name="connsiteY5" fmla="*/ 412575 h 1619598"/>
                <a:gd name="connsiteX6" fmla="*/ 817626 w 1125626"/>
                <a:gd name="connsiteY6" fmla="*/ 472243 h 1619598"/>
                <a:gd name="connsiteX7" fmla="*/ 825048 w 1125626"/>
                <a:gd name="connsiteY7" fmla="*/ 468126 h 1619598"/>
                <a:gd name="connsiteX8" fmla="*/ 828969 w 1125626"/>
                <a:gd name="connsiteY8" fmla="*/ 474081 h 1619598"/>
                <a:gd name="connsiteX9" fmla="*/ 932694 w 1125626"/>
                <a:gd name="connsiteY9" fmla="*/ 647783 h 1619598"/>
                <a:gd name="connsiteX10" fmla="*/ 1112815 w 1125626"/>
                <a:gd name="connsiteY10" fmla="*/ 1141932 h 1619598"/>
                <a:gd name="connsiteX11" fmla="*/ 1065048 w 1125626"/>
                <a:gd name="connsiteY11" fmla="*/ 1121743 h 1619598"/>
                <a:gd name="connsiteX12" fmla="*/ 1041640 w 1125626"/>
                <a:gd name="connsiteY12" fmla="*/ 1098546 h 1619598"/>
                <a:gd name="connsiteX13" fmla="*/ 1070161 w 1125626"/>
                <a:gd name="connsiteY13" fmla="*/ 1164687 h 1619598"/>
                <a:gd name="connsiteX14" fmla="*/ 1112121 w 1125626"/>
                <a:gd name="connsiteY14" fmla="*/ 1403326 h 1619598"/>
                <a:gd name="connsiteX15" fmla="*/ 979371 w 1125626"/>
                <a:gd name="connsiteY15" fmla="*/ 1302960 h 1619598"/>
                <a:gd name="connsiteX16" fmla="*/ 972427 w 1125626"/>
                <a:gd name="connsiteY16" fmla="*/ 1293952 h 1619598"/>
                <a:gd name="connsiteX17" fmla="*/ 971365 w 1125626"/>
                <a:gd name="connsiteY17" fmla="*/ 1297191 h 1619598"/>
                <a:gd name="connsiteX18" fmla="*/ 992903 w 1125626"/>
                <a:gd name="connsiteY18" fmla="*/ 1347139 h 1619598"/>
                <a:gd name="connsiteX19" fmla="*/ 1034864 w 1125626"/>
                <a:gd name="connsiteY19" fmla="*/ 1585778 h 1619598"/>
                <a:gd name="connsiteX20" fmla="*/ 854642 w 1125626"/>
                <a:gd name="connsiteY20" fmla="*/ 1423824 h 1619598"/>
                <a:gd name="connsiteX21" fmla="*/ 820919 w 1125626"/>
                <a:gd name="connsiteY21" fmla="*/ 1375126 h 1619598"/>
                <a:gd name="connsiteX22" fmla="*/ 813466 w 1125626"/>
                <a:gd name="connsiteY22" fmla="*/ 1373829 h 1619598"/>
                <a:gd name="connsiteX23" fmla="*/ 815514 w 1125626"/>
                <a:gd name="connsiteY23" fmla="*/ 1378578 h 1619598"/>
                <a:gd name="connsiteX24" fmla="*/ 857476 w 1125626"/>
                <a:gd name="connsiteY24" fmla="*/ 1617216 h 1619598"/>
                <a:gd name="connsiteX25" fmla="*/ 522137 w 1125626"/>
                <a:gd name="connsiteY25" fmla="*/ 1209157 h 1619598"/>
                <a:gd name="connsiteX26" fmla="*/ 438482 w 1125626"/>
                <a:gd name="connsiteY26" fmla="*/ 1044210 h 1619598"/>
                <a:gd name="connsiteX27" fmla="*/ 424841 w 1125626"/>
                <a:gd name="connsiteY27" fmla="*/ 1027036 h 1619598"/>
                <a:gd name="connsiteX28" fmla="*/ 344248 w 1125626"/>
                <a:gd name="connsiteY28" fmla="*/ 910624 h 1619598"/>
                <a:gd name="connsiteX29" fmla="*/ 335408 w 1125626"/>
                <a:gd name="connsiteY29" fmla="*/ 895881 h 1619598"/>
                <a:gd name="connsiteX30" fmla="*/ 330842 w 1125626"/>
                <a:gd name="connsiteY30" fmla="*/ 894331 h 1619598"/>
                <a:gd name="connsiteX31" fmla="*/ 354997 w 1125626"/>
                <a:gd name="connsiteY31" fmla="*/ 1032842 h 1619598"/>
                <a:gd name="connsiteX32" fmla="*/ 335126 w 1125626"/>
                <a:gd name="connsiteY32" fmla="*/ 1361462 h 1619598"/>
                <a:gd name="connsiteX33" fmla="*/ 133745 w 1125626"/>
                <a:gd name="connsiteY33" fmla="*/ 873189 h 1619598"/>
                <a:gd name="connsiteX34" fmla="*/ 101086 w 1125626"/>
                <a:gd name="connsiteY34" fmla="*/ 685919 h 1619598"/>
                <a:gd name="connsiteX35" fmla="*/ 87630 w 1125626"/>
                <a:gd name="connsiteY35" fmla="*/ 658808 h 1619598"/>
                <a:gd name="connsiteX36" fmla="*/ 57682 w 1125626"/>
                <a:gd name="connsiteY36" fmla="*/ 496573 h 1619598"/>
                <a:gd name="connsiteX37" fmla="*/ 74815 w 1125626"/>
                <a:gd name="connsiteY37" fmla="*/ 372631 h 1619598"/>
                <a:gd name="connsiteX38" fmla="*/ 81250 w 1125626"/>
                <a:gd name="connsiteY38" fmla="*/ 357992 h 1619598"/>
                <a:gd name="connsiteX39" fmla="*/ 4919 w 1125626"/>
                <a:gd name="connsiteY39" fmla="*/ 248675 h 1619598"/>
                <a:gd name="connsiteX40" fmla="*/ 112386 w 1125626"/>
                <a:gd name="connsiteY40" fmla="*/ 155343 h 1619598"/>
                <a:gd name="connsiteX0" fmla="*/ 0 w 1120707"/>
                <a:gd name="connsiteY0" fmla="*/ 253392 h 1624315"/>
                <a:gd name="connsiteX1" fmla="*/ 401874 w 1120707"/>
                <a:gd name="connsiteY1" fmla="*/ 6430 h 1624315"/>
                <a:gd name="connsiteX2" fmla="*/ 557455 w 1120707"/>
                <a:gd name="connsiteY2" fmla="*/ 90892 h 1624315"/>
                <a:gd name="connsiteX3" fmla="*/ 559209 w 1120707"/>
                <a:gd name="connsiteY3" fmla="*/ 108109 h 1624315"/>
                <a:gd name="connsiteX4" fmla="*/ 564889 w 1120707"/>
                <a:gd name="connsiteY4" fmla="*/ 109787 h 1624315"/>
                <a:gd name="connsiteX5" fmla="*/ 807207 w 1120707"/>
                <a:gd name="connsiteY5" fmla="*/ 417292 h 1624315"/>
                <a:gd name="connsiteX6" fmla="*/ 812707 w 1120707"/>
                <a:gd name="connsiteY6" fmla="*/ 476960 h 1624315"/>
                <a:gd name="connsiteX7" fmla="*/ 820129 w 1120707"/>
                <a:gd name="connsiteY7" fmla="*/ 472843 h 1624315"/>
                <a:gd name="connsiteX8" fmla="*/ 824050 w 1120707"/>
                <a:gd name="connsiteY8" fmla="*/ 478798 h 1624315"/>
                <a:gd name="connsiteX9" fmla="*/ 927775 w 1120707"/>
                <a:gd name="connsiteY9" fmla="*/ 652500 h 1624315"/>
                <a:gd name="connsiteX10" fmla="*/ 1107896 w 1120707"/>
                <a:gd name="connsiteY10" fmla="*/ 1146649 h 1624315"/>
                <a:gd name="connsiteX11" fmla="*/ 1060129 w 1120707"/>
                <a:gd name="connsiteY11" fmla="*/ 1126460 h 1624315"/>
                <a:gd name="connsiteX12" fmla="*/ 1036721 w 1120707"/>
                <a:gd name="connsiteY12" fmla="*/ 1103263 h 1624315"/>
                <a:gd name="connsiteX13" fmla="*/ 1065242 w 1120707"/>
                <a:gd name="connsiteY13" fmla="*/ 1169404 h 1624315"/>
                <a:gd name="connsiteX14" fmla="*/ 1107202 w 1120707"/>
                <a:gd name="connsiteY14" fmla="*/ 1408043 h 1624315"/>
                <a:gd name="connsiteX15" fmla="*/ 974452 w 1120707"/>
                <a:gd name="connsiteY15" fmla="*/ 1307677 h 1624315"/>
                <a:gd name="connsiteX16" fmla="*/ 967508 w 1120707"/>
                <a:gd name="connsiteY16" fmla="*/ 1298669 h 1624315"/>
                <a:gd name="connsiteX17" fmla="*/ 966446 w 1120707"/>
                <a:gd name="connsiteY17" fmla="*/ 1301908 h 1624315"/>
                <a:gd name="connsiteX18" fmla="*/ 987984 w 1120707"/>
                <a:gd name="connsiteY18" fmla="*/ 1351856 h 1624315"/>
                <a:gd name="connsiteX19" fmla="*/ 1029945 w 1120707"/>
                <a:gd name="connsiteY19" fmla="*/ 1590495 h 1624315"/>
                <a:gd name="connsiteX20" fmla="*/ 849723 w 1120707"/>
                <a:gd name="connsiteY20" fmla="*/ 1428541 h 1624315"/>
                <a:gd name="connsiteX21" fmla="*/ 816000 w 1120707"/>
                <a:gd name="connsiteY21" fmla="*/ 1379843 h 1624315"/>
                <a:gd name="connsiteX22" fmla="*/ 808547 w 1120707"/>
                <a:gd name="connsiteY22" fmla="*/ 1378546 h 1624315"/>
                <a:gd name="connsiteX23" fmla="*/ 810595 w 1120707"/>
                <a:gd name="connsiteY23" fmla="*/ 1383295 h 1624315"/>
                <a:gd name="connsiteX24" fmla="*/ 852557 w 1120707"/>
                <a:gd name="connsiteY24" fmla="*/ 1621933 h 1624315"/>
                <a:gd name="connsiteX25" fmla="*/ 517218 w 1120707"/>
                <a:gd name="connsiteY25" fmla="*/ 1213874 h 1624315"/>
                <a:gd name="connsiteX26" fmla="*/ 433563 w 1120707"/>
                <a:gd name="connsiteY26" fmla="*/ 1048927 h 1624315"/>
                <a:gd name="connsiteX27" fmla="*/ 419922 w 1120707"/>
                <a:gd name="connsiteY27" fmla="*/ 1031753 h 1624315"/>
                <a:gd name="connsiteX28" fmla="*/ 339329 w 1120707"/>
                <a:gd name="connsiteY28" fmla="*/ 915341 h 1624315"/>
                <a:gd name="connsiteX29" fmla="*/ 330489 w 1120707"/>
                <a:gd name="connsiteY29" fmla="*/ 900598 h 1624315"/>
                <a:gd name="connsiteX30" fmla="*/ 325923 w 1120707"/>
                <a:gd name="connsiteY30" fmla="*/ 899048 h 1624315"/>
                <a:gd name="connsiteX31" fmla="*/ 350078 w 1120707"/>
                <a:gd name="connsiteY31" fmla="*/ 1037559 h 1624315"/>
                <a:gd name="connsiteX32" fmla="*/ 330207 w 1120707"/>
                <a:gd name="connsiteY32" fmla="*/ 1366179 h 1624315"/>
                <a:gd name="connsiteX33" fmla="*/ 128826 w 1120707"/>
                <a:gd name="connsiteY33" fmla="*/ 877906 h 1624315"/>
                <a:gd name="connsiteX34" fmla="*/ 96167 w 1120707"/>
                <a:gd name="connsiteY34" fmla="*/ 690636 h 1624315"/>
                <a:gd name="connsiteX35" fmla="*/ 82711 w 1120707"/>
                <a:gd name="connsiteY35" fmla="*/ 663525 h 1624315"/>
                <a:gd name="connsiteX36" fmla="*/ 52763 w 1120707"/>
                <a:gd name="connsiteY36" fmla="*/ 501290 h 1624315"/>
                <a:gd name="connsiteX37" fmla="*/ 69896 w 1120707"/>
                <a:gd name="connsiteY37" fmla="*/ 377348 h 1624315"/>
                <a:gd name="connsiteX38" fmla="*/ 76331 w 1120707"/>
                <a:gd name="connsiteY38" fmla="*/ 362709 h 1624315"/>
                <a:gd name="connsiteX39" fmla="*/ 0 w 1120707"/>
                <a:gd name="connsiteY39" fmla="*/ 253392 h 1624315"/>
                <a:gd name="connsiteX0" fmla="*/ 0 w 1120707"/>
                <a:gd name="connsiteY0" fmla="*/ 162500 h 1533423"/>
                <a:gd name="connsiteX1" fmla="*/ 557455 w 1120707"/>
                <a:gd name="connsiteY1" fmla="*/ 0 h 1533423"/>
                <a:gd name="connsiteX2" fmla="*/ 559209 w 1120707"/>
                <a:gd name="connsiteY2" fmla="*/ 17217 h 1533423"/>
                <a:gd name="connsiteX3" fmla="*/ 564889 w 1120707"/>
                <a:gd name="connsiteY3" fmla="*/ 18895 h 1533423"/>
                <a:gd name="connsiteX4" fmla="*/ 807207 w 1120707"/>
                <a:gd name="connsiteY4" fmla="*/ 326400 h 1533423"/>
                <a:gd name="connsiteX5" fmla="*/ 812707 w 1120707"/>
                <a:gd name="connsiteY5" fmla="*/ 386068 h 1533423"/>
                <a:gd name="connsiteX6" fmla="*/ 820129 w 1120707"/>
                <a:gd name="connsiteY6" fmla="*/ 381951 h 1533423"/>
                <a:gd name="connsiteX7" fmla="*/ 824050 w 1120707"/>
                <a:gd name="connsiteY7" fmla="*/ 387906 h 1533423"/>
                <a:gd name="connsiteX8" fmla="*/ 927775 w 1120707"/>
                <a:gd name="connsiteY8" fmla="*/ 561608 h 1533423"/>
                <a:gd name="connsiteX9" fmla="*/ 1107896 w 1120707"/>
                <a:gd name="connsiteY9" fmla="*/ 1055757 h 1533423"/>
                <a:gd name="connsiteX10" fmla="*/ 1060129 w 1120707"/>
                <a:gd name="connsiteY10" fmla="*/ 1035568 h 1533423"/>
                <a:gd name="connsiteX11" fmla="*/ 1036721 w 1120707"/>
                <a:gd name="connsiteY11" fmla="*/ 1012371 h 1533423"/>
                <a:gd name="connsiteX12" fmla="*/ 1065242 w 1120707"/>
                <a:gd name="connsiteY12" fmla="*/ 1078512 h 1533423"/>
                <a:gd name="connsiteX13" fmla="*/ 1107202 w 1120707"/>
                <a:gd name="connsiteY13" fmla="*/ 1317151 h 1533423"/>
                <a:gd name="connsiteX14" fmla="*/ 974452 w 1120707"/>
                <a:gd name="connsiteY14" fmla="*/ 1216785 h 1533423"/>
                <a:gd name="connsiteX15" fmla="*/ 967508 w 1120707"/>
                <a:gd name="connsiteY15" fmla="*/ 1207777 h 1533423"/>
                <a:gd name="connsiteX16" fmla="*/ 966446 w 1120707"/>
                <a:gd name="connsiteY16" fmla="*/ 1211016 h 1533423"/>
                <a:gd name="connsiteX17" fmla="*/ 987984 w 1120707"/>
                <a:gd name="connsiteY17" fmla="*/ 1260964 h 1533423"/>
                <a:gd name="connsiteX18" fmla="*/ 1029945 w 1120707"/>
                <a:gd name="connsiteY18" fmla="*/ 1499603 h 1533423"/>
                <a:gd name="connsiteX19" fmla="*/ 849723 w 1120707"/>
                <a:gd name="connsiteY19" fmla="*/ 1337649 h 1533423"/>
                <a:gd name="connsiteX20" fmla="*/ 816000 w 1120707"/>
                <a:gd name="connsiteY20" fmla="*/ 1288951 h 1533423"/>
                <a:gd name="connsiteX21" fmla="*/ 808547 w 1120707"/>
                <a:gd name="connsiteY21" fmla="*/ 1287654 h 1533423"/>
                <a:gd name="connsiteX22" fmla="*/ 810595 w 1120707"/>
                <a:gd name="connsiteY22" fmla="*/ 1292403 h 1533423"/>
                <a:gd name="connsiteX23" fmla="*/ 852557 w 1120707"/>
                <a:gd name="connsiteY23" fmla="*/ 1531041 h 1533423"/>
                <a:gd name="connsiteX24" fmla="*/ 517218 w 1120707"/>
                <a:gd name="connsiteY24" fmla="*/ 1122982 h 1533423"/>
                <a:gd name="connsiteX25" fmla="*/ 433563 w 1120707"/>
                <a:gd name="connsiteY25" fmla="*/ 958035 h 1533423"/>
                <a:gd name="connsiteX26" fmla="*/ 419922 w 1120707"/>
                <a:gd name="connsiteY26" fmla="*/ 940861 h 1533423"/>
                <a:gd name="connsiteX27" fmla="*/ 339329 w 1120707"/>
                <a:gd name="connsiteY27" fmla="*/ 824449 h 1533423"/>
                <a:gd name="connsiteX28" fmla="*/ 330489 w 1120707"/>
                <a:gd name="connsiteY28" fmla="*/ 809706 h 1533423"/>
                <a:gd name="connsiteX29" fmla="*/ 325923 w 1120707"/>
                <a:gd name="connsiteY29" fmla="*/ 808156 h 1533423"/>
                <a:gd name="connsiteX30" fmla="*/ 350078 w 1120707"/>
                <a:gd name="connsiteY30" fmla="*/ 946667 h 1533423"/>
                <a:gd name="connsiteX31" fmla="*/ 330207 w 1120707"/>
                <a:gd name="connsiteY31" fmla="*/ 1275287 h 1533423"/>
                <a:gd name="connsiteX32" fmla="*/ 128826 w 1120707"/>
                <a:gd name="connsiteY32" fmla="*/ 787014 h 1533423"/>
                <a:gd name="connsiteX33" fmla="*/ 96167 w 1120707"/>
                <a:gd name="connsiteY33" fmla="*/ 599744 h 1533423"/>
                <a:gd name="connsiteX34" fmla="*/ 82711 w 1120707"/>
                <a:gd name="connsiteY34" fmla="*/ 572633 h 1533423"/>
                <a:gd name="connsiteX35" fmla="*/ 52763 w 1120707"/>
                <a:gd name="connsiteY35" fmla="*/ 410398 h 1533423"/>
                <a:gd name="connsiteX36" fmla="*/ 69896 w 1120707"/>
                <a:gd name="connsiteY36" fmla="*/ 286456 h 1533423"/>
                <a:gd name="connsiteX37" fmla="*/ 76331 w 1120707"/>
                <a:gd name="connsiteY37" fmla="*/ 271817 h 1533423"/>
                <a:gd name="connsiteX38" fmla="*/ 0 w 1120707"/>
                <a:gd name="connsiteY38" fmla="*/ 162500 h 1533423"/>
                <a:gd name="connsiteX0" fmla="*/ 23568 w 1067944"/>
                <a:gd name="connsiteY0" fmla="*/ 271817 h 1533423"/>
                <a:gd name="connsiteX1" fmla="*/ 504692 w 1067944"/>
                <a:gd name="connsiteY1" fmla="*/ 0 h 1533423"/>
                <a:gd name="connsiteX2" fmla="*/ 506446 w 1067944"/>
                <a:gd name="connsiteY2" fmla="*/ 17217 h 1533423"/>
                <a:gd name="connsiteX3" fmla="*/ 512126 w 1067944"/>
                <a:gd name="connsiteY3" fmla="*/ 18895 h 1533423"/>
                <a:gd name="connsiteX4" fmla="*/ 754444 w 1067944"/>
                <a:gd name="connsiteY4" fmla="*/ 326400 h 1533423"/>
                <a:gd name="connsiteX5" fmla="*/ 759944 w 1067944"/>
                <a:gd name="connsiteY5" fmla="*/ 386068 h 1533423"/>
                <a:gd name="connsiteX6" fmla="*/ 767366 w 1067944"/>
                <a:gd name="connsiteY6" fmla="*/ 381951 h 1533423"/>
                <a:gd name="connsiteX7" fmla="*/ 771287 w 1067944"/>
                <a:gd name="connsiteY7" fmla="*/ 387906 h 1533423"/>
                <a:gd name="connsiteX8" fmla="*/ 875012 w 1067944"/>
                <a:gd name="connsiteY8" fmla="*/ 561608 h 1533423"/>
                <a:gd name="connsiteX9" fmla="*/ 1055133 w 1067944"/>
                <a:gd name="connsiteY9" fmla="*/ 1055757 h 1533423"/>
                <a:gd name="connsiteX10" fmla="*/ 1007366 w 1067944"/>
                <a:gd name="connsiteY10" fmla="*/ 1035568 h 1533423"/>
                <a:gd name="connsiteX11" fmla="*/ 983958 w 1067944"/>
                <a:gd name="connsiteY11" fmla="*/ 1012371 h 1533423"/>
                <a:gd name="connsiteX12" fmla="*/ 1012479 w 1067944"/>
                <a:gd name="connsiteY12" fmla="*/ 1078512 h 1533423"/>
                <a:gd name="connsiteX13" fmla="*/ 1054439 w 1067944"/>
                <a:gd name="connsiteY13" fmla="*/ 1317151 h 1533423"/>
                <a:gd name="connsiteX14" fmla="*/ 921689 w 1067944"/>
                <a:gd name="connsiteY14" fmla="*/ 1216785 h 1533423"/>
                <a:gd name="connsiteX15" fmla="*/ 914745 w 1067944"/>
                <a:gd name="connsiteY15" fmla="*/ 1207777 h 1533423"/>
                <a:gd name="connsiteX16" fmla="*/ 913683 w 1067944"/>
                <a:gd name="connsiteY16" fmla="*/ 1211016 h 1533423"/>
                <a:gd name="connsiteX17" fmla="*/ 935221 w 1067944"/>
                <a:gd name="connsiteY17" fmla="*/ 1260964 h 1533423"/>
                <a:gd name="connsiteX18" fmla="*/ 977182 w 1067944"/>
                <a:gd name="connsiteY18" fmla="*/ 1499603 h 1533423"/>
                <a:gd name="connsiteX19" fmla="*/ 796960 w 1067944"/>
                <a:gd name="connsiteY19" fmla="*/ 1337649 h 1533423"/>
                <a:gd name="connsiteX20" fmla="*/ 763237 w 1067944"/>
                <a:gd name="connsiteY20" fmla="*/ 1288951 h 1533423"/>
                <a:gd name="connsiteX21" fmla="*/ 755784 w 1067944"/>
                <a:gd name="connsiteY21" fmla="*/ 1287654 h 1533423"/>
                <a:gd name="connsiteX22" fmla="*/ 757832 w 1067944"/>
                <a:gd name="connsiteY22" fmla="*/ 1292403 h 1533423"/>
                <a:gd name="connsiteX23" fmla="*/ 799794 w 1067944"/>
                <a:gd name="connsiteY23" fmla="*/ 1531041 h 1533423"/>
                <a:gd name="connsiteX24" fmla="*/ 464455 w 1067944"/>
                <a:gd name="connsiteY24" fmla="*/ 1122982 h 1533423"/>
                <a:gd name="connsiteX25" fmla="*/ 380800 w 1067944"/>
                <a:gd name="connsiteY25" fmla="*/ 958035 h 1533423"/>
                <a:gd name="connsiteX26" fmla="*/ 367159 w 1067944"/>
                <a:gd name="connsiteY26" fmla="*/ 940861 h 1533423"/>
                <a:gd name="connsiteX27" fmla="*/ 286566 w 1067944"/>
                <a:gd name="connsiteY27" fmla="*/ 824449 h 1533423"/>
                <a:gd name="connsiteX28" fmla="*/ 277726 w 1067944"/>
                <a:gd name="connsiteY28" fmla="*/ 809706 h 1533423"/>
                <a:gd name="connsiteX29" fmla="*/ 273160 w 1067944"/>
                <a:gd name="connsiteY29" fmla="*/ 808156 h 1533423"/>
                <a:gd name="connsiteX30" fmla="*/ 297315 w 1067944"/>
                <a:gd name="connsiteY30" fmla="*/ 946667 h 1533423"/>
                <a:gd name="connsiteX31" fmla="*/ 277444 w 1067944"/>
                <a:gd name="connsiteY31" fmla="*/ 1275287 h 1533423"/>
                <a:gd name="connsiteX32" fmla="*/ 76063 w 1067944"/>
                <a:gd name="connsiteY32" fmla="*/ 787014 h 1533423"/>
                <a:gd name="connsiteX33" fmla="*/ 43404 w 1067944"/>
                <a:gd name="connsiteY33" fmla="*/ 599744 h 1533423"/>
                <a:gd name="connsiteX34" fmla="*/ 29948 w 1067944"/>
                <a:gd name="connsiteY34" fmla="*/ 572633 h 1533423"/>
                <a:gd name="connsiteX35" fmla="*/ 0 w 1067944"/>
                <a:gd name="connsiteY35" fmla="*/ 410398 h 1533423"/>
                <a:gd name="connsiteX36" fmla="*/ 17133 w 1067944"/>
                <a:gd name="connsiteY36" fmla="*/ 286456 h 1533423"/>
                <a:gd name="connsiteX37" fmla="*/ 23568 w 1067944"/>
                <a:gd name="connsiteY37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324795 h 1586401"/>
                <a:gd name="connsiteX1" fmla="*/ 205745 w 1067944"/>
                <a:gd name="connsiteY1" fmla="*/ 69389 h 1586401"/>
                <a:gd name="connsiteX2" fmla="*/ 504692 w 1067944"/>
                <a:gd name="connsiteY2" fmla="*/ 52978 h 1586401"/>
                <a:gd name="connsiteX3" fmla="*/ 506446 w 1067944"/>
                <a:gd name="connsiteY3" fmla="*/ 70195 h 1586401"/>
                <a:gd name="connsiteX4" fmla="*/ 512126 w 1067944"/>
                <a:gd name="connsiteY4" fmla="*/ 71873 h 1586401"/>
                <a:gd name="connsiteX5" fmla="*/ 754444 w 1067944"/>
                <a:gd name="connsiteY5" fmla="*/ 379378 h 1586401"/>
                <a:gd name="connsiteX6" fmla="*/ 759944 w 1067944"/>
                <a:gd name="connsiteY6" fmla="*/ 439046 h 1586401"/>
                <a:gd name="connsiteX7" fmla="*/ 767366 w 1067944"/>
                <a:gd name="connsiteY7" fmla="*/ 434929 h 1586401"/>
                <a:gd name="connsiteX8" fmla="*/ 771287 w 1067944"/>
                <a:gd name="connsiteY8" fmla="*/ 440884 h 1586401"/>
                <a:gd name="connsiteX9" fmla="*/ 875012 w 1067944"/>
                <a:gd name="connsiteY9" fmla="*/ 614586 h 1586401"/>
                <a:gd name="connsiteX10" fmla="*/ 1055133 w 1067944"/>
                <a:gd name="connsiteY10" fmla="*/ 1108735 h 1586401"/>
                <a:gd name="connsiteX11" fmla="*/ 1007366 w 1067944"/>
                <a:gd name="connsiteY11" fmla="*/ 1088546 h 1586401"/>
                <a:gd name="connsiteX12" fmla="*/ 983958 w 1067944"/>
                <a:gd name="connsiteY12" fmla="*/ 1065349 h 1586401"/>
                <a:gd name="connsiteX13" fmla="*/ 1012479 w 1067944"/>
                <a:gd name="connsiteY13" fmla="*/ 1131490 h 1586401"/>
                <a:gd name="connsiteX14" fmla="*/ 1054439 w 1067944"/>
                <a:gd name="connsiteY14" fmla="*/ 1370129 h 1586401"/>
                <a:gd name="connsiteX15" fmla="*/ 921689 w 1067944"/>
                <a:gd name="connsiteY15" fmla="*/ 1269763 h 1586401"/>
                <a:gd name="connsiteX16" fmla="*/ 914745 w 1067944"/>
                <a:gd name="connsiteY16" fmla="*/ 1260755 h 1586401"/>
                <a:gd name="connsiteX17" fmla="*/ 913683 w 1067944"/>
                <a:gd name="connsiteY17" fmla="*/ 1263994 h 1586401"/>
                <a:gd name="connsiteX18" fmla="*/ 935221 w 1067944"/>
                <a:gd name="connsiteY18" fmla="*/ 1313942 h 1586401"/>
                <a:gd name="connsiteX19" fmla="*/ 977182 w 1067944"/>
                <a:gd name="connsiteY19" fmla="*/ 1552581 h 1586401"/>
                <a:gd name="connsiteX20" fmla="*/ 796960 w 1067944"/>
                <a:gd name="connsiteY20" fmla="*/ 1390627 h 1586401"/>
                <a:gd name="connsiteX21" fmla="*/ 763237 w 1067944"/>
                <a:gd name="connsiteY21" fmla="*/ 1341929 h 1586401"/>
                <a:gd name="connsiteX22" fmla="*/ 755784 w 1067944"/>
                <a:gd name="connsiteY22" fmla="*/ 1340632 h 1586401"/>
                <a:gd name="connsiteX23" fmla="*/ 757832 w 1067944"/>
                <a:gd name="connsiteY23" fmla="*/ 1345381 h 1586401"/>
                <a:gd name="connsiteX24" fmla="*/ 799794 w 1067944"/>
                <a:gd name="connsiteY24" fmla="*/ 1584019 h 1586401"/>
                <a:gd name="connsiteX25" fmla="*/ 464455 w 1067944"/>
                <a:gd name="connsiteY25" fmla="*/ 1175960 h 1586401"/>
                <a:gd name="connsiteX26" fmla="*/ 380800 w 1067944"/>
                <a:gd name="connsiteY26" fmla="*/ 1011013 h 1586401"/>
                <a:gd name="connsiteX27" fmla="*/ 367159 w 1067944"/>
                <a:gd name="connsiteY27" fmla="*/ 993839 h 1586401"/>
                <a:gd name="connsiteX28" fmla="*/ 286566 w 1067944"/>
                <a:gd name="connsiteY28" fmla="*/ 877427 h 1586401"/>
                <a:gd name="connsiteX29" fmla="*/ 277726 w 1067944"/>
                <a:gd name="connsiteY29" fmla="*/ 862684 h 1586401"/>
                <a:gd name="connsiteX30" fmla="*/ 273160 w 1067944"/>
                <a:gd name="connsiteY30" fmla="*/ 861134 h 1586401"/>
                <a:gd name="connsiteX31" fmla="*/ 297315 w 1067944"/>
                <a:gd name="connsiteY31" fmla="*/ 999645 h 1586401"/>
                <a:gd name="connsiteX32" fmla="*/ 277444 w 1067944"/>
                <a:gd name="connsiteY32" fmla="*/ 1328265 h 1586401"/>
                <a:gd name="connsiteX33" fmla="*/ 76063 w 1067944"/>
                <a:gd name="connsiteY33" fmla="*/ 839992 h 1586401"/>
                <a:gd name="connsiteX34" fmla="*/ 43404 w 1067944"/>
                <a:gd name="connsiteY34" fmla="*/ 652722 h 1586401"/>
                <a:gd name="connsiteX35" fmla="*/ 29948 w 1067944"/>
                <a:gd name="connsiteY35" fmla="*/ 625611 h 1586401"/>
                <a:gd name="connsiteX36" fmla="*/ 0 w 1067944"/>
                <a:gd name="connsiteY36" fmla="*/ 463376 h 1586401"/>
                <a:gd name="connsiteX37" fmla="*/ 17133 w 1067944"/>
                <a:gd name="connsiteY37" fmla="*/ 339434 h 1586401"/>
                <a:gd name="connsiteX38" fmla="*/ 23568 w 1067944"/>
                <a:gd name="connsiteY38" fmla="*/ 324795 h 1586401"/>
                <a:gd name="connsiteX0" fmla="*/ 33076 w 1077452"/>
                <a:gd name="connsiteY0" fmla="*/ 324795 h 1586401"/>
                <a:gd name="connsiteX1" fmla="*/ 215253 w 1077452"/>
                <a:gd name="connsiteY1" fmla="*/ 69389 h 1586401"/>
                <a:gd name="connsiteX2" fmla="*/ 514200 w 1077452"/>
                <a:gd name="connsiteY2" fmla="*/ 52978 h 1586401"/>
                <a:gd name="connsiteX3" fmla="*/ 515954 w 1077452"/>
                <a:gd name="connsiteY3" fmla="*/ 70195 h 1586401"/>
                <a:gd name="connsiteX4" fmla="*/ 521634 w 1077452"/>
                <a:gd name="connsiteY4" fmla="*/ 71873 h 1586401"/>
                <a:gd name="connsiteX5" fmla="*/ 763952 w 1077452"/>
                <a:gd name="connsiteY5" fmla="*/ 379378 h 1586401"/>
                <a:gd name="connsiteX6" fmla="*/ 769452 w 1077452"/>
                <a:gd name="connsiteY6" fmla="*/ 439046 h 1586401"/>
                <a:gd name="connsiteX7" fmla="*/ 776874 w 1077452"/>
                <a:gd name="connsiteY7" fmla="*/ 434929 h 1586401"/>
                <a:gd name="connsiteX8" fmla="*/ 780795 w 1077452"/>
                <a:gd name="connsiteY8" fmla="*/ 440884 h 1586401"/>
                <a:gd name="connsiteX9" fmla="*/ 884520 w 1077452"/>
                <a:gd name="connsiteY9" fmla="*/ 614586 h 1586401"/>
                <a:gd name="connsiteX10" fmla="*/ 1064641 w 1077452"/>
                <a:gd name="connsiteY10" fmla="*/ 1108735 h 1586401"/>
                <a:gd name="connsiteX11" fmla="*/ 1016874 w 1077452"/>
                <a:gd name="connsiteY11" fmla="*/ 1088546 h 1586401"/>
                <a:gd name="connsiteX12" fmla="*/ 993466 w 1077452"/>
                <a:gd name="connsiteY12" fmla="*/ 1065349 h 1586401"/>
                <a:gd name="connsiteX13" fmla="*/ 1021987 w 1077452"/>
                <a:gd name="connsiteY13" fmla="*/ 1131490 h 1586401"/>
                <a:gd name="connsiteX14" fmla="*/ 1063947 w 1077452"/>
                <a:gd name="connsiteY14" fmla="*/ 1370129 h 1586401"/>
                <a:gd name="connsiteX15" fmla="*/ 931197 w 1077452"/>
                <a:gd name="connsiteY15" fmla="*/ 1269763 h 1586401"/>
                <a:gd name="connsiteX16" fmla="*/ 924253 w 1077452"/>
                <a:gd name="connsiteY16" fmla="*/ 1260755 h 1586401"/>
                <a:gd name="connsiteX17" fmla="*/ 923191 w 1077452"/>
                <a:gd name="connsiteY17" fmla="*/ 1263994 h 1586401"/>
                <a:gd name="connsiteX18" fmla="*/ 944729 w 1077452"/>
                <a:gd name="connsiteY18" fmla="*/ 1313942 h 1586401"/>
                <a:gd name="connsiteX19" fmla="*/ 986690 w 1077452"/>
                <a:gd name="connsiteY19" fmla="*/ 1552581 h 1586401"/>
                <a:gd name="connsiteX20" fmla="*/ 806468 w 1077452"/>
                <a:gd name="connsiteY20" fmla="*/ 1390627 h 1586401"/>
                <a:gd name="connsiteX21" fmla="*/ 772745 w 1077452"/>
                <a:gd name="connsiteY21" fmla="*/ 1341929 h 1586401"/>
                <a:gd name="connsiteX22" fmla="*/ 765292 w 1077452"/>
                <a:gd name="connsiteY22" fmla="*/ 1340632 h 1586401"/>
                <a:gd name="connsiteX23" fmla="*/ 767340 w 1077452"/>
                <a:gd name="connsiteY23" fmla="*/ 1345381 h 1586401"/>
                <a:gd name="connsiteX24" fmla="*/ 809302 w 1077452"/>
                <a:gd name="connsiteY24" fmla="*/ 1584019 h 1586401"/>
                <a:gd name="connsiteX25" fmla="*/ 473963 w 1077452"/>
                <a:gd name="connsiteY25" fmla="*/ 1175960 h 1586401"/>
                <a:gd name="connsiteX26" fmla="*/ 390308 w 1077452"/>
                <a:gd name="connsiteY26" fmla="*/ 1011013 h 1586401"/>
                <a:gd name="connsiteX27" fmla="*/ 376667 w 1077452"/>
                <a:gd name="connsiteY27" fmla="*/ 993839 h 1586401"/>
                <a:gd name="connsiteX28" fmla="*/ 296074 w 1077452"/>
                <a:gd name="connsiteY28" fmla="*/ 877427 h 1586401"/>
                <a:gd name="connsiteX29" fmla="*/ 287234 w 1077452"/>
                <a:gd name="connsiteY29" fmla="*/ 862684 h 1586401"/>
                <a:gd name="connsiteX30" fmla="*/ 282668 w 1077452"/>
                <a:gd name="connsiteY30" fmla="*/ 861134 h 1586401"/>
                <a:gd name="connsiteX31" fmla="*/ 306823 w 1077452"/>
                <a:gd name="connsiteY31" fmla="*/ 999645 h 1586401"/>
                <a:gd name="connsiteX32" fmla="*/ 286952 w 1077452"/>
                <a:gd name="connsiteY32" fmla="*/ 1328265 h 1586401"/>
                <a:gd name="connsiteX33" fmla="*/ 85571 w 1077452"/>
                <a:gd name="connsiteY33" fmla="*/ 839992 h 1586401"/>
                <a:gd name="connsiteX34" fmla="*/ 52912 w 1077452"/>
                <a:gd name="connsiteY34" fmla="*/ 652722 h 1586401"/>
                <a:gd name="connsiteX35" fmla="*/ 39456 w 1077452"/>
                <a:gd name="connsiteY35" fmla="*/ 625611 h 1586401"/>
                <a:gd name="connsiteX36" fmla="*/ 9508 w 1077452"/>
                <a:gd name="connsiteY36" fmla="*/ 463376 h 1586401"/>
                <a:gd name="connsiteX37" fmla="*/ 26641 w 1077452"/>
                <a:gd name="connsiteY37" fmla="*/ 339434 h 1586401"/>
                <a:gd name="connsiteX38" fmla="*/ 33076 w 1077452"/>
                <a:gd name="connsiteY38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754445 w 1067945"/>
                <a:gd name="connsiteY6" fmla="*/ 379378 h 1586401"/>
                <a:gd name="connsiteX7" fmla="*/ 759945 w 1067945"/>
                <a:gd name="connsiteY7" fmla="*/ 439046 h 1586401"/>
                <a:gd name="connsiteX8" fmla="*/ 767367 w 1067945"/>
                <a:gd name="connsiteY8" fmla="*/ 434929 h 1586401"/>
                <a:gd name="connsiteX9" fmla="*/ 771288 w 1067945"/>
                <a:gd name="connsiteY9" fmla="*/ 440884 h 1586401"/>
                <a:gd name="connsiteX10" fmla="*/ 875013 w 1067945"/>
                <a:gd name="connsiteY10" fmla="*/ 614586 h 1586401"/>
                <a:gd name="connsiteX11" fmla="*/ 1055134 w 1067945"/>
                <a:gd name="connsiteY11" fmla="*/ 1108735 h 1586401"/>
                <a:gd name="connsiteX12" fmla="*/ 1007367 w 1067945"/>
                <a:gd name="connsiteY12" fmla="*/ 1088546 h 1586401"/>
                <a:gd name="connsiteX13" fmla="*/ 983959 w 1067945"/>
                <a:gd name="connsiteY13" fmla="*/ 1065349 h 1586401"/>
                <a:gd name="connsiteX14" fmla="*/ 1012480 w 1067945"/>
                <a:gd name="connsiteY14" fmla="*/ 1131490 h 1586401"/>
                <a:gd name="connsiteX15" fmla="*/ 1054440 w 1067945"/>
                <a:gd name="connsiteY15" fmla="*/ 1370129 h 1586401"/>
                <a:gd name="connsiteX16" fmla="*/ 921690 w 1067945"/>
                <a:gd name="connsiteY16" fmla="*/ 1269763 h 1586401"/>
                <a:gd name="connsiteX17" fmla="*/ 914746 w 1067945"/>
                <a:gd name="connsiteY17" fmla="*/ 1260755 h 1586401"/>
                <a:gd name="connsiteX18" fmla="*/ 913684 w 1067945"/>
                <a:gd name="connsiteY18" fmla="*/ 1263994 h 1586401"/>
                <a:gd name="connsiteX19" fmla="*/ 935222 w 1067945"/>
                <a:gd name="connsiteY19" fmla="*/ 1313942 h 1586401"/>
                <a:gd name="connsiteX20" fmla="*/ 977183 w 1067945"/>
                <a:gd name="connsiteY20" fmla="*/ 1552581 h 1586401"/>
                <a:gd name="connsiteX21" fmla="*/ 796961 w 1067945"/>
                <a:gd name="connsiteY21" fmla="*/ 1390627 h 1586401"/>
                <a:gd name="connsiteX22" fmla="*/ 763238 w 1067945"/>
                <a:gd name="connsiteY22" fmla="*/ 1341929 h 1586401"/>
                <a:gd name="connsiteX23" fmla="*/ 755785 w 1067945"/>
                <a:gd name="connsiteY23" fmla="*/ 1340632 h 1586401"/>
                <a:gd name="connsiteX24" fmla="*/ 757833 w 1067945"/>
                <a:gd name="connsiteY24" fmla="*/ 1345381 h 1586401"/>
                <a:gd name="connsiteX25" fmla="*/ 799795 w 1067945"/>
                <a:gd name="connsiteY25" fmla="*/ 1584019 h 1586401"/>
                <a:gd name="connsiteX26" fmla="*/ 464456 w 1067945"/>
                <a:gd name="connsiteY26" fmla="*/ 1175960 h 1586401"/>
                <a:gd name="connsiteX27" fmla="*/ 380801 w 1067945"/>
                <a:gd name="connsiteY27" fmla="*/ 1011013 h 1586401"/>
                <a:gd name="connsiteX28" fmla="*/ 367160 w 1067945"/>
                <a:gd name="connsiteY28" fmla="*/ 993839 h 1586401"/>
                <a:gd name="connsiteX29" fmla="*/ 286567 w 1067945"/>
                <a:gd name="connsiteY29" fmla="*/ 877427 h 1586401"/>
                <a:gd name="connsiteX30" fmla="*/ 277727 w 1067945"/>
                <a:gd name="connsiteY30" fmla="*/ 862684 h 1586401"/>
                <a:gd name="connsiteX31" fmla="*/ 273161 w 1067945"/>
                <a:gd name="connsiteY31" fmla="*/ 861134 h 1586401"/>
                <a:gd name="connsiteX32" fmla="*/ 297316 w 1067945"/>
                <a:gd name="connsiteY32" fmla="*/ 999645 h 1586401"/>
                <a:gd name="connsiteX33" fmla="*/ 277445 w 1067945"/>
                <a:gd name="connsiteY33" fmla="*/ 1328265 h 1586401"/>
                <a:gd name="connsiteX34" fmla="*/ 76064 w 1067945"/>
                <a:gd name="connsiteY34" fmla="*/ 839992 h 1586401"/>
                <a:gd name="connsiteX35" fmla="*/ 43405 w 1067945"/>
                <a:gd name="connsiteY35" fmla="*/ 652722 h 1586401"/>
                <a:gd name="connsiteX36" fmla="*/ 29949 w 1067945"/>
                <a:gd name="connsiteY36" fmla="*/ 625611 h 1586401"/>
                <a:gd name="connsiteX37" fmla="*/ 1 w 1067945"/>
                <a:gd name="connsiteY37" fmla="*/ 463376 h 1586401"/>
                <a:gd name="connsiteX38" fmla="*/ 17134 w 1067945"/>
                <a:gd name="connsiteY38" fmla="*/ 339434 h 1586401"/>
                <a:gd name="connsiteX39" fmla="*/ 23569 w 1067945"/>
                <a:gd name="connsiteY39" fmla="*/ 324795 h 158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67945" h="1586401">
                  <a:moveTo>
                    <a:pt x="23569" y="324795"/>
                  </a:moveTo>
                  <a:cubicBezTo>
                    <a:pt x="31729" y="291561"/>
                    <a:pt x="35734" y="182597"/>
                    <a:pt x="66097" y="140029"/>
                  </a:cubicBezTo>
                  <a:cubicBezTo>
                    <a:pt x="96460" y="97461"/>
                    <a:pt x="132647" y="83898"/>
                    <a:pt x="205746" y="69389"/>
                  </a:cubicBezTo>
                  <a:cubicBezTo>
                    <a:pt x="435041" y="-79541"/>
                    <a:pt x="405044" y="58448"/>
                    <a:pt x="504693" y="52978"/>
                  </a:cubicBezTo>
                  <a:lnTo>
                    <a:pt x="506447" y="70195"/>
                  </a:lnTo>
                  <a:lnTo>
                    <a:pt x="512127" y="71873"/>
                  </a:lnTo>
                  <a:cubicBezTo>
                    <a:pt x="634701" y="120958"/>
                    <a:pt x="727793" y="236933"/>
                    <a:pt x="754445" y="379378"/>
                  </a:cubicBezTo>
                  <a:lnTo>
                    <a:pt x="759945" y="439046"/>
                  </a:lnTo>
                  <a:lnTo>
                    <a:pt x="767367" y="434929"/>
                  </a:lnTo>
                  <a:lnTo>
                    <a:pt x="771288" y="440884"/>
                  </a:lnTo>
                  <a:cubicBezTo>
                    <a:pt x="805069" y="493219"/>
                    <a:pt x="840223" y="551861"/>
                    <a:pt x="875013" y="614586"/>
                  </a:cubicBezTo>
                  <a:cubicBezTo>
                    <a:pt x="1014173" y="865488"/>
                    <a:pt x="1094815" y="1086726"/>
                    <a:pt x="1055134" y="1108735"/>
                  </a:cubicBezTo>
                  <a:cubicBezTo>
                    <a:pt x="1045213" y="1114237"/>
                    <a:pt x="1028712" y="1106767"/>
                    <a:pt x="1007367" y="1088546"/>
                  </a:cubicBezTo>
                  <a:lnTo>
                    <a:pt x="983959" y="1065349"/>
                  </a:lnTo>
                  <a:lnTo>
                    <a:pt x="1012480" y="1131490"/>
                  </a:lnTo>
                  <a:cubicBezTo>
                    <a:pt x="1064522" y="1260644"/>
                    <a:pt x="1083217" y="1354168"/>
                    <a:pt x="1054440" y="1370129"/>
                  </a:cubicBezTo>
                  <a:cubicBezTo>
                    <a:pt x="1031419" y="1382897"/>
                    <a:pt x="982375" y="1343608"/>
                    <a:pt x="921690" y="1269763"/>
                  </a:cubicBezTo>
                  <a:lnTo>
                    <a:pt x="914746" y="1260755"/>
                  </a:lnTo>
                  <a:lnTo>
                    <a:pt x="913684" y="1263994"/>
                  </a:lnTo>
                  <a:lnTo>
                    <a:pt x="935222" y="1313942"/>
                  </a:lnTo>
                  <a:cubicBezTo>
                    <a:pt x="987265" y="1443096"/>
                    <a:pt x="1005960" y="1536620"/>
                    <a:pt x="977183" y="1552581"/>
                  </a:cubicBezTo>
                  <a:cubicBezTo>
                    <a:pt x="948407" y="1568541"/>
                    <a:pt x="878968" y="1503162"/>
                    <a:pt x="796961" y="1390627"/>
                  </a:cubicBezTo>
                  <a:lnTo>
                    <a:pt x="763238" y="1341929"/>
                  </a:lnTo>
                  <a:lnTo>
                    <a:pt x="755785" y="1340632"/>
                  </a:lnTo>
                  <a:lnTo>
                    <a:pt x="757833" y="1345381"/>
                  </a:lnTo>
                  <a:cubicBezTo>
                    <a:pt x="809876" y="1474535"/>
                    <a:pt x="828571" y="1568058"/>
                    <a:pt x="799795" y="1584019"/>
                  </a:cubicBezTo>
                  <a:cubicBezTo>
                    <a:pt x="753751" y="1609556"/>
                    <a:pt x="603615" y="1426862"/>
                    <a:pt x="464456" y="1175960"/>
                  </a:cubicBezTo>
                  <a:lnTo>
                    <a:pt x="380801" y="1011013"/>
                  </a:lnTo>
                  <a:lnTo>
                    <a:pt x="367160" y="993839"/>
                  </a:lnTo>
                  <a:cubicBezTo>
                    <a:pt x="340015" y="957205"/>
                    <a:pt x="313051" y="918309"/>
                    <a:pt x="286567" y="877427"/>
                  </a:cubicBezTo>
                  <a:lnTo>
                    <a:pt x="277727" y="862684"/>
                  </a:lnTo>
                  <a:lnTo>
                    <a:pt x="273161" y="861134"/>
                  </a:lnTo>
                  <a:lnTo>
                    <a:pt x="297316" y="999645"/>
                  </a:lnTo>
                  <a:cubicBezTo>
                    <a:pt x="321973" y="1185029"/>
                    <a:pt x="316068" y="1320045"/>
                    <a:pt x="277445" y="1328265"/>
                  </a:cubicBezTo>
                  <a:cubicBezTo>
                    <a:pt x="225948" y="1339225"/>
                    <a:pt x="135786" y="1120617"/>
                    <a:pt x="76064" y="839992"/>
                  </a:cubicBezTo>
                  <a:lnTo>
                    <a:pt x="43405" y="652722"/>
                  </a:lnTo>
                  <a:lnTo>
                    <a:pt x="29949" y="625611"/>
                  </a:lnTo>
                  <a:cubicBezTo>
                    <a:pt x="10665" y="575746"/>
                    <a:pt x="1" y="520923"/>
                    <a:pt x="1" y="463376"/>
                  </a:cubicBezTo>
                  <a:cubicBezTo>
                    <a:pt x="1" y="420215"/>
                    <a:pt x="5999" y="378587"/>
                    <a:pt x="17134" y="339434"/>
                  </a:cubicBezTo>
                  <a:lnTo>
                    <a:pt x="23569" y="324795"/>
                  </a:lnTo>
                  <a:close/>
                </a:path>
              </a:pathLst>
            </a:custGeom>
            <a:solidFill>
              <a:srgbClr val="F4C2A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75" name="Szabadkézi sokszög 74"/>
            <p:cNvSpPr/>
            <p:nvPr/>
          </p:nvSpPr>
          <p:spPr>
            <a:xfrm rot="12819979" flipH="1">
              <a:off x="2984916" y="6151033"/>
              <a:ext cx="396000" cy="432000"/>
            </a:xfrm>
            <a:custGeom>
              <a:avLst/>
              <a:gdLst>
                <a:gd name="connsiteX0" fmla="*/ 136730 w 1199201"/>
                <a:gd name="connsiteY0" fmla="*/ 30640 h 1892590"/>
                <a:gd name="connsiteX1" fmla="*/ 584676 w 1199201"/>
                <a:gd name="connsiteY1" fmla="*/ 217978 h 1892590"/>
                <a:gd name="connsiteX2" fmla="*/ 635949 w 1199201"/>
                <a:gd name="connsiteY2" fmla="*/ 359167 h 1892590"/>
                <a:gd name="connsiteX3" fmla="*/ 637703 w 1199201"/>
                <a:gd name="connsiteY3" fmla="*/ 376384 h 1892590"/>
                <a:gd name="connsiteX4" fmla="*/ 643383 w 1199201"/>
                <a:gd name="connsiteY4" fmla="*/ 378062 h 1892590"/>
                <a:gd name="connsiteX5" fmla="*/ 885701 w 1199201"/>
                <a:gd name="connsiteY5" fmla="*/ 685567 h 1892590"/>
                <a:gd name="connsiteX6" fmla="*/ 891201 w 1199201"/>
                <a:gd name="connsiteY6" fmla="*/ 745235 h 1892590"/>
                <a:gd name="connsiteX7" fmla="*/ 898623 w 1199201"/>
                <a:gd name="connsiteY7" fmla="*/ 741118 h 1892590"/>
                <a:gd name="connsiteX8" fmla="*/ 902544 w 1199201"/>
                <a:gd name="connsiteY8" fmla="*/ 747073 h 1892590"/>
                <a:gd name="connsiteX9" fmla="*/ 1006269 w 1199201"/>
                <a:gd name="connsiteY9" fmla="*/ 920775 h 1892590"/>
                <a:gd name="connsiteX10" fmla="*/ 1186390 w 1199201"/>
                <a:gd name="connsiteY10" fmla="*/ 1414924 h 1892590"/>
                <a:gd name="connsiteX11" fmla="*/ 1138623 w 1199201"/>
                <a:gd name="connsiteY11" fmla="*/ 1394735 h 1892590"/>
                <a:gd name="connsiteX12" fmla="*/ 1115215 w 1199201"/>
                <a:gd name="connsiteY12" fmla="*/ 1371538 h 1892590"/>
                <a:gd name="connsiteX13" fmla="*/ 1143736 w 1199201"/>
                <a:gd name="connsiteY13" fmla="*/ 1437679 h 1892590"/>
                <a:gd name="connsiteX14" fmla="*/ 1185696 w 1199201"/>
                <a:gd name="connsiteY14" fmla="*/ 1676318 h 1892590"/>
                <a:gd name="connsiteX15" fmla="*/ 1052946 w 1199201"/>
                <a:gd name="connsiteY15" fmla="*/ 1575952 h 1892590"/>
                <a:gd name="connsiteX16" fmla="*/ 1046002 w 1199201"/>
                <a:gd name="connsiteY16" fmla="*/ 1566944 h 1892590"/>
                <a:gd name="connsiteX17" fmla="*/ 1044940 w 1199201"/>
                <a:gd name="connsiteY17" fmla="*/ 1570183 h 1892590"/>
                <a:gd name="connsiteX18" fmla="*/ 1066478 w 1199201"/>
                <a:gd name="connsiteY18" fmla="*/ 1620131 h 1892590"/>
                <a:gd name="connsiteX19" fmla="*/ 1108439 w 1199201"/>
                <a:gd name="connsiteY19" fmla="*/ 1858770 h 1892590"/>
                <a:gd name="connsiteX20" fmla="*/ 928217 w 1199201"/>
                <a:gd name="connsiteY20" fmla="*/ 1696816 h 1892590"/>
                <a:gd name="connsiteX21" fmla="*/ 894494 w 1199201"/>
                <a:gd name="connsiteY21" fmla="*/ 1648118 h 1892590"/>
                <a:gd name="connsiteX22" fmla="*/ 887041 w 1199201"/>
                <a:gd name="connsiteY22" fmla="*/ 1646821 h 1892590"/>
                <a:gd name="connsiteX23" fmla="*/ 889089 w 1199201"/>
                <a:gd name="connsiteY23" fmla="*/ 1651570 h 1892590"/>
                <a:gd name="connsiteX24" fmla="*/ 931051 w 1199201"/>
                <a:gd name="connsiteY24" fmla="*/ 1890208 h 1892590"/>
                <a:gd name="connsiteX25" fmla="*/ 595712 w 1199201"/>
                <a:gd name="connsiteY25" fmla="*/ 1482149 h 1892590"/>
                <a:gd name="connsiteX26" fmla="*/ 512057 w 1199201"/>
                <a:gd name="connsiteY26" fmla="*/ 1317202 h 1892590"/>
                <a:gd name="connsiteX27" fmla="*/ 498416 w 1199201"/>
                <a:gd name="connsiteY27" fmla="*/ 1300028 h 1892590"/>
                <a:gd name="connsiteX28" fmla="*/ 417823 w 1199201"/>
                <a:gd name="connsiteY28" fmla="*/ 1183616 h 1892590"/>
                <a:gd name="connsiteX29" fmla="*/ 408983 w 1199201"/>
                <a:gd name="connsiteY29" fmla="*/ 1168873 h 1892590"/>
                <a:gd name="connsiteX30" fmla="*/ 404417 w 1199201"/>
                <a:gd name="connsiteY30" fmla="*/ 1167323 h 1892590"/>
                <a:gd name="connsiteX31" fmla="*/ 428572 w 1199201"/>
                <a:gd name="connsiteY31" fmla="*/ 1305834 h 1892590"/>
                <a:gd name="connsiteX32" fmla="*/ 408701 w 1199201"/>
                <a:gd name="connsiteY32" fmla="*/ 1634454 h 1892590"/>
                <a:gd name="connsiteX33" fmla="*/ 207320 w 1199201"/>
                <a:gd name="connsiteY33" fmla="*/ 1146181 h 1892590"/>
                <a:gd name="connsiteX34" fmla="*/ 174661 w 1199201"/>
                <a:gd name="connsiteY34" fmla="*/ 958911 h 1892590"/>
                <a:gd name="connsiteX35" fmla="*/ 161205 w 1199201"/>
                <a:gd name="connsiteY35" fmla="*/ 931800 h 1892590"/>
                <a:gd name="connsiteX36" fmla="*/ 131257 w 1199201"/>
                <a:gd name="connsiteY36" fmla="*/ 769565 h 1892590"/>
                <a:gd name="connsiteX37" fmla="*/ 148390 w 1199201"/>
                <a:gd name="connsiteY37" fmla="*/ 645623 h 1892590"/>
                <a:gd name="connsiteX38" fmla="*/ 154825 w 1199201"/>
                <a:gd name="connsiteY38" fmla="*/ 630984 h 1892590"/>
                <a:gd name="connsiteX39" fmla="*/ 151090 w 1199201"/>
                <a:gd name="connsiteY39" fmla="*/ 628088 h 1892590"/>
                <a:gd name="connsiteX40" fmla="*/ 58466 w 1199201"/>
                <a:gd name="connsiteY40" fmla="*/ 509833 h 1892590"/>
                <a:gd name="connsiteX41" fmla="*/ 136730 w 1199201"/>
                <a:gd name="connsiteY41" fmla="*/ 30640 h 1892590"/>
                <a:gd name="connsiteX0" fmla="*/ 228110 w 1290581"/>
                <a:gd name="connsiteY0" fmla="*/ 74498 h 1936448"/>
                <a:gd name="connsiteX1" fmla="*/ 676056 w 1290581"/>
                <a:gd name="connsiteY1" fmla="*/ 261836 h 1936448"/>
                <a:gd name="connsiteX2" fmla="*/ 727329 w 1290581"/>
                <a:gd name="connsiteY2" fmla="*/ 403025 h 1936448"/>
                <a:gd name="connsiteX3" fmla="*/ 729083 w 1290581"/>
                <a:gd name="connsiteY3" fmla="*/ 420242 h 1936448"/>
                <a:gd name="connsiteX4" fmla="*/ 734763 w 1290581"/>
                <a:gd name="connsiteY4" fmla="*/ 421920 h 1936448"/>
                <a:gd name="connsiteX5" fmla="*/ 977081 w 1290581"/>
                <a:gd name="connsiteY5" fmla="*/ 729425 h 1936448"/>
                <a:gd name="connsiteX6" fmla="*/ 982581 w 1290581"/>
                <a:gd name="connsiteY6" fmla="*/ 789093 h 1936448"/>
                <a:gd name="connsiteX7" fmla="*/ 990003 w 1290581"/>
                <a:gd name="connsiteY7" fmla="*/ 784976 h 1936448"/>
                <a:gd name="connsiteX8" fmla="*/ 993924 w 1290581"/>
                <a:gd name="connsiteY8" fmla="*/ 790931 h 1936448"/>
                <a:gd name="connsiteX9" fmla="*/ 1097649 w 1290581"/>
                <a:gd name="connsiteY9" fmla="*/ 964633 h 1936448"/>
                <a:gd name="connsiteX10" fmla="*/ 1277770 w 1290581"/>
                <a:gd name="connsiteY10" fmla="*/ 1458782 h 1936448"/>
                <a:gd name="connsiteX11" fmla="*/ 1230003 w 1290581"/>
                <a:gd name="connsiteY11" fmla="*/ 1438593 h 1936448"/>
                <a:gd name="connsiteX12" fmla="*/ 1206595 w 1290581"/>
                <a:gd name="connsiteY12" fmla="*/ 1415396 h 1936448"/>
                <a:gd name="connsiteX13" fmla="*/ 1235116 w 1290581"/>
                <a:gd name="connsiteY13" fmla="*/ 1481537 h 1936448"/>
                <a:gd name="connsiteX14" fmla="*/ 1277076 w 1290581"/>
                <a:gd name="connsiteY14" fmla="*/ 1720176 h 1936448"/>
                <a:gd name="connsiteX15" fmla="*/ 1144326 w 1290581"/>
                <a:gd name="connsiteY15" fmla="*/ 1619810 h 1936448"/>
                <a:gd name="connsiteX16" fmla="*/ 1137382 w 1290581"/>
                <a:gd name="connsiteY16" fmla="*/ 1610802 h 1936448"/>
                <a:gd name="connsiteX17" fmla="*/ 1136320 w 1290581"/>
                <a:gd name="connsiteY17" fmla="*/ 1614041 h 1936448"/>
                <a:gd name="connsiteX18" fmla="*/ 1157858 w 1290581"/>
                <a:gd name="connsiteY18" fmla="*/ 1663989 h 1936448"/>
                <a:gd name="connsiteX19" fmla="*/ 1199819 w 1290581"/>
                <a:gd name="connsiteY19" fmla="*/ 1902628 h 1936448"/>
                <a:gd name="connsiteX20" fmla="*/ 1019597 w 1290581"/>
                <a:gd name="connsiteY20" fmla="*/ 1740674 h 1936448"/>
                <a:gd name="connsiteX21" fmla="*/ 985874 w 1290581"/>
                <a:gd name="connsiteY21" fmla="*/ 1691976 h 1936448"/>
                <a:gd name="connsiteX22" fmla="*/ 978421 w 1290581"/>
                <a:gd name="connsiteY22" fmla="*/ 1690679 h 1936448"/>
                <a:gd name="connsiteX23" fmla="*/ 980469 w 1290581"/>
                <a:gd name="connsiteY23" fmla="*/ 1695428 h 1936448"/>
                <a:gd name="connsiteX24" fmla="*/ 1022431 w 1290581"/>
                <a:gd name="connsiteY24" fmla="*/ 1934066 h 1936448"/>
                <a:gd name="connsiteX25" fmla="*/ 687092 w 1290581"/>
                <a:gd name="connsiteY25" fmla="*/ 1526007 h 1936448"/>
                <a:gd name="connsiteX26" fmla="*/ 603437 w 1290581"/>
                <a:gd name="connsiteY26" fmla="*/ 1361060 h 1936448"/>
                <a:gd name="connsiteX27" fmla="*/ 589796 w 1290581"/>
                <a:gd name="connsiteY27" fmla="*/ 1343886 h 1936448"/>
                <a:gd name="connsiteX28" fmla="*/ 509203 w 1290581"/>
                <a:gd name="connsiteY28" fmla="*/ 1227474 h 1936448"/>
                <a:gd name="connsiteX29" fmla="*/ 500363 w 1290581"/>
                <a:gd name="connsiteY29" fmla="*/ 1212731 h 1936448"/>
                <a:gd name="connsiteX30" fmla="*/ 495797 w 1290581"/>
                <a:gd name="connsiteY30" fmla="*/ 1211181 h 1936448"/>
                <a:gd name="connsiteX31" fmla="*/ 519952 w 1290581"/>
                <a:gd name="connsiteY31" fmla="*/ 1349692 h 1936448"/>
                <a:gd name="connsiteX32" fmla="*/ 500081 w 1290581"/>
                <a:gd name="connsiteY32" fmla="*/ 1678312 h 1936448"/>
                <a:gd name="connsiteX33" fmla="*/ 298700 w 1290581"/>
                <a:gd name="connsiteY33" fmla="*/ 1190039 h 1936448"/>
                <a:gd name="connsiteX34" fmla="*/ 266041 w 1290581"/>
                <a:gd name="connsiteY34" fmla="*/ 1002769 h 1936448"/>
                <a:gd name="connsiteX35" fmla="*/ 252585 w 1290581"/>
                <a:gd name="connsiteY35" fmla="*/ 975658 h 1936448"/>
                <a:gd name="connsiteX36" fmla="*/ 222637 w 1290581"/>
                <a:gd name="connsiteY36" fmla="*/ 813423 h 1936448"/>
                <a:gd name="connsiteX37" fmla="*/ 239770 w 1290581"/>
                <a:gd name="connsiteY37" fmla="*/ 689481 h 1936448"/>
                <a:gd name="connsiteX38" fmla="*/ 246205 w 1290581"/>
                <a:gd name="connsiteY38" fmla="*/ 674842 h 1936448"/>
                <a:gd name="connsiteX39" fmla="*/ 242470 w 1290581"/>
                <a:gd name="connsiteY39" fmla="*/ 671946 h 1936448"/>
                <a:gd name="connsiteX40" fmla="*/ 149846 w 1290581"/>
                <a:gd name="connsiteY40" fmla="*/ 553691 h 1936448"/>
                <a:gd name="connsiteX41" fmla="*/ 228110 w 1290581"/>
                <a:gd name="connsiteY41" fmla="*/ 74498 h 1936448"/>
                <a:gd name="connsiteX0" fmla="*/ 343573 w 1199816"/>
                <a:gd name="connsiteY0" fmla="*/ 116142 h 1701180"/>
                <a:gd name="connsiteX1" fmla="*/ 585291 w 1199816"/>
                <a:gd name="connsiteY1" fmla="*/ 26568 h 1701180"/>
                <a:gd name="connsiteX2" fmla="*/ 636564 w 1199816"/>
                <a:gd name="connsiteY2" fmla="*/ 167757 h 1701180"/>
                <a:gd name="connsiteX3" fmla="*/ 638318 w 1199816"/>
                <a:gd name="connsiteY3" fmla="*/ 184974 h 1701180"/>
                <a:gd name="connsiteX4" fmla="*/ 643998 w 1199816"/>
                <a:gd name="connsiteY4" fmla="*/ 186652 h 1701180"/>
                <a:gd name="connsiteX5" fmla="*/ 886316 w 1199816"/>
                <a:gd name="connsiteY5" fmla="*/ 494157 h 1701180"/>
                <a:gd name="connsiteX6" fmla="*/ 891816 w 1199816"/>
                <a:gd name="connsiteY6" fmla="*/ 553825 h 1701180"/>
                <a:gd name="connsiteX7" fmla="*/ 899238 w 1199816"/>
                <a:gd name="connsiteY7" fmla="*/ 549708 h 1701180"/>
                <a:gd name="connsiteX8" fmla="*/ 903159 w 1199816"/>
                <a:gd name="connsiteY8" fmla="*/ 555663 h 1701180"/>
                <a:gd name="connsiteX9" fmla="*/ 1006884 w 1199816"/>
                <a:gd name="connsiteY9" fmla="*/ 729365 h 1701180"/>
                <a:gd name="connsiteX10" fmla="*/ 1187005 w 1199816"/>
                <a:gd name="connsiteY10" fmla="*/ 1223514 h 1701180"/>
                <a:gd name="connsiteX11" fmla="*/ 1139238 w 1199816"/>
                <a:gd name="connsiteY11" fmla="*/ 1203325 h 1701180"/>
                <a:gd name="connsiteX12" fmla="*/ 1115830 w 1199816"/>
                <a:gd name="connsiteY12" fmla="*/ 1180128 h 1701180"/>
                <a:gd name="connsiteX13" fmla="*/ 1144351 w 1199816"/>
                <a:gd name="connsiteY13" fmla="*/ 1246269 h 1701180"/>
                <a:gd name="connsiteX14" fmla="*/ 1186311 w 1199816"/>
                <a:gd name="connsiteY14" fmla="*/ 1484908 h 1701180"/>
                <a:gd name="connsiteX15" fmla="*/ 1053561 w 1199816"/>
                <a:gd name="connsiteY15" fmla="*/ 1384542 h 1701180"/>
                <a:gd name="connsiteX16" fmla="*/ 1046617 w 1199816"/>
                <a:gd name="connsiteY16" fmla="*/ 1375534 h 1701180"/>
                <a:gd name="connsiteX17" fmla="*/ 1045555 w 1199816"/>
                <a:gd name="connsiteY17" fmla="*/ 1378773 h 1701180"/>
                <a:gd name="connsiteX18" fmla="*/ 1067093 w 1199816"/>
                <a:gd name="connsiteY18" fmla="*/ 1428721 h 1701180"/>
                <a:gd name="connsiteX19" fmla="*/ 1109054 w 1199816"/>
                <a:gd name="connsiteY19" fmla="*/ 1667360 h 1701180"/>
                <a:gd name="connsiteX20" fmla="*/ 928832 w 1199816"/>
                <a:gd name="connsiteY20" fmla="*/ 1505406 h 1701180"/>
                <a:gd name="connsiteX21" fmla="*/ 895109 w 1199816"/>
                <a:gd name="connsiteY21" fmla="*/ 1456708 h 1701180"/>
                <a:gd name="connsiteX22" fmla="*/ 887656 w 1199816"/>
                <a:gd name="connsiteY22" fmla="*/ 1455411 h 1701180"/>
                <a:gd name="connsiteX23" fmla="*/ 889704 w 1199816"/>
                <a:gd name="connsiteY23" fmla="*/ 1460160 h 1701180"/>
                <a:gd name="connsiteX24" fmla="*/ 931666 w 1199816"/>
                <a:gd name="connsiteY24" fmla="*/ 1698798 h 1701180"/>
                <a:gd name="connsiteX25" fmla="*/ 596327 w 1199816"/>
                <a:gd name="connsiteY25" fmla="*/ 1290739 h 1701180"/>
                <a:gd name="connsiteX26" fmla="*/ 512672 w 1199816"/>
                <a:gd name="connsiteY26" fmla="*/ 1125792 h 1701180"/>
                <a:gd name="connsiteX27" fmla="*/ 499031 w 1199816"/>
                <a:gd name="connsiteY27" fmla="*/ 1108618 h 1701180"/>
                <a:gd name="connsiteX28" fmla="*/ 418438 w 1199816"/>
                <a:gd name="connsiteY28" fmla="*/ 992206 h 1701180"/>
                <a:gd name="connsiteX29" fmla="*/ 409598 w 1199816"/>
                <a:gd name="connsiteY29" fmla="*/ 977463 h 1701180"/>
                <a:gd name="connsiteX30" fmla="*/ 405032 w 1199816"/>
                <a:gd name="connsiteY30" fmla="*/ 975913 h 1701180"/>
                <a:gd name="connsiteX31" fmla="*/ 429187 w 1199816"/>
                <a:gd name="connsiteY31" fmla="*/ 1114424 h 1701180"/>
                <a:gd name="connsiteX32" fmla="*/ 409316 w 1199816"/>
                <a:gd name="connsiteY32" fmla="*/ 1443044 h 1701180"/>
                <a:gd name="connsiteX33" fmla="*/ 207935 w 1199816"/>
                <a:gd name="connsiteY33" fmla="*/ 954771 h 1701180"/>
                <a:gd name="connsiteX34" fmla="*/ 175276 w 1199816"/>
                <a:gd name="connsiteY34" fmla="*/ 767501 h 1701180"/>
                <a:gd name="connsiteX35" fmla="*/ 161820 w 1199816"/>
                <a:gd name="connsiteY35" fmla="*/ 740390 h 1701180"/>
                <a:gd name="connsiteX36" fmla="*/ 131872 w 1199816"/>
                <a:gd name="connsiteY36" fmla="*/ 578155 h 1701180"/>
                <a:gd name="connsiteX37" fmla="*/ 149005 w 1199816"/>
                <a:gd name="connsiteY37" fmla="*/ 454213 h 1701180"/>
                <a:gd name="connsiteX38" fmla="*/ 155440 w 1199816"/>
                <a:gd name="connsiteY38" fmla="*/ 439574 h 1701180"/>
                <a:gd name="connsiteX39" fmla="*/ 151705 w 1199816"/>
                <a:gd name="connsiteY39" fmla="*/ 436678 h 1701180"/>
                <a:gd name="connsiteX40" fmla="*/ 59081 w 1199816"/>
                <a:gd name="connsiteY40" fmla="*/ 318423 h 1701180"/>
                <a:gd name="connsiteX41" fmla="*/ 343573 w 1199816"/>
                <a:gd name="connsiteY41" fmla="*/ 116142 h 1701180"/>
                <a:gd name="connsiteX0" fmla="*/ 306046 w 1162289"/>
                <a:gd name="connsiteY0" fmla="*/ 90505 h 1675543"/>
                <a:gd name="connsiteX1" fmla="*/ 547764 w 1162289"/>
                <a:gd name="connsiteY1" fmla="*/ 931 h 1675543"/>
                <a:gd name="connsiteX2" fmla="*/ 599037 w 1162289"/>
                <a:gd name="connsiteY2" fmla="*/ 142120 h 1675543"/>
                <a:gd name="connsiteX3" fmla="*/ 600791 w 1162289"/>
                <a:gd name="connsiteY3" fmla="*/ 159337 h 1675543"/>
                <a:gd name="connsiteX4" fmla="*/ 606471 w 1162289"/>
                <a:gd name="connsiteY4" fmla="*/ 161015 h 1675543"/>
                <a:gd name="connsiteX5" fmla="*/ 848789 w 1162289"/>
                <a:gd name="connsiteY5" fmla="*/ 468520 h 1675543"/>
                <a:gd name="connsiteX6" fmla="*/ 854289 w 1162289"/>
                <a:gd name="connsiteY6" fmla="*/ 528188 h 1675543"/>
                <a:gd name="connsiteX7" fmla="*/ 861711 w 1162289"/>
                <a:gd name="connsiteY7" fmla="*/ 524071 h 1675543"/>
                <a:gd name="connsiteX8" fmla="*/ 865632 w 1162289"/>
                <a:gd name="connsiteY8" fmla="*/ 530026 h 1675543"/>
                <a:gd name="connsiteX9" fmla="*/ 969357 w 1162289"/>
                <a:gd name="connsiteY9" fmla="*/ 703728 h 1675543"/>
                <a:gd name="connsiteX10" fmla="*/ 1149478 w 1162289"/>
                <a:gd name="connsiteY10" fmla="*/ 1197877 h 1675543"/>
                <a:gd name="connsiteX11" fmla="*/ 1101711 w 1162289"/>
                <a:gd name="connsiteY11" fmla="*/ 1177688 h 1675543"/>
                <a:gd name="connsiteX12" fmla="*/ 1078303 w 1162289"/>
                <a:gd name="connsiteY12" fmla="*/ 1154491 h 1675543"/>
                <a:gd name="connsiteX13" fmla="*/ 1106824 w 1162289"/>
                <a:gd name="connsiteY13" fmla="*/ 1220632 h 1675543"/>
                <a:gd name="connsiteX14" fmla="*/ 1148784 w 1162289"/>
                <a:gd name="connsiteY14" fmla="*/ 1459271 h 1675543"/>
                <a:gd name="connsiteX15" fmla="*/ 1016034 w 1162289"/>
                <a:gd name="connsiteY15" fmla="*/ 1358905 h 1675543"/>
                <a:gd name="connsiteX16" fmla="*/ 1009090 w 1162289"/>
                <a:gd name="connsiteY16" fmla="*/ 1349897 h 1675543"/>
                <a:gd name="connsiteX17" fmla="*/ 1008028 w 1162289"/>
                <a:gd name="connsiteY17" fmla="*/ 1353136 h 1675543"/>
                <a:gd name="connsiteX18" fmla="*/ 1029566 w 1162289"/>
                <a:gd name="connsiteY18" fmla="*/ 1403084 h 1675543"/>
                <a:gd name="connsiteX19" fmla="*/ 1071527 w 1162289"/>
                <a:gd name="connsiteY19" fmla="*/ 1641723 h 1675543"/>
                <a:gd name="connsiteX20" fmla="*/ 891305 w 1162289"/>
                <a:gd name="connsiteY20" fmla="*/ 1479769 h 1675543"/>
                <a:gd name="connsiteX21" fmla="*/ 857582 w 1162289"/>
                <a:gd name="connsiteY21" fmla="*/ 1431071 h 1675543"/>
                <a:gd name="connsiteX22" fmla="*/ 850129 w 1162289"/>
                <a:gd name="connsiteY22" fmla="*/ 1429774 h 1675543"/>
                <a:gd name="connsiteX23" fmla="*/ 852177 w 1162289"/>
                <a:gd name="connsiteY23" fmla="*/ 1434523 h 1675543"/>
                <a:gd name="connsiteX24" fmla="*/ 894139 w 1162289"/>
                <a:gd name="connsiteY24" fmla="*/ 1673161 h 1675543"/>
                <a:gd name="connsiteX25" fmla="*/ 558800 w 1162289"/>
                <a:gd name="connsiteY25" fmla="*/ 1265102 h 1675543"/>
                <a:gd name="connsiteX26" fmla="*/ 475145 w 1162289"/>
                <a:gd name="connsiteY26" fmla="*/ 1100155 h 1675543"/>
                <a:gd name="connsiteX27" fmla="*/ 461504 w 1162289"/>
                <a:gd name="connsiteY27" fmla="*/ 1082981 h 1675543"/>
                <a:gd name="connsiteX28" fmla="*/ 380911 w 1162289"/>
                <a:gd name="connsiteY28" fmla="*/ 966569 h 1675543"/>
                <a:gd name="connsiteX29" fmla="*/ 372071 w 1162289"/>
                <a:gd name="connsiteY29" fmla="*/ 951826 h 1675543"/>
                <a:gd name="connsiteX30" fmla="*/ 367505 w 1162289"/>
                <a:gd name="connsiteY30" fmla="*/ 950276 h 1675543"/>
                <a:gd name="connsiteX31" fmla="*/ 391660 w 1162289"/>
                <a:gd name="connsiteY31" fmla="*/ 1088787 h 1675543"/>
                <a:gd name="connsiteX32" fmla="*/ 371789 w 1162289"/>
                <a:gd name="connsiteY32" fmla="*/ 1417407 h 1675543"/>
                <a:gd name="connsiteX33" fmla="*/ 170408 w 1162289"/>
                <a:gd name="connsiteY33" fmla="*/ 929134 h 1675543"/>
                <a:gd name="connsiteX34" fmla="*/ 137749 w 1162289"/>
                <a:gd name="connsiteY34" fmla="*/ 741864 h 1675543"/>
                <a:gd name="connsiteX35" fmla="*/ 124293 w 1162289"/>
                <a:gd name="connsiteY35" fmla="*/ 714753 h 1675543"/>
                <a:gd name="connsiteX36" fmla="*/ 94345 w 1162289"/>
                <a:gd name="connsiteY36" fmla="*/ 552518 h 1675543"/>
                <a:gd name="connsiteX37" fmla="*/ 111478 w 1162289"/>
                <a:gd name="connsiteY37" fmla="*/ 428576 h 1675543"/>
                <a:gd name="connsiteX38" fmla="*/ 117913 w 1162289"/>
                <a:gd name="connsiteY38" fmla="*/ 413937 h 1675543"/>
                <a:gd name="connsiteX39" fmla="*/ 114178 w 1162289"/>
                <a:gd name="connsiteY39" fmla="*/ 411041 h 1675543"/>
                <a:gd name="connsiteX40" fmla="*/ 21554 w 1162289"/>
                <a:gd name="connsiteY40" fmla="*/ 292786 h 1675543"/>
                <a:gd name="connsiteX41" fmla="*/ 306046 w 1162289"/>
                <a:gd name="connsiteY41" fmla="*/ 90505 h 1675543"/>
                <a:gd name="connsiteX0" fmla="*/ 325996 w 1161124"/>
                <a:gd name="connsiteY0" fmla="*/ 33595 h 1690908"/>
                <a:gd name="connsiteX1" fmla="*/ 546599 w 1161124"/>
                <a:gd name="connsiteY1" fmla="*/ 16296 h 1690908"/>
                <a:gd name="connsiteX2" fmla="*/ 597872 w 1161124"/>
                <a:gd name="connsiteY2" fmla="*/ 157485 h 1690908"/>
                <a:gd name="connsiteX3" fmla="*/ 599626 w 1161124"/>
                <a:gd name="connsiteY3" fmla="*/ 174702 h 1690908"/>
                <a:gd name="connsiteX4" fmla="*/ 605306 w 1161124"/>
                <a:gd name="connsiteY4" fmla="*/ 176380 h 1690908"/>
                <a:gd name="connsiteX5" fmla="*/ 847624 w 1161124"/>
                <a:gd name="connsiteY5" fmla="*/ 483885 h 1690908"/>
                <a:gd name="connsiteX6" fmla="*/ 853124 w 1161124"/>
                <a:gd name="connsiteY6" fmla="*/ 543553 h 1690908"/>
                <a:gd name="connsiteX7" fmla="*/ 860546 w 1161124"/>
                <a:gd name="connsiteY7" fmla="*/ 539436 h 1690908"/>
                <a:gd name="connsiteX8" fmla="*/ 864467 w 1161124"/>
                <a:gd name="connsiteY8" fmla="*/ 545391 h 1690908"/>
                <a:gd name="connsiteX9" fmla="*/ 968192 w 1161124"/>
                <a:gd name="connsiteY9" fmla="*/ 719093 h 1690908"/>
                <a:gd name="connsiteX10" fmla="*/ 1148313 w 1161124"/>
                <a:gd name="connsiteY10" fmla="*/ 1213242 h 1690908"/>
                <a:gd name="connsiteX11" fmla="*/ 1100546 w 1161124"/>
                <a:gd name="connsiteY11" fmla="*/ 1193053 h 1690908"/>
                <a:gd name="connsiteX12" fmla="*/ 1077138 w 1161124"/>
                <a:gd name="connsiteY12" fmla="*/ 1169856 h 1690908"/>
                <a:gd name="connsiteX13" fmla="*/ 1105659 w 1161124"/>
                <a:gd name="connsiteY13" fmla="*/ 1235997 h 1690908"/>
                <a:gd name="connsiteX14" fmla="*/ 1147619 w 1161124"/>
                <a:gd name="connsiteY14" fmla="*/ 1474636 h 1690908"/>
                <a:gd name="connsiteX15" fmla="*/ 1014869 w 1161124"/>
                <a:gd name="connsiteY15" fmla="*/ 1374270 h 1690908"/>
                <a:gd name="connsiteX16" fmla="*/ 1007925 w 1161124"/>
                <a:gd name="connsiteY16" fmla="*/ 1365262 h 1690908"/>
                <a:gd name="connsiteX17" fmla="*/ 1006863 w 1161124"/>
                <a:gd name="connsiteY17" fmla="*/ 1368501 h 1690908"/>
                <a:gd name="connsiteX18" fmla="*/ 1028401 w 1161124"/>
                <a:gd name="connsiteY18" fmla="*/ 1418449 h 1690908"/>
                <a:gd name="connsiteX19" fmla="*/ 1070362 w 1161124"/>
                <a:gd name="connsiteY19" fmla="*/ 1657088 h 1690908"/>
                <a:gd name="connsiteX20" fmla="*/ 890140 w 1161124"/>
                <a:gd name="connsiteY20" fmla="*/ 1495134 h 1690908"/>
                <a:gd name="connsiteX21" fmla="*/ 856417 w 1161124"/>
                <a:gd name="connsiteY21" fmla="*/ 1446436 h 1690908"/>
                <a:gd name="connsiteX22" fmla="*/ 848964 w 1161124"/>
                <a:gd name="connsiteY22" fmla="*/ 1445139 h 1690908"/>
                <a:gd name="connsiteX23" fmla="*/ 851012 w 1161124"/>
                <a:gd name="connsiteY23" fmla="*/ 1449888 h 1690908"/>
                <a:gd name="connsiteX24" fmla="*/ 892974 w 1161124"/>
                <a:gd name="connsiteY24" fmla="*/ 1688526 h 1690908"/>
                <a:gd name="connsiteX25" fmla="*/ 557635 w 1161124"/>
                <a:gd name="connsiteY25" fmla="*/ 1280467 h 1690908"/>
                <a:gd name="connsiteX26" fmla="*/ 473980 w 1161124"/>
                <a:gd name="connsiteY26" fmla="*/ 1115520 h 1690908"/>
                <a:gd name="connsiteX27" fmla="*/ 460339 w 1161124"/>
                <a:gd name="connsiteY27" fmla="*/ 1098346 h 1690908"/>
                <a:gd name="connsiteX28" fmla="*/ 379746 w 1161124"/>
                <a:gd name="connsiteY28" fmla="*/ 981934 h 1690908"/>
                <a:gd name="connsiteX29" fmla="*/ 370906 w 1161124"/>
                <a:gd name="connsiteY29" fmla="*/ 967191 h 1690908"/>
                <a:gd name="connsiteX30" fmla="*/ 366340 w 1161124"/>
                <a:gd name="connsiteY30" fmla="*/ 965641 h 1690908"/>
                <a:gd name="connsiteX31" fmla="*/ 390495 w 1161124"/>
                <a:gd name="connsiteY31" fmla="*/ 1104152 h 1690908"/>
                <a:gd name="connsiteX32" fmla="*/ 370624 w 1161124"/>
                <a:gd name="connsiteY32" fmla="*/ 1432772 h 1690908"/>
                <a:gd name="connsiteX33" fmla="*/ 169243 w 1161124"/>
                <a:gd name="connsiteY33" fmla="*/ 944499 h 1690908"/>
                <a:gd name="connsiteX34" fmla="*/ 136584 w 1161124"/>
                <a:gd name="connsiteY34" fmla="*/ 757229 h 1690908"/>
                <a:gd name="connsiteX35" fmla="*/ 123128 w 1161124"/>
                <a:gd name="connsiteY35" fmla="*/ 730118 h 1690908"/>
                <a:gd name="connsiteX36" fmla="*/ 93180 w 1161124"/>
                <a:gd name="connsiteY36" fmla="*/ 567883 h 1690908"/>
                <a:gd name="connsiteX37" fmla="*/ 110313 w 1161124"/>
                <a:gd name="connsiteY37" fmla="*/ 443941 h 1690908"/>
                <a:gd name="connsiteX38" fmla="*/ 116748 w 1161124"/>
                <a:gd name="connsiteY38" fmla="*/ 429302 h 1690908"/>
                <a:gd name="connsiteX39" fmla="*/ 113013 w 1161124"/>
                <a:gd name="connsiteY39" fmla="*/ 426406 h 1690908"/>
                <a:gd name="connsiteX40" fmla="*/ 20389 w 1161124"/>
                <a:gd name="connsiteY40" fmla="*/ 308151 h 1690908"/>
                <a:gd name="connsiteX41" fmla="*/ 325996 w 1161124"/>
                <a:gd name="connsiteY41" fmla="*/ 33595 h 1690908"/>
                <a:gd name="connsiteX0" fmla="*/ 329851 w 1164979"/>
                <a:gd name="connsiteY0" fmla="*/ 47598 h 1704911"/>
                <a:gd name="connsiteX1" fmla="*/ 550454 w 1164979"/>
                <a:gd name="connsiteY1" fmla="*/ 30299 h 1704911"/>
                <a:gd name="connsiteX2" fmla="*/ 601727 w 1164979"/>
                <a:gd name="connsiteY2" fmla="*/ 171488 h 1704911"/>
                <a:gd name="connsiteX3" fmla="*/ 603481 w 1164979"/>
                <a:gd name="connsiteY3" fmla="*/ 188705 h 1704911"/>
                <a:gd name="connsiteX4" fmla="*/ 609161 w 1164979"/>
                <a:gd name="connsiteY4" fmla="*/ 190383 h 1704911"/>
                <a:gd name="connsiteX5" fmla="*/ 851479 w 1164979"/>
                <a:gd name="connsiteY5" fmla="*/ 497888 h 1704911"/>
                <a:gd name="connsiteX6" fmla="*/ 856979 w 1164979"/>
                <a:gd name="connsiteY6" fmla="*/ 557556 h 1704911"/>
                <a:gd name="connsiteX7" fmla="*/ 864401 w 1164979"/>
                <a:gd name="connsiteY7" fmla="*/ 553439 h 1704911"/>
                <a:gd name="connsiteX8" fmla="*/ 868322 w 1164979"/>
                <a:gd name="connsiteY8" fmla="*/ 559394 h 1704911"/>
                <a:gd name="connsiteX9" fmla="*/ 972047 w 1164979"/>
                <a:gd name="connsiteY9" fmla="*/ 733096 h 1704911"/>
                <a:gd name="connsiteX10" fmla="*/ 1152168 w 1164979"/>
                <a:gd name="connsiteY10" fmla="*/ 1227245 h 1704911"/>
                <a:gd name="connsiteX11" fmla="*/ 1104401 w 1164979"/>
                <a:gd name="connsiteY11" fmla="*/ 1207056 h 1704911"/>
                <a:gd name="connsiteX12" fmla="*/ 1080993 w 1164979"/>
                <a:gd name="connsiteY12" fmla="*/ 1183859 h 1704911"/>
                <a:gd name="connsiteX13" fmla="*/ 1109514 w 1164979"/>
                <a:gd name="connsiteY13" fmla="*/ 1250000 h 1704911"/>
                <a:gd name="connsiteX14" fmla="*/ 1151474 w 1164979"/>
                <a:gd name="connsiteY14" fmla="*/ 1488639 h 1704911"/>
                <a:gd name="connsiteX15" fmla="*/ 1018724 w 1164979"/>
                <a:gd name="connsiteY15" fmla="*/ 1388273 h 1704911"/>
                <a:gd name="connsiteX16" fmla="*/ 1011780 w 1164979"/>
                <a:gd name="connsiteY16" fmla="*/ 1379265 h 1704911"/>
                <a:gd name="connsiteX17" fmla="*/ 1010718 w 1164979"/>
                <a:gd name="connsiteY17" fmla="*/ 1382504 h 1704911"/>
                <a:gd name="connsiteX18" fmla="*/ 1032256 w 1164979"/>
                <a:gd name="connsiteY18" fmla="*/ 1432452 h 1704911"/>
                <a:gd name="connsiteX19" fmla="*/ 1074217 w 1164979"/>
                <a:gd name="connsiteY19" fmla="*/ 1671091 h 1704911"/>
                <a:gd name="connsiteX20" fmla="*/ 893995 w 1164979"/>
                <a:gd name="connsiteY20" fmla="*/ 1509137 h 1704911"/>
                <a:gd name="connsiteX21" fmla="*/ 860272 w 1164979"/>
                <a:gd name="connsiteY21" fmla="*/ 1460439 h 1704911"/>
                <a:gd name="connsiteX22" fmla="*/ 852819 w 1164979"/>
                <a:gd name="connsiteY22" fmla="*/ 1459142 h 1704911"/>
                <a:gd name="connsiteX23" fmla="*/ 854867 w 1164979"/>
                <a:gd name="connsiteY23" fmla="*/ 1463891 h 1704911"/>
                <a:gd name="connsiteX24" fmla="*/ 896829 w 1164979"/>
                <a:gd name="connsiteY24" fmla="*/ 1702529 h 1704911"/>
                <a:gd name="connsiteX25" fmla="*/ 561490 w 1164979"/>
                <a:gd name="connsiteY25" fmla="*/ 1294470 h 1704911"/>
                <a:gd name="connsiteX26" fmla="*/ 477835 w 1164979"/>
                <a:gd name="connsiteY26" fmla="*/ 1129523 h 1704911"/>
                <a:gd name="connsiteX27" fmla="*/ 464194 w 1164979"/>
                <a:gd name="connsiteY27" fmla="*/ 1112349 h 1704911"/>
                <a:gd name="connsiteX28" fmla="*/ 383601 w 1164979"/>
                <a:gd name="connsiteY28" fmla="*/ 995937 h 1704911"/>
                <a:gd name="connsiteX29" fmla="*/ 374761 w 1164979"/>
                <a:gd name="connsiteY29" fmla="*/ 981194 h 1704911"/>
                <a:gd name="connsiteX30" fmla="*/ 370195 w 1164979"/>
                <a:gd name="connsiteY30" fmla="*/ 979644 h 1704911"/>
                <a:gd name="connsiteX31" fmla="*/ 394350 w 1164979"/>
                <a:gd name="connsiteY31" fmla="*/ 1118155 h 1704911"/>
                <a:gd name="connsiteX32" fmla="*/ 374479 w 1164979"/>
                <a:gd name="connsiteY32" fmla="*/ 1446775 h 1704911"/>
                <a:gd name="connsiteX33" fmla="*/ 173098 w 1164979"/>
                <a:gd name="connsiteY33" fmla="*/ 958502 h 1704911"/>
                <a:gd name="connsiteX34" fmla="*/ 140439 w 1164979"/>
                <a:gd name="connsiteY34" fmla="*/ 771232 h 1704911"/>
                <a:gd name="connsiteX35" fmla="*/ 126983 w 1164979"/>
                <a:gd name="connsiteY35" fmla="*/ 744121 h 1704911"/>
                <a:gd name="connsiteX36" fmla="*/ 97035 w 1164979"/>
                <a:gd name="connsiteY36" fmla="*/ 581886 h 1704911"/>
                <a:gd name="connsiteX37" fmla="*/ 114168 w 1164979"/>
                <a:gd name="connsiteY37" fmla="*/ 457944 h 1704911"/>
                <a:gd name="connsiteX38" fmla="*/ 120603 w 1164979"/>
                <a:gd name="connsiteY38" fmla="*/ 443305 h 1704911"/>
                <a:gd name="connsiteX39" fmla="*/ 116868 w 1164979"/>
                <a:gd name="connsiteY39" fmla="*/ 440409 h 1704911"/>
                <a:gd name="connsiteX40" fmla="*/ 24244 w 1164979"/>
                <a:gd name="connsiteY40" fmla="*/ 322154 h 1704911"/>
                <a:gd name="connsiteX41" fmla="*/ 329851 w 1164979"/>
                <a:gd name="connsiteY41" fmla="*/ 47598 h 1704911"/>
                <a:gd name="connsiteX0" fmla="*/ 316459 w 1151587"/>
                <a:gd name="connsiteY0" fmla="*/ 47598 h 1704911"/>
                <a:gd name="connsiteX1" fmla="*/ 537062 w 1151587"/>
                <a:gd name="connsiteY1" fmla="*/ 30299 h 1704911"/>
                <a:gd name="connsiteX2" fmla="*/ 588335 w 1151587"/>
                <a:gd name="connsiteY2" fmla="*/ 171488 h 1704911"/>
                <a:gd name="connsiteX3" fmla="*/ 590089 w 1151587"/>
                <a:gd name="connsiteY3" fmla="*/ 188705 h 1704911"/>
                <a:gd name="connsiteX4" fmla="*/ 595769 w 1151587"/>
                <a:gd name="connsiteY4" fmla="*/ 190383 h 1704911"/>
                <a:gd name="connsiteX5" fmla="*/ 838087 w 1151587"/>
                <a:gd name="connsiteY5" fmla="*/ 497888 h 1704911"/>
                <a:gd name="connsiteX6" fmla="*/ 843587 w 1151587"/>
                <a:gd name="connsiteY6" fmla="*/ 557556 h 1704911"/>
                <a:gd name="connsiteX7" fmla="*/ 851009 w 1151587"/>
                <a:gd name="connsiteY7" fmla="*/ 553439 h 1704911"/>
                <a:gd name="connsiteX8" fmla="*/ 854930 w 1151587"/>
                <a:gd name="connsiteY8" fmla="*/ 559394 h 1704911"/>
                <a:gd name="connsiteX9" fmla="*/ 958655 w 1151587"/>
                <a:gd name="connsiteY9" fmla="*/ 733096 h 1704911"/>
                <a:gd name="connsiteX10" fmla="*/ 1138776 w 1151587"/>
                <a:gd name="connsiteY10" fmla="*/ 1227245 h 1704911"/>
                <a:gd name="connsiteX11" fmla="*/ 1091009 w 1151587"/>
                <a:gd name="connsiteY11" fmla="*/ 1207056 h 1704911"/>
                <a:gd name="connsiteX12" fmla="*/ 1067601 w 1151587"/>
                <a:gd name="connsiteY12" fmla="*/ 1183859 h 1704911"/>
                <a:gd name="connsiteX13" fmla="*/ 1096122 w 1151587"/>
                <a:gd name="connsiteY13" fmla="*/ 1250000 h 1704911"/>
                <a:gd name="connsiteX14" fmla="*/ 1138082 w 1151587"/>
                <a:gd name="connsiteY14" fmla="*/ 1488639 h 1704911"/>
                <a:gd name="connsiteX15" fmla="*/ 1005332 w 1151587"/>
                <a:gd name="connsiteY15" fmla="*/ 1388273 h 1704911"/>
                <a:gd name="connsiteX16" fmla="*/ 998388 w 1151587"/>
                <a:gd name="connsiteY16" fmla="*/ 1379265 h 1704911"/>
                <a:gd name="connsiteX17" fmla="*/ 997326 w 1151587"/>
                <a:gd name="connsiteY17" fmla="*/ 1382504 h 1704911"/>
                <a:gd name="connsiteX18" fmla="*/ 1018864 w 1151587"/>
                <a:gd name="connsiteY18" fmla="*/ 1432452 h 1704911"/>
                <a:gd name="connsiteX19" fmla="*/ 1060825 w 1151587"/>
                <a:gd name="connsiteY19" fmla="*/ 1671091 h 1704911"/>
                <a:gd name="connsiteX20" fmla="*/ 880603 w 1151587"/>
                <a:gd name="connsiteY20" fmla="*/ 1509137 h 1704911"/>
                <a:gd name="connsiteX21" fmla="*/ 846880 w 1151587"/>
                <a:gd name="connsiteY21" fmla="*/ 1460439 h 1704911"/>
                <a:gd name="connsiteX22" fmla="*/ 839427 w 1151587"/>
                <a:gd name="connsiteY22" fmla="*/ 1459142 h 1704911"/>
                <a:gd name="connsiteX23" fmla="*/ 841475 w 1151587"/>
                <a:gd name="connsiteY23" fmla="*/ 1463891 h 1704911"/>
                <a:gd name="connsiteX24" fmla="*/ 883437 w 1151587"/>
                <a:gd name="connsiteY24" fmla="*/ 1702529 h 1704911"/>
                <a:gd name="connsiteX25" fmla="*/ 548098 w 1151587"/>
                <a:gd name="connsiteY25" fmla="*/ 1294470 h 1704911"/>
                <a:gd name="connsiteX26" fmla="*/ 464443 w 1151587"/>
                <a:gd name="connsiteY26" fmla="*/ 1129523 h 1704911"/>
                <a:gd name="connsiteX27" fmla="*/ 450802 w 1151587"/>
                <a:gd name="connsiteY27" fmla="*/ 1112349 h 1704911"/>
                <a:gd name="connsiteX28" fmla="*/ 370209 w 1151587"/>
                <a:gd name="connsiteY28" fmla="*/ 995937 h 1704911"/>
                <a:gd name="connsiteX29" fmla="*/ 361369 w 1151587"/>
                <a:gd name="connsiteY29" fmla="*/ 981194 h 1704911"/>
                <a:gd name="connsiteX30" fmla="*/ 356803 w 1151587"/>
                <a:gd name="connsiteY30" fmla="*/ 979644 h 1704911"/>
                <a:gd name="connsiteX31" fmla="*/ 380958 w 1151587"/>
                <a:gd name="connsiteY31" fmla="*/ 1118155 h 1704911"/>
                <a:gd name="connsiteX32" fmla="*/ 361087 w 1151587"/>
                <a:gd name="connsiteY32" fmla="*/ 1446775 h 1704911"/>
                <a:gd name="connsiteX33" fmla="*/ 159706 w 1151587"/>
                <a:gd name="connsiteY33" fmla="*/ 958502 h 1704911"/>
                <a:gd name="connsiteX34" fmla="*/ 127047 w 1151587"/>
                <a:gd name="connsiteY34" fmla="*/ 771232 h 1704911"/>
                <a:gd name="connsiteX35" fmla="*/ 113591 w 1151587"/>
                <a:gd name="connsiteY35" fmla="*/ 744121 h 1704911"/>
                <a:gd name="connsiteX36" fmla="*/ 83643 w 1151587"/>
                <a:gd name="connsiteY36" fmla="*/ 581886 h 1704911"/>
                <a:gd name="connsiteX37" fmla="*/ 100776 w 1151587"/>
                <a:gd name="connsiteY37" fmla="*/ 457944 h 1704911"/>
                <a:gd name="connsiteX38" fmla="*/ 107211 w 1151587"/>
                <a:gd name="connsiteY38" fmla="*/ 443305 h 1704911"/>
                <a:gd name="connsiteX39" fmla="*/ 103476 w 1151587"/>
                <a:gd name="connsiteY39" fmla="*/ 440409 h 1704911"/>
                <a:gd name="connsiteX40" fmla="*/ 10852 w 1151587"/>
                <a:gd name="connsiteY40" fmla="*/ 322154 h 1704911"/>
                <a:gd name="connsiteX41" fmla="*/ 316459 w 1151587"/>
                <a:gd name="connsiteY41" fmla="*/ 47598 h 1704911"/>
                <a:gd name="connsiteX0" fmla="*/ 232816 w 1067944"/>
                <a:gd name="connsiteY0" fmla="*/ 30232 h 1687545"/>
                <a:gd name="connsiteX1" fmla="*/ 453419 w 1067944"/>
                <a:gd name="connsiteY1" fmla="*/ 12933 h 1687545"/>
                <a:gd name="connsiteX2" fmla="*/ 504692 w 1067944"/>
                <a:gd name="connsiteY2" fmla="*/ 154122 h 1687545"/>
                <a:gd name="connsiteX3" fmla="*/ 506446 w 1067944"/>
                <a:gd name="connsiteY3" fmla="*/ 171339 h 1687545"/>
                <a:gd name="connsiteX4" fmla="*/ 512126 w 1067944"/>
                <a:gd name="connsiteY4" fmla="*/ 173017 h 1687545"/>
                <a:gd name="connsiteX5" fmla="*/ 754444 w 1067944"/>
                <a:gd name="connsiteY5" fmla="*/ 480522 h 1687545"/>
                <a:gd name="connsiteX6" fmla="*/ 759944 w 1067944"/>
                <a:gd name="connsiteY6" fmla="*/ 540190 h 1687545"/>
                <a:gd name="connsiteX7" fmla="*/ 767366 w 1067944"/>
                <a:gd name="connsiteY7" fmla="*/ 536073 h 1687545"/>
                <a:gd name="connsiteX8" fmla="*/ 771287 w 1067944"/>
                <a:gd name="connsiteY8" fmla="*/ 542028 h 1687545"/>
                <a:gd name="connsiteX9" fmla="*/ 875012 w 1067944"/>
                <a:gd name="connsiteY9" fmla="*/ 715730 h 1687545"/>
                <a:gd name="connsiteX10" fmla="*/ 1055133 w 1067944"/>
                <a:gd name="connsiteY10" fmla="*/ 1209879 h 1687545"/>
                <a:gd name="connsiteX11" fmla="*/ 1007366 w 1067944"/>
                <a:gd name="connsiteY11" fmla="*/ 1189690 h 1687545"/>
                <a:gd name="connsiteX12" fmla="*/ 983958 w 1067944"/>
                <a:gd name="connsiteY12" fmla="*/ 1166493 h 1687545"/>
                <a:gd name="connsiteX13" fmla="*/ 1012479 w 1067944"/>
                <a:gd name="connsiteY13" fmla="*/ 1232634 h 1687545"/>
                <a:gd name="connsiteX14" fmla="*/ 1054439 w 1067944"/>
                <a:gd name="connsiteY14" fmla="*/ 1471273 h 1687545"/>
                <a:gd name="connsiteX15" fmla="*/ 921689 w 1067944"/>
                <a:gd name="connsiteY15" fmla="*/ 1370907 h 1687545"/>
                <a:gd name="connsiteX16" fmla="*/ 914745 w 1067944"/>
                <a:gd name="connsiteY16" fmla="*/ 1361899 h 1687545"/>
                <a:gd name="connsiteX17" fmla="*/ 913683 w 1067944"/>
                <a:gd name="connsiteY17" fmla="*/ 1365138 h 1687545"/>
                <a:gd name="connsiteX18" fmla="*/ 935221 w 1067944"/>
                <a:gd name="connsiteY18" fmla="*/ 1415086 h 1687545"/>
                <a:gd name="connsiteX19" fmla="*/ 977182 w 1067944"/>
                <a:gd name="connsiteY19" fmla="*/ 1653725 h 1687545"/>
                <a:gd name="connsiteX20" fmla="*/ 796960 w 1067944"/>
                <a:gd name="connsiteY20" fmla="*/ 1491771 h 1687545"/>
                <a:gd name="connsiteX21" fmla="*/ 763237 w 1067944"/>
                <a:gd name="connsiteY21" fmla="*/ 1443073 h 1687545"/>
                <a:gd name="connsiteX22" fmla="*/ 755784 w 1067944"/>
                <a:gd name="connsiteY22" fmla="*/ 1441776 h 1687545"/>
                <a:gd name="connsiteX23" fmla="*/ 757832 w 1067944"/>
                <a:gd name="connsiteY23" fmla="*/ 1446525 h 1687545"/>
                <a:gd name="connsiteX24" fmla="*/ 799794 w 1067944"/>
                <a:gd name="connsiteY24" fmla="*/ 1685163 h 1687545"/>
                <a:gd name="connsiteX25" fmla="*/ 464455 w 1067944"/>
                <a:gd name="connsiteY25" fmla="*/ 1277104 h 1687545"/>
                <a:gd name="connsiteX26" fmla="*/ 380800 w 1067944"/>
                <a:gd name="connsiteY26" fmla="*/ 1112157 h 1687545"/>
                <a:gd name="connsiteX27" fmla="*/ 367159 w 1067944"/>
                <a:gd name="connsiteY27" fmla="*/ 1094983 h 1687545"/>
                <a:gd name="connsiteX28" fmla="*/ 286566 w 1067944"/>
                <a:gd name="connsiteY28" fmla="*/ 978571 h 1687545"/>
                <a:gd name="connsiteX29" fmla="*/ 277726 w 1067944"/>
                <a:gd name="connsiteY29" fmla="*/ 963828 h 1687545"/>
                <a:gd name="connsiteX30" fmla="*/ 273160 w 1067944"/>
                <a:gd name="connsiteY30" fmla="*/ 962278 h 1687545"/>
                <a:gd name="connsiteX31" fmla="*/ 297315 w 1067944"/>
                <a:gd name="connsiteY31" fmla="*/ 1100789 h 1687545"/>
                <a:gd name="connsiteX32" fmla="*/ 277444 w 1067944"/>
                <a:gd name="connsiteY32" fmla="*/ 1429409 h 1687545"/>
                <a:gd name="connsiteX33" fmla="*/ 76063 w 1067944"/>
                <a:gd name="connsiteY33" fmla="*/ 941136 h 1687545"/>
                <a:gd name="connsiteX34" fmla="*/ 43404 w 1067944"/>
                <a:gd name="connsiteY34" fmla="*/ 753866 h 1687545"/>
                <a:gd name="connsiteX35" fmla="*/ 29948 w 1067944"/>
                <a:gd name="connsiteY35" fmla="*/ 726755 h 1687545"/>
                <a:gd name="connsiteX36" fmla="*/ 0 w 1067944"/>
                <a:gd name="connsiteY36" fmla="*/ 564520 h 1687545"/>
                <a:gd name="connsiteX37" fmla="*/ 17133 w 1067944"/>
                <a:gd name="connsiteY37" fmla="*/ 440578 h 1687545"/>
                <a:gd name="connsiteX38" fmla="*/ 23568 w 1067944"/>
                <a:gd name="connsiteY38" fmla="*/ 425939 h 1687545"/>
                <a:gd name="connsiteX39" fmla="*/ 19833 w 1067944"/>
                <a:gd name="connsiteY39" fmla="*/ 423043 h 1687545"/>
                <a:gd name="connsiteX40" fmla="*/ 54704 w 1067944"/>
                <a:gd name="connsiteY40" fmla="*/ 223290 h 1687545"/>
                <a:gd name="connsiteX41" fmla="*/ 232816 w 1067944"/>
                <a:gd name="connsiteY41" fmla="*/ 30232 h 1687545"/>
                <a:gd name="connsiteX0" fmla="*/ 232816 w 1067944"/>
                <a:gd name="connsiteY0" fmla="*/ 7742 h 1665055"/>
                <a:gd name="connsiteX1" fmla="*/ 349111 w 1067944"/>
                <a:gd name="connsiteY1" fmla="*/ 47170 h 1665055"/>
                <a:gd name="connsiteX2" fmla="*/ 504692 w 1067944"/>
                <a:gd name="connsiteY2" fmla="*/ 131632 h 1665055"/>
                <a:gd name="connsiteX3" fmla="*/ 506446 w 1067944"/>
                <a:gd name="connsiteY3" fmla="*/ 148849 h 1665055"/>
                <a:gd name="connsiteX4" fmla="*/ 512126 w 1067944"/>
                <a:gd name="connsiteY4" fmla="*/ 150527 h 1665055"/>
                <a:gd name="connsiteX5" fmla="*/ 754444 w 1067944"/>
                <a:gd name="connsiteY5" fmla="*/ 458032 h 1665055"/>
                <a:gd name="connsiteX6" fmla="*/ 759944 w 1067944"/>
                <a:gd name="connsiteY6" fmla="*/ 517700 h 1665055"/>
                <a:gd name="connsiteX7" fmla="*/ 767366 w 1067944"/>
                <a:gd name="connsiteY7" fmla="*/ 513583 h 1665055"/>
                <a:gd name="connsiteX8" fmla="*/ 771287 w 1067944"/>
                <a:gd name="connsiteY8" fmla="*/ 519538 h 1665055"/>
                <a:gd name="connsiteX9" fmla="*/ 875012 w 1067944"/>
                <a:gd name="connsiteY9" fmla="*/ 693240 h 1665055"/>
                <a:gd name="connsiteX10" fmla="*/ 1055133 w 1067944"/>
                <a:gd name="connsiteY10" fmla="*/ 1187389 h 1665055"/>
                <a:gd name="connsiteX11" fmla="*/ 1007366 w 1067944"/>
                <a:gd name="connsiteY11" fmla="*/ 1167200 h 1665055"/>
                <a:gd name="connsiteX12" fmla="*/ 983958 w 1067944"/>
                <a:gd name="connsiteY12" fmla="*/ 1144003 h 1665055"/>
                <a:gd name="connsiteX13" fmla="*/ 1012479 w 1067944"/>
                <a:gd name="connsiteY13" fmla="*/ 1210144 h 1665055"/>
                <a:gd name="connsiteX14" fmla="*/ 1054439 w 1067944"/>
                <a:gd name="connsiteY14" fmla="*/ 1448783 h 1665055"/>
                <a:gd name="connsiteX15" fmla="*/ 921689 w 1067944"/>
                <a:gd name="connsiteY15" fmla="*/ 1348417 h 1665055"/>
                <a:gd name="connsiteX16" fmla="*/ 914745 w 1067944"/>
                <a:gd name="connsiteY16" fmla="*/ 1339409 h 1665055"/>
                <a:gd name="connsiteX17" fmla="*/ 913683 w 1067944"/>
                <a:gd name="connsiteY17" fmla="*/ 1342648 h 1665055"/>
                <a:gd name="connsiteX18" fmla="*/ 935221 w 1067944"/>
                <a:gd name="connsiteY18" fmla="*/ 1392596 h 1665055"/>
                <a:gd name="connsiteX19" fmla="*/ 977182 w 1067944"/>
                <a:gd name="connsiteY19" fmla="*/ 1631235 h 1665055"/>
                <a:gd name="connsiteX20" fmla="*/ 796960 w 1067944"/>
                <a:gd name="connsiteY20" fmla="*/ 1469281 h 1665055"/>
                <a:gd name="connsiteX21" fmla="*/ 763237 w 1067944"/>
                <a:gd name="connsiteY21" fmla="*/ 1420583 h 1665055"/>
                <a:gd name="connsiteX22" fmla="*/ 755784 w 1067944"/>
                <a:gd name="connsiteY22" fmla="*/ 1419286 h 1665055"/>
                <a:gd name="connsiteX23" fmla="*/ 757832 w 1067944"/>
                <a:gd name="connsiteY23" fmla="*/ 1424035 h 1665055"/>
                <a:gd name="connsiteX24" fmla="*/ 799794 w 1067944"/>
                <a:gd name="connsiteY24" fmla="*/ 1662673 h 1665055"/>
                <a:gd name="connsiteX25" fmla="*/ 464455 w 1067944"/>
                <a:gd name="connsiteY25" fmla="*/ 1254614 h 1665055"/>
                <a:gd name="connsiteX26" fmla="*/ 380800 w 1067944"/>
                <a:gd name="connsiteY26" fmla="*/ 1089667 h 1665055"/>
                <a:gd name="connsiteX27" fmla="*/ 367159 w 1067944"/>
                <a:gd name="connsiteY27" fmla="*/ 1072493 h 1665055"/>
                <a:gd name="connsiteX28" fmla="*/ 286566 w 1067944"/>
                <a:gd name="connsiteY28" fmla="*/ 956081 h 1665055"/>
                <a:gd name="connsiteX29" fmla="*/ 277726 w 1067944"/>
                <a:gd name="connsiteY29" fmla="*/ 941338 h 1665055"/>
                <a:gd name="connsiteX30" fmla="*/ 273160 w 1067944"/>
                <a:gd name="connsiteY30" fmla="*/ 939788 h 1665055"/>
                <a:gd name="connsiteX31" fmla="*/ 297315 w 1067944"/>
                <a:gd name="connsiteY31" fmla="*/ 1078299 h 1665055"/>
                <a:gd name="connsiteX32" fmla="*/ 277444 w 1067944"/>
                <a:gd name="connsiteY32" fmla="*/ 1406919 h 1665055"/>
                <a:gd name="connsiteX33" fmla="*/ 76063 w 1067944"/>
                <a:gd name="connsiteY33" fmla="*/ 918646 h 1665055"/>
                <a:gd name="connsiteX34" fmla="*/ 43404 w 1067944"/>
                <a:gd name="connsiteY34" fmla="*/ 731376 h 1665055"/>
                <a:gd name="connsiteX35" fmla="*/ 29948 w 1067944"/>
                <a:gd name="connsiteY35" fmla="*/ 704265 h 1665055"/>
                <a:gd name="connsiteX36" fmla="*/ 0 w 1067944"/>
                <a:gd name="connsiteY36" fmla="*/ 542030 h 1665055"/>
                <a:gd name="connsiteX37" fmla="*/ 17133 w 1067944"/>
                <a:gd name="connsiteY37" fmla="*/ 418088 h 1665055"/>
                <a:gd name="connsiteX38" fmla="*/ 23568 w 1067944"/>
                <a:gd name="connsiteY38" fmla="*/ 403449 h 1665055"/>
                <a:gd name="connsiteX39" fmla="*/ 19833 w 1067944"/>
                <a:gd name="connsiteY39" fmla="*/ 400553 h 1665055"/>
                <a:gd name="connsiteX40" fmla="*/ 54704 w 1067944"/>
                <a:gd name="connsiteY40" fmla="*/ 200800 h 1665055"/>
                <a:gd name="connsiteX41" fmla="*/ 232816 w 1067944"/>
                <a:gd name="connsiteY41" fmla="*/ 7742 h 1665055"/>
                <a:gd name="connsiteX0" fmla="*/ 54704 w 1067944"/>
                <a:gd name="connsiteY0" fmla="*/ 155343 h 1619598"/>
                <a:gd name="connsiteX1" fmla="*/ 349111 w 1067944"/>
                <a:gd name="connsiteY1" fmla="*/ 1713 h 1619598"/>
                <a:gd name="connsiteX2" fmla="*/ 504692 w 1067944"/>
                <a:gd name="connsiteY2" fmla="*/ 86175 h 1619598"/>
                <a:gd name="connsiteX3" fmla="*/ 506446 w 1067944"/>
                <a:gd name="connsiteY3" fmla="*/ 103392 h 1619598"/>
                <a:gd name="connsiteX4" fmla="*/ 512126 w 1067944"/>
                <a:gd name="connsiteY4" fmla="*/ 105070 h 1619598"/>
                <a:gd name="connsiteX5" fmla="*/ 754444 w 1067944"/>
                <a:gd name="connsiteY5" fmla="*/ 412575 h 1619598"/>
                <a:gd name="connsiteX6" fmla="*/ 759944 w 1067944"/>
                <a:gd name="connsiteY6" fmla="*/ 472243 h 1619598"/>
                <a:gd name="connsiteX7" fmla="*/ 767366 w 1067944"/>
                <a:gd name="connsiteY7" fmla="*/ 468126 h 1619598"/>
                <a:gd name="connsiteX8" fmla="*/ 771287 w 1067944"/>
                <a:gd name="connsiteY8" fmla="*/ 474081 h 1619598"/>
                <a:gd name="connsiteX9" fmla="*/ 875012 w 1067944"/>
                <a:gd name="connsiteY9" fmla="*/ 647783 h 1619598"/>
                <a:gd name="connsiteX10" fmla="*/ 1055133 w 1067944"/>
                <a:gd name="connsiteY10" fmla="*/ 1141932 h 1619598"/>
                <a:gd name="connsiteX11" fmla="*/ 1007366 w 1067944"/>
                <a:gd name="connsiteY11" fmla="*/ 1121743 h 1619598"/>
                <a:gd name="connsiteX12" fmla="*/ 983958 w 1067944"/>
                <a:gd name="connsiteY12" fmla="*/ 1098546 h 1619598"/>
                <a:gd name="connsiteX13" fmla="*/ 1012479 w 1067944"/>
                <a:gd name="connsiteY13" fmla="*/ 1164687 h 1619598"/>
                <a:gd name="connsiteX14" fmla="*/ 1054439 w 1067944"/>
                <a:gd name="connsiteY14" fmla="*/ 1403326 h 1619598"/>
                <a:gd name="connsiteX15" fmla="*/ 921689 w 1067944"/>
                <a:gd name="connsiteY15" fmla="*/ 1302960 h 1619598"/>
                <a:gd name="connsiteX16" fmla="*/ 914745 w 1067944"/>
                <a:gd name="connsiteY16" fmla="*/ 1293952 h 1619598"/>
                <a:gd name="connsiteX17" fmla="*/ 913683 w 1067944"/>
                <a:gd name="connsiteY17" fmla="*/ 1297191 h 1619598"/>
                <a:gd name="connsiteX18" fmla="*/ 935221 w 1067944"/>
                <a:gd name="connsiteY18" fmla="*/ 1347139 h 1619598"/>
                <a:gd name="connsiteX19" fmla="*/ 977182 w 1067944"/>
                <a:gd name="connsiteY19" fmla="*/ 1585778 h 1619598"/>
                <a:gd name="connsiteX20" fmla="*/ 796960 w 1067944"/>
                <a:gd name="connsiteY20" fmla="*/ 1423824 h 1619598"/>
                <a:gd name="connsiteX21" fmla="*/ 763237 w 1067944"/>
                <a:gd name="connsiteY21" fmla="*/ 1375126 h 1619598"/>
                <a:gd name="connsiteX22" fmla="*/ 755784 w 1067944"/>
                <a:gd name="connsiteY22" fmla="*/ 1373829 h 1619598"/>
                <a:gd name="connsiteX23" fmla="*/ 757832 w 1067944"/>
                <a:gd name="connsiteY23" fmla="*/ 1378578 h 1619598"/>
                <a:gd name="connsiteX24" fmla="*/ 799794 w 1067944"/>
                <a:gd name="connsiteY24" fmla="*/ 1617216 h 1619598"/>
                <a:gd name="connsiteX25" fmla="*/ 464455 w 1067944"/>
                <a:gd name="connsiteY25" fmla="*/ 1209157 h 1619598"/>
                <a:gd name="connsiteX26" fmla="*/ 380800 w 1067944"/>
                <a:gd name="connsiteY26" fmla="*/ 1044210 h 1619598"/>
                <a:gd name="connsiteX27" fmla="*/ 367159 w 1067944"/>
                <a:gd name="connsiteY27" fmla="*/ 1027036 h 1619598"/>
                <a:gd name="connsiteX28" fmla="*/ 286566 w 1067944"/>
                <a:gd name="connsiteY28" fmla="*/ 910624 h 1619598"/>
                <a:gd name="connsiteX29" fmla="*/ 277726 w 1067944"/>
                <a:gd name="connsiteY29" fmla="*/ 895881 h 1619598"/>
                <a:gd name="connsiteX30" fmla="*/ 273160 w 1067944"/>
                <a:gd name="connsiteY30" fmla="*/ 894331 h 1619598"/>
                <a:gd name="connsiteX31" fmla="*/ 297315 w 1067944"/>
                <a:gd name="connsiteY31" fmla="*/ 1032842 h 1619598"/>
                <a:gd name="connsiteX32" fmla="*/ 277444 w 1067944"/>
                <a:gd name="connsiteY32" fmla="*/ 1361462 h 1619598"/>
                <a:gd name="connsiteX33" fmla="*/ 76063 w 1067944"/>
                <a:gd name="connsiteY33" fmla="*/ 873189 h 1619598"/>
                <a:gd name="connsiteX34" fmla="*/ 43404 w 1067944"/>
                <a:gd name="connsiteY34" fmla="*/ 685919 h 1619598"/>
                <a:gd name="connsiteX35" fmla="*/ 29948 w 1067944"/>
                <a:gd name="connsiteY35" fmla="*/ 658808 h 1619598"/>
                <a:gd name="connsiteX36" fmla="*/ 0 w 1067944"/>
                <a:gd name="connsiteY36" fmla="*/ 496573 h 1619598"/>
                <a:gd name="connsiteX37" fmla="*/ 17133 w 1067944"/>
                <a:gd name="connsiteY37" fmla="*/ 372631 h 1619598"/>
                <a:gd name="connsiteX38" fmla="*/ 23568 w 1067944"/>
                <a:gd name="connsiteY38" fmla="*/ 357992 h 1619598"/>
                <a:gd name="connsiteX39" fmla="*/ 19833 w 1067944"/>
                <a:gd name="connsiteY39" fmla="*/ 355096 h 1619598"/>
                <a:gd name="connsiteX40" fmla="*/ 54704 w 1067944"/>
                <a:gd name="connsiteY40" fmla="*/ 155343 h 1619598"/>
                <a:gd name="connsiteX0" fmla="*/ 112386 w 1125626"/>
                <a:gd name="connsiteY0" fmla="*/ 155343 h 1619598"/>
                <a:gd name="connsiteX1" fmla="*/ 406793 w 1125626"/>
                <a:gd name="connsiteY1" fmla="*/ 1713 h 1619598"/>
                <a:gd name="connsiteX2" fmla="*/ 562374 w 1125626"/>
                <a:gd name="connsiteY2" fmla="*/ 86175 h 1619598"/>
                <a:gd name="connsiteX3" fmla="*/ 564128 w 1125626"/>
                <a:gd name="connsiteY3" fmla="*/ 103392 h 1619598"/>
                <a:gd name="connsiteX4" fmla="*/ 569808 w 1125626"/>
                <a:gd name="connsiteY4" fmla="*/ 105070 h 1619598"/>
                <a:gd name="connsiteX5" fmla="*/ 812126 w 1125626"/>
                <a:gd name="connsiteY5" fmla="*/ 412575 h 1619598"/>
                <a:gd name="connsiteX6" fmla="*/ 817626 w 1125626"/>
                <a:gd name="connsiteY6" fmla="*/ 472243 h 1619598"/>
                <a:gd name="connsiteX7" fmla="*/ 825048 w 1125626"/>
                <a:gd name="connsiteY7" fmla="*/ 468126 h 1619598"/>
                <a:gd name="connsiteX8" fmla="*/ 828969 w 1125626"/>
                <a:gd name="connsiteY8" fmla="*/ 474081 h 1619598"/>
                <a:gd name="connsiteX9" fmla="*/ 932694 w 1125626"/>
                <a:gd name="connsiteY9" fmla="*/ 647783 h 1619598"/>
                <a:gd name="connsiteX10" fmla="*/ 1112815 w 1125626"/>
                <a:gd name="connsiteY10" fmla="*/ 1141932 h 1619598"/>
                <a:gd name="connsiteX11" fmla="*/ 1065048 w 1125626"/>
                <a:gd name="connsiteY11" fmla="*/ 1121743 h 1619598"/>
                <a:gd name="connsiteX12" fmla="*/ 1041640 w 1125626"/>
                <a:gd name="connsiteY12" fmla="*/ 1098546 h 1619598"/>
                <a:gd name="connsiteX13" fmla="*/ 1070161 w 1125626"/>
                <a:gd name="connsiteY13" fmla="*/ 1164687 h 1619598"/>
                <a:gd name="connsiteX14" fmla="*/ 1112121 w 1125626"/>
                <a:gd name="connsiteY14" fmla="*/ 1403326 h 1619598"/>
                <a:gd name="connsiteX15" fmla="*/ 979371 w 1125626"/>
                <a:gd name="connsiteY15" fmla="*/ 1302960 h 1619598"/>
                <a:gd name="connsiteX16" fmla="*/ 972427 w 1125626"/>
                <a:gd name="connsiteY16" fmla="*/ 1293952 h 1619598"/>
                <a:gd name="connsiteX17" fmla="*/ 971365 w 1125626"/>
                <a:gd name="connsiteY17" fmla="*/ 1297191 h 1619598"/>
                <a:gd name="connsiteX18" fmla="*/ 992903 w 1125626"/>
                <a:gd name="connsiteY18" fmla="*/ 1347139 h 1619598"/>
                <a:gd name="connsiteX19" fmla="*/ 1034864 w 1125626"/>
                <a:gd name="connsiteY19" fmla="*/ 1585778 h 1619598"/>
                <a:gd name="connsiteX20" fmla="*/ 854642 w 1125626"/>
                <a:gd name="connsiteY20" fmla="*/ 1423824 h 1619598"/>
                <a:gd name="connsiteX21" fmla="*/ 820919 w 1125626"/>
                <a:gd name="connsiteY21" fmla="*/ 1375126 h 1619598"/>
                <a:gd name="connsiteX22" fmla="*/ 813466 w 1125626"/>
                <a:gd name="connsiteY22" fmla="*/ 1373829 h 1619598"/>
                <a:gd name="connsiteX23" fmla="*/ 815514 w 1125626"/>
                <a:gd name="connsiteY23" fmla="*/ 1378578 h 1619598"/>
                <a:gd name="connsiteX24" fmla="*/ 857476 w 1125626"/>
                <a:gd name="connsiteY24" fmla="*/ 1617216 h 1619598"/>
                <a:gd name="connsiteX25" fmla="*/ 522137 w 1125626"/>
                <a:gd name="connsiteY25" fmla="*/ 1209157 h 1619598"/>
                <a:gd name="connsiteX26" fmla="*/ 438482 w 1125626"/>
                <a:gd name="connsiteY26" fmla="*/ 1044210 h 1619598"/>
                <a:gd name="connsiteX27" fmla="*/ 424841 w 1125626"/>
                <a:gd name="connsiteY27" fmla="*/ 1027036 h 1619598"/>
                <a:gd name="connsiteX28" fmla="*/ 344248 w 1125626"/>
                <a:gd name="connsiteY28" fmla="*/ 910624 h 1619598"/>
                <a:gd name="connsiteX29" fmla="*/ 335408 w 1125626"/>
                <a:gd name="connsiteY29" fmla="*/ 895881 h 1619598"/>
                <a:gd name="connsiteX30" fmla="*/ 330842 w 1125626"/>
                <a:gd name="connsiteY30" fmla="*/ 894331 h 1619598"/>
                <a:gd name="connsiteX31" fmla="*/ 354997 w 1125626"/>
                <a:gd name="connsiteY31" fmla="*/ 1032842 h 1619598"/>
                <a:gd name="connsiteX32" fmla="*/ 335126 w 1125626"/>
                <a:gd name="connsiteY32" fmla="*/ 1361462 h 1619598"/>
                <a:gd name="connsiteX33" fmla="*/ 133745 w 1125626"/>
                <a:gd name="connsiteY33" fmla="*/ 873189 h 1619598"/>
                <a:gd name="connsiteX34" fmla="*/ 101086 w 1125626"/>
                <a:gd name="connsiteY34" fmla="*/ 685919 h 1619598"/>
                <a:gd name="connsiteX35" fmla="*/ 87630 w 1125626"/>
                <a:gd name="connsiteY35" fmla="*/ 658808 h 1619598"/>
                <a:gd name="connsiteX36" fmla="*/ 57682 w 1125626"/>
                <a:gd name="connsiteY36" fmla="*/ 496573 h 1619598"/>
                <a:gd name="connsiteX37" fmla="*/ 74815 w 1125626"/>
                <a:gd name="connsiteY37" fmla="*/ 372631 h 1619598"/>
                <a:gd name="connsiteX38" fmla="*/ 81250 w 1125626"/>
                <a:gd name="connsiteY38" fmla="*/ 357992 h 1619598"/>
                <a:gd name="connsiteX39" fmla="*/ 4919 w 1125626"/>
                <a:gd name="connsiteY39" fmla="*/ 248675 h 1619598"/>
                <a:gd name="connsiteX40" fmla="*/ 112386 w 1125626"/>
                <a:gd name="connsiteY40" fmla="*/ 155343 h 1619598"/>
                <a:gd name="connsiteX0" fmla="*/ 0 w 1120707"/>
                <a:gd name="connsiteY0" fmla="*/ 253392 h 1624315"/>
                <a:gd name="connsiteX1" fmla="*/ 401874 w 1120707"/>
                <a:gd name="connsiteY1" fmla="*/ 6430 h 1624315"/>
                <a:gd name="connsiteX2" fmla="*/ 557455 w 1120707"/>
                <a:gd name="connsiteY2" fmla="*/ 90892 h 1624315"/>
                <a:gd name="connsiteX3" fmla="*/ 559209 w 1120707"/>
                <a:gd name="connsiteY3" fmla="*/ 108109 h 1624315"/>
                <a:gd name="connsiteX4" fmla="*/ 564889 w 1120707"/>
                <a:gd name="connsiteY4" fmla="*/ 109787 h 1624315"/>
                <a:gd name="connsiteX5" fmla="*/ 807207 w 1120707"/>
                <a:gd name="connsiteY5" fmla="*/ 417292 h 1624315"/>
                <a:gd name="connsiteX6" fmla="*/ 812707 w 1120707"/>
                <a:gd name="connsiteY6" fmla="*/ 476960 h 1624315"/>
                <a:gd name="connsiteX7" fmla="*/ 820129 w 1120707"/>
                <a:gd name="connsiteY7" fmla="*/ 472843 h 1624315"/>
                <a:gd name="connsiteX8" fmla="*/ 824050 w 1120707"/>
                <a:gd name="connsiteY8" fmla="*/ 478798 h 1624315"/>
                <a:gd name="connsiteX9" fmla="*/ 927775 w 1120707"/>
                <a:gd name="connsiteY9" fmla="*/ 652500 h 1624315"/>
                <a:gd name="connsiteX10" fmla="*/ 1107896 w 1120707"/>
                <a:gd name="connsiteY10" fmla="*/ 1146649 h 1624315"/>
                <a:gd name="connsiteX11" fmla="*/ 1060129 w 1120707"/>
                <a:gd name="connsiteY11" fmla="*/ 1126460 h 1624315"/>
                <a:gd name="connsiteX12" fmla="*/ 1036721 w 1120707"/>
                <a:gd name="connsiteY12" fmla="*/ 1103263 h 1624315"/>
                <a:gd name="connsiteX13" fmla="*/ 1065242 w 1120707"/>
                <a:gd name="connsiteY13" fmla="*/ 1169404 h 1624315"/>
                <a:gd name="connsiteX14" fmla="*/ 1107202 w 1120707"/>
                <a:gd name="connsiteY14" fmla="*/ 1408043 h 1624315"/>
                <a:gd name="connsiteX15" fmla="*/ 974452 w 1120707"/>
                <a:gd name="connsiteY15" fmla="*/ 1307677 h 1624315"/>
                <a:gd name="connsiteX16" fmla="*/ 967508 w 1120707"/>
                <a:gd name="connsiteY16" fmla="*/ 1298669 h 1624315"/>
                <a:gd name="connsiteX17" fmla="*/ 966446 w 1120707"/>
                <a:gd name="connsiteY17" fmla="*/ 1301908 h 1624315"/>
                <a:gd name="connsiteX18" fmla="*/ 987984 w 1120707"/>
                <a:gd name="connsiteY18" fmla="*/ 1351856 h 1624315"/>
                <a:gd name="connsiteX19" fmla="*/ 1029945 w 1120707"/>
                <a:gd name="connsiteY19" fmla="*/ 1590495 h 1624315"/>
                <a:gd name="connsiteX20" fmla="*/ 849723 w 1120707"/>
                <a:gd name="connsiteY20" fmla="*/ 1428541 h 1624315"/>
                <a:gd name="connsiteX21" fmla="*/ 816000 w 1120707"/>
                <a:gd name="connsiteY21" fmla="*/ 1379843 h 1624315"/>
                <a:gd name="connsiteX22" fmla="*/ 808547 w 1120707"/>
                <a:gd name="connsiteY22" fmla="*/ 1378546 h 1624315"/>
                <a:gd name="connsiteX23" fmla="*/ 810595 w 1120707"/>
                <a:gd name="connsiteY23" fmla="*/ 1383295 h 1624315"/>
                <a:gd name="connsiteX24" fmla="*/ 852557 w 1120707"/>
                <a:gd name="connsiteY24" fmla="*/ 1621933 h 1624315"/>
                <a:gd name="connsiteX25" fmla="*/ 517218 w 1120707"/>
                <a:gd name="connsiteY25" fmla="*/ 1213874 h 1624315"/>
                <a:gd name="connsiteX26" fmla="*/ 433563 w 1120707"/>
                <a:gd name="connsiteY26" fmla="*/ 1048927 h 1624315"/>
                <a:gd name="connsiteX27" fmla="*/ 419922 w 1120707"/>
                <a:gd name="connsiteY27" fmla="*/ 1031753 h 1624315"/>
                <a:gd name="connsiteX28" fmla="*/ 339329 w 1120707"/>
                <a:gd name="connsiteY28" fmla="*/ 915341 h 1624315"/>
                <a:gd name="connsiteX29" fmla="*/ 330489 w 1120707"/>
                <a:gd name="connsiteY29" fmla="*/ 900598 h 1624315"/>
                <a:gd name="connsiteX30" fmla="*/ 325923 w 1120707"/>
                <a:gd name="connsiteY30" fmla="*/ 899048 h 1624315"/>
                <a:gd name="connsiteX31" fmla="*/ 350078 w 1120707"/>
                <a:gd name="connsiteY31" fmla="*/ 1037559 h 1624315"/>
                <a:gd name="connsiteX32" fmla="*/ 330207 w 1120707"/>
                <a:gd name="connsiteY32" fmla="*/ 1366179 h 1624315"/>
                <a:gd name="connsiteX33" fmla="*/ 128826 w 1120707"/>
                <a:gd name="connsiteY33" fmla="*/ 877906 h 1624315"/>
                <a:gd name="connsiteX34" fmla="*/ 96167 w 1120707"/>
                <a:gd name="connsiteY34" fmla="*/ 690636 h 1624315"/>
                <a:gd name="connsiteX35" fmla="*/ 82711 w 1120707"/>
                <a:gd name="connsiteY35" fmla="*/ 663525 h 1624315"/>
                <a:gd name="connsiteX36" fmla="*/ 52763 w 1120707"/>
                <a:gd name="connsiteY36" fmla="*/ 501290 h 1624315"/>
                <a:gd name="connsiteX37" fmla="*/ 69896 w 1120707"/>
                <a:gd name="connsiteY37" fmla="*/ 377348 h 1624315"/>
                <a:gd name="connsiteX38" fmla="*/ 76331 w 1120707"/>
                <a:gd name="connsiteY38" fmla="*/ 362709 h 1624315"/>
                <a:gd name="connsiteX39" fmla="*/ 0 w 1120707"/>
                <a:gd name="connsiteY39" fmla="*/ 253392 h 1624315"/>
                <a:gd name="connsiteX0" fmla="*/ 0 w 1120707"/>
                <a:gd name="connsiteY0" fmla="*/ 162500 h 1533423"/>
                <a:gd name="connsiteX1" fmla="*/ 557455 w 1120707"/>
                <a:gd name="connsiteY1" fmla="*/ 0 h 1533423"/>
                <a:gd name="connsiteX2" fmla="*/ 559209 w 1120707"/>
                <a:gd name="connsiteY2" fmla="*/ 17217 h 1533423"/>
                <a:gd name="connsiteX3" fmla="*/ 564889 w 1120707"/>
                <a:gd name="connsiteY3" fmla="*/ 18895 h 1533423"/>
                <a:gd name="connsiteX4" fmla="*/ 807207 w 1120707"/>
                <a:gd name="connsiteY4" fmla="*/ 326400 h 1533423"/>
                <a:gd name="connsiteX5" fmla="*/ 812707 w 1120707"/>
                <a:gd name="connsiteY5" fmla="*/ 386068 h 1533423"/>
                <a:gd name="connsiteX6" fmla="*/ 820129 w 1120707"/>
                <a:gd name="connsiteY6" fmla="*/ 381951 h 1533423"/>
                <a:gd name="connsiteX7" fmla="*/ 824050 w 1120707"/>
                <a:gd name="connsiteY7" fmla="*/ 387906 h 1533423"/>
                <a:gd name="connsiteX8" fmla="*/ 927775 w 1120707"/>
                <a:gd name="connsiteY8" fmla="*/ 561608 h 1533423"/>
                <a:gd name="connsiteX9" fmla="*/ 1107896 w 1120707"/>
                <a:gd name="connsiteY9" fmla="*/ 1055757 h 1533423"/>
                <a:gd name="connsiteX10" fmla="*/ 1060129 w 1120707"/>
                <a:gd name="connsiteY10" fmla="*/ 1035568 h 1533423"/>
                <a:gd name="connsiteX11" fmla="*/ 1036721 w 1120707"/>
                <a:gd name="connsiteY11" fmla="*/ 1012371 h 1533423"/>
                <a:gd name="connsiteX12" fmla="*/ 1065242 w 1120707"/>
                <a:gd name="connsiteY12" fmla="*/ 1078512 h 1533423"/>
                <a:gd name="connsiteX13" fmla="*/ 1107202 w 1120707"/>
                <a:gd name="connsiteY13" fmla="*/ 1317151 h 1533423"/>
                <a:gd name="connsiteX14" fmla="*/ 974452 w 1120707"/>
                <a:gd name="connsiteY14" fmla="*/ 1216785 h 1533423"/>
                <a:gd name="connsiteX15" fmla="*/ 967508 w 1120707"/>
                <a:gd name="connsiteY15" fmla="*/ 1207777 h 1533423"/>
                <a:gd name="connsiteX16" fmla="*/ 966446 w 1120707"/>
                <a:gd name="connsiteY16" fmla="*/ 1211016 h 1533423"/>
                <a:gd name="connsiteX17" fmla="*/ 987984 w 1120707"/>
                <a:gd name="connsiteY17" fmla="*/ 1260964 h 1533423"/>
                <a:gd name="connsiteX18" fmla="*/ 1029945 w 1120707"/>
                <a:gd name="connsiteY18" fmla="*/ 1499603 h 1533423"/>
                <a:gd name="connsiteX19" fmla="*/ 849723 w 1120707"/>
                <a:gd name="connsiteY19" fmla="*/ 1337649 h 1533423"/>
                <a:gd name="connsiteX20" fmla="*/ 816000 w 1120707"/>
                <a:gd name="connsiteY20" fmla="*/ 1288951 h 1533423"/>
                <a:gd name="connsiteX21" fmla="*/ 808547 w 1120707"/>
                <a:gd name="connsiteY21" fmla="*/ 1287654 h 1533423"/>
                <a:gd name="connsiteX22" fmla="*/ 810595 w 1120707"/>
                <a:gd name="connsiteY22" fmla="*/ 1292403 h 1533423"/>
                <a:gd name="connsiteX23" fmla="*/ 852557 w 1120707"/>
                <a:gd name="connsiteY23" fmla="*/ 1531041 h 1533423"/>
                <a:gd name="connsiteX24" fmla="*/ 517218 w 1120707"/>
                <a:gd name="connsiteY24" fmla="*/ 1122982 h 1533423"/>
                <a:gd name="connsiteX25" fmla="*/ 433563 w 1120707"/>
                <a:gd name="connsiteY25" fmla="*/ 958035 h 1533423"/>
                <a:gd name="connsiteX26" fmla="*/ 419922 w 1120707"/>
                <a:gd name="connsiteY26" fmla="*/ 940861 h 1533423"/>
                <a:gd name="connsiteX27" fmla="*/ 339329 w 1120707"/>
                <a:gd name="connsiteY27" fmla="*/ 824449 h 1533423"/>
                <a:gd name="connsiteX28" fmla="*/ 330489 w 1120707"/>
                <a:gd name="connsiteY28" fmla="*/ 809706 h 1533423"/>
                <a:gd name="connsiteX29" fmla="*/ 325923 w 1120707"/>
                <a:gd name="connsiteY29" fmla="*/ 808156 h 1533423"/>
                <a:gd name="connsiteX30" fmla="*/ 350078 w 1120707"/>
                <a:gd name="connsiteY30" fmla="*/ 946667 h 1533423"/>
                <a:gd name="connsiteX31" fmla="*/ 330207 w 1120707"/>
                <a:gd name="connsiteY31" fmla="*/ 1275287 h 1533423"/>
                <a:gd name="connsiteX32" fmla="*/ 128826 w 1120707"/>
                <a:gd name="connsiteY32" fmla="*/ 787014 h 1533423"/>
                <a:gd name="connsiteX33" fmla="*/ 96167 w 1120707"/>
                <a:gd name="connsiteY33" fmla="*/ 599744 h 1533423"/>
                <a:gd name="connsiteX34" fmla="*/ 82711 w 1120707"/>
                <a:gd name="connsiteY34" fmla="*/ 572633 h 1533423"/>
                <a:gd name="connsiteX35" fmla="*/ 52763 w 1120707"/>
                <a:gd name="connsiteY35" fmla="*/ 410398 h 1533423"/>
                <a:gd name="connsiteX36" fmla="*/ 69896 w 1120707"/>
                <a:gd name="connsiteY36" fmla="*/ 286456 h 1533423"/>
                <a:gd name="connsiteX37" fmla="*/ 76331 w 1120707"/>
                <a:gd name="connsiteY37" fmla="*/ 271817 h 1533423"/>
                <a:gd name="connsiteX38" fmla="*/ 0 w 1120707"/>
                <a:gd name="connsiteY38" fmla="*/ 162500 h 1533423"/>
                <a:gd name="connsiteX0" fmla="*/ 23568 w 1067944"/>
                <a:gd name="connsiteY0" fmla="*/ 271817 h 1533423"/>
                <a:gd name="connsiteX1" fmla="*/ 504692 w 1067944"/>
                <a:gd name="connsiteY1" fmla="*/ 0 h 1533423"/>
                <a:gd name="connsiteX2" fmla="*/ 506446 w 1067944"/>
                <a:gd name="connsiteY2" fmla="*/ 17217 h 1533423"/>
                <a:gd name="connsiteX3" fmla="*/ 512126 w 1067944"/>
                <a:gd name="connsiteY3" fmla="*/ 18895 h 1533423"/>
                <a:gd name="connsiteX4" fmla="*/ 754444 w 1067944"/>
                <a:gd name="connsiteY4" fmla="*/ 326400 h 1533423"/>
                <a:gd name="connsiteX5" fmla="*/ 759944 w 1067944"/>
                <a:gd name="connsiteY5" fmla="*/ 386068 h 1533423"/>
                <a:gd name="connsiteX6" fmla="*/ 767366 w 1067944"/>
                <a:gd name="connsiteY6" fmla="*/ 381951 h 1533423"/>
                <a:gd name="connsiteX7" fmla="*/ 771287 w 1067944"/>
                <a:gd name="connsiteY7" fmla="*/ 387906 h 1533423"/>
                <a:gd name="connsiteX8" fmla="*/ 875012 w 1067944"/>
                <a:gd name="connsiteY8" fmla="*/ 561608 h 1533423"/>
                <a:gd name="connsiteX9" fmla="*/ 1055133 w 1067944"/>
                <a:gd name="connsiteY9" fmla="*/ 1055757 h 1533423"/>
                <a:gd name="connsiteX10" fmla="*/ 1007366 w 1067944"/>
                <a:gd name="connsiteY10" fmla="*/ 1035568 h 1533423"/>
                <a:gd name="connsiteX11" fmla="*/ 983958 w 1067944"/>
                <a:gd name="connsiteY11" fmla="*/ 1012371 h 1533423"/>
                <a:gd name="connsiteX12" fmla="*/ 1012479 w 1067944"/>
                <a:gd name="connsiteY12" fmla="*/ 1078512 h 1533423"/>
                <a:gd name="connsiteX13" fmla="*/ 1054439 w 1067944"/>
                <a:gd name="connsiteY13" fmla="*/ 1317151 h 1533423"/>
                <a:gd name="connsiteX14" fmla="*/ 921689 w 1067944"/>
                <a:gd name="connsiteY14" fmla="*/ 1216785 h 1533423"/>
                <a:gd name="connsiteX15" fmla="*/ 914745 w 1067944"/>
                <a:gd name="connsiteY15" fmla="*/ 1207777 h 1533423"/>
                <a:gd name="connsiteX16" fmla="*/ 913683 w 1067944"/>
                <a:gd name="connsiteY16" fmla="*/ 1211016 h 1533423"/>
                <a:gd name="connsiteX17" fmla="*/ 935221 w 1067944"/>
                <a:gd name="connsiteY17" fmla="*/ 1260964 h 1533423"/>
                <a:gd name="connsiteX18" fmla="*/ 977182 w 1067944"/>
                <a:gd name="connsiteY18" fmla="*/ 1499603 h 1533423"/>
                <a:gd name="connsiteX19" fmla="*/ 796960 w 1067944"/>
                <a:gd name="connsiteY19" fmla="*/ 1337649 h 1533423"/>
                <a:gd name="connsiteX20" fmla="*/ 763237 w 1067944"/>
                <a:gd name="connsiteY20" fmla="*/ 1288951 h 1533423"/>
                <a:gd name="connsiteX21" fmla="*/ 755784 w 1067944"/>
                <a:gd name="connsiteY21" fmla="*/ 1287654 h 1533423"/>
                <a:gd name="connsiteX22" fmla="*/ 757832 w 1067944"/>
                <a:gd name="connsiteY22" fmla="*/ 1292403 h 1533423"/>
                <a:gd name="connsiteX23" fmla="*/ 799794 w 1067944"/>
                <a:gd name="connsiteY23" fmla="*/ 1531041 h 1533423"/>
                <a:gd name="connsiteX24" fmla="*/ 464455 w 1067944"/>
                <a:gd name="connsiteY24" fmla="*/ 1122982 h 1533423"/>
                <a:gd name="connsiteX25" fmla="*/ 380800 w 1067944"/>
                <a:gd name="connsiteY25" fmla="*/ 958035 h 1533423"/>
                <a:gd name="connsiteX26" fmla="*/ 367159 w 1067944"/>
                <a:gd name="connsiteY26" fmla="*/ 940861 h 1533423"/>
                <a:gd name="connsiteX27" fmla="*/ 286566 w 1067944"/>
                <a:gd name="connsiteY27" fmla="*/ 824449 h 1533423"/>
                <a:gd name="connsiteX28" fmla="*/ 277726 w 1067944"/>
                <a:gd name="connsiteY28" fmla="*/ 809706 h 1533423"/>
                <a:gd name="connsiteX29" fmla="*/ 273160 w 1067944"/>
                <a:gd name="connsiteY29" fmla="*/ 808156 h 1533423"/>
                <a:gd name="connsiteX30" fmla="*/ 297315 w 1067944"/>
                <a:gd name="connsiteY30" fmla="*/ 946667 h 1533423"/>
                <a:gd name="connsiteX31" fmla="*/ 277444 w 1067944"/>
                <a:gd name="connsiteY31" fmla="*/ 1275287 h 1533423"/>
                <a:gd name="connsiteX32" fmla="*/ 76063 w 1067944"/>
                <a:gd name="connsiteY32" fmla="*/ 787014 h 1533423"/>
                <a:gd name="connsiteX33" fmla="*/ 43404 w 1067944"/>
                <a:gd name="connsiteY33" fmla="*/ 599744 h 1533423"/>
                <a:gd name="connsiteX34" fmla="*/ 29948 w 1067944"/>
                <a:gd name="connsiteY34" fmla="*/ 572633 h 1533423"/>
                <a:gd name="connsiteX35" fmla="*/ 0 w 1067944"/>
                <a:gd name="connsiteY35" fmla="*/ 410398 h 1533423"/>
                <a:gd name="connsiteX36" fmla="*/ 17133 w 1067944"/>
                <a:gd name="connsiteY36" fmla="*/ 286456 h 1533423"/>
                <a:gd name="connsiteX37" fmla="*/ 23568 w 1067944"/>
                <a:gd name="connsiteY37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324795 h 1586401"/>
                <a:gd name="connsiteX1" fmla="*/ 205745 w 1067944"/>
                <a:gd name="connsiteY1" fmla="*/ 69389 h 1586401"/>
                <a:gd name="connsiteX2" fmla="*/ 504692 w 1067944"/>
                <a:gd name="connsiteY2" fmla="*/ 52978 h 1586401"/>
                <a:gd name="connsiteX3" fmla="*/ 506446 w 1067944"/>
                <a:gd name="connsiteY3" fmla="*/ 70195 h 1586401"/>
                <a:gd name="connsiteX4" fmla="*/ 512126 w 1067944"/>
                <a:gd name="connsiteY4" fmla="*/ 71873 h 1586401"/>
                <a:gd name="connsiteX5" fmla="*/ 754444 w 1067944"/>
                <a:gd name="connsiteY5" fmla="*/ 379378 h 1586401"/>
                <a:gd name="connsiteX6" fmla="*/ 759944 w 1067944"/>
                <a:gd name="connsiteY6" fmla="*/ 439046 h 1586401"/>
                <a:gd name="connsiteX7" fmla="*/ 767366 w 1067944"/>
                <a:gd name="connsiteY7" fmla="*/ 434929 h 1586401"/>
                <a:gd name="connsiteX8" fmla="*/ 771287 w 1067944"/>
                <a:gd name="connsiteY8" fmla="*/ 440884 h 1586401"/>
                <a:gd name="connsiteX9" fmla="*/ 875012 w 1067944"/>
                <a:gd name="connsiteY9" fmla="*/ 614586 h 1586401"/>
                <a:gd name="connsiteX10" fmla="*/ 1055133 w 1067944"/>
                <a:gd name="connsiteY10" fmla="*/ 1108735 h 1586401"/>
                <a:gd name="connsiteX11" fmla="*/ 1007366 w 1067944"/>
                <a:gd name="connsiteY11" fmla="*/ 1088546 h 1586401"/>
                <a:gd name="connsiteX12" fmla="*/ 983958 w 1067944"/>
                <a:gd name="connsiteY12" fmla="*/ 1065349 h 1586401"/>
                <a:gd name="connsiteX13" fmla="*/ 1012479 w 1067944"/>
                <a:gd name="connsiteY13" fmla="*/ 1131490 h 1586401"/>
                <a:gd name="connsiteX14" fmla="*/ 1054439 w 1067944"/>
                <a:gd name="connsiteY14" fmla="*/ 1370129 h 1586401"/>
                <a:gd name="connsiteX15" fmla="*/ 921689 w 1067944"/>
                <a:gd name="connsiteY15" fmla="*/ 1269763 h 1586401"/>
                <a:gd name="connsiteX16" fmla="*/ 914745 w 1067944"/>
                <a:gd name="connsiteY16" fmla="*/ 1260755 h 1586401"/>
                <a:gd name="connsiteX17" fmla="*/ 913683 w 1067944"/>
                <a:gd name="connsiteY17" fmla="*/ 1263994 h 1586401"/>
                <a:gd name="connsiteX18" fmla="*/ 935221 w 1067944"/>
                <a:gd name="connsiteY18" fmla="*/ 1313942 h 1586401"/>
                <a:gd name="connsiteX19" fmla="*/ 977182 w 1067944"/>
                <a:gd name="connsiteY19" fmla="*/ 1552581 h 1586401"/>
                <a:gd name="connsiteX20" fmla="*/ 796960 w 1067944"/>
                <a:gd name="connsiteY20" fmla="*/ 1390627 h 1586401"/>
                <a:gd name="connsiteX21" fmla="*/ 763237 w 1067944"/>
                <a:gd name="connsiteY21" fmla="*/ 1341929 h 1586401"/>
                <a:gd name="connsiteX22" fmla="*/ 755784 w 1067944"/>
                <a:gd name="connsiteY22" fmla="*/ 1340632 h 1586401"/>
                <a:gd name="connsiteX23" fmla="*/ 757832 w 1067944"/>
                <a:gd name="connsiteY23" fmla="*/ 1345381 h 1586401"/>
                <a:gd name="connsiteX24" fmla="*/ 799794 w 1067944"/>
                <a:gd name="connsiteY24" fmla="*/ 1584019 h 1586401"/>
                <a:gd name="connsiteX25" fmla="*/ 464455 w 1067944"/>
                <a:gd name="connsiteY25" fmla="*/ 1175960 h 1586401"/>
                <a:gd name="connsiteX26" fmla="*/ 380800 w 1067944"/>
                <a:gd name="connsiteY26" fmla="*/ 1011013 h 1586401"/>
                <a:gd name="connsiteX27" fmla="*/ 367159 w 1067944"/>
                <a:gd name="connsiteY27" fmla="*/ 993839 h 1586401"/>
                <a:gd name="connsiteX28" fmla="*/ 286566 w 1067944"/>
                <a:gd name="connsiteY28" fmla="*/ 877427 h 1586401"/>
                <a:gd name="connsiteX29" fmla="*/ 277726 w 1067944"/>
                <a:gd name="connsiteY29" fmla="*/ 862684 h 1586401"/>
                <a:gd name="connsiteX30" fmla="*/ 273160 w 1067944"/>
                <a:gd name="connsiteY30" fmla="*/ 861134 h 1586401"/>
                <a:gd name="connsiteX31" fmla="*/ 297315 w 1067944"/>
                <a:gd name="connsiteY31" fmla="*/ 999645 h 1586401"/>
                <a:gd name="connsiteX32" fmla="*/ 277444 w 1067944"/>
                <a:gd name="connsiteY32" fmla="*/ 1328265 h 1586401"/>
                <a:gd name="connsiteX33" fmla="*/ 76063 w 1067944"/>
                <a:gd name="connsiteY33" fmla="*/ 839992 h 1586401"/>
                <a:gd name="connsiteX34" fmla="*/ 43404 w 1067944"/>
                <a:gd name="connsiteY34" fmla="*/ 652722 h 1586401"/>
                <a:gd name="connsiteX35" fmla="*/ 29948 w 1067944"/>
                <a:gd name="connsiteY35" fmla="*/ 625611 h 1586401"/>
                <a:gd name="connsiteX36" fmla="*/ 0 w 1067944"/>
                <a:gd name="connsiteY36" fmla="*/ 463376 h 1586401"/>
                <a:gd name="connsiteX37" fmla="*/ 17133 w 1067944"/>
                <a:gd name="connsiteY37" fmla="*/ 339434 h 1586401"/>
                <a:gd name="connsiteX38" fmla="*/ 23568 w 1067944"/>
                <a:gd name="connsiteY38" fmla="*/ 324795 h 1586401"/>
                <a:gd name="connsiteX0" fmla="*/ 33076 w 1077452"/>
                <a:gd name="connsiteY0" fmla="*/ 324795 h 1586401"/>
                <a:gd name="connsiteX1" fmla="*/ 215253 w 1077452"/>
                <a:gd name="connsiteY1" fmla="*/ 69389 h 1586401"/>
                <a:gd name="connsiteX2" fmla="*/ 514200 w 1077452"/>
                <a:gd name="connsiteY2" fmla="*/ 52978 h 1586401"/>
                <a:gd name="connsiteX3" fmla="*/ 515954 w 1077452"/>
                <a:gd name="connsiteY3" fmla="*/ 70195 h 1586401"/>
                <a:gd name="connsiteX4" fmla="*/ 521634 w 1077452"/>
                <a:gd name="connsiteY4" fmla="*/ 71873 h 1586401"/>
                <a:gd name="connsiteX5" fmla="*/ 763952 w 1077452"/>
                <a:gd name="connsiteY5" fmla="*/ 379378 h 1586401"/>
                <a:gd name="connsiteX6" fmla="*/ 769452 w 1077452"/>
                <a:gd name="connsiteY6" fmla="*/ 439046 h 1586401"/>
                <a:gd name="connsiteX7" fmla="*/ 776874 w 1077452"/>
                <a:gd name="connsiteY7" fmla="*/ 434929 h 1586401"/>
                <a:gd name="connsiteX8" fmla="*/ 780795 w 1077452"/>
                <a:gd name="connsiteY8" fmla="*/ 440884 h 1586401"/>
                <a:gd name="connsiteX9" fmla="*/ 884520 w 1077452"/>
                <a:gd name="connsiteY9" fmla="*/ 614586 h 1586401"/>
                <a:gd name="connsiteX10" fmla="*/ 1064641 w 1077452"/>
                <a:gd name="connsiteY10" fmla="*/ 1108735 h 1586401"/>
                <a:gd name="connsiteX11" fmla="*/ 1016874 w 1077452"/>
                <a:gd name="connsiteY11" fmla="*/ 1088546 h 1586401"/>
                <a:gd name="connsiteX12" fmla="*/ 993466 w 1077452"/>
                <a:gd name="connsiteY12" fmla="*/ 1065349 h 1586401"/>
                <a:gd name="connsiteX13" fmla="*/ 1021987 w 1077452"/>
                <a:gd name="connsiteY13" fmla="*/ 1131490 h 1586401"/>
                <a:gd name="connsiteX14" fmla="*/ 1063947 w 1077452"/>
                <a:gd name="connsiteY14" fmla="*/ 1370129 h 1586401"/>
                <a:gd name="connsiteX15" fmla="*/ 931197 w 1077452"/>
                <a:gd name="connsiteY15" fmla="*/ 1269763 h 1586401"/>
                <a:gd name="connsiteX16" fmla="*/ 924253 w 1077452"/>
                <a:gd name="connsiteY16" fmla="*/ 1260755 h 1586401"/>
                <a:gd name="connsiteX17" fmla="*/ 923191 w 1077452"/>
                <a:gd name="connsiteY17" fmla="*/ 1263994 h 1586401"/>
                <a:gd name="connsiteX18" fmla="*/ 944729 w 1077452"/>
                <a:gd name="connsiteY18" fmla="*/ 1313942 h 1586401"/>
                <a:gd name="connsiteX19" fmla="*/ 986690 w 1077452"/>
                <a:gd name="connsiteY19" fmla="*/ 1552581 h 1586401"/>
                <a:gd name="connsiteX20" fmla="*/ 806468 w 1077452"/>
                <a:gd name="connsiteY20" fmla="*/ 1390627 h 1586401"/>
                <a:gd name="connsiteX21" fmla="*/ 772745 w 1077452"/>
                <a:gd name="connsiteY21" fmla="*/ 1341929 h 1586401"/>
                <a:gd name="connsiteX22" fmla="*/ 765292 w 1077452"/>
                <a:gd name="connsiteY22" fmla="*/ 1340632 h 1586401"/>
                <a:gd name="connsiteX23" fmla="*/ 767340 w 1077452"/>
                <a:gd name="connsiteY23" fmla="*/ 1345381 h 1586401"/>
                <a:gd name="connsiteX24" fmla="*/ 809302 w 1077452"/>
                <a:gd name="connsiteY24" fmla="*/ 1584019 h 1586401"/>
                <a:gd name="connsiteX25" fmla="*/ 473963 w 1077452"/>
                <a:gd name="connsiteY25" fmla="*/ 1175960 h 1586401"/>
                <a:gd name="connsiteX26" fmla="*/ 390308 w 1077452"/>
                <a:gd name="connsiteY26" fmla="*/ 1011013 h 1586401"/>
                <a:gd name="connsiteX27" fmla="*/ 376667 w 1077452"/>
                <a:gd name="connsiteY27" fmla="*/ 993839 h 1586401"/>
                <a:gd name="connsiteX28" fmla="*/ 296074 w 1077452"/>
                <a:gd name="connsiteY28" fmla="*/ 877427 h 1586401"/>
                <a:gd name="connsiteX29" fmla="*/ 287234 w 1077452"/>
                <a:gd name="connsiteY29" fmla="*/ 862684 h 1586401"/>
                <a:gd name="connsiteX30" fmla="*/ 282668 w 1077452"/>
                <a:gd name="connsiteY30" fmla="*/ 861134 h 1586401"/>
                <a:gd name="connsiteX31" fmla="*/ 306823 w 1077452"/>
                <a:gd name="connsiteY31" fmla="*/ 999645 h 1586401"/>
                <a:gd name="connsiteX32" fmla="*/ 286952 w 1077452"/>
                <a:gd name="connsiteY32" fmla="*/ 1328265 h 1586401"/>
                <a:gd name="connsiteX33" fmla="*/ 85571 w 1077452"/>
                <a:gd name="connsiteY33" fmla="*/ 839992 h 1586401"/>
                <a:gd name="connsiteX34" fmla="*/ 52912 w 1077452"/>
                <a:gd name="connsiteY34" fmla="*/ 652722 h 1586401"/>
                <a:gd name="connsiteX35" fmla="*/ 39456 w 1077452"/>
                <a:gd name="connsiteY35" fmla="*/ 625611 h 1586401"/>
                <a:gd name="connsiteX36" fmla="*/ 9508 w 1077452"/>
                <a:gd name="connsiteY36" fmla="*/ 463376 h 1586401"/>
                <a:gd name="connsiteX37" fmla="*/ 26641 w 1077452"/>
                <a:gd name="connsiteY37" fmla="*/ 339434 h 1586401"/>
                <a:gd name="connsiteX38" fmla="*/ 33076 w 1077452"/>
                <a:gd name="connsiteY38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754445 w 1067945"/>
                <a:gd name="connsiteY6" fmla="*/ 379378 h 1586401"/>
                <a:gd name="connsiteX7" fmla="*/ 759945 w 1067945"/>
                <a:gd name="connsiteY7" fmla="*/ 439046 h 1586401"/>
                <a:gd name="connsiteX8" fmla="*/ 767367 w 1067945"/>
                <a:gd name="connsiteY8" fmla="*/ 434929 h 1586401"/>
                <a:gd name="connsiteX9" fmla="*/ 771288 w 1067945"/>
                <a:gd name="connsiteY9" fmla="*/ 440884 h 1586401"/>
                <a:gd name="connsiteX10" fmla="*/ 875013 w 1067945"/>
                <a:gd name="connsiteY10" fmla="*/ 614586 h 1586401"/>
                <a:gd name="connsiteX11" fmla="*/ 1055134 w 1067945"/>
                <a:gd name="connsiteY11" fmla="*/ 1108735 h 1586401"/>
                <a:gd name="connsiteX12" fmla="*/ 1007367 w 1067945"/>
                <a:gd name="connsiteY12" fmla="*/ 1088546 h 1586401"/>
                <a:gd name="connsiteX13" fmla="*/ 983959 w 1067945"/>
                <a:gd name="connsiteY13" fmla="*/ 1065349 h 1586401"/>
                <a:gd name="connsiteX14" fmla="*/ 1012480 w 1067945"/>
                <a:gd name="connsiteY14" fmla="*/ 1131490 h 1586401"/>
                <a:gd name="connsiteX15" fmla="*/ 1054440 w 1067945"/>
                <a:gd name="connsiteY15" fmla="*/ 1370129 h 1586401"/>
                <a:gd name="connsiteX16" fmla="*/ 921690 w 1067945"/>
                <a:gd name="connsiteY16" fmla="*/ 1269763 h 1586401"/>
                <a:gd name="connsiteX17" fmla="*/ 914746 w 1067945"/>
                <a:gd name="connsiteY17" fmla="*/ 1260755 h 1586401"/>
                <a:gd name="connsiteX18" fmla="*/ 913684 w 1067945"/>
                <a:gd name="connsiteY18" fmla="*/ 1263994 h 1586401"/>
                <a:gd name="connsiteX19" fmla="*/ 935222 w 1067945"/>
                <a:gd name="connsiteY19" fmla="*/ 1313942 h 1586401"/>
                <a:gd name="connsiteX20" fmla="*/ 977183 w 1067945"/>
                <a:gd name="connsiteY20" fmla="*/ 1552581 h 1586401"/>
                <a:gd name="connsiteX21" fmla="*/ 796961 w 1067945"/>
                <a:gd name="connsiteY21" fmla="*/ 1390627 h 1586401"/>
                <a:gd name="connsiteX22" fmla="*/ 763238 w 1067945"/>
                <a:gd name="connsiteY22" fmla="*/ 1341929 h 1586401"/>
                <a:gd name="connsiteX23" fmla="*/ 755785 w 1067945"/>
                <a:gd name="connsiteY23" fmla="*/ 1340632 h 1586401"/>
                <a:gd name="connsiteX24" fmla="*/ 757833 w 1067945"/>
                <a:gd name="connsiteY24" fmla="*/ 1345381 h 1586401"/>
                <a:gd name="connsiteX25" fmla="*/ 799795 w 1067945"/>
                <a:gd name="connsiteY25" fmla="*/ 1584019 h 1586401"/>
                <a:gd name="connsiteX26" fmla="*/ 464456 w 1067945"/>
                <a:gd name="connsiteY26" fmla="*/ 1175960 h 1586401"/>
                <a:gd name="connsiteX27" fmla="*/ 380801 w 1067945"/>
                <a:gd name="connsiteY27" fmla="*/ 1011013 h 1586401"/>
                <a:gd name="connsiteX28" fmla="*/ 367160 w 1067945"/>
                <a:gd name="connsiteY28" fmla="*/ 993839 h 1586401"/>
                <a:gd name="connsiteX29" fmla="*/ 286567 w 1067945"/>
                <a:gd name="connsiteY29" fmla="*/ 877427 h 1586401"/>
                <a:gd name="connsiteX30" fmla="*/ 277727 w 1067945"/>
                <a:gd name="connsiteY30" fmla="*/ 862684 h 1586401"/>
                <a:gd name="connsiteX31" fmla="*/ 273161 w 1067945"/>
                <a:gd name="connsiteY31" fmla="*/ 861134 h 1586401"/>
                <a:gd name="connsiteX32" fmla="*/ 297316 w 1067945"/>
                <a:gd name="connsiteY32" fmla="*/ 999645 h 1586401"/>
                <a:gd name="connsiteX33" fmla="*/ 277445 w 1067945"/>
                <a:gd name="connsiteY33" fmla="*/ 1328265 h 1586401"/>
                <a:gd name="connsiteX34" fmla="*/ 76064 w 1067945"/>
                <a:gd name="connsiteY34" fmla="*/ 839992 h 1586401"/>
                <a:gd name="connsiteX35" fmla="*/ 43405 w 1067945"/>
                <a:gd name="connsiteY35" fmla="*/ 652722 h 1586401"/>
                <a:gd name="connsiteX36" fmla="*/ 29949 w 1067945"/>
                <a:gd name="connsiteY36" fmla="*/ 625611 h 1586401"/>
                <a:gd name="connsiteX37" fmla="*/ 1 w 1067945"/>
                <a:gd name="connsiteY37" fmla="*/ 463376 h 1586401"/>
                <a:gd name="connsiteX38" fmla="*/ 17134 w 1067945"/>
                <a:gd name="connsiteY38" fmla="*/ 339434 h 1586401"/>
                <a:gd name="connsiteX39" fmla="*/ 23569 w 1067945"/>
                <a:gd name="connsiteY39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754445 w 1067945"/>
                <a:gd name="connsiteY6" fmla="*/ 379378 h 1586401"/>
                <a:gd name="connsiteX7" fmla="*/ 759945 w 1067945"/>
                <a:gd name="connsiteY7" fmla="*/ 439046 h 1586401"/>
                <a:gd name="connsiteX8" fmla="*/ 767367 w 1067945"/>
                <a:gd name="connsiteY8" fmla="*/ 434929 h 1586401"/>
                <a:gd name="connsiteX9" fmla="*/ 875013 w 1067945"/>
                <a:gd name="connsiteY9" fmla="*/ 614586 h 1586401"/>
                <a:gd name="connsiteX10" fmla="*/ 1055134 w 1067945"/>
                <a:gd name="connsiteY10" fmla="*/ 1108735 h 1586401"/>
                <a:gd name="connsiteX11" fmla="*/ 1007367 w 1067945"/>
                <a:gd name="connsiteY11" fmla="*/ 1088546 h 1586401"/>
                <a:gd name="connsiteX12" fmla="*/ 983959 w 1067945"/>
                <a:gd name="connsiteY12" fmla="*/ 1065349 h 1586401"/>
                <a:gd name="connsiteX13" fmla="*/ 1012480 w 1067945"/>
                <a:gd name="connsiteY13" fmla="*/ 1131490 h 1586401"/>
                <a:gd name="connsiteX14" fmla="*/ 1054440 w 1067945"/>
                <a:gd name="connsiteY14" fmla="*/ 1370129 h 1586401"/>
                <a:gd name="connsiteX15" fmla="*/ 921690 w 1067945"/>
                <a:gd name="connsiteY15" fmla="*/ 1269763 h 1586401"/>
                <a:gd name="connsiteX16" fmla="*/ 914746 w 1067945"/>
                <a:gd name="connsiteY16" fmla="*/ 1260755 h 1586401"/>
                <a:gd name="connsiteX17" fmla="*/ 913684 w 1067945"/>
                <a:gd name="connsiteY17" fmla="*/ 1263994 h 1586401"/>
                <a:gd name="connsiteX18" fmla="*/ 935222 w 1067945"/>
                <a:gd name="connsiteY18" fmla="*/ 1313942 h 1586401"/>
                <a:gd name="connsiteX19" fmla="*/ 977183 w 1067945"/>
                <a:gd name="connsiteY19" fmla="*/ 1552581 h 1586401"/>
                <a:gd name="connsiteX20" fmla="*/ 796961 w 1067945"/>
                <a:gd name="connsiteY20" fmla="*/ 1390627 h 1586401"/>
                <a:gd name="connsiteX21" fmla="*/ 763238 w 1067945"/>
                <a:gd name="connsiteY21" fmla="*/ 1341929 h 1586401"/>
                <a:gd name="connsiteX22" fmla="*/ 755785 w 1067945"/>
                <a:gd name="connsiteY22" fmla="*/ 1340632 h 1586401"/>
                <a:gd name="connsiteX23" fmla="*/ 757833 w 1067945"/>
                <a:gd name="connsiteY23" fmla="*/ 1345381 h 1586401"/>
                <a:gd name="connsiteX24" fmla="*/ 799795 w 1067945"/>
                <a:gd name="connsiteY24" fmla="*/ 1584019 h 1586401"/>
                <a:gd name="connsiteX25" fmla="*/ 464456 w 1067945"/>
                <a:gd name="connsiteY25" fmla="*/ 1175960 h 1586401"/>
                <a:gd name="connsiteX26" fmla="*/ 380801 w 1067945"/>
                <a:gd name="connsiteY26" fmla="*/ 1011013 h 1586401"/>
                <a:gd name="connsiteX27" fmla="*/ 367160 w 1067945"/>
                <a:gd name="connsiteY27" fmla="*/ 993839 h 1586401"/>
                <a:gd name="connsiteX28" fmla="*/ 286567 w 1067945"/>
                <a:gd name="connsiteY28" fmla="*/ 877427 h 1586401"/>
                <a:gd name="connsiteX29" fmla="*/ 277727 w 1067945"/>
                <a:gd name="connsiteY29" fmla="*/ 862684 h 1586401"/>
                <a:gd name="connsiteX30" fmla="*/ 273161 w 1067945"/>
                <a:gd name="connsiteY30" fmla="*/ 861134 h 1586401"/>
                <a:gd name="connsiteX31" fmla="*/ 297316 w 1067945"/>
                <a:gd name="connsiteY31" fmla="*/ 999645 h 1586401"/>
                <a:gd name="connsiteX32" fmla="*/ 277445 w 1067945"/>
                <a:gd name="connsiteY32" fmla="*/ 1328265 h 1586401"/>
                <a:gd name="connsiteX33" fmla="*/ 76064 w 1067945"/>
                <a:gd name="connsiteY33" fmla="*/ 839992 h 1586401"/>
                <a:gd name="connsiteX34" fmla="*/ 43405 w 1067945"/>
                <a:gd name="connsiteY34" fmla="*/ 652722 h 1586401"/>
                <a:gd name="connsiteX35" fmla="*/ 29949 w 1067945"/>
                <a:gd name="connsiteY35" fmla="*/ 625611 h 1586401"/>
                <a:gd name="connsiteX36" fmla="*/ 1 w 1067945"/>
                <a:gd name="connsiteY36" fmla="*/ 463376 h 1586401"/>
                <a:gd name="connsiteX37" fmla="*/ 17134 w 1067945"/>
                <a:gd name="connsiteY37" fmla="*/ 339434 h 1586401"/>
                <a:gd name="connsiteX38" fmla="*/ 23569 w 1067945"/>
                <a:gd name="connsiteY38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754445 w 1067945"/>
                <a:gd name="connsiteY6" fmla="*/ 379378 h 1586401"/>
                <a:gd name="connsiteX7" fmla="*/ 759945 w 1067945"/>
                <a:gd name="connsiteY7" fmla="*/ 439046 h 1586401"/>
                <a:gd name="connsiteX8" fmla="*/ 875013 w 1067945"/>
                <a:gd name="connsiteY8" fmla="*/ 614586 h 1586401"/>
                <a:gd name="connsiteX9" fmla="*/ 1055134 w 1067945"/>
                <a:gd name="connsiteY9" fmla="*/ 1108735 h 1586401"/>
                <a:gd name="connsiteX10" fmla="*/ 1007367 w 1067945"/>
                <a:gd name="connsiteY10" fmla="*/ 1088546 h 1586401"/>
                <a:gd name="connsiteX11" fmla="*/ 983959 w 1067945"/>
                <a:gd name="connsiteY11" fmla="*/ 1065349 h 1586401"/>
                <a:gd name="connsiteX12" fmla="*/ 1012480 w 1067945"/>
                <a:gd name="connsiteY12" fmla="*/ 1131490 h 1586401"/>
                <a:gd name="connsiteX13" fmla="*/ 1054440 w 1067945"/>
                <a:gd name="connsiteY13" fmla="*/ 1370129 h 1586401"/>
                <a:gd name="connsiteX14" fmla="*/ 921690 w 1067945"/>
                <a:gd name="connsiteY14" fmla="*/ 1269763 h 1586401"/>
                <a:gd name="connsiteX15" fmla="*/ 914746 w 1067945"/>
                <a:gd name="connsiteY15" fmla="*/ 1260755 h 1586401"/>
                <a:gd name="connsiteX16" fmla="*/ 913684 w 1067945"/>
                <a:gd name="connsiteY16" fmla="*/ 1263994 h 1586401"/>
                <a:gd name="connsiteX17" fmla="*/ 935222 w 1067945"/>
                <a:gd name="connsiteY17" fmla="*/ 1313942 h 1586401"/>
                <a:gd name="connsiteX18" fmla="*/ 977183 w 1067945"/>
                <a:gd name="connsiteY18" fmla="*/ 1552581 h 1586401"/>
                <a:gd name="connsiteX19" fmla="*/ 796961 w 1067945"/>
                <a:gd name="connsiteY19" fmla="*/ 1390627 h 1586401"/>
                <a:gd name="connsiteX20" fmla="*/ 763238 w 1067945"/>
                <a:gd name="connsiteY20" fmla="*/ 1341929 h 1586401"/>
                <a:gd name="connsiteX21" fmla="*/ 755785 w 1067945"/>
                <a:gd name="connsiteY21" fmla="*/ 1340632 h 1586401"/>
                <a:gd name="connsiteX22" fmla="*/ 757833 w 1067945"/>
                <a:gd name="connsiteY22" fmla="*/ 1345381 h 1586401"/>
                <a:gd name="connsiteX23" fmla="*/ 799795 w 1067945"/>
                <a:gd name="connsiteY23" fmla="*/ 1584019 h 1586401"/>
                <a:gd name="connsiteX24" fmla="*/ 464456 w 1067945"/>
                <a:gd name="connsiteY24" fmla="*/ 1175960 h 1586401"/>
                <a:gd name="connsiteX25" fmla="*/ 380801 w 1067945"/>
                <a:gd name="connsiteY25" fmla="*/ 1011013 h 1586401"/>
                <a:gd name="connsiteX26" fmla="*/ 367160 w 1067945"/>
                <a:gd name="connsiteY26" fmla="*/ 993839 h 1586401"/>
                <a:gd name="connsiteX27" fmla="*/ 286567 w 1067945"/>
                <a:gd name="connsiteY27" fmla="*/ 877427 h 1586401"/>
                <a:gd name="connsiteX28" fmla="*/ 277727 w 1067945"/>
                <a:gd name="connsiteY28" fmla="*/ 862684 h 1586401"/>
                <a:gd name="connsiteX29" fmla="*/ 273161 w 1067945"/>
                <a:gd name="connsiteY29" fmla="*/ 861134 h 1586401"/>
                <a:gd name="connsiteX30" fmla="*/ 297316 w 1067945"/>
                <a:gd name="connsiteY30" fmla="*/ 999645 h 1586401"/>
                <a:gd name="connsiteX31" fmla="*/ 277445 w 1067945"/>
                <a:gd name="connsiteY31" fmla="*/ 1328265 h 1586401"/>
                <a:gd name="connsiteX32" fmla="*/ 76064 w 1067945"/>
                <a:gd name="connsiteY32" fmla="*/ 839992 h 1586401"/>
                <a:gd name="connsiteX33" fmla="*/ 43405 w 1067945"/>
                <a:gd name="connsiteY33" fmla="*/ 652722 h 1586401"/>
                <a:gd name="connsiteX34" fmla="*/ 29949 w 1067945"/>
                <a:gd name="connsiteY34" fmla="*/ 625611 h 1586401"/>
                <a:gd name="connsiteX35" fmla="*/ 1 w 1067945"/>
                <a:gd name="connsiteY35" fmla="*/ 463376 h 1586401"/>
                <a:gd name="connsiteX36" fmla="*/ 17134 w 1067945"/>
                <a:gd name="connsiteY36" fmla="*/ 339434 h 1586401"/>
                <a:gd name="connsiteX37" fmla="*/ 23569 w 1067945"/>
                <a:gd name="connsiteY37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754445 w 1067945"/>
                <a:gd name="connsiteY6" fmla="*/ 379378 h 1586401"/>
                <a:gd name="connsiteX7" fmla="*/ 875013 w 1067945"/>
                <a:gd name="connsiteY7" fmla="*/ 614586 h 1586401"/>
                <a:gd name="connsiteX8" fmla="*/ 1055134 w 1067945"/>
                <a:gd name="connsiteY8" fmla="*/ 1108735 h 1586401"/>
                <a:gd name="connsiteX9" fmla="*/ 1007367 w 1067945"/>
                <a:gd name="connsiteY9" fmla="*/ 1088546 h 1586401"/>
                <a:gd name="connsiteX10" fmla="*/ 983959 w 1067945"/>
                <a:gd name="connsiteY10" fmla="*/ 1065349 h 1586401"/>
                <a:gd name="connsiteX11" fmla="*/ 1012480 w 1067945"/>
                <a:gd name="connsiteY11" fmla="*/ 1131490 h 1586401"/>
                <a:gd name="connsiteX12" fmla="*/ 1054440 w 1067945"/>
                <a:gd name="connsiteY12" fmla="*/ 1370129 h 1586401"/>
                <a:gd name="connsiteX13" fmla="*/ 921690 w 1067945"/>
                <a:gd name="connsiteY13" fmla="*/ 1269763 h 1586401"/>
                <a:gd name="connsiteX14" fmla="*/ 914746 w 1067945"/>
                <a:gd name="connsiteY14" fmla="*/ 1260755 h 1586401"/>
                <a:gd name="connsiteX15" fmla="*/ 913684 w 1067945"/>
                <a:gd name="connsiteY15" fmla="*/ 1263994 h 1586401"/>
                <a:gd name="connsiteX16" fmla="*/ 935222 w 1067945"/>
                <a:gd name="connsiteY16" fmla="*/ 1313942 h 1586401"/>
                <a:gd name="connsiteX17" fmla="*/ 977183 w 1067945"/>
                <a:gd name="connsiteY17" fmla="*/ 1552581 h 1586401"/>
                <a:gd name="connsiteX18" fmla="*/ 796961 w 1067945"/>
                <a:gd name="connsiteY18" fmla="*/ 1390627 h 1586401"/>
                <a:gd name="connsiteX19" fmla="*/ 763238 w 1067945"/>
                <a:gd name="connsiteY19" fmla="*/ 1341929 h 1586401"/>
                <a:gd name="connsiteX20" fmla="*/ 755785 w 1067945"/>
                <a:gd name="connsiteY20" fmla="*/ 1340632 h 1586401"/>
                <a:gd name="connsiteX21" fmla="*/ 757833 w 1067945"/>
                <a:gd name="connsiteY21" fmla="*/ 1345381 h 1586401"/>
                <a:gd name="connsiteX22" fmla="*/ 799795 w 1067945"/>
                <a:gd name="connsiteY22" fmla="*/ 1584019 h 1586401"/>
                <a:gd name="connsiteX23" fmla="*/ 464456 w 1067945"/>
                <a:gd name="connsiteY23" fmla="*/ 1175960 h 1586401"/>
                <a:gd name="connsiteX24" fmla="*/ 380801 w 1067945"/>
                <a:gd name="connsiteY24" fmla="*/ 1011013 h 1586401"/>
                <a:gd name="connsiteX25" fmla="*/ 367160 w 1067945"/>
                <a:gd name="connsiteY25" fmla="*/ 993839 h 1586401"/>
                <a:gd name="connsiteX26" fmla="*/ 286567 w 1067945"/>
                <a:gd name="connsiteY26" fmla="*/ 877427 h 1586401"/>
                <a:gd name="connsiteX27" fmla="*/ 277727 w 1067945"/>
                <a:gd name="connsiteY27" fmla="*/ 862684 h 1586401"/>
                <a:gd name="connsiteX28" fmla="*/ 273161 w 1067945"/>
                <a:gd name="connsiteY28" fmla="*/ 861134 h 1586401"/>
                <a:gd name="connsiteX29" fmla="*/ 297316 w 1067945"/>
                <a:gd name="connsiteY29" fmla="*/ 999645 h 1586401"/>
                <a:gd name="connsiteX30" fmla="*/ 277445 w 1067945"/>
                <a:gd name="connsiteY30" fmla="*/ 1328265 h 1586401"/>
                <a:gd name="connsiteX31" fmla="*/ 76064 w 1067945"/>
                <a:gd name="connsiteY31" fmla="*/ 839992 h 1586401"/>
                <a:gd name="connsiteX32" fmla="*/ 43405 w 1067945"/>
                <a:gd name="connsiteY32" fmla="*/ 652722 h 1586401"/>
                <a:gd name="connsiteX33" fmla="*/ 29949 w 1067945"/>
                <a:gd name="connsiteY33" fmla="*/ 625611 h 1586401"/>
                <a:gd name="connsiteX34" fmla="*/ 1 w 1067945"/>
                <a:gd name="connsiteY34" fmla="*/ 463376 h 1586401"/>
                <a:gd name="connsiteX35" fmla="*/ 17134 w 1067945"/>
                <a:gd name="connsiteY35" fmla="*/ 339434 h 1586401"/>
                <a:gd name="connsiteX36" fmla="*/ 23569 w 1067945"/>
                <a:gd name="connsiteY36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875013 w 1067945"/>
                <a:gd name="connsiteY6" fmla="*/ 614586 h 1586401"/>
                <a:gd name="connsiteX7" fmla="*/ 1055134 w 1067945"/>
                <a:gd name="connsiteY7" fmla="*/ 1108735 h 1586401"/>
                <a:gd name="connsiteX8" fmla="*/ 1007367 w 1067945"/>
                <a:gd name="connsiteY8" fmla="*/ 1088546 h 1586401"/>
                <a:gd name="connsiteX9" fmla="*/ 983959 w 1067945"/>
                <a:gd name="connsiteY9" fmla="*/ 1065349 h 1586401"/>
                <a:gd name="connsiteX10" fmla="*/ 1012480 w 1067945"/>
                <a:gd name="connsiteY10" fmla="*/ 1131490 h 1586401"/>
                <a:gd name="connsiteX11" fmla="*/ 1054440 w 1067945"/>
                <a:gd name="connsiteY11" fmla="*/ 1370129 h 1586401"/>
                <a:gd name="connsiteX12" fmla="*/ 921690 w 1067945"/>
                <a:gd name="connsiteY12" fmla="*/ 1269763 h 1586401"/>
                <a:gd name="connsiteX13" fmla="*/ 914746 w 1067945"/>
                <a:gd name="connsiteY13" fmla="*/ 1260755 h 1586401"/>
                <a:gd name="connsiteX14" fmla="*/ 913684 w 1067945"/>
                <a:gd name="connsiteY14" fmla="*/ 1263994 h 1586401"/>
                <a:gd name="connsiteX15" fmla="*/ 935222 w 1067945"/>
                <a:gd name="connsiteY15" fmla="*/ 1313942 h 1586401"/>
                <a:gd name="connsiteX16" fmla="*/ 977183 w 1067945"/>
                <a:gd name="connsiteY16" fmla="*/ 1552581 h 1586401"/>
                <a:gd name="connsiteX17" fmla="*/ 796961 w 1067945"/>
                <a:gd name="connsiteY17" fmla="*/ 1390627 h 1586401"/>
                <a:gd name="connsiteX18" fmla="*/ 763238 w 1067945"/>
                <a:gd name="connsiteY18" fmla="*/ 1341929 h 1586401"/>
                <a:gd name="connsiteX19" fmla="*/ 755785 w 1067945"/>
                <a:gd name="connsiteY19" fmla="*/ 1340632 h 1586401"/>
                <a:gd name="connsiteX20" fmla="*/ 757833 w 1067945"/>
                <a:gd name="connsiteY20" fmla="*/ 1345381 h 1586401"/>
                <a:gd name="connsiteX21" fmla="*/ 799795 w 1067945"/>
                <a:gd name="connsiteY21" fmla="*/ 1584019 h 1586401"/>
                <a:gd name="connsiteX22" fmla="*/ 464456 w 1067945"/>
                <a:gd name="connsiteY22" fmla="*/ 1175960 h 1586401"/>
                <a:gd name="connsiteX23" fmla="*/ 380801 w 1067945"/>
                <a:gd name="connsiteY23" fmla="*/ 1011013 h 1586401"/>
                <a:gd name="connsiteX24" fmla="*/ 367160 w 1067945"/>
                <a:gd name="connsiteY24" fmla="*/ 993839 h 1586401"/>
                <a:gd name="connsiteX25" fmla="*/ 286567 w 1067945"/>
                <a:gd name="connsiteY25" fmla="*/ 877427 h 1586401"/>
                <a:gd name="connsiteX26" fmla="*/ 277727 w 1067945"/>
                <a:gd name="connsiteY26" fmla="*/ 862684 h 1586401"/>
                <a:gd name="connsiteX27" fmla="*/ 273161 w 1067945"/>
                <a:gd name="connsiteY27" fmla="*/ 861134 h 1586401"/>
                <a:gd name="connsiteX28" fmla="*/ 297316 w 1067945"/>
                <a:gd name="connsiteY28" fmla="*/ 999645 h 1586401"/>
                <a:gd name="connsiteX29" fmla="*/ 277445 w 1067945"/>
                <a:gd name="connsiteY29" fmla="*/ 1328265 h 1586401"/>
                <a:gd name="connsiteX30" fmla="*/ 76064 w 1067945"/>
                <a:gd name="connsiteY30" fmla="*/ 839992 h 1586401"/>
                <a:gd name="connsiteX31" fmla="*/ 43405 w 1067945"/>
                <a:gd name="connsiteY31" fmla="*/ 652722 h 1586401"/>
                <a:gd name="connsiteX32" fmla="*/ 29949 w 1067945"/>
                <a:gd name="connsiteY32" fmla="*/ 625611 h 1586401"/>
                <a:gd name="connsiteX33" fmla="*/ 1 w 1067945"/>
                <a:gd name="connsiteY33" fmla="*/ 463376 h 1586401"/>
                <a:gd name="connsiteX34" fmla="*/ 17134 w 1067945"/>
                <a:gd name="connsiteY34" fmla="*/ 339434 h 1586401"/>
                <a:gd name="connsiteX35" fmla="*/ 23569 w 1067945"/>
                <a:gd name="connsiteY35" fmla="*/ 324795 h 158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67945" h="1586401">
                  <a:moveTo>
                    <a:pt x="23569" y="324795"/>
                  </a:moveTo>
                  <a:cubicBezTo>
                    <a:pt x="31729" y="291561"/>
                    <a:pt x="35734" y="182597"/>
                    <a:pt x="66097" y="140029"/>
                  </a:cubicBezTo>
                  <a:cubicBezTo>
                    <a:pt x="96460" y="97461"/>
                    <a:pt x="132647" y="83898"/>
                    <a:pt x="205746" y="69389"/>
                  </a:cubicBezTo>
                  <a:cubicBezTo>
                    <a:pt x="435041" y="-79541"/>
                    <a:pt x="405044" y="58448"/>
                    <a:pt x="504693" y="52978"/>
                  </a:cubicBezTo>
                  <a:lnTo>
                    <a:pt x="506447" y="70195"/>
                  </a:lnTo>
                  <a:lnTo>
                    <a:pt x="512127" y="71873"/>
                  </a:lnTo>
                  <a:cubicBezTo>
                    <a:pt x="573555" y="162605"/>
                    <a:pt x="784512" y="441776"/>
                    <a:pt x="875013" y="614586"/>
                  </a:cubicBezTo>
                  <a:cubicBezTo>
                    <a:pt x="965514" y="787396"/>
                    <a:pt x="1094815" y="1086726"/>
                    <a:pt x="1055134" y="1108735"/>
                  </a:cubicBezTo>
                  <a:cubicBezTo>
                    <a:pt x="1045213" y="1114237"/>
                    <a:pt x="1028712" y="1106767"/>
                    <a:pt x="1007367" y="1088546"/>
                  </a:cubicBezTo>
                  <a:lnTo>
                    <a:pt x="983959" y="1065349"/>
                  </a:lnTo>
                  <a:lnTo>
                    <a:pt x="1012480" y="1131490"/>
                  </a:lnTo>
                  <a:cubicBezTo>
                    <a:pt x="1064522" y="1260644"/>
                    <a:pt x="1083217" y="1354168"/>
                    <a:pt x="1054440" y="1370129"/>
                  </a:cubicBezTo>
                  <a:cubicBezTo>
                    <a:pt x="1031419" y="1382897"/>
                    <a:pt x="982375" y="1343608"/>
                    <a:pt x="921690" y="1269763"/>
                  </a:cubicBezTo>
                  <a:lnTo>
                    <a:pt x="914746" y="1260755"/>
                  </a:lnTo>
                  <a:lnTo>
                    <a:pt x="913684" y="1263994"/>
                  </a:lnTo>
                  <a:lnTo>
                    <a:pt x="935222" y="1313942"/>
                  </a:lnTo>
                  <a:cubicBezTo>
                    <a:pt x="987265" y="1443096"/>
                    <a:pt x="1005960" y="1536620"/>
                    <a:pt x="977183" y="1552581"/>
                  </a:cubicBezTo>
                  <a:cubicBezTo>
                    <a:pt x="948407" y="1568541"/>
                    <a:pt x="878968" y="1503162"/>
                    <a:pt x="796961" y="1390627"/>
                  </a:cubicBezTo>
                  <a:lnTo>
                    <a:pt x="763238" y="1341929"/>
                  </a:lnTo>
                  <a:lnTo>
                    <a:pt x="755785" y="1340632"/>
                  </a:lnTo>
                  <a:lnTo>
                    <a:pt x="757833" y="1345381"/>
                  </a:lnTo>
                  <a:cubicBezTo>
                    <a:pt x="809876" y="1474535"/>
                    <a:pt x="828571" y="1568058"/>
                    <a:pt x="799795" y="1584019"/>
                  </a:cubicBezTo>
                  <a:cubicBezTo>
                    <a:pt x="753751" y="1609556"/>
                    <a:pt x="603615" y="1426862"/>
                    <a:pt x="464456" y="1175960"/>
                  </a:cubicBezTo>
                  <a:lnTo>
                    <a:pt x="380801" y="1011013"/>
                  </a:lnTo>
                  <a:lnTo>
                    <a:pt x="367160" y="993839"/>
                  </a:lnTo>
                  <a:cubicBezTo>
                    <a:pt x="340015" y="957205"/>
                    <a:pt x="313051" y="918309"/>
                    <a:pt x="286567" y="877427"/>
                  </a:cubicBezTo>
                  <a:lnTo>
                    <a:pt x="277727" y="862684"/>
                  </a:lnTo>
                  <a:lnTo>
                    <a:pt x="273161" y="861134"/>
                  </a:lnTo>
                  <a:lnTo>
                    <a:pt x="297316" y="999645"/>
                  </a:lnTo>
                  <a:cubicBezTo>
                    <a:pt x="321973" y="1185029"/>
                    <a:pt x="316068" y="1320045"/>
                    <a:pt x="277445" y="1328265"/>
                  </a:cubicBezTo>
                  <a:cubicBezTo>
                    <a:pt x="225948" y="1339225"/>
                    <a:pt x="135786" y="1120617"/>
                    <a:pt x="76064" y="839992"/>
                  </a:cubicBezTo>
                  <a:lnTo>
                    <a:pt x="43405" y="652722"/>
                  </a:lnTo>
                  <a:lnTo>
                    <a:pt x="29949" y="625611"/>
                  </a:lnTo>
                  <a:cubicBezTo>
                    <a:pt x="10665" y="575746"/>
                    <a:pt x="1" y="520923"/>
                    <a:pt x="1" y="463376"/>
                  </a:cubicBezTo>
                  <a:cubicBezTo>
                    <a:pt x="1" y="420215"/>
                    <a:pt x="5999" y="378587"/>
                    <a:pt x="17134" y="339434"/>
                  </a:cubicBezTo>
                  <a:lnTo>
                    <a:pt x="23569" y="324795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76" name="Szabadkézi sokszög 75"/>
            <p:cNvSpPr/>
            <p:nvPr/>
          </p:nvSpPr>
          <p:spPr>
            <a:xfrm rot="12819979" flipH="1">
              <a:off x="3017117" y="6151538"/>
              <a:ext cx="378182" cy="402118"/>
            </a:xfrm>
            <a:custGeom>
              <a:avLst/>
              <a:gdLst>
                <a:gd name="connsiteX0" fmla="*/ 136730 w 1199201"/>
                <a:gd name="connsiteY0" fmla="*/ 30640 h 1892590"/>
                <a:gd name="connsiteX1" fmla="*/ 584676 w 1199201"/>
                <a:gd name="connsiteY1" fmla="*/ 217978 h 1892590"/>
                <a:gd name="connsiteX2" fmla="*/ 635949 w 1199201"/>
                <a:gd name="connsiteY2" fmla="*/ 359167 h 1892590"/>
                <a:gd name="connsiteX3" fmla="*/ 637703 w 1199201"/>
                <a:gd name="connsiteY3" fmla="*/ 376384 h 1892590"/>
                <a:gd name="connsiteX4" fmla="*/ 643383 w 1199201"/>
                <a:gd name="connsiteY4" fmla="*/ 378062 h 1892590"/>
                <a:gd name="connsiteX5" fmla="*/ 885701 w 1199201"/>
                <a:gd name="connsiteY5" fmla="*/ 685567 h 1892590"/>
                <a:gd name="connsiteX6" fmla="*/ 891201 w 1199201"/>
                <a:gd name="connsiteY6" fmla="*/ 745235 h 1892590"/>
                <a:gd name="connsiteX7" fmla="*/ 898623 w 1199201"/>
                <a:gd name="connsiteY7" fmla="*/ 741118 h 1892590"/>
                <a:gd name="connsiteX8" fmla="*/ 902544 w 1199201"/>
                <a:gd name="connsiteY8" fmla="*/ 747073 h 1892590"/>
                <a:gd name="connsiteX9" fmla="*/ 1006269 w 1199201"/>
                <a:gd name="connsiteY9" fmla="*/ 920775 h 1892590"/>
                <a:gd name="connsiteX10" fmla="*/ 1186390 w 1199201"/>
                <a:gd name="connsiteY10" fmla="*/ 1414924 h 1892590"/>
                <a:gd name="connsiteX11" fmla="*/ 1138623 w 1199201"/>
                <a:gd name="connsiteY11" fmla="*/ 1394735 h 1892590"/>
                <a:gd name="connsiteX12" fmla="*/ 1115215 w 1199201"/>
                <a:gd name="connsiteY12" fmla="*/ 1371538 h 1892590"/>
                <a:gd name="connsiteX13" fmla="*/ 1143736 w 1199201"/>
                <a:gd name="connsiteY13" fmla="*/ 1437679 h 1892590"/>
                <a:gd name="connsiteX14" fmla="*/ 1185696 w 1199201"/>
                <a:gd name="connsiteY14" fmla="*/ 1676318 h 1892590"/>
                <a:gd name="connsiteX15" fmla="*/ 1052946 w 1199201"/>
                <a:gd name="connsiteY15" fmla="*/ 1575952 h 1892590"/>
                <a:gd name="connsiteX16" fmla="*/ 1046002 w 1199201"/>
                <a:gd name="connsiteY16" fmla="*/ 1566944 h 1892590"/>
                <a:gd name="connsiteX17" fmla="*/ 1044940 w 1199201"/>
                <a:gd name="connsiteY17" fmla="*/ 1570183 h 1892590"/>
                <a:gd name="connsiteX18" fmla="*/ 1066478 w 1199201"/>
                <a:gd name="connsiteY18" fmla="*/ 1620131 h 1892590"/>
                <a:gd name="connsiteX19" fmla="*/ 1108439 w 1199201"/>
                <a:gd name="connsiteY19" fmla="*/ 1858770 h 1892590"/>
                <a:gd name="connsiteX20" fmla="*/ 928217 w 1199201"/>
                <a:gd name="connsiteY20" fmla="*/ 1696816 h 1892590"/>
                <a:gd name="connsiteX21" fmla="*/ 894494 w 1199201"/>
                <a:gd name="connsiteY21" fmla="*/ 1648118 h 1892590"/>
                <a:gd name="connsiteX22" fmla="*/ 887041 w 1199201"/>
                <a:gd name="connsiteY22" fmla="*/ 1646821 h 1892590"/>
                <a:gd name="connsiteX23" fmla="*/ 889089 w 1199201"/>
                <a:gd name="connsiteY23" fmla="*/ 1651570 h 1892590"/>
                <a:gd name="connsiteX24" fmla="*/ 931051 w 1199201"/>
                <a:gd name="connsiteY24" fmla="*/ 1890208 h 1892590"/>
                <a:gd name="connsiteX25" fmla="*/ 595712 w 1199201"/>
                <a:gd name="connsiteY25" fmla="*/ 1482149 h 1892590"/>
                <a:gd name="connsiteX26" fmla="*/ 512057 w 1199201"/>
                <a:gd name="connsiteY26" fmla="*/ 1317202 h 1892590"/>
                <a:gd name="connsiteX27" fmla="*/ 498416 w 1199201"/>
                <a:gd name="connsiteY27" fmla="*/ 1300028 h 1892590"/>
                <a:gd name="connsiteX28" fmla="*/ 417823 w 1199201"/>
                <a:gd name="connsiteY28" fmla="*/ 1183616 h 1892590"/>
                <a:gd name="connsiteX29" fmla="*/ 408983 w 1199201"/>
                <a:gd name="connsiteY29" fmla="*/ 1168873 h 1892590"/>
                <a:gd name="connsiteX30" fmla="*/ 404417 w 1199201"/>
                <a:gd name="connsiteY30" fmla="*/ 1167323 h 1892590"/>
                <a:gd name="connsiteX31" fmla="*/ 428572 w 1199201"/>
                <a:gd name="connsiteY31" fmla="*/ 1305834 h 1892590"/>
                <a:gd name="connsiteX32" fmla="*/ 408701 w 1199201"/>
                <a:gd name="connsiteY32" fmla="*/ 1634454 h 1892590"/>
                <a:gd name="connsiteX33" fmla="*/ 207320 w 1199201"/>
                <a:gd name="connsiteY33" fmla="*/ 1146181 h 1892590"/>
                <a:gd name="connsiteX34" fmla="*/ 174661 w 1199201"/>
                <a:gd name="connsiteY34" fmla="*/ 958911 h 1892590"/>
                <a:gd name="connsiteX35" fmla="*/ 161205 w 1199201"/>
                <a:gd name="connsiteY35" fmla="*/ 931800 h 1892590"/>
                <a:gd name="connsiteX36" fmla="*/ 131257 w 1199201"/>
                <a:gd name="connsiteY36" fmla="*/ 769565 h 1892590"/>
                <a:gd name="connsiteX37" fmla="*/ 148390 w 1199201"/>
                <a:gd name="connsiteY37" fmla="*/ 645623 h 1892590"/>
                <a:gd name="connsiteX38" fmla="*/ 154825 w 1199201"/>
                <a:gd name="connsiteY38" fmla="*/ 630984 h 1892590"/>
                <a:gd name="connsiteX39" fmla="*/ 151090 w 1199201"/>
                <a:gd name="connsiteY39" fmla="*/ 628088 h 1892590"/>
                <a:gd name="connsiteX40" fmla="*/ 58466 w 1199201"/>
                <a:gd name="connsiteY40" fmla="*/ 509833 h 1892590"/>
                <a:gd name="connsiteX41" fmla="*/ 136730 w 1199201"/>
                <a:gd name="connsiteY41" fmla="*/ 30640 h 1892590"/>
                <a:gd name="connsiteX0" fmla="*/ 228110 w 1290581"/>
                <a:gd name="connsiteY0" fmla="*/ 74498 h 1936448"/>
                <a:gd name="connsiteX1" fmla="*/ 676056 w 1290581"/>
                <a:gd name="connsiteY1" fmla="*/ 261836 h 1936448"/>
                <a:gd name="connsiteX2" fmla="*/ 727329 w 1290581"/>
                <a:gd name="connsiteY2" fmla="*/ 403025 h 1936448"/>
                <a:gd name="connsiteX3" fmla="*/ 729083 w 1290581"/>
                <a:gd name="connsiteY3" fmla="*/ 420242 h 1936448"/>
                <a:gd name="connsiteX4" fmla="*/ 734763 w 1290581"/>
                <a:gd name="connsiteY4" fmla="*/ 421920 h 1936448"/>
                <a:gd name="connsiteX5" fmla="*/ 977081 w 1290581"/>
                <a:gd name="connsiteY5" fmla="*/ 729425 h 1936448"/>
                <a:gd name="connsiteX6" fmla="*/ 982581 w 1290581"/>
                <a:gd name="connsiteY6" fmla="*/ 789093 h 1936448"/>
                <a:gd name="connsiteX7" fmla="*/ 990003 w 1290581"/>
                <a:gd name="connsiteY7" fmla="*/ 784976 h 1936448"/>
                <a:gd name="connsiteX8" fmla="*/ 993924 w 1290581"/>
                <a:gd name="connsiteY8" fmla="*/ 790931 h 1936448"/>
                <a:gd name="connsiteX9" fmla="*/ 1097649 w 1290581"/>
                <a:gd name="connsiteY9" fmla="*/ 964633 h 1936448"/>
                <a:gd name="connsiteX10" fmla="*/ 1277770 w 1290581"/>
                <a:gd name="connsiteY10" fmla="*/ 1458782 h 1936448"/>
                <a:gd name="connsiteX11" fmla="*/ 1230003 w 1290581"/>
                <a:gd name="connsiteY11" fmla="*/ 1438593 h 1936448"/>
                <a:gd name="connsiteX12" fmla="*/ 1206595 w 1290581"/>
                <a:gd name="connsiteY12" fmla="*/ 1415396 h 1936448"/>
                <a:gd name="connsiteX13" fmla="*/ 1235116 w 1290581"/>
                <a:gd name="connsiteY13" fmla="*/ 1481537 h 1936448"/>
                <a:gd name="connsiteX14" fmla="*/ 1277076 w 1290581"/>
                <a:gd name="connsiteY14" fmla="*/ 1720176 h 1936448"/>
                <a:gd name="connsiteX15" fmla="*/ 1144326 w 1290581"/>
                <a:gd name="connsiteY15" fmla="*/ 1619810 h 1936448"/>
                <a:gd name="connsiteX16" fmla="*/ 1137382 w 1290581"/>
                <a:gd name="connsiteY16" fmla="*/ 1610802 h 1936448"/>
                <a:gd name="connsiteX17" fmla="*/ 1136320 w 1290581"/>
                <a:gd name="connsiteY17" fmla="*/ 1614041 h 1936448"/>
                <a:gd name="connsiteX18" fmla="*/ 1157858 w 1290581"/>
                <a:gd name="connsiteY18" fmla="*/ 1663989 h 1936448"/>
                <a:gd name="connsiteX19" fmla="*/ 1199819 w 1290581"/>
                <a:gd name="connsiteY19" fmla="*/ 1902628 h 1936448"/>
                <a:gd name="connsiteX20" fmla="*/ 1019597 w 1290581"/>
                <a:gd name="connsiteY20" fmla="*/ 1740674 h 1936448"/>
                <a:gd name="connsiteX21" fmla="*/ 985874 w 1290581"/>
                <a:gd name="connsiteY21" fmla="*/ 1691976 h 1936448"/>
                <a:gd name="connsiteX22" fmla="*/ 978421 w 1290581"/>
                <a:gd name="connsiteY22" fmla="*/ 1690679 h 1936448"/>
                <a:gd name="connsiteX23" fmla="*/ 980469 w 1290581"/>
                <a:gd name="connsiteY23" fmla="*/ 1695428 h 1936448"/>
                <a:gd name="connsiteX24" fmla="*/ 1022431 w 1290581"/>
                <a:gd name="connsiteY24" fmla="*/ 1934066 h 1936448"/>
                <a:gd name="connsiteX25" fmla="*/ 687092 w 1290581"/>
                <a:gd name="connsiteY25" fmla="*/ 1526007 h 1936448"/>
                <a:gd name="connsiteX26" fmla="*/ 603437 w 1290581"/>
                <a:gd name="connsiteY26" fmla="*/ 1361060 h 1936448"/>
                <a:gd name="connsiteX27" fmla="*/ 589796 w 1290581"/>
                <a:gd name="connsiteY27" fmla="*/ 1343886 h 1936448"/>
                <a:gd name="connsiteX28" fmla="*/ 509203 w 1290581"/>
                <a:gd name="connsiteY28" fmla="*/ 1227474 h 1936448"/>
                <a:gd name="connsiteX29" fmla="*/ 500363 w 1290581"/>
                <a:gd name="connsiteY29" fmla="*/ 1212731 h 1936448"/>
                <a:gd name="connsiteX30" fmla="*/ 495797 w 1290581"/>
                <a:gd name="connsiteY30" fmla="*/ 1211181 h 1936448"/>
                <a:gd name="connsiteX31" fmla="*/ 519952 w 1290581"/>
                <a:gd name="connsiteY31" fmla="*/ 1349692 h 1936448"/>
                <a:gd name="connsiteX32" fmla="*/ 500081 w 1290581"/>
                <a:gd name="connsiteY32" fmla="*/ 1678312 h 1936448"/>
                <a:gd name="connsiteX33" fmla="*/ 298700 w 1290581"/>
                <a:gd name="connsiteY33" fmla="*/ 1190039 h 1936448"/>
                <a:gd name="connsiteX34" fmla="*/ 266041 w 1290581"/>
                <a:gd name="connsiteY34" fmla="*/ 1002769 h 1936448"/>
                <a:gd name="connsiteX35" fmla="*/ 252585 w 1290581"/>
                <a:gd name="connsiteY35" fmla="*/ 975658 h 1936448"/>
                <a:gd name="connsiteX36" fmla="*/ 222637 w 1290581"/>
                <a:gd name="connsiteY36" fmla="*/ 813423 h 1936448"/>
                <a:gd name="connsiteX37" fmla="*/ 239770 w 1290581"/>
                <a:gd name="connsiteY37" fmla="*/ 689481 h 1936448"/>
                <a:gd name="connsiteX38" fmla="*/ 246205 w 1290581"/>
                <a:gd name="connsiteY38" fmla="*/ 674842 h 1936448"/>
                <a:gd name="connsiteX39" fmla="*/ 242470 w 1290581"/>
                <a:gd name="connsiteY39" fmla="*/ 671946 h 1936448"/>
                <a:gd name="connsiteX40" fmla="*/ 149846 w 1290581"/>
                <a:gd name="connsiteY40" fmla="*/ 553691 h 1936448"/>
                <a:gd name="connsiteX41" fmla="*/ 228110 w 1290581"/>
                <a:gd name="connsiteY41" fmla="*/ 74498 h 1936448"/>
                <a:gd name="connsiteX0" fmla="*/ 343573 w 1199816"/>
                <a:gd name="connsiteY0" fmla="*/ 116142 h 1701180"/>
                <a:gd name="connsiteX1" fmla="*/ 585291 w 1199816"/>
                <a:gd name="connsiteY1" fmla="*/ 26568 h 1701180"/>
                <a:gd name="connsiteX2" fmla="*/ 636564 w 1199816"/>
                <a:gd name="connsiteY2" fmla="*/ 167757 h 1701180"/>
                <a:gd name="connsiteX3" fmla="*/ 638318 w 1199816"/>
                <a:gd name="connsiteY3" fmla="*/ 184974 h 1701180"/>
                <a:gd name="connsiteX4" fmla="*/ 643998 w 1199816"/>
                <a:gd name="connsiteY4" fmla="*/ 186652 h 1701180"/>
                <a:gd name="connsiteX5" fmla="*/ 886316 w 1199816"/>
                <a:gd name="connsiteY5" fmla="*/ 494157 h 1701180"/>
                <a:gd name="connsiteX6" fmla="*/ 891816 w 1199816"/>
                <a:gd name="connsiteY6" fmla="*/ 553825 h 1701180"/>
                <a:gd name="connsiteX7" fmla="*/ 899238 w 1199816"/>
                <a:gd name="connsiteY7" fmla="*/ 549708 h 1701180"/>
                <a:gd name="connsiteX8" fmla="*/ 903159 w 1199816"/>
                <a:gd name="connsiteY8" fmla="*/ 555663 h 1701180"/>
                <a:gd name="connsiteX9" fmla="*/ 1006884 w 1199816"/>
                <a:gd name="connsiteY9" fmla="*/ 729365 h 1701180"/>
                <a:gd name="connsiteX10" fmla="*/ 1187005 w 1199816"/>
                <a:gd name="connsiteY10" fmla="*/ 1223514 h 1701180"/>
                <a:gd name="connsiteX11" fmla="*/ 1139238 w 1199816"/>
                <a:gd name="connsiteY11" fmla="*/ 1203325 h 1701180"/>
                <a:gd name="connsiteX12" fmla="*/ 1115830 w 1199816"/>
                <a:gd name="connsiteY12" fmla="*/ 1180128 h 1701180"/>
                <a:gd name="connsiteX13" fmla="*/ 1144351 w 1199816"/>
                <a:gd name="connsiteY13" fmla="*/ 1246269 h 1701180"/>
                <a:gd name="connsiteX14" fmla="*/ 1186311 w 1199816"/>
                <a:gd name="connsiteY14" fmla="*/ 1484908 h 1701180"/>
                <a:gd name="connsiteX15" fmla="*/ 1053561 w 1199816"/>
                <a:gd name="connsiteY15" fmla="*/ 1384542 h 1701180"/>
                <a:gd name="connsiteX16" fmla="*/ 1046617 w 1199816"/>
                <a:gd name="connsiteY16" fmla="*/ 1375534 h 1701180"/>
                <a:gd name="connsiteX17" fmla="*/ 1045555 w 1199816"/>
                <a:gd name="connsiteY17" fmla="*/ 1378773 h 1701180"/>
                <a:gd name="connsiteX18" fmla="*/ 1067093 w 1199816"/>
                <a:gd name="connsiteY18" fmla="*/ 1428721 h 1701180"/>
                <a:gd name="connsiteX19" fmla="*/ 1109054 w 1199816"/>
                <a:gd name="connsiteY19" fmla="*/ 1667360 h 1701180"/>
                <a:gd name="connsiteX20" fmla="*/ 928832 w 1199816"/>
                <a:gd name="connsiteY20" fmla="*/ 1505406 h 1701180"/>
                <a:gd name="connsiteX21" fmla="*/ 895109 w 1199816"/>
                <a:gd name="connsiteY21" fmla="*/ 1456708 h 1701180"/>
                <a:gd name="connsiteX22" fmla="*/ 887656 w 1199816"/>
                <a:gd name="connsiteY22" fmla="*/ 1455411 h 1701180"/>
                <a:gd name="connsiteX23" fmla="*/ 889704 w 1199816"/>
                <a:gd name="connsiteY23" fmla="*/ 1460160 h 1701180"/>
                <a:gd name="connsiteX24" fmla="*/ 931666 w 1199816"/>
                <a:gd name="connsiteY24" fmla="*/ 1698798 h 1701180"/>
                <a:gd name="connsiteX25" fmla="*/ 596327 w 1199816"/>
                <a:gd name="connsiteY25" fmla="*/ 1290739 h 1701180"/>
                <a:gd name="connsiteX26" fmla="*/ 512672 w 1199816"/>
                <a:gd name="connsiteY26" fmla="*/ 1125792 h 1701180"/>
                <a:gd name="connsiteX27" fmla="*/ 499031 w 1199816"/>
                <a:gd name="connsiteY27" fmla="*/ 1108618 h 1701180"/>
                <a:gd name="connsiteX28" fmla="*/ 418438 w 1199816"/>
                <a:gd name="connsiteY28" fmla="*/ 992206 h 1701180"/>
                <a:gd name="connsiteX29" fmla="*/ 409598 w 1199816"/>
                <a:gd name="connsiteY29" fmla="*/ 977463 h 1701180"/>
                <a:gd name="connsiteX30" fmla="*/ 405032 w 1199816"/>
                <a:gd name="connsiteY30" fmla="*/ 975913 h 1701180"/>
                <a:gd name="connsiteX31" fmla="*/ 429187 w 1199816"/>
                <a:gd name="connsiteY31" fmla="*/ 1114424 h 1701180"/>
                <a:gd name="connsiteX32" fmla="*/ 409316 w 1199816"/>
                <a:gd name="connsiteY32" fmla="*/ 1443044 h 1701180"/>
                <a:gd name="connsiteX33" fmla="*/ 207935 w 1199816"/>
                <a:gd name="connsiteY33" fmla="*/ 954771 h 1701180"/>
                <a:gd name="connsiteX34" fmla="*/ 175276 w 1199816"/>
                <a:gd name="connsiteY34" fmla="*/ 767501 h 1701180"/>
                <a:gd name="connsiteX35" fmla="*/ 161820 w 1199816"/>
                <a:gd name="connsiteY35" fmla="*/ 740390 h 1701180"/>
                <a:gd name="connsiteX36" fmla="*/ 131872 w 1199816"/>
                <a:gd name="connsiteY36" fmla="*/ 578155 h 1701180"/>
                <a:gd name="connsiteX37" fmla="*/ 149005 w 1199816"/>
                <a:gd name="connsiteY37" fmla="*/ 454213 h 1701180"/>
                <a:gd name="connsiteX38" fmla="*/ 155440 w 1199816"/>
                <a:gd name="connsiteY38" fmla="*/ 439574 h 1701180"/>
                <a:gd name="connsiteX39" fmla="*/ 151705 w 1199816"/>
                <a:gd name="connsiteY39" fmla="*/ 436678 h 1701180"/>
                <a:gd name="connsiteX40" fmla="*/ 59081 w 1199816"/>
                <a:gd name="connsiteY40" fmla="*/ 318423 h 1701180"/>
                <a:gd name="connsiteX41" fmla="*/ 343573 w 1199816"/>
                <a:gd name="connsiteY41" fmla="*/ 116142 h 1701180"/>
                <a:gd name="connsiteX0" fmla="*/ 306046 w 1162289"/>
                <a:gd name="connsiteY0" fmla="*/ 90505 h 1675543"/>
                <a:gd name="connsiteX1" fmla="*/ 547764 w 1162289"/>
                <a:gd name="connsiteY1" fmla="*/ 931 h 1675543"/>
                <a:gd name="connsiteX2" fmla="*/ 599037 w 1162289"/>
                <a:gd name="connsiteY2" fmla="*/ 142120 h 1675543"/>
                <a:gd name="connsiteX3" fmla="*/ 600791 w 1162289"/>
                <a:gd name="connsiteY3" fmla="*/ 159337 h 1675543"/>
                <a:gd name="connsiteX4" fmla="*/ 606471 w 1162289"/>
                <a:gd name="connsiteY4" fmla="*/ 161015 h 1675543"/>
                <a:gd name="connsiteX5" fmla="*/ 848789 w 1162289"/>
                <a:gd name="connsiteY5" fmla="*/ 468520 h 1675543"/>
                <a:gd name="connsiteX6" fmla="*/ 854289 w 1162289"/>
                <a:gd name="connsiteY6" fmla="*/ 528188 h 1675543"/>
                <a:gd name="connsiteX7" fmla="*/ 861711 w 1162289"/>
                <a:gd name="connsiteY7" fmla="*/ 524071 h 1675543"/>
                <a:gd name="connsiteX8" fmla="*/ 865632 w 1162289"/>
                <a:gd name="connsiteY8" fmla="*/ 530026 h 1675543"/>
                <a:gd name="connsiteX9" fmla="*/ 969357 w 1162289"/>
                <a:gd name="connsiteY9" fmla="*/ 703728 h 1675543"/>
                <a:gd name="connsiteX10" fmla="*/ 1149478 w 1162289"/>
                <a:gd name="connsiteY10" fmla="*/ 1197877 h 1675543"/>
                <a:gd name="connsiteX11" fmla="*/ 1101711 w 1162289"/>
                <a:gd name="connsiteY11" fmla="*/ 1177688 h 1675543"/>
                <a:gd name="connsiteX12" fmla="*/ 1078303 w 1162289"/>
                <a:gd name="connsiteY12" fmla="*/ 1154491 h 1675543"/>
                <a:gd name="connsiteX13" fmla="*/ 1106824 w 1162289"/>
                <a:gd name="connsiteY13" fmla="*/ 1220632 h 1675543"/>
                <a:gd name="connsiteX14" fmla="*/ 1148784 w 1162289"/>
                <a:gd name="connsiteY14" fmla="*/ 1459271 h 1675543"/>
                <a:gd name="connsiteX15" fmla="*/ 1016034 w 1162289"/>
                <a:gd name="connsiteY15" fmla="*/ 1358905 h 1675543"/>
                <a:gd name="connsiteX16" fmla="*/ 1009090 w 1162289"/>
                <a:gd name="connsiteY16" fmla="*/ 1349897 h 1675543"/>
                <a:gd name="connsiteX17" fmla="*/ 1008028 w 1162289"/>
                <a:gd name="connsiteY17" fmla="*/ 1353136 h 1675543"/>
                <a:gd name="connsiteX18" fmla="*/ 1029566 w 1162289"/>
                <a:gd name="connsiteY18" fmla="*/ 1403084 h 1675543"/>
                <a:gd name="connsiteX19" fmla="*/ 1071527 w 1162289"/>
                <a:gd name="connsiteY19" fmla="*/ 1641723 h 1675543"/>
                <a:gd name="connsiteX20" fmla="*/ 891305 w 1162289"/>
                <a:gd name="connsiteY20" fmla="*/ 1479769 h 1675543"/>
                <a:gd name="connsiteX21" fmla="*/ 857582 w 1162289"/>
                <a:gd name="connsiteY21" fmla="*/ 1431071 h 1675543"/>
                <a:gd name="connsiteX22" fmla="*/ 850129 w 1162289"/>
                <a:gd name="connsiteY22" fmla="*/ 1429774 h 1675543"/>
                <a:gd name="connsiteX23" fmla="*/ 852177 w 1162289"/>
                <a:gd name="connsiteY23" fmla="*/ 1434523 h 1675543"/>
                <a:gd name="connsiteX24" fmla="*/ 894139 w 1162289"/>
                <a:gd name="connsiteY24" fmla="*/ 1673161 h 1675543"/>
                <a:gd name="connsiteX25" fmla="*/ 558800 w 1162289"/>
                <a:gd name="connsiteY25" fmla="*/ 1265102 h 1675543"/>
                <a:gd name="connsiteX26" fmla="*/ 475145 w 1162289"/>
                <a:gd name="connsiteY26" fmla="*/ 1100155 h 1675543"/>
                <a:gd name="connsiteX27" fmla="*/ 461504 w 1162289"/>
                <a:gd name="connsiteY27" fmla="*/ 1082981 h 1675543"/>
                <a:gd name="connsiteX28" fmla="*/ 380911 w 1162289"/>
                <a:gd name="connsiteY28" fmla="*/ 966569 h 1675543"/>
                <a:gd name="connsiteX29" fmla="*/ 372071 w 1162289"/>
                <a:gd name="connsiteY29" fmla="*/ 951826 h 1675543"/>
                <a:gd name="connsiteX30" fmla="*/ 367505 w 1162289"/>
                <a:gd name="connsiteY30" fmla="*/ 950276 h 1675543"/>
                <a:gd name="connsiteX31" fmla="*/ 391660 w 1162289"/>
                <a:gd name="connsiteY31" fmla="*/ 1088787 h 1675543"/>
                <a:gd name="connsiteX32" fmla="*/ 371789 w 1162289"/>
                <a:gd name="connsiteY32" fmla="*/ 1417407 h 1675543"/>
                <a:gd name="connsiteX33" fmla="*/ 170408 w 1162289"/>
                <a:gd name="connsiteY33" fmla="*/ 929134 h 1675543"/>
                <a:gd name="connsiteX34" fmla="*/ 137749 w 1162289"/>
                <a:gd name="connsiteY34" fmla="*/ 741864 h 1675543"/>
                <a:gd name="connsiteX35" fmla="*/ 124293 w 1162289"/>
                <a:gd name="connsiteY35" fmla="*/ 714753 h 1675543"/>
                <a:gd name="connsiteX36" fmla="*/ 94345 w 1162289"/>
                <a:gd name="connsiteY36" fmla="*/ 552518 h 1675543"/>
                <a:gd name="connsiteX37" fmla="*/ 111478 w 1162289"/>
                <a:gd name="connsiteY37" fmla="*/ 428576 h 1675543"/>
                <a:gd name="connsiteX38" fmla="*/ 117913 w 1162289"/>
                <a:gd name="connsiteY38" fmla="*/ 413937 h 1675543"/>
                <a:gd name="connsiteX39" fmla="*/ 114178 w 1162289"/>
                <a:gd name="connsiteY39" fmla="*/ 411041 h 1675543"/>
                <a:gd name="connsiteX40" fmla="*/ 21554 w 1162289"/>
                <a:gd name="connsiteY40" fmla="*/ 292786 h 1675543"/>
                <a:gd name="connsiteX41" fmla="*/ 306046 w 1162289"/>
                <a:gd name="connsiteY41" fmla="*/ 90505 h 1675543"/>
                <a:gd name="connsiteX0" fmla="*/ 325996 w 1161124"/>
                <a:gd name="connsiteY0" fmla="*/ 33595 h 1690908"/>
                <a:gd name="connsiteX1" fmla="*/ 546599 w 1161124"/>
                <a:gd name="connsiteY1" fmla="*/ 16296 h 1690908"/>
                <a:gd name="connsiteX2" fmla="*/ 597872 w 1161124"/>
                <a:gd name="connsiteY2" fmla="*/ 157485 h 1690908"/>
                <a:gd name="connsiteX3" fmla="*/ 599626 w 1161124"/>
                <a:gd name="connsiteY3" fmla="*/ 174702 h 1690908"/>
                <a:gd name="connsiteX4" fmla="*/ 605306 w 1161124"/>
                <a:gd name="connsiteY4" fmla="*/ 176380 h 1690908"/>
                <a:gd name="connsiteX5" fmla="*/ 847624 w 1161124"/>
                <a:gd name="connsiteY5" fmla="*/ 483885 h 1690908"/>
                <a:gd name="connsiteX6" fmla="*/ 853124 w 1161124"/>
                <a:gd name="connsiteY6" fmla="*/ 543553 h 1690908"/>
                <a:gd name="connsiteX7" fmla="*/ 860546 w 1161124"/>
                <a:gd name="connsiteY7" fmla="*/ 539436 h 1690908"/>
                <a:gd name="connsiteX8" fmla="*/ 864467 w 1161124"/>
                <a:gd name="connsiteY8" fmla="*/ 545391 h 1690908"/>
                <a:gd name="connsiteX9" fmla="*/ 968192 w 1161124"/>
                <a:gd name="connsiteY9" fmla="*/ 719093 h 1690908"/>
                <a:gd name="connsiteX10" fmla="*/ 1148313 w 1161124"/>
                <a:gd name="connsiteY10" fmla="*/ 1213242 h 1690908"/>
                <a:gd name="connsiteX11" fmla="*/ 1100546 w 1161124"/>
                <a:gd name="connsiteY11" fmla="*/ 1193053 h 1690908"/>
                <a:gd name="connsiteX12" fmla="*/ 1077138 w 1161124"/>
                <a:gd name="connsiteY12" fmla="*/ 1169856 h 1690908"/>
                <a:gd name="connsiteX13" fmla="*/ 1105659 w 1161124"/>
                <a:gd name="connsiteY13" fmla="*/ 1235997 h 1690908"/>
                <a:gd name="connsiteX14" fmla="*/ 1147619 w 1161124"/>
                <a:gd name="connsiteY14" fmla="*/ 1474636 h 1690908"/>
                <a:gd name="connsiteX15" fmla="*/ 1014869 w 1161124"/>
                <a:gd name="connsiteY15" fmla="*/ 1374270 h 1690908"/>
                <a:gd name="connsiteX16" fmla="*/ 1007925 w 1161124"/>
                <a:gd name="connsiteY16" fmla="*/ 1365262 h 1690908"/>
                <a:gd name="connsiteX17" fmla="*/ 1006863 w 1161124"/>
                <a:gd name="connsiteY17" fmla="*/ 1368501 h 1690908"/>
                <a:gd name="connsiteX18" fmla="*/ 1028401 w 1161124"/>
                <a:gd name="connsiteY18" fmla="*/ 1418449 h 1690908"/>
                <a:gd name="connsiteX19" fmla="*/ 1070362 w 1161124"/>
                <a:gd name="connsiteY19" fmla="*/ 1657088 h 1690908"/>
                <a:gd name="connsiteX20" fmla="*/ 890140 w 1161124"/>
                <a:gd name="connsiteY20" fmla="*/ 1495134 h 1690908"/>
                <a:gd name="connsiteX21" fmla="*/ 856417 w 1161124"/>
                <a:gd name="connsiteY21" fmla="*/ 1446436 h 1690908"/>
                <a:gd name="connsiteX22" fmla="*/ 848964 w 1161124"/>
                <a:gd name="connsiteY22" fmla="*/ 1445139 h 1690908"/>
                <a:gd name="connsiteX23" fmla="*/ 851012 w 1161124"/>
                <a:gd name="connsiteY23" fmla="*/ 1449888 h 1690908"/>
                <a:gd name="connsiteX24" fmla="*/ 892974 w 1161124"/>
                <a:gd name="connsiteY24" fmla="*/ 1688526 h 1690908"/>
                <a:gd name="connsiteX25" fmla="*/ 557635 w 1161124"/>
                <a:gd name="connsiteY25" fmla="*/ 1280467 h 1690908"/>
                <a:gd name="connsiteX26" fmla="*/ 473980 w 1161124"/>
                <a:gd name="connsiteY26" fmla="*/ 1115520 h 1690908"/>
                <a:gd name="connsiteX27" fmla="*/ 460339 w 1161124"/>
                <a:gd name="connsiteY27" fmla="*/ 1098346 h 1690908"/>
                <a:gd name="connsiteX28" fmla="*/ 379746 w 1161124"/>
                <a:gd name="connsiteY28" fmla="*/ 981934 h 1690908"/>
                <a:gd name="connsiteX29" fmla="*/ 370906 w 1161124"/>
                <a:gd name="connsiteY29" fmla="*/ 967191 h 1690908"/>
                <a:gd name="connsiteX30" fmla="*/ 366340 w 1161124"/>
                <a:gd name="connsiteY30" fmla="*/ 965641 h 1690908"/>
                <a:gd name="connsiteX31" fmla="*/ 390495 w 1161124"/>
                <a:gd name="connsiteY31" fmla="*/ 1104152 h 1690908"/>
                <a:gd name="connsiteX32" fmla="*/ 370624 w 1161124"/>
                <a:gd name="connsiteY32" fmla="*/ 1432772 h 1690908"/>
                <a:gd name="connsiteX33" fmla="*/ 169243 w 1161124"/>
                <a:gd name="connsiteY33" fmla="*/ 944499 h 1690908"/>
                <a:gd name="connsiteX34" fmla="*/ 136584 w 1161124"/>
                <a:gd name="connsiteY34" fmla="*/ 757229 h 1690908"/>
                <a:gd name="connsiteX35" fmla="*/ 123128 w 1161124"/>
                <a:gd name="connsiteY35" fmla="*/ 730118 h 1690908"/>
                <a:gd name="connsiteX36" fmla="*/ 93180 w 1161124"/>
                <a:gd name="connsiteY36" fmla="*/ 567883 h 1690908"/>
                <a:gd name="connsiteX37" fmla="*/ 110313 w 1161124"/>
                <a:gd name="connsiteY37" fmla="*/ 443941 h 1690908"/>
                <a:gd name="connsiteX38" fmla="*/ 116748 w 1161124"/>
                <a:gd name="connsiteY38" fmla="*/ 429302 h 1690908"/>
                <a:gd name="connsiteX39" fmla="*/ 113013 w 1161124"/>
                <a:gd name="connsiteY39" fmla="*/ 426406 h 1690908"/>
                <a:gd name="connsiteX40" fmla="*/ 20389 w 1161124"/>
                <a:gd name="connsiteY40" fmla="*/ 308151 h 1690908"/>
                <a:gd name="connsiteX41" fmla="*/ 325996 w 1161124"/>
                <a:gd name="connsiteY41" fmla="*/ 33595 h 1690908"/>
                <a:gd name="connsiteX0" fmla="*/ 329851 w 1164979"/>
                <a:gd name="connsiteY0" fmla="*/ 47598 h 1704911"/>
                <a:gd name="connsiteX1" fmla="*/ 550454 w 1164979"/>
                <a:gd name="connsiteY1" fmla="*/ 30299 h 1704911"/>
                <a:gd name="connsiteX2" fmla="*/ 601727 w 1164979"/>
                <a:gd name="connsiteY2" fmla="*/ 171488 h 1704911"/>
                <a:gd name="connsiteX3" fmla="*/ 603481 w 1164979"/>
                <a:gd name="connsiteY3" fmla="*/ 188705 h 1704911"/>
                <a:gd name="connsiteX4" fmla="*/ 609161 w 1164979"/>
                <a:gd name="connsiteY4" fmla="*/ 190383 h 1704911"/>
                <a:gd name="connsiteX5" fmla="*/ 851479 w 1164979"/>
                <a:gd name="connsiteY5" fmla="*/ 497888 h 1704911"/>
                <a:gd name="connsiteX6" fmla="*/ 856979 w 1164979"/>
                <a:gd name="connsiteY6" fmla="*/ 557556 h 1704911"/>
                <a:gd name="connsiteX7" fmla="*/ 864401 w 1164979"/>
                <a:gd name="connsiteY7" fmla="*/ 553439 h 1704911"/>
                <a:gd name="connsiteX8" fmla="*/ 868322 w 1164979"/>
                <a:gd name="connsiteY8" fmla="*/ 559394 h 1704911"/>
                <a:gd name="connsiteX9" fmla="*/ 972047 w 1164979"/>
                <a:gd name="connsiteY9" fmla="*/ 733096 h 1704911"/>
                <a:gd name="connsiteX10" fmla="*/ 1152168 w 1164979"/>
                <a:gd name="connsiteY10" fmla="*/ 1227245 h 1704911"/>
                <a:gd name="connsiteX11" fmla="*/ 1104401 w 1164979"/>
                <a:gd name="connsiteY11" fmla="*/ 1207056 h 1704911"/>
                <a:gd name="connsiteX12" fmla="*/ 1080993 w 1164979"/>
                <a:gd name="connsiteY12" fmla="*/ 1183859 h 1704911"/>
                <a:gd name="connsiteX13" fmla="*/ 1109514 w 1164979"/>
                <a:gd name="connsiteY13" fmla="*/ 1250000 h 1704911"/>
                <a:gd name="connsiteX14" fmla="*/ 1151474 w 1164979"/>
                <a:gd name="connsiteY14" fmla="*/ 1488639 h 1704911"/>
                <a:gd name="connsiteX15" fmla="*/ 1018724 w 1164979"/>
                <a:gd name="connsiteY15" fmla="*/ 1388273 h 1704911"/>
                <a:gd name="connsiteX16" fmla="*/ 1011780 w 1164979"/>
                <a:gd name="connsiteY16" fmla="*/ 1379265 h 1704911"/>
                <a:gd name="connsiteX17" fmla="*/ 1010718 w 1164979"/>
                <a:gd name="connsiteY17" fmla="*/ 1382504 h 1704911"/>
                <a:gd name="connsiteX18" fmla="*/ 1032256 w 1164979"/>
                <a:gd name="connsiteY18" fmla="*/ 1432452 h 1704911"/>
                <a:gd name="connsiteX19" fmla="*/ 1074217 w 1164979"/>
                <a:gd name="connsiteY19" fmla="*/ 1671091 h 1704911"/>
                <a:gd name="connsiteX20" fmla="*/ 893995 w 1164979"/>
                <a:gd name="connsiteY20" fmla="*/ 1509137 h 1704911"/>
                <a:gd name="connsiteX21" fmla="*/ 860272 w 1164979"/>
                <a:gd name="connsiteY21" fmla="*/ 1460439 h 1704911"/>
                <a:gd name="connsiteX22" fmla="*/ 852819 w 1164979"/>
                <a:gd name="connsiteY22" fmla="*/ 1459142 h 1704911"/>
                <a:gd name="connsiteX23" fmla="*/ 854867 w 1164979"/>
                <a:gd name="connsiteY23" fmla="*/ 1463891 h 1704911"/>
                <a:gd name="connsiteX24" fmla="*/ 896829 w 1164979"/>
                <a:gd name="connsiteY24" fmla="*/ 1702529 h 1704911"/>
                <a:gd name="connsiteX25" fmla="*/ 561490 w 1164979"/>
                <a:gd name="connsiteY25" fmla="*/ 1294470 h 1704911"/>
                <a:gd name="connsiteX26" fmla="*/ 477835 w 1164979"/>
                <a:gd name="connsiteY26" fmla="*/ 1129523 h 1704911"/>
                <a:gd name="connsiteX27" fmla="*/ 464194 w 1164979"/>
                <a:gd name="connsiteY27" fmla="*/ 1112349 h 1704911"/>
                <a:gd name="connsiteX28" fmla="*/ 383601 w 1164979"/>
                <a:gd name="connsiteY28" fmla="*/ 995937 h 1704911"/>
                <a:gd name="connsiteX29" fmla="*/ 374761 w 1164979"/>
                <a:gd name="connsiteY29" fmla="*/ 981194 h 1704911"/>
                <a:gd name="connsiteX30" fmla="*/ 370195 w 1164979"/>
                <a:gd name="connsiteY30" fmla="*/ 979644 h 1704911"/>
                <a:gd name="connsiteX31" fmla="*/ 394350 w 1164979"/>
                <a:gd name="connsiteY31" fmla="*/ 1118155 h 1704911"/>
                <a:gd name="connsiteX32" fmla="*/ 374479 w 1164979"/>
                <a:gd name="connsiteY32" fmla="*/ 1446775 h 1704911"/>
                <a:gd name="connsiteX33" fmla="*/ 173098 w 1164979"/>
                <a:gd name="connsiteY33" fmla="*/ 958502 h 1704911"/>
                <a:gd name="connsiteX34" fmla="*/ 140439 w 1164979"/>
                <a:gd name="connsiteY34" fmla="*/ 771232 h 1704911"/>
                <a:gd name="connsiteX35" fmla="*/ 126983 w 1164979"/>
                <a:gd name="connsiteY35" fmla="*/ 744121 h 1704911"/>
                <a:gd name="connsiteX36" fmla="*/ 97035 w 1164979"/>
                <a:gd name="connsiteY36" fmla="*/ 581886 h 1704911"/>
                <a:gd name="connsiteX37" fmla="*/ 114168 w 1164979"/>
                <a:gd name="connsiteY37" fmla="*/ 457944 h 1704911"/>
                <a:gd name="connsiteX38" fmla="*/ 120603 w 1164979"/>
                <a:gd name="connsiteY38" fmla="*/ 443305 h 1704911"/>
                <a:gd name="connsiteX39" fmla="*/ 116868 w 1164979"/>
                <a:gd name="connsiteY39" fmla="*/ 440409 h 1704911"/>
                <a:gd name="connsiteX40" fmla="*/ 24244 w 1164979"/>
                <a:gd name="connsiteY40" fmla="*/ 322154 h 1704911"/>
                <a:gd name="connsiteX41" fmla="*/ 329851 w 1164979"/>
                <a:gd name="connsiteY41" fmla="*/ 47598 h 1704911"/>
                <a:gd name="connsiteX0" fmla="*/ 316459 w 1151587"/>
                <a:gd name="connsiteY0" fmla="*/ 47598 h 1704911"/>
                <a:gd name="connsiteX1" fmla="*/ 537062 w 1151587"/>
                <a:gd name="connsiteY1" fmla="*/ 30299 h 1704911"/>
                <a:gd name="connsiteX2" fmla="*/ 588335 w 1151587"/>
                <a:gd name="connsiteY2" fmla="*/ 171488 h 1704911"/>
                <a:gd name="connsiteX3" fmla="*/ 590089 w 1151587"/>
                <a:gd name="connsiteY3" fmla="*/ 188705 h 1704911"/>
                <a:gd name="connsiteX4" fmla="*/ 595769 w 1151587"/>
                <a:gd name="connsiteY4" fmla="*/ 190383 h 1704911"/>
                <a:gd name="connsiteX5" fmla="*/ 838087 w 1151587"/>
                <a:gd name="connsiteY5" fmla="*/ 497888 h 1704911"/>
                <a:gd name="connsiteX6" fmla="*/ 843587 w 1151587"/>
                <a:gd name="connsiteY6" fmla="*/ 557556 h 1704911"/>
                <a:gd name="connsiteX7" fmla="*/ 851009 w 1151587"/>
                <a:gd name="connsiteY7" fmla="*/ 553439 h 1704911"/>
                <a:gd name="connsiteX8" fmla="*/ 854930 w 1151587"/>
                <a:gd name="connsiteY8" fmla="*/ 559394 h 1704911"/>
                <a:gd name="connsiteX9" fmla="*/ 958655 w 1151587"/>
                <a:gd name="connsiteY9" fmla="*/ 733096 h 1704911"/>
                <a:gd name="connsiteX10" fmla="*/ 1138776 w 1151587"/>
                <a:gd name="connsiteY10" fmla="*/ 1227245 h 1704911"/>
                <a:gd name="connsiteX11" fmla="*/ 1091009 w 1151587"/>
                <a:gd name="connsiteY11" fmla="*/ 1207056 h 1704911"/>
                <a:gd name="connsiteX12" fmla="*/ 1067601 w 1151587"/>
                <a:gd name="connsiteY12" fmla="*/ 1183859 h 1704911"/>
                <a:gd name="connsiteX13" fmla="*/ 1096122 w 1151587"/>
                <a:gd name="connsiteY13" fmla="*/ 1250000 h 1704911"/>
                <a:gd name="connsiteX14" fmla="*/ 1138082 w 1151587"/>
                <a:gd name="connsiteY14" fmla="*/ 1488639 h 1704911"/>
                <a:gd name="connsiteX15" fmla="*/ 1005332 w 1151587"/>
                <a:gd name="connsiteY15" fmla="*/ 1388273 h 1704911"/>
                <a:gd name="connsiteX16" fmla="*/ 998388 w 1151587"/>
                <a:gd name="connsiteY16" fmla="*/ 1379265 h 1704911"/>
                <a:gd name="connsiteX17" fmla="*/ 997326 w 1151587"/>
                <a:gd name="connsiteY17" fmla="*/ 1382504 h 1704911"/>
                <a:gd name="connsiteX18" fmla="*/ 1018864 w 1151587"/>
                <a:gd name="connsiteY18" fmla="*/ 1432452 h 1704911"/>
                <a:gd name="connsiteX19" fmla="*/ 1060825 w 1151587"/>
                <a:gd name="connsiteY19" fmla="*/ 1671091 h 1704911"/>
                <a:gd name="connsiteX20" fmla="*/ 880603 w 1151587"/>
                <a:gd name="connsiteY20" fmla="*/ 1509137 h 1704911"/>
                <a:gd name="connsiteX21" fmla="*/ 846880 w 1151587"/>
                <a:gd name="connsiteY21" fmla="*/ 1460439 h 1704911"/>
                <a:gd name="connsiteX22" fmla="*/ 839427 w 1151587"/>
                <a:gd name="connsiteY22" fmla="*/ 1459142 h 1704911"/>
                <a:gd name="connsiteX23" fmla="*/ 841475 w 1151587"/>
                <a:gd name="connsiteY23" fmla="*/ 1463891 h 1704911"/>
                <a:gd name="connsiteX24" fmla="*/ 883437 w 1151587"/>
                <a:gd name="connsiteY24" fmla="*/ 1702529 h 1704911"/>
                <a:gd name="connsiteX25" fmla="*/ 548098 w 1151587"/>
                <a:gd name="connsiteY25" fmla="*/ 1294470 h 1704911"/>
                <a:gd name="connsiteX26" fmla="*/ 464443 w 1151587"/>
                <a:gd name="connsiteY26" fmla="*/ 1129523 h 1704911"/>
                <a:gd name="connsiteX27" fmla="*/ 450802 w 1151587"/>
                <a:gd name="connsiteY27" fmla="*/ 1112349 h 1704911"/>
                <a:gd name="connsiteX28" fmla="*/ 370209 w 1151587"/>
                <a:gd name="connsiteY28" fmla="*/ 995937 h 1704911"/>
                <a:gd name="connsiteX29" fmla="*/ 361369 w 1151587"/>
                <a:gd name="connsiteY29" fmla="*/ 981194 h 1704911"/>
                <a:gd name="connsiteX30" fmla="*/ 356803 w 1151587"/>
                <a:gd name="connsiteY30" fmla="*/ 979644 h 1704911"/>
                <a:gd name="connsiteX31" fmla="*/ 380958 w 1151587"/>
                <a:gd name="connsiteY31" fmla="*/ 1118155 h 1704911"/>
                <a:gd name="connsiteX32" fmla="*/ 361087 w 1151587"/>
                <a:gd name="connsiteY32" fmla="*/ 1446775 h 1704911"/>
                <a:gd name="connsiteX33" fmla="*/ 159706 w 1151587"/>
                <a:gd name="connsiteY33" fmla="*/ 958502 h 1704911"/>
                <a:gd name="connsiteX34" fmla="*/ 127047 w 1151587"/>
                <a:gd name="connsiteY34" fmla="*/ 771232 h 1704911"/>
                <a:gd name="connsiteX35" fmla="*/ 113591 w 1151587"/>
                <a:gd name="connsiteY35" fmla="*/ 744121 h 1704911"/>
                <a:gd name="connsiteX36" fmla="*/ 83643 w 1151587"/>
                <a:gd name="connsiteY36" fmla="*/ 581886 h 1704911"/>
                <a:gd name="connsiteX37" fmla="*/ 100776 w 1151587"/>
                <a:gd name="connsiteY37" fmla="*/ 457944 h 1704911"/>
                <a:gd name="connsiteX38" fmla="*/ 107211 w 1151587"/>
                <a:gd name="connsiteY38" fmla="*/ 443305 h 1704911"/>
                <a:gd name="connsiteX39" fmla="*/ 103476 w 1151587"/>
                <a:gd name="connsiteY39" fmla="*/ 440409 h 1704911"/>
                <a:gd name="connsiteX40" fmla="*/ 10852 w 1151587"/>
                <a:gd name="connsiteY40" fmla="*/ 322154 h 1704911"/>
                <a:gd name="connsiteX41" fmla="*/ 316459 w 1151587"/>
                <a:gd name="connsiteY41" fmla="*/ 47598 h 1704911"/>
                <a:gd name="connsiteX0" fmla="*/ 232816 w 1067944"/>
                <a:gd name="connsiteY0" fmla="*/ 30232 h 1687545"/>
                <a:gd name="connsiteX1" fmla="*/ 453419 w 1067944"/>
                <a:gd name="connsiteY1" fmla="*/ 12933 h 1687545"/>
                <a:gd name="connsiteX2" fmla="*/ 504692 w 1067944"/>
                <a:gd name="connsiteY2" fmla="*/ 154122 h 1687545"/>
                <a:gd name="connsiteX3" fmla="*/ 506446 w 1067944"/>
                <a:gd name="connsiteY3" fmla="*/ 171339 h 1687545"/>
                <a:gd name="connsiteX4" fmla="*/ 512126 w 1067944"/>
                <a:gd name="connsiteY4" fmla="*/ 173017 h 1687545"/>
                <a:gd name="connsiteX5" fmla="*/ 754444 w 1067944"/>
                <a:gd name="connsiteY5" fmla="*/ 480522 h 1687545"/>
                <a:gd name="connsiteX6" fmla="*/ 759944 w 1067944"/>
                <a:gd name="connsiteY6" fmla="*/ 540190 h 1687545"/>
                <a:gd name="connsiteX7" fmla="*/ 767366 w 1067944"/>
                <a:gd name="connsiteY7" fmla="*/ 536073 h 1687545"/>
                <a:gd name="connsiteX8" fmla="*/ 771287 w 1067944"/>
                <a:gd name="connsiteY8" fmla="*/ 542028 h 1687545"/>
                <a:gd name="connsiteX9" fmla="*/ 875012 w 1067944"/>
                <a:gd name="connsiteY9" fmla="*/ 715730 h 1687545"/>
                <a:gd name="connsiteX10" fmla="*/ 1055133 w 1067944"/>
                <a:gd name="connsiteY10" fmla="*/ 1209879 h 1687545"/>
                <a:gd name="connsiteX11" fmla="*/ 1007366 w 1067944"/>
                <a:gd name="connsiteY11" fmla="*/ 1189690 h 1687545"/>
                <a:gd name="connsiteX12" fmla="*/ 983958 w 1067944"/>
                <a:gd name="connsiteY12" fmla="*/ 1166493 h 1687545"/>
                <a:gd name="connsiteX13" fmla="*/ 1012479 w 1067944"/>
                <a:gd name="connsiteY13" fmla="*/ 1232634 h 1687545"/>
                <a:gd name="connsiteX14" fmla="*/ 1054439 w 1067944"/>
                <a:gd name="connsiteY14" fmla="*/ 1471273 h 1687545"/>
                <a:gd name="connsiteX15" fmla="*/ 921689 w 1067944"/>
                <a:gd name="connsiteY15" fmla="*/ 1370907 h 1687545"/>
                <a:gd name="connsiteX16" fmla="*/ 914745 w 1067944"/>
                <a:gd name="connsiteY16" fmla="*/ 1361899 h 1687545"/>
                <a:gd name="connsiteX17" fmla="*/ 913683 w 1067944"/>
                <a:gd name="connsiteY17" fmla="*/ 1365138 h 1687545"/>
                <a:gd name="connsiteX18" fmla="*/ 935221 w 1067944"/>
                <a:gd name="connsiteY18" fmla="*/ 1415086 h 1687545"/>
                <a:gd name="connsiteX19" fmla="*/ 977182 w 1067944"/>
                <a:gd name="connsiteY19" fmla="*/ 1653725 h 1687545"/>
                <a:gd name="connsiteX20" fmla="*/ 796960 w 1067944"/>
                <a:gd name="connsiteY20" fmla="*/ 1491771 h 1687545"/>
                <a:gd name="connsiteX21" fmla="*/ 763237 w 1067944"/>
                <a:gd name="connsiteY21" fmla="*/ 1443073 h 1687545"/>
                <a:gd name="connsiteX22" fmla="*/ 755784 w 1067944"/>
                <a:gd name="connsiteY22" fmla="*/ 1441776 h 1687545"/>
                <a:gd name="connsiteX23" fmla="*/ 757832 w 1067944"/>
                <a:gd name="connsiteY23" fmla="*/ 1446525 h 1687545"/>
                <a:gd name="connsiteX24" fmla="*/ 799794 w 1067944"/>
                <a:gd name="connsiteY24" fmla="*/ 1685163 h 1687545"/>
                <a:gd name="connsiteX25" fmla="*/ 464455 w 1067944"/>
                <a:gd name="connsiteY25" fmla="*/ 1277104 h 1687545"/>
                <a:gd name="connsiteX26" fmla="*/ 380800 w 1067944"/>
                <a:gd name="connsiteY26" fmla="*/ 1112157 h 1687545"/>
                <a:gd name="connsiteX27" fmla="*/ 367159 w 1067944"/>
                <a:gd name="connsiteY27" fmla="*/ 1094983 h 1687545"/>
                <a:gd name="connsiteX28" fmla="*/ 286566 w 1067944"/>
                <a:gd name="connsiteY28" fmla="*/ 978571 h 1687545"/>
                <a:gd name="connsiteX29" fmla="*/ 277726 w 1067944"/>
                <a:gd name="connsiteY29" fmla="*/ 963828 h 1687545"/>
                <a:gd name="connsiteX30" fmla="*/ 273160 w 1067944"/>
                <a:gd name="connsiteY30" fmla="*/ 962278 h 1687545"/>
                <a:gd name="connsiteX31" fmla="*/ 297315 w 1067944"/>
                <a:gd name="connsiteY31" fmla="*/ 1100789 h 1687545"/>
                <a:gd name="connsiteX32" fmla="*/ 277444 w 1067944"/>
                <a:gd name="connsiteY32" fmla="*/ 1429409 h 1687545"/>
                <a:gd name="connsiteX33" fmla="*/ 76063 w 1067944"/>
                <a:gd name="connsiteY33" fmla="*/ 941136 h 1687545"/>
                <a:gd name="connsiteX34" fmla="*/ 43404 w 1067944"/>
                <a:gd name="connsiteY34" fmla="*/ 753866 h 1687545"/>
                <a:gd name="connsiteX35" fmla="*/ 29948 w 1067944"/>
                <a:gd name="connsiteY35" fmla="*/ 726755 h 1687545"/>
                <a:gd name="connsiteX36" fmla="*/ 0 w 1067944"/>
                <a:gd name="connsiteY36" fmla="*/ 564520 h 1687545"/>
                <a:gd name="connsiteX37" fmla="*/ 17133 w 1067944"/>
                <a:gd name="connsiteY37" fmla="*/ 440578 h 1687545"/>
                <a:gd name="connsiteX38" fmla="*/ 23568 w 1067944"/>
                <a:gd name="connsiteY38" fmla="*/ 425939 h 1687545"/>
                <a:gd name="connsiteX39" fmla="*/ 19833 w 1067944"/>
                <a:gd name="connsiteY39" fmla="*/ 423043 h 1687545"/>
                <a:gd name="connsiteX40" fmla="*/ 54704 w 1067944"/>
                <a:gd name="connsiteY40" fmla="*/ 223290 h 1687545"/>
                <a:gd name="connsiteX41" fmla="*/ 232816 w 1067944"/>
                <a:gd name="connsiteY41" fmla="*/ 30232 h 1687545"/>
                <a:gd name="connsiteX0" fmla="*/ 232816 w 1067944"/>
                <a:gd name="connsiteY0" fmla="*/ 7742 h 1665055"/>
                <a:gd name="connsiteX1" fmla="*/ 349111 w 1067944"/>
                <a:gd name="connsiteY1" fmla="*/ 47170 h 1665055"/>
                <a:gd name="connsiteX2" fmla="*/ 504692 w 1067944"/>
                <a:gd name="connsiteY2" fmla="*/ 131632 h 1665055"/>
                <a:gd name="connsiteX3" fmla="*/ 506446 w 1067944"/>
                <a:gd name="connsiteY3" fmla="*/ 148849 h 1665055"/>
                <a:gd name="connsiteX4" fmla="*/ 512126 w 1067944"/>
                <a:gd name="connsiteY4" fmla="*/ 150527 h 1665055"/>
                <a:gd name="connsiteX5" fmla="*/ 754444 w 1067944"/>
                <a:gd name="connsiteY5" fmla="*/ 458032 h 1665055"/>
                <a:gd name="connsiteX6" fmla="*/ 759944 w 1067944"/>
                <a:gd name="connsiteY6" fmla="*/ 517700 h 1665055"/>
                <a:gd name="connsiteX7" fmla="*/ 767366 w 1067944"/>
                <a:gd name="connsiteY7" fmla="*/ 513583 h 1665055"/>
                <a:gd name="connsiteX8" fmla="*/ 771287 w 1067944"/>
                <a:gd name="connsiteY8" fmla="*/ 519538 h 1665055"/>
                <a:gd name="connsiteX9" fmla="*/ 875012 w 1067944"/>
                <a:gd name="connsiteY9" fmla="*/ 693240 h 1665055"/>
                <a:gd name="connsiteX10" fmla="*/ 1055133 w 1067944"/>
                <a:gd name="connsiteY10" fmla="*/ 1187389 h 1665055"/>
                <a:gd name="connsiteX11" fmla="*/ 1007366 w 1067944"/>
                <a:gd name="connsiteY11" fmla="*/ 1167200 h 1665055"/>
                <a:gd name="connsiteX12" fmla="*/ 983958 w 1067944"/>
                <a:gd name="connsiteY12" fmla="*/ 1144003 h 1665055"/>
                <a:gd name="connsiteX13" fmla="*/ 1012479 w 1067944"/>
                <a:gd name="connsiteY13" fmla="*/ 1210144 h 1665055"/>
                <a:gd name="connsiteX14" fmla="*/ 1054439 w 1067944"/>
                <a:gd name="connsiteY14" fmla="*/ 1448783 h 1665055"/>
                <a:gd name="connsiteX15" fmla="*/ 921689 w 1067944"/>
                <a:gd name="connsiteY15" fmla="*/ 1348417 h 1665055"/>
                <a:gd name="connsiteX16" fmla="*/ 914745 w 1067944"/>
                <a:gd name="connsiteY16" fmla="*/ 1339409 h 1665055"/>
                <a:gd name="connsiteX17" fmla="*/ 913683 w 1067944"/>
                <a:gd name="connsiteY17" fmla="*/ 1342648 h 1665055"/>
                <a:gd name="connsiteX18" fmla="*/ 935221 w 1067944"/>
                <a:gd name="connsiteY18" fmla="*/ 1392596 h 1665055"/>
                <a:gd name="connsiteX19" fmla="*/ 977182 w 1067944"/>
                <a:gd name="connsiteY19" fmla="*/ 1631235 h 1665055"/>
                <a:gd name="connsiteX20" fmla="*/ 796960 w 1067944"/>
                <a:gd name="connsiteY20" fmla="*/ 1469281 h 1665055"/>
                <a:gd name="connsiteX21" fmla="*/ 763237 w 1067944"/>
                <a:gd name="connsiteY21" fmla="*/ 1420583 h 1665055"/>
                <a:gd name="connsiteX22" fmla="*/ 755784 w 1067944"/>
                <a:gd name="connsiteY22" fmla="*/ 1419286 h 1665055"/>
                <a:gd name="connsiteX23" fmla="*/ 757832 w 1067944"/>
                <a:gd name="connsiteY23" fmla="*/ 1424035 h 1665055"/>
                <a:gd name="connsiteX24" fmla="*/ 799794 w 1067944"/>
                <a:gd name="connsiteY24" fmla="*/ 1662673 h 1665055"/>
                <a:gd name="connsiteX25" fmla="*/ 464455 w 1067944"/>
                <a:gd name="connsiteY25" fmla="*/ 1254614 h 1665055"/>
                <a:gd name="connsiteX26" fmla="*/ 380800 w 1067944"/>
                <a:gd name="connsiteY26" fmla="*/ 1089667 h 1665055"/>
                <a:gd name="connsiteX27" fmla="*/ 367159 w 1067944"/>
                <a:gd name="connsiteY27" fmla="*/ 1072493 h 1665055"/>
                <a:gd name="connsiteX28" fmla="*/ 286566 w 1067944"/>
                <a:gd name="connsiteY28" fmla="*/ 956081 h 1665055"/>
                <a:gd name="connsiteX29" fmla="*/ 277726 w 1067944"/>
                <a:gd name="connsiteY29" fmla="*/ 941338 h 1665055"/>
                <a:gd name="connsiteX30" fmla="*/ 273160 w 1067944"/>
                <a:gd name="connsiteY30" fmla="*/ 939788 h 1665055"/>
                <a:gd name="connsiteX31" fmla="*/ 297315 w 1067944"/>
                <a:gd name="connsiteY31" fmla="*/ 1078299 h 1665055"/>
                <a:gd name="connsiteX32" fmla="*/ 277444 w 1067944"/>
                <a:gd name="connsiteY32" fmla="*/ 1406919 h 1665055"/>
                <a:gd name="connsiteX33" fmla="*/ 76063 w 1067944"/>
                <a:gd name="connsiteY33" fmla="*/ 918646 h 1665055"/>
                <a:gd name="connsiteX34" fmla="*/ 43404 w 1067944"/>
                <a:gd name="connsiteY34" fmla="*/ 731376 h 1665055"/>
                <a:gd name="connsiteX35" fmla="*/ 29948 w 1067944"/>
                <a:gd name="connsiteY35" fmla="*/ 704265 h 1665055"/>
                <a:gd name="connsiteX36" fmla="*/ 0 w 1067944"/>
                <a:gd name="connsiteY36" fmla="*/ 542030 h 1665055"/>
                <a:gd name="connsiteX37" fmla="*/ 17133 w 1067944"/>
                <a:gd name="connsiteY37" fmla="*/ 418088 h 1665055"/>
                <a:gd name="connsiteX38" fmla="*/ 23568 w 1067944"/>
                <a:gd name="connsiteY38" fmla="*/ 403449 h 1665055"/>
                <a:gd name="connsiteX39" fmla="*/ 19833 w 1067944"/>
                <a:gd name="connsiteY39" fmla="*/ 400553 h 1665055"/>
                <a:gd name="connsiteX40" fmla="*/ 54704 w 1067944"/>
                <a:gd name="connsiteY40" fmla="*/ 200800 h 1665055"/>
                <a:gd name="connsiteX41" fmla="*/ 232816 w 1067944"/>
                <a:gd name="connsiteY41" fmla="*/ 7742 h 1665055"/>
                <a:gd name="connsiteX0" fmla="*/ 54704 w 1067944"/>
                <a:gd name="connsiteY0" fmla="*/ 155343 h 1619598"/>
                <a:gd name="connsiteX1" fmla="*/ 349111 w 1067944"/>
                <a:gd name="connsiteY1" fmla="*/ 1713 h 1619598"/>
                <a:gd name="connsiteX2" fmla="*/ 504692 w 1067944"/>
                <a:gd name="connsiteY2" fmla="*/ 86175 h 1619598"/>
                <a:gd name="connsiteX3" fmla="*/ 506446 w 1067944"/>
                <a:gd name="connsiteY3" fmla="*/ 103392 h 1619598"/>
                <a:gd name="connsiteX4" fmla="*/ 512126 w 1067944"/>
                <a:gd name="connsiteY4" fmla="*/ 105070 h 1619598"/>
                <a:gd name="connsiteX5" fmla="*/ 754444 w 1067944"/>
                <a:gd name="connsiteY5" fmla="*/ 412575 h 1619598"/>
                <a:gd name="connsiteX6" fmla="*/ 759944 w 1067944"/>
                <a:gd name="connsiteY6" fmla="*/ 472243 h 1619598"/>
                <a:gd name="connsiteX7" fmla="*/ 767366 w 1067944"/>
                <a:gd name="connsiteY7" fmla="*/ 468126 h 1619598"/>
                <a:gd name="connsiteX8" fmla="*/ 771287 w 1067944"/>
                <a:gd name="connsiteY8" fmla="*/ 474081 h 1619598"/>
                <a:gd name="connsiteX9" fmla="*/ 875012 w 1067944"/>
                <a:gd name="connsiteY9" fmla="*/ 647783 h 1619598"/>
                <a:gd name="connsiteX10" fmla="*/ 1055133 w 1067944"/>
                <a:gd name="connsiteY10" fmla="*/ 1141932 h 1619598"/>
                <a:gd name="connsiteX11" fmla="*/ 1007366 w 1067944"/>
                <a:gd name="connsiteY11" fmla="*/ 1121743 h 1619598"/>
                <a:gd name="connsiteX12" fmla="*/ 983958 w 1067944"/>
                <a:gd name="connsiteY12" fmla="*/ 1098546 h 1619598"/>
                <a:gd name="connsiteX13" fmla="*/ 1012479 w 1067944"/>
                <a:gd name="connsiteY13" fmla="*/ 1164687 h 1619598"/>
                <a:gd name="connsiteX14" fmla="*/ 1054439 w 1067944"/>
                <a:gd name="connsiteY14" fmla="*/ 1403326 h 1619598"/>
                <a:gd name="connsiteX15" fmla="*/ 921689 w 1067944"/>
                <a:gd name="connsiteY15" fmla="*/ 1302960 h 1619598"/>
                <a:gd name="connsiteX16" fmla="*/ 914745 w 1067944"/>
                <a:gd name="connsiteY16" fmla="*/ 1293952 h 1619598"/>
                <a:gd name="connsiteX17" fmla="*/ 913683 w 1067944"/>
                <a:gd name="connsiteY17" fmla="*/ 1297191 h 1619598"/>
                <a:gd name="connsiteX18" fmla="*/ 935221 w 1067944"/>
                <a:gd name="connsiteY18" fmla="*/ 1347139 h 1619598"/>
                <a:gd name="connsiteX19" fmla="*/ 977182 w 1067944"/>
                <a:gd name="connsiteY19" fmla="*/ 1585778 h 1619598"/>
                <a:gd name="connsiteX20" fmla="*/ 796960 w 1067944"/>
                <a:gd name="connsiteY20" fmla="*/ 1423824 h 1619598"/>
                <a:gd name="connsiteX21" fmla="*/ 763237 w 1067944"/>
                <a:gd name="connsiteY21" fmla="*/ 1375126 h 1619598"/>
                <a:gd name="connsiteX22" fmla="*/ 755784 w 1067944"/>
                <a:gd name="connsiteY22" fmla="*/ 1373829 h 1619598"/>
                <a:gd name="connsiteX23" fmla="*/ 757832 w 1067944"/>
                <a:gd name="connsiteY23" fmla="*/ 1378578 h 1619598"/>
                <a:gd name="connsiteX24" fmla="*/ 799794 w 1067944"/>
                <a:gd name="connsiteY24" fmla="*/ 1617216 h 1619598"/>
                <a:gd name="connsiteX25" fmla="*/ 464455 w 1067944"/>
                <a:gd name="connsiteY25" fmla="*/ 1209157 h 1619598"/>
                <a:gd name="connsiteX26" fmla="*/ 380800 w 1067944"/>
                <a:gd name="connsiteY26" fmla="*/ 1044210 h 1619598"/>
                <a:gd name="connsiteX27" fmla="*/ 367159 w 1067944"/>
                <a:gd name="connsiteY27" fmla="*/ 1027036 h 1619598"/>
                <a:gd name="connsiteX28" fmla="*/ 286566 w 1067944"/>
                <a:gd name="connsiteY28" fmla="*/ 910624 h 1619598"/>
                <a:gd name="connsiteX29" fmla="*/ 277726 w 1067944"/>
                <a:gd name="connsiteY29" fmla="*/ 895881 h 1619598"/>
                <a:gd name="connsiteX30" fmla="*/ 273160 w 1067944"/>
                <a:gd name="connsiteY30" fmla="*/ 894331 h 1619598"/>
                <a:gd name="connsiteX31" fmla="*/ 297315 w 1067944"/>
                <a:gd name="connsiteY31" fmla="*/ 1032842 h 1619598"/>
                <a:gd name="connsiteX32" fmla="*/ 277444 w 1067944"/>
                <a:gd name="connsiteY32" fmla="*/ 1361462 h 1619598"/>
                <a:gd name="connsiteX33" fmla="*/ 76063 w 1067944"/>
                <a:gd name="connsiteY33" fmla="*/ 873189 h 1619598"/>
                <a:gd name="connsiteX34" fmla="*/ 43404 w 1067944"/>
                <a:gd name="connsiteY34" fmla="*/ 685919 h 1619598"/>
                <a:gd name="connsiteX35" fmla="*/ 29948 w 1067944"/>
                <a:gd name="connsiteY35" fmla="*/ 658808 h 1619598"/>
                <a:gd name="connsiteX36" fmla="*/ 0 w 1067944"/>
                <a:gd name="connsiteY36" fmla="*/ 496573 h 1619598"/>
                <a:gd name="connsiteX37" fmla="*/ 17133 w 1067944"/>
                <a:gd name="connsiteY37" fmla="*/ 372631 h 1619598"/>
                <a:gd name="connsiteX38" fmla="*/ 23568 w 1067944"/>
                <a:gd name="connsiteY38" fmla="*/ 357992 h 1619598"/>
                <a:gd name="connsiteX39" fmla="*/ 19833 w 1067944"/>
                <a:gd name="connsiteY39" fmla="*/ 355096 h 1619598"/>
                <a:gd name="connsiteX40" fmla="*/ 54704 w 1067944"/>
                <a:gd name="connsiteY40" fmla="*/ 155343 h 1619598"/>
                <a:gd name="connsiteX0" fmla="*/ 112386 w 1125626"/>
                <a:gd name="connsiteY0" fmla="*/ 155343 h 1619598"/>
                <a:gd name="connsiteX1" fmla="*/ 406793 w 1125626"/>
                <a:gd name="connsiteY1" fmla="*/ 1713 h 1619598"/>
                <a:gd name="connsiteX2" fmla="*/ 562374 w 1125626"/>
                <a:gd name="connsiteY2" fmla="*/ 86175 h 1619598"/>
                <a:gd name="connsiteX3" fmla="*/ 564128 w 1125626"/>
                <a:gd name="connsiteY3" fmla="*/ 103392 h 1619598"/>
                <a:gd name="connsiteX4" fmla="*/ 569808 w 1125626"/>
                <a:gd name="connsiteY4" fmla="*/ 105070 h 1619598"/>
                <a:gd name="connsiteX5" fmla="*/ 812126 w 1125626"/>
                <a:gd name="connsiteY5" fmla="*/ 412575 h 1619598"/>
                <a:gd name="connsiteX6" fmla="*/ 817626 w 1125626"/>
                <a:gd name="connsiteY6" fmla="*/ 472243 h 1619598"/>
                <a:gd name="connsiteX7" fmla="*/ 825048 w 1125626"/>
                <a:gd name="connsiteY7" fmla="*/ 468126 h 1619598"/>
                <a:gd name="connsiteX8" fmla="*/ 828969 w 1125626"/>
                <a:gd name="connsiteY8" fmla="*/ 474081 h 1619598"/>
                <a:gd name="connsiteX9" fmla="*/ 932694 w 1125626"/>
                <a:gd name="connsiteY9" fmla="*/ 647783 h 1619598"/>
                <a:gd name="connsiteX10" fmla="*/ 1112815 w 1125626"/>
                <a:gd name="connsiteY10" fmla="*/ 1141932 h 1619598"/>
                <a:gd name="connsiteX11" fmla="*/ 1065048 w 1125626"/>
                <a:gd name="connsiteY11" fmla="*/ 1121743 h 1619598"/>
                <a:gd name="connsiteX12" fmla="*/ 1041640 w 1125626"/>
                <a:gd name="connsiteY12" fmla="*/ 1098546 h 1619598"/>
                <a:gd name="connsiteX13" fmla="*/ 1070161 w 1125626"/>
                <a:gd name="connsiteY13" fmla="*/ 1164687 h 1619598"/>
                <a:gd name="connsiteX14" fmla="*/ 1112121 w 1125626"/>
                <a:gd name="connsiteY14" fmla="*/ 1403326 h 1619598"/>
                <a:gd name="connsiteX15" fmla="*/ 979371 w 1125626"/>
                <a:gd name="connsiteY15" fmla="*/ 1302960 h 1619598"/>
                <a:gd name="connsiteX16" fmla="*/ 972427 w 1125626"/>
                <a:gd name="connsiteY16" fmla="*/ 1293952 h 1619598"/>
                <a:gd name="connsiteX17" fmla="*/ 971365 w 1125626"/>
                <a:gd name="connsiteY17" fmla="*/ 1297191 h 1619598"/>
                <a:gd name="connsiteX18" fmla="*/ 992903 w 1125626"/>
                <a:gd name="connsiteY18" fmla="*/ 1347139 h 1619598"/>
                <a:gd name="connsiteX19" fmla="*/ 1034864 w 1125626"/>
                <a:gd name="connsiteY19" fmla="*/ 1585778 h 1619598"/>
                <a:gd name="connsiteX20" fmla="*/ 854642 w 1125626"/>
                <a:gd name="connsiteY20" fmla="*/ 1423824 h 1619598"/>
                <a:gd name="connsiteX21" fmla="*/ 820919 w 1125626"/>
                <a:gd name="connsiteY21" fmla="*/ 1375126 h 1619598"/>
                <a:gd name="connsiteX22" fmla="*/ 813466 w 1125626"/>
                <a:gd name="connsiteY22" fmla="*/ 1373829 h 1619598"/>
                <a:gd name="connsiteX23" fmla="*/ 815514 w 1125626"/>
                <a:gd name="connsiteY23" fmla="*/ 1378578 h 1619598"/>
                <a:gd name="connsiteX24" fmla="*/ 857476 w 1125626"/>
                <a:gd name="connsiteY24" fmla="*/ 1617216 h 1619598"/>
                <a:gd name="connsiteX25" fmla="*/ 522137 w 1125626"/>
                <a:gd name="connsiteY25" fmla="*/ 1209157 h 1619598"/>
                <a:gd name="connsiteX26" fmla="*/ 438482 w 1125626"/>
                <a:gd name="connsiteY26" fmla="*/ 1044210 h 1619598"/>
                <a:gd name="connsiteX27" fmla="*/ 424841 w 1125626"/>
                <a:gd name="connsiteY27" fmla="*/ 1027036 h 1619598"/>
                <a:gd name="connsiteX28" fmla="*/ 344248 w 1125626"/>
                <a:gd name="connsiteY28" fmla="*/ 910624 h 1619598"/>
                <a:gd name="connsiteX29" fmla="*/ 335408 w 1125626"/>
                <a:gd name="connsiteY29" fmla="*/ 895881 h 1619598"/>
                <a:gd name="connsiteX30" fmla="*/ 330842 w 1125626"/>
                <a:gd name="connsiteY30" fmla="*/ 894331 h 1619598"/>
                <a:gd name="connsiteX31" fmla="*/ 354997 w 1125626"/>
                <a:gd name="connsiteY31" fmla="*/ 1032842 h 1619598"/>
                <a:gd name="connsiteX32" fmla="*/ 335126 w 1125626"/>
                <a:gd name="connsiteY32" fmla="*/ 1361462 h 1619598"/>
                <a:gd name="connsiteX33" fmla="*/ 133745 w 1125626"/>
                <a:gd name="connsiteY33" fmla="*/ 873189 h 1619598"/>
                <a:gd name="connsiteX34" fmla="*/ 101086 w 1125626"/>
                <a:gd name="connsiteY34" fmla="*/ 685919 h 1619598"/>
                <a:gd name="connsiteX35" fmla="*/ 87630 w 1125626"/>
                <a:gd name="connsiteY35" fmla="*/ 658808 h 1619598"/>
                <a:gd name="connsiteX36" fmla="*/ 57682 w 1125626"/>
                <a:gd name="connsiteY36" fmla="*/ 496573 h 1619598"/>
                <a:gd name="connsiteX37" fmla="*/ 74815 w 1125626"/>
                <a:gd name="connsiteY37" fmla="*/ 372631 h 1619598"/>
                <a:gd name="connsiteX38" fmla="*/ 81250 w 1125626"/>
                <a:gd name="connsiteY38" fmla="*/ 357992 h 1619598"/>
                <a:gd name="connsiteX39" fmla="*/ 4919 w 1125626"/>
                <a:gd name="connsiteY39" fmla="*/ 248675 h 1619598"/>
                <a:gd name="connsiteX40" fmla="*/ 112386 w 1125626"/>
                <a:gd name="connsiteY40" fmla="*/ 155343 h 1619598"/>
                <a:gd name="connsiteX0" fmla="*/ 0 w 1120707"/>
                <a:gd name="connsiteY0" fmla="*/ 253392 h 1624315"/>
                <a:gd name="connsiteX1" fmla="*/ 401874 w 1120707"/>
                <a:gd name="connsiteY1" fmla="*/ 6430 h 1624315"/>
                <a:gd name="connsiteX2" fmla="*/ 557455 w 1120707"/>
                <a:gd name="connsiteY2" fmla="*/ 90892 h 1624315"/>
                <a:gd name="connsiteX3" fmla="*/ 559209 w 1120707"/>
                <a:gd name="connsiteY3" fmla="*/ 108109 h 1624315"/>
                <a:gd name="connsiteX4" fmla="*/ 564889 w 1120707"/>
                <a:gd name="connsiteY4" fmla="*/ 109787 h 1624315"/>
                <a:gd name="connsiteX5" fmla="*/ 807207 w 1120707"/>
                <a:gd name="connsiteY5" fmla="*/ 417292 h 1624315"/>
                <a:gd name="connsiteX6" fmla="*/ 812707 w 1120707"/>
                <a:gd name="connsiteY6" fmla="*/ 476960 h 1624315"/>
                <a:gd name="connsiteX7" fmla="*/ 820129 w 1120707"/>
                <a:gd name="connsiteY7" fmla="*/ 472843 h 1624315"/>
                <a:gd name="connsiteX8" fmla="*/ 824050 w 1120707"/>
                <a:gd name="connsiteY8" fmla="*/ 478798 h 1624315"/>
                <a:gd name="connsiteX9" fmla="*/ 927775 w 1120707"/>
                <a:gd name="connsiteY9" fmla="*/ 652500 h 1624315"/>
                <a:gd name="connsiteX10" fmla="*/ 1107896 w 1120707"/>
                <a:gd name="connsiteY10" fmla="*/ 1146649 h 1624315"/>
                <a:gd name="connsiteX11" fmla="*/ 1060129 w 1120707"/>
                <a:gd name="connsiteY11" fmla="*/ 1126460 h 1624315"/>
                <a:gd name="connsiteX12" fmla="*/ 1036721 w 1120707"/>
                <a:gd name="connsiteY12" fmla="*/ 1103263 h 1624315"/>
                <a:gd name="connsiteX13" fmla="*/ 1065242 w 1120707"/>
                <a:gd name="connsiteY13" fmla="*/ 1169404 h 1624315"/>
                <a:gd name="connsiteX14" fmla="*/ 1107202 w 1120707"/>
                <a:gd name="connsiteY14" fmla="*/ 1408043 h 1624315"/>
                <a:gd name="connsiteX15" fmla="*/ 974452 w 1120707"/>
                <a:gd name="connsiteY15" fmla="*/ 1307677 h 1624315"/>
                <a:gd name="connsiteX16" fmla="*/ 967508 w 1120707"/>
                <a:gd name="connsiteY16" fmla="*/ 1298669 h 1624315"/>
                <a:gd name="connsiteX17" fmla="*/ 966446 w 1120707"/>
                <a:gd name="connsiteY17" fmla="*/ 1301908 h 1624315"/>
                <a:gd name="connsiteX18" fmla="*/ 987984 w 1120707"/>
                <a:gd name="connsiteY18" fmla="*/ 1351856 h 1624315"/>
                <a:gd name="connsiteX19" fmla="*/ 1029945 w 1120707"/>
                <a:gd name="connsiteY19" fmla="*/ 1590495 h 1624315"/>
                <a:gd name="connsiteX20" fmla="*/ 849723 w 1120707"/>
                <a:gd name="connsiteY20" fmla="*/ 1428541 h 1624315"/>
                <a:gd name="connsiteX21" fmla="*/ 816000 w 1120707"/>
                <a:gd name="connsiteY21" fmla="*/ 1379843 h 1624315"/>
                <a:gd name="connsiteX22" fmla="*/ 808547 w 1120707"/>
                <a:gd name="connsiteY22" fmla="*/ 1378546 h 1624315"/>
                <a:gd name="connsiteX23" fmla="*/ 810595 w 1120707"/>
                <a:gd name="connsiteY23" fmla="*/ 1383295 h 1624315"/>
                <a:gd name="connsiteX24" fmla="*/ 852557 w 1120707"/>
                <a:gd name="connsiteY24" fmla="*/ 1621933 h 1624315"/>
                <a:gd name="connsiteX25" fmla="*/ 517218 w 1120707"/>
                <a:gd name="connsiteY25" fmla="*/ 1213874 h 1624315"/>
                <a:gd name="connsiteX26" fmla="*/ 433563 w 1120707"/>
                <a:gd name="connsiteY26" fmla="*/ 1048927 h 1624315"/>
                <a:gd name="connsiteX27" fmla="*/ 419922 w 1120707"/>
                <a:gd name="connsiteY27" fmla="*/ 1031753 h 1624315"/>
                <a:gd name="connsiteX28" fmla="*/ 339329 w 1120707"/>
                <a:gd name="connsiteY28" fmla="*/ 915341 h 1624315"/>
                <a:gd name="connsiteX29" fmla="*/ 330489 w 1120707"/>
                <a:gd name="connsiteY29" fmla="*/ 900598 h 1624315"/>
                <a:gd name="connsiteX30" fmla="*/ 325923 w 1120707"/>
                <a:gd name="connsiteY30" fmla="*/ 899048 h 1624315"/>
                <a:gd name="connsiteX31" fmla="*/ 350078 w 1120707"/>
                <a:gd name="connsiteY31" fmla="*/ 1037559 h 1624315"/>
                <a:gd name="connsiteX32" fmla="*/ 330207 w 1120707"/>
                <a:gd name="connsiteY32" fmla="*/ 1366179 h 1624315"/>
                <a:gd name="connsiteX33" fmla="*/ 128826 w 1120707"/>
                <a:gd name="connsiteY33" fmla="*/ 877906 h 1624315"/>
                <a:gd name="connsiteX34" fmla="*/ 96167 w 1120707"/>
                <a:gd name="connsiteY34" fmla="*/ 690636 h 1624315"/>
                <a:gd name="connsiteX35" fmla="*/ 82711 w 1120707"/>
                <a:gd name="connsiteY35" fmla="*/ 663525 h 1624315"/>
                <a:gd name="connsiteX36" fmla="*/ 52763 w 1120707"/>
                <a:gd name="connsiteY36" fmla="*/ 501290 h 1624315"/>
                <a:gd name="connsiteX37" fmla="*/ 69896 w 1120707"/>
                <a:gd name="connsiteY37" fmla="*/ 377348 h 1624315"/>
                <a:gd name="connsiteX38" fmla="*/ 76331 w 1120707"/>
                <a:gd name="connsiteY38" fmla="*/ 362709 h 1624315"/>
                <a:gd name="connsiteX39" fmla="*/ 0 w 1120707"/>
                <a:gd name="connsiteY39" fmla="*/ 253392 h 1624315"/>
                <a:gd name="connsiteX0" fmla="*/ 0 w 1120707"/>
                <a:gd name="connsiteY0" fmla="*/ 162500 h 1533423"/>
                <a:gd name="connsiteX1" fmla="*/ 557455 w 1120707"/>
                <a:gd name="connsiteY1" fmla="*/ 0 h 1533423"/>
                <a:gd name="connsiteX2" fmla="*/ 559209 w 1120707"/>
                <a:gd name="connsiteY2" fmla="*/ 17217 h 1533423"/>
                <a:gd name="connsiteX3" fmla="*/ 564889 w 1120707"/>
                <a:gd name="connsiteY3" fmla="*/ 18895 h 1533423"/>
                <a:gd name="connsiteX4" fmla="*/ 807207 w 1120707"/>
                <a:gd name="connsiteY4" fmla="*/ 326400 h 1533423"/>
                <a:gd name="connsiteX5" fmla="*/ 812707 w 1120707"/>
                <a:gd name="connsiteY5" fmla="*/ 386068 h 1533423"/>
                <a:gd name="connsiteX6" fmla="*/ 820129 w 1120707"/>
                <a:gd name="connsiteY6" fmla="*/ 381951 h 1533423"/>
                <a:gd name="connsiteX7" fmla="*/ 824050 w 1120707"/>
                <a:gd name="connsiteY7" fmla="*/ 387906 h 1533423"/>
                <a:gd name="connsiteX8" fmla="*/ 927775 w 1120707"/>
                <a:gd name="connsiteY8" fmla="*/ 561608 h 1533423"/>
                <a:gd name="connsiteX9" fmla="*/ 1107896 w 1120707"/>
                <a:gd name="connsiteY9" fmla="*/ 1055757 h 1533423"/>
                <a:gd name="connsiteX10" fmla="*/ 1060129 w 1120707"/>
                <a:gd name="connsiteY10" fmla="*/ 1035568 h 1533423"/>
                <a:gd name="connsiteX11" fmla="*/ 1036721 w 1120707"/>
                <a:gd name="connsiteY11" fmla="*/ 1012371 h 1533423"/>
                <a:gd name="connsiteX12" fmla="*/ 1065242 w 1120707"/>
                <a:gd name="connsiteY12" fmla="*/ 1078512 h 1533423"/>
                <a:gd name="connsiteX13" fmla="*/ 1107202 w 1120707"/>
                <a:gd name="connsiteY13" fmla="*/ 1317151 h 1533423"/>
                <a:gd name="connsiteX14" fmla="*/ 974452 w 1120707"/>
                <a:gd name="connsiteY14" fmla="*/ 1216785 h 1533423"/>
                <a:gd name="connsiteX15" fmla="*/ 967508 w 1120707"/>
                <a:gd name="connsiteY15" fmla="*/ 1207777 h 1533423"/>
                <a:gd name="connsiteX16" fmla="*/ 966446 w 1120707"/>
                <a:gd name="connsiteY16" fmla="*/ 1211016 h 1533423"/>
                <a:gd name="connsiteX17" fmla="*/ 987984 w 1120707"/>
                <a:gd name="connsiteY17" fmla="*/ 1260964 h 1533423"/>
                <a:gd name="connsiteX18" fmla="*/ 1029945 w 1120707"/>
                <a:gd name="connsiteY18" fmla="*/ 1499603 h 1533423"/>
                <a:gd name="connsiteX19" fmla="*/ 849723 w 1120707"/>
                <a:gd name="connsiteY19" fmla="*/ 1337649 h 1533423"/>
                <a:gd name="connsiteX20" fmla="*/ 816000 w 1120707"/>
                <a:gd name="connsiteY20" fmla="*/ 1288951 h 1533423"/>
                <a:gd name="connsiteX21" fmla="*/ 808547 w 1120707"/>
                <a:gd name="connsiteY21" fmla="*/ 1287654 h 1533423"/>
                <a:gd name="connsiteX22" fmla="*/ 810595 w 1120707"/>
                <a:gd name="connsiteY22" fmla="*/ 1292403 h 1533423"/>
                <a:gd name="connsiteX23" fmla="*/ 852557 w 1120707"/>
                <a:gd name="connsiteY23" fmla="*/ 1531041 h 1533423"/>
                <a:gd name="connsiteX24" fmla="*/ 517218 w 1120707"/>
                <a:gd name="connsiteY24" fmla="*/ 1122982 h 1533423"/>
                <a:gd name="connsiteX25" fmla="*/ 433563 w 1120707"/>
                <a:gd name="connsiteY25" fmla="*/ 958035 h 1533423"/>
                <a:gd name="connsiteX26" fmla="*/ 419922 w 1120707"/>
                <a:gd name="connsiteY26" fmla="*/ 940861 h 1533423"/>
                <a:gd name="connsiteX27" fmla="*/ 339329 w 1120707"/>
                <a:gd name="connsiteY27" fmla="*/ 824449 h 1533423"/>
                <a:gd name="connsiteX28" fmla="*/ 330489 w 1120707"/>
                <a:gd name="connsiteY28" fmla="*/ 809706 h 1533423"/>
                <a:gd name="connsiteX29" fmla="*/ 325923 w 1120707"/>
                <a:gd name="connsiteY29" fmla="*/ 808156 h 1533423"/>
                <a:gd name="connsiteX30" fmla="*/ 350078 w 1120707"/>
                <a:gd name="connsiteY30" fmla="*/ 946667 h 1533423"/>
                <a:gd name="connsiteX31" fmla="*/ 330207 w 1120707"/>
                <a:gd name="connsiteY31" fmla="*/ 1275287 h 1533423"/>
                <a:gd name="connsiteX32" fmla="*/ 128826 w 1120707"/>
                <a:gd name="connsiteY32" fmla="*/ 787014 h 1533423"/>
                <a:gd name="connsiteX33" fmla="*/ 96167 w 1120707"/>
                <a:gd name="connsiteY33" fmla="*/ 599744 h 1533423"/>
                <a:gd name="connsiteX34" fmla="*/ 82711 w 1120707"/>
                <a:gd name="connsiteY34" fmla="*/ 572633 h 1533423"/>
                <a:gd name="connsiteX35" fmla="*/ 52763 w 1120707"/>
                <a:gd name="connsiteY35" fmla="*/ 410398 h 1533423"/>
                <a:gd name="connsiteX36" fmla="*/ 69896 w 1120707"/>
                <a:gd name="connsiteY36" fmla="*/ 286456 h 1533423"/>
                <a:gd name="connsiteX37" fmla="*/ 76331 w 1120707"/>
                <a:gd name="connsiteY37" fmla="*/ 271817 h 1533423"/>
                <a:gd name="connsiteX38" fmla="*/ 0 w 1120707"/>
                <a:gd name="connsiteY38" fmla="*/ 162500 h 1533423"/>
                <a:gd name="connsiteX0" fmla="*/ 23568 w 1067944"/>
                <a:gd name="connsiteY0" fmla="*/ 271817 h 1533423"/>
                <a:gd name="connsiteX1" fmla="*/ 504692 w 1067944"/>
                <a:gd name="connsiteY1" fmla="*/ 0 h 1533423"/>
                <a:gd name="connsiteX2" fmla="*/ 506446 w 1067944"/>
                <a:gd name="connsiteY2" fmla="*/ 17217 h 1533423"/>
                <a:gd name="connsiteX3" fmla="*/ 512126 w 1067944"/>
                <a:gd name="connsiteY3" fmla="*/ 18895 h 1533423"/>
                <a:gd name="connsiteX4" fmla="*/ 754444 w 1067944"/>
                <a:gd name="connsiteY4" fmla="*/ 326400 h 1533423"/>
                <a:gd name="connsiteX5" fmla="*/ 759944 w 1067944"/>
                <a:gd name="connsiteY5" fmla="*/ 386068 h 1533423"/>
                <a:gd name="connsiteX6" fmla="*/ 767366 w 1067944"/>
                <a:gd name="connsiteY6" fmla="*/ 381951 h 1533423"/>
                <a:gd name="connsiteX7" fmla="*/ 771287 w 1067944"/>
                <a:gd name="connsiteY7" fmla="*/ 387906 h 1533423"/>
                <a:gd name="connsiteX8" fmla="*/ 875012 w 1067944"/>
                <a:gd name="connsiteY8" fmla="*/ 561608 h 1533423"/>
                <a:gd name="connsiteX9" fmla="*/ 1055133 w 1067944"/>
                <a:gd name="connsiteY9" fmla="*/ 1055757 h 1533423"/>
                <a:gd name="connsiteX10" fmla="*/ 1007366 w 1067944"/>
                <a:gd name="connsiteY10" fmla="*/ 1035568 h 1533423"/>
                <a:gd name="connsiteX11" fmla="*/ 983958 w 1067944"/>
                <a:gd name="connsiteY11" fmla="*/ 1012371 h 1533423"/>
                <a:gd name="connsiteX12" fmla="*/ 1012479 w 1067944"/>
                <a:gd name="connsiteY12" fmla="*/ 1078512 h 1533423"/>
                <a:gd name="connsiteX13" fmla="*/ 1054439 w 1067944"/>
                <a:gd name="connsiteY13" fmla="*/ 1317151 h 1533423"/>
                <a:gd name="connsiteX14" fmla="*/ 921689 w 1067944"/>
                <a:gd name="connsiteY14" fmla="*/ 1216785 h 1533423"/>
                <a:gd name="connsiteX15" fmla="*/ 914745 w 1067944"/>
                <a:gd name="connsiteY15" fmla="*/ 1207777 h 1533423"/>
                <a:gd name="connsiteX16" fmla="*/ 913683 w 1067944"/>
                <a:gd name="connsiteY16" fmla="*/ 1211016 h 1533423"/>
                <a:gd name="connsiteX17" fmla="*/ 935221 w 1067944"/>
                <a:gd name="connsiteY17" fmla="*/ 1260964 h 1533423"/>
                <a:gd name="connsiteX18" fmla="*/ 977182 w 1067944"/>
                <a:gd name="connsiteY18" fmla="*/ 1499603 h 1533423"/>
                <a:gd name="connsiteX19" fmla="*/ 796960 w 1067944"/>
                <a:gd name="connsiteY19" fmla="*/ 1337649 h 1533423"/>
                <a:gd name="connsiteX20" fmla="*/ 763237 w 1067944"/>
                <a:gd name="connsiteY20" fmla="*/ 1288951 h 1533423"/>
                <a:gd name="connsiteX21" fmla="*/ 755784 w 1067944"/>
                <a:gd name="connsiteY21" fmla="*/ 1287654 h 1533423"/>
                <a:gd name="connsiteX22" fmla="*/ 757832 w 1067944"/>
                <a:gd name="connsiteY22" fmla="*/ 1292403 h 1533423"/>
                <a:gd name="connsiteX23" fmla="*/ 799794 w 1067944"/>
                <a:gd name="connsiteY23" fmla="*/ 1531041 h 1533423"/>
                <a:gd name="connsiteX24" fmla="*/ 464455 w 1067944"/>
                <a:gd name="connsiteY24" fmla="*/ 1122982 h 1533423"/>
                <a:gd name="connsiteX25" fmla="*/ 380800 w 1067944"/>
                <a:gd name="connsiteY25" fmla="*/ 958035 h 1533423"/>
                <a:gd name="connsiteX26" fmla="*/ 367159 w 1067944"/>
                <a:gd name="connsiteY26" fmla="*/ 940861 h 1533423"/>
                <a:gd name="connsiteX27" fmla="*/ 286566 w 1067944"/>
                <a:gd name="connsiteY27" fmla="*/ 824449 h 1533423"/>
                <a:gd name="connsiteX28" fmla="*/ 277726 w 1067944"/>
                <a:gd name="connsiteY28" fmla="*/ 809706 h 1533423"/>
                <a:gd name="connsiteX29" fmla="*/ 273160 w 1067944"/>
                <a:gd name="connsiteY29" fmla="*/ 808156 h 1533423"/>
                <a:gd name="connsiteX30" fmla="*/ 297315 w 1067944"/>
                <a:gd name="connsiteY30" fmla="*/ 946667 h 1533423"/>
                <a:gd name="connsiteX31" fmla="*/ 277444 w 1067944"/>
                <a:gd name="connsiteY31" fmla="*/ 1275287 h 1533423"/>
                <a:gd name="connsiteX32" fmla="*/ 76063 w 1067944"/>
                <a:gd name="connsiteY32" fmla="*/ 787014 h 1533423"/>
                <a:gd name="connsiteX33" fmla="*/ 43404 w 1067944"/>
                <a:gd name="connsiteY33" fmla="*/ 599744 h 1533423"/>
                <a:gd name="connsiteX34" fmla="*/ 29948 w 1067944"/>
                <a:gd name="connsiteY34" fmla="*/ 572633 h 1533423"/>
                <a:gd name="connsiteX35" fmla="*/ 0 w 1067944"/>
                <a:gd name="connsiteY35" fmla="*/ 410398 h 1533423"/>
                <a:gd name="connsiteX36" fmla="*/ 17133 w 1067944"/>
                <a:gd name="connsiteY36" fmla="*/ 286456 h 1533423"/>
                <a:gd name="connsiteX37" fmla="*/ 23568 w 1067944"/>
                <a:gd name="connsiteY37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324795 h 1586401"/>
                <a:gd name="connsiteX1" fmla="*/ 205745 w 1067944"/>
                <a:gd name="connsiteY1" fmla="*/ 69389 h 1586401"/>
                <a:gd name="connsiteX2" fmla="*/ 504692 w 1067944"/>
                <a:gd name="connsiteY2" fmla="*/ 52978 h 1586401"/>
                <a:gd name="connsiteX3" fmla="*/ 506446 w 1067944"/>
                <a:gd name="connsiteY3" fmla="*/ 70195 h 1586401"/>
                <a:gd name="connsiteX4" fmla="*/ 512126 w 1067944"/>
                <a:gd name="connsiteY4" fmla="*/ 71873 h 1586401"/>
                <a:gd name="connsiteX5" fmla="*/ 754444 w 1067944"/>
                <a:gd name="connsiteY5" fmla="*/ 379378 h 1586401"/>
                <a:gd name="connsiteX6" fmla="*/ 759944 w 1067944"/>
                <a:gd name="connsiteY6" fmla="*/ 439046 h 1586401"/>
                <a:gd name="connsiteX7" fmla="*/ 767366 w 1067944"/>
                <a:gd name="connsiteY7" fmla="*/ 434929 h 1586401"/>
                <a:gd name="connsiteX8" fmla="*/ 771287 w 1067944"/>
                <a:gd name="connsiteY8" fmla="*/ 440884 h 1586401"/>
                <a:gd name="connsiteX9" fmla="*/ 875012 w 1067944"/>
                <a:gd name="connsiteY9" fmla="*/ 614586 h 1586401"/>
                <a:gd name="connsiteX10" fmla="*/ 1055133 w 1067944"/>
                <a:gd name="connsiteY10" fmla="*/ 1108735 h 1586401"/>
                <a:gd name="connsiteX11" fmla="*/ 1007366 w 1067944"/>
                <a:gd name="connsiteY11" fmla="*/ 1088546 h 1586401"/>
                <a:gd name="connsiteX12" fmla="*/ 983958 w 1067944"/>
                <a:gd name="connsiteY12" fmla="*/ 1065349 h 1586401"/>
                <a:gd name="connsiteX13" fmla="*/ 1012479 w 1067944"/>
                <a:gd name="connsiteY13" fmla="*/ 1131490 h 1586401"/>
                <a:gd name="connsiteX14" fmla="*/ 1054439 w 1067944"/>
                <a:gd name="connsiteY14" fmla="*/ 1370129 h 1586401"/>
                <a:gd name="connsiteX15" fmla="*/ 921689 w 1067944"/>
                <a:gd name="connsiteY15" fmla="*/ 1269763 h 1586401"/>
                <a:gd name="connsiteX16" fmla="*/ 914745 w 1067944"/>
                <a:gd name="connsiteY16" fmla="*/ 1260755 h 1586401"/>
                <a:gd name="connsiteX17" fmla="*/ 913683 w 1067944"/>
                <a:gd name="connsiteY17" fmla="*/ 1263994 h 1586401"/>
                <a:gd name="connsiteX18" fmla="*/ 935221 w 1067944"/>
                <a:gd name="connsiteY18" fmla="*/ 1313942 h 1586401"/>
                <a:gd name="connsiteX19" fmla="*/ 977182 w 1067944"/>
                <a:gd name="connsiteY19" fmla="*/ 1552581 h 1586401"/>
                <a:gd name="connsiteX20" fmla="*/ 796960 w 1067944"/>
                <a:gd name="connsiteY20" fmla="*/ 1390627 h 1586401"/>
                <a:gd name="connsiteX21" fmla="*/ 763237 w 1067944"/>
                <a:gd name="connsiteY21" fmla="*/ 1341929 h 1586401"/>
                <a:gd name="connsiteX22" fmla="*/ 755784 w 1067944"/>
                <a:gd name="connsiteY22" fmla="*/ 1340632 h 1586401"/>
                <a:gd name="connsiteX23" fmla="*/ 757832 w 1067944"/>
                <a:gd name="connsiteY23" fmla="*/ 1345381 h 1586401"/>
                <a:gd name="connsiteX24" fmla="*/ 799794 w 1067944"/>
                <a:gd name="connsiteY24" fmla="*/ 1584019 h 1586401"/>
                <a:gd name="connsiteX25" fmla="*/ 464455 w 1067944"/>
                <a:gd name="connsiteY25" fmla="*/ 1175960 h 1586401"/>
                <a:gd name="connsiteX26" fmla="*/ 380800 w 1067944"/>
                <a:gd name="connsiteY26" fmla="*/ 1011013 h 1586401"/>
                <a:gd name="connsiteX27" fmla="*/ 367159 w 1067944"/>
                <a:gd name="connsiteY27" fmla="*/ 993839 h 1586401"/>
                <a:gd name="connsiteX28" fmla="*/ 286566 w 1067944"/>
                <a:gd name="connsiteY28" fmla="*/ 877427 h 1586401"/>
                <a:gd name="connsiteX29" fmla="*/ 277726 w 1067944"/>
                <a:gd name="connsiteY29" fmla="*/ 862684 h 1586401"/>
                <a:gd name="connsiteX30" fmla="*/ 273160 w 1067944"/>
                <a:gd name="connsiteY30" fmla="*/ 861134 h 1586401"/>
                <a:gd name="connsiteX31" fmla="*/ 297315 w 1067944"/>
                <a:gd name="connsiteY31" fmla="*/ 999645 h 1586401"/>
                <a:gd name="connsiteX32" fmla="*/ 277444 w 1067944"/>
                <a:gd name="connsiteY32" fmla="*/ 1328265 h 1586401"/>
                <a:gd name="connsiteX33" fmla="*/ 76063 w 1067944"/>
                <a:gd name="connsiteY33" fmla="*/ 839992 h 1586401"/>
                <a:gd name="connsiteX34" fmla="*/ 43404 w 1067944"/>
                <a:gd name="connsiteY34" fmla="*/ 652722 h 1586401"/>
                <a:gd name="connsiteX35" fmla="*/ 29948 w 1067944"/>
                <a:gd name="connsiteY35" fmla="*/ 625611 h 1586401"/>
                <a:gd name="connsiteX36" fmla="*/ 0 w 1067944"/>
                <a:gd name="connsiteY36" fmla="*/ 463376 h 1586401"/>
                <a:gd name="connsiteX37" fmla="*/ 17133 w 1067944"/>
                <a:gd name="connsiteY37" fmla="*/ 339434 h 1586401"/>
                <a:gd name="connsiteX38" fmla="*/ 23568 w 1067944"/>
                <a:gd name="connsiteY38" fmla="*/ 324795 h 1586401"/>
                <a:gd name="connsiteX0" fmla="*/ 33076 w 1077452"/>
                <a:gd name="connsiteY0" fmla="*/ 324795 h 1586401"/>
                <a:gd name="connsiteX1" fmla="*/ 215253 w 1077452"/>
                <a:gd name="connsiteY1" fmla="*/ 69389 h 1586401"/>
                <a:gd name="connsiteX2" fmla="*/ 514200 w 1077452"/>
                <a:gd name="connsiteY2" fmla="*/ 52978 h 1586401"/>
                <a:gd name="connsiteX3" fmla="*/ 515954 w 1077452"/>
                <a:gd name="connsiteY3" fmla="*/ 70195 h 1586401"/>
                <a:gd name="connsiteX4" fmla="*/ 521634 w 1077452"/>
                <a:gd name="connsiteY4" fmla="*/ 71873 h 1586401"/>
                <a:gd name="connsiteX5" fmla="*/ 763952 w 1077452"/>
                <a:gd name="connsiteY5" fmla="*/ 379378 h 1586401"/>
                <a:gd name="connsiteX6" fmla="*/ 769452 w 1077452"/>
                <a:gd name="connsiteY6" fmla="*/ 439046 h 1586401"/>
                <a:gd name="connsiteX7" fmla="*/ 776874 w 1077452"/>
                <a:gd name="connsiteY7" fmla="*/ 434929 h 1586401"/>
                <a:gd name="connsiteX8" fmla="*/ 780795 w 1077452"/>
                <a:gd name="connsiteY8" fmla="*/ 440884 h 1586401"/>
                <a:gd name="connsiteX9" fmla="*/ 884520 w 1077452"/>
                <a:gd name="connsiteY9" fmla="*/ 614586 h 1586401"/>
                <a:gd name="connsiteX10" fmla="*/ 1064641 w 1077452"/>
                <a:gd name="connsiteY10" fmla="*/ 1108735 h 1586401"/>
                <a:gd name="connsiteX11" fmla="*/ 1016874 w 1077452"/>
                <a:gd name="connsiteY11" fmla="*/ 1088546 h 1586401"/>
                <a:gd name="connsiteX12" fmla="*/ 993466 w 1077452"/>
                <a:gd name="connsiteY12" fmla="*/ 1065349 h 1586401"/>
                <a:gd name="connsiteX13" fmla="*/ 1021987 w 1077452"/>
                <a:gd name="connsiteY13" fmla="*/ 1131490 h 1586401"/>
                <a:gd name="connsiteX14" fmla="*/ 1063947 w 1077452"/>
                <a:gd name="connsiteY14" fmla="*/ 1370129 h 1586401"/>
                <a:gd name="connsiteX15" fmla="*/ 931197 w 1077452"/>
                <a:gd name="connsiteY15" fmla="*/ 1269763 h 1586401"/>
                <a:gd name="connsiteX16" fmla="*/ 924253 w 1077452"/>
                <a:gd name="connsiteY16" fmla="*/ 1260755 h 1586401"/>
                <a:gd name="connsiteX17" fmla="*/ 923191 w 1077452"/>
                <a:gd name="connsiteY17" fmla="*/ 1263994 h 1586401"/>
                <a:gd name="connsiteX18" fmla="*/ 944729 w 1077452"/>
                <a:gd name="connsiteY18" fmla="*/ 1313942 h 1586401"/>
                <a:gd name="connsiteX19" fmla="*/ 986690 w 1077452"/>
                <a:gd name="connsiteY19" fmla="*/ 1552581 h 1586401"/>
                <a:gd name="connsiteX20" fmla="*/ 806468 w 1077452"/>
                <a:gd name="connsiteY20" fmla="*/ 1390627 h 1586401"/>
                <a:gd name="connsiteX21" fmla="*/ 772745 w 1077452"/>
                <a:gd name="connsiteY21" fmla="*/ 1341929 h 1586401"/>
                <a:gd name="connsiteX22" fmla="*/ 765292 w 1077452"/>
                <a:gd name="connsiteY22" fmla="*/ 1340632 h 1586401"/>
                <a:gd name="connsiteX23" fmla="*/ 767340 w 1077452"/>
                <a:gd name="connsiteY23" fmla="*/ 1345381 h 1586401"/>
                <a:gd name="connsiteX24" fmla="*/ 809302 w 1077452"/>
                <a:gd name="connsiteY24" fmla="*/ 1584019 h 1586401"/>
                <a:gd name="connsiteX25" fmla="*/ 473963 w 1077452"/>
                <a:gd name="connsiteY25" fmla="*/ 1175960 h 1586401"/>
                <a:gd name="connsiteX26" fmla="*/ 390308 w 1077452"/>
                <a:gd name="connsiteY26" fmla="*/ 1011013 h 1586401"/>
                <a:gd name="connsiteX27" fmla="*/ 376667 w 1077452"/>
                <a:gd name="connsiteY27" fmla="*/ 993839 h 1586401"/>
                <a:gd name="connsiteX28" fmla="*/ 296074 w 1077452"/>
                <a:gd name="connsiteY28" fmla="*/ 877427 h 1586401"/>
                <a:gd name="connsiteX29" fmla="*/ 287234 w 1077452"/>
                <a:gd name="connsiteY29" fmla="*/ 862684 h 1586401"/>
                <a:gd name="connsiteX30" fmla="*/ 282668 w 1077452"/>
                <a:gd name="connsiteY30" fmla="*/ 861134 h 1586401"/>
                <a:gd name="connsiteX31" fmla="*/ 306823 w 1077452"/>
                <a:gd name="connsiteY31" fmla="*/ 999645 h 1586401"/>
                <a:gd name="connsiteX32" fmla="*/ 286952 w 1077452"/>
                <a:gd name="connsiteY32" fmla="*/ 1328265 h 1586401"/>
                <a:gd name="connsiteX33" fmla="*/ 85571 w 1077452"/>
                <a:gd name="connsiteY33" fmla="*/ 839992 h 1586401"/>
                <a:gd name="connsiteX34" fmla="*/ 52912 w 1077452"/>
                <a:gd name="connsiteY34" fmla="*/ 652722 h 1586401"/>
                <a:gd name="connsiteX35" fmla="*/ 39456 w 1077452"/>
                <a:gd name="connsiteY35" fmla="*/ 625611 h 1586401"/>
                <a:gd name="connsiteX36" fmla="*/ 9508 w 1077452"/>
                <a:gd name="connsiteY36" fmla="*/ 463376 h 1586401"/>
                <a:gd name="connsiteX37" fmla="*/ 26641 w 1077452"/>
                <a:gd name="connsiteY37" fmla="*/ 339434 h 1586401"/>
                <a:gd name="connsiteX38" fmla="*/ 33076 w 1077452"/>
                <a:gd name="connsiteY38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754445 w 1067945"/>
                <a:gd name="connsiteY6" fmla="*/ 379378 h 1586401"/>
                <a:gd name="connsiteX7" fmla="*/ 759945 w 1067945"/>
                <a:gd name="connsiteY7" fmla="*/ 439046 h 1586401"/>
                <a:gd name="connsiteX8" fmla="*/ 767367 w 1067945"/>
                <a:gd name="connsiteY8" fmla="*/ 434929 h 1586401"/>
                <a:gd name="connsiteX9" fmla="*/ 771288 w 1067945"/>
                <a:gd name="connsiteY9" fmla="*/ 440884 h 1586401"/>
                <a:gd name="connsiteX10" fmla="*/ 875013 w 1067945"/>
                <a:gd name="connsiteY10" fmla="*/ 614586 h 1586401"/>
                <a:gd name="connsiteX11" fmla="*/ 1055134 w 1067945"/>
                <a:gd name="connsiteY11" fmla="*/ 1108735 h 1586401"/>
                <a:gd name="connsiteX12" fmla="*/ 1007367 w 1067945"/>
                <a:gd name="connsiteY12" fmla="*/ 1088546 h 1586401"/>
                <a:gd name="connsiteX13" fmla="*/ 983959 w 1067945"/>
                <a:gd name="connsiteY13" fmla="*/ 1065349 h 1586401"/>
                <a:gd name="connsiteX14" fmla="*/ 1012480 w 1067945"/>
                <a:gd name="connsiteY14" fmla="*/ 1131490 h 1586401"/>
                <a:gd name="connsiteX15" fmla="*/ 1054440 w 1067945"/>
                <a:gd name="connsiteY15" fmla="*/ 1370129 h 1586401"/>
                <a:gd name="connsiteX16" fmla="*/ 921690 w 1067945"/>
                <a:gd name="connsiteY16" fmla="*/ 1269763 h 1586401"/>
                <a:gd name="connsiteX17" fmla="*/ 914746 w 1067945"/>
                <a:gd name="connsiteY17" fmla="*/ 1260755 h 1586401"/>
                <a:gd name="connsiteX18" fmla="*/ 913684 w 1067945"/>
                <a:gd name="connsiteY18" fmla="*/ 1263994 h 1586401"/>
                <a:gd name="connsiteX19" fmla="*/ 935222 w 1067945"/>
                <a:gd name="connsiteY19" fmla="*/ 1313942 h 1586401"/>
                <a:gd name="connsiteX20" fmla="*/ 977183 w 1067945"/>
                <a:gd name="connsiteY20" fmla="*/ 1552581 h 1586401"/>
                <a:gd name="connsiteX21" fmla="*/ 796961 w 1067945"/>
                <a:gd name="connsiteY21" fmla="*/ 1390627 h 1586401"/>
                <a:gd name="connsiteX22" fmla="*/ 763238 w 1067945"/>
                <a:gd name="connsiteY22" fmla="*/ 1341929 h 1586401"/>
                <a:gd name="connsiteX23" fmla="*/ 755785 w 1067945"/>
                <a:gd name="connsiteY23" fmla="*/ 1340632 h 1586401"/>
                <a:gd name="connsiteX24" fmla="*/ 757833 w 1067945"/>
                <a:gd name="connsiteY24" fmla="*/ 1345381 h 1586401"/>
                <a:gd name="connsiteX25" fmla="*/ 799795 w 1067945"/>
                <a:gd name="connsiteY25" fmla="*/ 1584019 h 1586401"/>
                <a:gd name="connsiteX26" fmla="*/ 464456 w 1067945"/>
                <a:gd name="connsiteY26" fmla="*/ 1175960 h 1586401"/>
                <a:gd name="connsiteX27" fmla="*/ 380801 w 1067945"/>
                <a:gd name="connsiteY27" fmla="*/ 1011013 h 1586401"/>
                <a:gd name="connsiteX28" fmla="*/ 367160 w 1067945"/>
                <a:gd name="connsiteY28" fmla="*/ 993839 h 1586401"/>
                <a:gd name="connsiteX29" fmla="*/ 286567 w 1067945"/>
                <a:gd name="connsiteY29" fmla="*/ 877427 h 1586401"/>
                <a:gd name="connsiteX30" fmla="*/ 277727 w 1067945"/>
                <a:gd name="connsiteY30" fmla="*/ 862684 h 1586401"/>
                <a:gd name="connsiteX31" fmla="*/ 273161 w 1067945"/>
                <a:gd name="connsiteY31" fmla="*/ 861134 h 1586401"/>
                <a:gd name="connsiteX32" fmla="*/ 297316 w 1067945"/>
                <a:gd name="connsiteY32" fmla="*/ 999645 h 1586401"/>
                <a:gd name="connsiteX33" fmla="*/ 277445 w 1067945"/>
                <a:gd name="connsiteY33" fmla="*/ 1328265 h 1586401"/>
                <a:gd name="connsiteX34" fmla="*/ 76064 w 1067945"/>
                <a:gd name="connsiteY34" fmla="*/ 839992 h 1586401"/>
                <a:gd name="connsiteX35" fmla="*/ 43405 w 1067945"/>
                <a:gd name="connsiteY35" fmla="*/ 652722 h 1586401"/>
                <a:gd name="connsiteX36" fmla="*/ 29949 w 1067945"/>
                <a:gd name="connsiteY36" fmla="*/ 625611 h 1586401"/>
                <a:gd name="connsiteX37" fmla="*/ 1 w 1067945"/>
                <a:gd name="connsiteY37" fmla="*/ 463376 h 1586401"/>
                <a:gd name="connsiteX38" fmla="*/ 17134 w 1067945"/>
                <a:gd name="connsiteY38" fmla="*/ 339434 h 1586401"/>
                <a:gd name="connsiteX39" fmla="*/ 23569 w 1067945"/>
                <a:gd name="connsiteY39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754445 w 1067945"/>
                <a:gd name="connsiteY6" fmla="*/ 379378 h 1586401"/>
                <a:gd name="connsiteX7" fmla="*/ 759945 w 1067945"/>
                <a:gd name="connsiteY7" fmla="*/ 439046 h 1586401"/>
                <a:gd name="connsiteX8" fmla="*/ 767367 w 1067945"/>
                <a:gd name="connsiteY8" fmla="*/ 434929 h 1586401"/>
                <a:gd name="connsiteX9" fmla="*/ 875013 w 1067945"/>
                <a:gd name="connsiteY9" fmla="*/ 614586 h 1586401"/>
                <a:gd name="connsiteX10" fmla="*/ 1055134 w 1067945"/>
                <a:gd name="connsiteY10" fmla="*/ 1108735 h 1586401"/>
                <a:gd name="connsiteX11" fmla="*/ 1007367 w 1067945"/>
                <a:gd name="connsiteY11" fmla="*/ 1088546 h 1586401"/>
                <a:gd name="connsiteX12" fmla="*/ 983959 w 1067945"/>
                <a:gd name="connsiteY12" fmla="*/ 1065349 h 1586401"/>
                <a:gd name="connsiteX13" fmla="*/ 1012480 w 1067945"/>
                <a:gd name="connsiteY13" fmla="*/ 1131490 h 1586401"/>
                <a:gd name="connsiteX14" fmla="*/ 1054440 w 1067945"/>
                <a:gd name="connsiteY14" fmla="*/ 1370129 h 1586401"/>
                <a:gd name="connsiteX15" fmla="*/ 921690 w 1067945"/>
                <a:gd name="connsiteY15" fmla="*/ 1269763 h 1586401"/>
                <a:gd name="connsiteX16" fmla="*/ 914746 w 1067945"/>
                <a:gd name="connsiteY16" fmla="*/ 1260755 h 1586401"/>
                <a:gd name="connsiteX17" fmla="*/ 913684 w 1067945"/>
                <a:gd name="connsiteY17" fmla="*/ 1263994 h 1586401"/>
                <a:gd name="connsiteX18" fmla="*/ 935222 w 1067945"/>
                <a:gd name="connsiteY18" fmla="*/ 1313942 h 1586401"/>
                <a:gd name="connsiteX19" fmla="*/ 977183 w 1067945"/>
                <a:gd name="connsiteY19" fmla="*/ 1552581 h 1586401"/>
                <a:gd name="connsiteX20" fmla="*/ 796961 w 1067945"/>
                <a:gd name="connsiteY20" fmla="*/ 1390627 h 1586401"/>
                <a:gd name="connsiteX21" fmla="*/ 763238 w 1067945"/>
                <a:gd name="connsiteY21" fmla="*/ 1341929 h 1586401"/>
                <a:gd name="connsiteX22" fmla="*/ 755785 w 1067945"/>
                <a:gd name="connsiteY22" fmla="*/ 1340632 h 1586401"/>
                <a:gd name="connsiteX23" fmla="*/ 757833 w 1067945"/>
                <a:gd name="connsiteY23" fmla="*/ 1345381 h 1586401"/>
                <a:gd name="connsiteX24" fmla="*/ 799795 w 1067945"/>
                <a:gd name="connsiteY24" fmla="*/ 1584019 h 1586401"/>
                <a:gd name="connsiteX25" fmla="*/ 464456 w 1067945"/>
                <a:gd name="connsiteY25" fmla="*/ 1175960 h 1586401"/>
                <a:gd name="connsiteX26" fmla="*/ 380801 w 1067945"/>
                <a:gd name="connsiteY26" fmla="*/ 1011013 h 1586401"/>
                <a:gd name="connsiteX27" fmla="*/ 367160 w 1067945"/>
                <a:gd name="connsiteY27" fmla="*/ 993839 h 1586401"/>
                <a:gd name="connsiteX28" fmla="*/ 286567 w 1067945"/>
                <a:gd name="connsiteY28" fmla="*/ 877427 h 1586401"/>
                <a:gd name="connsiteX29" fmla="*/ 277727 w 1067945"/>
                <a:gd name="connsiteY29" fmla="*/ 862684 h 1586401"/>
                <a:gd name="connsiteX30" fmla="*/ 273161 w 1067945"/>
                <a:gd name="connsiteY30" fmla="*/ 861134 h 1586401"/>
                <a:gd name="connsiteX31" fmla="*/ 297316 w 1067945"/>
                <a:gd name="connsiteY31" fmla="*/ 999645 h 1586401"/>
                <a:gd name="connsiteX32" fmla="*/ 277445 w 1067945"/>
                <a:gd name="connsiteY32" fmla="*/ 1328265 h 1586401"/>
                <a:gd name="connsiteX33" fmla="*/ 76064 w 1067945"/>
                <a:gd name="connsiteY33" fmla="*/ 839992 h 1586401"/>
                <a:gd name="connsiteX34" fmla="*/ 43405 w 1067945"/>
                <a:gd name="connsiteY34" fmla="*/ 652722 h 1586401"/>
                <a:gd name="connsiteX35" fmla="*/ 29949 w 1067945"/>
                <a:gd name="connsiteY35" fmla="*/ 625611 h 1586401"/>
                <a:gd name="connsiteX36" fmla="*/ 1 w 1067945"/>
                <a:gd name="connsiteY36" fmla="*/ 463376 h 1586401"/>
                <a:gd name="connsiteX37" fmla="*/ 17134 w 1067945"/>
                <a:gd name="connsiteY37" fmla="*/ 339434 h 1586401"/>
                <a:gd name="connsiteX38" fmla="*/ 23569 w 1067945"/>
                <a:gd name="connsiteY38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754445 w 1067945"/>
                <a:gd name="connsiteY6" fmla="*/ 379378 h 1586401"/>
                <a:gd name="connsiteX7" fmla="*/ 759945 w 1067945"/>
                <a:gd name="connsiteY7" fmla="*/ 439046 h 1586401"/>
                <a:gd name="connsiteX8" fmla="*/ 875013 w 1067945"/>
                <a:gd name="connsiteY8" fmla="*/ 614586 h 1586401"/>
                <a:gd name="connsiteX9" fmla="*/ 1055134 w 1067945"/>
                <a:gd name="connsiteY9" fmla="*/ 1108735 h 1586401"/>
                <a:gd name="connsiteX10" fmla="*/ 1007367 w 1067945"/>
                <a:gd name="connsiteY10" fmla="*/ 1088546 h 1586401"/>
                <a:gd name="connsiteX11" fmla="*/ 983959 w 1067945"/>
                <a:gd name="connsiteY11" fmla="*/ 1065349 h 1586401"/>
                <a:gd name="connsiteX12" fmla="*/ 1012480 w 1067945"/>
                <a:gd name="connsiteY12" fmla="*/ 1131490 h 1586401"/>
                <a:gd name="connsiteX13" fmla="*/ 1054440 w 1067945"/>
                <a:gd name="connsiteY13" fmla="*/ 1370129 h 1586401"/>
                <a:gd name="connsiteX14" fmla="*/ 921690 w 1067945"/>
                <a:gd name="connsiteY14" fmla="*/ 1269763 h 1586401"/>
                <a:gd name="connsiteX15" fmla="*/ 914746 w 1067945"/>
                <a:gd name="connsiteY15" fmla="*/ 1260755 h 1586401"/>
                <a:gd name="connsiteX16" fmla="*/ 913684 w 1067945"/>
                <a:gd name="connsiteY16" fmla="*/ 1263994 h 1586401"/>
                <a:gd name="connsiteX17" fmla="*/ 935222 w 1067945"/>
                <a:gd name="connsiteY17" fmla="*/ 1313942 h 1586401"/>
                <a:gd name="connsiteX18" fmla="*/ 977183 w 1067945"/>
                <a:gd name="connsiteY18" fmla="*/ 1552581 h 1586401"/>
                <a:gd name="connsiteX19" fmla="*/ 796961 w 1067945"/>
                <a:gd name="connsiteY19" fmla="*/ 1390627 h 1586401"/>
                <a:gd name="connsiteX20" fmla="*/ 763238 w 1067945"/>
                <a:gd name="connsiteY20" fmla="*/ 1341929 h 1586401"/>
                <a:gd name="connsiteX21" fmla="*/ 755785 w 1067945"/>
                <a:gd name="connsiteY21" fmla="*/ 1340632 h 1586401"/>
                <a:gd name="connsiteX22" fmla="*/ 757833 w 1067945"/>
                <a:gd name="connsiteY22" fmla="*/ 1345381 h 1586401"/>
                <a:gd name="connsiteX23" fmla="*/ 799795 w 1067945"/>
                <a:gd name="connsiteY23" fmla="*/ 1584019 h 1586401"/>
                <a:gd name="connsiteX24" fmla="*/ 464456 w 1067945"/>
                <a:gd name="connsiteY24" fmla="*/ 1175960 h 1586401"/>
                <a:gd name="connsiteX25" fmla="*/ 380801 w 1067945"/>
                <a:gd name="connsiteY25" fmla="*/ 1011013 h 1586401"/>
                <a:gd name="connsiteX26" fmla="*/ 367160 w 1067945"/>
                <a:gd name="connsiteY26" fmla="*/ 993839 h 1586401"/>
                <a:gd name="connsiteX27" fmla="*/ 286567 w 1067945"/>
                <a:gd name="connsiteY27" fmla="*/ 877427 h 1586401"/>
                <a:gd name="connsiteX28" fmla="*/ 277727 w 1067945"/>
                <a:gd name="connsiteY28" fmla="*/ 862684 h 1586401"/>
                <a:gd name="connsiteX29" fmla="*/ 273161 w 1067945"/>
                <a:gd name="connsiteY29" fmla="*/ 861134 h 1586401"/>
                <a:gd name="connsiteX30" fmla="*/ 297316 w 1067945"/>
                <a:gd name="connsiteY30" fmla="*/ 999645 h 1586401"/>
                <a:gd name="connsiteX31" fmla="*/ 277445 w 1067945"/>
                <a:gd name="connsiteY31" fmla="*/ 1328265 h 1586401"/>
                <a:gd name="connsiteX32" fmla="*/ 76064 w 1067945"/>
                <a:gd name="connsiteY32" fmla="*/ 839992 h 1586401"/>
                <a:gd name="connsiteX33" fmla="*/ 43405 w 1067945"/>
                <a:gd name="connsiteY33" fmla="*/ 652722 h 1586401"/>
                <a:gd name="connsiteX34" fmla="*/ 29949 w 1067945"/>
                <a:gd name="connsiteY34" fmla="*/ 625611 h 1586401"/>
                <a:gd name="connsiteX35" fmla="*/ 1 w 1067945"/>
                <a:gd name="connsiteY35" fmla="*/ 463376 h 1586401"/>
                <a:gd name="connsiteX36" fmla="*/ 17134 w 1067945"/>
                <a:gd name="connsiteY36" fmla="*/ 339434 h 1586401"/>
                <a:gd name="connsiteX37" fmla="*/ 23569 w 1067945"/>
                <a:gd name="connsiteY37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754445 w 1067945"/>
                <a:gd name="connsiteY6" fmla="*/ 379378 h 1586401"/>
                <a:gd name="connsiteX7" fmla="*/ 875013 w 1067945"/>
                <a:gd name="connsiteY7" fmla="*/ 614586 h 1586401"/>
                <a:gd name="connsiteX8" fmla="*/ 1055134 w 1067945"/>
                <a:gd name="connsiteY8" fmla="*/ 1108735 h 1586401"/>
                <a:gd name="connsiteX9" fmla="*/ 1007367 w 1067945"/>
                <a:gd name="connsiteY9" fmla="*/ 1088546 h 1586401"/>
                <a:gd name="connsiteX10" fmla="*/ 983959 w 1067945"/>
                <a:gd name="connsiteY10" fmla="*/ 1065349 h 1586401"/>
                <a:gd name="connsiteX11" fmla="*/ 1012480 w 1067945"/>
                <a:gd name="connsiteY11" fmla="*/ 1131490 h 1586401"/>
                <a:gd name="connsiteX12" fmla="*/ 1054440 w 1067945"/>
                <a:gd name="connsiteY12" fmla="*/ 1370129 h 1586401"/>
                <a:gd name="connsiteX13" fmla="*/ 921690 w 1067945"/>
                <a:gd name="connsiteY13" fmla="*/ 1269763 h 1586401"/>
                <a:gd name="connsiteX14" fmla="*/ 914746 w 1067945"/>
                <a:gd name="connsiteY14" fmla="*/ 1260755 h 1586401"/>
                <a:gd name="connsiteX15" fmla="*/ 913684 w 1067945"/>
                <a:gd name="connsiteY15" fmla="*/ 1263994 h 1586401"/>
                <a:gd name="connsiteX16" fmla="*/ 935222 w 1067945"/>
                <a:gd name="connsiteY16" fmla="*/ 1313942 h 1586401"/>
                <a:gd name="connsiteX17" fmla="*/ 977183 w 1067945"/>
                <a:gd name="connsiteY17" fmla="*/ 1552581 h 1586401"/>
                <a:gd name="connsiteX18" fmla="*/ 796961 w 1067945"/>
                <a:gd name="connsiteY18" fmla="*/ 1390627 h 1586401"/>
                <a:gd name="connsiteX19" fmla="*/ 763238 w 1067945"/>
                <a:gd name="connsiteY19" fmla="*/ 1341929 h 1586401"/>
                <a:gd name="connsiteX20" fmla="*/ 755785 w 1067945"/>
                <a:gd name="connsiteY20" fmla="*/ 1340632 h 1586401"/>
                <a:gd name="connsiteX21" fmla="*/ 757833 w 1067945"/>
                <a:gd name="connsiteY21" fmla="*/ 1345381 h 1586401"/>
                <a:gd name="connsiteX22" fmla="*/ 799795 w 1067945"/>
                <a:gd name="connsiteY22" fmla="*/ 1584019 h 1586401"/>
                <a:gd name="connsiteX23" fmla="*/ 464456 w 1067945"/>
                <a:gd name="connsiteY23" fmla="*/ 1175960 h 1586401"/>
                <a:gd name="connsiteX24" fmla="*/ 380801 w 1067945"/>
                <a:gd name="connsiteY24" fmla="*/ 1011013 h 1586401"/>
                <a:gd name="connsiteX25" fmla="*/ 367160 w 1067945"/>
                <a:gd name="connsiteY25" fmla="*/ 993839 h 1586401"/>
                <a:gd name="connsiteX26" fmla="*/ 286567 w 1067945"/>
                <a:gd name="connsiteY26" fmla="*/ 877427 h 1586401"/>
                <a:gd name="connsiteX27" fmla="*/ 277727 w 1067945"/>
                <a:gd name="connsiteY27" fmla="*/ 862684 h 1586401"/>
                <a:gd name="connsiteX28" fmla="*/ 273161 w 1067945"/>
                <a:gd name="connsiteY28" fmla="*/ 861134 h 1586401"/>
                <a:gd name="connsiteX29" fmla="*/ 297316 w 1067945"/>
                <a:gd name="connsiteY29" fmla="*/ 999645 h 1586401"/>
                <a:gd name="connsiteX30" fmla="*/ 277445 w 1067945"/>
                <a:gd name="connsiteY30" fmla="*/ 1328265 h 1586401"/>
                <a:gd name="connsiteX31" fmla="*/ 76064 w 1067945"/>
                <a:gd name="connsiteY31" fmla="*/ 839992 h 1586401"/>
                <a:gd name="connsiteX32" fmla="*/ 43405 w 1067945"/>
                <a:gd name="connsiteY32" fmla="*/ 652722 h 1586401"/>
                <a:gd name="connsiteX33" fmla="*/ 29949 w 1067945"/>
                <a:gd name="connsiteY33" fmla="*/ 625611 h 1586401"/>
                <a:gd name="connsiteX34" fmla="*/ 1 w 1067945"/>
                <a:gd name="connsiteY34" fmla="*/ 463376 h 1586401"/>
                <a:gd name="connsiteX35" fmla="*/ 17134 w 1067945"/>
                <a:gd name="connsiteY35" fmla="*/ 339434 h 1586401"/>
                <a:gd name="connsiteX36" fmla="*/ 23569 w 1067945"/>
                <a:gd name="connsiteY36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875013 w 1067945"/>
                <a:gd name="connsiteY6" fmla="*/ 614586 h 1586401"/>
                <a:gd name="connsiteX7" fmla="*/ 1055134 w 1067945"/>
                <a:gd name="connsiteY7" fmla="*/ 1108735 h 1586401"/>
                <a:gd name="connsiteX8" fmla="*/ 1007367 w 1067945"/>
                <a:gd name="connsiteY8" fmla="*/ 1088546 h 1586401"/>
                <a:gd name="connsiteX9" fmla="*/ 983959 w 1067945"/>
                <a:gd name="connsiteY9" fmla="*/ 1065349 h 1586401"/>
                <a:gd name="connsiteX10" fmla="*/ 1012480 w 1067945"/>
                <a:gd name="connsiteY10" fmla="*/ 1131490 h 1586401"/>
                <a:gd name="connsiteX11" fmla="*/ 1054440 w 1067945"/>
                <a:gd name="connsiteY11" fmla="*/ 1370129 h 1586401"/>
                <a:gd name="connsiteX12" fmla="*/ 921690 w 1067945"/>
                <a:gd name="connsiteY12" fmla="*/ 1269763 h 1586401"/>
                <a:gd name="connsiteX13" fmla="*/ 914746 w 1067945"/>
                <a:gd name="connsiteY13" fmla="*/ 1260755 h 1586401"/>
                <a:gd name="connsiteX14" fmla="*/ 913684 w 1067945"/>
                <a:gd name="connsiteY14" fmla="*/ 1263994 h 1586401"/>
                <a:gd name="connsiteX15" fmla="*/ 935222 w 1067945"/>
                <a:gd name="connsiteY15" fmla="*/ 1313942 h 1586401"/>
                <a:gd name="connsiteX16" fmla="*/ 977183 w 1067945"/>
                <a:gd name="connsiteY16" fmla="*/ 1552581 h 1586401"/>
                <a:gd name="connsiteX17" fmla="*/ 796961 w 1067945"/>
                <a:gd name="connsiteY17" fmla="*/ 1390627 h 1586401"/>
                <a:gd name="connsiteX18" fmla="*/ 763238 w 1067945"/>
                <a:gd name="connsiteY18" fmla="*/ 1341929 h 1586401"/>
                <a:gd name="connsiteX19" fmla="*/ 755785 w 1067945"/>
                <a:gd name="connsiteY19" fmla="*/ 1340632 h 1586401"/>
                <a:gd name="connsiteX20" fmla="*/ 757833 w 1067945"/>
                <a:gd name="connsiteY20" fmla="*/ 1345381 h 1586401"/>
                <a:gd name="connsiteX21" fmla="*/ 799795 w 1067945"/>
                <a:gd name="connsiteY21" fmla="*/ 1584019 h 1586401"/>
                <a:gd name="connsiteX22" fmla="*/ 464456 w 1067945"/>
                <a:gd name="connsiteY22" fmla="*/ 1175960 h 1586401"/>
                <a:gd name="connsiteX23" fmla="*/ 380801 w 1067945"/>
                <a:gd name="connsiteY23" fmla="*/ 1011013 h 1586401"/>
                <a:gd name="connsiteX24" fmla="*/ 367160 w 1067945"/>
                <a:gd name="connsiteY24" fmla="*/ 993839 h 1586401"/>
                <a:gd name="connsiteX25" fmla="*/ 286567 w 1067945"/>
                <a:gd name="connsiteY25" fmla="*/ 877427 h 1586401"/>
                <a:gd name="connsiteX26" fmla="*/ 277727 w 1067945"/>
                <a:gd name="connsiteY26" fmla="*/ 862684 h 1586401"/>
                <a:gd name="connsiteX27" fmla="*/ 273161 w 1067945"/>
                <a:gd name="connsiteY27" fmla="*/ 861134 h 1586401"/>
                <a:gd name="connsiteX28" fmla="*/ 297316 w 1067945"/>
                <a:gd name="connsiteY28" fmla="*/ 999645 h 1586401"/>
                <a:gd name="connsiteX29" fmla="*/ 277445 w 1067945"/>
                <a:gd name="connsiteY29" fmla="*/ 1328265 h 1586401"/>
                <a:gd name="connsiteX30" fmla="*/ 76064 w 1067945"/>
                <a:gd name="connsiteY30" fmla="*/ 839992 h 1586401"/>
                <a:gd name="connsiteX31" fmla="*/ 43405 w 1067945"/>
                <a:gd name="connsiteY31" fmla="*/ 652722 h 1586401"/>
                <a:gd name="connsiteX32" fmla="*/ 29949 w 1067945"/>
                <a:gd name="connsiteY32" fmla="*/ 625611 h 1586401"/>
                <a:gd name="connsiteX33" fmla="*/ 1 w 1067945"/>
                <a:gd name="connsiteY33" fmla="*/ 463376 h 1586401"/>
                <a:gd name="connsiteX34" fmla="*/ 17134 w 1067945"/>
                <a:gd name="connsiteY34" fmla="*/ 339434 h 1586401"/>
                <a:gd name="connsiteX35" fmla="*/ 23569 w 1067945"/>
                <a:gd name="connsiteY35" fmla="*/ 324795 h 158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67945" h="1586401">
                  <a:moveTo>
                    <a:pt x="23569" y="324795"/>
                  </a:moveTo>
                  <a:cubicBezTo>
                    <a:pt x="31729" y="291561"/>
                    <a:pt x="35734" y="182597"/>
                    <a:pt x="66097" y="140029"/>
                  </a:cubicBezTo>
                  <a:cubicBezTo>
                    <a:pt x="96460" y="97461"/>
                    <a:pt x="132647" y="83898"/>
                    <a:pt x="205746" y="69389"/>
                  </a:cubicBezTo>
                  <a:cubicBezTo>
                    <a:pt x="435041" y="-79541"/>
                    <a:pt x="405044" y="58448"/>
                    <a:pt x="504693" y="52978"/>
                  </a:cubicBezTo>
                  <a:lnTo>
                    <a:pt x="506447" y="70195"/>
                  </a:lnTo>
                  <a:lnTo>
                    <a:pt x="512127" y="71873"/>
                  </a:lnTo>
                  <a:cubicBezTo>
                    <a:pt x="573555" y="162605"/>
                    <a:pt x="784512" y="441776"/>
                    <a:pt x="875013" y="614586"/>
                  </a:cubicBezTo>
                  <a:cubicBezTo>
                    <a:pt x="965514" y="787396"/>
                    <a:pt x="1094815" y="1086726"/>
                    <a:pt x="1055134" y="1108735"/>
                  </a:cubicBezTo>
                  <a:cubicBezTo>
                    <a:pt x="1045213" y="1114237"/>
                    <a:pt x="1028712" y="1106767"/>
                    <a:pt x="1007367" y="1088546"/>
                  </a:cubicBezTo>
                  <a:lnTo>
                    <a:pt x="983959" y="1065349"/>
                  </a:lnTo>
                  <a:lnTo>
                    <a:pt x="1012480" y="1131490"/>
                  </a:lnTo>
                  <a:cubicBezTo>
                    <a:pt x="1064522" y="1260644"/>
                    <a:pt x="1083217" y="1354168"/>
                    <a:pt x="1054440" y="1370129"/>
                  </a:cubicBezTo>
                  <a:cubicBezTo>
                    <a:pt x="1031419" y="1382897"/>
                    <a:pt x="982375" y="1343608"/>
                    <a:pt x="921690" y="1269763"/>
                  </a:cubicBezTo>
                  <a:lnTo>
                    <a:pt x="914746" y="1260755"/>
                  </a:lnTo>
                  <a:lnTo>
                    <a:pt x="913684" y="1263994"/>
                  </a:lnTo>
                  <a:lnTo>
                    <a:pt x="935222" y="1313942"/>
                  </a:lnTo>
                  <a:cubicBezTo>
                    <a:pt x="987265" y="1443096"/>
                    <a:pt x="1005960" y="1536620"/>
                    <a:pt x="977183" y="1552581"/>
                  </a:cubicBezTo>
                  <a:cubicBezTo>
                    <a:pt x="948407" y="1568541"/>
                    <a:pt x="878968" y="1503162"/>
                    <a:pt x="796961" y="1390627"/>
                  </a:cubicBezTo>
                  <a:lnTo>
                    <a:pt x="763238" y="1341929"/>
                  </a:lnTo>
                  <a:lnTo>
                    <a:pt x="755785" y="1340632"/>
                  </a:lnTo>
                  <a:lnTo>
                    <a:pt x="757833" y="1345381"/>
                  </a:lnTo>
                  <a:cubicBezTo>
                    <a:pt x="809876" y="1474535"/>
                    <a:pt x="828571" y="1568058"/>
                    <a:pt x="799795" y="1584019"/>
                  </a:cubicBezTo>
                  <a:cubicBezTo>
                    <a:pt x="753751" y="1609556"/>
                    <a:pt x="603615" y="1426862"/>
                    <a:pt x="464456" y="1175960"/>
                  </a:cubicBezTo>
                  <a:lnTo>
                    <a:pt x="380801" y="1011013"/>
                  </a:lnTo>
                  <a:lnTo>
                    <a:pt x="367160" y="993839"/>
                  </a:lnTo>
                  <a:cubicBezTo>
                    <a:pt x="340015" y="957205"/>
                    <a:pt x="313051" y="918309"/>
                    <a:pt x="286567" y="877427"/>
                  </a:cubicBezTo>
                  <a:lnTo>
                    <a:pt x="277727" y="862684"/>
                  </a:lnTo>
                  <a:lnTo>
                    <a:pt x="273161" y="861134"/>
                  </a:lnTo>
                  <a:lnTo>
                    <a:pt x="297316" y="999645"/>
                  </a:lnTo>
                  <a:cubicBezTo>
                    <a:pt x="321973" y="1185029"/>
                    <a:pt x="316068" y="1320045"/>
                    <a:pt x="277445" y="1328265"/>
                  </a:cubicBezTo>
                  <a:cubicBezTo>
                    <a:pt x="225948" y="1339225"/>
                    <a:pt x="135786" y="1120617"/>
                    <a:pt x="76064" y="839992"/>
                  </a:cubicBezTo>
                  <a:lnTo>
                    <a:pt x="43405" y="652722"/>
                  </a:lnTo>
                  <a:lnTo>
                    <a:pt x="29949" y="625611"/>
                  </a:lnTo>
                  <a:cubicBezTo>
                    <a:pt x="10665" y="575746"/>
                    <a:pt x="1" y="520923"/>
                    <a:pt x="1" y="463376"/>
                  </a:cubicBezTo>
                  <a:cubicBezTo>
                    <a:pt x="1" y="420215"/>
                    <a:pt x="5999" y="378587"/>
                    <a:pt x="17134" y="339434"/>
                  </a:cubicBezTo>
                  <a:lnTo>
                    <a:pt x="23569" y="324795"/>
                  </a:lnTo>
                  <a:close/>
                </a:path>
              </a:pathLst>
            </a:custGeom>
            <a:solidFill>
              <a:srgbClr val="F4C2A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77" name="Szabadkézi sokszög 76"/>
            <p:cNvSpPr/>
            <p:nvPr/>
          </p:nvSpPr>
          <p:spPr>
            <a:xfrm rot="892615" flipV="1">
              <a:off x="2192078" y="6111499"/>
              <a:ext cx="853054" cy="482194"/>
            </a:xfrm>
            <a:custGeom>
              <a:avLst/>
              <a:gdLst>
                <a:gd name="connsiteX0" fmla="*/ 150209 w 1310445"/>
                <a:gd name="connsiteY0" fmla="*/ 1336375 h 1338181"/>
                <a:gd name="connsiteX1" fmla="*/ 417636 w 1310445"/>
                <a:gd name="connsiteY1" fmla="*/ 1087294 h 1338181"/>
                <a:gd name="connsiteX2" fmla="*/ 487599 w 1310445"/>
                <a:gd name="connsiteY2" fmla="*/ 538999 h 1338181"/>
                <a:gd name="connsiteX3" fmla="*/ 513675 w 1310445"/>
                <a:gd name="connsiteY3" fmla="*/ 548152 h 1338181"/>
                <a:gd name="connsiteX4" fmla="*/ 947381 w 1310445"/>
                <a:gd name="connsiteY4" fmla="*/ 670880 h 1338181"/>
                <a:gd name="connsiteX5" fmla="*/ 1300606 w 1310445"/>
                <a:gd name="connsiteY5" fmla="*/ 648061 h 1338181"/>
                <a:gd name="connsiteX6" fmla="*/ 1125070 w 1310445"/>
                <a:gd name="connsiteY6" fmla="*/ 360402 h 1338181"/>
                <a:gd name="connsiteX7" fmla="*/ 510257 w 1310445"/>
                <a:gd name="connsiteY7" fmla="*/ 106407 h 1338181"/>
                <a:gd name="connsiteX8" fmla="*/ 504718 w 1310445"/>
                <a:gd name="connsiteY8" fmla="*/ 97732 h 1338181"/>
                <a:gd name="connsiteX9" fmla="*/ 389185 w 1310445"/>
                <a:gd name="connsiteY9" fmla="*/ 40840 h 1338181"/>
                <a:gd name="connsiteX10" fmla="*/ 340789 w 1310445"/>
                <a:gd name="connsiteY10" fmla="*/ 36396 h 1338181"/>
                <a:gd name="connsiteX11" fmla="*/ 252691 w 1310445"/>
                <a:gd name="connsiteY11" fmla="*/ 0 h 1338181"/>
                <a:gd name="connsiteX12" fmla="*/ 113738 w 1310445"/>
                <a:gd name="connsiteY12" fmla="*/ 90481 h 1338181"/>
                <a:gd name="connsiteX13" fmla="*/ 105336 w 1310445"/>
                <a:gd name="connsiteY13" fmla="*/ 110825 h 1338181"/>
                <a:gd name="connsiteX14" fmla="*/ 74822 w 1310445"/>
                <a:gd name="connsiteY14" fmla="*/ 144387 h 1338181"/>
                <a:gd name="connsiteX15" fmla="*/ 7833 w 1310445"/>
                <a:gd name="connsiteY15" fmla="*/ 1003680 h 1338181"/>
                <a:gd name="connsiteX16" fmla="*/ 150209 w 1310445"/>
                <a:gd name="connsiteY16" fmla="*/ 1336375 h 1338181"/>
                <a:gd name="connsiteX0" fmla="*/ 150209 w 1310445"/>
                <a:gd name="connsiteY0" fmla="*/ 1336375 h 1338181"/>
                <a:gd name="connsiteX1" fmla="*/ 417636 w 1310445"/>
                <a:gd name="connsiteY1" fmla="*/ 1087294 h 1338181"/>
                <a:gd name="connsiteX2" fmla="*/ 487599 w 1310445"/>
                <a:gd name="connsiteY2" fmla="*/ 538999 h 1338181"/>
                <a:gd name="connsiteX3" fmla="*/ 448764 w 1310445"/>
                <a:gd name="connsiteY3" fmla="*/ 440361 h 1338181"/>
                <a:gd name="connsiteX4" fmla="*/ 947381 w 1310445"/>
                <a:gd name="connsiteY4" fmla="*/ 670880 h 1338181"/>
                <a:gd name="connsiteX5" fmla="*/ 1300606 w 1310445"/>
                <a:gd name="connsiteY5" fmla="*/ 648061 h 1338181"/>
                <a:gd name="connsiteX6" fmla="*/ 1125070 w 1310445"/>
                <a:gd name="connsiteY6" fmla="*/ 360402 h 1338181"/>
                <a:gd name="connsiteX7" fmla="*/ 510257 w 1310445"/>
                <a:gd name="connsiteY7" fmla="*/ 106407 h 1338181"/>
                <a:gd name="connsiteX8" fmla="*/ 504718 w 1310445"/>
                <a:gd name="connsiteY8" fmla="*/ 97732 h 1338181"/>
                <a:gd name="connsiteX9" fmla="*/ 389185 w 1310445"/>
                <a:gd name="connsiteY9" fmla="*/ 40840 h 1338181"/>
                <a:gd name="connsiteX10" fmla="*/ 340789 w 1310445"/>
                <a:gd name="connsiteY10" fmla="*/ 36396 h 1338181"/>
                <a:gd name="connsiteX11" fmla="*/ 252691 w 1310445"/>
                <a:gd name="connsiteY11" fmla="*/ 0 h 1338181"/>
                <a:gd name="connsiteX12" fmla="*/ 113738 w 1310445"/>
                <a:gd name="connsiteY12" fmla="*/ 90481 h 1338181"/>
                <a:gd name="connsiteX13" fmla="*/ 105336 w 1310445"/>
                <a:gd name="connsiteY13" fmla="*/ 110825 h 1338181"/>
                <a:gd name="connsiteX14" fmla="*/ 74822 w 1310445"/>
                <a:gd name="connsiteY14" fmla="*/ 144387 h 1338181"/>
                <a:gd name="connsiteX15" fmla="*/ 7833 w 1310445"/>
                <a:gd name="connsiteY15" fmla="*/ 1003680 h 1338181"/>
                <a:gd name="connsiteX16" fmla="*/ 150209 w 1310445"/>
                <a:gd name="connsiteY16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504718 w 1329063"/>
                <a:gd name="connsiteY8" fmla="*/ 97732 h 1338181"/>
                <a:gd name="connsiteX9" fmla="*/ 389185 w 1329063"/>
                <a:gd name="connsiteY9" fmla="*/ 40840 h 1338181"/>
                <a:gd name="connsiteX10" fmla="*/ 340789 w 1329063"/>
                <a:gd name="connsiteY10" fmla="*/ 36396 h 1338181"/>
                <a:gd name="connsiteX11" fmla="*/ 252691 w 1329063"/>
                <a:gd name="connsiteY11" fmla="*/ 0 h 1338181"/>
                <a:gd name="connsiteX12" fmla="*/ 113738 w 1329063"/>
                <a:gd name="connsiteY12" fmla="*/ 90481 h 1338181"/>
                <a:gd name="connsiteX13" fmla="*/ 105336 w 1329063"/>
                <a:gd name="connsiteY13" fmla="*/ 110825 h 1338181"/>
                <a:gd name="connsiteX14" fmla="*/ 74822 w 1329063"/>
                <a:gd name="connsiteY14" fmla="*/ 144387 h 1338181"/>
                <a:gd name="connsiteX15" fmla="*/ 7833 w 1329063"/>
                <a:gd name="connsiteY15" fmla="*/ 1003680 h 1338181"/>
                <a:gd name="connsiteX16" fmla="*/ 150209 w 1329063"/>
                <a:gd name="connsiteY16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504718 w 1329063"/>
                <a:gd name="connsiteY8" fmla="*/ 97732 h 1338181"/>
                <a:gd name="connsiteX9" fmla="*/ 340789 w 1329063"/>
                <a:gd name="connsiteY9" fmla="*/ 36396 h 1338181"/>
                <a:gd name="connsiteX10" fmla="*/ 252691 w 1329063"/>
                <a:gd name="connsiteY10" fmla="*/ 0 h 1338181"/>
                <a:gd name="connsiteX11" fmla="*/ 113738 w 1329063"/>
                <a:gd name="connsiteY11" fmla="*/ 90481 h 1338181"/>
                <a:gd name="connsiteX12" fmla="*/ 105336 w 1329063"/>
                <a:gd name="connsiteY12" fmla="*/ 110825 h 1338181"/>
                <a:gd name="connsiteX13" fmla="*/ 74822 w 1329063"/>
                <a:gd name="connsiteY13" fmla="*/ 144387 h 1338181"/>
                <a:gd name="connsiteX14" fmla="*/ 7833 w 1329063"/>
                <a:gd name="connsiteY14" fmla="*/ 1003680 h 1338181"/>
                <a:gd name="connsiteX15" fmla="*/ 150209 w 1329063"/>
                <a:gd name="connsiteY15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504718 w 1329063"/>
                <a:gd name="connsiteY8" fmla="*/ 97732 h 1338181"/>
                <a:gd name="connsiteX9" fmla="*/ 252691 w 1329063"/>
                <a:gd name="connsiteY9" fmla="*/ 0 h 1338181"/>
                <a:gd name="connsiteX10" fmla="*/ 113738 w 1329063"/>
                <a:gd name="connsiteY10" fmla="*/ 90481 h 1338181"/>
                <a:gd name="connsiteX11" fmla="*/ 105336 w 1329063"/>
                <a:gd name="connsiteY11" fmla="*/ 110825 h 1338181"/>
                <a:gd name="connsiteX12" fmla="*/ 74822 w 1329063"/>
                <a:gd name="connsiteY12" fmla="*/ 144387 h 1338181"/>
                <a:gd name="connsiteX13" fmla="*/ 7833 w 1329063"/>
                <a:gd name="connsiteY13" fmla="*/ 1003680 h 1338181"/>
                <a:gd name="connsiteX14" fmla="*/ 150209 w 1329063"/>
                <a:gd name="connsiteY14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252691 w 1329063"/>
                <a:gd name="connsiteY8" fmla="*/ 0 h 1338181"/>
                <a:gd name="connsiteX9" fmla="*/ 113738 w 1329063"/>
                <a:gd name="connsiteY9" fmla="*/ 90481 h 1338181"/>
                <a:gd name="connsiteX10" fmla="*/ 105336 w 1329063"/>
                <a:gd name="connsiteY10" fmla="*/ 110825 h 1338181"/>
                <a:gd name="connsiteX11" fmla="*/ 74822 w 1329063"/>
                <a:gd name="connsiteY11" fmla="*/ 144387 h 1338181"/>
                <a:gd name="connsiteX12" fmla="*/ 7833 w 1329063"/>
                <a:gd name="connsiteY12" fmla="*/ 1003680 h 1338181"/>
                <a:gd name="connsiteX13" fmla="*/ 150209 w 1329063"/>
                <a:gd name="connsiteY13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252691 w 1329063"/>
                <a:gd name="connsiteY7" fmla="*/ 0 h 1338181"/>
                <a:gd name="connsiteX8" fmla="*/ 113738 w 1329063"/>
                <a:gd name="connsiteY8" fmla="*/ 90481 h 1338181"/>
                <a:gd name="connsiteX9" fmla="*/ 105336 w 1329063"/>
                <a:gd name="connsiteY9" fmla="*/ 110825 h 1338181"/>
                <a:gd name="connsiteX10" fmla="*/ 74822 w 1329063"/>
                <a:gd name="connsiteY10" fmla="*/ 144387 h 1338181"/>
                <a:gd name="connsiteX11" fmla="*/ 7833 w 1329063"/>
                <a:gd name="connsiteY11" fmla="*/ 1003680 h 1338181"/>
                <a:gd name="connsiteX12" fmla="*/ 150209 w 1329063"/>
                <a:gd name="connsiteY12" fmla="*/ 1336375 h 1338181"/>
                <a:gd name="connsiteX0" fmla="*/ 150209 w 1329063"/>
                <a:gd name="connsiteY0" fmla="*/ 1339182 h 1340988"/>
                <a:gd name="connsiteX1" fmla="*/ 417636 w 1329063"/>
                <a:gd name="connsiteY1" fmla="*/ 1090101 h 1340988"/>
                <a:gd name="connsiteX2" fmla="*/ 487599 w 1329063"/>
                <a:gd name="connsiteY2" fmla="*/ 541806 h 1340988"/>
                <a:gd name="connsiteX3" fmla="*/ 448764 w 1329063"/>
                <a:gd name="connsiteY3" fmla="*/ 443168 h 1340988"/>
                <a:gd name="connsiteX4" fmla="*/ 947381 w 1329063"/>
                <a:gd name="connsiteY4" fmla="*/ 673687 h 1340988"/>
                <a:gd name="connsiteX5" fmla="*/ 1300606 w 1329063"/>
                <a:gd name="connsiteY5" fmla="*/ 650868 h 1340988"/>
                <a:gd name="connsiteX6" fmla="*/ 1125070 w 1329063"/>
                <a:gd name="connsiteY6" fmla="*/ 363209 h 1340988"/>
                <a:gd name="connsiteX7" fmla="*/ 252691 w 1329063"/>
                <a:gd name="connsiteY7" fmla="*/ 2807 h 1340988"/>
                <a:gd name="connsiteX8" fmla="*/ 113738 w 1329063"/>
                <a:gd name="connsiteY8" fmla="*/ 93288 h 1340988"/>
                <a:gd name="connsiteX9" fmla="*/ 105336 w 1329063"/>
                <a:gd name="connsiteY9" fmla="*/ 113632 h 1340988"/>
                <a:gd name="connsiteX10" fmla="*/ 74822 w 1329063"/>
                <a:gd name="connsiteY10" fmla="*/ 147194 h 1340988"/>
                <a:gd name="connsiteX11" fmla="*/ 7833 w 1329063"/>
                <a:gd name="connsiteY11" fmla="*/ 1006487 h 1340988"/>
                <a:gd name="connsiteX12" fmla="*/ 150209 w 1329063"/>
                <a:gd name="connsiteY12" fmla="*/ 1339182 h 1340988"/>
                <a:gd name="connsiteX0" fmla="*/ 150209 w 1329063"/>
                <a:gd name="connsiteY0" fmla="*/ 1339182 h 1340988"/>
                <a:gd name="connsiteX1" fmla="*/ 417636 w 1329063"/>
                <a:gd name="connsiteY1" fmla="*/ 1090101 h 1340988"/>
                <a:gd name="connsiteX2" fmla="*/ 448764 w 1329063"/>
                <a:gd name="connsiteY2" fmla="*/ 443168 h 1340988"/>
                <a:gd name="connsiteX3" fmla="*/ 947381 w 1329063"/>
                <a:gd name="connsiteY3" fmla="*/ 673687 h 1340988"/>
                <a:gd name="connsiteX4" fmla="*/ 1300606 w 1329063"/>
                <a:gd name="connsiteY4" fmla="*/ 650868 h 1340988"/>
                <a:gd name="connsiteX5" fmla="*/ 1125070 w 1329063"/>
                <a:gd name="connsiteY5" fmla="*/ 363209 h 1340988"/>
                <a:gd name="connsiteX6" fmla="*/ 252691 w 1329063"/>
                <a:gd name="connsiteY6" fmla="*/ 2807 h 1340988"/>
                <a:gd name="connsiteX7" fmla="*/ 113738 w 1329063"/>
                <a:gd name="connsiteY7" fmla="*/ 93288 h 1340988"/>
                <a:gd name="connsiteX8" fmla="*/ 105336 w 1329063"/>
                <a:gd name="connsiteY8" fmla="*/ 113632 h 1340988"/>
                <a:gd name="connsiteX9" fmla="*/ 74822 w 1329063"/>
                <a:gd name="connsiteY9" fmla="*/ 147194 h 1340988"/>
                <a:gd name="connsiteX10" fmla="*/ 7833 w 1329063"/>
                <a:gd name="connsiteY10" fmla="*/ 1006487 h 1340988"/>
                <a:gd name="connsiteX11" fmla="*/ 150209 w 1329063"/>
                <a:gd name="connsiteY11" fmla="*/ 1339182 h 1340988"/>
                <a:gd name="connsiteX0" fmla="*/ 150209 w 1329063"/>
                <a:gd name="connsiteY0" fmla="*/ 1339182 h 1344420"/>
                <a:gd name="connsiteX1" fmla="*/ 417636 w 1329063"/>
                <a:gd name="connsiteY1" fmla="*/ 1090101 h 1344420"/>
                <a:gd name="connsiteX2" fmla="*/ 448764 w 1329063"/>
                <a:gd name="connsiteY2" fmla="*/ 443168 h 1344420"/>
                <a:gd name="connsiteX3" fmla="*/ 947381 w 1329063"/>
                <a:gd name="connsiteY3" fmla="*/ 673687 h 1344420"/>
                <a:gd name="connsiteX4" fmla="*/ 1300606 w 1329063"/>
                <a:gd name="connsiteY4" fmla="*/ 650868 h 1344420"/>
                <a:gd name="connsiteX5" fmla="*/ 1125070 w 1329063"/>
                <a:gd name="connsiteY5" fmla="*/ 363209 h 1344420"/>
                <a:gd name="connsiteX6" fmla="*/ 252691 w 1329063"/>
                <a:gd name="connsiteY6" fmla="*/ 2807 h 1344420"/>
                <a:gd name="connsiteX7" fmla="*/ 113738 w 1329063"/>
                <a:gd name="connsiteY7" fmla="*/ 93288 h 1344420"/>
                <a:gd name="connsiteX8" fmla="*/ 105336 w 1329063"/>
                <a:gd name="connsiteY8" fmla="*/ 113632 h 1344420"/>
                <a:gd name="connsiteX9" fmla="*/ 74822 w 1329063"/>
                <a:gd name="connsiteY9" fmla="*/ 147194 h 1344420"/>
                <a:gd name="connsiteX10" fmla="*/ 7833 w 1329063"/>
                <a:gd name="connsiteY10" fmla="*/ 1006487 h 1344420"/>
                <a:gd name="connsiteX11" fmla="*/ 150209 w 1329063"/>
                <a:gd name="connsiteY11" fmla="*/ 1339182 h 1344420"/>
                <a:gd name="connsiteX0" fmla="*/ 150209 w 1329063"/>
                <a:gd name="connsiteY0" fmla="*/ 1339182 h 1344420"/>
                <a:gd name="connsiteX1" fmla="*/ 417636 w 1329063"/>
                <a:gd name="connsiteY1" fmla="*/ 1090101 h 1344420"/>
                <a:gd name="connsiteX2" fmla="*/ 403413 w 1329063"/>
                <a:gd name="connsiteY2" fmla="*/ 412590 h 1344420"/>
                <a:gd name="connsiteX3" fmla="*/ 947381 w 1329063"/>
                <a:gd name="connsiteY3" fmla="*/ 673687 h 1344420"/>
                <a:gd name="connsiteX4" fmla="*/ 1300606 w 1329063"/>
                <a:gd name="connsiteY4" fmla="*/ 650868 h 1344420"/>
                <a:gd name="connsiteX5" fmla="*/ 1125070 w 1329063"/>
                <a:gd name="connsiteY5" fmla="*/ 363209 h 1344420"/>
                <a:gd name="connsiteX6" fmla="*/ 252691 w 1329063"/>
                <a:gd name="connsiteY6" fmla="*/ 2807 h 1344420"/>
                <a:gd name="connsiteX7" fmla="*/ 113738 w 1329063"/>
                <a:gd name="connsiteY7" fmla="*/ 93288 h 1344420"/>
                <a:gd name="connsiteX8" fmla="*/ 105336 w 1329063"/>
                <a:gd name="connsiteY8" fmla="*/ 113632 h 1344420"/>
                <a:gd name="connsiteX9" fmla="*/ 74822 w 1329063"/>
                <a:gd name="connsiteY9" fmla="*/ 147194 h 1344420"/>
                <a:gd name="connsiteX10" fmla="*/ 7833 w 1329063"/>
                <a:gd name="connsiteY10" fmla="*/ 1006487 h 1344420"/>
                <a:gd name="connsiteX11" fmla="*/ 150209 w 1329063"/>
                <a:gd name="connsiteY11" fmla="*/ 1339182 h 1344420"/>
                <a:gd name="connsiteX0" fmla="*/ 150209 w 1329063"/>
                <a:gd name="connsiteY0" fmla="*/ 1339182 h 1344420"/>
                <a:gd name="connsiteX1" fmla="*/ 417636 w 1329063"/>
                <a:gd name="connsiteY1" fmla="*/ 1090101 h 1344420"/>
                <a:gd name="connsiteX2" fmla="*/ 403413 w 1329063"/>
                <a:gd name="connsiteY2" fmla="*/ 412590 h 1344420"/>
                <a:gd name="connsiteX3" fmla="*/ 947381 w 1329063"/>
                <a:gd name="connsiteY3" fmla="*/ 673687 h 1344420"/>
                <a:gd name="connsiteX4" fmla="*/ 1300606 w 1329063"/>
                <a:gd name="connsiteY4" fmla="*/ 650868 h 1344420"/>
                <a:gd name="connsiteX5" fmla="*/ 1125070 w 1329063"/>
                <a:gd name="connsiteY5" fmla="*/ 363209 h 1344420"/>
                <a:gd name="connsiteX6" fmla="*/ 252691 w 1329063"/>
                <a:gd name="connsiteY6" fmla="*/ 2807 h 1344420"/>
                <a:gd name="connsiteX7" fmla="*/ 113738 w 1329063"/>
                <a:gd name="connsiteY7" fmla="*/ 93288 h 1344420"/>
                <a:gd name="connsiteX8" fmla="*/ 105336 w 1329063"/>
                <a:gd name="connsiteY8" fmla="*/ 113632 h 1344420"/>
                <a:gd name="connsiteX9" fmla="*/ 74822 w 1329063"/>
                <a:gd name="connsiteY9" fmla="*/ 147194 h 1344420"/>
                <a:gd name="connsiteX10" fmla="*/ 7833 w 1329063"/>
                <a:gd name="connsiteY10" fmla="*/ 1006487 h 1344420"/>
                <a:gd name="connsiteX11" fmla="*/ 150209 w 1329063"/>
                <a:gd name="connsiteY11" fmla="*/ 1339182 h 1344420"/>
                <a:gd name="connsiteX0" fmla="*/ 150209 w 1291587"/>
                <a:gd name="connsiteY0" fmla="*/ 1339182 h 1344420"/>
                <a:gd name="connsiteX1" fmla="*/ 417636 w 1291587"/>
                <a:gd name="connsiteY1" fmla="*/ 1090101 h 1344420"/>
                <a:gd name="connsiteX2" fmla="*/ 403413 w 1291587"/>
                <a:gd name="connsiteY2" fmla="*/ 412590 h 1344420"/>
                <a:gd name="connsiteX3" fmla="*/ 947381 w 1291587"/>
                <a:gd name="connsiteY3" fmla="*/ 673687 h 1344420"/>
                <a:gd name="connsiteX4" fmla="*/ 1253043 w 1291587"/>
                <a:gd name="connsiteY4" fmla="*/ 606147 h 1344420"/>
                <a:gd name="connsiteX5" fmla="*/ 1125070 w 1291587"/>
                <a:gd name="connsiteY5" fmla="*/ 363209 h 1344420"/>
                <a:gd name="connsiteX6" fmla="*/ 252691 w 1291587"/>
                <a:gd name="connsiteY6" fmla="*/ 2807 h 1344420"/>
                <a:gd name="connsiteX7" fmla="*/ 113738 w 1291587"/>
                <a:gd name="connsiteY7" fmla="*/ 93288 h 1344420"/>
                <a:gd name="connsiteX8" fmla="*/ 105336 w 1291587"/>
                <a:gd name="connsiteY8" fmla="*/ 113632 h 1344420"/>
                <a:gd name="connsiteX9" fmla="*/ 74822 w 1291587"/>
                <a:gd name="connsiteY9" fmla="*/ 147194 h 1344420"/>
                <a:gd name="connsiteX10" fmla="*/ 7833 w 1291587"/>
                <a:gd name="connsiteY10" fmla="*/ 1006487 h 1344420"/>
                <a:gd name="connsiteX11" fmla="*/ 150209 w 1291587"/>
                <a:gd name="connsiteY11" fmla="*/ 1339182 h 1344420"/>
                <a:gd name="connsiteX0" fmla="*/ 150209 w 1291587"/>
                <a:gd name="connsiteY0" fmla="*/ 1339182 h 1344420"/>
                <a:gd name="connsiteX1" fmla="*/ 417636 w 1291587"/>
                <a:gd name="connsiteY1" fmla="*/ 1090101 h 1344420"/>
                <a:gd name="connsiteX2" fmla="*/ 403413 w 1291587"/>
                <a:gd name="connsiteY2" fmla="*/ 412590 h 1344420"/>
                <a:gd name="connsiteX3" fmla="*/ 947381 w 1291587"/>
                <a:gd name="connsiteY3" fmla="*/ 673687 h 1344420"/>
                <a:gd name="connsiteX4" fmla="*/ 1253043 w 1291587"/>
                <a:gd name="connsiteY4" fmla="*/ 606147 h 1344420"/>
                <a:gd name="connsiteX5" fmla="*/ 1125070 w 1291587"/>
                <a:gd name="connsiteY5" fmla="*/ 363209 h 1344420"/>
                <a:gd name="connsiteX6" fmla="*/ 252691 w 1291587"/>
                <a:gd name="connsiteY6" fmla="*/ 2807 h 1344420"/>
                <a:gd name="connsiteX7" fmla="*/ 113738 w 1291587"/>
                <a:gd name="connsiteY7" fmla="*/ 93288 h 1344420"/>
                <a:gd name="connsiteX8" fmla="*/ 74822 w 1291587"/>
                <a:gd name="connsiteY8" fmla="*/ 147194 h 1344420"/>
                <a:gd name="connsiteX9" fmla="*/ 7833 w 1291587"/>
                <a:gd name="connsiteY9" fmla="*/ 1006487 h 1344420"/>
                <a:gd name="connsiteX10" fmla="*/ 150209 w 1291587"/>
                <a:gd name="connsiteY10" fmla="*/ 1339182 h 1344420"/>
                <a:gd name="connsiteX0" fmla="*/ 144784 w 1286162"/>
                <a:gd name="connsiteY0" fmla="*/ 1352760 h 1357998"/>
                <a:gd name="connsiteX1" fmla="*/ 412211 w 1286162"/>
                <a:gd name="connsiteY1" fmla="*/ 1103679 h 1357998"/>
                <a:gd name="connsiteX2" fmla="*/ 397988 w 1286162"/>
                <a:gd name="connsiteY2" fmla="*/ 426168 h 1357998"/>
                <a:gd name="connsiteX3" fmla="*/ 941956 w 1286162"/>
                <a:gd name="connsiteY3" fmla="*/ 687265 h 1357998"/>
                <a:gd name="connsiteX4" fmla="*/ 1247618 w 1286162"/>
                <a:gd name="connsiteY4" fmla="*/ 619725 h 1357998"/>
                <a:gd name="connsiteX5" fmla="*/ 1119645 w 1286162"/>
                <a:gd name="connsiteY5" fmla="*/ 376787 h 1357998"/>
                <a:gd name="connsiteX6" fmla="*/ 247266 w 1286162"/>
                <a:gd name="connsiteY6" fmla="*/ 16385 h 1357998"/>
                <a:gd name="connsiteX7" fmla="*/ 69397 w 1286162"/>
                <a:gd name="connsiteY7" fmla="*/ 160772 h 1357998"/>
                <a:gd name="connsiteX8" fmla="*/ 2408 w 1286162"/>
                <a:gd name="connsiteY8" fmla="*/ 1020065 h 1357998"/>
                <a:gd name="connsiteX9" fmla="*/ 144784 w 1286162"/>
                <a:gd name="connsiteY9" fmla="*/ 1352760 h 1357998"/>
                <a:gd name="connsiteX0" fmla="*/ 144784 w 1286162"/>
                <a:gd name="connsiteY0" fmla="*/ 1345044 h 1350282"/>
                <a:gd name="connsiteX1" fmla="*/ 412211 w 1286162"/>
                <a:gd name="connsiteY1" fmla="*/ 1095963 h 1350282"/>
                <a:gd name="connsiteX2" fmla="*/ 397988 w 1286162"/>
                <a:gd name="connsiteY2" fmla="*/ 418452 h 1350282"/>
                <a:gd name="connsiteX3" fmla="*/ 941956 w 1286162"/>
                <a:gd name="connsiteY3" fmla="*/ 679549 h 1350282"/>
                <a:gd name="connsiteX4" fmla="*/ 1247618 w 1286162"/>
                <a:gd name="connsiteY4" fmla="*/ 612009 h 1350282"/>
                <a:gd name="connsiteX5" fmla="*/ 1119645 w 1286162"/>
                <a:gd name="connsiteY5" fmla="*/ 369071 h 1350282"/>
                <a:gd name="connsiteX6" fmla="*/ 247266 w 1286162"/>
                <a:gd name="connsiteY6" fmla="*/ 8669 h 1350282"/>
                <a:gd name="connsiteX7" fmla="*/ 69397 w 1286162"/>
                <a:gd name="connsiteY7" fmla="*/ 153056 h 1350282"/>
                <a:gd name="connsiteX8" fmla="*/ 2408 w 1286162"/>
                <a:gd name="connsiteY8" fmla="*/ 1012349 h 1350282"/>
                <a:gd name="connsiteX9" fmla="*/ 144784 w 1286162"/>
                <a:gd name="connsiteY9" fmla="*/ 1345044 h 1350282"/>
                <a:gd name="connsiteX0" fmla="*/ 144784 w 1286162"/>
                <a:gd name="connsiteY0" fmla="*/ 1344213 h 1349451"/>
                <a:gd name="connsiteX1" fmla="*/ 412211 w 1286162"/>
                <a:gd name="connsiteY1" fmla="*/ 1095132 h 1349451"/>
                <a:gd name="connsiteX2" fmla="*/ 397988 w 1286162"/>
                <a:gd name="connsiteY2" fmla="*/ 417621 h 1349451"/>
                <a:gd name="connsiteX3" fmla="*/ 941956 w 1286162"/>
                <a:gd name="connsiteY3" fmla="*/ 678718 h 1349451"/>
                <a:gd name="connsiteX4" fmla="*/ 1247618 w 1286162"/>
                <a:gd name="connsiteY4" fmla="*/ 611178 h 1349451"/>
                <a:gd name="connsiteX5" fmla="*/ 1119645 w 1286162"/>
                <a:gd name="connsiteY5" fmla="*/ 368240 h 1349451"/>
                <a:gd name="connsiteX6" fmla="*/ 247266 w 1286162"/>
                <a:gd name="connsiteY6" fmla="*/ 7838 h 1349451"/>
                <a:gd name="connsiteX7" fmla="*/ 69397 w 1286162"/>
                <a:gd name="connsiteY7" fmla="*/ 152225 h 1349451"/>
                <a:gd name="connsiteX8" fmla="*/ 2408 w 1286162"/>
                <a:gd name="connsiteY8" fmla="*/ 1011518 h 1349451"/>
                <a:gd name="connsiteX9" fmla="*/ 144784 w 1286162"/>
                <a:gd name="connsiteY9" fmla="*/ 1344213 h 1349451"/>
                <a:gd name="connsiteX0" fmla="*/ 144784 w 1286162"/>
                <a:gd name="connsiteY0" fmla="*/ 1339183 h 1344421"/>
                <a:gd name="connsiteX1" fmla="*/ 412211 w 1286162"/>
                <a:gd name="connsiteY1" fmla="*/ 1090102 h 1344421"/>
                <a:gd name="connsiteX2" fmla="*/ 397988 w 1286162"/>
                <a:gd name="connsiteY2" fmla="*/ 412591 h 1344421"/>
                <a:gd name="connsiteX3" fmla="*/ 941956 w 1286162"/>
                <a:gd name="connsiteY3" fmla="*/ 673688 h 1344421"/>
                <a:gd name="connsiteX4" fmla="*/ 1247618 w 1286162"/>
                <a:gd name="connsiteY4" fmla="*/ 606148 h 1344421"/>
                <a:gd name="connsiteX5" fmla="*/ 1119645 w 1286162"/>
                <a:gd name="connsiteY5" fmla="*/ 363210 h 1344421"/>
                <a:gd name="connsiteX6" fmla="*/ 247266 w 1286162"/>
                <a:gd name="connsiteY6" fmla="*/ 2808 h 1344421"/>
                <a:gd name="connsiteX7" fmla="*/ 69397 w 1286162"/>
                <a:gd name="connsiteY7" fmla="*/ 147195 h 1344421"/>
                <a:gd name="connsiteX8" fmla="*/ 2408 w 1286162"/>
                <a:gd name="connsiteY8" fmla="*/ 1006488 h 1344421"/>
                <a:gd name="connsiteX9" fmla="*/ 144784 w 1286162"/>
                <a:gd name="connsiteY9" fmla="*/ 1339183 h 1344421"/>
                <a:gd name="connsiteX0" fmla="*/ 144784 w 1264304"/>
                <a:gd name="connsiteY0" fmla="*/ 1339183 h 1344421"/>
                <a:gd name="connsiteX1" fmla="*/ 412211 w 1264304"/>
                <a:gd name="connsiteY1" fmla="*/ 1090102 h 1344421"/>
                <a:gd name="connsiteX2" fmla="*/ 397988 w 1264304"/>
                <a:gd name="connsiteY2" fmla="*/ 412591 h 1344421"/>
                <a:gd name="connsiteX3" fmla="*/ 968070 w 1264304"/>
                <a:gd name="connsiteY3" fmla="*/ 627586 h 1344421"/>
                <a:gd name="connsiteX4" fmla="*/ 1247618 w 1264304"/>
                <a:gd name="connsiteY4" fmla="*/ 606148 h 1344421"/>
                <a:gd name="connsiteX5" fmla="*/ 1119645 w 1264304"/>
                <a:gd name="connsiteY5" fmla="*/ 363210 h 1344421"/>
                <a:gd name="connsiteX6" fmla="*/ 247266 w 1264304"/>
                <a:gd name="connsiteY6" fmla="*/ 2808 h 1344421"/>
                <a:gd name="connsiteX7" fmla="*/ 69397 w 1264304"/>
                <a:gd name="connsiteY7" fmla="*/ 147195 h 1344421"/>
                <a:gd name="connsiteX8" fmla="*/ 2408 w 1264304"/>
                <a:gd name="connsiteY8" fmla="*/ 1006488 h 1344421"/>
                <a:gd name="connsiteX9" fmla="*/ 144784 w 1264304"/>
                <a:gd name="connsiteY9" fmla="*/ 1339183 h 1344421"/>
                <a:gd name="connsiteX0" fmla="*/ 144784 w 1264304"/>
                <a:gd name="connsiteY0" fmla="*/ 1339183 h 1344421"/>
                <a:gd name="connsiteX1" fmla="*/ 412211 w 1264304"/>
                <a:gd name="connsiteY1" fmla="*/ 1090102 h 1344421"/>
                <a:gd name="connsiteX2" fmla="*/ 397988 w 1264304"/>
                <a:gd name="connsiteY2" fmla="*/ 412591 h 1344421"/>
                <a:gd name="connsiteX3" fmla="*/ 968070 w 1264304"/>
                <a:gd name="connsiteY3" fmla="*/ 627586 h 1344421"/>
                <a:gd name="connsiteX4" fmla="*/ 1247618 w 1264304"/>
                <a:gd name="connsiteY4" fmla="*/ 606148 h 1344421"/>
                <a:gd name="connsiteX5" fmla="*/ 1119645 w 1264304"/>
                <a:gd name="connsiteY5" fmla="*/ 363210 h 1344421"/>
                <a:gd name="connsiteX6" fmla="*/ 247266 w 1264304"/>
                <a:gd name="connsiteY6" fmla="*/ 2808 h 1344421"/>
                <a:gd name="connsiteX7" fmla="*/ 69397 w 1264304"/>
                <a:gd name="connsiteY7" fmla="*/ 147195 h 1344421"/>
                <a:gd name="connsiteX8" fmla="*/ 2408 w 1264304"/>
                <a:gd name="connsiteY8" fmla="*/ 1006488 h 1344421"/>
                <a:gd name="connsiteX9" fmla="*/ 144784 w 1264304"/>
                <a:gd name="connsiteY9" fmla="*/ 1339183 h 1344421"/>
                <a:gd name="connsiteX0" fmla="*/ 144784 w 1264304"/>
                <a:gd name="connsiteY0" fmla="*/ 1339183 h 1344421"/>
                <a:gd name="connsiteX1" fmla="*/ 412211 w 1264304"/>
                <a:gd name="connsiteY1" fmla="*/ 1090102 h 1344421"/>
                <a:gd name="connsiteX2" fmla="*/ 397988 w 1264304"/>
                <a:gd name="connsiteY2" fmla="*/ 412591 h 1344421"/>
                <a:gd name="connsiteX3" fmla="*/ 968070 w 1264304"/>
                <a:gd name="connsiteY3" fmla="*/ 627586 h 1344421"/>
                <a:gd name="connsiteX4" fmla="*/ 1247618 w 1264304"/>
                <a:gd name="connsiteY4" fmla="*/ 606148 h 1344421"/>
                <a:gd name="connsiteX5" fmla="*/ 1119645 w 1264304"/>
                <a:gd name="connsiteY5" fmla="*/ 363210 h 1344421"/>
                <a:gd name="connsiteX6" fmla="*/ 247266 w 1264304"/>
                <a:gd name="connsiteY6" fmla="*/ 2808 h 1344421"/>
                <a:gd name="connsiteX7" fmla="*/ 69397 w 1264304"/>
                <a:gd name="connsiteY7" fmla="*/ 147195 h 1344421"/>
                <a:gd name="connsiteX8" fmla="*/ 2408 w 1264304"/>
                <a:gd name="connsiteY8" fmla="*/ 1006488 h 1344421"/>
                <a:gd name="connsiteX9" fmla="*/ 144784 w 1264304"/>
                <a:gd name="connsiteY9" fmla="*/ 1339183 h 1344421"/>
                <a:gd name="connsiteX0" fmla="*/ 144784 w 1252689"/>
                <a:gd name="connsiteY0" fmla="*/ 1339183 h 1344421"/>
                <a:gd name="connsiteX1" fmla="*/ 412211 w 1252689"/>
                <a:gd name="connsiteY1" fmla="*/ 1090102 h 1344421"/>
                <a:gd name="connsiteX2" fmla="*/ 397988 w 1252689"/>
                <a:gd name="connsiteY2" fmla="*/ 412591 h 1344421"/>
                <a:gd name="connsiteX3" fmla="*/ 968070 w 1252689"/>
                <a:gd name="connsiteY3" fmla="*/ 627586 h 1344421"/>
                <a:gd name="connsiteX4" fmla="*/ 1124975 w 1252689"/>
                <a:gd name="connsiteY4" fmla="*/ 671865 h 1344421"/>
                <a:gd name="connsiteX5" fmla="*/ 1247618 w 1252689"/>
                <a:gd name="connsiteY5" fmla="*/ 606148 h 1344421"/>
                <a:gd name="connsiteX6" fmla="*/ 1119645 w 1252689"/>
                <a:gd name="connsiteY6" fmla="*/ 363210 h 1344421"/>
                <a:gd name="connsiteX7" fmla="*/ 247266 w 1252689"/>
                <a:gd name="connsiteY7" fmla="*/ 2808 h 1344421"/>
                <a:gd name="connsiteX8" fmla="*/ 69397 w 1252689"/>
                <a:gd name="connsiteY8" fmla="*/ 147195 h 1344421"/>
                <a:gd name="connsiteX9" fmla="*/ 2408 w 1252689"/>
                <a:gd name="connsiteY9" fmla="*/ 1006488 h 1344421"/>
                <a:gd name="connsiteX10" fmla="*/ 144784 w 1252689"/>
                <a:gd name="connsiteY10" fmla="*/ 1339183 h 1344421"/>
                <a:gd name="connsiteX0" fmla="*/ 144784 w 1252911"/>
                <a:gd name="connsiteY0" fmla="*/ 1339183 h 1344421"/>
                <a:gd name="connsiteX1" fmla="*/ 412211 w 1252911"/>
                <a:gd name="connsiteY1" fmla="*/ 1090102 h 1344421"/>
                <a:gd name="connsiteX2" fmla="*/ 397988 w 1252911"/>
                <a:gd name="connsiteY2" fmla="*/ 412591 h 1344421"/>
                <a:gd name="connsiteX3" fmla="*/ 968070 w 1252911"/>
                <a:gd name="connsiteY3" fmla="*/ 627586 h 1344421"/>
                <a:gd name="connsiteX4" fmla="*/ 1121972 w 1252911"/>
                <a:gd name="connsiteY4" fmla="*/ 689721 h 1344421"/>
                <a:gd name="connsiteX5" fmla="*/ 1247618 w 1252911"/>
                <a:gd name="connsiteY5" fmla="*/ 606148 h 1344421"/>
                <a:gd name="connsiteX6" fmla="*/ 1119645 w 1252911"/>
                <a:gd name="connsiteY6" fmla="*/ 363210 h 1344421"/>
                <a:gd name="connsiteX7" fmla="*/ 247266 w 1252911"/>
                <a:gd name="connsiteY7" fmla="*/ 2808 h 1344421"/>
                <a:gd name="connsiteX8" fmla="*/ 69397 w 1252911"/>
                <a:gd name="connsiteY8" fmla="*/ 147195 h 1344421"/>
                <a:gd name="connsiteX9" fmla="*/ 2408 w 1252911"/>
                <a:gd name="connsiteY9" fmla="*/ 1006488 h 1344421"/>
                <a:gd name="connsiteX10" fmla="*/ 144784 w 1252911"/>
                <a:gd name="connsiteY10" fmla="*/ 1339183 h 1344421"/>
                <a:gd name="connsiteX0" fmla="*/ 144784 w 1256868"/>
                <a:gd name="connsiteY0" fmla="*/ 1339183 h 1344421"/>
                <a:gd name="connsiteX1" fmla="*/ 412211 w 1256868"/>
                <a:gd name="connsiteY1" fmla="*/ 1090102 h 1344421"/>
                <a:gd name="connsiteX2" fmla="*/ 397988 w 1256868"/>
                <a:gd name="connsiteY2" fmla="*/ 412591 h 1344421"/>
                <a:gd name="connsiteX3" fmla="*/ 968070 w 1256868"/>
                <a:gd name="connsiteY3" fmla="*/ 627586 h 1344421"/>
                <a:gd name="connsiteX4" fmla="*/ 1121972 w 1256868"/>
                <a:gd name="connsiteY4" fmla="*/ 689721 h 1344421"/>
                <a:gd name="connsiteX5" fmla="*/ 1247618 w 1256868"/>
                <a:gd name="connsiteY5" fmla="*/ 606148 h 1344421"/>
                <a:gd name="connsiteX6" fmla="*/ 1233183 w 1256868"/>
                <a:gd name="connsiteY6" fmla="*/ 465136 h 1344421"/>
                <a:gd name="connsiteX7" fmla="*/ 1119645 w 1256868"/>
                <a:gd name="connsiteY7" fmla="*/ 363210 h 1344421"/>
                <a:gd name="connsiteX8" fmla="*/ 247266 w 1256868"/>
                <a:gd name="connsiteY8" fmla="*/ 2808 h 1344421"/>
                <a:gd name="connsiteX9" fmla="*/ 69397 w 1256868"/>
                <a:gd name="connsiteY9" fmla="*/ 147195 h 1344421"/>
                <a:gd name="connsiteX10" fmla="*/ 2408 w 1256868"/>
                <a:gd name="connsiteY10" fmla="*/ 1006488 h 1344421"/>
                <a:gd name="connsiteX11" fmla="*/ 144784 w 1256868"/>
                <a:gd name="connsiteY11" fmla="*/ 1339183 h 1344421"/>
                <a:gd name="connsiteX0" fmla="*/ 144784 w 1275996"/>
                <a:gd name="connsiteY0" fmla="*/ 1339183 h 1344421"/>
                <a:gd name="connsiteX1" fmla="*/ 412211 w 1275996"/>
                <a:gd name="connsiteY1" fmla="*/ 1090102 h 1344421"/>
                <a:gd name="connsiteX2" fmla="*/ 397988 w 1275996"/>
                <a:gd name="connsiteY2" fmla="*/ 412591 h 1344421"/>
                <a:gd name="connsiteX3" fmla="*/ 968070 w 1275996"/>
                <a:gd name="connsiteY3" fmla="*/ 627586 h 1344421"/>
                <a:gd name="connsiteX4" fmla="*/ 1121972 w 1275996"/>
                <a:gd name="connsiteY4" fmla="*/ 689721 h 1344421"/>
                <a:gd name="connsiteX5" fmla="*/ 1247618 w 1275996"/>
                <a:gd name="connsiteY5" fmla="*/ 606148 h 1344421"/>
                <a:gd name="connsiteX6" fmla="*/ 1265933 w 1275996"/>
                <a:gd name="connsiteY6" fmla="*/ 461463 h 1344421"/>
                <a:gd name="connsiteX7" fmla="*/ 1119645 w 1275996"/>
                <a:gd name="connsiteY7" fmla="*/ 363210 h 1344421"/>
                <a:gd name="connsiteX8" fmla="*/ 247266 w 1275996"/>
                <a:gd name="connsiteY8" fmla="*/ 2808 h 1344421"/>
                <a:gd name="connsiteX9" fmla="*/ 69397 w 1275996"/>
                <a:gd name="connsiteY9" fmla="*/ 147195 h 1344421"/>
                <a:gd name="connsiteX10" fmla="*/ 2408 w 1275996"/>
                <a:gd name="connsiteY10" fmla="*/ 1006488 h 1344421"/>
                <a:gd name="connsiteX11" fmla="*/ 144784 w 1275996"/>
                <a:gd name="connsiteY11" fmla="*/ 1339183 h 1344421"/>
                <a:gd name="connsiteX0" fmla="*/ 144784 w 1270298"/>
                <a:gd name="connsiteY0" fmla="*/ 1339183 h 1344421"/>
                <a:gd name="connsiteX1" fmla="*/ 412211 w 1270298"/>
                <a:gd name="connsiteY1" fmla="*/ 1090102 h 1344421"/>
                <a:gd name="connsiteX2" fmla="*/ 397988 w 1270298"/>
                <a:gd name="connsiteY2" fmla="*/ 412591 h 1344421"/>
                <a:gd name="connsiteX3" fmla="*/ 968070 w 1270298"/>
                <a:gd name="connsiteY3" fmla="*/ 627586 h 1344421"/>
                <a:gd name="connsiteX4" fmla="*/ 1121972 w 1270298"/>
                <a:gd name="connsiteY4" fmla="*/ 689721 h 1344421"/>
                <a:gd name="connsiteX5" fmla="*/ 1200765 w 1270298"/>
                <a:gd name="connsiteY5" fmla="*/ 584498 h 1344421"/>
                <a:gd name="connsiteX6" fmla="*/ 1265933 w 1270298"/>
                <a:gd name="connsiteY6" fmla="*/ 461463 h 1344421"/>
                <a:gd name="connsiteX7" fmla="*/ 1119645 w 1270298"/>
                <a:gd name="connsiteY7" fmla="*/ 363210 h 1344421"/>
                <a:gd name="connsiteX8" fmla="*/ 247266 w 1270298"/>
                <a:gd name="connsiteY8" fmla="*/ 2808 h 1344421"/>
                <a:gd name="connsiteX9" fmla="*/ 69397 w 1270298"/>
                <a:gd name="connsiteY9" fmla="*/ 147195 h 1344421"/>
                <a:gd name="connsiteX10" fmla="*/ 2408 w 1270298"/>
                <a:gd name="connsiteY10" fmla="*/ 1006488 h 1344421"/>
                <a:gd name="connsiteX11" fmla="*/ 144784 w 1270298"/>
                <a:gd name="connsiteY11" fmla="*/ 1339183 h 1344421"/>
                <a:gd name="connsiteX0" fmla="*/ 144784 w 1270298"/>
                <a:gd name="connsiteY0" fmla="*/ 1339183 h 1339201"/>
                <a:gd name="connsiteX1" fmla="*/ 662071 w 1270298"/>
                <a:gd name="connsiteY1" fmla="*/ 1013808 h 1339201"/>
                <a:gd name="connsiteX2" fmla="*/ 397988 w 1270298"/>
                <a:gd name="connsiteY2" fmla="*/ 412591 h 1339201"/>
                <a:gd name="connsiteX3" fmla="*/ 968070 w 1270298"/>
                <a:gd name="connsiteY3" fmla="*/ 627586 h 1339201"/>
                <a:gd name="connsiteX4" fmla="*/ 1121972 w 1270298"/>
                <a:gd name="connsiteY4" fmla="*/ 689721 h 1339201"/>
                <a:gd name="connsiteX5" fmla="*/ 1200765 w 1270298"/>
                <a:gd name="connsiteY5" fmla="*/ 584498 h 1339201"/>
                <a:gd name="connsiteX6" fmla="*/ 1265933 w 1270298"/>
                <a:gd name="connsiteY6" fmla="*/ 461463 h 1339201"/>
                <a:gd name="connsiteX7" fmla="*/ 1119645 w 1270298"/>
                <a:gd name="connsiteY7" fmla="*/ 363210 h 1339201"/>
                <a:gd name="connsiteX8" fmla="*/ 247266 w 1270298"/>
                <a:gd name="connsiteY8" fmla="*/ 2808 h 1339201"/>
                <a:gd name="connsiteX9" fmla="*/ 69397 w 1270298"/>
                <a:gd name="connsiteY9" fmla="*/ 147195 h 1339201"/>
                <a:gd name="connsiteX10" fmla="*/ 2408 w 1270298"/>
                <a:gd name="connsiteY10" fmla="*/ 1006488 h 1339201"/>
                <a:gd name="connsiteX11" fmla="*/ 144784 w 1270298"/>
                <a:gd name="connsiteY11" fmla="*/ 1339183 h 1339201"/>
                <a:gd name="connsiteX0" fmla="*/ 449194 w 1288588"/>
                <a:gd name="connsiteY0" fmla="*/ 1295048 h 1295111"/>
                <a:gd name="connsiteX1" fmla="*/ 680361 w 1288588"/>
                <a:gd name="connsiteY1" fmla="*/ 1013808 h 1295111"/>
                <a:gd name="connsiteX2" fmla="*/ 416278 w 1288588"/>
                <a:gd name="connsiteY2" fmla="*/ 412591 h 1295111"/>
                <a:gd name="connsiteX3" fmla="*/ 986360 w 1288588"/>
                <a:gd name="connsiteY3" fmla="*/ 627586 h 1295111"/>
                <a:gd name="connsiteX4" fmla="*/ 1140262 w 1288588"/>
                <a:gd name="connsiteY4" fmla="*/ 689721 h 1295111"/>
                <a:gd name="connsiteX5" fmla="*/ 1219055 w 1288588"/>
                <a:gd name="connsiteY5" fmla="*/ 584498 h 1295111"/>
                <a:gd name="connsiteX6" fmla="*/ 1284223 w 1288588"/>
                <a:gd name="connsiteY6" fmla="*/ 461463 h 1295111"/>
                <a:gd name="connsiteX7" fmla="*/ 1137935 w 1288588"/>
                <a:gd name="connsiteY7" fmla="*/ 363210 h 1295111"/>
                <a:gd name="connsiteX8" fmla="*/ 265556 w 1288588"/>
                <a:gd name="connsiteY8" fmla="*/ 2808 h 1295111"/>
                <a:gd name="connsiteX9" fmla="*/ 87687 w 1288588"/>
                <a:gd name="connsiteY9" fmla="*/ 147195 h 1295111"/>
                <a:gd name="connsiteX10" fmla="*/ 20698 w 1288588"/>
                <a:gd name="connsiteY10" fmla="*/ 1006488 h 1295111"/>
                <a:gd name="connsiteX11" fmla="*/ 449194 w 1288588"/>
                <a:gd name="connsiteY11" fmla="*/ 1295048 h 1295111"/>
                <a:gd name="connsiteX0" fmla="*/ 369332 w 1208726"/>
                <a:gd name="connsiteY0" fmla="*/ 1295048 h 1297890"/>
                <a:gd name="connsiteX1" fmla="*/ 600499 w 1208726"/>
                <a:gd name="connsiteY1" fmla="*/ 1013808 h 1297890"/>
                <a:gd name="connsiteX2" fmla="*/ 336416 w 1208726"/>
                <a:gd name="connsiteY2" fmla="*/ 412591 h 1297890"/>
                <a:gd name="connsiteX3" fmla="*/ 906498 w 1208726"/>
                <a:gd name="connsiteY3" fmla="*/ 627586 h 1297890"/>
                <a:gd name="connsiteX4" fmla="*/ 1060400 w 1208726"/>
                <a:gd name="connsiteY4" fmla="*/ 689721 h 1297890"/>
                <a:gd name="connsiteX5" fmla="*/ 1139193 w 1208726"/>
                <a:gd name="connsiteY5" fmla="*/ 584498 h 1297890"/>
                <a:gd name="connsiteX6" fmla="*/ 1204361 w 1208726"/>
                <a:gd name="connsiteY6" fmla="*/ 461463 h 1297890"/>
                <a:gd name="connsiteX7" fmla="*/ 1058073 w 1208726"/>
                <a:gd name="connsiteY7" fmla="*/ 363210 h 1297890"/>
                <a:gd name="connsiteX8" fmla="*/ 185694 w 1208726"/>
                <a:gd name="connsiteY8" fmla="*/ 2808 h 1297890"/>
                <a:gd name="connsiteX9" fmla="*/ 7825 w 1208726"/>
                <a:gd name="connsiteY9" fmla="*/ 147195 h 1297890"/>
                <a:gd name="connsiteX10" fmla="*/ 156444 w 1208726"/>
                <a:gd name="connsiteY10" fmla="*/ 932195 h 1297890"/>
                <a:gd name="connsiteX11" fmla="*/ 369332 w 1208726"/>
                <a:gd name="connsiteY11" fmla="*/ 1295048 h 1297890"/>
                <a:gd name="connsiteX0" fmla="*/ 369332 w 1208726"/>
                <a:gd name="connsiteY0" fmla="*/ 1295048 h 1297890"/>
                <a:gd name="connsiteX1" fmla="*/ 600499 w 1208726"/>
                <a:gd name="connsiteY1" fmla="*/ 1013808 h 1297890"/>
                <a:gd name="connsiteX2" fmla="*/ 575365 w 1208726"/>
                <a:gd name="connsiteY2" fmla="*/ 467771 h 1297890"/>
                <a:gd name="connsiteX3" fmla="*/ 906498 w 1208726"/>
                <a:gd name="connsiteY3" fmla="*/ 627586 h 1297890"/>
                <a:gd name="connsiteX4" fmla="*/ 1060400 w 1208726"/>
                <a:gd name="connsiteY4" fmla="*/ 689721 h 1297890"/>
                <a:gd name="connsiteX5" fmla="*/ 1139193 w 1208726"/>
                <a:gd name="connsiteY5" fmla="*/ 584498 h 1297890"/>
                <a:gd name="connsiteX6" fmla="*/ 1204361 w 1208726"/>
                <a:gd name="connsiteY6" fmla="*/ 461463 h 1297890"/>
                <a:gd name="connsiteX7" fmla="*/ 1058073 w 1208726"/>
                <a:gd name="connsiteY7" fmla="*/ 363210 h 1297890"/>
                <a:gd name="connsiteX8" fmla="*/ 185694 w 1208726"/>
                <a:gd name="connsiteY8" fmla="*/ 2808 h 1297890"/>
                <a:gd name="connsiteX9" fmla="*/ 7825 w 1208726"/>
                <a:gd name="connsiteY9" fmla="*/ 147195 h 1297890"/>
                <a:gd name="connsiteX10" fmla="*/ 156444 w 1208726"/>
                <a:gd name="connsiteY10" fmla="*/ 932195 h 1297890"/>
                <a:gd name="connsiteX11" fmla="*/ 369332 w 1208726"/>
                <a:gd name="connsiteY11" fmla="*/ 1295048 h 1297890"/>
                <a:gd name="connsiteX0" fmla="*/ 213642 w 1053036"/>
                <a:gd name="connsiteY0" fmla="*/ 1295048 h 1297890"/>
                <a:gd name="connsiteX1" fmla="*/ 444809 w 1053036"/>
                <a:gd name="connsiteY1" fmla="*/ 1013808 h 1297890"/>
                <a:gd name="connsiteX2" fmla="*/ 419675 w 1053036"/>
                <a:gd name="connsiteY2" fmla="*/ 467771 h 1297890"/>
                <a:gd name="connsiteX3" fmla="*/ 750808 w 1053036"/>
                <a:gd name="connsiteY3" fmla="*/ 627586 h 1297890"/>
                <a:gd name="connsiteX4" fmla="*/ 904710 w 1053036"/>
                <a:gd name="connsiteY4" fmla="*/ 689721 h 1297890"/>
                <a:gd name="connsiteX5" fmla="*/ 983503 w 1053036"/>
                <a:gd name="connsiteY5" fmla="*/ 584498 h 1297890"/>
                <a:gd name="connsiteX6" fmla="*/ 1048671 w 1053036"/>
                <a:gd name="connsiteY6" fmla="*/ 461463 h 1297890"/>
                <a:gd name="connsiteX7" fmla="*/ 902383 w 1053036"/>
                <a:gd name="connsiteY7" fmla="*/ 363210 h 1297890"/>
                <a:gd name="connsiteX8" fmla="*/ 30004 w 1053036"/>
                <a:gd name="connsiteY8" fmla="*/ 2808 h 1297890"/>
                <a:gd name="connsiteX9" fmla="*/ 146586 w 1053036"/>
                <a:gd name="connsiteY9" fmla="*/ 179031 h 1297890"/>
                <a:gd name="connsiteX10" fmla="*/ 754 w 1053036"/>
                <a:gd name="connsiteY10" fmla="*/ 932195 h 1297890"/>
                <a:gd name="connsiteX11" fmla="*/ 213642 w 1053036"/>
                <a:gd name="connsiteY11" fmla="*/ 1295048 h 1297890"/>
                <a:gd name="connsiteX0" fmla="*/ 213642 w 1053036"/>
                <a:gd name="connsiteY0" fmla="*/ 1344334 h 1347176"/>
                <a:gd name="connsiteX1" fmla="*/ 444809 w 1053036"/>
                <a:gd name="connsiteY1" fmla="*/ 1063094 h 1347176"/>
                <a:gd name="connsiteX2" fmla="*/ 419675 w 1053036"/>
                <a:gd name="connsiteY2" fmla="*/ 517057 h 1347176"/>
                <a:gd name="connsiteX3" fmla="*/ 750808 w 1053036"/>
                <a:gd name="connsiteY3" fmla="*/ 676872 h 1347176"/>
                <a:gd name="connsiteX4" fmla="*/ 904710 w 1053036"/>
                <a:gd name="connsiteY4" fmla="*/ 739007 h 1347176"/>
                <a:gd name="connsiteX5" fmla="*/ 983503 w 1053036"/>
                <a:gd name="connsiteY5" fmla="*/ 633784 h 1347176"/>
                <a:gd name="connsiteX6" fmla="*/ 1048671 w 1053036"/>
                <a:gd name="connsiteY6" fmla="*/ 510749 h 1347176"/>
                <a:gd name="connsiteX7" fmla="*/ 902383 w 1053036"/>
                <a:gd name="connsiteY7" fmla="*/ 412496 h 1347176"/>
                <a:gd name="connsiteX8" fmla="*/ 378958 w 1053036"/>
                <a:gd name="connsiteY8" fmla="*/ 2409 h 1347176"/>
                <a:gd name="connsiteX9" fmla="*/ 146586 w 1053036"/>
                <a:gd name="connsiteY9" fmla="*/ 228317 h 1347176"/>
                <a:gd name="connsiteX10" fmla="*/ 754 w 1053036"/>
                <a:gd name="connsiteY10" fmla="*/ 981481 h 1347176"/>
                <a:gd name="connsiteX11" fmla="*/ 213642 w 1053036"/>
                <a:gd name="connsiteY11" fmla="*/ 1344334 h 1347176"/>
                <a:gd name="connsiteX0" fmla="*/ 213642 w 1053036"/>
                <a:gd name="connsiteY0" fmla="*/ 1344334 h 1347176"/>
                <a:gd name="connsiteX1" fmla="*/ 444809 w 1053036"/>
                <a:gd name="connsiteY1" fmla="*/ 1063094 h 1347176"/>
                <a:gd name="connsiteX2" fmla="*/ 419675 w 1053036"/>
                <a:gd name="connsiteY2" fmla="*/ 517057 h 1347176"/>
                <a:gd name="connsiteX3" fmla="*/ 750808 w 1053036"/>
                <a:gd name="connsiteY3" fmla="*/ 676872 h 1347176"/>
                <a:gd name="connsiteX4" fmla="*/ 904710 w 1053036"/>
                <a:gd name="connsiteY4" fmla="*/ 739007 h 1347176"/>
                <a:gd name="connsiteX5" fmla="*/ 983503 w 1053036"/>
                <a:gd name="connsiteY5" fmla="*/ 633784 h 1347176"/>
                <a:gd name="connsiteX6" fmla="*/ 1048671 w 1053036"/>
                <a:gd name="connsiteY6" fmla="*/ 510749 h 1347176"/>
                <a:gd name="connsiteX7" fmla="*/ 902383 w 1053036"/>
                <a:gd name="connsiteY7" fmla="*/ 412496 h 1347176"/>
                <a:gd name="connsiteX8" fmla="*/ 378958 w 1053036"/>
                <a:gd name="connsiteY8" fmla="*/ 2409 h 1347176"/>
                <a:gd name="connsiteX9" fmla="*/ 146586 w 1053036"/>
                <a:gd name="connsiteY9" fmla="*/ 228317 h 1347176"/>
                <a:gd name="connsiteX10" fmla="*/ 754 w 1053036"/>
                <a:gd name="connsiteY10" fmla="*/ 981481 h 1347176"/>
                <a:gd name="connsiteX11" fmla="*/ 213642 w 1053036"/>
                <a:gd name="connsiteY11" fmla="*/ 1344334 h 1347176"/>
                <a:gd name="connsiteX0" fmla="*/ 213642 w 1053036"/>
                <a:gd name="connsiteY0" fmla="*/ 1344334 h 1347176"/>
                <a:gd name="connsiteX1" fmla="*/ 444809 w 1053036"/>
                <a:gd name="connsiteY1" fmla="*/ 1063094 h 1347176"/>
                <a:gd name="connsiteX2" fmla="*/ 419675 w 1053036"/>
                <a:gd name="connsiteY2" fmla="*/ 517057 h 1347176"/>
                <a:gd name="connsiteX3" fmla="*/ 750808 w 1053036"/>
                <a:gd name="connsiteY3" fmla="*/ 676872 h 1347176"/>
                <a:gd name="connsiteX4" fmla="*/ 904710 w 1053036"/>
                <a:gd name="connsiteY4" fmla="*/ 739007 h 1347176"/>
                <a:gd name="connsiteX5" fmla="*/ 983503 w 1053036"/>
                <a:gd name="connsiteY5" fmla="*/ 633784 h 1347176"/>
                <a:gd name="connsiteX6" fmla="*/ 1048671 w 1053036"/>
                <a:gd name="connsiteY6" fmla="*/ 510749 h 1347176"/>
                <a:gd name="connsiteX7" fmla="*/ 902383 w 1053036"/>
                <a:gd name="connsiteY7" fmla="*/ 412496 h 1347176"/>
                <a:gd name="connsiteX8" fmla="*/ 378958 w 1053036"/>
                <a:gd name="connsiteY8" fmla="*/ 2409 h 1347176"/>
                <a:gd name="connsiteX9" fmla="*/ 146586 w 1053036"/>
                <a:gd name="connsiteY9" fmla="*/ 228317 h 1347176"/>
                <a:gd name="connsiteX10" fmla="*/ 754 w 1053036"/>
                <a:gd name="connsiteY10" fmla="*/ 981481 h 1347176"/>
                <a:gd name="connsiteX11" fmla="*/ 213642 w 1053036"/>
                <a:gd name="connsiteY11" fmla="*/ 1344334 h 1347176"/>
                <a:gd name="connsiteX0" fmla="*/ 177136 w 1052460"/>
                <a:gd name="connsiteY0" fmla="*/ 1391257 h 1392808"/>
                <a:gd name="connsiteX1" fmla="*/ 444233 w 1052460"/>
                <a:gd name="connsiteY1" fmla="*/ 1063094 h 1392808"/>
                <a:gd name="connsiteX2" fmla="*/ 419099 w 1052460"/>
                <a:gd name="connsiteY2" fmla="*/ 517057 h 1392808"/>
                <a:gd name="connsiteX3" fmla="*/ 750232 w 1052460"/>
                <a:gd name="connsiteY3" fmla="*/ 676872 h 1392808"/>
                <a:gd name="connsiteX4" fmla="*/ 904134 w 1052460"/>
                <a:gd name="connsiteY4" fmla="*/ 739007 h 1392808"/>
                <a:gd name="connsiteX5" fmla="*/ 982927 w 1052460"/>
                <a:gd name="connsiteY5" fmla="*/ 633784 h 1392808"/>
                <a:gd name="connsiteX6" fmla="*/ 1048095 w 1052460"/>
                <a:gd name="connsiteY6" fmla="*/ 510749 h 1392808"/>
                <a:gd name="connsiteX7" fmla="*/ 901807 w 1052460"/>
                <a:gd name="connsiteY7" fmla="*/ 412496 h 1392808"/>
                <a:gd name="connsiteX8" fmla="*/ 378382 w 1052460"/>
                <a:gd name="connsiteY8" fmla="*/ 2409 h 1392808"/>
                <a:gd name="connsiteX9" fmla="*/ 146010 w 1052460"/>
                <a:gd name="connsiteY9" fmla="*/ 228317 h 1392808"/>
                <a:gd name="connsiteX10" fmla="*/ 178 w 1052460"/>
                <a:gd name="connsiteY10" fmla="*/ 981481 h 1392808"/>
                <a:gd name="connsiteX11" fmla="*/ 177136 w 1052460"/>
                <a:gd name="connsiteY11" fmla="*/ 1391257 h 1392808"/>
                <a:gd name="connsiteX0" fmla="*/ 177136 w 1052460"/>
                <a:gd name="connsiteY0" fmla="*/ 1393710 h 1395261"/>
                <a:gd name="connsiteX1" fmla="*/ 444233 w 1052460"/>
                <a:gd name="connsiteY1" fmla="*/ 1065547 h 1395261"/>
                <a:gd name="connsiteX2" fmla="*/ 419099 w 1052460"/>
                <a:gd name="connsiteY2" fmla="*/ 519510 h 1395261"/>
                <a:gd name="connsiteX3" fmla="*/ 750232 w 1052460"/>
                <a:gd name="connsiteY3" fmla="*/ 679325 h 1395261"/>
                <a:gd name="connsiteX4" fmla="*/ 904134 w 1052460"/>
                <a:gd name="connsiteY4" fmla="*/ 741460 h 1395261"/>
                <a:gd name="connsiteX5" fmla="*/ 982927 w 1052460"/>
                <a:gd name="connsiteY5" fmla="*/ 636237 h 1395261"/>
                <a:gd name="connsiteX6" fmla="*/ 1048095 w 1052460"/>
                <a:gd name="connsiteY6" fmla="*/ 513202 h 1395261"/>
                <a:gd name="connsiteX7" fmla="*/ 901807 w 1052460"/>
                <a:gd name="connsiteY7" fmla="*/ 414949 h 1395261"/>
                <a:gd name="connsiteX8" fmla="*/ 378382 w 1052460"/>
                <a:gd name="connsiteY8" fmla="*/ 4862 h 1395261"/>
                <a:gd name="connsiteX9" fmla="*/ 146010 w 1052460"/>
                <a:gd name="connsiteY9" fmla="*/ 230770 h 1395261"/>
                <a:gd name="connsiteX10" fmla="*/ 178 w 1052460"/>
                <a:gd name="connsiteY10" fmla="*/ 983934 h 1395261"/>
                <a:gd name="connsiteX11" fmla="*/ 177136 w 1052460"/>
                <a:gd name="connsiteY11" fmla="*/ 1393710 h 1395261"/>
                <a:gd name="connsiteX0" fmla="*/ 177136 w 1055954"/>
                <a:gd name="connsiteY0" fmla="*/ 1397013 h 1398564"/>
                <a:gd name="connsiteX1" fmla="*/ 444233 w 1055954"/>
                <a:gd name="connsiteY1" fmla="*/ 1068850 h 1398564"/>
                <a:gd name="connsiteX2" fmla="*/ 419099 w 1055954"/>
                <a:gd name="connsiteY2" fmla="*/ 522813 h 1398564"/>
                <a:gd name="connsiteX3" fmla="*/ 750232 w 1055954"/>
                <a:gd name="connsiteY3" fmla="*/ 682628 h 1398564"/>
                <a:gd name="connsiteX4" fmla="*/ 904134 w 1055954"/>
                <a:gd name="connsiteY4" fmla="*/ 744763 h 1398564"/>
                <a:gd name="connsiteX5" fmla="*/ 982927 w 1055954"/>
                <a:gd name="connsiteY5" fmla="*/ 639540 h 1398564"/>
                <a:gd name="connsiteX6" fmla="*/ 1048095 w 1055954"/>
                <a:gd name="connsiteY6" fmla="*/ 516505 h 1398564"/>
                <a:gd name="connsiteX7" fmla="*/ 943596 w 1055954"/>
                <a:gd name="connsiteY7" fmla="*/ 340405 h 1398564"/>
                <a:gd name="connsiteX8" fmla="*/ 378382 w 1055954"/>
                <a:gd name="connsiteY8" fmla="*/ 8165 h 1398564"/>
                <a:gd name="connsiteX9" fmla="*/ 146010 w 1055954"/>
                <a:gd name="connsiteY9" fmla="*/ 234073 h 1398564"/>
                <a:gd name="connsiteX10" fmla="*/ 178 w 1055954"/>
                <a:gd name="connsiteY10" fmla="*/ 987237 h 1398564"/>
                <a:gd name="connsiteX11" fmla="*/ 177136 w 1055954"/>
                <a:gd name="connsiteY11" fmla="*/ 1397013 h 1398564"/>
                <a:gd name="connsiteX0" fmla="*/ 177136 w 1055953"/>
                <a:gd name="connsiteY0" fmla="*/ 1393336 h 1394887"/>
                <a:gd name="connsiteX1" fmla="*/ 444233 w 1055953"/>
                <a:gd name="connsiteY1" fmla="*/ 1065173 h 1394887"/>
                <a:gd name="connsiteX2" fmla="*/ 419099 w 1055953"/>
                <a:gd name="connsiteY2" fmla="*/ 519136 h 1394887"/>
                <a:gd name="connsiteX3" fmla="*/ 750232 w 1055953"/>
                <a:gd name="connsiteY3" fmla="*/ 678951 h 1394887"/>
                <a:gd name="connsiteX4" fmla="*/ 904134 w 1055953"/>
                <a:gd name="connsiteY4" fmla="*/ 741086 h 1394887"/>
                <a:gd name="connsiteX5" fmla="*/ 982927 w 1055953"/>
                <a:gd name="connsiteY5" fmla="*/ 635863 h 1394887"/>
                <a:gd name="connsiteX6" fmla="*/ 1048095 w 1055953"/>
                <a:gd name="connsiteY6" fmla="*/ 512828 h 1394887"/>
                <a:gd name="connsiteX7" fmla="*/ 943596 w 1055953"/>
                <a:gd name="connsiteY7" fmla="*/ 336728 h 1394887"/>
                <a:gd name="connsiteX8" fmla="*/ 378382 w 1055953"/>
                <a:gd name="connsiteY8" fmla="*/ 4488 h 1394887"/>
                <a:gd name="connsiteX9" fmla="*/ 146010 w 1055953"/>
                <a:gd name="connsiteY9" fmla="*/ 230396 h 1394887"/>
                <a:gd name="connsiteX10" fmla="*/ 178 w 1055953"/>
                <a:gd name="connsiteY10" fmla="*/ 983560 h 1394887"/>
                <a:gd name="connsiteX11" fmla="*/ 177136 w 1055953"/>
                <a:gd name="connsiteY11" fmla="*/ 1393336 h 1394887"/>
                <a:gd name="connsiteX0" fmla="*/ 177136 w 1055953"/>
                <a:gd name="connsiteY0" fmla="*/ 1393336 h 1394887"/>
                <a:gd name="connsiteX1" fmla="*/ 444233 w 1055953"/>
                <a:gd name="connsiteY1" fmla="*/ 1065173 h 1394887"/>
                <a:gd name="connsiteX2" fmla="*/ 419099 w 1055953"/>
                <a:gd name="connsiteY2" fmla="*/ 519136 h 1394887"/>
                <a:gd name="connsiteX3" fmla="*/ 750232 w 1055953"/>
                <a:gd name="connsiteY3" fmla="*/ 678951 h 1394887"/>
                <a:gd name="connsiteX4" fmla="*/ 904134 w 1055953"/>
                <a:gd name="connsiteY4" fmla="*/ 741086 h 1394887"/>
                <a:gd name="connsiteX5" fmla="*/ 982927 w 1055953"/>
                <a:gd name="connsiteY5" fmla="*/ 635863 h 1394887"/>
                <a:gd name="connsiteX6" fmla="*/ 1048095 w 1055953"/>
                <a:gd name="connsiteY6" fmla="*/ 512828 h 1394887"/>
                <a:gd name="connsiteX7" fmla="*/ 943596 w 1055953"/>
                <a:gd name="connsiteY7" fmla="*/ 336728 h 1394887"/>
                <a:gd name="connsiteX8" fmla="*/ 378382 w 1055953"/>
                <a:gd name="connsiteY8" fmla="*/ 4488 h 1394887"/>
                <a:gd name="connsiteX9" fmla="*/ 146010 w 1055953"/>
                <a:gd name="connsiteY9" fmla="*/ 230396 h 1394887"/>
                <a:gd name="connsiteX10" fmla="*/ 178 w 1055953"/>
                <a:gd name="connsiteY10" fmla="*/ 983560 h 1394887"/>
                <a:gd name="connsiteX11" fmla="*/ 177136 w 1055953"/>
                <a:gd name="connsiteY11" fmla="*/ 1393336 h 1394887"/>
                <a:gd name="connsiteX0" fmla="*/ 177136 w 1055953"/>
                <a:gd name="connsiteY0" fmla="*/ 1393336 h 1394887"/>
                <a:gd name="connsiteX1" fmla="*/ 444233 w 1055953"/>
                <a:gd name="connsiteY1" fmla="*/ 1065173 h 1394887"/>
                <a:gd name="connsiteX2" fmla="*/ 419099 w 1055953"/>
                <a:gd name="connsiteY2" fmla="*/ 519136 h 1394887"/>
                <a:gd name="connsiteX3" fmla="*/ 750232 w 1055953"/>
                <a:gd name="connsiteY3" fmla="*/ 678951 h 1394887"/>
                <a:gd name="connsiteX4" fmla="*/ 904134 w 1055953"/>
                <a:gd name="connsiteY4" fmla="*/ 741086 h 1394887"/>
                <a:gd name="connsiteX5" fmla="*/ 982927 w 1055953"/>
                <a:gd name="connsiteY5" fmla="*/ 635863 h 1394887"/>
                <a:gd name="connsiteX6" fmla="*/ 1048095 w 1055953"/>
                <a:gd name="connsiteY6" fmla="*/ 512828 h 1394887"/>
                <a:gd name="connsiteX7" fmla="*/ 943596 w 1055953"/>
                <a:gd name="connsiteY7" fmla="*/ 336728 h 1394887"/>
                <a:gd name="connsiteX8" fmla="*/ 378382 w 1055953"/>
                <a:gd name="connsiteY8" fmla="*/ 4488 h 1394887"/>
                <a:gd name="connsiteX9" fmla="*/ 146010 w 1055953"/>
                <a:gd name="connsiteY9" fmla="*/ 230396 h 1394887"/>
                <a:gd name="connsiteX10" fmla="*/ 178 w 1055953"/>
                <a:gd name="connsiteY10" fmla="*/ 983560 h 1394887"/>
                <a:gd name="connsiteX11" fmla="*/ 177136 w 1055953"/>
                <a:gd name="connsiteY11" fmla="*/ 1393336 h 1394887"/>
                <a:gd name="connsiteX0" fmla="*/ 177136 w 1055953"/>
                <a:gd name="connsiteY0" fmla="*/ 1393336 h 1394887"/>
                <a:gd name="connsiteX1" fmla="*/ 444233 w 1055953"/>
                <a:gd name="connsiteY1" fmla="*/ 1065173 h 1394887"/>
                <a:gd name="connsiteX2" fmla="*/ 511112 w 1055953"/>
                <a:gd name="connsiteY2" fmla="*/ 549382 h 1394887"/>
                <a:gd name="connsiteX3" fmla="*/ 750232 w 1055953"/>
                <a:gd name="connsiteY3" fmla="*/ 678951 h 1394887"/>
                <a:gd name="connsiteX4" fmla="*/ 904134 w 1055953"/>
                <a:gd name="connsiteY4" fmla="*/ 741086 h 1394887"/>
                <a:gd name="connsiteX5" fmla="*/ 982927 w 1055953"/>
                <a:gd name="connsiteY5" fmla="*/ 635863 h 1394887"/>
                <a:gd name="connsiteX6" fmla="*/ 1048095 w 1055953"/>
                <a:gd name="connsiteY6" fmla="*/ 512828 h 1394887"/>
                <a:gd name="connsiteX7" fmla="*/ 943596 w 1055953"/>
                <a:gd name="connsiteY7" fmla="*/ 336728 h 1394887"/>
                <a:gd name="connsiteX8" fmla="*/ 378382 w 1055953"/>
                <a:gd name="connsiteY8" fmla="*/ 4488 h 1394887"/>
                <a:gd name="connsiteX9" fmla="*/ 146010 w 1055953"/>
                <a:gd name="connsiteY9" fmla="*/ 230396 h 1394887"/>
                <a:gd name="connsiteX10" fmla="*/ 178 w 1055953"/>
                <a:gd name="connsiteY10" fmla="*/ 983560 h 1394887"/>
                <a:gd name="connsiteX11" fmla="*/ 177136 w 1055953"/>
                <a:gd name="connsiteY11" fmla="*/ 1393336 h 1394887"/>
                <a:gd name="connsiteX0" fmla="*/ 87619 w 966436"/>
                <a:gd name="connsiteY0" fmla="*/ 1393336 h 1395115"/>
                <a:gd name="connsiteX1" fmla="*/ 354716 w 966436"/>
                <a:gd name="connsiteY1" fmla="*/ 1065173 h 1395115"/>
                <a:gd name="connsiteX2" fmla="*/ 421595 w 966436"/>
                <a:gd name="connsiteY2" fmla="*/ 549382 h 1395115"/>
                <a:gd name="connsiteX3" fmla="*/ 660715 w 966436"/>
                <a:gd name="connsiteY3" fmla="*/ 678951 h 1395115"/>
                <a:gd name="connsiteX4" fmla="*/ 814617 w 966436"/>
                <a:gd name="connsiteY4" fmla="*/ 741086 h 1395115"/>
                <a:gd name="connsiteX5" fmla="*/ 893410 w 966436"/>
                <a:gd name="connsiteY5" fmla="*/ 635863 h 1395115"/>
                <a:gd name="connsiteX6" fmla="*/ 958578 w 966436"/>
                <a:gd name="connsiteY6" fmla="*/ 512828 h 1395115"/>
                <a:gd name="connsiteX7" fmla="*/ 854079 w 966436"/>
                <a:gd name="connsiteY7" fmla="*/ 336728 h 1395115"/>
                <a:gd name="connsiteX8" fmla="*/ 288865 w 966436"/>
                <a:gd name="connsiteY8" fmla="*/ 4488 h 1395115"/>
                <a:gd name="connsiteX9" fmla="*/ 56493 w 966436"/>
                <a:gd name="connsiteY9" fmla="*/ 230396 h 1395115"/>
                <a:gd name="connsiteX10" fmla="*/ 805 w 966436"/>
                <a:gd name="connsiteY10" fmla="*/ 976624 h 1395115"/>
                <a:gd name="connsiteX11" fmla="*/ 87619 w 966436"/>
                <a:gd name="connsiteY11" fmla="*/ 1393336 h 1395115"/>
                <a:gd name="connsiteX0" fmla="*/ 33881 w 981420"/>
                <a:gd name="connsiteY0" fmla="*/ 1346367 h 1349556"/>
                <a:gd name="connsiteX1" fmla="*/ 369700 w 981420"/>
                <a:gd name="connsiteY1" fmla="*/ 1065173 h 1349556"/>
                <a:gd name="connsiteX2" fmla="*/ 436579 w 981420"/>
                <a:gd name="connsiteY2" fmla="*/ 549382 h 1349556"/>
                <a:gd name="connsiteX3" fmla="*/ 675699 w 981420"/>
                <a:gd name="connsiteY3" fmla="*/ 678951 h 1349556"/>
                <a:gd name="connsiteX4" fmla="*/ 829601 w 981420"/>
                <a:gd name="connsiteY4" fmla="*/ 741086 h 1349556"/>
                <a:gd name="connsiteX5" fmla="*/ 908394 w 981420"/>
                <a:gd name="connsiteY5" fmla="*/ 635863 h 1349556"/>
                <a:gd name="connsiteX6" fmla="*/ 973562 w 981420"/>
                <a:gd name="connsiteY6" fmla="*/ 512828 h 1349556"/>
                <a:gd name="connsiteX7" fmla="*/ 869063 w 981420"/>
                <a:gd name="connsiteY7" fmla="*/ 336728 h 1349556"/>
                <a:gd name="connsiteX8" fmla="*/ 303849 w 981420"/>
                <a:gd name="connsiteY8" fmla="*/ 4488 h 1349556"/>
                <a:gd name="connsiteX9" fmla="*/ 71477 w 981420"/>
                <a:gd name="connsiteY9" fmla="*/ 230396 h 1349556"/>
                <a:gd name="connsiteX10" fmla="*/ 15789 w 981420"/>
                <a:gd name="connsiteY10" fmla="*/ 976624 h 1349556"/>
                <a:gd name="connsiteX11" fmla="*/ 33881 w 981420"/>
                <a:gd name="connsiteY11" fmla="*/ 1346367 h 1349556"/>
                <a:gd name="connsiteX0" fmla="*/ 26072 w 973611"/>
                <a:gd name="connsiteY0" fmla="*/ 1346367 h 1451040"/>
                <a:gd name="connsiteX1" fmla="*/ 242407 w 973611"/>
                <a:gd name="connsiteY1" fmla="*/ 1434277 h 1451040"/>
                <a:gd name="connsiteX2" fmla="*/ 361891 w 973611"/>
                <a:gd name="connsiteY2" fmla="*/ 1065173 h 1451040"/>
                <a:gd name="connsiteX3" fmla="*/ 428770 w 973611"/>
                <a:gd name="connsiteY3" fmla="*/ 549382 h 1451040"/>
                <a:gd name="connsiteX4" fmla="*/ 667890 w 973611"/>
                <a:gd name="connsiteY4" fmla="*/ 678951 h 1451040"/>
                <a:gd name="connsiteX5" fmla="*/ 821792 w 973611"/>
                <a:gd name="connsiteY5" fmla="*/ 741086 h 1451040"/>
                <a:gd name="connsiteX6" fmla="*/ 900585 w 973611"/>
                <a:gd name="connsiteY6" fmla="*/ 635863 h 1451040"/>
                <a:gd name="connsiteX7" fmla="*/ 965753 w 973611"/>
                <a:gd name="connsiteY7" fmla="*/ 512828 h 1451040"/>
                <a:gd name="connsiteX8" fmla="*/ 861254 w 973611"/>
                <a:gd name="connsiteY8" fmla="*/ 336728 h 1451040"/>
                <a:gd name="connsiteX9" fmla="*/ 296040 w 973611"/>
                <a:gd name="connsiteY9" fmla="*/ 4488 h 1451040"/>
                <a:gd name="connsiteX10" fmla="*/ 63668 w 973611"/>
                <a:gd name="connsiteY10" fmla="*/ 230396 h 1451040"/>
                <a:gd name="connsiteX11" fmla="*/ 7980 w 973611"/>
                <a:gd name="connsiteY11" fmla="*/ 976624 h 1451040"/>
                <a:gd name="connsiteX12" fmla="*/ 26072 w 973611"/>
                <a:gd name="connsiteY12" fmla="*/ 1346367 h 1451040"/>
                <a:gd name="connsiteX0" fmla="*/ 26072 w 973611"/>
                <a:gd name="connsiteY0" fmla="*/ 1274009 h 1378682"/>
                <a:gd name="connsiteX1" fmla="*/ 242407 w 973611"/>
                <a:gd name="connsiteY1" fmla="*/ 1361919 h 1378682"/>
                <a:gd name="connsiteX2" fmla="*/ 361891 w 973611"/>
                <a:gd name="connsiteY2" fmla="*/ 992815 h 1378682"/>
                <a:gd name="connsiteX3" fmla="*/ 428770 w 973611"/>
                <a:gd name="connsiteY3" fmla="*/ 477024 h 1378682"/>
                <a:gd name="connsiteX4" fmla="*/ 667890 w 973611"/>
                <a:gd name="connsiteY4" fmla="*/ 606593 h 1378682"/>
                <a:gd name="connsiteX5" fmla="*/ 821792 w 973611"/>
                <a:gd name="connsiteY5" fmla="*/ 668728 h 1378682"/>
                <a:gd name="connsiteX6" fmla="*/ 900585 w 973611"/>
                <a:gd name="connsiteY6" fmla="*/ 563505 h 1378682"/>
                <a:gd name="connsiteX7" fmla="*/ 965753 w 973611"/>
                <a:gd name="connsiteY7" fmla="*/ 440470 h 1378682"/>
                <a:gd name="connsiteX8" fmla="*/ 861254 w 973611"/>
                <a:gd name="connsiteY8" fmla="*/ 264370 h 1378682"/>
                <a:gd name="connsiteX9" fmla="*/ 339027 w 973611"/>
                <a:gd name="connsiteY9" fmla="*/ 7203 h 1378682"/>
                <a:gd name="connsiteX10" fmla="*/ 63668 w 973611"/>
                <a:gd name="connsiteY10" fmla="*/ 158038 h 1378682"/>
                <a:gd name="connsiteX11" fmla="*/ 7980 w 973611"/>
                <a:gd name="connsiteY11" fmla="*/ 904266 h 1378682"/>
                <a:gd name="connsiteX12" fmla="*/ 26072 w 973611"/>
                <a:gd name="connsiteY12" fmla="*/ 1274009 h 1378682"/>
                <a:gd name="connsiteX0" fmla="*/ 14371 w 1006048"/>
                <a:gd name="connsiteY0" fmla="*/ 1296065 h 1382784"/>
                <a:gd name="connsiteX1" fmla="*/ 274844 w 1006048"/>
                <a:gd name="connsiteY1" fmla="*/ 1361919 h 1382784"/>
                <a:gd name="connsiteX2" fmla="*/ 394328 w 1006048"/>
                <a:gd name="connsiteY2" fmla="*/ 992815 h 1382784"/>
                <a:gd name="connsiteX3" fmla="*/ 461207 w 1006048"/>
                <a:gd name="connsiteY3" fmla="*/ 477024 h 1382784"/>
                <a:gd name="connsiteX4" fmla="*/ 700327 w 1006048"/>
                <a:gd name="connsiteY4" fmla="*/ 606593 h 1382784"/>
                <a:gd name="connsiteX5" fmla="*/ 854229 w 1006048"/>
                <a:gd name="connsiteY5" fmla="*/ 668728 h 1382784"/>
                <a:gd name="connsiteX6" fmla="*/ 933022 w 1006048"/>
                <a:gd name="connsiteY6" fmla="*/ 563505 h 1382784"/>
                <a:gd name="connsiteX7" fmla="*/ 998190 w 1006048"/>
                <a:gd name="connsiteY7" fmla="*/ 440470 h 1382784"/>
                <a:gd name="connsiteX8" fmla="*/ 893691 w 1006048"/>
                <a:gd name="connsiteY8" fmla="*/ 264370 h 1382784"/>
                <a:gd name="connsiteX9" fmla="*/ 371464 w 1006048"/>
                <a:gd name="connsiteY9" fmla="*/ 7203 h 1382784"/>
                <a:gd name="connsiteX10" fmla="*/ 96105 w 1006048"/>
                <a:gd name="connsiteY10" fmla="*/ 158038 h 1382784"/>
                <a:gd name="connsiteX11" fmla="*/ 40417 w 1006048"/>
                <a:gd name="connsiteY11" fmla="*/ 904266 h 1382784"/>
                <a:gd name="connsiteX12" fmla="*/ 14371 w 1006048"/>
                <a:gd name="connsiteY12" fmla="*/ 1296065 h 1382784"/>
                <a:gd name="connsiteX0" fmla="*/ 32688 w 1024365"/>
                <a:gd name="connsiteY0" fmla="*/ 1296065 h 1383283"/>
                <a:gd name="connsiteX1" fmla="*/ 293161 w 1024365"/>
                <a:gd name="connsiteY1" fmla="*/ 1361919 h 1383283"/>
                <a:gd name="connsiteX2" fmla="*/ 412645 w 1024365"/>
                <a:gd name="connsiteY2" fmla="*/ 992815 h 1383283"/>
                <a:gd name="connsiteX3" fmla="*/ 479524 w 1024365"/>
                <a:gd name="connsiteY3" fmla="*/ 477024 h 1383283"/>
                <a:gd name="connsiteX4" fmla="*/ 718644 w 1024365"/>
                <a:gd name="connsiteY4" fmla="*/ 606593 h 1383283"/>
                <a:gd name="connsiteX5" fmla="*/ 872546 w 1024365"/>
                <a:gd name="connsiteY5" fmla="*/ 668728 h 1383283"/>
                <a:gd name="connsiteX6" fmla="*/ 951339 w 1024365"/>
                <a:gd name="connsiteY6" fmla="*/ 563505 h 1383283"/>
                <a:gd name="connsiteX7" fmla="*/ 1016507 w 1024365"/>
                <a:gd name="connsiteY7" fmla="*/ 440470 h 1383283"/>
                <a:gd name="connsiteX8" fmla="*/ 912008 w 1024365"/>
                <a:gd name="connsiteY8" fmla="*/ 264370 h 1383283"/>
                <a:gd name="connsiteX9" fmla="*/ 389781 w 1024365"/>
                <a:gd name="connsiteY9" fmla="*/ 7203 h 1383283"/>
                <a:gd name="connsiteX10" fmla="*/ 114422 w 1024365"/>
                <a:gd name="connsiteY10" fmla="*/ 158038 h 1383283"/>
                <a:gd name="connsiteX11" fmla="*/ 12729 w 1024365"/>
                <a:gd name="connsiteY11" fmla="*/ 889144 h 1383283"/>
                <a:gd name="connsiteX12" fmla="*/ 32688 w 1024365"/>
                <a:gd name="connsiteY12" fmla="*/ 1296065 h 1383283"/>
                <a:gd name="connsiteX0" fmla="*/ 32688 w 1024365"/>
                <a:gd name="connsiteY0" fmla="*/ 1313996 h 1401214"/>
                <a:gd name="connsiteX1" fmla="*/ 293161 w 1024365"/>
                <a:gd name="connsiteY1" fmla="*/ 1379850 h 1401214"/>
                <a:gd name="connsiteX2" fmla="*/ 412645 w 1024365"/>
                <a:gd name="connsiteY2" fmla="*/ 1010746 h 1401214"/>
                <a:gd name="connsiteX3" fmla="*/ 479524 w 1024365"/>
                <a:gd name="connsiteY3" fmla="*/ 494955 h 1401214"/>
                <a:gd name="connsiteX4" fmla="*/ 718644 w 1024365"/>
                <a:gd name="connsiteY4" fmla="*/ 624524 h 1401214"/>
                <a:gd name="connsiteX5" fmla="*/ 872546 w 1024365"/>
                <a:gd name="connsiteY5" fmla="*/ 686659 h 1401214"/>
                <a:gd name="connsiteX6" fmla="*/ 951339 w 1024365"/>
                <a:gd name="connsiteY6" fmla="*/ 581436 h 1401214"/>
                <a:gd name="connsiteX7" fmla="*/ 1016507 w 1024365"/>
                <a:gd name="connsiteY7" fmla="*/ 458401 h 1401214"/>
                <a:gd name="connsiteX8" fmla="*/ 912008 w 1024365"/>
                <a:gd name="connsiteY8" fmla="*/ 282301 h 1401214"/>
                <a:gd name="connsiteX9" fmla="*/ 295323 w 1024365"/>
                <a:gd name="connsiteY9" fmla="*/ 6274 h 1401214"/>
                <a:gd name="connsiteX10" fmla="*/ 114422 w 1024365"/>
                <a:gd name="connsiteY10" fmla="*/ 175969 h 1401214"/>
                <a:gd name="connsiteX11" fmla="*/ 12729 w 1024365"/>
                <a:gd name="connsiteY11" fmla="*/ 907075 h 1401214"/>
                <a:gd name="connsiteX12" fmla="*/ 32688 w 1024365"/>
                <a:gd name="connsiteY12" fmla="*/ 1313996 h 1401214"/>
                <a:gd name="connsiteX0" fmla="*/ 25378 w 1017055"/>
                <a:gd name="connsiteY0" fmla="*/ 1313996 h 1444684"/>
                <a:gd name="connsiteX1" fmla="*/ 122500 w 1017055"/>
                <a:gd name="connsiteY1" fmla="*/ 1440728 h 1444684"/>
                <a:gd name="connsiteX2" fmla="*/ 285851 w 1017055"/>
                <a:gd name="connsiteY2" fmla="*/ 1379850 h 1444684"/>
                <a:gd name="connsiteX3" fmla="*/ 405335 w 1017055"/>
                <a:gd name="connsiteY3" fmla="*/ 1010746 h 1444684"/>
                <a:gd name="connsiteX4" fmla="*/ 472214 w 1017055"/>
                <a:gd name="connsiteY4" fmla="*/ 494955 h 1444684"/>
                <a:gd name="connsiteX5" fmla="*/ 711334 w 1017055"/>
                <a:gd name="connsiteY5" fmla="*/ 624524 h 1444684"/>
                <a:gd name="connsiteX6" fmla="*/ 865236 w 1017055"/>
                <a:gd name="connsiteY6" fmla="*/ 686659 h 1444684"/>
                <a:gd name="connsiteX7" fmla="*/ 944029 w 1017055"/>
                <a:gd name="connsiteY7" fmla="*/ 581436 h 1444684"/>
                <a:gd name="connsiteX8" fmla="*/ 1009197 w 1017055"/>
                <a:gd name="connsiteY8" fmla="*/ 458401 h 1444684"/>
                <a:gd name="connsiteX9" fmla="*/ 904698 w 1017055"/>
                <a:gd name="connsiteY9" fmla="*/ 282301 h 1444684"/>
                <a:gd name="connsiteX10" fmla="*/ 288013 w 1017055"/>
                <a:gd name="connsiteY10" fmla="*/ 6274 h 1444684"/>
                <a:gd name="connsiteX11" fmla="*/ 107112 w 1017055"/>
                <a:gd name="connsiteY11" fmla="*/ 175969 h 1444684"/>
                <a:gd name="connsiteX12" fmla="*/ 5419 w 1017055"/>
                <a:gd name="connsiteY12" fmla="*/ 907075 h 1444684"/>
                <a:gd name="connsiteX13" fmla="*/ 25378 w 1017055"/>
                <a:gd name="connsiteY13" fmla="*/ 1313996 h 1444684"/>
                <a:gd name="connsiteX0" fmla="*/ 25378 w 1017055"/>
                <a:gd name="connsiteY0" fmla="*/ 1313996 h 1444684"/>
                <a:gd name="connsiteX1" fmla="*/ 122500 w 1017055"/>
                <a:gd name="connsiteY1" fmla="*/ 1440728 h 1444684"/>
                <a:gd name="connsiteX2" fmla="*/ 285851 w 1017055"/>
                <a:gd name="connsiteY2" fmla="*/ 1379850 h 1444684"/>
                <a:gd name="connsiteX3" fmla="*/ 380054 w 1017055"/>
                <a:gd name="connsiteY3" fmla="*/ 996594 h 1444684"/>
                <a:gd name="connsiteX4" fmla="*/ 472214 w 1017055"/>
                <a:gd name="connsiteY4" fmla="*/ 494955 h 1444684"/>
                <a:gd name="connsiteX5" fmla="*/ 711334 w 1017055"/>
                <a:gd name="connsiteY5" fmla="*/ 624524 h 1444684"/>
                <a:gd name="connsiteX6" fmla="*/ 865236 w 1017055"/>
                <a:gd name="connsiteY6" fmla="*/ 686659 h 1444684"/>
                <a:gd name="connsiteX7" fmla="*/ 944029 w 1017055"/>
                <a:gd name="connsiteY7" fmla="*/ 581436 h 1444684"/>
                <a:gd name="connsiteX8" fmla="*/ 1009197 w 1017055"/>
                <a:gd name="connsiteY8" fmla="*/ 458401 h 1444684"/>
                <a:gd name="connsiteX9" fmla="*/ 904698 w 1017055"/>
                <a:gd name="connsiteY9" fmla="*/ 282301 h 1444684"/>
                <a:gd name="connsiteX10" fmla="*/ 288013 w 1017055"/>
                <a:gd name="connsiteY10" fmla="*/ 6274 h 1444684"/>
                <a:gd name="connsiteX11" fmla="*/ 107112 w 1017055"/>
                <a:gd name="connsiteY11" fmla="*/ 175969 h 1444684"/>
                <a:gd name="connsiteX12" fmla="*/ 5419 w 1017055"/>
                <a:gd name="connsiteY12" fmla="*/ 907075 h 1444684"/>
                <a:gd name="connsiteX13" fmla="*/ 25378 w 1017055"/>
                <a:gd name="connsiteY13" fmla="*/ 1313996 h 1444684"/>
                <a:gd name="connsiteX0" fmla="*/ 25378 w 1017055"/>
                <a:gd name="connsiteY0" fmla="*/ 1313996 h 1444684"/>
                <a:gd name="connsiteX1" fmla="*/ 122500 w 1017055"/>
                <a:gd name="connsiteY1" fmla="*/ 1440728 h 1444684"/>
                <a:gd name="connsiteX2" fmla="*/ 285851 w 1017055"/>
                <a:gd name="connsiteY2" fmla="*/ 1379850 h 1444684"/>
                <a:gd name="connsiteX3" fmla="*/ 380054 w 1017055"/>
                <a:gd name="connsiteY3" fmla="*/ 996594 h 1444684"/>
                <a:gd name="connsiteX4" fmla="*/ 444313 w 1017055"/>
                <a:gd name="connsiteY4" fmla="*/ 514986 h 1444684"/>
                <a:gd name="connsiteX5" fmla="*/ 711334 w 1017055"/>
                <a:gd name="connsiteY5" fmla="*/ 624524 h 1444684"/>
                <a:gd name="connsiteX6" fmla="*/ 865236 w 1017055"/>
                <a:gd name="connsiteY6" fmla="*/ 686659 h 1444684"/>
                <a:gd name="connsiteX7" fmla="*/ 944029 w 1017055"/>
                <a:gd name="connsiteY7" fmla="*/ 581436 h 1444684"/>
                <a:gd name="connsiteX8" fmla="*/ 1009197 w 1017055"/>
                <a:gd name="connsiteY8" fmla="*/ 458401 h 1444684"/>
                <a:gd name="connsiteX9" fmla="*/ 904698 w 1017055"/>
                <a:gd name="connsiteY9" fmla="*/ 282301 h 1444684"/>
                <a:gd name="connsiteX10" fmla="*/ 288013 w 1017055"/>
                <a:gd name="connsiteY10" fmla="*/ 6274 h 1444684"/>
                <a:gd name="connsiteX11" fmla="*/ 107112 w 1017055"/>
                <a:gd name="connsiteY11" fmla="*/ 175969 h 1444684"/>
                <a:gd name="connsiteX12" fmla="*/ 5419 w 1017055"/>
                <a:gd name="connsiteY12" fmla="*/ 907075 h 1444684"/>
                <a:gd name="connsiteX13" fmla="*/ 25378 w 1017055"/>
                <a:gd name="connsiteY13" fmla="*/ 1313996 h 1444684"/>
                <a:gd name="connsiteX0" fmla="*/ 25378 w 1017055"/>
                <a:gd name="connsiteY0" fmla="*/ 1313996 h 1444684"/>
                <a:gd name="connsiteX1" fmla="*/ 122500 w 1017055"/>
                <a:gd name="connsiteY1" fmla="*/ 1440728 h 1444684"/>
                <a:gd name="connsiteX2" fmla="*/ 285851 w 1017055"/>
                <a:gd name="connsiteY2" fmla="*/ 1379850 h 1444684"/>
                <a:gd name="connsiteX3" fmla="*/ 380054 w 1017055"/>
                <a:gd name="connsiteY3" fmla="*/ 996594 h 1444684"/>
                <a:gd name="connsiteX4" fmla="*/ 444313 w 1017055"/>
                <a:gd name="connsiteY4" fmla="*/ 514986 h 1444684"/>
                <a:gd name="connsiteX5" fmla="*/ 711334 w 1017055"/>
                <a:gd name="connsiteY5" fmla="*/ 624524 h 1444684"/>
                <a:gd name="connsiteX6" fmla="*/ 865236 w 1017055"/>
                <a:gd name="connsiteY6" fmla="*/ 686659 h 1444684"/>
                <a:gd name="connsiteX7" fmla="*/ 944029 w 1017055"/>
                <a:gd name="connsiteY7" fmla="*/ 581436 h 1444684"/>
                <a:gd name="connsiteX8" fmla="*/ 1009197 w 1017055"/>
                <a:gd name="connsiteY8" fmla="*/ 458401 h 1444684"/>
                <a:gd name="connsiteX9" fmla="*/ 904698 w 1017055"/>
                <a:gd name="connsiteY9" fmla="*/ 282301 h 1444684"/>
                <a:gd name="connsiteX10" fmla="*/ 288013 w 1017055"/>
                <a:gd name="connsiteY10" fmla="*/ 6274 h 1444684"/>
                <a:gd name="connsiteX11" fmla="*/ 107112 w 1017055"/>
                <a:gd name="connsiteY11" fmla="*/ 175969 h 1444684"/>
                <a:gd name="connsiteX12" fmla="*/ 5419 w 1017055"/>
                <a:gd name="connsiteY12" fmla="*/ 907075 h 1444684"/>
                <a:gd name="connsiteX13" fmla="*/ 25378 w 1017055"/>
                <a:gd name="connsiteY13" fmla="*/ 1313996 h 1444684"/>
                <a:gd name="connsiteX0" fmla="*/ 25378 w 1017055"/>
                <a:gd name="connsiteY0" fmla="*/ 1313996 h 1444684"/>
                <a:gd name="connsiteX1" fmla="*/ 122500 w 1017055"/>
                <a:gd name="connsiteY1" fmla="*/ 1440728 h 1444684"/>
                <a:gd name="connsiteX2" fmla="*/ 285851 w 1017055"/>
                <a:gd name="connsiteY2" fmla="*/ 1379850 h 1444684"/>
                <a:gd name="connsiteX3" fmla="*/ 380054 w 1017055"/>
                <a:gd name="connsiteY3" fmla="*/ 996594 h 1444684"/>
                <a:gd name="connsiteX4" fmla="*/ 358820 w 1017055"/>
                <a:gd name="connsiteY4" fmla="*/ 539449 h 1444684"/>
                <a:gd name="connsiteX5" fmla="*/ 711334 w 1017055"/>
                <a:gd name="connsiteY5" fmla="*/ 624524 h 1444684"/>
                <a:gd name="connsiteX6" fmla="*/ 865236 w 1017055"/>
                <a:gd name="connsiteY6" fmla="*/ 686659 h 1444684"/>
                <a:gd name="connsiteX7" fmla="*/ 944029 w 1017055"/>
                <a:gd name="connsiteY7" fmla="*/ 581436 h 1444684"/>
                <a:gd name="connsiteX8" fmla="*/ 1009197 w 1017055"/>
                <a:gd name="connsiteY8" fmla="*/ 458401 h 1444684"/>
                <a:gd name="connsiteX9" fmla="*/ 904698 w 1017055"/>
                <a:gd name="connsiteY9" fmla="*/ 282301 h 1444684"/>
                <a:gd name="connsiteX10" fmla="*/ 288013 w 1017055"/>
                <a:gd name="connsiteY10" fmla="*/ 6274 h 1444684"/>
                <a:gd name="connsiteX11" fmla="*/ 107112 w 1017055"/>
                <a:gd name="connsiteY11" fmla="*/ 175969 h 1444684"/>
                <a:gd name="connsiteX12" fmla="*/ 5419 w 1017055"/>
                <a:gd name="connsiteY12" fmla="*/ 907075 h 1444684"/>
                <a:gd name="connsiteX13" fmla="*/ 25378 w 1017055"/>
                <a:gd name="connsiteY13" fmla="*/ 1313996 h 1444684"/>
                <a:gd name="connsiteX0" fmla="*/ 25378 w 1017055"/>
                <a:gd name="connsiteY0" fmla="*/ 1313996 h 1444684"/>
                <a:gd name="connsiteX1" fmla="*/ 122500 w 1017055"/>
                <a:gd name="connsiteY1" fmla="*/ 1440728 h 1444684"/>
                <a:gd name="connsiteX2" fmla="*/ 285851 w 1017055"/>
                <a:gd name="connsiteY2" fmla="*/ 1379850 h 1444684"/>
                <a:gd name="connsiteX3" fmla="*/ 380054 w 1017055"/>
                <a:gd name="connsiteY3" fmla="*/ 996594 h 1444684"/>
                <a:gd name="connsiteX4" fmla="*/ 358820 w 1017055"/>
                <a:gd name="connsiteY4" fmla="*/ 539449 h 1444684"/>
                <a:gd name="connsiteX5" fmla="*/ 702859 w 1017055"/>
                <a:gd name="connsiteY5" fmla="*/ 685984 h 1444684"/>
                <a:gd name="connsiteX6" fmla="*/ 865236 w 1017055"/>
                <a:gd name="connsiteY6" fmla="*/ 686659 h 1444684"/>
                <a:gd name="connsiteX7" fmla="*/ 944029 w 1017055"/>
                <a:gd name="connsiteY7" fmla="*/ 581436 h 1444684"/>
                <a:gd name="connsiteX8" fmla="*/ 1009197 w 1017055"/>
                <a:gd name="connsiteY8" fmla="*/ 458401 h 1444684"/>
                <a:gd name="connsiteX9" fmla="*/ 904698 w 1017055"/>
                <a:gd name="connsiteY9" fmla="*/ 282301 h 1444684"/>
                <a:gd name="connsiteX10" fmla="*/ 288013 w 1017055"/>
                <a:gd name="connsiteY10" fmla="*/ 6274 h 1444684"/>
                <a:gd name="connsiteX11" fmla="*/ 107112 w 1017055"/>
                <a:gd name="connsiteY11" fmla="*/ 175969 h 1444684"/>
                <a:gd name="connsiteX12" fmla="*/ 5419 w 1017055"/>
                <a:gd name="connsiteY12" fmla="*/ 907075 h 1444684"/>
                <a:gd name="connsiteX13" fmla="*/ 25378 w 1017055"/>
                <a:gd name="connsiteY13" fmla="*/ 1313996 h 1444684"/>
                <a:gd name="connsiteX0" fmla="*/ 25378 w 1017055"/>
                <a:gd name="connsiteY0" fmla="*/ 1313996 h 1444684"/>
                <a:gd name="connsiteX1" fmla="*/ 122500 w 1017055"/>
                <a:gd name="connsiteY1" fmla="*/ 1440728 h 1444684"/>
                <a:gd name="connsiteX2" fmla="*/ 285851 w 1017055"/>
                <a:gd name="connsiteY2" fmla="*/ 1379850 h 1444684"/>
                <a:gd name="connsiteX3" fmla="*/ 380054 w 1017055"/>
                <a:gd name="connsiteY3" fmla="*/ 996594 h 1444684"/>
                <a:gd name="connsiteX4" fmla="*/ 358820 w 1017055"/>
                <a:gd name="connsiteY4" fmla="*/ 539449 h 1444684"/>
                <a:gd name="connsiteX5" fmla="*/ 702859 w 1017055"/>
                <a:gd name="connsiteY5" fmla="*/ 685984 h 1444684"/>
                <a:gd name="connsiteX6" fmla="*/ 865236 w 1017055"/>
                <a:gd name="connsiteY6" fmla="*/ 686659 h 1444684"/>
                <a:gd name="connsiteX7" fmla="*/ 1009197 w 1017055"/>
                <a:gd name="connsiteY7" fmla="*/ 458401 h 1444684"/>
                <a:gd name="connsiteX8" fmla="*/ 904698 w 1017055"/>
                <a:gd name="connsiteY8" fmla="*/ 282301 h 1444684"/>
                <a:gd name="connsiteX9" fmla="*/ 288013 w 1017055"/>
                <a:gd name="connsiteY9" fmla="*/ 6274 h 1444684"/>
                <a:gd name="connsiteX10" fmla="*/ 107112 w 1017055"/>
                <a:gd name="connsiteY10" fmla="*/ 175969 h 1444684"/>
                <a:gd name="connsiteX11" fmla="*/ 5419 w 1017055"/>
                <a:gd name="connsiteY11" fmla="*/ 907075 h 1444684"/>
                <a:gd name="connsiteX12" fmla="*/ 25378 w 1017055"/>
                <a:gd name="connsiteY12" fmla="*/ 1313996 h 1444684"/>
                <a:gd name="connsiteX0" fmla="*/ 25378 w 995399"/>
                <a:gd name="connsiteY0" fmla="*/ 1313996 h 1444684"/>
                <a:gd name="connsiteX1" fmla="*/ 122500 w 995399"/>
                <a:gd name="connsiteY1" fmla="*/ 1440728 h 1444684"/>
                <a:gd name="connsiteX2" fmla="*/ 285851 w 995399"/>
                <a:gd name="connsiteY2" fmla="*/ 1379850 h 1444684"/>
                <a:gd name="connsiteX3" fmla="*/ 380054 w 995399"/>
                <a:gd name="connsiteY3" fmla="*/ 996594 h 1444684"/>
                <a:gd name="connsiteX4" fmla="*/ 358820 w 995399"/>
                <a:gd name="connsiteY4" fmla="*/ 539449 h 1444684"/>
                <a:gd name="connsiteX5" fmla="*/ 702859 w 995399"/>
                <a:gd name="connsiteY5" fmla="*/ 685984 h 1444684"/>
                <a:gd name="connsiteX6" fmla="*/ 865236 w 995399"/>
                <a:gd name="connsiteY6" fmla="*/ 686659 h 1444684"/>
                <a:gd name="connsiteX7" fmla="*/ 965107 w 995399"/>
                <a:gd name="connsiteY7" fmla="*/ 443908 h 1444684"/>
                <a:gd name="connsiteX8" fmla="*/ 904698 w 995399"/>
                <a:gd name="connsiteY8" fmla="*/ 282301 h 1444684"/>
                <a:gd name="connsiteX9" fmla="*/ 288013 w 995399"/>
                <a:gd name="connsiteY9" fmla="*/ 6274 h 1444684"/>
                <a:gd name="connsiteX10" fmla="*/ 107112 w 995399"/>
                <a:gd name="connsiteY10" fmla="*/ 175969 h 1444684"/>
                <a:gd name="connsiteX11" fmla="*/ 5419 w 995399"/>
                <a:gd name="connsiteY11" fmla="*/ 907075 h 1444684"/>
                <a:gd name="connsiteX12" fmla="*/ 25378 w 995399"/>
                <a:gd name="connsiteY12" fmla="*/ 1313996 h 1444684"/>
                <a:gd name="connsiteX0" fmla="*/ 25378 w 1004355"/>
                <a:gd name="connsiteY0" fmla="*/ 1313996 h 1444684"/>
                <a:gd name="connsiteX1" fmla="*/ 122500 w 1004355"/>
                <a:gd name="connsiteY1" fmla="*/ 1440728 h 1444684"/>
                <a:gd name="connsiteX2" fmla="*/ 285851 w 1004355"/>
                <a:gd name="connsiteY2" fmla="*/ 1379850 h 1444684"/>
                <a:gd name="connsiteX3" fmla="*/ 380054 w 1004355"/>
                <a:gd name="connsiteY3" fmla="*/ 996594 h 1444684"/>
                <a:gd name="connsiteX4" fmla="*/ 358820 w 1004355"/>
                <a:gd name="connsiteY4" fmla="*/ 539449 h 1444684"/>
                <a:gd name="connsiteX5" fmla="*/ 702859 w 1004355"/>
                <a:gd name="connsiteY5" fmla="*/ 685984 h 1444684"/>
                <a:gd name="connsiteX6" fmla="*/ 865236 w 1004355"/>
                <a:gd name="connsiteY6" fmla="*/ 686659 h 1444684"/>
                <a:gd name="connsiteX7" fmla="*/ 965107 w 1004355"/>
                <a:gd name="connsiteY7" fmla="*/ 443908 h 1444684"/>
                <a:gd name="connsiteX8" fmla="*/ 904698 w 1004355"/>
                <a:gd name="connsiteY8" fmla="*/ 282301 h 1444684"/>
                <a:gd name="connsiteX9" fmla="*/ 288013 w 1004355"/>
                <a:gd name="connsiteY9" fmla="*/ 6274 h 1444684"/>
                <a:gd name="connsiteX10" fmla="*/ 107112 w 1004355"/>
                <a:gd name="connsiteY10" fmla="*/ 175969 h 1444684"/>
                <a:gd name="connsiteX11" fmla="*/ 5419 w 1004355"/>
                <a:gd name="connsiteY11" fmla="*/ 907075 h 1444684"/>
                <a:gd name="connsiteX12" fmla="*/ 25378 w 1004355"/>
                <a:gd name="connsiteY12" fmla="*/ 1313996 h 1444684"/>
                <a:gd name="connsiteX0" fmla="*/ 25378 w 1015336"/>
                <a:gd name="connsiteY0" fmla="*/ 1313996 h 1444684"/>
                <a:gd name="connsiteX1" fmla="*/ 122500 w 1015336"/>
                <a:gd name="connsiteY1" fmla="*/ 1440728 h 1444684"/>
                <a:gd name="connsiteX2" fmla="*/ 285851 w 1015336"/>
                <a:gd name="connsiteY2" fmla="*/ 1379850 h 1444684"/>
                <a:gd name="connsiteX3" fmla="*/ 380054 w 1015336"/>
                <a:gd name="connsiteY3" fmla="*/ 996594 h 1444684"/>
                <a:gd name="connsiteX4" fmla="*/ 358820 w 1015336"/>
                <a:gd name="connsiteY4" fmla="*/ 539449 h 1444684"/>
                <a:gd name="connsiteX5" fmla="*/ 702859 w 1015336"/>
                <a:gd name="connsiteY5" fmla="*/ 685984 h 1444684"/>
                <a:gd name="connsiteX6" fmla="*/ 865236 w 1015336"/>
                <a:gd name="connsiteY6" fmla="*/ 686659 h 1444684"/>
                <a:gd name="connsiteX7" fmla="*/ 987153 w 1015336"/>
                <a:gd name="connsiteY7" fmla="*/ 451155 h 1444684"/>
                <a:gd name="connsiteX8" fmla="*/ 904698 w 1015336"/>
                <a:gd name="connsiteY8" fmla="*/ 282301 h 1444684"/>
                <a:gd name="connsiteX9" fmla="*/ 288013 w 1015336"/>
                <a:gd name="connsiteY9" fmla="*/ 6274 h 1444684"/>
                <a:gd name="connsiteX10" fmla="*/ 107112 w 1015336"/>
                <a:gd name="connsiteY10" fmla="*/ 175969 h 1444684"/>
                <a:gd name="connsiteX11" fmla="*/ 5419 w 1015336"/>
                <a:gd name="connsiteY11" fmla="*/ 907075 h 1444684"/>
                <a:gd name="connsiteX12" fmla="*/ 25378 w 1015336"/>
                <a:gd name="connsiteY12" fmla="*/ 1313996 h 1444684"/>
                <a:gd name="connsiteX0" fmla="*/ 25378 w 1015336"/>
                <a:gd name="connsiteY0" fmla="*/ 1313996 h 1470908"/>
                <a:gd name="connsiteX1" fmla="*/ 122500 w 1015336"/>
                <a:gd name="connsiteY1" fmla="*/ 1440728 h 1470908"/>
                <a:gd name="connsiteX2" fmla="*/ 285851 w 1015336"/>
                <a:gd name="connsiteY2" fmla="*/ 1379850 h 1470908"/>
                <a:gd name="connsiteX3" fmla="*/ 358820 w 1015336"/>
                <a:gd name="connsiteY3" fmla="*/ 539449 h 1470908"/>
                <a:gd name="connsiteX4" fmla="*/ 702859 w 1015336"/>
                <a:gd name="connsiteY4" fmla="*/ 685984 h 1470908"/>
                <a:gd name="connsiteX5" fmla="*/ 865236 w 1015336"/>
                <a:gd name="connsiteY5" fmla="*/ 686659 h 1470908"/>
                <a:gd name="connsiteX6" fmla="*/ 987153 w 1015336"/>
                <a:gd name="connsiteY6" fmla="*/ 451155 h 1470908"/>
                <a:gd name="connsiteX7" fmla="*/ 904698 w 1015336"/>
                <a:gd name="connsiteY7" fmla="*/ 282301 h 1470908"/>
                <a:gd name="connsiteX8" fmla="*/ 288013 w 1015336"/>
                <a:gd name="connsiteY8" fmla="*/ 6274 h 1470908"/>
                <a:gd name="connsiteX9" fmla="*/ 107112 w 1015336"/>
                <a:gd name="connsiteY9" fmla="*/ 175969 h 1470908"/>
                <a:gd name="connsiteX10" fmla="*/ 5419 w 1015336"/>
                <a:gd name="connsiteY10" fmla="*/ 907075 h 1470908"/>
                <a:gd name="connsiteX11" fmla="*/ 25378 w 1015336"/>
                <a:gd name="connsiteY11" fmla="*/ 1313996 h 1470908"/>
                <a:gd name="connsiteX0" fmla="*/ 842842 w 1832800"/>
                <a:gd name="connsiteY0" fmla="*/ 1313996 h 1470907"/>
                <a:gd name="connsiteX1" fmla="*/ 939964 w 1832800"/>
                <a:gd name="connsiteY1" fmla="*/ 1440728 h 1470907"/>
                <a:gd name="connsiteX2" fmla="*/ 1103315 w 1832800"/>
                <a:gd name="connsiteY2" fmla="*/ 1379850 h 1470907"/>
                <a:gd name="connsiteX3" fmla="*/ 2885 w 1832800"/>
                <a:gd name="connsiteY3" fmla="*/ 112860 h 1470907"/>
                <a:gd name="connsiteX4" fmla="*/ 1520323 w 1832800"/>
                <a:gd name="connsiteY4" fmla="*/ 685984 h 1470907"/>
                <a:gd name="connsiteX5" fmla="*/ 1682700 w 1832800"/>
                <a:gd name="connsiteY5" fmla="*/ 686659 h 1470907"/>
                <a:gd name="connsiteX6" fmla="*/ 1804617 w 1832800"/>
                <a:gd name="connsiteY6" fmla="*/ 451155 h 1470907"/>
                <a:gd name="connsiteX7" fmla="*/ 1722162 w 1832800"/>
                <a:gd name="connsiteY7" fmla="*/ 282301 h 1470907"/>
                <a:gd name="connsiteX8" fmla="*/ 1105477 w 1832800"/>
                <a:gd name="connsiteY8" fmla="*/ 6274 h 1470907"/>
                <a:gd name="connsiteX9" fmla="*/ 924576 w 1832800"/>
                <a:gd name="connsiteY9" fmla="*/ 175969 h 1470907"/>
                <a:gd name="connsiteX10" fmla="*/ 822883 w 1832800"/>
                <a:gd name="connsiteY10" fmla="*/ 907075 h 1470907"/>
                <a:gd name="connsiteX11" fmla="*/ 842842 w 1832800"/>
                <a:gd name="connsiteY11" fmla="*/ 1313996 h 1470907"/>
                <a:gd name="connsiteX0" fmla="*/ 25378 w 1015336"/>
                <a:gd name="connsiteY0" fmla="*/ 1313996 h 1470907"/>
                <a:gd name="connsiteX1" fmla="*/ 122500 w 1015336"/>
                <a:gd name="connsiteY1" fmla="*/ 1440728 h 1470907"/>
                <a:gd name="connsiteX2" fmla="*/ 285851 w 1015336"/>
                <a:gd name="connsiteY2" fmla="*/ 1379850 h 1470907"/>
                <a:gd name="connsiteX3" fmla="*/ 356135 w 1015336"/>
                <a:gd name="connsiteY3" fmla="*/ 486001 h 1470907"/>
                <a:gd name="connsiteX4" fmla="*/ 702859 w 1015336"/>
                <a:gd name="connsiteY4" fmla="*/ 685984 h 1470907"/>
                <a:gd name="connsiteX5" fmla="*/ 865236 w 1015336"/>
                <a:gd name="connsiteY5" fmla="*/ 686659 h 1470907"/>
                <a:gd name="connsiteX6" fmla="*/ 987153 w 1015336"/>
                <a:gd name="connsiteY6" fmla="*/ 451155 h 1470907"/>
                <a:gd name="connsiteX7" fmla="*/ 904698 w 1015336"/>
                <a:gd name="connsiteY7" fmla="*/ 282301 h 1470907"/>
                <a:gd name="connsiteX8" fmla="*/ 288013 w 1015336"/>
                <a:gd name="connsiteY8" fmla="*/ 6274 h 1470907"/>
                <a:gd name="connsiteX9" fmla="*/ 107112 w 1015336"/>
                <a:gd name="connsiteY9" fmla="*/ 175969 h 1470907"/>
                <a:gd name="connsiteX10" fmla="*/ 5419 w 1015336"/>
                <a:gd name="connsiteY10" fmla="*/ 907075 h 1470907"/>
                <a:gd name="connsiteX11" fmla="*/ 25378 w 1015336"/>
                <a:gd name="connsiteY11" fmla="*/ 1313996 h 1470907"/>
                <a:gd name="connsiteX0" fmla="*/ 25378 w 1015336"/>
                <a:gd name="connsiteY0" fmla="*/ 1313996 h 1470907"/>
                <a:gd name="connsiteX1" fmla="*/ 122500 w 1015336"/>
                <a:gd name="connsiteY1" fmla="*/ 1440728 h 1470907"/>
                <a:gd name="connsiteX2" fmla="*/ 285851 w 1015336"/>
                <a:gd name="connsiteY2" fmla="*/ 1379850 h 1470907"/>
                <a:gd name="connsiteX3" fmla="*/ 356135 w 1015336"/>
                <a:gd name="connsiteY3" fmla="*/ 486001 h 1470907"/>
                <a:gd name="connsiteX4" fmla="*/ 865236 w 1015336"/>
                <a:gd name="connsiteY4" fmla="*/ 686659 h 1470907"/>
                <a:gd name="connsiteX5" fmla="*/ 987153 w 1015336"/>
                <a:gd name="connsiteY5" fmla="*/ 451155 h 1470907"/>
                <a:gd name="connsiteX6" fmla="*/ 904698 w 1015336"/>
                <a:gd name="connsiteY6" fmla="*/ 282301 h 1470907"/>
                <a:gd name="connsiteX7" fmla="*/ 288013 w 1015336"/>
                <a:gd name="connsiteY7" fmla="*/ 6274 h 1470907"/>
                <a:gd name="connsiteX8" fmla="*/ 107112 w 1015336"/>
                <a:gd name="connsiteY8" fmla="*/ 175969 h 1470907"/>
                <a:gd name="connsiteX9" fmla="*/ 5419 w 1015336"/>
                <a:gd name="connsiteY9" fmla="*/ 907075 h 1470907"/>
                <a:gd name="connsiteX10" fmla="*/ 25378 w 1015336"/>
                <a:gd name="connsiteY10" fmla="*/ 1313996 h 1470907"/>
                <a:gd name="connsiteX0" fmla="*/ 25378 w 1015336"/>
                <a:gd name="connsiteY0" fmla="*/ 1313996 h 1470907"/>
                <a:gd name="connsiteX1" fmla="*/ 122500 w 1015336"/>
                <a:gd name="connsiteY1" fmla="*/ 1440728 h 1470907"/>
                <a:gd name="connsiteX2" fmla="*/ 285851 w 1015336"/>
                <a:gd name="connsiteY2" fmla="*/ 1379850 h 1470907"/>
                <a:gd name="connsiteX3" fmla="*/ 356135 w 1015336"/>
                <a:gd name="connsiteY3" fmla="*/ 486001 h 1470907"/>
                <a:gd name="connsiteX4" fmla="*/ 865236 w 1015336"/>
                <a:gd name="connsiteY4" fmla="*/ 686659 h 1470907"/>
                <a:gd name="connsiteX5" fmla="*/ 987153 w 1015336"/>
                <a:gd name="connsiteY5" fmla="*/ 451155 h 1470907"/>
                <a:gd name="connsiteX6" fmla="*/ 904698 w 1015336"/>
                <a:gd name="connsiteY6" fmla="*/ 282301 h 1470907"/>
                <a:gd name="connsiteX7" fmla="*/ 288013 w 1015336"/>
                <a:gd name="connsiteY7" fmla="*/ 6274 h 1470907"/>
                <a:gd name="connsiteX8" fmla="*/ 107112 w 1015336"/>
                <a:gd name="connsiteY8" fmla="*/ 175969 h 1470907"/>
                <a:gd name="connsiteX9" fmla="*/ 5419 w 1015336"/>
                <a:gd name="connsiteY9" fmla="*/ 907075 h 1470907"/>
                <a:gd name="connsiteX10" fmla="*/ 25378 w 1015336"/>
                <a:gd name="connsiteY10" fmla="*/ 1313996 h 1470907"/>
                <a:gd name="connsiteX0" fmla="*/ 25378 w 1015336"/>
                <a:gd name="connsiteY0" fmla="*/ 1313996 h 1464757"/>
                <a:gd name="connsiteX1" fmla="*/ 122500 w 1015336"/>
                <a:gd name="connsiteY1" fmla="*/ 1440728 h 1464757"/>
                <a:gd name="connsiteX2" fmla="*/ 285851 w 1015336"/>
                <a:gd name="connsiteY2" fmla="*/ 1379850 h 1464757"/>
                <a:gd name="connsiteX3" fmla="*/ 356135 w 1015336"/>
                <a:gd name="connsiteY3" fmla="*/ 486001 h 1464757"/>
                <a:gd name="connsiteX4" fmla="*/ 865236 w 1015336"/>
                <a:gd name="connsiteY4" fmla="*/ 686659 h 1464757"/>
                <a:gd name="connsiteX5" fmla="*/ 987153 w 1015336"/>
                <a:gd name="connsiteY5" fmla="*/ 451155 h 1464757"/>
                <a:gd name="connsiteX6" fmla="*/ 904698 w 1015336"/>
                <a:gd name="connsiteY6" fmla="*/ 282301 h 1464757"/>
                <a:gd name="connsiteX7" fmla="*/ 288013 w 1015336"/>
                <a:gd name="connsiteY7" fmla="*/ 6274 h 1464757"/>
                <a:gd name="connsiteX8" fmla="*/ 107112 w 1015336"/>
                <a:gd name="connsiteY8" fmla="*/ 175969 h 1464757"/>
                <a:gd name="connsiteX9" fmla="*/ 5419 w 1015336"/>
                <a:gd name="connsiteY9" fmla="*/ 907075 h 1464757"/>
                <a:gd name="connsiteX10" fmla="*/ 25378 w 1015336"/>
                <a:gd name="connsiteY10" fmla="*/ 1313996 h 1464757"/>
                <a:gd name="connsiteX0" fmla="*/ 25378 w 1015336"/>
                <a:gd name="connsiteY0" fmla="*/ 1313996 h 1464757"/>
                <a:gd name="connsiteX1" fmla="*/ 122500 w 1015336"/>
                <a:gd name="connsiteY1" fmla="*/ 1440728 h 1464757"/>
                <a:gd name="connsiteX2" fmla="*/ 285851 w 1015336"/>
                <a:gd name="connsiteY2" fmla="*/ 1379850 h 1464757"/>
                <a:gd name="connsiteX3" fmla="*/ 356135 w 1015336"/>
                <a:gd name="connsiteY3" fmla="*/ 486001 h 1464757"/>
                <a:gd name="connsiteX4" fmla="*/ 865236 w 1015336"/>
                <a:gd name="connsiteY4" fmla="*/ 686659 h 1464757"/>
                <a:gd name="connsiteX5" fmla="*/ 987153 w 1015336"/>
                <a:gd name="connsiteY5" fmla="*/ 451155 h 1464757"/>
                <a:gd name="connsiteX6" fmla="*/ 904698 w 1015336"/>
                <a:gd name="connsiteY6" fmla="*/ 282301 h 1464757"/>
                <a:gd name="connsiteX7" fmla="*/ 288013 w 1015336"/>
                <a:gd name="connsiteY7" fmla="*/ 6274 h 1464757"/>
                <a:gd name="connsiteX8" fmla="*/ 107112 w 1015336"/>
                <a:gd name="connsiteY8" fmla="*/ 175969 h 1464757"/>
                <a:gd name="connsiteX9" fmla="*/ 5419 w 1015336"/>
                <a:gd name="connsiteY9" fmla="*/ 907075 h 1464757"/>
                <a:gd name="connsiteX10" fmla="*/ 25378 w 1015336"/>
                <a:gd name="connsiteY10" fmla="*/ 1313996 h 1464757"/>
                <a:gd name="connsiteX0" fmla="*/ 25378 w 1037411"/>
                <a:gd name="connsiteY0" fmla="*/ 1313996 h 1464757"/>
                <a:gd name="connsiteX1" fmla="*/ 122500 w 1037411"/>
                <a:gd name="connsiteY1" fmla="*/ 1440728 h 1464757"/>
                <a:gd name="connsiteX2" fmla="*/ 285851 w 1037411"/>
                <a:gd name="connsiteY2" fmla="*/ 1379850 h 1464757"/>
                <a:gd name="connsiteX3" fmla="*/ 356135 w 1037411"/>
                <a:gd name="connsiteY3" fmla="*/ 486001 h 1464757"/>
                <a:gd name="connsiteX4" fmla="*/ 865236 w 1037411"/>
                <a:gd name="connsiteY4" fmla="*/ 686659 h 1464757"/>
                <a:gd name="connsiteX5" fmla="*/ 1022358 w 1037411"/>
                <a:gd name="connsiteY5" fmla="*/ 375120 h 1464757"/>
                <a:gd name="connsiteX6" fmla="*/ 904698 w 1037411"/>
                <a:gd name="connsiteY6" fmla="*/ 282301 h 1464757"/>
                <a:gd name="connsiteX7" fmla="*/ 288013 w 1037411"/>
                <a:gd name="connsiteY7" fmla="*/ 6274 h 1464757"/>
                <a:gd name="connsiteX8" fmla="*/ 107112 w 1037411"/>
                <a:gd name="connsiteY8" fmla="*/ 175969 h 1464757"/>
                <a:gd name="connsiteX9" fmla="*/ 5419 w 1037411"/>
                <a:gd name="connsiteY9" fmla="*/ 907075 h 1464757"/>
                <a:gd name="connsiteX10" fmla="*/ 25378 w 1037411"/>
                <a:gd name="connsiteY10" fmla="*/ 1313996 h 1464757"/>
                <a:gd name="connsiteX0" fmla="*/ 25378 w 1023074"/>
                <a:gd name="connsiteY0" fmla="*/ 1313276 h 1464037"/>
                <a:gd name="connsiteX1" fmla="*/ 122500 w 1023074"/>
                <a:gd name="connsiteY1" fmla="*/ 1440008 h 1464037"/>
                <a:gd name="connsiteX2" fmla="*/ 285851 w 1023074"/>
                <a:gd name="connsiteY2" fmla="*/ 1379130 h 1464037"/>
                <a:gd name="connsiteX3" fmla="*/ 356135 w 1023074"/>
                <a:gd name="connsiteY3" fmla="*/ 485281 h 1464037"/>
                <a:gd name="connsiteX4" fmla="*/ 865236 w 1023074"/>
                <a:gd name="connsiteY4" fmla="*/ 685939 h 1464037"/>
                <a:gd name="connsiteX5" fmla="*/ 1022358 w 1023074"/>
                <a:gd name="connsiteY5" fmla="*/ 374400 h 1464037"/>
                <a:gd name="connsiteX6" fmla="*/ 872388 w 1023074"/>
                <a:gd name="connsiteY6" fmla="*/ 300164 h 1464037"/>
                <a:gd name="connsiteX7" fmla="*/ 288013 w 1023074"/>
                <a:gd name="connsiteY7" fmla="*/ 5554 h 1464037"/>
                <a:gd name="connsiteX8" fmla="*/ 107112 w 1023074"/>
                <a:gd name="connsiteY8" fmla="*/ 175249 h 1464037"/>
                <a:gd name="connsiteX9" fmla="*/ 5419 w 1023074"/>
                <a:gd name="connsiteY9" fmla="*/ 906355 h 1464037"/>
                <a:gd name="connsiteX10" fmla="*/ 25378 w 1023074"/>
                <a:gd name="connsiteY10" fmla="*/ 1313276 h 1464037"/>
                <a:gd name="connsiteX0" fmla="*/ 25378 w 1023074"/>
                <a:gd name="connsiteY0" fmla="*/ 1313276 h 1464037"/>
                <a:gd name="connsiteX1" fmla="*/ 122500 w 1023074"/>
                <a:gd name="connsiteY1" fmla="*/ 1440008 h 1464037"/>
                <a:gd name="connsiteX2" fmla="*/ 285851 w 1023074"/>
                <a:gd name="connsiteY2" fmla="*/ 1379130 h 1464037"/>
                <a:gd name="connsiteX3" fmla="*/ 355308 w 1023074"/>
                <a:gd name="connsiteY3" fmla="*/ 555096 h 1464037"/>
                <a:gd name="connsiteX4" fmla="*/ 865236 w 1023074"/>
                <a:gd name="connsiteY4" fmla="*/ 685939 h 1464037"/>
                <a:gd name="connsiteX5" fmla="*/ 1022358 w 1023074"/>
                <a:gd name="connsiteY5" fmla="*/ 374400 h 1464037"/>
                <a:gd name="connsiteX6" fmla="*/ 872388 w 1023074"/>
                <a:gd name="connsiteY6" fmla="*/ 300164 h 1464037"/>
                <a:gd name="connsiteX7" fmla="*/ 288013 w 1023074"/>
                <a:gd name="connsiteY7" fmla="*/ 5554 h 1464037"/>
                <a:gd name="connsiteX8" fmla="*/ 107112 w 1023074"/>
                <a:gd name="connsiteY8" fmla="*/ 175249 h 1464037"/>
                <a:gd name="connsiteX9" fmla="*/ 5419 w 1023074"/>
                <a:gd name="connsiteY9" fmla="*/ 906355 h 1464037"/>
                <a:gd name="connsiteX10" fmla="*/ 25378 w 1023074"/>
                <a:gd name="connsiteY10" fmla="*/ 1313276 h 1464037"/>
                <a:gd name="connsiteX0" fmla="*/ 25378 w 1023074"/>
                <a:gd name="connsiteY0" fmla="*/ 1226971 h 1377732"/>
                <a:gd name="connsiteX1" fmla="*/ 122500 w 1023074"/>
                <a:gd name="connsiteY1" fmla="*/ 1353703 h 1377732"/>
                <a:gd name="connsiteX2" fmla="*/ 285851 w 1023074"/>
                <a:gd name="connsiteY2" fmla="*/ 1292825 h 1377732"/>
                <a:gd name="connsiteX3" fmla="*/ 355308 w 1023074"/>
                <a:gd name="connsiteY3" fmla="*/ 468791 h 1377732"/>
                <a:gd name="connsiteX4" fmla="*/ 865236 w 1023074"/>
                <a:gd name="connsiteY4" fmla="*/ 599634 h 1377732"/>
                <a:gd name="connsiteX5" fmla="*/ 1022358 w 1023074"/>
                <a:gd name="connsiteY5" fmla="*/ 288095 h 1377732"/>
                <a:gd name="connsiteX6" fmla="*/ 872388 w 1023074"/>
                <a:gd name="connsiteY6" fmla="*/ 213859 h 1377732"/>
                <a:gd name="connsiteX7" fmla="*/ 268102 w 1023074"/>
                <a:gd name="connsiteY7" fmla="*/ 11993 h 1377732"/>
                <a:gd name="connsiteX8" fmla="*/ 107112 w 1023074"/>
                <a:gd name="connsiteY8" fmla="*/ 88944 h 1377732"/>
                <a:gd name="connsiteX9" fmla="*/ 5419 w 1023074"/>
                <a:gd name="connsiteY9" fmla="*/ 820050 h 1377732"/>
                <a:gd name="connsiteX10" fmla="*/ 25378 w 1023074"/>
                <a:gd name="connsiteY10" fmla="*/ 1226971 h 1377732"/>
                <a:gd name="connsiteX0" fmla="*/ 25378 w 1055555"/>
                <a:gd name="connsiteY0" fmla="*/ 1214978 h 1365739"/>
                <a:gd name="connsiteX1" fmla="*/ 122500 w 1055555"/>
                <a:gd name="connsiteY1" fmla="*/ 1341710 h 1365739"/>
                <a:gd name="connsiteX2" fmla="*/ 285851 w 1055555"/>
                <a:gd name="connsiteY2" fmla="*/ 1280832 h 1365739"/>
                <a:gd name="connsiteX3" fmla="*/ 355308 w 1055555"/>
                <a:gd name="connsiteY3" fmla="*/ 456798 h 1365739"/>
                <a:gd name="connsiteX4" fmla="*/ 865236 w 1055555"/>
                <a:gd name="connsiteY4" fmla="*/ 587641 h 1365739"/>
                <a:gd name="connsiteX5" fmla="*/ 1022358 w 1055555"/>
                <a:gd name="connsiteY5" fmla="*/ 276102 h 1365739"/>
                <a:gd name="connsiteX6" fmla="*/ 268102 w 1055555"/>
                <a:gd name="connsiteY6" fmla="*/ 0 h 1365739"/>
                <a:gd name="connsiteX7" fmla="*/ 107112 w 1055555"/>
                <a:gd name="connsiteY7" fmla="*/ 76951 h 1365739"/>
                <a:gd name="connsiteX8" fmla="*/ 5419 w 1055555"/>
                <a:gd name="connsiteY8" fmla="*/ 808057 h 1365739"/>
                <a:gd name="connsiteX9" fmla="*/ 25378 w 1055555"/>
                <a:gd name="connsiteY9" fmla="*/ 1214978 h 1365739"/>
                <a:gd name="connsiteX0" fmla="*/ 25378 w 1033220"/>
                <a:gd name="connsiteY0" fmla="*/ 1214978 h 1365739"/>
                <a:gd name="connsiteX1" fmla="*/ 122500 w 1033220"/>
                <a:gd name="connsiteY1" fmla="*/ 1341710 h 1365739"/>
                <a:gd name="connsiteX2" fmla="*/ 285851 w 1033220"/>
                <a:gd name="connsiteY2" fmla="*/ 1280832 h 1365739"/>
                <a:gd name="connsiteX3" fmla="*/ 355308 w 1033220"/>
                <a:gd name="connsiteY3" fmla="*/ 456798 h 1365739"/>
                <a:gd name="connsiteX4" fmla="*/ 865236 w 1033220"/>
                <a:gd name="connsiteY4" fmla="*/ 587641 h 1365739"/>
                <a:gd name="connsiteX5" fmla="*/ 1022358 w 1033220"/>
                <a:gd name="connsiteY5" fmla="*/ 276102 h 1365739"/>
                <a:gd name="connsiteX6" fmla="*/ 935631 w 1033220"/>
                <a:gd name="connsiteY6" fmla="*/ 236471 h 1365739"/>
                <a:gd name="connsiteX7" fmla="*/ 268102 w 1033220"/>
                <a:gd name="connsiteY7" fmla="*/ 0 h 1365739"/>
                <a:gd name="connsiteX8" fmla="*/ 107112 w 1033220"/>
                <a:gd name="connsiteY8" fmla="*/ 76951 h 1365739"/>
                <a:gd name="connsiteX9" fmla="*/ 5419 w 1033220"/>
                <a:gd name="connsiteY9" fmla="*/ 808057 h 1365739"/>
                <a:gd name="connsiteX10" fmla="*/ 25378 w 1033220"/>
                <a:gd name="connsiteY10" fmla="*/ 1214978 h 1365739"/>
                <a:gd name="connsiteX0" fmla="*/ 25378 w 1023810"/>
                <a:gd name="connsiteY0" fmla="*/ 1214978 h 1365739"/>
                <a:gd name="connsiteX1" fmla="*/ 122500 w 1023810"/>
                <a:gd name="connsiteY1" fmla="*/ 1341710 h 1365739"/>
                <a:gd name="connsiteX2" fmla="*/ 285851 w 1023810"/>
                <a:gd name="connsiteY2" fmla="*/ 1280832 h 1365739"/>
                <a:gd name="connsiteX3" fmla="*/ 355308 w 1023810"/>
                <a:gd name="connsiteY3" fmla="*/ 456798 h 1365739"/>
                <a:gd name="connsiteX4" fmla="*/ 865236 w 1023810"/>
                <a:gd name="connsiteY4" fmla="*/ 587641 h 1365739"/>
                <a:gd name="connsiteX5" fmla="*/ 1022358 w 1023810"/>
                <a:gd name="connsiteY5" fmla="*/ 276102 h 1365739"/>
                <a:gd name="connsiteX6" fmla="*/ 935631 w 1023810"/>
                <a:gd name="connsiteY6" fmla="*/ 236471 h 1365739"/>
                <a:gd name="connsiteX7" fmla="*/ 268102 w 1023810"/>
                <a:gd name="connsiteY7" fmla="*/ 0 h 1365739"/>
                <a:gd name="connsiteX8" fmla="*/ 107112 w 1023810"/>
                <a:gd name="connsiteY8" fmla="*/ 76951 h 1365739"/>
                <a:gd name="connsiteX9" fmla="*/ 5419 w 1023810"/>
                <a:gd name="connsiteY9" fmla="*/ 808057 h 1365739"/>
                <a:gd name="connsiteX10" fmla="*/ 25378 w 1023810"/>
                <a:gd name="connsiteY10" fmla="*/ 1214978 h 1365739"/>
                <a:gd name="connsiteX0" fmla="*/ 25378 w 1055556"/>
                <a:gd name="connsiteY0" fmla="*/ 1214978 h 1365739"/>
                <a:gd name="connsiteX1" fmla="*/ 122500 w 1055556"/>
                <a:gd name="connsiteY1" fmla="*/ 1341710 h 1365739"/>
                <a:gd name="connsiteX2" fmla="*/ 285851 w 1055556"/>
                <a:gd name="connsiteY2" fmla="*/ 1280832 h 1365739"/>
                <a:gd name="connsiteX3" fmla="*/ 355308 w 1055556"/>
                <a:gd name="connsiteY3" fmla="*/ 456798 h 1365739"/>
                <a:gd name="connsiteX4" fmla="*/ 865236 w 1055556"/>
                <a:gd name="connsiteY4" fmla="*/ 587641 h 1365739"/>
                <a:gd name="connsiteX5" fmla="*/ 1022358 w 1055556"/>
                <a:gd name="connsiteY5" fmla="*/ 276102 h 1365739"/>
                <a:gd name="connsiteX6" fmla="*/ 268102 w 1055556"/>
                <a:gd name="connsiteY6" fmla="*/ 0 h 1365739"/>
                <a:gd name="connsiteX7" fmla="*/ 107112 w 1055556"/>
                <a:gd name="connsiteY7" fmla="*/ 76951 h 1365739"/>
                <a:gd name="connsiteX8" fmla="*/ 5419 w 1055556"/>
                <a:gd name="connsiteY8" fmla="*/ 808057 h 1365739"/>
                <a:gd name="connsiteX9" fmla="*/ 25378 w 1055556"/>
                <a:gd name="connsiteY9" fmla="*/ 1214978 h 1365739"/>
                <a:gd name="connsiteX0" fmla="*/ 25378 w 1005631"/>
                <a:gd name="connsiteY0" fmla="*/ 1214978 h 1365739"/>
                <a:gd name="connsiteX1" fmla="*/ 122500 w 1005631"/>
                <a:gd name="connsiteY1" fmla="*/ 1341710 h 1365739"/>
                <a:gd name="connsiteX2" fmla="*/ 285851 w 1005631"/>
                <a:gd name="connsiteY2" fmla="*/ 1280832 h 1365739"/>
                <a:gd name="connsiteX3" fmla="*/ 355308 w 1005631"/>
                <a:gd name="connsiteY3" fmla="*/ 456798 h 1365739"/>
                <a:gd name="connsiteX4" fmla="*/ 865236 w 1005631"/>
                <a:gd name="connsiteY4" fmla="*/ 587641 h 1365739"/>
                <a:gd name="connsiteX5" fmla="*/ 963871 w 1005631"/>
                <a:gd name="connsiteY5" fmla="*/ 262717 h 1365739"/>
                <a:gd name="connsiteX6" fmla="*/ 268102 w 1005631"/>
                <a:gd name="connsiteY6" fmla="*/ 0 h 1365739"/>
                <a:gd name="connsiteX7" fmla="*/ 107112 w 1005631"/>
                <a:gd name="connsiteY7" fmla="*/ 76951 h 1365739"/>
                <a:gd name="connsiteX8" fmla="*/ 5419 w 1005631"/>
                <a:gd name="connsiteY8" fmla="*/ 808057 h 1365739"/>
                <a:gd name="connsiteX9" fmla="*/ 25378 w 1005631"/>
                <a:gd name="connsiteY9" fmla="*/ 1214978 h 1365739"/>
                <a:gd name="connsiteX0" fmla="*/ 25378 w 964750"/>
                <a:gd name="connsiteY0" fmla="*/ 1214978 h 1365739"/>
                <a:gd name="connsiteX1" fmla="*/ 122500 w 964750"/>
                <a:gd name="connsiteY1" fmla="*/ 1341710 h 1365739"/>
                <a:gd name="connsiteX2" fmla="*/ 285851 w 964750"/>
                <a:gd name="connsiteY2" fmla="*/ 1280832 h 1365739"/>
                <a:gd name="connsiteX3" fmla="*/ 355308 w 964750"/>
                <a:gd name="connsiteY3" fmla="*/ 456798 h 1365739"/>
                <a:gd name="connsiteX4" fmla="*/ 865236 w 964750"/>
                <a:gd name="connsiteY4" fmla="*/ 587641 h 1365739"/>
                <a:gd name="connsiteX5" fmla="*/ 963871 w 964750"/>
                <a:gd name="connsiteY5" fmla="*/ 262717 h 1365739"/>
                <a:gd name="connsiteX6" fmla="*/ 268102 w 964750"/>
                <a:gd name="connsiteY6" fmla="*/ 0 h 1365739"/>
                <a:gd name="connsiteX7" fmla="*/ 107112 w 964750"/>
                <a:gd name="connsiteY7" fmla="*/ 76951 h 1365739"/>
                <a:gd name="connsiteX8" fmla="*/ 5419 w 964750"/>
                <a:gd name="connsiteY8" fmla="*/ 808057 h 1365739"/>
                <a:gd name="connsiteX9" fmla="*/ 25378 w 964750"/>
                <a:gd name="connsiteY9" fmla="*/ 1214978 h 1365739"/>
                <a:gd name="connsiteX0" fmla="*/ 25378 w 964750"/>
                <a:gd name="connsiteY0" fmla="*/ 1214978 h 1365739"/>
                <a:gd name="connsiteX1" fmla="*/ 122500 w 964750"/>
                <a:gd name="connsiteY1" fmla="*/ 1341710 h 1365739"/>
                <a:gd name="connsiteX2" fmla="*/ 285851 w 964750"/>
                <a:gd name="connsiteY2" fmla="*/ 1280832 h 1365739"/>
                <a:gd name="connsiteX3" fmla="*/ 355308 w 964750"/>
                <a:gd name="connsiteY3" fmla="*/ 456798 h 1365739"/>
                <a:gd name="connsiteX4" fmla="*/ 865236 w 964750"/>
                <a:gd name="connsiteY4" fmla="*/ 587641 h 1365739"/>
                <a:gd name="connsiteX5" fmla="*/ 963871 w 964750"/>
                <a:gd name="connsiteY5" fmla="*/ 262717 h 1365739"/>
                <a:gd name="connsiteX6" fmla="*/ 268102 w 964750"/>
                <a:gd name="connsiteY6" fmla="*/ 0 h 1365739"/>
                <a:gd name="connsiteX7" fmla="*/ 107112 w 964750"/>
                <a:gd name="connsiteY7" fmla="*/ 76951 h 1365739"/>
                <a:gd name="connsiteX8" fmla="*/ 5419 w 964750"/>
                <a:gd name="connsiteY8" fmla="*/ 808057 h 1365739"/>
                <a:gd name="connsiteX9" fmla="*/ 25378 w 964750"/>
                <a:gd name="connsiteY9" fmla="*/ 1214978 h 1365739"/>
                <a:gd name="connsiteX0" fmla="*/ 23296 w 962668"/>
                <a:gd name="connsiteY0" fmla="*/ 1214978 h 1365739"/>
                <a:gd name="connsiteX1" fmla="*/ 120418 w 962668"/>
                <a:gd name="connsiteY1" fmla="*/ 1341710 h 1365739"/>
                <a:gd name="connsiteX2" fmla="*/ 283769 w 962668"/>
                <a:gd name="connsiteY2" fmla="*/ 1280832 h 1365739"/>
                <a:gd name="connsiteX3" fmla="*/ 353226 w 962668"/>
                <a:gd name="connsiteY3" fmla="*/ 456798 h 1365739"/>
                <a:gd name="connsiteX4" fmla="*/ 863154 w 962668"/>
                <a:gd name="connsiteY4" fmla="*/ 587641 h 1365739"/>
                <a:gd name="connsiteX5" fmla="*/ 961789 w 962668"/>
                <a:gd name="connsiteY5" fmla="*/ 262717 h 1365739"/>
                <a:gd name="connsiteX6" fmla="*/ 266020 w 962668"/>
                <a:gd name="connsiteY6" fmla="*/ 0 h 1365739"/>
                <a:gd name="connsiteX7" fmla="*/ 76026 w 962668"/>
                <a:gd name="connsiteY7" fmla="*/ 190068 h 1365739"/>
                <a:gd name="connsiteX8" fmla="*/ 3337 w 962668"/>
                <a:gd name="connsiteY8" fmla="*/ 808057 h 1365739"/>
                <a:gd name="connsiteX9" fmla="*/ 23296 w 962668"/>
                <a:gd name="connsiteY9" fmla="*/ 1214978 h 1365739"/>
                <a:gd name="connsiteX0" fmla="*/ 23296 w 962668"/>
                <a:gd name="connsiteY0" fmla="*/ 1214978 h 1366602"/>
                <a:gd name="connsiteX1" fmla="*/ 120418 w 962668"/>
                <a:gd name="connsiteY1" fmla="*/ 1341710 h 1366602"/>
                <a:gd name="connsiteX2" fmla="*/ 319565 w 962668"/>
                <a:gd name="connsiteY2" fmla="*/ 759555 h 1366602"/>
                <a:gd name="connsiteX3" fmla="*/ 353226 w 962668"/>
                <a:gd name="connsiteY3" fmla="*/ 456798 h 1366602"/>
                <a:gd name="connsiteX4" fmla="*/ 863154 w 962668"/>
                <a:gd name="connsiteY4" fmla="*/ 587641 h 1366602"/>
                <a:gd name="connsiteX5" fmla="*/ 961789 w 962668"/>
                <a:gd name="connsiteY5" fmla="*/ 262717 h 1366602"/>
                <a:gd name="connsiteX6" fmla="*/ 266020 w 962668"/>
                <a:gd name="connsiteY6" fmla="*/ 0 h 1366602"/>
                <a:gd name="connsiteX7" fmla="*/ 76026 w 962668"/>
                <a:gd name="connsiteY7" fmla="*/ 190068 h 1366602"/>
                <a:gd name="connsiteX8" fmla="*/ 3337 w 962668"/>
                <a:gd name="connsiteY8" fmla="*/ 808057 h 1366602"/>
                <a:gd name="connsiteX9" fmla="*/ 23296 w 962668"/>
                <a:gd name="connsiteY9" fmla="*/ 1214978 h 1366602"/>
                <a:gd name="connsiteX0" fmla="*/ 4185 w 943557"/>
                <a:gd name="connsiteY0" fmla="*/ 1214978 h 1372768"/>
                <a:gd name="connsiteX1" fmla="*/ 101307 w 943557"/>
                <a:gd name="connsiteY1" fmla="*/ 1341710 h 1372768"/>
                <a:gd name="connsiteX2" fmla="*/ 300454 w 943557"/>
                <a:gd name="connsiteY2" fmla="*/ 759555 h 1372768"/>
                <a:gd name="connsiteX3" fmla="*/ 334115 w 943557"/>
                <a:gd name="connsiteY3" fmla="*/ 456798 h 1372768"/>
                <a:gd name="connsiteX4" fmla="*/ 844043 w 943557"/>
                <a:gd name="connsiteY4" fmla="*/ 587641 h 1372768"/>
                <a:gd name="connsiteX5" fmla="*/ 942678 w 943557"/>
                <a:gd name="connsiteY5" fmla="*/ 262717 h 1372768"/>
                <a:gd name="connsiteX6" fmla="*/ 246909 w 943557"/>
                <a:gd name="connsiteY6" fmla="*/ 0 h 1372768"/>
                <a:gd name="connsiteX7" fmla="*/ 56915 w 943557"/>
                <a:gd name="connsiteY7" fmla="*/ 190068 h 1372768"/>
                <a:gd name="connsiteX8" fmla="*/ 21535 w 943557"/>
                <a:gd name="connsiteY8" fmla="*/ 553425 h 1372768"/>
                <a:gd name="connsiteX9" fmla="*/ 4185 w 943557"/>
                <a:gd name="connsiteY9" fmla="*/ 1214978 h 1372768"/>
                <a:gd name="connsiteX0" fmla="*/ 4185 w 943557"/>
                <a:gd name="connsiteY0" fmla="*/ 1214978 h 1217257"/>
                <a:gd name="connsiteX1" fmla="*/ 300454 w 943557"/>
                <a:gd name="connsiteY1" fmla="*/ 759555 h 1217257"/>
                <a:gd name="connsiteX2" fmla="*/ 334115 w 943557"/>
                <a:gd name="connsiteY2" fmla="*/ 456798 h 1217257"/>
                <a:gd name="connsiteX3" fmla="*/ 844043 w 943557"/>
                <a:gd name="connsiteY3" fmla="*/ 587641 h 1217257"/>
                <a:gd name="connsiteX4" fmla="*/ 942678 w 943557"/>
                <a:gd name="connsiteY4" fmla="*/ 262717 h 1217257"/>
                <a:gd name="connsiteX5" fmla="*/ 246909 w 943557"/>
                <a:gd name="connsiteY5" fmla="*/ 0 h 1217257"/>
                <a:gd name="connsiteX6" fmla="*/ 56915 w 943557"/>
                <a:gd name="connsiteY6" fmla="*/ 190068 h 1217257"/>
                <a:gd name="connsiteX7" fmla="*/ 21535 w 943557"/>
                <a:gd name="connsiteY7" fmla="*/ 553425 h 1217257"/>
                <a:gd name="connsiteX8" fmla="*/ 4185 w 943557"/>
                <a:gd name="connsiteY8" fmla="*/ 1214978 h 1217257"/>
                <a:gd name="connsiteX0" fmla="*/ 18001 w 940023"/>
                <a:gd name="connsiteY0" fmla="*/ 553425 h 760943"/>
                <a:gd name="connsiteX1" fmla="*/ 296920 w 940023"/>
                <a:gd name="connsiteY1" fmla="*/ 759555 h 760943"/>
                <a:gd name="connsiteX2" fmla="*/ 330581 w 940023"/>
                <a:gd name="connsiteY2" fmla="*/ 456798 h 760943"/>
                <a:gd name="connsiteX3" fmla="*/ 840509 w 940023"/>
                <a:gd name="connsiteY3" fmla="*/ 587641 h 760943"/>
                <a:gd name="connsiteX4" fmla="*/ 939144 w 940023"/>
                <a:gd name="connsiteY4" fmla="*/ 262717 h 760943"/>
                <a:gd name="connsiteX5" fmla="*/ 243375 w 940023"/>
                <a:gd name="connsiteY5" fmla="*/ 0 h 760943"/>
                <a:gd name="connsiteX6" fmla="*/ 53381 w 940023"/>
                <a:gd name="connsiteY6" fmla="*/ 190068 h 760943"/>
                <a:gd name="connsiteX7" fmla="*/ 18001 w 940023"/>
                <a:gd name="connsiteY7" fmla="*/ 553425 h 760943"/>
                <a:gd name="connsiteX0" fmla="*/ 13111 w 962884"/>
                <a:gd name="connsiteY0" fmla="*/ 629532 h 762486"/>
                <a:gd name="connsiteX1" fmla="*/ 319781 w 962884"/>
                <a:gd name="connsiteY1" fmla="*/ 759555 h 762486"/>
                <a:gd name="connsiteX2" fmla="*/ 353442 w 962884"/>
                <a:gd name="connsiteY2" fmla="*/ 456798 h 762486"/>
                <a:gd name="connsiteX3" fmla="*/ 863370 w 962884"/>
                <a:gd name="connsiteY3" fmla="*/ 587641 h 762486"/>
                <a:gd name="connsiteX4" fmla="*/ 962005 w 962884"/>
                <a:gd name="connsiteY4" fmla="*/ 262717 h 762486"/>
                <a:gd name="connsiteX5" fmla="*/ 266236 w 962884"/>
                <a:gd name="connsiteY5" fmla="*/ 0 h 762486"/>
                <a:gd name="connsiteX6" fmla="*/ 76242 w 962884"/>
                <a:gd name="connsiteY6" fmla="*/ 190068 h 762486"/>
                <a:gd name="connsiteX7" fmla="*/ 13111 w 962884"/>
                <a:gd name="connsiteY7" fmla="*/ 629532 h 762486"/>
                <a:gd name="connsiteX0" fmla="*/ 13802 w 963575"/>
                <a:gd name="connsiteY0" fmla="*/ 629532 h 643326"/>
                <a:gd name="connsiteX1" fmla="*/ 330636 w 963575"/>
                <a:gd name="connsiteY1" fmla="*/ 532821 h 643326"/>
                <a:gd name="connsiteX2" fmla="*/ 354133 w 963575"/>
                <a:gd name="connsiteY2" fmla="*/ 456798 h 643326"/>
                <a:gd name="connsiteX3" fmla="*/ 864061 w 963575"/>
                <a:gd name="connsiteY3" fmla="*/ 587641 h 643326"/>
                <a:gd name="connsiteX4" fmla="*/ 962696 w 963575"/>
                <a:gd name="connsiteY4" fmla="*/ 262717 h 643326"/>
                <a:gd name="connsiteX5" fmla="*/ 266927 w 963575"/>
                <a:gd name="connsiteY5" fmla="*/ 0 h 643326"/>
                <a:gd name="connsiteX6" fmla="*/ 76933 w 963575"/>
                <a:gd name="connsiteY6" fmla="*/ 190068 h 643326"/>
                <a:gd name="connsiteX7" fmla="*/ 13802 w 963575"/>
                <a:gd name="connsiteY7" fmla="*/ 629532 h 643326"/>
                <a:gd name="connsiteX0" fmla="*/ 5835 w 955608"/>
                <a:gd name="connsiteY0" fmla="*/ 629532 h 634850"/>
                <a:gd name="connsiteX1" fmla="*/ 200828 w 955608"/>
                <a:gd name="connsiteY1" fmla="*/ 439582 h 634850"/>
                <a:gd name="connsiteX2" fmla="*/ 346166 w 955608"/>
                <a:gd name="connsiteY2" fmla="*/ 456798 h 634850"/>
                <a:gd name="connsiteX3" fmla="*/ 856094 w 955608"/>
                <a:gd name="connsiteY3" fmla="*/ 587641 h 634850"/>
                <a:gd name="connsiteX4" fmla="*/ 954729 w 955608"/>
                <a:gd name="connsiteY4" fmla="*/ 262717 h 634850"/>
                <a:gd name="connsiteX5" fmla="*/ 258960 w 955608"/>
                <a:gd name="connsiteY5" fmla="*/ 0 h 634850"/>
                <a:gd name="connsiteX6" fmla="*/ 68966 w 955608"/>
                <a:gd name="connsiteY6" fmla="*/ 190068 h 634850"/>
                <a:gd name="connsiteX7" fmla="*/ 5835 w 955608"/>
                <a:gd name="connsiteY7" fmla="*/ 629532 h 634850"/>
                <a:gd name="connsiteX0" fmla="*/ 5835 w 955608"/>
                <a:gd name="connsiteY0" fmla="*/ 629532 h 634850"/>
                <a:gd name="connsiteX1" fmla="*/ 200828 w 955608"/>
                <a:gd name="connsiteY1" fmla="*/ 439582 h 634850"/>
                <a:gd name="connsiteX2" fmla="*/ 332115 w 955608"/>
                <a:gd name="connsiteY2" fmla="*/ 442351 h 634850"/>
                <a:gd name="connsiteX3" fmla="*/ 856094 w 955608"/>
                <a:gd name="connsiteY3" fmla="*/ 587641 h 634850"/>
                <a:gd name="connsiteX4" fmla="*/ 954729 w 955608"/>
                <a:gd name="connsiteY4" fmla="*/ 262717 h 634850"/>
                <a:gd name="connsiteX5" fmla="*/ 258960 w 955608"/>
                <a:gd name="connsiteY5" fmla="*/ 0 h 634850"/>
                <a:gd name="connsiteX6" fmla="*/ 68966 w 955608"/>
                <a:gd name="connsiteY6" fmla="*/ 190068 h 634850"/>
                <a:gd name="connsiteX7" fmla="*/ 5835 w 955608"/>
                <a:gd name="connsiteY7" fmla="*/ 629532 h 634850"/>
                <a:gd name="connsiteX0" fmla="*/ 12265 w 924690"/>
                <a:gd name="connsiteY0" fmla="*/ 408788 h 591561"/>
                <a:gd name="connsiteX1" fmla="*/ 169910 w 924690"/>
                <a:gd name="connsiteY1" fmla="*/ 439582 h 591561"/>
                <a:gd name="connsiteX2" fmla="*/ 301197 w 924690"/>
                <a:gd name="connsiteY2" fmla="*/ 442351 h 591561"/>
                <a:gd name="connsiteX3" fmla="*/ 825176 w 924690"/>
                <a:gd name="connsiteY3" fmla="*/ 587641 h 591561"/>
                <a:gd name="connsiteX4" fmla="*/ 923811 w 924690"/>
                <a:gd name="connsiteY4" fmla="*/ 262717 h 591561"/>
                <a:gd name="connsiteX5" fmla="*/ 228042 w 924690"/>
                <a:gd name="connsiteY5" fmla="*/ 0 h 591561"/>
                <a:gd name="connsiteX6" fmla="*/ 38048 w 924690"/>
                <a:gd name="connsiteY6" fmla="*/ 190068 h 591561"/>
                <a:gd name="connsiteX7" fmla="*/ 12265 w 924690"/>
                <a:gd name="connsiteY7" fmla="*/ 408788 h 591561"/>
                <a:gd name="connsiteX0" fmla="*/ 24426 w 910454"/>
                <a:gd name="connsiteY0" fmla="*/ 331103 h 591561"/>
                <a:gd name="connsiteX1" fmla="*/ 155674 w 910454"/>
                <a:gd name="connsiteY1" fmla="*/ 439582 h 591561"/>
                <a:gd name="connsiteX2" fmla="*/ 286961 w 910454"/>
                <a:gd name="connsiteY2" fmla="*/ 442351 h 591561"/>
                <a:gd name="connsiteX3" fmla="*/ 810940 w 910454"/>
                <a:gd name="connsiteY3" fmla="*/ 587641 h 591561"/>
                <a:gd name="connsiteX4" fmla="*/ 909575 w 910454"/>
                <a:gd name="connsiteY4" fmla="*/ 262717 h 591561"/>
                <a:gd name="connsiteX5" fmla="*/ 213806 w 910454"/>
                <a:gd name="connsiteY5" fmla="*/ 0 h 591561"/>
                <a:gd name="connsiteX6" fmla="*/ 23812 w 910454"/>
                <a:gd name="connsiteY6" fmla="*/ 190068 h 591561"/>
                <a:gd name="connsiteX7" fmla="*/ 24426 w 910454"/>
                <a:gd name="connsiteY7" fmla="*/ 331103 h 591561"/>
                <a:gd name="connsiteX0" fmla="*/ 25453 w 911481"/>
                <a:gd name="connsiteY0" fmla="*/ 331103 h 591899"/>
                <a:gd name="connsiteX1" fmla="*/ 176071 w 911481"/>
                <a:gd name="connsiteY1" fmla="*/ 354674 h 591899"/>
                <a:gd name="connsiteX2" fmla="*/ 287988 w 911481"/>
                <a:gd name="connsiteY2" fmla="*/ 442351 h 591899"/>
                <a:gd name="connsiteX3" fmla="*/ 811967 w 911481"/>
                <a:gd name="connsiteY3" fmla="*/ 587641 h 591899"/>
                <a:gd name="connsiteX4" fmla="*/ 910602 w 911481"/>
                <a:gd name="connsiteY4" fmla="*/ 262717 h 591899"/>
                <a:gd name="connsiteX5" fmla="*/ 214833 w 911481"/>
                <a:gd name="connsiteY5" fmla="*/ 0 h 591899"/>
                <a:gd name="connsiteX6" fmla="*/ 24839 w 911481"/>
                <a:gd name="connsiteY6" fmla="*/ 190068 h 591899"/>
                <a:gd name="connsiteX7" fmla="*/ 25453 w 911481"/>
                <a:gd name="connsiteY7" fmla="*/ 331103 h 591899"/>
                <a:gd name="connsiteX0" fmla="*/ 29753 w 915781"/>
                <a:gd name="connsiteY0" fmla="*/ 331103 h 591164"/>
                <a:gd name="connsiteX1" fmla="*/ 255053 w 915781"/>
                <a:gd name="connsiteY1" fmla="*/ 559577 h 591164"/>
                <a:gd name="connsiteX2" fmla="*/ 292288 w 915781"/>
                <a:gd name="connsiteY2" fmla="*/ 442351 h 591164"/>
                <a:gd name="connsiteX3" fmla="*/ 816267 w 915781"/>
                <a:gd name="connsiteY3" fmla="*/ 587641 h 591164"/>
                <a:gd name="connsiteX4" fmla="*/ 914902 w 915781"/>
                <a:gd name="connsiteY4" fmla="*/ 262717 h 591164"/>
                <a:gd name="connsiteX5" fmla="*/ 219133 w 915781"/>
                <a:gd name="connsiteY5" fmla="*/ 0 h 591164"/>
                <a:gd name="connsiteX6" fmla="*/ 29139 w 915781"/>
                <a:gd name="connsiteY6" fmla="*/ 190068 h 591164"/>
                <a:gd name="connsiteX7" fmla="*/ 29753 w 915781"/>
                <a:gd name="connsiteY7" fmla="*/ 331103 h 591164"/>
                <a:gd name="connsiteX0" fmla="*/ 29753 w 915781"/>
                <a:gd name="connsiteY0" fmla="*/ 331103 h 591891"/>
                <a:gd name="connsiteX1" fmla="*/ 255053 w 915781"/>
                <a:gd name="connsiteY1" fmla="*/ 559577 h 591891"/>
                <a:gd name="connsiteX2" fmla="*/ 350075 w 915781"/>
                <a:gd name="connsiteY2" fmla="*/ 455178 h 591891"/>
                <a:gd name="connsiteX3" fmla="*/ 816267 w 915781"/>
                <a:gd name="connsiteY3" fmla="*/ 587641 h 591891"/>
                <a:gd name="connsiteX4" fmla="*/ 914902 w 915781"/>
                <a:gd name="connsiteY4" fmla="*/ 262717 h 591891"/>
                <a:gd name="connsiteX5" fmla="*/ 219133 w 915781"/>
                <a:gd name="connsiteY5" fmla="*/ 0 h 591891"/>
                <a:gd name="connsiteX6" fmla="*/ 29139 w 915781"/>
                <a:gd name="connsiteY6" fmla="*/ 190068 h 591891"/>
                <a:gd name="connsiteX7" fmla="*/ 29753 w 915781"/>
                <a:gd name="connsiteY7" fmla="*/ 331103 h 591891"/>
                <a:gd name="connsiteX0" fmla="*/ 14110 w 900138"/>
                <a:gd name="connsiteY0" fmla="*/ 331103 h 591891"/>
                <a:gd name="connsiteX1" fmla="*/ 239410 w 900138"/>
                <a:gd name="connsiteY1" fmla="*/ 559577 h 591891"/>
                <a:gd name="connsiteX2" fmla="*/ 334432 w 900138"/>
                <a:gd name="connsiteY2" fmla="*/ 455178 h 591891"/>
                <a:gd name="connsiteX3" fmla="*/ 800624 w 900138"/>
                <a:gd name="connsiteY3" fmla="*/ 587641 h 591891"/>
                <a:gd name="connsiteX4" fmla="*/ 899259 w 900138"/>
                <a:gd name="connsiteY4" fmla="*/ 262717 h 591891"/>
                <a:gd name="connsiteX5" fmla="*/ 203490 w 900138"/>
                <a:gd name="connsiteY5" fmla="*/ 0 h 591891"/>
                <a:gd name="connsiteX6" fmla="*/ 13496 w 900138"/>
                <a:gd name="connsiteY6" fmla="*/ 190068 h 591891"/>
                <a:gd name="connsiteX7" fmla="*/ 14110 w 900138"/>
                <a:gd name="connsiteY7" fmla="*/ 331103 h 591891"/>
                <a:gd name="connsiteX0" fmla="*/ 21049 w 907077"/>
                <a:gd name="connsiteY0" fmla="*/ 331103 h 591891"/>
                <a:gd name="connsiteX1" fmla="*/ 246349 w 907077"/>
                <a:gd name="connsiteY1" fmla="*/ 559577 h 591891"/>
                <a:gd name="connsiteX2" fmla="*/ 341371 w 907077"/>
                <a:gd name="connsiteY2" fmla="*/ 455178 h 591891"/>
                <a:gd name="connsiteX3" fmla="*/ 807563 w 907077"/>
                <a:gd name="connsiteY3" fmla="*/ 587641 h 591891"/>
                <a:gd name="connsiteX4" fmla="*/ 906198 w 907077"/>
                <a:gd name="connsiteY4" fmla="*/ 262717 h 591891"/>
                <a:gd name="connsiteX5" fmla="*/ 210429 w 907077"/>
                <a:gd name="connsiteY5" fmla="*/ 0 h 591891"/>
                <a:gd name="connsiteX6" fmla="*/ 20435 w 907077"/>
                <a:gd name="connsiteY6" fmla="*/ 190068 h 591891"/>
                <a:gd name="connsiteX7" fmla="*/ 21049 w 907077"/>
                <a:gd name="connsiteY7" fmla="*/ 331103 h 591891"/>
                <a:gd name="connsiteX0" fmla="*/ 21049 w 907077"/>
                <a:gd name="connsiteY0" fmla="*/ 331103 h 591891"/>
                <a:gd name="connsiteX1" fmla="*/ 246349 w 907077"/>
                <a:gd name="connsiteY1" fmla="*/ 559577 h 591891"/>
                <a:gd name="connsiteX2" fmla="*/ 341371 w 907077"/>
                <a:gd name="connsiteY2" fmla="*/ 455178 h 591891"/>
                <a:gd name="connsiteX3" fmla="*/ 807563 w 907077"/>
                <a:gd name="connsiteY3" fmla="*/ 587641 h 591891"/>
                <a:gd name="connsiteX4" fmla="*/ 906198 w 907077"/>
                <a:gd name="connsiteY4" fmla="*/ 262717 h 591891"/>
                <a:gd name="connsiteX5" fmla="*/ 210429 w 907077"/>
                <a:gd name="connsiteY5" fmla="*/ 0 h 591891"/>
                <a:gd name="connsiteX6" fmla="*/ 20435 w 907077"/>
                <a:gd name="connsiteY6" fmla="*/ 190068 h 591891"/>
                <a:gd name="connsiteX7" fmla="*/ 21049 w 907077"/>
                <a:gd name="connsiteY7" fmla="*/ 331103 h 591891"/>
                <a:gd name="connsiteX0" fmla="*/ 9857 w 895885"/>
                <a:gd name="connsiteY0" fmla="*/ 331103 h 591891"/>
                <a:gd name="connsiteX1" fmla="*/ 235157 w 895885"/>
                <a:gd name="connsiteY1" fmla="*/ 559577 h 591891"/>
                <a:gd name="connsiteX2" fmla="*/ 330179 w 895885"/>
                <a:gd name="connsiteY2" fmla="*/ 455178 h 591891"/>
                <a:gd name="connsiteX3" fmla="*/ 796371 w 895885"/>
                <a:gd name="connsiteY3" fmla="*/ 587641 h 591891"/>
                <a:gd name="connsiteX4" fmla="*/ 895006 w 895885"/>
                <a:gd name="connsiteY4" fmla="*/ 262717 h 591891"/>
                <a:gd name="connsiteX5" fmla="*/ 199237 w 895885"/>
                <a:gd name="connsiteY5" fmla="*/ 0 h 591891"/>
                <a:gd name="connsiteX6" fmla="*/ 9243 w 895885"/>
                <a:gd name="connsiteY6" fmla="*/ 190068 h 591891"/>
                <a:gd name="connsiteX7" fmla="*/ 9857 w 895885"/>
                <a:gd name="connsiteY7" fmla="*/ 331103 h 591891"/>
                <a:gd name="connsiteX0" fmla="*/ 13301 w 899329"/>
                <a:gd name="connsiteY0" fmla="*/ 331103 h 591891"/>
                <a:gd name="connsiteX1" fmla="*/ 125638 w 899329"/>
                <a:gd name="connsiteY1" fmla="*/ 400602 h 591891"/>
                <a:gd name="connsiteX2" fmla="*/ 238601 w 899329"/>
                <a:gd name="connsiteY2" fmla="*/ 559577 h 591891"/>
                <a:gd name="connsiteX3" fmla="*/ 333623 w 899329"/>
                <a:gd name="connsiteY3" fmla="*/ 455178 h 591891"/>
                <a:gd name="connsiteX4" fmla="*/ 799815 w 899329"/>
                <a:gd name="connsiteY4" fmla="*/ 587641 h 591891"/>
                <a:gd name="connsiteX5" fmla="*/ 898450 w 899329"/>
                <a:gd name="connsiteY5" fmla="*/ 262717 h 591891"/>
                <a:gd name="connsiteX6" fmla="*/ 202681 w 899329"/>
                <a:gd name="connsiteY6" fmla="*/ 0 h 591891"/>
                <a:gd name="connsiteX7" fmla="*/ 12687 w 899329"/>
                <a:gd name="connsiteY7" fmla="*/ 190068 h 591891"/>
                <a:gd name="connsiteX8" fmla="*/ 13301 w 899329"/>
                <a:gd name="connsiteY8" fmla="*/ 331103 h 591891"/>
                <a:gd name="connsiteX0" fmla="*/ 13301 w 899329"/>
                <a:gd name="connsiteY0" fmla="*/ 331103 h 591962"/>
                <a:gd name="connsiteX1" fmla="*/ 125638 w 899329"/>
                <a:gd name="connsiteY1" fmla="*/ 400602 h 591962"/>
                <a:gd name="connsiteX2" fmla="*/ 260185 w 899329"/>
                <a:gd name="connsiteY2" fmla="*/ 541004 h 591962"/>
                <a:gd name="connsiteX3" fmla="*/ 333623 w 899329"/>
                <a:gd name="connsiteY3" fmla="*/ 455178 h 591962"/>
                <a:gd name="connsiteX4" fmla="*/ 799815 w 899329"/>
                <a:gd name="connsiteY4" fmla="*/ 587641 h 591962"/>
                <a:gd name="connsiteX5" fmla="*/ 898450 w 899329"/>
                <a:gd name="connsiteY5" fmla="*/ 262717 h 591962"/>
                <a:gd name="connsiteX6" fmla="*/ 202681 w 899329"/>
                <a:gd name="connsiteY6" fmla="*/ 0 h 591962"/>
                <a:gd name="connsiteX7" fmla="*/ 12687 w 899329"/>
                <a:gd name="connsiteY7" fmla="*/ 190068 h 591962"/>
                <a:gd name="connsiteX8" fmla="*/ 13301 w 899329"/>
                <a:gd name="connsiteY8" fmla="*/ 331103 h 59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9329" h="591962">
                  <a:moveTo>
                    <a:pt x="13301" y="331103"/>
                  </a:moveTo>
                  <a:cubicBezTo>
                    <a:pt x="32126" y="366192"/>
                    <a:pt x="88088" y="362523"/>
                    <a:pt x="125638" y="400602"/>
                  </a:cubicBezTo>
                  <a:cubicBezTo>
                    <a:pt x="163188" y="438681"/>
                    <a:pt x="222335" y="542706"/>
                    <a:pt x="260185" y="541004"/>
                  </a:cubicBezTo>
                  <a:cubicBezTo>
                    <a:pt x="298035" y="539302"/>
                    <a:pt x="243685" y="447405"/>
                    <a:pt x="333623" y="455178"/>
                  </a:cubicBezTo>
                  <a:cubicBezTo>
                    <a:pt x="423561" y="462951"/>
                    <a:pt x="705677" y="619718"/>
                    <a:pt x="799815" y="587641"/>
                  </a:cubicBezTo>
                  <a:cubicBezTo>
                    <a:pt x="893953" y="555564"/>
                    <a:pt x="872180" y="330989"/>
                    <a:pt x="898450" y="262717"/>
                  </a:cubicBezTo>
                  <a:cubicBezTo>
                    <a:pt x="924720" y="194445"/>
                    <a:pt x="355222" y="33192"/>
                    <a:pt x="202681" y="0"/>
                  </a:cubicBezTo>
                  <a:cubicBezTo>
                    <a:pt x="98275" y="8007"/>
                    <a:pt x="60496" y="66203"/>
                    <a:pt x="12687" y="190068"/>
                  </a:cubicBezTo>
                  <a:cubicBezTo>
                    <a:pt x="-3118" y="228734"/>
                    <a:pt x="-5524" y="296014"/>
                    <a:pt x="13301" y="331103"/>
                  </a:cubicBezTo>
                  <a:close/>
                </a:path>
              </a:pathLst>
            </a:custGeom>
            <a:solidFill>
              <a:srgbClr val="BE604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78" name="Szabadkézi sokszög 77"/>
            <p:cNvSpPr/>
            <p:nvPr/>
          </p:nvSpPr>
          <p:spPr>
            <a:xfrm rot="892615" flipV="1">
              <a:off x="2379676" y="6153025"/>
              <a:ext cx="633802" cy="233889"/>
            </a:xfrm>
            <a:custGeom>
              <a:avLst/>
              <a:gdLst>
                <a:gd name="connsiteX0" fmla="*/ 150209 w 1310445"/>
                <a:gd name="connsiteY0" fmla="*/ 1336375 h 1338181"/>
                <a:gd name="connsiteX1" fmla="*/ 417636 w 1310445"/>
                <a:gd name="connsiteY1" fmla="*/ 1087294 h 1338181"/>
                <a:gd name="connsiteX2" fmla="*/ 487599 w 1310445"/>
                <a:gd name="connsiteY2" fmla="*/ 538999 h 1338181"/>
                <a:gd name="connsiteX3" fmla="*/ 513675 w 1310445"/>
                <a:gd name="connsiteY3" fmla="*/ 548152 h 1338181"/>
                <a:gd name="connsiteX4" fmla="*/ 947381 w 1310445"/>
                <a:gd name="connsiteY4" fmla="*/ 670880 h 1338181"/>
                <a:gd name="connsiteX5" fmla="*/ 1300606 w 1310445"/>
                <a:gd name="connsiteY5" fmla="*/ 648061 h 1338181"/>
                <a:gd name="connsiteX6" fmla="*/ 1125070 w 1310445"/>
                <a:gd name="connsiteY6" fmla="*/ 360402 h 1338181"/>
                <a:gd name="connsiteX7" fmla="*/ 510257 w 1310445"/>
                <a:gd name="connsiteY7" fmla="*/ 106407 h 1338181"/>
                <a:gd name="connsiteX8" fmla="*/ 504718 w 1310445"/>
                <a:gd name="connsiteY8" fmla="*/ 97732 h 1338181"/>
                <a:gd name="connsiteX9" fmla="*/ 389185 w 1310445"/>
                <a:gd name="connsiteY9" fmla="*/ 40840 h 1338181"/>
                <a:gd name="connsiteX10" fmla="*/ 340789 w 1310445"/>
                <a:gd name="connsiteY10" fmla="*/ 36396 h 1338181"/>
                <a:gd name="connsiteX11" fmla="*/ 252691 w 1310445"/>
                <a:gd name="connsiteY11" fmla="*/ 0 h 1338181"/>
                <a:gd name="connsiteX12" fmla="*/ 113738 w 1310445"/>
                <a:gd name="connsiteY12" fmla="*/ 90481 h 1338181"/>
                <a:gd name="connsiteX13" fmla="*/ 105336 w 1310445"/>
                <a:gd name="connsiteY13" fmla="*/ 110825 h 1338181"/>
                <a:gd name="connsiteX14" fmla="*/ 74822 w 1310445"/>
                <a:gd name="connsiteY14" fmla="*/ 144387 h 1338181"/>
                <a:gd name="connsiteX15" fmla="*/ 7833 w 1310445"/>
                <a:gd name="connsiteY15" fmla="*/ 1003680 h 1338181"/>
                <a:gd name="connsiteX16" fmla="*/ 150209 w 1310445"/>
                <a:gd name="connsiteY16" fmla="*/ 1336375 h 1338181"/>
                <a:gd name="connsiteX0" fmla="*/ 150209 w 1310445"/>
                <a:gd name="connsiteY0" fmla="*/ 1336375 h 1338181"/>
                <a:gd name="connsiteX1" fmla="*/ 417636 w 1310445"/>
                <a:gd name="connsiteY1" fmla="*/ 1087294 h 1338181"/>
                <a:gd name="connsiteX2" fmla="*/ 487599 w 1310445"/>
                <a:gd name="connsiteY2" fmla="*/ 538999 h 1338181"/>
                <a:gd name="connsiteX3" fmla="*/ 448764 w 1310445"/>
                <a:gd name="connsiteY3" fmla="*/ 440361 h 1338181"/>
                <a:gd name="connsiteX4" fmla="*/ 947381 w 1310445"/>
                <a:gd name="connsiteY4" fmla="*/ 670880 h 1338181"/>
                <a:gd name="connsiteX5" fmla="*/ 1300606 w 1310445"/>
                <a:gd name="connsiteY5" fmla="*/ 648061 h 1338181"/>
                <a:gd name="connsiteX6" fmla="*/ 1125070 w 1310445"/>
                <a:gd name="connsiteY6" fmla="*/ 360402 h 1338181"/>
                <a:gd name="connsiteX7" fmla="*/ 510257 w 1310445"/>
                <a:gd name="connsiteY7" fmla="*/ 106407 h 1338181"/>
                <a:gd name="connsiteX8" fmla="*/ 504718 w 1310445"/>
                <a:gd name="connsiteY8" fmla="*/ 97732 h 1338181"/>
                <a:gd name="connsiteX9" fmla="*/ 389185 w 1310445"/>
                <a:gd name="connsiteY9" fmla="*/ 40840 h 1338181"/>
                <a:gd name="connsiteX10" fmla="*/ 340789 w 1310445"/>
                <a:gd name="connsiteY10" fmla="*/ 36396 h 1338181"/>
                <a:gd name="connsiteX11" fmla="*/ 252691 w 1310445"/>
                <a:gd name="connsiteY11" fmla="*/ 0 h 1338181"/>
                <a:gd name="connsiteX12" fmla="*/ 113738 w 1310445"/>
                <a:gd name="connsiteY12" fmla="*/ 90481 h 1338181"/>
                <a:gd name="connsiteX13" fmla="*/ 105336 w 1310445"/>
                <a:gd name="connsiteY13" fmla="*/ 110825 h 1338181"/>
                <a:gd name="connsiteX14" fmla="*/ 74822 w 1310445"/>
                <a:gd name="connsiteY14" fmla="*/ 144387 h 1338181"/>
                <a:gd name="connsiteX15" fmla="*/ 7833 w 1310445"/>
                <a:gd name="connsiteY15" fmla="*/ 1003680 h 1338181"/>
                <a:gd name="connsiteX16" fmla="*/ 150209 w 1310445"/>
                <a:gd name="connsiteY16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504718 w 1329063"/>
                <a:gd name="connsiteY8" fmla="*/ 97732 h 1338181"/>
                <a:gd name="connsiteX9" fmla="*/ 389185 w 1329063"/>
                <a:gd name="connsiteY9" fmla="*/ 40840 h 1338181"/>
                <a:gd name="connsiteX10" fmla="*/ 340789 w 1329063"/>
                <a:gd name="connsiteY10" fmla="*/ 36396 h 1338181"/>
                <a:gd name="connsiteX11" fmla="*/ 252691 w 1329063"/>
                <a:gd name="connsiteY11" fmla="*/ 0 h 1338181"/>
                <a:gd name="connsiteX12" fmla="*/ 113738 w 1329063"/>
                <a:gd name="connsiteY12" fmla="*/ 90481 h 1338181"/>
                <a:gd name="connsiteX13" fmla="*/ 105336 w 1329063"/>
                <a:gd name="connsiteY13" fmla="*/ 110825 h 1338181"/>
                <a:gd name="connsiteX14" fmla="*/ 74822 w 1329063"/>
                <a:gd name="connsiteY14" fmla="*/ 144387 h 1338181"/>
                <a:gd name="connsiteX15" fmla="*/ 7833 w 1329063"/>
                <a:gd name="connsiteY15" fmla="*/ 1003680 h 1338181"/>
                <a:gd name="connsiteX16" fmla="*/ 150209 w 1329063"/>
                <a:gd name="connsiteY16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504718 w 1329063"/>
                <a:gd name="connsiteY8" fmla="*/ 97732 h 1338181"/>
                <a:gd name="connsiteX9" fmla="*/ 340789 w 1329063"/>
                <a:gd name="connsiteY9" fmla="*/ 36396 h 1338181"/>
                <a:gd name="connsiteX10" fmla="*/ 252691 w 1329063"/>
                <a:gd name="connsiteY10" fmla="*/ 0 h 1338181"/>
                <a:gd name="connsiteX11" fmla="*/ 113738 w 1329063"/>
                <a:gd name="connsiteY11" fmla="*/ 90481 h 1338181"/>
                <a:gd name="connsiteX12" fmla="*/ 105336 w 1329063"/>
                <a:gd name="connsiteY12" fmla="*/ 110825 h 1338181"/>
                <a:gd name="connsiteX13" fmla="*/ 74822 w 1329063"/>
                <a:gd name="connsiteY13" fmla="*/ 144387 h 1338181"/>
                <a:gd name="connsiteX14" fmla="*/ 7833 w 1329063"/>
                <a:gd name="connsiteY14" fmla="*/ 1003680 h 1338181"/>
                <a:gd name="connsiteX15" fmla="*/ 150209 w 1329063"/>
                <a:gd name="connsiteY15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504718 w 1329063"/>
                <a:gd name="connsiteY8" fmla="*/ 97732 h 1338181"/>
                <a:gd name="connsiteX9" fmla="*/ 252691 w 1329063"/>
                <a:gd name="connsiteY9" fmla="*/ 0 h 1338181"/>
                <a:gd name="connsiteX10" fmla="*/ 113738 w 1329063"/>
                <a:gd name="connsiteY10" fmla="*/ 90481 h 1338181"/>
                <a:gd name="connsiteX11" fmla="*/ 105336 w 1329063"/>
                <a:gd name="connsiteY11" fmla="*/ 110825 h 1338181"/>
                <a:gd name="connsiteX12" fmla="*/ 74822 w 1329063"/>
                <a:gd name="connsiteY12" fmla="*/ 144387 h 1338181"/>
                <a:gd name="connsiteX13" fmla="*/ 7833 w 1329063"/>
                <a:gd name="connsiteY13" fmla="*/ 1003680 h 1338181"/>
                <a:gd name="connsiteX14" fmla="*/ 150209 w 1329063"/>
                <a:gd name="connsiteY14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252691 w 1329063"/>
                <a:gd name="connsiteY8" fmla="*/ 0 h 1338181"/>
                <a:gd name="connsiteX9" fmla="*/ 113738 w 1329063"/>
                <a:gd name="connsiteY9" fmla="*/ 90481 h 1338181"/>
                <a:gd name="connsiteX10" fmla="*/ 105336 w 1329063"/>
                <a:gd name="connsiteY10" fmla="*/ 110825 h 1338181"/>
                <a:gd name="connsiteX11" fmla="*/ 74822 w 1329063"/>
                <a:gd name="connsiteY11" fmla="*/ 144387 h 1338181"/>
                <a:gd name="connsiteX12" fmla="*/ 7833 w 1329063"/>
                <a:gd name="connsiteY12" fmla="*/ 1003680 h 1338181"/>
                <a:gd name="connsiteX13" fmla="*/ 150209 w 1329063"/>
                <a:gd name="connsiteY13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252691 w 1329063"/>
                <a:gd name="connsiteY7" fmla="*/ 0 h 1338181"/>
                <a:gd name="connsiteX8" fmla="*/ 113738 w 1329063"/>
                <a:gd name="connsiteY8" fmla="*/ 90481 h 1338181"/>
                <a:gd name="connsiteX9" fmla="*/ 105336 w 1329063"/>
                <a:gd name="connsiteY9" fmla="*/ 110825 h 1338181"/>
                <a:gd name="connsiteX10" fmla="*/ 74822 w 1329063"/>
                <a:gd name="connsiteY10" fmla="*/ 144387 h 1338181"/>
                <a:gd name="connsiteX11" fmla="*/ 7833 w 1329063"/>
                <a:gd name="connsiteY11" fmla="*/ 1003680 h 1338181"/>
                <a:gd name="connsiteX12" fmla="*/ 150209 w 1329063"/>
                <a:gd name="connsiteY12" fmla="*/ 1336375 h 1338181"/>
                <a:gd name="connsiteX0" fmla="*/ 150209 w 1329063"/>
                <a:gd name="connsiteY0" fmla="*/ 1339182 h 1340988"/>
                <a:gd name="connsiteX1" fmla="*/ 417636 w 1329063"/>
                <a:gd name="connsiteY1" fmla="*/ 1090101 h 1340988"/>
                <a:gd name="connsiteX2" fmla="*/ 487599 w 1329063"/>
                <a:gd name="connsiteY2" fmla="*/ 541806 h 1340988"/>
                <a:gd name="connsiteX3" fmla="*/ 448764 w 1329063"/>
                <a:gd name="connsiteY3" fmla="*/ 443168 h 1340988"/>
                <a:gd name="connsiteX4" fmla="*/ 947381 w 1329063"/>
                <a:gd name="connsiteY4" fmla="*/ 673687 h 1340988"/>
                <a:gd name="connsiteX5" fmla="*/ 1300606 w 1329063"/>
                <a:gd name="connsiteY5" fmla="*/ 650868 h 1340988"/>
                <a:gd name="connsiteX6" fmla="*/ 1125070 w 1329063"/>
                <a:gd name="connsiteY6" fmla="*/ 363209 h 1340988"/>
                <a:gd name="connsiteX7" fmla="*/ 252691 w 1329063"/>
                <a:gd name="connsiteY7" fmla="*/ 2807 h 1340988"/>
                <a:gd name="connsiteX8" fmla="*/ 113738 w 1329063"/>
                <a:gd name="connsiteY8" fmla="*/ 93288 h 1340988"/>
                <a:gd name="connsiteX9" fmla="*/ 105336 w 1329063"/>
                <a:gd name="connsiteY9" fmla="*/ 113632 h 1340988"/>
                <a:gd name="connsiteX10" fmla="*/ 74822 w 1329063"/>
                <a:gd name="connsiteY10" fmla="*/ 147194 h 1340988"/>
                <a:gd name="connsiteX11" fmla="*/ 7833 w 1329063"/>
                <a:gd name="connsiteY11" fmla="*/ 1006487 h 1340988"/>
                <a:gd name="connsiteX12" fmla="*/ 150209 w 1329063"/>
                <a:gd name="connsiteY12" fmla="*/ 1339182 h 1340988"/>
                <a:gd name="connsiteX0" fmla="*/ 150209 w 1329063"/>
                <a:gd name="connsiteY0" fmla="*/ 1339182 h 1340988"/>
                <a:gd name="connsiteX1" fmla="*/ 417636 w 1329063"/>
                <a:gd name="connsiteY1" fmla="*/ 1090101 h 1340988"/>
                <a:gd name="connsiteX2" fmla="*/ 448764 w 1329063"/>
                <a:gd name="connsiteY2" fmla="*/ 443168 h 1340988"/>
                <a:gd name="connsiteX3" fmla="*/ 947381 w 1329063"/>
                <a:gd name="connsiteY3" fmla="*/ 673687 h 1340988"/>
                <a:gd name="connsiteX4" fmla="*/ 1300606 w 1329063"/>
                <a:gd name="connsiteY4" fmla="*/ 650868 h 1340988"/>
                <a:gd name="connsiteX5" fmla="*/ 1125070 w 1329063"/>
                <a:gd name="connsiteY5" fmla="*/ 363209 h 1340988"/>
                <a:gd name="connsiteX6" fmla="*/ 252691 w 1329063"/>
                <a:gd name="connsiteY6" fmla="*/ 2807 h 1340988"/>
                <a:gd name="connsiteX7" fmla="*/ 113738 w 1329063"/>
                <a:gd name="connsiteY7" fmla="*/ 93288 h 1340988"/>
                <a:gd name="connsiteX8" fmla="*/ 105336 w 1329063"/>
                <a:gd name="connsiteY8" fmla="*/ 113632 h 1340988"/>
                <a:gd name="connsiteX9" fmla="*/ 74822 w 1329063"/>
                <a:gd name="connsiteY9" fmla="*/ 147194 h 1340988"/>
                <a:gd name="connsiteX10" fmla="*/ 7833 w 1329063"/>
                <a:gd name="connsiteY10" fmla="*/ 1006487 h 1340988"/>
                <a:gd name="connsiteX11" fmla="*/ 150209 w 1329063"/>
                <a:gd name="connsiteY11" fmla="*/ 1339182 h 1340988"/>
                <a:gd name="connsiteX0" fmla="*/ 150209 w 1329063"/>
                <a:gd name="connsiteY0" fmla="*/ 1339182 h 1344420"/>
                <a:gd name="connsiteX1" fmla="*/ 417636 w 1329063"/>
                <a:gd name="connsiteY1" fmla="*/ 1090101 h 1344420"/>
                <a:gd name="connsiteX2" fmla="*/ 448764 w 1329063"/>
                <a:gd name="connsiteY2" fmla="*/ 443168 h 1344420"/>
                <a:gd name="connsiteX3" fmla="*/ 947381 w 1329063"/>
                <a:gd name="connsiteY3" fmla="*/ 673687 h 1344420"/>
                <a:gd name="connsiteX4" fmla="*/ 1300606 w 1329063"/>
                <a:gd name="connsiteY4" fmla="*/ 650868 h 1344420"/>
                <a:gd name="connsiteX5" fmla="*/ 1125070 w 1329063"/>
                <a:gd name="connsiteY5" fmla="*/ 363209 h 1344420"/>
                <a:gd name="connsiteX6" fmla="*/ 252691 w 1329063"/>
                <a:gd name="connsiteY6" fmla="*/ 2807 h 1344420"/>
                <a:gd name="connsiteX7" fmla="*/ 113738 w 1329063"/>
                <a:gd name="connsiteY7" fmla="*/ 93288 h 1344420"/>
                <a:gd name="connsiteX8" fmla="*/ 105336 w 1329063"/>
                <a:gd name="connsiteY8" fmla="*/ 113632 h 1344420"/>
                <a:gd name="connsiteX9" fmla="*/ 74822 w 1329063"/>
                <a:gd name="connsiteY9" fmla="*/ 147194 h 1344420"/>
                <a:gd name="connsiteX10" fmla="*/ 7833 w 1329063"/>
                <a:gd name="connsiteY10" fmla="*/ 1006487 h 1344420"/>
                <a:gd name="connsiteX11" fmla="*/ 150209 w 1329063"/>
                <a:gd name="connsiteY11" fmla="*/ 1339182 h 1344420"/>
                <a:gd name="connsiteX0" fmla="*/ 150209 w 1329063"/>
                <a:gd name="connsiteY0" fmla="*/ 1339182 h 1344420"/>
                <a:gd name="connsiteX1" fmla="*/ 417636 w 1329063"/>
                <a:gd name="connsiteY1" fmla="*/ 1090101 h 1344420"/>
                <a:gd name="connsiteX2" fmla="*/ 403413 w 1329063"/>
                <a:gd name="connsiteY2" fmla="*/ 412590 h 1344420"/>
                <a:gd name="connsiteX3" fmla="*/ 947381 w 1329063"/>
                <a:gd name="connsiteY3" fmla="*/ 673687 h 1344420"/>
                <a:gd name="connsiteX4" fmla="*/ 1300606 w 1329063"/>
                <a:gd name="connsiteY4" fmla="*/ 650868 h 1344420"/>
                <a:gd name="connsiteX5" fmla="*/ 1125070 w 1329063"/>
                <a:gd name="connsiteY5" fmla="*/ 363209 h 1344420"/>
                <a:gd name="connsiteX6" fmla="*/ 252691 w 1329063"/>
                <a:gd name="connsiteY6" fmla="*/ 2807 h 1344420"/>
                <a:gd name="connsiteX7" fmla="*/ 113738 w 1329063"/>
                <a:gd name="connsiteY7" fmla="*/ 93288 h 1344420"/>
                <a:gd name="connsiteX8" fmla="*/ 105336 w 1329063"/>
                <a:gd name="connsiteY8" fmla="*/ 113632 h 1344420"/>
                <a:gd name="connsiteX9" fmla="*/ 74822 w 1329063"/>
                <a:gd name="connsiteY9" fmla="*/ 147194 h 1344420"/>
                <a:gd name="connsiteX10" fmla="*/ 7833 w 1329063"/>
                <a:gd name="connsiteY10" fmla="*/ 1006487 h 1344420"/>
                <a:gd name="connsiteX11" fmla="*/ 150209 w 1329063"/>
                <a:gd name="connsiteY11" fmla="*/ 1339182 h 1344420"/>
                <a:gd name="connsiteX0" fmla="*/ 150209 w 1329063"/>
                <a:gd name="connsiteY0" fmla="*/ 1339182 h 1344420"/>
                <a:gd name="connsiteX1" fmla="*/ 417636 w 1329063"/>
                <a:gd name="connsiteY1" fmla="*/ 1090101 h 1344420"/>
                <a:gd name="connsiteX2" fmla="*/ 403413 w 1329063"/>
                <a:gd name="connsiteY2" fmla="*/ 412590 h 1344420"/>
                <a:gd name="connsiteX3" fmla="*/ 947381 w 1329063"/>
                <a:gd name="connsiteY3" fmla="*/ 673687 h 1344420"/>
                <a:gd name="connsiteX4" fmla="*/ 1300606 w 1329063"/>
                <a:gd name="connsiteY4" fmla="*/ 650868 h 1344420"/>
                <a:gd name="connsiteX5" fmla="*/ 1125070 w 1329063"/>
                <a:gd name="connsiteY5" fmla="*/ 363209 h 1344420"/>
                <a:gd name="connsiteX6" fmla="*/ 252691 w 1329063"/>
                <a:gd name="connsiteY6" fmla="*/ 2807 h 1344420"/>
                <a:gd name="connsiteX7" fmla="*/ 113738 w 1329063"/>
                <a:gd name="connsiteY7" fmla="*/ 93288 h 1344420"/>
                <a:gd name="connsiteX8" fmla="*/ 105336 w 1329063"/>
                <a:gd name="connsiteY8" fmla="*/ 113632 h 1344420"/>
                <a:gd name="connsiteX9" fmla="*/ 74822 w 1329063"/>
                <a:gd name="connsiteY9" fmla="*/ 147194 h 1344420"/>
                <a:gd name="connsiteX10" fmla="*/ 7833 w 1329063"/>
                <a:gd name="connsiteY10" fmla="*/ 1006487 h 1344420"/>
                <a:gd name="connsiteX11" fmla="*/ 150209 w 1329063"/>
                <a:gd name="connsiteY11" fmla="*/ 1339182 h 1344420"/>
                <a:gd name="connsiteX0" fmla="*/ 150209 w 1291587"/>
                <a:gd name="connsiteY0" fmla="*/ 1339182 h 1344420"/>
                <a:gd name="connsiteX1" fmla="*/ 417636 w 1291587"/>
                <a:gd name="connsiteY1" fmla="*/ 1090101 h 1344420"/>
                <a:gd name="connsiteX2" fmla="*/ 403413 w 1291587"/>
                <a:gd name="connsiteY2" fmla="*/ 412590 h 1344420"/>
                <a:gd name="connsiteX3" fmla="*/ 947381 w 1291587"/>
                <a:gd name="connsiteY3" fmla="*/ 673687 h 1344420"/>
                <a:gd name="connsiteX4" fmla="*/ 1253043 w 1291587"/>
                <a:gd name="connsiteY4" fmla="*/ 606147 h 1344420"/>
                <a:gd name="connsiteX5" fmla="*/ 1125070 w 1291587"/>
                <a:gd name="connsiteY5" fmla="*/ 363209 h 1344420"/>
                <a:gd name="connsiteX6" fmla="*/ 252691 w 1291587"/>
                <a:gd name="connsiteY6" fmla="*/ 2807 h 1344420"/>
                <a:gd name="connsiteX7" fmla="*/ 113738 w 1291587"/>
                <a:gd name="connsiteY7" fmla="*/ 93288 h 1344420"/>
                <a:gd name="connsiteX8" fmla="*/ 105336 w 1291587"/>
                <a:gd name="connsiteY8" fmla="*/ 113632 h 1344420"/>
                <a:gd name="connsiteX9" fmla="*/ 74822 w 1291587"/>
                <a:gd name="connsiteY9" fmla="*/ 147194 h 1344420"/>
                <a:gd name="connsiteX10" fmla="*/ 7833 w 1291587"/>
                <a:gd name="connsiteY10" fmla="*/ 1006487 h 1344420"/>
                <a:gd name="connsiteX11" fmla="*/ 150209 w 1291587"/>
                <a:gd name="connsiteY11" fmla="*/ 1339182 h 1344420"/>
                <a:gd name="connsiteX0" fmla="*/ 150209 w 1291587"/>
                <a:gd name="connsiteY0" fmla="*/ 1339182 h 1344420"/>
                <a:gd name="connsiteX1" fmla="*/ 417636 w 1291587"/>
                <a:gd name="connsiteY1" fmla="*/ 1090101 h 1344420"/>
                <a:gd name="connsiteX2" fmla="*/ 403413 w 1291587"/>
                <a:gd name="connsiteY2" fmla="*/ 412590 h 1344420"/>
                <a:gd name="connsiteX3" fmla="*/ 947381 w 1291587"/>
                <a:gd name="connsiteY3" fmla="*/ 673687 h 1344420"/>
                <a:gd name="connsiteX4" fmla="*/ 1253043 w 1291587"/>
                <a:gd name="connsiteY4" fmla="*/ 606147 h 1344420"/>
                <a:gd name="connsiteX5" fmla="*/ 1125070 w 1291587"/>
                <a:gd name="connsiteY5" fmla="*/ 363209 h 1344420"/>
                <a:gd name="connsiteX6" fmla="*/ 252691 w 1291587"/>
                <a:gd name="connsiteY6" fmla="*/ 2807 h 1344420"/>
                <a:gd name="connsiteX7" fmla="*/ 113738 w 1291587"/>
                <a:gd name="connsiteY7" fmla="*/ 93288 h 1344420"/>
                <a:gd name="connsiteX8" fmla="*/ 74822 w 1291587"/>
                <a:gd name="connsiteY8" fmla="*/ 147194 h 1344420"/>
                <a:gd name="connsiteX9" fmla="*/ 7833 w 1291587"/>
                <a:gd name="connsiteY9" fmla="*/ 1006487 h 1344420"/>
                <a:gd name="connsiteX10" fmla="*/ 150209 w 1291587"/>
                <a:gd name="connsiteY10" fmla="*/ 1339182 h 1344420"/>
                <a:gd name="connsiteX0" fmla="*/ 144784 w 1286162"/>
                <a:gd name="connsiteY0" fmla="*/ 1352760 h 1357998"/>
                <a:gd name="connsiteX1" fmla="*/ 412211 w 1286162"/>
                <a:gd name="connsiteY1" fmla="*/ 1103679 h 1357998"/>
                <a:gd name="connsiteX2" fmla="*/ 397988 w 1286162"/>
                <a:gd name="connsiteY2" fmla="*/ 426168 h 1357998"/>
                <a:gd name="connsiteX3" fmla="*/ 941956 w 1286162"/>
                <a:gd name="connsiteY3" fmla="*/ 687265 h 1357998"/>
                <a:gd name="connsiteX4" fmla="*/ 1247618 w 1286162"/>
                <a:gd name="connsiteY4" fmla="*/ 619725 h 1357998"/>
                <a:gd name="connsiteX5" fmla="*/ 1119645 w 1286162"/>
                <a:gd name="connsiteY5" fmla="*/ 376787 h 1357998"/>
                <a:gd name="connsiteX6" fmla="*/ 247266 w 1286162"/>
                <a:gd name="connsiteY6" fmla="*/ 16385 h 1357998"/>
                <a:gd name="connsiteX7" fmla="*/ 69397 w 1286162"/>
                <a:gd name="connsiteY7" fmla="*/ 160772 h 1357998"/>
                <a:gd name="connsiteX8" fmla="*/ 2408 w 1286162"/>
                <a:gd name="connsiteY8" fmla="*/ 1020065 h 1357998"/>
                <a:gd name="connsiteX9" fmla="*/ 144784 w 1286162"/>
                <a:gd name="connsiteY9" fmla="*/ 1352760 h 1357998"/>
                <a:gd name="connsiteX0" fmla="*/ 144784 w 1286162"/>
                <a:gd name="connsiteY0" fmla="*/ 1345044 h 1350282"/>
                <a:gd name="connsiteX1" fmla="*/ 412211 w 1286162"/>
                <a:gd name="connsiteY1" fmla="*/ 1095963 h 1350282"/>
                <a:gd name="connsiteX2" fmla="*/ 397988 w 1286162"/>
                <a:gd name="connsiteY2" fmla="*/ 418452 h 1350282"/>
                <a:gd name="connsiteX3" fmla="*/ 941956 w 1286162"/>
                <a:gd name="connsiteY3" fmla="*/ 679549 h 1350282"/>
                <a:gd name="connsiteX4" fmla="*/ 1247618 w 1286162"/>
                <a:gd name="connsiteY4" fmla="*/ 612009 h 1350282"/>
                <a:gd name="connsiteX5" fmla="*/ 1119645 w 1286162"/>
                <a:gd name="connsiteY5" fmla="*/ 369071 h 1350282"/>
                <a:gd name="connsiteX6" fmla="*/ 247266 w 1286162"/>
                <a:gd name="connsiteY6" fmla="*/ 8669 h 1350282"/>
                <a:gd name="connsiteX7" fmla="*/ 69397 w 1286162"/>
                <a:gd name="connsiteY7" fmla="*/ 153056 h 1350282"/>
                <a:gd name="connsiteX8" fmla="*/ 2408 w 1286162"/>
                <a:gd name="connsiteY8" fmla="*/ 1012349 h 1350282"/>
                <a:gd name="connsiteX9" fmla="*/ 144784 w 1286162"/>
                <a:gd name="connsiteY9" fmla="*/ 1345044 h 1350282"/>
                <a:gd name="connsiteX0" fmla="*/ 144784 w 1286162"/>
                <a:gd name="connsiteY0" fmla="*/ 1344213 h 1349451"/>
                <a:gd name="connsiteX1" fmla="*/ 412211 w 1286162"/>
                <a:gd name="connsiteY1" fmla="*/ 1095132 h 1349451"/>
                <a:gd name="connsiteX2" fmla="*/ 397988 w 1286162"/>
                <a:gd name="connsiteY2" fmla="*/ 417621 h 1349451"/>
                <a:gd name="connsiteX3" fmla="*/ 941956 w 1286162"/>
                <a:gd name="connsiteY3" fmla="*/ 678718 h 1349451"/>
                <a:gd name="connsiteX4" fmla="*/ 1247618 w 1286162"/>
                <a:gd name="connsiteY4" fmla="*/ 611178 h 1349451"/>
                <a:gd name="connsiteX5" fmla="*/ 1119645 w 1286162"/>
                <a:gd name="connsiteY5" fmla="*/ 368240 h 1349451"/>
                <a:gd name="connsiteX6" fmla="*/ 247266 w 1286162"/>
                <a:gd name="connsiteY6" fmla="*/ 7838 h 1349451"/>
                <a:gd name="connsiteX7" fmla="*/ 69397 w 1286162"/>
                <a:gd name="connsiteY7" fmla="*/ 152225 h 1349451"/>
                <a:gd name="connsiteX8" fmla="*/ 2408 w 1286162"/>
                <a:gd name="connsiteY8" fmla="*/ 1011518 h 1349451"/>
                <a:gd name="connsiteX9" fmla="*/ 144784 w 1286162"/>
                <a:gd name="connsiteY9" fmla="*/ 1344213 h 1349451"/>
                <a:gd name="connsiteX0" fmla="*/ 144784 w 1286162"/>
                <a:gd name="connsiteY0" fmla="*/ 1339183 h 1344421"/>
                <a:gd name="connsiteX1" fmla="*/ 412211 w 1286162"/>
                <a:gd name="connsiteY1" fmla="*/ 1090102 h 1344421"/>
                <a:gd name="connsiteX2" fmla="*/ 397988 w 1286162"/>
                <a:gd name="connsiteY2" fmla="*/ 412591 h 1344421"/>
                <a:gd name="connsiteX3" fmla="*/ 941956 w 1286162"/>
                <a:gd name="connsiteY3" fmla="*/ 673688 h 1344421"/>
                <a:gd name="connsiteX4" fmla="*/ 1247618 w 1286162"/>
                <a:gd name="connsiteY4" fmla="*/ 606148 h 1344421"/>
                <a:gd name="connsiteX5" fmla="*/ 1119645 w 1286162"/>
                <a:gd name="connsiteY5" fmla="*/ 363210 h 1344421"/>
                <a:gd name="connsiteX6" fmla="*/ 247266 w 1286162"/>
                <a:gd name="connsiteY6" fmla="*/ 2808 h 1344421"/>
                <a:gd name="connsiteX7" fmla="*/ 69397 w 1286162"/>
                <a:gd name="connsiteY7" fmla="*/ 147195 h 1344421"/>
                <a:gd name="connsiteX8" fmla="*/ 2408 w 1286162"/>
                <a:gd name="connsiteY8" fmla="*/ 1006488 h 1344421"/>
                <a:gd name="connsiteX9" fmla="*/ 144784 w 1286162"/>
                <a:gd name="connsiteY9" fmla="*/ 1339183 h 1344421"/>
                <a:gd name="connsiteX0" fmla="*/ 144784 w 1264304"/>
                <a:gd name="connsiteY0" fmla="*/ 1339183 h 1344421"/>
                <a:gd name="connsiteX1" fmla="*/ 412211 w 1264304"/>
                <a:gd name="connsiteY1" fmla="*/ 1090102 h 1344421"/>
                <a:gd name="connsiteX2" fmla="*/ 397988 w 1264304"/>
                <a:gd name="connsiteY2" fmla="*/ 412591 h 1344421"/>
                <a:gd name="connsiteX3" fmla="*/ 968070 w 1264304"/>
                <a:gd name="connsiteY3" fmla="*/ 627586 h 1344421"/>
                <a:gd name="connsiteX4" fmla="*/ 1247618 w 1264304"/>
                <a:gd name="connsiteY4" fmla="*/ 606148 h 1344421"/>
                <a:gd name="connsiteX5" fmla="*/ 1119645 w 1264304"/>
                <a:gd name="connsiteY5" fmla="*/ 363210 h 1344421"/>
                <a:gd name="connsiteX6" fmla="*/ 247266 w 1264304"/>
                <a:gd name="connsiteY6" fmla="*/ 2808 h 1344421"/>
                <a:gd name="connsiteX7" fmla="*/ 69397 w 1264304"/>
                <a:gd name="connsiteY7" fmla="*/ 147195 h 1344421"/>
                <a:gd name="connsiteX8" fmla="*/ 2408 w 1264304"/>
                <a:gd name="connsiteY8" fmla="*/ 1006488 h 1344421"/>
                <a:gd name="connsiteX9" fmla="*/ 144784 w 1264304"/>
                <a:gd name="connsiteY9" fmla="*/ 1339183 h 1344421"/>
                <a:gd name="connsiteX0" fmla="*/ 144784 w 1264304"/>
                <a:gd name="connsiteY0" fmla="*/ 1339183 h 1344421"/>
                <a:gd name="connsiteX1" fmla="*/ 412211 w 1264304"/>
                <a:gd name="connsiteY1" fmla="*/ 1090102 h 1344421"/>
                <a:gd name="connsiteX2" fmla="*/ 397988 w 1264304"/>
                <a:gd name="connsiteY2" fmla="*/ 412591 h 1344421"/>
                <a:gd name="connsiteX3" fmla="*/ 968070 w 1264304"/>
                <a:gd name="connsiteY3" fmla="*/ 627586 h 1344421"/>
                <a:gd name="connsiteX4" fmla="*/ 1247618 w 1264304"/>
                <a:gd name="connsiteY4" fmla="*/ 606148 h 1344421"/>
                <a:gd name="connsiteX5" fmla="*/ 1119645 w 1264304"/>
                <a:gd name="connsiteY5" fmla="*/ 363210 h 1344421"/>
                <a:gd name="connsiteX6" fmla="*/ 247266 w 1264304"/>
                <a:gd name="connsiteY6" fmla="*/ 2808 h 1344421"/>
                <a:gd name="connsiteX7" fmla="*/ 69397 w 1264304"/>
                <a:gd name="connsiteY7" fmla="*/ 147195 h 1344421"/>
                <a:gd name="connsiteX8" fmla="*/ 2408 w 1264304"/>
                <a:gd name="connsiteY8" fmla="*/ 1006488 h 1344421"/>
                <a:gd name="connsiteX9" fmla="*/ 144784 w 1264304"/>
                <a:gd name="connsiteY9" fmla="*/ 1339183 h 1344421"/>
                <a:gd name="connsiteX0" fmla="*/ 144784 w 1264304"/>
                <a:gd name="connsiteY0" fmla="*/ 1339183 h 1344421"/>
                <a:gd name="connsiteX1" fmla="*/ 412211 w 1264304"/>
                <a:gd name="connsiteY1" fmla="*/ 1090102 h 1344421"/>
                <a:gd name="connsiteX2" fmla="*/ 397988 w 1264304"/>
                <a:gd name="connsiteY2" fmla="*/ 412591 h 1344421"/>
                <a:gd name="connsiteX3" fmla="*/ 968070 w 1264304"/>
                <a:gd name="connsiteY3" fmla="*/ 627586 h 1344421"/>
                <a:gd name="connsiteX4" fmla="*/ 1247618 w 1264304"/>
                <a:gd name="connsiteY4" fmla="*/ 606148 h 1344421"/>
                <a:gd name="connsiteX5" fmla="*/ 1119645 w 1264304"/>
                <a:gd name="connsiteY5" fmla="*/ 363210 h 1344421"/>
                <a:gd name="connsiteX6" fmla="*/ 247266 w 1264304"/>
                <a:gd name="connsiteY6" fmla="*/ 2808 h 1344421"/>
                <a:gd name="connsiteX7" fmla="*/ 69397 w 1264304"/>
                <a:gd name="connsiteY7" fmla="*/ 147195 h 1344421"/>
                <a:gd name="connsiteX8" fmla="*/ 2408 w 1264304"/>
                <a:gd name="connsiteY8" fmla="*/ 1006488 h 1344421"/>
                <a:gd name="connsiteX9" fmla="*/ 144784 w 1264304"/>
                <a:gd name="connsiteY9" fmla="*/ 1339183 h 1344421"/>
                <a:gd name="connsiteX0" fmla="*/ 144784 w 1252689"/>
                <a:gd name="connsiteY0" fmla="*/ 1339183 h 1344421"/>
                <a:gd name="connsiteX1" fmla="*/ 412211 w 1252689"/>
                <a:gd name="connsiteY1" fmla="*/ 1090102 h 1344421"/>
                <a:gd name="connsiteX2" fmla="*/ 397988 w 1252689"/>
                <a:gd name="connsiteY2" fmla="*/ 412591 h 1344421"/>
                <a:gd name="connsiteX3" fmla="*/ 968070 w 1252689"/>
                <a:gd name="connsiteY3" fmla="*/ 627586 h 1344421"/>
                <a:gd name="connsiteX4" fmla="*/ 1124975 w 1252689"/>
                <a:gd name="connsiteY4" fmla="*/ 671865 h 1344421"/>
                <a:gd name="connsiteX5" fmla="*/ 1247618 w 1252689"/>
                <a:gd name="connsiteY5" fmla="*/ 606148 h 1344421"/>
                <a:gd name="connsiteX6" fmla="*/ 1119645 w 1252689"/>
                <a:gd name="connsiteY6" fmla="*/ 363210 h 1344421"/>
                <a:gd name="connsiteX7" fmla="*/ 247266 w 1252689"/>
                <a:gd name="connsiteY7" fmla="*/ 2808 h 1344421"/>
                <a:gd name="connsiteX8" fmla="*/ 69397 w 1252689"/>
                <a:gd name="connsiteY8" fmla="*/ 147195 h 1344421"/>
                <a:gd name="connsiteX9" fmla="*/ 2408 w 1252689"/>
                <a:gd name="connsiteY9" fmla="*/ 1006488 h 1344421"/>
                <a:gd name="connsiteX10" fmla="*/ 144784 w 1252689"/>
                <a:gd name="connsiteY10" fmla="*/ 1339183 h 1344421"/>
                <a:gd name="connsiteX0" fmla="*/ 144784 w 1252911"/>
                <a:gd name="connsiteY0" fmla="*/ 1339183 h 1344421"/>
                <a:gd name="connsiteX1" fmla="*/ 412211 w 1252911"/>
                <a:gd name="connsiteY1" fmla="*/ 1090102 h 1344421"/>
                <a:gd name="connsiteX2" fmla="*/ 397988 w 1252911"/>
                <a:gd name="connsiteY2" fmla="*/ 412591 h 1344421"/>
                <a:gd name="connsiteX3" fmla="*/ 968070 w 1252911"/>
                <a:gd name="connsiteY3" fmla="*/ 627586 h 1344421"/>
                <a:gd name="connsiteX4" fmla="*/ 1121972 w 1252911"/>
                <a:gd name="connsiteY4" fmla="*/ 689721 h 1344421"/>
                <a:gd name="connsiteX5" fmla="*/ 1247618 w 1252911"/>
                <a:gd name="connsiteY5" fmla="*/ 606148 h 1344421"/>
                <a:gd name="connsiteX6" fmla="*/ 1119645 w 1252911"/>
                <a:gd name="connsiteY6" fmla="*/ 363210 h 1344421"/>
                <a:gd name="connsiteX7" fmla="*/ 247266 w 1252911"/>
                <a:gd name="connsiteY7" fmla="*/ 2808 h 1344421"/>
                <a:gd name="connsiteX8" fmla="*/ 69397 w 1252911"/>
                <a:gd name="connsiteY8" fmla="*/ 147195 h 1344421"/>
                <a:gd name="connsiteX9" fmla="*/ 2408 w 1252911"/>
                <a:gd name="connsiteY9" fmla="*/ 1006488 h 1344421"/>
                <a:gd name="connsiteX10" fmla="*/ 144784 w 1252911"/>
                <a:gd name="connsiteY10" fmla="*/ 1339183 h 1344421"/>
                <a:gd name="connsiteX0" fmla="*/ 144784 w 1256868"/>
                <a:gd name="connsiteY0" fmla="*/ 1339183 h 1344421"/>
                <a:gd name="connsiteX1" fmla="*/ 412211 w 1256868"/>
                <a:gd name="connsiteY1" fmla="*/ 1090102 h 1344421"/>
                <a:gd name="connsiteX2" fmla="*/ 397988 w 1256868"/>
                <a:gd name="connsiteY2" fmla="*/ 412591 h 1344421"/>
                <a:gd name="connsiteX3" fmla="*/ 968070 w 1256868"/>
                <a:gd name="connsiteY3" fmla="*/ 627586 h 1344421"/>
                <a:gd name="connsiteX4" fmla="*/ 1121972 w 1256868"/>
                <a:gd name="connsiteY4" fmla="*/ 689721 h 1344421"/>
                <a:gd name="connsiteX5" fmla="*/ 1247618 w 1256868"/>
                <a:gd name="connsiteY5" fmla="*/ 606148 h 1344421"/>
                <a:gd name="connsiteX6" fmla="*/ 1233183 w 1256868"/>
                <a:gd name="connsiteY6" fmla="*/ 465136 h 1344421"/>
                <a:gd name="connsiteX7" fmla="*/ 1119645 w 1256868"/>
                <a:gd name="connsiteY7" fmla="*/ 363210 h 1344421"/>
                <a:gd name="connsiteX8" fmla="*/ 247266 w 1256868"/>
                <a:gd name="connsiteY8" fmla="*/ 2808 h 1344421"/>
                <a:gd name="connsiteX9" fmla="*/ 69397 w 1256868"/>
                <a:gd name="connsiteY9" fmla="*/ 147195 h 1344421"/>
                <a:gd name="connsiteX10" fmla="*/ 2408 w 1256868"/>
                <a:gd name="connsiteY10" fmla="*/ 1006488 h 1344421"/>
                <a:gd name="connsiteX11" fmla="*/ 144784 w 1256868"/>
                <a:gd name="connsiteY11" fmla="*/ 1339183 h 1344421"/>
                <a:gd name="connsiteX0" fmla="*/ 144784 w 1275996"/>
                <a:gd name="connsiteY0" fmla="*/ 1339183 h 1344421"/>
                <a:gd name="connsiteX1" fmla="*/ 412211 w 1275996"/>
                <a:gd name="connsiteY1" fmla="*/ 1090102 h 1344421"/>
                <a:gd name="connsiteX2" fmla="*/ 397988 w 1275996"/>
                <a:gd name="connsiteY2" fmla="*/ 412591 h 1344421"/>
                <a:gd name="connsiteX3" fmla="*/ 968070 w 1275996"/>
                <a:gd name="connsiteY3" fmla="*/ 627586 h 1344421"/>
                <a:gd name="connsiteX4" fmla="*/ 1121972 w 1275996"/>
                <a:gd name="connsiteY4" fmla="*/ 689721 h 1344421"/>
                <a:gd name="connsiteX5" fmla="*/ 1247618 w 1275996"/>
                <a:gd name="connsiteY5" fmla="*/ 606148 h 1344421"/>
                <a:gd name="connsiteX6" fmla="*/ 1265933 w 1275996"/>
                <a:gd name="connsiteY6" fmla="*/ 461463 h 1344421"/>
                <a:gd name="connsiteX7" fmla="*/ 1119645 w 1275996"/>
                <a:gd name="connsiteY7" fmla="*/ 363210 h 1344421"/>
                <a:gd name="connsiteX8" fmla="*/ 247266 w 1275996"/>
                <a:gd name="connsiteY8" fmla="*/ 2808 h 1344421"/>
                <a:gd name="connsiteX9" fmla="*/ 69397 w 1275996"/>
                <a:gd name="connsiteY9" fmla="*/ 147195 h 1344421"/>
                <a:gd name="connsiteX10" fmla="*/ 2408 w 1275996"/>
                <a:gd name="connsiteY10" fmla="*/ 1006488 h 1344421"/>
                <a:gd name="connsiteX11" fmla="*/ 144784 w 1275996"/>
                <a:gd name="connsiteY11" fmla="*/ 1339183 h 1344421"/>
                <a:gd name="connsiteX0" fmla="*/ 144784 w 1270298"/>
                <a:gd name="connsiteY0" fmla="*/ 1339183 h 1344421"/>
                <a:gd name="connsiteX1" fmla="*/ 412211 w 1270298"/>
                <a:gd name="connsiteY1" fmla="*/ 1090102 h 1344421"/>
                <a:gd name="connsiteX2" fmla="*/ 397988 w 1270298"/>
                <a:gd name="connsiteY2" fmla="*/ 412591 h 1344421"/>
                <a:gd name="connsiteX3" fmla="*/ 968070 w 1270298"/>
                <a:gd name="connsiteY3" fmla="*/ 627586 h 1344421"/>
                <a:gd name="connsiteX4" fmla="*/ 1121972 w 1270298"/>
                <a:gd name="connsiteY4" fmla="*/ 689721 h 1344421"/>
                <a:gd name="connsiteX5" fmla="*/ 1200765 w 1270298"/>
                <a:gd name="connsiteY5" fmla="*/ 584498 h 1344421"/>
                <a:gd name="connsiteX6" fmla="*/ 1265933 w 1270298"/>
                <a:gd name="connsiteY6" fmla="*/ 461463 h 1344421"/>
                <a:gd name="connsiteX7" fmla="*/ 1119645 w 1270298"/>
                <a:gd name="connsiteY7" fmla="*/ 363210 h 1344421"/>
                <a:gd name="connsiteX8" fmla="*/ 247266 w 1270298"/>
                <a:gd name="connsiteY8" fmla="*/ 2808 h 1344421"/>
                <a:gd name="connsiteX9" fmla="*/ 69397 w 1270298"/>
                <a:gd name="connsiteY9" fmla="*/ 147195 h 1344421"/>
                <a:gd name="connsiteX10" fmla="*/ 2408 w 1270298"/>
                <a:gd name="connsiteY10" fmla="*/ 1006488 h 1344421"/>
                <a:gd name="connsiteX11" fmla="*/ 144784 w 1270298"/>
                <a:gd name="connsiteY11" fmla="*/ 1339183 h 1344421"/>
                <a:gd name="connsiteX0" fmla="*/ 144784 w 1270298"/>
                <a:gd name="connsiteY0" fmla="*/ 1339183 h 1339201"/>
                <a:gd name="connsiteX1" fmla="*/ 662071 w 1270298"/>
                <a:gd name="connsiteY1" fmla="*/ 1013808 h 1339201"/>
                <a:gd name="connsiteX2" fmla="*/ 397988 w 1270298"/>
                <a:gd name="connsiteY2" fmla="*/ 412591 h 1339201"/>
                <a:gd name="connsiteX3" fmla="*/ 968070 w 1270298"/>
                <a:gd name="connsiteY3" fmla="*/ 627586 h 1339201"/>
                <a:gd name="connsiteX4" fmla="*/ 1121972 w 1270298"/>
                <a:gd name="connsiteY4" fmla="*/ 689721 h 1339201"/>
                <a:gd name="connsiteX5" fmla="*/ 1200765 w 1270298"/>
                <a:gd name="connsiteY5" fmla="*/ 584498 h 1339201"/>
                <a:gd name="connsiteX6" fmla="*/ 1265933 w 1270298"/>
                <a:gd name="connsiteY6" fmla="*/ 461463 h 1339201"/>
                <a:gd name="connsiteX7" fmla="*/ 1119645 w 1270298"/>
                <a:gd name="connsiteY7" fmla="*/ 363210 h 1339201"/>
                <a:gd name="connsiteX8" fmla="*/ 247266 w 1270298"/>
                <a:gd name="connsiteY8" fmla="*/ 2808 h 1339201"/>
                <a:gd name="connsiteX9" fmla="*/ 69397 w 1270298"/>
                <a:gd name="connsiteY9" fmla="*/ 147195 h 1339201"/>
                <a:gd name="connsiteX10" fmla="*/ 2408 w 1270298"/>
                <a:gd name="connsiteY10" fmla="*/ 1006488 h 1339201"/>
                <a:gd name="connsiteX11" fmla="*/ 144784 w 1270298"/>
                <a:gd name="connsiteY11" fmla="*/ 1339183 h 1339201"/>
                <a:gd name="connsiteX0" fmla="*/ 449194 w 1288588"/>
                <a:gd name="connsiteY0" fmla="*/ 1295048 h 1295111"/>
                <a:gd name="connsiteX1" fmla="*/ 680361 w 1288588"/>
                <a:gd name="connsiteY1" fmla="*/ 1013808 h 1295111"/>
                <a:gd name="connsiteX2" fmla="*/ 416278 w 1288588"/>
                <a:gd name="connsiteY2" fmla="*/ 412591 h 1295111"/>
                <a:gd name="connsiteX3" fmla="*/ 986360 w 1288588"/>
                <a:gd name="connsiteY3" fmla="*/ 627586 h 1295111"/>
                <a:gd name="connsiteX4" fmla="*/ 1140262 w 1288588"/>
                <a:gd name="connsiteY4" fmla="*/ 689721 h 1295111"/>
                <a:gd name="connsiteX5" fmla="*/ 1219055 w 1288588"/>
                <a:gd name="connsiteY5" fmla="*/ 584498 h 1295111"/>
                <a:gd name="connsiteX6" fmla="*/ 1284223 w 1288588"/>
                <a:gd name="connsiteY6" fmla="*/ 461463 h 1295111"/>
                <a:gd name="connsiteX7" fmla="*/ 1137935 w 1288588"/>
                <a:gd name="connsiteY7" fmla="*/ 363210 h 1295111"/>
                <a:gd name="connsiteX8" fmla="*/ 265556 w 1288588"/>
                <a:gd name="connsiteY8" fmla="*/ 2808 h 1295111"/>
                <a:gd name="connsiteX9" fmla="*/ 87687 w 1288588"/>
                <a:gd name="connsiteY9" fmla="*/ 147195 h 1295111"/>
                <a:gd name="connsiteX10" fmla="*/ 20698 w 1288588"/>
                <a:gd name="connsiteY10" fmla="*/ 1006488 h 1295111"/>
                <a:gd name="connsiteX11" fmla="*/ 449194 w 1288588"/>
                <a:gd name="connsiteY11" fmla="*/ 1295048 h 1295111"/>
                <a:gd name="connsiteX0" fmla="*/ 369332 w 1208726"/>
                <a:gd name="connsiteY0" fmla="*/ 1295048 h 1297890"/>
                <a:gd name="connsiteX1" fmla="*/ 600499 w 1208726"/>
                <a:gd name="connsiteY1" fmla="*/ 1013808 h 1297890"/>
                <a:gd name="connsiteX2" fmla="*/ 336416 w 1208726"/>
                <a:gd name="connsiteY2" fmla="*/ 412591 h 1297890"/>
                <a:gd name="connsiteX3" fmla="*/ 906498 w 1208726"/>
                <a:gd name="connsiteY3" fmla="*/ 627586 h 1297890"/>
                <a:gd name="connsiteX4" fmla="*/ 1060400 w 1208726"/>
                <a:gd name="connsiteY4" fmla="*/ 689721 h 1297890"/>
                <a:gd name="connsiteX5" fmla="*/ 1139193 w 1208726"/>
                <a:gd name="connsiteY5" fmla="*/ 584498 h 1297890"/>
                <a:gd name="connsiteX6" fmla="*/ 1204361 w 1208726"/>
                <a:gd name="connsiteY6" fmla="*/ 461463 h 1297890"/>
                <a:gd name="connsiteX7" fmla="*/ 1058073 w 1208726"/>
                <a:gd name="connsiteY7" fmla="*/ 363210 h 1297890"/>
                <a:gd name="connsiteX8" fmla="*/ 185694 w 1208726"/>
                <a:gd name="connsiteY8" fmla="*/ 2808 h 1297890"/>
                <a:gd name="connsiteX9" fmla="*/ 7825 w 1208726"/>
                <a:gd name="connsiteY9" fmla="*/ 147195 h 1297890"/>
                <a:gd name="connsiteX10" fmla="*/ 156444 w 1208726"/>
                <a:gd name="connsiteY10" fmla="*/ 932195 h 1297890"/>
                <a:gd name="connsiteX11" fmla="*/ 369332 w 1208726"/>
                <a:gd name="connsiteY11" fmla="*/ 1295048 h 1297890"/>
                <a:gd name="connsiteX0" fmla="*/ 369332 w 1208726"/>
                <a:gd name="connsiteY0" fmla="*/ 1295048 h 1297890"/>
                <a:gd name="connsiteX1" fmla="*/ 600499 w 1208726"/>
                <a:gd name="connsiteY1" fmla="*/ 1013808 h 1297890"/>
                <a:gd name="connsiteX2" fmla="*/ 575365 w 1208726"/>
                <a:gd name="connsiteY2" fmla="*/ 467771 h 1297890"/>
                <a:gd name="connsiteX3" fmla="*/ 906498 w 1208726"/>
                <a:gd name="connsiteY3" fmla="*/ 627586 h 1297890"/>
                <a:gd name="connsiteX4" fmla="*/ 1060400 w 1208726"/>
                <a:gd name="connsiteY4" fmla="*/ 689721 h 1297890"/>
                <a:gd name="connsiteX5" fmla="*/ 1139193 w 1208726"/>
                <a:gd name="connsiteY5" fmla="*/ 584498 h 1297890"/>
                <a:gd name="connsiteX6" fmla="*/ 1204361 w 1208726"/>
                <a:gd name="connsiteY6" fmla="*/ 461463 h 1297890"/>
                <a:gd name="connsiteX7" fmla="*/ 1058073 w 1208726"/>
                <a:gd name="connsiteY7" fmla="*/ 363210 h 1297890"/>
                <a:gd name="connsiteX8" fmla="*/ 185694 w 1208726"/>
                <a:gd name="connsiteY8" fmla="*/ 2808 h 1297890"/>
                <a:gd name="connsiteX9" fmla="*/ 7825 w 1208726"/>
                <a:gd name="connsiteY9" fmla="*/ 147195 h 1297890"/>
                <a:gd name="connsiteX10" fmla="*/ 156444 w 1208726"/>
                <a:gd name="connsiteY10" fmla="*/ 932195 h 1297890"/>
                <a:gd name="connsiteX11" fmla="*/ 369332 w 1208726"/>
                <a:gd name="connsiteY11" fmla="*/ 1295048 h 1297890"/>
                <a:gd name="connsiteX0" fmla="*/ 213642 w 1053036"/>
                <a:gd name="connsiteY0" fmla="*/ 1295048 h 1297890"/>
                <a:gd name="connsiteX1" fmla="*/ 444809 w 1053036"/>
                <a:gd name="connsiteY1" fmla="*/ 1013808 h 1297890"/>
                <a:gd name="connsiteX2" fmla="*/ 419675 w 1053036"/>
                <a:gd name="connsiteY2" fmla="*/ 467771 h 1297890"/>
                <a:gd name="connsiteX3" fmla="*/ 750808 w 1053036"/>
                <a:gd name="connsiteY3" fmla="*/ 627586 h 1297890"/>
                <a:gd name="connsiteX4" fmla="*/ 904710 w 1053036"/>
                <a:gd name="connsiteY4" fmla="*/ 689721 h 1297890"/>
                <a:gd name="connsiteX5" fmla="*/ 983503 w 1053036"/>
                <a:gd name="connsiteY5" fmla="*/ 584498 h 1297890"/>
                <a:gd name="connsiteX6" fmla="*/ 1048671 w 1053036"/>
                <a:gd name="connsiteY6" fmla="*/ 461463 h 1297890"/>
                <a:gd name="connsiteX7" fmla="*/ 902383 w 1053036"/>
                <a:gd name="connsiteY7" fmla="*/ 363210 h 1297890"/>
                <a:gd name="connsiteX8" fmla="*/ 30004 w 1053036"/>
                <a:gd name="connsiteY8" fmla="*/ 2808 h 1297890"/>
                <a:gd name="connsiteX9" fmla="*/ 146586 w 1053036"/>
                <a:gd name="connsiteY9" fmla="*/ 179031 h 1297890"/>
                <a:gd name="connsiteX10" fmla="*/ 754 w 1053036"/>
                <a:gd name="connsiteY10" fmla="*/ 932195 h 1297890"/>
                <a:gd name="connsiteX11" fmla="*/ 213642 w 1053036"/>
                <a:gd name="connsiteY11" fmla="*/ 1295048 h 1297890"/>
                <a:gd name="connsiteX0" fmla="*/ 213642 w 1053036"/>
                <a:gd name="connsiteY0" fmla="*/ 1344334 h 1347176"/>
                <a:gd name="connsiteX1" fmla="*/ 444809 w 1053036"/>
                <a:gd name="connsiteY1" fmla="*/ 1063094 h 1347176"/>
                <a:gd name="connsiteX2" fmla="*/ 419675 w 1053036"/>
                <a:gd name="connsiteY2" fmla="*/ 517057 h 1347176"/>
                <a:gd name="connsiteX3" fmla="*/ 750808 w 1053036"/>
                <a:gd name="connsiteY3" fmla="*/ 676872 h 1347176"/>
                <a:gd name="connsiteX4" fmla="*/ 904710 w 1053036"/>
                <a:gd name="connsiteY4" fmla="*/ 739007 h 1347176"/>
                <a:gd name="connsiteX5" fmla="*/ 983503 w 1053036"/>
                <a:gd name="connsiteY5" fmla="*/ 633784 h 1347176"/>
                <a:gd name="connsiteX6" fmla="*/ 1048671 w 1053036"/>
                <a:gd name="connsiteY6" fmla="*/ 510749 h 1347176"/>
                <a:gd name="connsiteX7" fmla="*/ 902383 w 1053036"/>
                <a:gd name="connsiteY7" fmla="*/ 412496 h 1347176"/>
                <a:gd name="connsiteX8" fmla="*/ 378958 w 1053036"/>
                <a:gd name="connsiteY8" fmla="*/ 2409 h 1347176"/>
                <a:gd name="connsiteX9" fmla="*/ 146586 w 1053036"/>
                <a:gd name="connsiteY9" fmla="*/ 228317 h 1347176"/>
                <a:gd name="connsiteX10" fmla="*/ 754 w 1053036"/>
                <a:gd name="connsiteY10" fmla="*/ 981481 h 1347176"/>
                <a:gd name="connsiteX11" fmla="*/ 213642 w 1053036"/>
                <a:gd name="connsiteY11" fmla="*/ 1344334 h 1347176"/>
                <a:gd name="connsiteX0" fmla="*/ 213642 w 1053036"/>
                <a:gd name="connsiteY0" fmla="*/ 1344334 h 1347176"/>
                <a:gd name="connsiteX1" fmla="*/ 444809 w 1053036"/>
                <a:gd name="connsiteY1" fmla="*/ 1063094 h 1347176"/>
                <a:gd name="connsiteX2" fmla="*/ 419675 w 1053036"/>
                <a:gd name="connsiteY2" fmla="*/ 517057 h 1347176"/>
                <a:gd name="connsiteX3" fmla="*/ 750808 w 1053036"/>
                <a:gd name="connsiteY3" fmla="*/ 676872 h 1347176"/>
                <a:gd name="connsiteX4" fmla="*/ 904710 w 1053036"/>
                <a:gd name="connsiteY4" fmla="*/ 739007 h 1347176"/>
                <a:gd name="connsiteX5" fmla="*/ 983503 w 1053036"/>
                <a:gd name="connsiteY5" fmla="*/ 633784 h 1347176"/>
                <a:gd name="connsiteX6" fmla="*/ 1048671 w 1053036"/>
                <a:gd name="connsiteY6" fmla="*/ 510749 h 1347176"/>
                <a:gd name="connsiteX7" fmla="*/ 902383 w 1053036"/>
                <a:gd name="connsiteY7" fmla="*/ 412496 h 1347176"/>
                <a:gd name="connsiteX8" fmla="*/ 378958 w 1053036"/>
                <a:gd name="connsiteY8" fmla="*/ 2409 h 1347176"/>
                <a:gd name="connsiteX9" fmla="*/ 146586 w 1053036"/>
                <a:gd name="connsiteY9" fmla="*/ 228317 h 1347176"/>
                <a:gd name="connsiteX10" fmla="*/ 754 w 1053036"/>
                <a:gd name="connsiteY10" fmla="*/ 981481 h 1347176"/>
                <a:gd name="connsiteX11" fmla="*/ 213642 w 1053036"/>
                <a:gd name="connsiteY11" fmla="*/ 1344334 h 1347176"/>
                <a:gd name="connsiteX0" fmla="*/ 213642 w 1053036"/>
                <a:gd name="connsiteY0" fmla="*/ 1344334 h 1347176"/>
                <a:gd name="connsiteX1" fmla="*/ 444809 w 1053036"/>
                <a:gd name="connsiteY1" fmla="*/ 1063094 h 1347176"/>
                <a:gd name="connsiteX2" fmla="*/ 419675 w 1053036"/>
                <a:gd name="connsiteY2" fmla="*/ 517057 h 1347176"/>
                <a:gd name="connsiteX3" fmla="*/ 750808 w 1053036"/>
                <a:gd name="connsiteY3" fmla="*/ 676872 h 1347176"/>
                <a:gd name="connsiteX4" fmla="*/ 904710 w 1053036"/>
                <a:gd name="connsiteY4" fmla="*/ 739007 h 1347176"/>
                <a:gd name="connsiteX5" fmla="*/ 983503 w 1053036"/>
                <a:gd name="connsiteY5" fmla="*/ 633784 h 1347176"/>
                <a:gd name="connsiteX6" fmla="*/ 1048671 w 1053036"/>
                <a:gd name="connsiteY6" fmla="*/ 510749 h 1347176"/>
                <a:gd name="connsiteX7" fmla="*/ 902383 w 1053036"/>
                <a:gd name="connsiteY7" fmla="*/ 412496 h 1347176"/>
                <a:gd name="connsiteX8" fmla="*/ 378958 w 1053036"/>
                <a:gd name="connsiteY8" fmla="*/ 2409 h 1347176"/>
                <a:gd name="connsiteX9" fmla="*/ 146586 w 1053036"/>
                <a:gd name="connsiteY9" fmla="*/ 228317 h 1347176"/>
                <a:gd name="connsiteX10" fmla="*/ 754 w 1053036"/>
                <a:gd name="connsiteY10" fmla="*/ 981481 h 1347176"/>
                <a:gd name="connsiteX11" fmla="*/ 213642 w 1053036"/>
                <a:gd name="connsiteY11" fmla="*/ 1344334 h 1347176"/>
                <a:gd name="connsiteX0" fmla="*/ 177136 w 1052460"/>
                <a:gd name="connsiteY0" fmla="*/ 1391257 h 1392808"/>
                <a:gd name="connsiteX1" fmla="*/ 444233 w 1052460"/>
                <a:gd name="connsiteY1" fmla="*/ 1063094 h 1392808"/>
                <a:gd name="connsiteX2" fmla="*/ 419099 w 1052460"/>
                <a:gd name="connsiteY2" fmla="*/ 517057 h 1392808"/>
                <a:gd name="connsiteX3" fmla="*/ 750232 w 1052460"/>
                <a:gd name="connsiteY3" fmla="*/ 676872 h 1392808"/>
                <a:gd name="connsiteX4" fmla="*/ 904134 w 1052460"/>
                <a:gd name="connsiteY4" fmla="*/ 739007 h 1392808"/>
                <a:gd name="connsiteX5" fmla="*/ 982927 w 1052460"/>
                <a:gd name="connsiteY5" fmla="*/ 633784 h 1392808"/>
                <a:gd name="connsiteX6" fmla="*/ 1048095 w 1052460"/>
                <a:gd name="connsiteY6" fmla="*/ 510749 h 1392808"/>
                <a:gd name="connsiteX7" fmla="*/ 901807 w 1052460"/>
                <a:gd name="connsiteY7" fmla="*/ 412496 h 1392808"/>
                <a:gd name="connsiteX8" fmla="*/ 378382 w 1052460"/>
                <a:gd name="connsiteY8" fmla="*/ 2409 h 1392808"/>
                <a:gd name="connsiteX9" fmla="*/ 146010 w 1052460"/>
                <a:gd name="connsiteY9" fmla="*/ 228317 h 1392808"/>
                <a:gd name="connsiteX10" fmla="*/ 178 w 1052460"/>
                <a:gd name="connsiteY10" fmla="*/ 981481 h 1392808"/>
                <a:gd name="connsiteX11" fmla="*/ 177136 w 1052460"/>
                <a:gd name="connsiteY11" fmla="*/ 1391257 h 1392808"/>
                <a:gd name="connsiteX0" fmla="*/ 177136 w 1052460"/>
                <a:gd name="connsiteY0" fmla="*/ 1393710 h 1395261"/>
                <a:gd name="connsiteX1" fmla="*/ 444233 w 1052460"/>
                <a:gd name="connsiteY1" fmla="*/ 1065547 h 1395261"/>
                <a:gd name="connsiteX2" fmla="*/ 419099 w 1052460"/>
                <a:gd name="connsiteY2" fmla="*/ 519510 h 1395261"/>
                <a:gd name="connsiteX3" fmla="*/ 750232 w 1052460"/>
                <a:gd name="connsiteY3" fmla="*/ 679325 h 1395261"/>
                <a:gd name="connsiteX4" fmla="*/ 904134 w 1052460"/>
                <a:gd name="connsiteY4" fmla="*/ 741460 h 1395261"/>
                <a:gd name="connsiteX5" fmla="*/ 982927 w 1052460"/>
                <a:gd name="connsiteY5" fmla="*/ 636237 h 1395261"/>
                <a:gd name="connsiteX6" fmla="*/ 1048095 w 1052460"/>
                <a:gd name="connsiteY6" fmla="*/ 513202 h 1395261"/>
                <a:gd name="connsiteX7" fmla="*/ 901807 w 1052460"/>
                <a:gd name="connsiteY7" fmla="*/ 414949 h 1395261"/>
                <a:gd name="connsiteX8" fmla="*/ 378382 w 1052460"/>
                <a:gd name="connsiteY8" fmla="*/ 4862 h 1395261"/>
                <a:gd name="connsiteX9" fmla="*/ 146010 w 1052460"/>
                <a:gd name="connsiteY9" fmla="*/ 230770 h 1395261"/>
                <a:gd name="connsiteX10" fmla="*/ 178 w 1052460"/>
                <a:gd name="connsiteY10" fmla="*/ 983934 h 1395261"/>
                <a:gd name="connsiteX11" fmla="*/ 177136 w 1052460"/>
                <a:gd name="connsiteY11" fmla="*/ 1393710 h 1395261"/>
                <a:gd name="connsiteX0" fmla="*/ 177136 w 1055954"/>
                <a:gd name="connsiteY0" fmla="*/ 1397013 h 1398564"/>
                <a:gd name="connsiteX1" fmla="*/ 444233 w 1055954"/>
                <a:gd name="connsiteY1" fmla="*/ 1068850 h 1398564"/>
                <a:gd name="connsiteX2" fmla="*/ 419099 w 1055954"/>
                <a:gd name="connsiteY2" fmla="*/ 522813 h 1398564"/>
                <a:gd name="connsiteX3" fmla="*/ 750232 w 1055954"/>
                <a:gd name="connsiteY3" fmla="*/ 682628 h 1398564"/>
                <a:gd name="connsiteX4" fmla="*/ 904134 w 1055954"/>
                <a:gd name="connsiteY4" fmla="*/ 744763 h 1398564"/>
                <a:gd name="connsiteX5" fmla="*/ 982927 w 1055954"/>
                <a:gd name="connsiteY5" fmla="*/ 639540 h 1398564"/>
                <a:gd name="connsiteX6" fmla="*/ 1048095 w 1055954"/>
                <a:gd name="connsiteY6" fmla="*/ 516505 h 1398564"/>
                <a:gd name="connsiteX7" fmla="*/ 943596 w 1055954"/>
                <a:gd name="connsiteY7" fmla="*/ 340405 h 1398564"/>
                <a:gd name="connsiteX8" fmla="*/ 378382 w 1055954"/>
                <a:gd name="connsiteY8" fmla="*/ 8165 h 1398564"/>
                <a:gd name="connsiteX9" fmla="*/ 146010 w 1055954"/>
                <a:gd name="connsiteY9" fmla="*/ 234073 h 1398564"/>
                <a:gd name="connsiteX10" fmla="*/ 178 w 1055954"/>
                <a:gd name="connsiteY10" fmla="*/ 987237 h 1398564"/>
                <a:gd name="connsiteX11" fmla="*/ 177136 w 1055954"/>
                <a:gd name="connsiteY11" fmla="*/ 1397013 h 1398564"/>
                <a:gd name="connsiteX0" fmla="*/ 177136 w 1055953"/>
                <a:gd name="connsiteY0" fmla="*/ 1393336 h 1394887"/>
                <a:gd name="connsiteX1" fmla="*/ 444233 w 1055953"/>
                <a:gd name="connsiteY1" fmla="*/ 1065173 h 1394887"/>
                <a:gd name="connsiteX2" fmla="*/ 419099 w 1055953"/>
                <a:gd name="connsiteY2" fmla="*/ 519136 h 1394887"/>
                <a:gd name="connsiteX3" fmla="*/ 750232 w 1055953"/>
                <a:gd name="connsiteY3" fmla="*/ 678951 h 1394887"/>
                <a:gd name="connsiteX4" fmla="*/ 904134 w 1055953"/>
                <a:gd name="connsiteY4" fmla="*/ 741086 h 1394887"/>
                <a:gd name="connsiteX5" fmla="*/ 982927 w 1055953"/>
                <a:gd name="connsiteY5" fmla="*/ 635863 h 1394887"/>
                <a:gd name="connsiteX6" fmla="*/ 1048095 w 1055953"/>
                <a:gd name="connsiteY6" fmla="*/ 512828 h 1394887"/>
                <a:gd name="connsiteX7" fmla="*/ 943596 w 1055953"/>
                <a:gd name="connsiteY7" fmla="*/ 336728 h 1394887"/>
                <a:gd name="connsiteX8" fmla="*/ 378382 w 1055953"/>
                <a:gd name="connsiteY8" fmla="*/ 4488 h 1394887"/>
                <a:gd name="connsiteX9" fmla="*/ 146010 w 1055953"/>
                <a:gd name="connsiteY9" fmla="*/ 230396 h 1394887"/>
                <a:gd name="connsiteX10" fmla="*/ 178 w 1055953"/>
                <a:gd name="connsiteY10" fmla="*/ 983560 h 1394887"/>
                <a:gd name="connsiteX11" fmla="*/ 177136 w 1055953"/>
                <a:gd name="connsiteY11" fmla="*/ 1393336 h 1394887"/>
                <a:gd name="connsiteX0" fmla="*/ 177136 w 1055953"/>
                <a:gd name="connsiteY0" fmla="*/ 1393336 h 1394887"/>
                <a:gd name="connsiteX1" fmla="*/ 444233 w 1055953"/>
                <a:gd name="connsiteY1" fmla="*/ 1065173 h 1394887"/>
                <a:gd name="connsiteX2" fmla="*/ 419099 w 1055953"/>
                <a:gd name="connsiteY2" fmla="*/ 519136 h 1394887"/>
                <a:gd name="connsiteX3" fmla="*/ 750232 w 1055953"/>
                <a:gd name="connsiteY3" fmla="*/ 678951 h 1394887"/>
                <a:gd name="connsiteX4" fmla="*/ 904134 w 1055953"/>
                <a:gd name="connsiteY4" fmla="*/ 741086 h 1394887"/>
                <a:gd name="connsiteX5" fmla="*/ 982927 w 1055953"/>
                <a:gd name="connsiteY5" fmla="*/ 635863 h 1394887"/>
                <a:gd name="connsiteX6" fmla="*/ 1048095 w 1055953"/>
                <a:gd name="connsiteY6" fmla="*/ 512828 h 1394887"/>
                <a:gd name="connsiteX7" fmla="*/ 943596 w 1055953"/>
                <a:gd name="connsiteY7" fmla="*/ 336728 h 1394887"/>
                <a:gd name="connsiteX8" fmla="*/ 378382 w 1055953"/>
                <a:gd name="connsiteY8" fmla="*/ 4488 h 1394887"/>
                <a:gd name="connsiteX9" fmla="*/ 146010 w 1055953"/>
                <a:gd name="connsiteY9" fmla="*/ 230396 h 1394887"/>
                <a:gd name="connsiteX10" fmla="*/ 178 w 1055953"/>
                <a:gd name="connsiteY10" fmla="*/ 983560 h 1394887"/>
                <a:gd name="connsiteX11" fmla="*/ 177136 w 1055953"/>
                <a:gd name="connsiteY11" fmla="*/ 1393336 h 1394887"/>
                <a:gd name="connsiteX0" fmla="*/ 177136 w 1055953"/>
                <a:gd name="connsiteY0" fmla="*/ 1393336 h 1394887"/>
                <a:gd name="connsiteX1" fmla="*/ 444233 w 1055953"/>
                <a:gd name="connsiteY1" fmla="*/ 1065173 h 1394887"/>
                <a:gd name="connsiteX2" fmla="*/ 419099 w 1055953"/>
                <a:gd name="connsiteY2" fmla="*/ 519136 h 1394887"/>
                <a:gd name="connsiteX3" fmla="*/ 750232 w 1055953"/>
                <a:gd name="connsiteY3" fmla="*/ 678951 h 1394887"/>
                <a:gd name="connsiteX4" fmla="*/ 904134 w 1055953"/>
                <a:gd name="connsiteY4" fmla="*/ 741086 h 1394887"/>
                <a:gd name="connsiteX5" fmla="*/ 982927 w 1055953"/>
                <a:gd name="connsiteY5" fmla="*/ 635863 h 1394887"/>
                <a:gd name="connsiteX6" fmla="*/ 1048095 w 1055953"/>
                <a:gd name="connsiteY6" fmla="*/ 512828 h 1394887"/>
                <a:gd name="connsiteX7" fmla="*/ 943596 w 1055953"/>
                <a:gd name="connsiteY7" fmla="*/ 336728 h 1394887"/>
                <a:gd name="connsiteX8" fmla="*/ 378382 w 1055953"/>
                <a:gd name="connsiteY8" fmla="*/ 4488 h 1394887"/>
                <a:gd name="connsiteX9" fmla="*/ 146010 w 1055953"/>
                <a:gd name="connsiteY9" fmla="*/ 230396 h 1394887"/>
                <a:gd name="connsiteX10" fmla="*/ 178 w 1055953"/>
                <a:gd name="connsiteY10" fmla="*/ 983560 h 1394887"/>
                <a:gd name="connsiteX11" fmla="*/ 177136 w 1055953"/>
                <a:gd name="connsiteY11" fmla="*/ 1393336 h 1394887"/>
                <a:gd name="connsiteX0" fmla="*/ 177136 w 1055953"/>
                <a:gd name="connsiteY0" fmla="*/ 1393336 h 1394887"/>
                <a:gd name="connsiteX1" fmla="*/ 444233 w 1055953"/>
                <a:gd name="connsiteY1" fmla="*/ 1065173 h 1394887"/>
                <a:gd name="connsiteX2" fmla="*/ 511112 w 1055953"/>
                <a:gd name="connsiteY2" fmla="*/ 549382 h 1394887"/>
                <a:gd name="connsiteX3" fmla="*/ 750232 w 1055953"/>
                <a:gd name="connsiteY3" fmla="*/ 678951 h 1394887"/>
                <a:gd name="connsiteX4" fmla="*/ 904134 w 1055953"/>
                <a:gd name="connsiteY4" fmla="*/ 741086 h 1394887"/>
                <a:gd name="connsiteX5" fmla="*/ 982927 w 1055953"/>
                <a:gd name="connsiteY5" fmla="*/ 635863 h 1394887"/>
                <a:gd name="connsiteX6" fmla="*/ 1048095 w 1055953"/>
                <a:gd name="connsiteY6" fmla="*/ 512828 h 1394887"/>
                <a:gd name="connsiteX7" fmla="*/ 943596 w 1055953"/>
                <a:gd name="connsiteY7" fmla="*/ 336728 h 1394887"/>
                <a:gd name="connsiteX8" fmla="*/ 378382 w 1055953"/>
                <a:gd name="connsiteY8" fmla="*/ 4488 h 1394887"/>
                <a:gd name="connsiteX9" fmla="*/ 146010 w 1055953"/>
                <a:gd name="connsiteY9" fmla="*/ 230396 h 1394887"/>
                <a:gd name="connsiteX10" fmla="*/ 178 w 1055953"/>
                <a:gd name="connsiteY10" fmla="*/ 983560 h 1394887"/>
                <a:gd name="connsiteX11" fmla="*/ 177136 w 1055953"/>
                <a:gd name="connsiteY11" fmla="*/ 1393336 h 1394887"/>
                <a:gd name="connsiteX0" fmla="*/ 87619 w 966436"/>
                <a:gd name="connsiteY0" fmla="*/ 1393336 h 1395115"/>
                <a:gd name="connsiteX1" fmla="*/ 354716 w 966436"/>
                <a:gd name="connsiteY1" fmla="*/ 1065173 h 1395115"/>
                <a:gd name="connsiteX2" fmla="*/ 421595 w 966436"/>
                <a:gd name="connsiteY2" fmla="*/ 549382 h 1395115"/>
                <a:gd name="connsiteX3" fmla="*/ 660715 w 966436"/>
                <a:gd name="connsiteY3" fmla="*/ 678951 h 1395115"/>
                <a:gd name="connsiteX4" fmla="*/ 814617 w 966436"/>
                <a:gd name="connsiteY4" fmla="*/ 741086 h 1395115"/>
                <a:gd name="connsiteX5" fmla="*/ 893410 w 966436"/>
                <a:gd name="connsiteY5" fmla="*/ 635863 h 1395115"/>
                <a:gd name="connsiteX6" fmla="*/ 958578 w 966436"/>
                <a:gd name="connsiteY6" fmla="*/ 512828 h 1395115"/>
                <a:gd name="connsiteX7" fmla="*/ 854079 w 966436"/>
                <a:gd name="connsiteY7" fmla="*/ 336728 h 1395115"/>
                <a:gd name="connsiteX8" fmla="*/ 288865 w 966436"/>
                <a:gd name="connsiteY8" fmla="*/ 4488 h 1395115"/>
                <a:gd name="connsiteX9" fmla="*/ 56493 w 966436"/>
                <a:gd name="connsiteY9" fmla="*/ 230396 h 1395115"/>
                <a:gd name="connsiteX10" fmla="*/ 805 w 966436"/>
                <a:gd name="connsiteY10" fmla="*/ 976624 h 1395115"/>
                <a:gd name="connsiteX11" fmla="*/ 87619 w 966436"/>
                <a:gd name="connsiteY11" fmla="*/ 1393336 h 1395115"/>
                <a:gd name="connsiteX0" fmla="*/ 33881 w 981420"/>
                <a:gd name="connsiteY0" fmla="*/ 1346367 h 1349556"/>
                <a:gd name="connsiteX1" fmla="*/ 369700 w 981420"/>
                <a:gd name="connsiteY1" fmla="*/ 1065173 h 1349556"/>
                <a:gd name="connsiteX2" fmla="*/ 436579 w 981420"/>
                <a:gd name="connsiteY2" fmla="*/ 549382 h 1349556"/>
                <a:gd name="connsiteX3" fmla="*/ 675699 w 981420"/>
                <a:gd name="connsiteY3" fmla="*/ 678951 h 1349556"/>
                <a:gd name="connsiteX4" fmla="*/ 829601 w 981420"/>
                <a:gd name="connsiteY4" fmla="*/ 741086 h 1349556"/>
                <a:gd name="connsiteX5" fmla="*/ 908394 w 981420"/>
                <a:gd name="connsiteY5" fmla="*/ 635863 h 1349556"/>
                <a:gd name="connsiteX6" fmla="*/ 973562 w 981420"/>
                <a:gd name="connsiteY6" fmla="*/ 512828 h 1349556"/>
                <a:gd name="connsiteX7" fmla="*/ 869063 w 981420"/>
                <a:gd name="connsiteY7" fmla="*/ 336728 h 1349556"/>
                <a:gd name="connsiteX8" fmla="*/ 303849 w 981420"/>
                <a:gd name="connsiteY8" fmla="*/ 4488 h 1349556"/>
                <a:gd name="connsiteX9" fmla="*/ 71477 w 981420"/>
                <a:gd name="connsiteY9" fmla="*/ 230396 h 1349556"/>
                <a:gd name="connsiteX10" fmla="*/ 15789 w 981420"/>
                <a:gd name="connsiteY10" fmla="*/ 976624 h 1349556"/>
                <a:gd name="connsiteX11" fmla="*/ 33881 w 981420"/>
                <a:gd name="connsiteY11" fmla="*/ 1346367 h 1349556"/>
                <a:gd name="connsiteX0" fmla="*/ 26072 w 973611"/>
                <a:gd name="connsiteY0" fmla="*/ 1346367 h 1451040"/>
                <a:gd name="connsiteX1" fmla="*/ 242407 w 973611"/>
                <a:gd name="connsiteY1" fmla="*/ 1434277 h 1451040"/>
                <a:gd name="connsiteX2" fmla="*/ 361891 w 973611"/>
                <a:gd name="connsiteY2" fmla="*/ 1065173 h 1451040"/>
                <a:gd name="connsiteX3" fmla="*/ 428770 w 973611"/>
                <a:gd name="connsiteY3" fmla="*/ 549382 h 1451040"/>
                <a:gd name="connsiteX4" fmla="*/ 667890 w 973611"/>
                <a:gd name="connsiteY4" fmla="*/ 678951 h 1451040"/>
                <a:gd name="connsiteX5" fmla="*/ 821792 w 973611"/>
                <a:gd name="connsiteY5" fmla="*/ 741086 h 1451040"/>
                <a:gd name="connsiteX6" fmla="*/ 900585 w 973611"/>
                <a:gd name="connsiteY6" fmla="*/ 635863 h 1451040"/>
                <a:gd name="connsiteX7" fmla="*/ 965753 w 973611"/>
                <a:gd name="connsiteY7" fmla="*/ 512828 h 1451040"/>
                <a:gd name="connsiteX8" fmla="*/ 861254 w 973611"/>
                <a:gd name="connsiteY8" fmla="*/ 336728 h 1451040"/>
                <a:gd name="connsiteX9" fmla="*/ 296040 w 973611"/>
                <a:gd name="connsiteY9" fmla="*/ 4488 h 1451040"/>
                <a:gd name="connsiteX10" fmla="*/ 63668 w 973611"/>
                <a:gd name="connsiteY10" fmla="*/ 230396 h 1451040"/>
                <a:gd name="connsiteX11" fmla="*/ 7980 w 973611"/>
                <a:gd name="connsiteY11" fmla="*/ 976624 h 1451040"/>
                <a:gd name="connsiteX12" fmla="*/ 26072 w 973611"/>
                <a:gd name="connsiteY12" fmla="*/ 1346367 h 1451040"/>
                <a:gd name="connsiteX0" fmla="*/ 26072 w 973611"/>
                <a:gd name="connsiteY0" fmla="*/ 1274009 h 1378682"/>
                <a:gd name="connsiteX1" fmla="*/ 242407 w 973611"/>
                <a:gd name="connsiteY1" fmla="*/ 1361919 h 1378682"/>
                <a:gd name="connsiteX2" fmla="*/ 361891 w 973611"/>
                <a:gd name="connsiteY2" fmla="*/ 992815 h 1378682"/>
                <a:gd name="connsiteX3" fmla="*/ 428770 w 973611"/>
                <a:gd name="connsiteY3" fmla="*/ 477024 h 1378682"/>
                <a:gd name="connsiteX4" fmla="*/ 667890 w 973611"/>
                <a:gd name="connsiteY4" fmla="*/ 606593 h 1378682"/>
                <a:gd name="connsiteX5" fmla="*/ 821792 w 973611"/>
                <a:gd name="connsiteY5" fmla="*/ 668728 h 1378682"/>
                <a:gd name="connsiteX6" fmla="*/ 900585 w 973611"/>
                <a:gd name="connsiteY6" fmla="*/ 563505 h 1378682"/>
                <a:gd name="connsiteX7" fmla="*/ 965753 w 973611"/>
                <a:gd name="connsiteY7" fmla="*/ 440470 h 1378682"/>
                <a:gd name="connsiteX8" fmla="*/ 861254 w 973611"/>
                <a:gd name="connsiteY8" fmla="*/ 264370 h 1378682"/>
                <a:gd name="connsiteX9" fmla="*/ 339027 w 973611"/>
                <a:gd name="connsiteY9" fmla="*/ 7203 h 1378682"/>
                <a:gd name="connsiteX10" fmla="*/ 63668 w 973611"/>
                <a:gd name="connsiteY10" fmla="*/ 158038 h 1378682"/>
                <a:gd name="connsiteX11" fmla="*/ 7980 w 973611"/>
                <a:gd name="connsiteY11" fmla="*/ 904266 h 1378682"/>
                <a:gd name="connsiteX12" fmla="*/ 26072 w 973611"/>
                <a:gd name="connsiteY12" fmla="*/ 1274009 h 1378682"/>
                <a:gd name="connsiteX0" fmla="*/ 14371 w 1006048"/>
                <a:gd name="connsiteY0" fmla="*/ 1296065 h 1382784"/>
                <a:gd name="connsiteX1" fmla="*/ 274844 w 1006048"/>
                <a:gd name="connsiteY1" fmla="*/ 1361919 h 1382784"/>
                <a:gd name="connsiteX2" fmla="*/ 394328 w 1006048"/>
                <a:gd name="connsiteY2" fmla="*/ 992815 h 1382784"/>
                <a:gd name="connsiteX3" fmla="*/ 461207 w 1006048"/>
                <a:gd name="connsiteY3" fmla="*/ 477024 h 1382784"/>
                <a:gd name="connsiteX4" fmla="*/ 700327 w 1006048"/>
                <a:gd name="connsiteY4" fmla="*/ 606593 h 1382784"/>
                <a:gd name="connsiteX5" fmla="*/ 854229 w 1006048"/>
                <a:gd name="connsiteY5" fmla="*/ 668728 h 1382784"/>
                <a:gd name="connsiteX6" fmla="*/ 933022 w 1006048"/>
                <a:gd name="connsiteY6" fmla="*/ 563505 h 1382784"/>
                <a:gd name="connsiteX7" fmla="*/ 998190 w 1006048"/>
                <a:gd name="connsiteY7" fmla="*/ 440470 h 1382784"/>
                <a:gd name="connsiteX8" fmla="*/ 893691 w 1006048"/>
                <a:gd name="connsiteY8" fmla="*/ 264370 h 1382784"/>
                <a:gd name="connsiteX9" fmla="*/ 371464 w 1006048"/>
                <a:gd name="connsiteY9" fmla="*/ 7203 h 1382784"/>
                <a:gd name="connsiteX10" fmla="*/ 96105 w 1006048"/>
                <a:gd name="connsiteY10" fmla="*/ 158038 h 1382784"/>
                <a:gd name="connsiteX11" fmla="*/ 40417 w 1006048"/>
                <a:gd name="connsiteY11" fmla="*/ 904266 h 1382784"/>
                <a:gd name="connsiteX12" fmla="*/ 14371 w 1006048"/>
                <a:gd name="connsiteY12" fmla="*/ 1296065 h 1382784"/>
                <a:gd name="connsiteX0" fmla="*/ 32688 w 1024365"/>
                <a:gd name="connsiteY0" fmla="*/ 1296065 h 1383283"/>
                <a:gd name="connsiteX1" fmla="*/ 293161 w 1024365"/>
                <a:gd name="connsiteY1" fmla="*/ 1361919 h 1383283"/>
                <a:gd name="connsiteX2" fmla="*/ 412645 w 1024365"/>
                <a:gd name="connsiteY2" fmla="*/ 992815 h 1383283"/>
                <a:gd name="connsiteX3" fmla="*/ 479524 w 1024365"/>
                <a:gd name="connsiteY3" fmla="*/ 477024 h 1383283"/>
                <a:gd name="connsiteX4" fmla="*/ 718644 w 1024365"/>
                <a:gd name="connsiteY4" fmla="*/ 606593 h 1383283"/>
                <a:gd name="connsiteX5" fmla="*/ 872546 w 1024365"/>
                <a:gd name="connsiteY5" fmla="*/ 668728 h 1383283"/>
                <a:gd name="connsiteX6" fmla="*/ 951339 w 1024365"/>
                <a:gd name="connsiteY6" fmla="*/ 563505 h 1383283"/>
                <a:gd name="connsiteX7" fmla="*/ 1016507 w 1024365"/>
                <a:gd name="connsiteY7" fmla="*/ 440470 h 1383283"/>
                <a:gd name="connsiteX8" fmla="*/ 912008 w 1024365"/>
                <a:gd name="connsiteY8" fmla="*/ 264370 h 1383283"/>
                <a:gd name="connsiteX9" fmla="*/ 389781 w 1024365"/>
                <a:gd name="connsiteY9" fmla="*/ 7203 h 1383283"/>
                <a:gd name="connsiteX10" fmla="*/ 114422 w 1024365"/>
                <a:gd name="connsiteY10" fmla="*/ 158038 h 1383283"/>
                <a:gd name="connsiteX11" fmla="*/ 12729 w 1024365"/>
                <a:gd name="connsiteY11" fmla="*/ 889144 h 1383283"/>
                <a:gd name="connsiteX12" fmla="*/ 32688 w 1024365"/>
                <a:gd name="connsiteY12" fmla="*/ 1296065 h 1383283"/>
                <a:gd name="connsiteX0" fmla="*/ 32688 w 1024365"/>
                <a:gd name="connsiteY0" fmla="*/ 1313996 h 1401214"/>
                <a:gd name="connsiteX1" fmla="*/ 293161 w 1024365"/>
                <a:gd name="connsiteY1" fmla="*/ 1379850 h 1401214"/>
                <a:gd name="connsiteX2" fmla="*/ 412645 w 1024365"/>
                <a:gd name="connsiteY2" fmla="*/ 1010746 h 1401214"/>
                <a:gd name="connsiteX3" fmla="*/ 479524 w 1024365"/>
                <a:gd name="connsiteY3" fmla="*/ 494955 h 1401214"/>
                <a:gd name="connsiteX4" fmla="*/ 718644 w 1024365"/>
                <a:gd name="connsiteY4" fmla="*/ 624524 h 1401214"/>
                <a:gd name="connsiteX5" fmla="*/ 872546 w 1024365"/>
                <a:gd name="connsiteY5" fmla="*/ 686659 h 1401214"/>
                <a:gd name="connsiteX6" fmla="*/ 951339 w 1024365"/>
                <a:gd name="connsiteY6" fmla="*/ 581436 h 1401214"/>
                <a:gd name="connsiteX7" fmla="*/ 1016507 w 1024365"/>
                <a:gd name="connsiteY7" fmla="*/ 458401 h 1401214"/>
                <a:gd name="connsiteX8" fmla="*/ 912008 w 1024365"/>
                <a:gd name="connsiteY8" fmla="*/ 282301 h 1401214"/>
                <a:gd name="connsiteX9" fmla="*/ 295323 w 1024365"/>
                <a:gd name="connsiteY9" fmla="*/ 6274 h 1401214"/>
                <a:gd name="connsiteX10" fmla="*/ 114422 w 1024365"/>
                <a:gd name="connsiteY10" fmla="*/ 175969 h 1401214"/>
                <a:gd name="connsiteX11" fmla="*/ 12729 w 1024365"/>
                <a:gd name="connsiteY11" fmla="*/ 907075 h 1401214"/>
                <a:gd name="connsiteX12" fmla="*/ 32688 w 1024365"/>
                <a:gd name="connsiteY12" fmla="*/ 1313996 h 1401214"/>
                <a:gd name="connsiteX0" fmla="*/ 25378 w 1017055"/>
                <a:gd name="connsiteY0" fmla="*/ 1313996 h 1444684"/>
                <a:gd name="connsiteX1" fmla="*/ 122500 w 1017055"/>
                <a:gd name="connsiteY1" fmla="*/ 1440728 h 1444684"/>
                <a:gd name="connsiteX2" fmla="*/ 285851 w 1017055"/>
                <a:gd name="connsiteY2" fmla="*/ 1379850 h 1444684"/>
                <a:gd name="connsiteX3" fmla="*/ 405335 w 1017055"/>
                <a:gd name="connsiteY3" fmla="*/ 1010746 h 1444684"/>
                <a:gd name="connsiteX4" fmla="*/ 472214 w 1017055"/>
                <a:gd name="connsiteY4" fmla="*/ 494955 h 1444684"/>
                <a:gd name="connsiteX5" fmla="*/ 711334 w 1017055"/>
                <a:gd name="connsiteY5" fmla="*/ 624524 h 1444684"/>
                <a:gd name="connsiteX6" fmla="*/ 865236 w 1017055"/>
                <a:gd name="connsiteY6" fmla="*/ 686659 h 1444684"/>
                <a:gd name="connsiteX7" fmla="*/ 944029 w 1017055"/>
                <a:gd name="connsiteY7" fmla="*/ 581436 h 1444684"/>
                <a:gd name="connsiteX8" fmla="*/ 1009197 w 1017055"/>
                <a:gd name="connsiteY8" fmla="*/ 458401 h 1444684"/>
                <a:gd name="connsiteX9" fmla="*/ 904698 w 1017055"/>
                <a:gd name="connsiteY9" fmla="*/ 282301 h 1444684"/>
                <a:gd name="connsiteX10" fmla="*/ 288013 w 1017055"/>
                <a:gd name="connsiteY10" fmla="*/ 6274 h 1444684"/>
                <a:gd name="connsiteX11" fmla="*/ 107112 w 1017055"/>
                <a:gd name="connsiteY11" fmla="*/ 175969 h 1444684"/>
                <a:gd name="connsiteX12" fmla="*/ 5419 w 1017055"/>
                <a:gd name="connsiteY12" fmla="*/ 907075 h 1444684"/>
                <a:gd name="connsiteX13" fmla="*/ 25378 w 1017055"/>
                <a:gd name="connsiteY13" fmla="*/ 1313996 h 1444684"/>
                <a:gd name="connsiteX0" fmla="*/ 25378 w 1017055"/>
                <a:gd name="connsiteY0" fmla="*/ 1313996 h 1444684"/>
                <a:gd name="connsiteX1" fmla="*/ 122500 w 1017055"/>
                <a:gd name="connsiteY1" fmla="*/ 1440728 h 1444684"/>
                <a:gd name="connsiteX2" fmla="*/ 285851 w 1017055"/>
                <a:gd name="connsiteY2" fmla="*/ 1379850 h 1444684"/>
                <a:gd name="connsiteX3" fmla="*/ 380054 w 1017055"/>
                <a:gd name="connsiteY3" fmla="*/ 996594 h 1444684"/>
                <a:gd name="connsiteX4" fmla="*/ 472214 w 1017055"/>
                <a:gd name="connsiteY4" fmla="*/ 494955 h 1444684"/>
                <a:gd name="connsiteX5" fmla="*/ 711334 w 1017055"/>
                <a:gd name="connsiteY5" fmla="*/ 624524 h 1444684"/>
                <a:gd name="connsiteX6" fmla="*/ 865236 w 1017055"/>
                <a:gd name="connsiteY6" fmla="*/ 686659 h 1444684"/>
                <a:gd name="connsiteX7" fmla="*/ 944029 w 1017055"/>
                <a:gd name="connsiteY7" fmla="*/ 581436 h 1444684"/>
                <a:gd name="connsiteX8" fmla="*/ 1009197 w 1017055"/>
                <a:gd name="connsiteY8" fmla="*/ 458401 h 1444684"/>
                <a:gd name="connsiteX9" fmla="*/ 904698 w 1017055"/>
                <a:gd name="connsiteY9" fmla="*/ 282301 h 1444684"/>
                <a:gd name="connsiteX10" fmla="*/ 288013 w 1017055"/>
                <a:gd name="connsiteY10" fmla="*/ 6274 h 1444684"/>
                <a:gd name="connsiteX11" fmla="*/ 107112 w 1017055"/>
                <a:gd name="connsiteY11" fmla="*/ 175969 h 1444684"/>
                <a:gd name="connsiteX12" fmla="*/ 5419 w 1017055"/>
                <a:gd name="connsiteY12" fmla="*/ 907075 h 1444684"/>
                <a:gd name="connsiteX13" fmla="*/ 25378 w 1017055"/>
                <a:gd name="connsiteY13" fmla="*/ 1313996 h 1444684"/>
                <a:gd name="connsiteX0" fmla="*/ 25378 w 1017055"/>
                <a:gd name="connsiteY0" fmla="*/ 1313996 h 1444684"/>
                <a:gd name="connsiteX1" fmla="*/ 122500 w 1017055"/>
                <a:gd name="connsiteY1" fmla="*/ 1440728 h 1444684"/>
                <a:gd name="connsiteX2" fmla="*/ 285851 w 1017055"/>
                <a:gd name="connsiteY2" fmla="*/ 1379850 h 1444684"/>
                <a:gd name="connsiteX3" fmla="*/ 380054 w 1017055"/>
                <a:gd name="connsiteY3" fmla="*/ 996594 h 1444684"/>
                <a:gd name="connsiteX4" fmla="*/ 444313 w 1017055"/>
                <a:gd name="connsiteY4" fmla="*/ 514986 h 1444684"/>
                <a:gd name="connsiteX5" fmla="*/ 711334 w 1017055"/>
                <a:gd name="connsiteY5" fmla="*/ 624524 h 1444684"/>
                <a:gd name="connsiteX6" fmla="*/ 865236 w 1017055"/>
                <a:gd name="connsiteY6" fmla="*/ 686659 h 1444684"/>
                <a:gd name="connsiteX7" fmla="*/ 944029 w 1017055"/>
                <a:gd name="connsiteY7" fmla="*/ 581436 h 1444684"/>
                <a:gd name="connsiteX8" fmla="*/ 1009197 w 1017055"/>
                <a:gd name="connsiteY8" fmla="*/ 458401 h 1444684"/>
                <a:gd name="connsiteX9" fmla="*/ 904698 w 1017055"/>
                <a:gd name="connsiteY9" fmla="*/ 282301 h 1444684"/>
                <a:gd name="connsiteX10" fmla="*/ 288013 w 1017055"/>
                <a:gd name="connsiteY10" fmla="*/ 6274 h 1444684"/>
                <a:gd name="connsiteX11" fmla="*/ 107112 w 1017055"/>
                <a:gd name="connsiteY11" fmla="*/ 175969 h 1444684"/>
                <a:gd name="connsiteX12" fmla="*/ 5419 w 1017055"/>
                <a:gd name="connsiteY12" fmla="*/ 907075 h 1444684"/>
                <a:gd name="connsiteX13" fmla="*/ 25378 w 1017055"/>
                <a:gd name="connsiteY13" fmla="*/ 1313996 h 1444684"/>
                <a:gd name="connsiteX0" fmla="*/ 25378 w 1017055"/>
                <a:gd name="connsiteY0" fmla="*/ 1313996 h 1444684"/>
                <a:gd name="connsiteX1" fmla="*/ 122500 w 1017055"/>
                <a:gd name="connsiteY1" fmla="*/ 1440728 h 1444684"/>
                <a:gd name="connsiteX2" fmla="*/ 285851 w 1017055"/>
                <a:gd name="connsiteY2" fmla="*/ 1379850 h 1444684"/>
                <a:gd name="connsiteX3" fmla="*/ 380054 w 1017055"/>
                <a:gd name="connsiteY3" fmla="*/ 996594 h 1444684"/>
                <a:gd name="connsiteX4" fmla="*/ 444313 w 1017055"/>
                <a:gd name="connsiteY4" fmla="*/ 514986 h 1444684"/>
                <a:gd name="connsiteX5" fmla="*/ 711334 w 1017055"/>
                <a:gd name="connsiteY5" fmla="*/ 624524 h 1444684"/>
                <a:gd name="connsiteX6" fmla="*/ 865236 w 1017055"/>
                <a:gd name="connsiteY6" fmla="*/ 686659 h 1444684"/>
                <a:gd name="connsiteX7" fmla="*/ 944029 w 1017055"/>
                <a:gd name="connsiteY7" fmla="*/ 581436 h 1444684"/>
                <a:gd name="connsiteX8" fmla="*/ 1009197 w 1017055"/>
                <a:gd name="connsiteY8" fmla="*/ 458401 h 1444684"/>
                <a:gd name="connsiteX9" fmla="*/ 904698 w 1017055"/>
                <a:gd name="connsiteY9" fmla="*/ 282301 h 1444684"/>
                <a:gd name="connsiteX10" fmla="*/ 288013 w 1017055"/>
                <a:gd name="connsiteY10" fmla="*/ 6274 h 1444684"/>
                <a:gd name="connsiteX11" fmla="*/ 107112 w 1017055"/>
                <a:gd name="connsiteY11" fmla="*/ 175969 h 1444684"/>
                <a:gd name="connsiteX12" fmla="*/ 5419 w 1017055"/>
                <a:gd name="connsiteY12" fmla="*/ 907075 h 1444684"/>
                <a:gd name="connsiteX13" fmla="*/ 25378 w 1017055"/>
                <a:gd name="connsiteY13" fmla="*/ 1313996 h 1444684"/>
                <a:gd name="connsiteX0" fmla="*/ 25378 w 1017055"/>
                <a:gd name="connsiteY0" fmla="*/ 1313996 h 1444684"/>
                <a:gd name="connsiteX1" fmla="*/ 122500 w 1017055"/>
                <a:gd name="connsiteY1" fmla="*/ 1440728 h 1444684"/>
                <a:gd name="connsiteX2" fmla="*/ 285851 w 1017055"/>
                <a:gd name="connsiteY2" fmla="*/ 1379850 h 1444684"/>
                <a:gd name="connsiteX3" fmla="*/ 380054 w 1017055"/>
                <a:gd name="connsiteY3" fmla="*/ 996594 h 1444684"/>
                <a:gd name="connsiteX4" fmla="*/ 358820 w 1017055"/>
                <a:gd name="connsiteY4" fmla="*/ 539449 h 1444684"/>
                <a:gd name="connsiteX5" fmla="*/ 711334 w 1017055"/>
                <a:gd name="connsiteY5" fmla="*/ 624524 h 1444684"/>
                <a:gd name="connsiteX6" fmla="*/ 865236 w 1017055"/>
                <a:gd name="connsiteY6" fmla="*/ 686659 h 1444684"/>
                <a:gd name="connsiteX7" fmla="*/ 944029 w 1017055"/>
                <a:gd name="connsiteY7" fmla="*/ 581436 h 1444684"/>
                <a:gd name="connsiteX8" fmla="*/ 1009197 w 1017055"/>
                <a:gd name="connsiteY8" fmla="*/ 458401 h 1444684"/>
                <a:gd name="connsiteX9" fmla="*/ 904698 w 1017055"/>
                <a:gd name="connsiteY9" fmla="*/ 282301 h 1444684"/>
                <a:gd name="connsiteX10" fmla="*/ 288013 w 1017055"/>
                <a:gd name="connsiteY10" fmla="*/ 6274 h 1444684"/>
                <a:gd name="connsiteX11" fmla="*/ 107112 w 1017055"/>
                <a:gd name="connsiteY11" fmla="*/ 175969 h 1444684"/>
                <a:gd name="connsiteX12" fmla="*/ 5419 w 1017055"/>
                <a:gd name="connsiteY12" fmla="*/ 907075 h 1444684"/>
                <a:gd name="connsiteX13" fmla="*/ 25378 w 1017055"/>
                <a:gd name="connsiteY13" fmla="*/ 1313996 h 1444684"/>
                <a:gd name="connsiteX0" fmla="*/ 25378 w 1017055"/>
                <a:gd name="connsiteY0" fmla="*/ 1313996 h 1444684"/>
                <a:gd name="connsiteX1" fmla="*/ 122500 w 1017055"/>
                <a:gd name="connsiteY1" fmla="*/ 1440728 h 1444684"/>
                <a:gd name="connsiteX2" fmla="*/ 285851 w 1017055"/>
                <a:gd name="connsiteY2" fmla="*/ 1379850 h 1444684"/>
                <a:gd name="connsiteX3" fmla="*/ 380054 w 1017055"/>
                <a:gd name="connsiteY3" fmla="*/ 996594 h 1444684"/>
                <a:gd name="connsiteX4" fmla="*/ 358820 w 1017055"/>
                <a:gd name="connsiteY4" fmla="*/ 539449 h 1444684"/>
                <a:gd name="connsiteX5" fmla="*/ 702859 w 1017055"/>
                <a:gd name="connsiteY5" fmla="*/ 685984 h 1444684"/>
                <a:gd name="connsiteX6" fmla="*/ 865236 w 1017055"/>
                <a:gd name="connsiteY6" fmla="*/ 686659 h 1444684"/>
                <a:gd name="connsiteX7" fmla="*/ 944029 w 1017055"/>
                <a:gd name="connsiteY7" fmla="*/ 581436 h 1444684"/>
                <a:gd name="connsiteX8" fmla="*/ 1009197 w 1017055"/>
                <a:gd name="connsiteY8" fmla="*/ 458401 h 1444684"/>
                <a:gd name="connsiteX9" fmla="*/ 904698 w 1017055"/>
                <a:gd name="connsiteY9" fmla="*/ 282301 h 1444684"/>
                <a:gd name="connsiteX10" fmla="*/ 288013 w 1017055"/>
                <a:gd name="connsiteY10" fmla="*/ 6274 h 1444684"/>
                <a:gd name="connsiteX11" fmla="*/ 107112 w 1017055"/>
                <a:gd name="connsiteY11" fmla="*/ 175969 h 1444684"/>
                <a:gd name="connsiteX12" fmla="*/ 5419 w 1017055"/>
                <a:gd name="connsiteY12" fmla="*/ 907075 h 1444684"/>
                <a:gd name="connsiteX13" fmla="*/ 25378 w 1017055"/>
                <a:gd name="connsiteY13" fmla="*/ 1313996 h 1444684"/>
                <a:gd name="connsiteX0" fmla="*/ 25378 w 1017055"/>
                <a:gd name="connsiteY0" fmla="*/ 1313996 h 1444684"/>
                <a:gd name="connsiteX1" fmla="*/ 122500 w 1017055"/>
                <a:gd name="connsiteY1" fmla="*/ 1440728 h 1444684"/>
                <a:gd name="connsiteX2" fmla="*/ 285851 w 1017055"/>
                <a:gd name="connsiteY2" fmla="*/ 1379850 h 1444684"/>
                <a:gd name="connsiteX3" fmla="*/ 380054 w 1017055"/>
                <a:gd name="connsiteY3" fmla="*/ 996594 h 1444684"/>
                <a:gd name="connsiteX4" fmla="*/ 358820 w 1017055"/>
                <a:gd name="connsiteY4" fmla="*/ 539449 h 1444684"/>
                <a:gd name="connsiteX5" fmla="*/ 702859 w 1017055"/>
                <a:gd name="connsiteY5" fmla="*/ 685984 h 1444684"/>
                <a:gd name="connsiteX6" fmla="*/ 865236 w 1017055"/>
                <a:gd name="connsiteY6" fmla="*/ 686659 h 1444684"/>
                <a:gd name="connsiteX7" fmla="*/ 1009197 w 1017055"/>
                <a:gd name="connsiteY7" fmla="*/ 458401 h 1444684"/>
                <a:gd name="connsiteX8" fmla="*/ 904698 w 1017055"/>
                <a:gd name="connsiteY8" fmla="*/ 282301 h 1444684"/>
                <a:gd name="connsiteX9" fmla="*/ 288013 w 1017055"/>
                <a:gd name="connsiteY9" fmla="*/ 6274 h 1444684"/>
                <a:gd name="connsiteX10" fmla="*/ 107112 w 1017055"/>
                <a:gd name="connsiteY10" fmla="*/ 175969 h 1444684"/>
                <a:gd name="connsiteX11" fmla="*/ 5419 w 1017055"/>
                <a:gd name="connsiteY11" fmla="*/ 907075 h 1444684"/>
                <a:gd name="connsiteX12" fmla="*/ 25378 w 1017055"/>
                <a:gd name="connsiteY12" fmla="*/ 1313996 h 1444684"/>
                <a:gd name="connsiteX0" fmla="*/ 25378 w 995399"/>
                <a:gd name="connsiteY0" fmla="*/ 1313996 h 1444684"/>
                <a:gd name="connsiteX1" fmla="*/ 122500 w 995399"/>
                <a:gd name="connsiteY1" fmla="*/ 1440728 h 1444684"/>
                <a:gd name="connsiteX2" fmla="*/ 285851 w 995399"/>
                <a:gd name="connsiteY2" fmla="*/ 1379850 h 1444684"/>
                <a:gd name="connsiteX3" fmla="*/ 380054 w 995399"/>
                <a:gd name="connsiteY3" fmla="*/ 996594 h 1444684"/>
                <a:gd name="connsiteX4" fmla="*/ 358820 w 995399"/>
                <a:gd name="connsiteY4" fmla="*/ 539449 h 1444684"/>
                <a:gd name="connsiteX5" fmla="*/ 702859 w 995399"/>
                <a:gd name="connsiteY5" fmla="*/ 685984 h 1444684"/>
                <a:gd name="connsiteX6" fmla="*/ 865236 w 995399"/>
                <a:gd name="connsiteY6" fmla="*/ 686659 h 1444684"/>
                <a:gd name="connsiteX7" fmla="*/ 965107 w 995399"/>
                <a:gd name="connsiteY7" fmla="*/ 443908 h 1444684"/>
                <a:gd name="connsiteX8" fmla="*/ 904698 w 995399"/>
                <a:gd name="connsiteY8" fmla="*/ 282301 h 1444684"/>
                <a:gd name="connsiteX9" fmla="*/ 288013 w 995399"/>
                <a:gd name="connsiteY9" fmla="*/ 6274 h 1444684"/>
                <a:gd name="connsiteX10" fmla="*/ 107112 w 995399"/>
                <a:gd name="connsiteY10" fmla="*/ 175969 h 1444684"/>
                <a:gd name="connsiteX11" fmla="*/ 5419 w 995399"/>
                <a:gd name="connsiteY11" fmla="*/ 907075 h 1444684"/>
                <a:gd name="connsiteX12" fmla="*/ 25378 w 995399"/>
                <a:gd name="connsiteY12" fmla="*/ 1313996 h 1444684"/>
                <a:gd name="connsiteX0" fmla="*/ 25378 w 1004355"/>
                <a:gd name="connsiteY0" fmla="*/ 1313996 h 1444684"/>
                <a:gd name="connsiteX1" fmla="*/ 122500 w 1004355"/>
                <a:gd name="connsiteY1" fmla="*/ 1440728 h 1444684"/>
                <a:gd name="connsiteX2" fmla="*/ 285851 w 1004355"/>
                <a:gd name="connsiteY2" fmla="*/ 1379850 h 1444684"/>
                <a:gd name="connsiteX3" fmla="*/ 380054 w 1004355"/>
                <a:gd name="connsiteY3" fmla="*/ 996594 h 1444684"/>
                <a:gd name="connsiteX4" fmla="*/ 358820 w 1004355"/>
                <a:gd name="connsiteY4" fmla="*/ 539449 h 1444684"/>
                <a:gd name="connsiteX5" fmla="*/ 702859 w 1004355"/>
                <a:gd name="connsiteY5" fmla="*/ 685984 h 1444684"/>
                <a:gd name="connsiteX6" fmla="*/ 865236 w 1004355"/>
                <a:gd name="connsiteY6" fmla="*/ 686659 h 1444684"/>
                <a:gd name="connsiteX7" fmla="*/ 965107 w 1004355"/>
                <a:gd name="connsiteY7" fmla="*/ 443908 h 1444684"/>
                <a:gd name="connsiteX8" fmla="*/ 904698 w 1004355"/>
                <a:gd name="connsiteY8" fmla="*/ 282301 h 1444684"/>
                <a:gd name="connsiteX9" fmla="*/ 288013 w 1004355"/>
                <a:gd name="connsiteY9" fmla="*/ 6274 h 1444684"/>
                <a:gd name="connsiteX10" fmla="*/ 107112 w 1004355"/>
                <a:gd name="connsiteY10" fmla="*/ 175969 h 1444684"/>
                <a:gd name="connsiteX11" fmla="*/ 5419 w 1004355"/>
                <a:gd name="connsiteY11" fmla="*/ 907075 h 1444684"/>
                <a:gd name="connsiteX12" fmla="*/ 25378 w 1004355"/>
                <a:gd name="connsiteY12" fmla="*/ 1313996 h 1444684"/>
                <a:gd name="connsiteX0" fmla="*/ 25378 w 1015336"/>
                <a:gd name="connsiteY0" fmla="*/ 1313996 h 1444684"/>
                <a:gd name="connsiteX1" fmla="*/ 122500 w 1015336"/>
                <a:gd name="connsiteY1" fmla="*/ 1440728 h 1444684"/>
                <a:gd name="connsiteX2" fmla="*/ 285851 w 1015336"/>
                <a:gd name="connsiteY2" fmla="*/ 1379850 h 1444684"/>
                <a:gd name="connsiteX3" fmla="*/ 380054 w 1015336"/>
                <a:gd name="connsiteY3" fmla="*/ 996594 h 1444684"/>
                <a:gd name="connsiteX4" fmla="*/ 358820 w 1015336"/>
                <a:gd name="connsiteY4" fmla="*/ 539449 h 1444684"/>
                <a:gd name="connsiteX5" fmla="*/ 702859 w 1015336"/>
                <a:gd name="connsiteY5" fmla="*/ 685984 h 1444684"/>
                <a:gd name="connsiteX6" fmla="*/ 865236 w 1015336"/>
                <a:gd name="connsiteY6" fmla="*/ 686659 h 1444684"/>
                <a:gd name="connsiteX7" fmla="*/ 987153 w 1015336"/>
                <a:gd name="connsiteY7" fmla="*/ 451155 h 1444684"/>
                <a:gd name="connsiteX8" fmla="*/ 904698 w 1015336"/>
                <a:gd name="connsiteY8" fmla="*/ 282301 h 1444684"/>
                <a:gd name="connsiteX9" fmla="*/ 288013 w 1015336"/>
                <a:gd name="connsiteY9" fmla="*/ 6274 h 1444684"/>
                <a:gd name="connsiteX10" fmla="*/ 107112 w 1015336"/>
                <a:gd name="connsiteY10" fmla="*/ 175969 h 1444684"/>
                <a:gd name="connsiteX11" fmla="*/ 5419 w 1015336"/>
                <a:gd name="connsiteY11" fmla="*/ 907075 h 1444684"/>
                <a:gd name="connsiteX12" fmla="*/ 25378 w 1015336"/>
                <a:gd name="connsiteY12" fmla="*/ 1313996 h 1444684"/>
                <a:gd name="connsiteX0" fmla="*/ 25378 w 1015336"/>
                <a:gd name="connsiteY0" fmla="*/ 1313996 h 1470908"/>
                <a:gd name="connsiteX1" fmla="*/ 122500 w 1015336"/>
                <a:gd name="connsiteY1" fmla="*/ 1440728 h 1470908"/>
                <a:gd name="connsiteX2" fmla="*/ 285851 w 1015336"/>
                <a:gd name="connsiteY2" fmla="*/ 1379850 h 1470908"/>
                <a:gd name="connsiteX3" fmla="*/ 358820 w 1015336"/>
                <a:gd name="connsiteY3" fmla="*/ 539449 h 1470908"/>
                <a:gd name="connsiteX4" fmla="*/ 702859 w 1015336"/>
                <a:gd name="connsiteY4" fmla="*/ 685984 h 1470908"/>
                <a:gd name="connsiteX5" fmla="*/ 865236 w 1015336"/>
                <a:gd name="connsiteY5" fmla="*/ 686659 h 1470908"/>
                <a:gd name="connsiteX6" fmla="*/ 987153 w 1015336"/>
                <a:gd name="connsiteY6" fmla="*/ 451155 h 1470908"/>
                <a:gd name="connsiteX7" fmla="*/ 904698 w 1015336"/>
                <a:gd name="connsiteY7" fmla="*/ 282301 h 1470908"/>
                <a:gd name="connsiteX8" fmla="*/ 288013 w 1015336"/>
                <a:gd name="connsiteY8" fmla="*/ 6274 h 1470908"/>
                <a:gd name="connsiteX9" fmla="*/ 107112 w 1015336"/>
                <a:gd name="connsiteY9" fmla="*/ 175969 h 1470908"/>
                <a:gd name="connsiteX10" fmla="*/ 5419 w 1015336"/>
                <a:gd name="connsiteY10" fmla="*/ 907075 h 1470908"/>
                <a:gd name="connsiteX11" fmla="*/ 25378 w 1015336"/>
                <a:gd name="connsiteY11" fmla="*/ 1313996 h 1470908"/>
                <a:gd name="connsiteX0" fmla="*/ 842842 w 1832800"/>
                <a:gd name="connsiteY0" fmla="*/ 1313996 h 1470907"/>
                <a:gd name="connsiteX1" fmla="*/ 939964 w 1832800"/>
                <a:gd name="connsiteY1" fmla="*/ 1440728 h 1470907"/>
                <a:gd name="connsiteX2" fmla="*/ 1103315 w 1832800"/>
                <a:gd name="connsiteY2" fmla="*/ 1379850 h 1470907"/>
                <a:gd name="connsiteX3" fmla="*/ 2885 w 1832800"/>
                <a:gd name="connsiteY3" fmla="*/ 112860 h 1470907"/>
                <a:gd name="connsiteX4" fmla="*/ 1520323 w 1832800"/>
                <a:gd name="connsiteY4" fmla="*/ 685984 h 1470907"/>
                <a:gd name="connsiteX5" fmla="*/ 1682700 w 1832800"/>
                <a:gd name="connsiteY5" fmla="*/ 686659 h 1470907"/>
                <a:gd name="connsiteX6" fmla="*/ 1804617 w 1832800"/>
                <a:gd name="connsiteY6" fmla="*/ 451155 h 1470907"/>
                <a:gd name="connsiteX7" fmla="*/ 1722162 w 1832800"/>
                <a:gd name="connsiteY7" fmla="*/ 282301 h 1470907"/>
                <a:gd name="connsiteX8" fmla="*/ 1105477 w 1832800"/>
                <a:gd name="connsiteY8" fmla="*/ 6274 h 1470907"/>
                <a:gd name="connsiteX9" fmla="*/ 924576 w 1832800"/>
                <a:gd name="connsiteY9" fmla="*/ 175969 h 1470907"/>
                <a:gd name="connsiteX10" fmla="*/ 822883 w 1832800"/>
                <a:gd name="connsiteY10" fmla="*/ 907075 h 1470907"/>
                <a:gd name="connsiteX11" fmla="*/ 842842 w 1832800"/>
                <a:gd name="connsiteY11" fmla="*/ 1313996 h 1470907"/>
                <a:gd name="connsiteX0" fmla="*/ 25378 w 1015336"/>
                <a:gd name="connsiteY0" fmla="*/ 1313996 h 1470907"/>
                <a:gd name="connsiteX1" fmla="*/ 122500 w 1015336"/>
                <a:gd name="connsiteY1" fmla="*/ 1440728 h 1470907"/>
                <a:gd name="connsiteX2" fmla="*/ 285851 w 1015336"/>
                <a:gd name="connsiteY2" fmla="*/ 1379850 h 1470907"/>
                <a:gd name="connsiteX3" fmla="*/ 356135 w 1015336"/>
                <a:gd name="connsiteY3" fmla="*/ 486001 h 1470907"/>
                <a:gd name="connsiteX4" fmla="*/ 702859 w 1015336"/>
                <a:gd name="connsiteY4" fmla="*/ 685984 h 1470907"/>
                <a:gd name="connsiteX5" fmla="*/ 865236 w 1015336"/>
                <a:gd name="connsiteY5" fmla="*/ 686659 h 1470907"/>
                <a:gd name="connsiteX6" fmla="*/ 987153 w 1015336"/>
                <a:gd name="connsiteY6" fmla="*/ 451155 h 1470907"/>
                <a:gd name="connsiteX7" fmla="*/ 904698 w 1015336"/>
                <a:gd name="connsiteY7" fmla="*/ 282301 h 1470907"/>
                <a:gd name="connsiteX8" fmla="*/ 288013 w 1015336"/>
                <a:gd name="connsiteY8" fmla="*/ 6274 h 1470907"/>
                <a:gd name="connsiteX9" fmla="*/ 107112 w 1015336"/>
                <a:gd name="connsiteY9" fmla="*/ 175969 h 1470907"/>
                <a:gd name="connsiteX10" fmla="*/ 5419 w 1015336"/>
                <a:gd name="connsiteY10" fmla="*/ 907075 h 1470907"/>
                <a:gd name="connsiteX11" fmla="*/ 25378 w 1015336"/>
                <a:gd name="connsiteY11" fmla="*/ 1313996 h 1470907"/>
                <a:gd name="connsiteX0" fmla="*/ 25378 w 1015336"/>
                <a:gd name="connsiteY0" fmla="*/ 1313996 h 1470907"/>
                <a:gd name="connsiteX1" fmla="*/ 122500 w 1015336"/>
                <a:gd name="connsiteY1" fmla="*/ 1440728 h 1470907"/>
                <a:gd name="connsiteX2" fmla="*/ 285851 w 1015336"/>
                <a:gd name="connsiteY2" fmla="*/ 1379850 h 1470907"/>
                <a:gd name="connsiteX3" fmla="*/ 356135 w 1015336"/>
                <a:gd name="connsiteY3" fmla="*/ 486001 h 1470907"/>
                <a:gd name="connsiteX4" fmla="*/ 865236 w 1015336"/>
                <a:gd name="connsiteY4" fmla="*/ 686659 h 1470907"/>
                <a:gd name="connsiteX5" fmla="*/ 987153 w 1015336"/>
                <a:gd name="connsiteY5" fmla="*/ 451155 h 1470907"/>
                <a:gd name="connsiteX6" fmla="*/ 904698 w 1015336"/>
                <a:gd name="connsiteY6" fmla="*/ 282301 h 1470907"/>
                <a:gd name="connsiteX7" fmla="*/ 288013 w 1015336"/>
                <a:gd name="connsiteY7" fmla="*/ 6274 h 1470907"/>
                <a:gd name="connsiteX8" fmla="*/ 107112 w 1015336"/>
                <a:gd name="connsiteY8" fmla="*/ 175969 h 1470907"/>
                <a:gd name="connsiteX9" fmla="*/ 5419 w 1015336"/>
                <a:gd name="connsiteY9" fmla="*/ 907075 h 1470907"/>
                <a:gd name="connsiteX10" fmla="*/ 25378 w 1015336"/>
                <a:gd name="connsiteY10" fmla="*/ 1313996 h 1470907"/>
                <a:gd name="connsiteX0" fmla="*/ 25378 w 1015336"/>
                <a:gd name="connsiteY0" fmla="*/ 1313996 h 1470907"/>
                <a:gd name="connsiteX1" fmla="*/ 122500 w 1015336"/>
                <a:gd name="connsiteY1" fmla="*/ 1440728 h 1470907"/>
                <a:gd name="connsiteX2" fmla="*/ 285851 w 1015336"/>
                <a:gd name="connsiteY2" fmla="*/ 1379850 h 1470907"/>
                <a:gd name="connsiteX3" fmla="*/ 356135 w 1015336"/>
                <a:gd name="connsiteY3" fmla="*/ 486001 h 1470907"/>
                <a:gd name="connsiteX4" fmla="*/ 865236 w 1015336"/>
                <a:gd name="connsiteY4" fmla="*/ 686659 h 1470907"/>
                <a:gd name="connsiteX5" fmla="*/ 987153 w 1015336"/>
                <a:gd name="connsiteY5" fmla="*/ 451155 h 1470907"/>
                <a:gd name="connsiteX6" fmla="*/ 904698 w 1015336"/>
                <a:gd name="connsiteY6" fmla="*/ 282301 h 1470907"/>
                <a:gd name="connsiteX7" fmla="*/ 288013 w 1015336"/>
                <a:gd name="connsiteY7" fmla="*/ 6274 h 1470907"/>
                <a:gd name="connsiteX8" fmla="*/ 107112 w 1015336"/>
                <a:gd name="connsiteY8" fmla="*/ 175969 h 1470907"/>
                <a:gd name="connsiteX9" fmla="*/ 5419 w 1015336"/>
                <a:gd name="connsiteY9" fmla="*/ 907075 h 1470907"/>
                <a:gd name="connsiteX10" fmla="*/ 25378 w 1015336"/>
                <a:gd name="connsiteY10" fmla="*/ 1313996 h 1470907"/>
                <a:gd name="connsiteX0" fmla="*/ 25378 w 1015336"/>
                <a:gd name="connsiteY0" fmla="*/ 1313996 h 1464757"/>
                <a:gd name="connsiteX1" fmla="*/ 122500 w 1015336"/>
                <a:gd name="connsiteY1" fmla="*/ 1440728 h 1464757"/>
                <a:gd name="connsiteX2" fmla="*/ 285851 w 1015336"/>
                <a:gd name="connsiteY2" fmla="*/ 1379850 h 1464757"/>
                <a:gd name="connsiteX3" fmla="*/ 356135 w 1015336"/>
                <a:gd name="connsiteY3" fmla="*/ 486001 h 1464757"/>
                <a:gd name="connsiteX4" fmla="*/ 865236 w 1015336"/>
                <a:gd name="connsiteY4" fmla="*/ 686659 h 1464757"/>
                <a:gd name="connsiteX5" fmla="*/ 987153 w 1015336"/>
                <a:gd name="connsiteY5" fmla="*/ 451155 h 1464757"/>
                <a:gd name="connsiteX6" fmla="*/ 904698 w 1015336"/>
                <a:gd name="connsiteY6" fmla="*/ 282301 h 1464757"/>
                <a:gd name="connsiteX7" fmla="*/ 288013 w 1015336"/>
                <a:gd name="connsiteY7" fmla="*/ 6274 h 1464757"/>
                <a:gd name="connsiteX8" fmla="*/ 107112 w 1015336"/>
                <a:gd name="connsiteY8" fmla="*/ 175969 h 1464757"/>
                <a:gd name="connsiteX9" fmla="*/ 5419 w 1015336"/>
                <a:gd name="connsiteY9" fmla="*/ 907075 h 1464757"/>
                <a:gd name="connsiteX10" fmla="*/ 25378 w 1015336"/>
                <a:gd name="connsiteY10" fmla="*/ 1313996 h 1464757"/>
                <a:gd name="connsiteX0" fmla="*/ 25378 w 1015336"/>
                <a:gd name="connsiteY0" fmla="*/ 1313996 h 1464757"/>
                <a:gd name="connsiteX1" fmla="*/ 122500 w 1015336"/>
                <a:gd name="connsiteY1" fmla="*/ 1440728 h 1464757"/>
                <a:gd name="connsiteX2" fmla="*/ 285851 w 1015336"/>
                <a:gd name="connsiteY2" fmla="*/ 1379850 h 1464757"/>
                <a:gd name="connsiteX3" fmla="*/ 356135 w 1015336"/>
                <a:gd name="connsiteY3" fmla="*/ 486001 h 1464757"/>
                <a:gd name="connsiteX4" fmla="*/ 865236 w 1015336"/>
                <a:gd name="connsiteY4" fmla="*/ 686659 h 1464757"/>
                <a:gd name="connsiteX5" fmla="*/ 987153 w 1015336"/>
                <a:gd name="connsiteY5" fmla="*/ 451155 h 1464757"/>
                <a:gd name="connsiteX6" fmla="*/ 904698 w 1015336"/>
                <a:gd name="connsiteY6" fmla="*/ 282301 h 1464757"/>
                <a:gd name="connsiteX7" fmla="*/ 288013 w 1015336"/>
                <a:gd name="connsiteY7" fmla="*/ 6274 h 1464757"/>
                <a:gd name="connsiteX8" fmla="*/ 107112 w 1015336"/>
                <a:gd name="connsiteY8" fmla="*/ 175969 h 1464757"/>
                <a:gd name="connsiteX9" fmla="*/ 5419 w 1015336"/>
                <a:gd name="connsiteY9" fmla="*/ 907075 h 1464757"/>
                <a:gd name="connsiteX10" fmla="*/ 25378 w 1015336"/>
                <a:gd name="connsiteY10" fmla="*/ 1313996 h 1464757"/>
                <a:gd name="connsiteX0" fmla="*/ 25378 w 1037411"/>
                <a:gd name="connsiteY0" fmla="*/ 1313996 h 1464757"/>
                <a:gd name="connsiteX1" fmla="*/ 122500 w 1037411"/>
                <a:gd name="connsiteY1" fmla="*/ 1440728 h 1464757"/>
                <a:gd name="connsiteX2" fmla="*/ 285851 w 1037411"/>
                <a:gd name="connsiteY2" fmla="*/ 1379850 h 1464757"/>
                <a:gd name="connsiteX3" fmla="*/ 356135 w 1037411"/>
                <a:gd name="connsiteY3" fmla="*/ 486001 h 1464757"/>
                <a:gd name="connsiteX4" fmla="*/ 865236 w 1037411"/>
                <a:gd name="connsiteY4" fmla="*/ 686659 h 1464757"/>
                <a:gd name="connsiteX5" fmla="*/ 1022358 w 1037411"/>
                <a:gd name="connsiteY5" fmla="*/ 375120 h 1464757"/>
                <a:gd name="connsiteX6" fmla="*/ 904698 w 1037411"/>
                <a:gd name="connsiteY6" fmla="*/ 282301 h 1464757"/>
                <a:gd name="connsiteX7" fmla="*/ 288013 w 1037411"/>
                <a:gd name="connsiteY7" fmla="*/ 6274 h 1464757"/>
                <a:gd name="connsiteX8" fmla="*/ 107112 w 1037411"/>
                <a:gd name="connsiteY8" fmla="*/ 175969 h 1464757"/>
                <a:gd name="connsiteX9" fmla="*/ 5419 w 1037411"/>
                <a:gd name="connsiteY9" fmla="*/ 907075 h 1464757"/>
                <a:gd name="connsiteX10" fmla="*/ 25378 w 1037411"/>
                <a:gd name="connsiteY10" fmla="*/ 1313996 h 1464757"/>
                <a:gd name="connsiteX0" fmla="*/ 25378 w 1023074"/>
                <a:gd name="connsiteY0" fmla="*/ 1313276 h 1464037"/>
                <a:gd name="connsiteX1" fmla="*/ 122500 w 1023074"/>
                <a:gd name="connsiteY1" fmla="*/ 1440008 h 1464037"/>
                <a:gd name="connsiteX2" fmla="*/ 285851 w 1023074"/>
                <a:gd name="connsiteY2" fmla="*/ 1379130 h 1464037"/>
                <a:gd name="connsiteX3" fmla="*/ 356135 w 1023074"/>
                <a:gd name="connsiteY3" fmla="*/ 485281 h 1464037"/>
                <a:gd name="connsiteX4" fmla="*/ 865236 w 1023074"/>
                <a:gd name="connsiteY4" fmla="*/ 685939 h 1464037"/>
                <a:gd name="connsiteX5" fmla="*/ 1022358 w 1023074"/>
                <a:gd name="connsiteY5" fmla="*/ 374400 h 1464037"/>
                <a:gd name="connsiteX6" fmla="*/ 872388 w 1023074"/>
                <a:gd name="connsiteY6" fmla="*/ 300164 h 1464037"/>
                <a:gd name="connsiteX7" fmla="*/ 288013 w 1023074"/>
                <a:gd name="connsiteY7" fmla="*/ 5554 h 1464037"/>
                <a:gd name="connsiteX8" fmla="*/ 107112 w 1023074"/>
                <a:gd name="connsiteY8" fmla="*/ 175249 h 1464037"/>
                <a:gd name="connsiteX9" fmla="*/ 5419 w 1023074"/>
                <a:gd name="connsiteY9" fmla="*/ 906355 h 1464037"/>
                <a:gd name="connsiteX10" fmla="*/ 25378 w 1023074"/>
                <a:gd name="connsiteY10" fmla="*/ 1313276 h 1464037"/>
                <a:gd name="connsiteX0" fmla="*/ 25378 w 1023074"/>
                <a:gd name="connsiteY0" fmla="*/ 1313276 h 1464037"/>
                <a:gd name="connsiteX1" fmla="*/ 122500 w 1023074"/>
                <a:gd name="connsiteY1" fmla="*/ 1440008 h 1464037"/>
                <a:gd name="connsiteX2" fmla="*/ 285851 w 1023074"/>
                <a:gd name="connsiteY2" fmla="*/ 1379130 h 1464037"/>
                <a:gd name="connsiteX3" fmla="*/ 355308 w 1023074"/>
                <a:gd name="connsiteY3" fmla="*/ 555096 h 1464037"/>
                <a:gd name="connsiteX4" fmla="*/ 865236 w 1023074"/>
                <a:gd name="connsiteY4" fmla="*/ 685939 h 1464037"/>
                <a:gd name="connsiteX5" fmla="*/ 1022358 w 1023074"/>
                <a:gd name="connsiteY5" fmla="*/ 374400 h 1464037"/>
                <a:gd name="connsiteX6" fmla="*/ 872388 w 1023074"/>
                <a:gd name="connsiteY6" fmla="*/ 300164 h 1464037"/>
                <a:gd name="connsiteX7" fmla="*/ 288013 w 1023074"/>
                <a:gd name="connsiteY7" fmla="*/ 5554 h 1464037"/>
                <a:gd name="connsiteX8" fmla="*/ 107112 w 1023074"/>
                <a:gd name="connsiteY8" fmla="*/ 175249 h 1464037"/>
                <a:gd name="connsiteX9" fmla="*/ 5419 w 1023074"/>
                <a:gd name="connsiteY9" fmla="*/ 906355 h 1464037"/>
                <a:gd name="connsiteX10" fmla="*/ 25378 w 1023074"/>
                <a:gd name="connsiteY10" fmla="*/ 1313276 h 1464037"/>
                <a:gd name="connsiteX0" fmla="*/ 25378 w 1023074"/>
                <a:gd name="connsiteY0" fmla="*/ 1226971 h 1377732"/>
                <a:gd name="connsiteX1" fmla="*/ 122500 w 1023074"/>
                <a:gd name="connsiteY1" fmla="*/ 1353703 h 1377732"/>
                <a:gd name="connsiteX2" fmla="*/ 285851 w 1023074"/>
                <a:gd name="connsiteY2" fmla="*/ 1292825 h 1377732"/>
                <a:gd name="connsiteX3" fmla="*/ 355308 w 1023074"/>
                <a:gd name="connsiteY3" fmla="*/ 468791 h 1377732"/>
                <a:gd name="connsiteX4" fmla="*/ 865236 w 1023074"/>
                <a:gd name="connsiteY4" fmla="*/ 599634 h 1377732"/>
                <a:gd name="connsiteX5" fmla="*/ 1022358 w 1023074"/>
                <a:gd name="connsiteY5" fmla="*/ 288095 h 1377732"/>
                <a:gd name="connsiteX6" fmla="*/ 872388 w 1023074"/>
                <a:gd name="connsiteY6" fmla="*/ 213859 h 1377732"/>
                <a:gd name="connsiteX7" fmla="*/ 268102 w 1023074"/>
                <a:gd name="connsiteY7" fmla="*/ 11993 h 1377732"/>
                <a:gd name="connsiteX8" fmla="*/ 107112 w 1023074"/>
                <a:gd name="connsiteY8" fmla="*/ 88944 h 1377732"/>
                <a:gd name="connsiteX9" fmla="*/ 5419 w 1023074"/>
                <a:gd name="connsiteY9" fmla="*/ 820050 h 1377732"/>
                <a:gd name="connsiteX10" fmla="*/ 25378 w 1023074"/>
                <a:gd name="connsiteY10" fmla="*/ 1226971 h 1377732"/>
                <a:gd name="connsiteX0" fmla="*/ 25378 w 1055555"/>
                <a:gd name="connsiteY0" fmla="*/ 1214978 h 1365739"/>
                <a:gd name="connsiteX1" fmla="*/ 122500 w 1055555"/>
                <a:gd name="connsiteY1" fmla="*/ 1341710 h 1365739"/>
                <a:gd name="connsiteX2" fmla="*/ 285851 w 1055555"/>
                <a:gd name="connsiteY2" fmla="*/ 1280832 h 1365739"/>
                <a:gd name="connsiteX3" fmla="*/ 355308 w 1055555"/>
                <a:gd name="connsiteY3" fmla="*/ 456798 h 1365739"/>
                <a:gd name="connsiteX4" fmla="*/ 865236 w 1055555"/>
                <a:gd name="connsiteY4" fmla="*/ 587641 h 1365739"/>
                <a:gd name="connsiteX5" fmla="*/ 1022358 w 1055555"/>
                <a:gd name="connsiteY5" fmla="*/ 276102 h 1365739"/>
                <a:gd name="connsiteX6" fmla="*/ 268102 w 1055555"/>
                <a:gd name="connsiteY6" fmla="*/ 0 h 1365739"/>
                <a:gd name="connsiteX7" fmla="*/ 107112 w 1055555"/>
                <a:gd name="connsiteY7" fmla="*/ 76951 h 1365739"/>
                <a:gd name="connsiteX8" fmla="*/ 5419 w 1055555"/>
                <a:gd name="connsiteY8" fmla="*/ 808057 h 1365739"/>
                <a:gd name="connsiteX9" fmla="*/ 25378 w 1055555"/>
                <a:gd name="connsiteY9" fmla="*/ 1214978 h 1365739"/>
                <a:gd name="connsiteX0" fmla="*/ 25378 w 1033220"/>
                <a:gd name="connsiteY0" fmla="*/ 1214978 h 1365739"/>
                <a:gd name="connsiteX1" fmla="*/ 122500 w 1033220"/>
                <a:gd name="connsiteY1" fmla="*/ 1341710 h 1365739"/>
                <a:gd name="connsiteX2" fmla="*/ 285851 w 1033220"/>
                <a:gd name="connsiteY2" fmla="*/ 1280832 h 1365739"/>
                <a:gd name="connsiteX3" fmla="*/ 355308 w 1033220"/>
                <a:gd name="connsiteY3" fmla="*/ 456798 h 1365739"/>
                <a:gd name="connsiteX4" fmla="*/ 865236 w 1033220"/>
                <a:gd name="connsiteY4" fmla="*/ 587641 h 1365739"/>
                <a:gd name="connsiteX5" fmla="*/ 1022358 w 1033220"/>
                <a:gd name="connsiteY5" fmla="*/ 276102 h 1365739"/>
                <a:gd name="connsiteX6" fmla="*/ 935631 w 1033220"/>
                <a:gd name="connsiteY6" fmla="*/ 236471 h 1365739"/>
                <a:gd name="connsiteX7" fmla="*/ 268102 w 1033220"/>
                <a:gd name="connsiteY7" fmla="*/ 0 h 1365739"/>
                <a:gd name="connsiteX8" fmla="*/ 107112 w 1033220"/>
                <a:gd name="connsiteY8" fmla="*/ 76951 h 1365739"/>
                <a:gd name="connsiteX9" fmla="*/ 5419 w 1033220"/>
                <a:gd name="connsiteY9" fmla="*/ 808057 h 1365739"/>
                <a:gd name="connsiteX10" fmla="*/ 25378 w 1033220"/>
                <a:gd name="connsiteY10" fmla="*/ 1214978 h 1365739"/>
                <a:gd name="connsiteX0" fmla="*/ 25378 w 1023810"/>
                <a:gd name="connsiteY0" fmla="*/ 1214978 h 1365739"/>
                <a:gd name="connsiteX1" fmla="*/ 122500 w 1023810"/>
                <a:gd name="connsiteY1" fmla="*/ 1341710 h 1365739"/>
                <a:gd name="connsiteX2" fmla="*/ 285851 w 1023810"/>
                <a:gd name="connsiteY2" fmla="*/ 1280832 h 1365739"/>
                <a:gd name="connsiteX3" fmla="*/ 355308 w 1023810"/>
                <a:gd name="connsiteY3" fmla="*/ 456798 h 1365739"/>
                <a:gd name="connsiteX4" fmla="*/ 865236 w 1023810"/>
                <a:gd name="connsiteY4" fmla="*/ 587641 h 1365739"/>
                <a:gd name="connsiteX5" fmla="*/ 1022358 w 1023810"/>
                <a:gd name="connsiteY5" fmla="*/ 276102 h 1365739"/>
                <a:gd name="connsiteX6" fmla="*/ 935631 w 1023810"/>
                <a:gd name="connsiteY6" fmla="*/ 236471 h 1365739"/>
                <a:gd name="connsiteX7" fmla="*/ 268102 w 1023810"/>
                <a:gd name="connsiteY7" fmla="*/ 0 h 1365739"/>
                <a:gd name="connsiteX8" fmla="*/ 107112 w 1023810"/>
                <a:gd name="connsiteY8" fmla="*/ 76951 h 1365739"/>
                <a:gd name="connsiteX9" fmla="*/ 5419 w 1023810"/>
                <a:gd name="connsiteY9" fmla="*/ 808057 h 1365739"/>
                <a:gd name="connsiteX10" fmla="*/ 25378 w 1023810"/>
                <a:gd name="connsiteY10" fmla="*/ 1214978 h 1365739"/>
                <a:gd name="connsiteX0" fmla="*/ 25378 w 1055556"/>
                <a:gd name="connsiteY0" fmla="*/ 1214978 h 1365739"/>
                <a:gd name="connsiteX1" fmla="*/ 122500 w 1055556"/>
                <a:gd name="connsiteY1" fmla="*/ 1341710 h 1365739"/>
                <a:gd name="connsiteX2" fmla="*/ 285851 w 1055556"/>
                <a:gd name="connsiteY2" fmla="*/ 1280832 h 1365739"/>
                <a:gd name="connsiteX3" fmla="*/ 355308 w 1055556"/>
                <a:gd name="connsiteY3" fmla="*/ 456798 h 1365739"/>
                <a:gd name="connsiteX4" fmla="*/ 865236 w 1055556"/>
                <a:gd name="connsiteY4" fmla="*/ 587641 h 1365739"/>
                <a:gd name="connsiteX5" fmla="*/ 1022358 w 1055556"/>
                <a:gd name="connsiteY5" fmla="*/ 276102 h 1365739"/>
                <a:gd name="connsiteX6" fmla="*/ 268102 w 1055556"/>
                <a:gd name="connsiteY6" fmla="*/ 0 h 1365739"/>
                <a:gd name="connsiteX7" fmla="*/ 107112 w 1055556"/>
                <a:gd name="connsiteY7" fmla="*/ 76951 h 1365739"/>
                <a:gd name="connsiteX8" fmla="*/ 5419 w 1055556"/>
                <a:gd name="connsiteY8" fmla="*/ 808057 h 1365739"/>
                <a:gd name="connsiteX9" fmla="*/ 25378 w 1055556"/>
                <a:gd name="connsiteY9" fmla="*/ 1214978 h 1365739"/>
                <a:gd name="connsiteX0" fmla="*/ 25378 w 1005631"/>
                <a:gd name="connsiteY0" fmla="*/ 1214978 h 1365739"/>
                <a:gd name="connsiteX1" fmla="*/ 122500 w 1005631"/>
                <a:gd name="connsiteY1" fmla="*/ 1341710 h 1365739"/>
                <a:gd name="connsiteX2" fmla="*/ 285851 w 1005631"/>
                <a:gd name="connsiteY2" fmla="*/ 1280832 h 1365739"/>
                <a:gd name="connsiteX3" fmla="*/ 355308 w 1005631"/>
                <a:gd name="connsiteY3" fmla="*/ 456798 h 1365739"/>
                <a:gd name="connsiteX4" fmla="*/ 865236 w 1005631"/>
                <a:gd name="connsiteY4" fmla="*/ 587641 h 1365739"/>
                <a:gd name="connsiteX5" fmla="*/ 963871 w 1005631"/>
                <a:gd name="connsiteY5" fmla="*/ 262717 h 1365739"/>
                <a:gd name="connsiteX6" fmla="*/ 268102 w 1005631"/>
                <a:gd name="connsiteY6" fmla="*/ 0 h 1365739"/>
                <a:gd name="connsiteX7" fmla="*/ 107112 w 1005631"/>
                <a:gd name="connsiteY7" fmla="*/ 76951 h 1365739"/>
                <a:gd name="connsiteX8" fmla="*/ 5419 w 1005631"/>
                <a:gd name="connsiteY8" fmla="*/ 808057 h 1365739"/>
                <a:gd name="connsiteX9" fmla="*/ 25378 w 1005631"/>
                <a:gd name="connsiteY9" fmla="*/ 1214978 h 1365739"/>
                <a:gd name="connsiteX0" fmla="*/ 25378 w 964750"/>
                <a:gd name="connsiteY0" fmla="*/ 1214978 h 1365739"/>
                <a:gd name="connsiteX1" fmla="*/ 122500 w 964750"/>
                <a:gd name="connsiteY1" fmla="*/ 1341710 h 1365739"/>
                <a:gd name="connsiteX2" fmla="*/ 285851 w 964750"/>
                <a:gd name="connsiteY2" fmla="*/ 1280832 h 1365739"/>
                <a:gd name="connsiteX3" fmla="*/ 355308 w 964750"/>
                <a:gd name="connsiteY3" fmla="*/ 456798 h 1365739"/>
                <a:gd name="connsiteX4" fmla="*/ 865236 w 964750"/>
                <a:gd name="connsiteY4" fmla="*/ 587641 h 1365739"/>
                <a:gd name="connsiteX5" fmla="*/ 963871 w 964750"/>
                <a:gd name="connsiteY5" fmla="*/ 262717 h 1365739"/>
                <a:gd name="connsiteX6" fmla="*/ 268102 w 964750"/>
                <a:gd name="connsiteY6" fmla="*/ 0 h 1365739"/>
                <a:gd name="connsiteX7" fmla="*/ 107112 w 964750"/>
                <a:gd name="connsiteY7" fmla="*/ 76951 h 1365739"/>
                <a:gd name="connsiteX8" fmla="*/ 5419 w 964750"/>
                <a:gd name="connsiteY8" fmla="*/ 808057 h 1365739"/>
                <a:gd name="connsiteX9" fmla="*/ 25378 w 964750"/>
                <a:gd name="connsiteY9" fmla="*/ 1214978 h 1365739"/>
                <a:gd name="connsiteX0" fmla="*/ 25378 w 964750"/>
                <a:gd name="connsiteY0" fmla="*/ 1214978 h 1365739"/>
                <a:gd name="connsiteX1" fmla="*/ 122500 w 964750"/>
                <a:gd name="connsiteY1" fmla="*/ 1341710 h 1365739"/>
                <a:gd name="connsiteX2" fmla="*/ 285851 w 964750"/>
                <a:gd name="connsiteY2" fmla="*/ 1280832 h 1365739"/>
                <a:gd name="connsiteX3" fmla="*/ 355308 w 964750"/>
                <a:gd name="connsiteY3" fmla="*/ 456798 h 1365739"/>
                <a:gd name="connsiteX4" fmla="*/ 865236 w 964750"/>
                <a:gd name="connsiteY4" fmla="*/ 587641 h 1365739"/>
                <a:gd name="connsiteX5" fmla="*/ 963871 w 964750"/>
                <a:gd name="connsiteY5" fmla="*/ 262717 h 1365739"/>
                <a:gd name="connsiteX6" fmla="*/ 268102 w 964750"/>
                <a:gd name="connsiteY6" fmla="*/ 0 h 1365739"/>
                <a:gd name="connsiteX7" fmla="*/ 107112 w 964750"/>
                <a:gd name="connsiteY7" fmla="*/ 76951 h 1365739"/>
                <a:gd name="connsiteX8" fmla="*/ 5419 w 964750"/>
                <a:gd name="connsiteY8" fmla="*/ 808057 h 1365739"/>
                <a:gd name="connsiteX9" fmla="*/ 25378 w 964750"/>
                <a:gd name="connsiteY9" fmla="*/ 1214978 h 1365739"/>
                <a:gd name="connsiteX0" fmla="*/ 23296 w 962668"/>
                <a:gd name="connsiteY0" fmla="*/ 1214978 h 1365739"/>
                <a:gd name="connsiteX1" fmla="*/ 120418 w 962668"/>
                <a:gd name="connsiteY1" fmla="*/ 1341710 h 1365739"/>
                <a:gd name="connsiteX2" fmla="*/ 283769 w 962668"/>
                <a:gd name="connsiteY2" fmla="*/ 1280832 h 1365739"/>
                <a:gd name="connsiteX3" fmla="*/ 353226 w 962668"/>
                <a:gd name="connsiteY3" fmla="*/ 456798 h 1365739"/>
                <a:gd name="connsiteX4" fmla="*/ 863154 w 962668"/>
                <a:gd name="connsiteY4" fmla="*/ 587641 h 1365739"/>
                <a:gd name="connsiteX5" fmla="*/ 961789 w 962668"/>
                <a:gd name="connsiteY5" fmla="*/ 262717 h 1365739"/>
                <a:gd name="connsiteX6" fmla="*/ 266020 w 962668"/>
                <a:gd name="connsiteY6" fmla="*/ 0 h 1365739"/>
                <a:gd name="connsiteX7" fmla="*/ 76026 w 962668"/>
                <a:gd name="connsiteY7" fmla="*/ 190068 h 1365739"/>
                <a:gd name="connsiteX8" fmla="*/ 3337 w 962668"/>
                <a:gd name="connsiteY8" fmla="*/ 808057 h 1365739"/>
                <a:gd name="connsiteX9" fmla="*/ 23296 w 962668"/>
                <a:gd name="connsiteY9" fmla="*/ 1214978 h 1365739"/>
                <a:gd name="connsiteX0" fmla="*/ 23296 w 962668"/>
                <a:gd name="connsiteY0" fmla="*/ 1214978 h 1365739"/>
                <a:gd name="connsiteX1" fmla="*/ 120418 w 962668"/>
                <a:gd name="connsiteY1" fmla="*/ 1341710 h 1365739"/>
                <a:gd name="connsiteX2" fmla="*/ 283769 w 962668"/>
                <a:gd name="connsiteY2" fmla="*/ 1280832 h 1365739"/>
                <a:gd name="connsiteX3" fmla="*/ 290591 w 962668"/>
                <a:gd name="connsiteY3" fmla="*/ 322296 h 1365739"/>
                <a:gd name="connsiteX4" fmla="*/ 863154 w 962668"/>
                <a:gd name="connsiteY4" fmla="*/ 587641 h 1365739"/>
                <a:gd name="connsiteX5" fmla="*/ 961789 w 962668"/>
                <a:gd name="connsiteY5" fmla="*/ 262717 h 1365739"/>
                <a:gd name="connsiteX6" fmla="*/ 266020 w 962668"/>
                <a:gd name="connsiteY6" fmla="*/ 0 h 1365739"/>
                <a:gd name="connsiteX7" fmla="*/ 76026 w 962668"/>
                <a:gd name="connsiteY7" fmla="*/ 190068 h 1365739"/>
                <a:gd name="connsiteX8" fmla="*/ 3337 w 962668"/>
                <a:gd name="connsiteY8" fmla="*/ 808057 h 1365739"/>
                <a:gd name="connsiteX9" fmla="*/ 23296 w 962668"/>
                <a:gd name="connsiteY9" fmla="*/ 1214978 h 1365739"/>
                <a:gd name="connsiteX0" fmla="*/ 23296 w 1042851"/>
                <a:gd name="connsiteY0" fmla="*/ 1214978 h 1365739"/>
                <a:gd name="connsiteX1" fmla="*/ 120418 w 1042851"/>
                <a:gd name="connsiteY1" fmla="*/ 1341710 h 1365739"/>
                <a:gd name="connsiteX2" fmla="*/ 283769 w 1042851"/>
                <a:gd name="connsiteY2" fmla="*/ 1280832 h 1365739"/>
                <a:gd name="connsiteX3" fmla="*/ 290591 w 1042851"/>
                <a:gd name="connsiteY3" fmla="*/ 322296 h 1365739"/>
                <a:gd name="connsiteX4" fmla="*/ 953755 w 1042851"/>
                <a:gd name="connsiteY4" fmla="*/ 514004 h 1365739"/>
                <a:gd name="connsiteX5" fmla="*/ 961789 w 1042851"/>
                <a:gd name="connsiteY5" fmla="*/ 262717 h 1365739"/>
                <a:gd name="connsiteX6" fmla="*/ 266020 w 1042851"/>
                <a:gd name="connsiteY6" fmla="*/ 0 h 1365739"/>
                <a:gd name="connsiteX7" fmla="*/ 76026 w 1042851"/>
                <a:gd name="connsiteY7" fmla="*/ 190068 h 1365739"/>
                <a:gd name="connsiteX8" fmla="*/ 3337 w 1042851"/>
                <a:gd name="connsiteY8" fmla="*/ 808057 h 1365739"/>
                <a:gd name="connsiteX9" fmla="*/ 23296 w 1042851"/>
                <a:gd name="connsiteY9" fmla="*/ 1214978 h 1365739"/>
                <a:gd name="connsiteX0" fmla="*/ 23296 w 1040140"/>
                <a:gd name="connsiteY0" fmla="*/ 1214978 h 1365739"/>
                <a:gd name="connsiteX1" fmla="*/ 120418 w 1040140"/>
                <a:gd name="connsiteY1" fmla="*/ 1341710 h 1365739"/>
                <a:gd name="connsiteX2" fmla="*/ 283769 w 1040140"/>
                <a:gd name="connsiteY2" fmla="*/ 1280832 h 1365739"/>
                <a:gd name="connsiteX3" fmla="*/ 336408 w 1040140"/>
                <a:gd name="connsiteY3" fmla="*/ 362058 h 1365739"/>
                <a:gd name="connsiteX4" fmla="*/ 953755 w 1040140"/>
                <a:gd name="connsiteY4" fmla="*/ 514004 h 1365739"/>
                <a:gd name="connsiteX5" fmla="*/ 961789 w 1040140"/>
                <a:gd name="connsiteY5" fmla="*/ 262717 h 1365739"/>
                <a:gd name="connsiteX6" fmla="*/ 266020 w 1040140"/>
                <a:gd name="connsiteY6" fmla="*/ 0 h 1365739"/>
                <a:gd name="connsiteX7" fmla="*/ 76026 w 1040140"/>
                <a:gd name="connsiteY7" fmla="*/ 190068 h 1365739"/>
                <a:gd name="connsiteX8" fmla="*/ 3337 w 1040140"/>
                <a:gd name="connsiteY8" fmla="*/ 808057 h 1365739"/>
                <a:gd name="connsiteX9" fmla="*/ 23296 w 1040140"/>
                <a:gd name="connsiteY9" fmla="*/ 1214978 h 1365739"/>
                <a:gd name="connsiteX0" fmla="*/ 27005 w 1043849"/>
                <a:gd name="connsiteY0" fmla="*/ 1214978 h 1365739"/>
                <a:gd name="connsiteX1" fmla="*/ 124127 w 1043849"/>
                <a:gd name="connsiteY1" fmla="*/ 1341710 h 1365739"/>
                <a:gd name="connsiteX2" fmla="*/ 287478 w 1043849"/>
                <a:gd name="connsiteY2" fmla="*/ 1280832 h 1365739"/>
                <a:gd name="connsiteX3" fmla="*/ 340117 w 1043849"/>
                <a:gd name="connsiteY3" fmla="*/ 362058 h 1365739"/>
                <a:gd name="connsiteX4" fmla="*/ 957464 w 1043849"/>
                <a:gd name="connsiteY4" fmla="*/ 514004 h 1365739"/>
                <a:gd name="connsiteX5" fmla="*/ 965498 w 1043849"/>
                <a:gd name="connsiteY5" fmla="*/ 262717 h 1365739"/>
                <a:gd name="connsiteX6" fmla="*/ 269729 w 1043849"/>
                <a:gd name="connsiteY6" fmla="*/ 0 h 1365739"/>
                <a:gd name="connsiteX7" fmla="*/ 79735 w 1043849"/>
                <a:gd name="connsiteY7" fmla="*/ 190068 h 1365739"/>
                <a:gd name="connsiteX8" fmla="*/ 131138 w 1043849"/>
                <a:gd name="connsiteY8" fmla="*/ 1027187 h 1365739"/>
                <a:gd name="connsiteX9" fmla="*/ 7046 w 1043849"/>
                <a:gd name="connsiteY9" fmla="*/ 808057 h 1365739"/>
                <a:gd name="connsiteX10" fmla="*/ 27005 w 1043849"/>
                <a:gd name="connsiteY10" fmla="*/ 1214978 h 1365739"/>
                <a:gd name="connsiteX0" fmla="*/ 27005 w 1043849"/>
                <a:gd name="connsiteY0" fmla="*/ 1214978 h 1365739"/>
                <a:gd name="connsiteX1" fmla="*/ 124127 w 1043849"/>
                <a:gd name="connsiteY1" fmla="*/ 1341710 h 1365739"/>
                <a:gd name="connsiteX2" fmla="*/ 287478 w 1043849"/>
                <a:gd name="connsiteY2" fmla="*/ 1280832 h 1365739"/>
                <a:gd name="connsiteX3" fmla="*/ 340117 w 1043849"/>
                <a:gd name="connsiteY3" fmla="*/ 362058 h 1365739"/>
                <a:gd name="connsiteX4" fmla="*/ 957464 w 1043849"/>
                <a:gd name="connsiteY4" fmla="*/ 514004 h 1365739"/>
                <a:gd name="connsiteX5" fmla="*/ 965498 w 1043849"/>
                <a:gd name="connsiteY5" fmla="*/ 262717 h 1365739"/>
                <a:gd name="connsiteX6" fmla="*/ 269729 w 1043849"/>
                <a:gd name="connsiteY6" fmla="*/ 0 h 1365739"/>
                <a:gd name="connsiteX7" fmla="*/ 79735 w 1043849"/>
                <a:gd name="connsiteY7" fmla="*/ 190068 h 1365739"/>
                <a:gd name="connsiteX8" fmla="*/ 77287 w 1043849"/>
                <a:gd name="connsiteY8" fmla="*/ 415442 h 1365739"/>
                <a:gd name="connsiteX9" fmla="*/ 131138 w 1043849"/>
                <a:gd name="connsiteY9" fmla="*/ 1027187 h 1365739"/>
                <a:gd name="connsiteX10" fmla="*/ 7046 w 1043849"/>
                <a:gd name="connsiteY10" fmla="*/ 808057 h 1365739"/>
                <a:gd name="connsiteX11" fmla="*/ 27005 w 1043849"/>
                <a:gd name="connsiteY11" fmla="*/ 1214978 h 1365739"/>
                <a:gd name="connsiteX0" fmla="*/ 27005 w 1043849"/>
                <a:gd name="connsiteY0" fmla="*/ 1214978 h 1365739"/>
                <a:gd name="connsiteX1" fmla="*/ 124127 w 1043849"/>
                <a:gd name="connsiteY1" fmla="*/ 1341710 h 1365739"/>
                <a:gd name="connsiteX2" fmla="*/ 287478 w 1043849"/>
                <a:gd name="connsiteY2" fmla="*/ 1280832 h 1365739"/>
                <a:gd name="connsiteX3" fmla="*/ 340117 w 1043849"/>
                <a:gd name="connsiteY3" fmla="*/ 362058 h 1365739"/>
                <a:gd name="connsiteX4" fmla="*/ 957464 w 1043849"/>
                <a:gd name="connsiteY4" fmla="*/ 514004 h 1365739"/>
                <a:gd name="connsiteX5" fmla="*/ 965498 w 1043849"/>
                <a:gd name="connsiteY5" fmla="*/ 262717 h 1365739"/>
                <a:gd name="connsiteX6" fmla="*/ 269729 w 1043849"/>
                <a:gd name="connsiteY6" fmla="*/ 0 h 1365739"/>
                <a:gd name="connsiteX7" fmla="*/ 79735 w 1043849"/>
                <a:gd name="connsiteY7" fmla="*/ 190068 h 1365739"/>
                <a:gd name="connsiteX8" fmla="*/ 77287 w 1043849"/>
                <a:gd name="connsiteY8" fmla="*/ 415442 h 1365739"/>
                <a:gd name="connsiteX9" fmla="*/ 180160 w 1043849"/>
                <a:gd name="connsiteY9" fmla="*/ 741147 h 1365739"/>
                <a:gd name="connsiteX10" fmla="*/ 131138 w 1043849"/>
                <a:gd name="connsiteY10" fmla="*/ 1027187 h 1365739"/>
                <a:gd name="connsiteX11" fmla="*/ 7046 w 1043849"/>
                <a:gd name="connsiteY11" fmla="*/ 808057 h 1365739"/>
                <a:gd name="connsiteX12" fmla="*/ 27005 w 1043849"/>
                <a:gd name="connsiteY12" fmla="*/ 1214978 h 1365739"/>
                <a:gd name="connsiteX0" fmla="*/ 27005 w 1043849"/>
                <a:gd name="connsiteY0" fmla="*/ 1214978 h 1365739"/>
                <a:gd name="connsiteX1" fmla="*/ 124127 w 1043849"/>
                <a:gd name="connsiteY1" fmla="*/ 1341710 h 1365739"/>
                <a:gd name="connsiteX2" fmla="*/ 287478 w 1043849"/>
                <a:gd name="connsiteY2" fmla="*/ 1280832 h 1365739"/>
                <a:gd name="connsiteX3" fmla="*/ 340117 w 1043849"/>
                <a:gd name="connsiteY3" fmla="*/ 362058 h 1365739"/>
                <a:gd name="connsiteX4" fmla="*/ 957464 w 1043849"/>
                <a:gd name="connsiteY4" fmla="*/ 514004 h 1365739"/>
                <a:gd name="connsiteX5" fmla="*/ 965498 w 1043849"/>
                <a:gd name="connsiteY5" fmla="*/ 262717 h 1365739"/>
                <a:gd name="connsiteX6" fmla="*/ 269729 w 1043849"/>
                <a:gd name="connsiteY6" fmla="*/ 0 h 1365739"/>
                <a:gd name="connsiteX7" fmla="*/ 189939 w 1043849"/>
                <a:gd name="connsiteY7" fmla="*/ 357840 h 1365739"/>
                <a:gd name="connsiteX8" fmla="*/ 77287 w 1043849"/>
                <a:gd name="connsiteY8" fmla="*/ 415442 h 1365739"/>
                <a:gd name="connsiteX9" fmla="*/ 180160 w 1043849"/>
                <a:gd name="connsiteY9" fmla="*/ 741147 h 1365739"/>
                <a:gd name="connsiteX10" fmla="*/ 131138 w 1043849"/>
                <a:gd name="connsiteY10" fmla="*/ 1027187 h 1365739"/>
                <a:gd name="connsiteX11" fmla="*/ 7046 w 1043849"/>
                <a:gd name="connsiteY11" fmla="*/ 808057 h 1365739"/>
                <a:gd name="connsiteX12" fmla="*/ 27005 w 1043849"/>
                <a:gd name="connsiteY12" fmla="*/ 1214978 h 1365739"/>
                <a:gd name="connsiteX0" fmla="*/ 27005 w 1034329"/>
                <a:gd name="connsiteY0" fmla="*/ 1224478 h 1375239"/>
                <a:gd name="connsiteX1" fmla="*/ 124127 w 1034329"/>
                <a:gd name="connsiteY1" fmla="*/ 1351210 h 1375239"/>
                <a:gd name="connsiteX2" fmla="*/ 287478 w 1034329"/>
                <a:gd name="connsiteY2" fmla="*/ 1290332 h 1375239"/>
                <a:gd name="connsiteX3" fmla="*/ 340117 w 1034329"/>
                <a:gd name="connsiteY3" fmla="*/ 371558 h 1375239"/>
                <a:gd name="connsiteX4" fmla="*/ 957464 w 1034329"/>
                <a:gd name="connsiteY4" fmla="*/ 523504 h 1375239"/>
                <a:gd name="connsiteX5" fmla="*/ 965498 w 1034329"/>
                <a:gd name="connsiteY5" fmla="*/ 272217 h 1375239"/>
                <a:gd name="connsiteX6" fmla="*/ 417304 w 1034329"/>
                <a:gd name="connsiteY6" fmla="*/ 187087 h 1375239"/>
                <a:gd name="connsiteX7" fmla="*/ 269729 w 1034329"/>
                <a:gd name="connsiteY7" fmla="*/ 9500 h 1375239"/>
                <a:gd name="connsiteX8" fmla="*/ 189939 w 1034329"/>
                <a:gd name="connsiteY8" fmla="*/ 367340 h 1375239"/>
                <a:gd name="connsiteX9" fmla="*/ 77287 w 1034329"/>
                <a:gd name="connsiteY9" fmla="*/ 424942 h 1375239"/>
                <a:gd name="connsiteX10" fmla="*/ 180160 w 1034329"/>
                <a:gd name="connsiteY10" fmla="*/ 750647 h 1375239"/>
                <a:gd name="connsiteX11" fmla="*/ 131138 w 1034329"/>
                <a:gd name="connsiteY11" fmla="*/ 1036687 h 1375239"/>
                <a:gd name="connsiteX12" fmla="*/ 7046 w 1034329"/>
                <a:gd name="connsiteY12" fmla="*/ 817557 h 1375239"/>
                <a:gd name="connsiteX13" fmla="*/ 27005 w 1034329"/>
                <a:gd name="connsiteY13" fmla="*/ 1224478 h 1375239"/>
                <a:gd name="connsiteX0" fmla="*/ 27005 w 1079780"/>
                <a:gd name="connsiteY0" fmla="*/ 1224478 h 1375239"/>
                <a:gd name="connsiteX1" fmla="*/ 124127 w 1079780"/>
                <a:gd name="connsiteY1" fmla="*/ 1351210 h 1375239"/>
                <a:gd name="connsiteX2" fmla="*/ 287478 w 1079780"/>
                <a:gd name="connsiteY2" fmla="*/ 1290332 h 1375239"/>
                <a:gd name="connsiteX3" fmla="*/ 340117 w 1079780"/>
                <a:gd name="connsiteY3" fmla="*/ 371558 h 1375239"/>
                <a:gd name="connsiteX4" fmla="*/ 957464 w 1079780"/>
                <a:gd name="connsiteY4" fmla="*/ 523504 h 1375239"/>
                <a:gd name="connsiteX5" fmla="*/ 1033706 w 1079780"/>
                <a:gd name="connsiteY5" fmla="*/ 255278 h 1375239"/>
                <a:gd name="connsiteX6" fmla="*/ 417304 w 1079780"/>
                <a:gd name="connsiteY6" fmla="*/ 187087 h 1375239"/>
                <a:gd name="connsiteX7" fmla="*/ 269729 w 1079780"/>
                <a:gd name="connsiteY7" fmla="*/ 9500 h 1375239"/>
                <a:gd name="connsiteX8" fmla="*/ 189939 w 1079780"/>
                <a:gd name="connsiteY8" fmla="*/ 367340 h 1375239"/>
                <a:gd name="connsiteX9" fmla="*/ 77287 w 1079780"/>
                <a:gd name="connsiteY9" fmla="*/ 424942 h 1375239"/>
                <a:gd name="connsiteX10" fmla="*/ 180160 w 1079780"/>
                <a:gd name="connsiteY10" fmla="*/ 750647 h 1375239"/>
                <a:gd name="connsiteX11" fmla="*/ 131138 w 1079780"/>
                <a:gd name="connsiteY11" fmla="*/ 1036687 h 1375239"/>
                <a:gd name="connsiteX12" fmla="*/ 7046 w 1079780"/>
                <a:gd name="connsiteY12" fmla="*/ 817557 h 1375239"/>
                <a:gd name="connsiteX13" fmla="*/ 27005 w 1079780"/>
                <a:gd name="connsiteY13" fmla="*/ 1224478 h 1375239"/>
                <a:gd name="connsiteX0" fmla="*/ 27005 w 1045942"/>
                <a:gd name="connsiteY0" fmla="*/ 1224478 h 1375239"/>
                <a:gd name="connsiteX1" fmla="*/ 124127 w 1045942"/>
                <a:gd name="connsiteY1" fmla="*/ 1351210 h 1375239"/>
                <a:gd name="connsiteX2" fmla="*/ 287478 w 1045942"/>
                <a:gd name="connsiteY2" fmla="*/ 1290332 h 1375239"/>
                <a:gd name="connsiteX3" fmla="*/ 340117 w 1045942"/>
                <a:gd name="connsiteY3" fmla="*/ 371558 h 1375239"/>
                <a:gd name="connsiteX4" fmla="*/ 957464 w 1045942"/>
                <a:gd name="connsiteY4" fmla="*/ 523504 h 1375239"/>
                <a:gd name="connsiteX5" fmla="*/ 837804 w 1045942"/>
                <a:gd name="connsiteY5" fmla="*/ 331639 h 1375239"/>
                <a:gd name="connsiteX6" fmla="*/ 1033706 w 1045942"/>
                <a:gd name="connsiteY6" fmla="*/ 255278 h 1375239"/>
                <a:gd name="connsiteX7" fmla="*/ 417304 w 1045942"/>
                <a:gd name="connsiteY7" fmla="*/ 187087 h 1375239"/>
                <a:gd name="connsiteX8" fmla="*/ 269729 w 1045942"/>
                <a:gd name="connsiteY8" fmla="*/ 9500 h 1375239"/>
                <a:gd name="connsiteX9" fmla="*/ 189939 w 1045942"/>
                <a:gd name="connsiteY9" fmla="*/ 367340 h 1375239"/>
                <a:gd name="connsiteX10" fmla="*/ 77287 w 1045942"/>
                <a:gd name="connsiteY10" fmla="*/ 424942 h 1375239"/>
                <a:gd name="connsiteX11" fmla="*/ 180160 w 1045942"/>
                <a:gd name="connsiteY11" fmla="*/ 750647 h 1375239"/>
                <a:gd name="connsiteX12" fmla="*/ 131138 w 1045942"/>
                <a:gd name="connsiteY12" fmla="*/ 1036687 h 1375239"/>
                <a:gd name="connsiteX13" fmla="*/ 7046 w 1045942"/>
                <a:gd name="connsiteY13" fmla="*/ 817557 h 1375239"/>
                <a:gd name="connsiteX14" fmla="*/ 27005 w 1045942"/>
                <a:gd name="connsiteY14" fmla="*/ 1224478 h 1375239"/>
                <a:gd name="connsiteX0" fmla="*/ 27005 w 1037214"/>
                <a:gd name="connsiteY0" fmla="*/ 1222753 h 1373514"/>
                <a:gd name="connsiteX1" fmla="*/ 124127 w 1037214"/>
                <a:gd name="connsiteY1" fmla="*/ 1349485 h 1373514"/>
                <a:gd name="connsiteX2" fmla="*/ 287478 w 1037214"/>
                <a:gd name="connsiteY2" fmla="*/ 1288607 h 1373514"/>
                <a:gd name="connsiteX3" fmla="*/ 340117 w 1037214"/>
                <a:gd name="connsiteY3" fmla="*/ 369833 h 1373514"/>
                <a:gd name="connsiteX4" fmla="*/ 957464 w 1037214"/>
                <a:gd name="connsiteY4" fmla="*/ 521779 h 1373514"/>
                <a:gd name="connsiteX5" fmla="*/ 837804 w 1037214"/>
                <a:gd name="connsiteY5" fmla="*/ 329914 h 1373514"/>
                <a:gd name="connsiteX6" fmla="*/ 1033706 w 1037214"/>
                <a:gd name="connsiteY6" fmla="*/ 253553 h 1373514"/>
                <a:gd name="connsiteX7" fmla="*/ 636995 w 1037214"/>
                <a:gd name="connsiteY7" fmla="*/ 235779 h 1373514"/>
                <a:gd name="connsiteX8" fmla="*/ 269729 w 1037214"/>
                <a:gd name="connsiteY8" fmla="*/ 7775 h 1373514"/>
                <a:gd name="connsiteX9" fmla="*/ 189939 w 1037214"/>
                <a:gd name="connsiteY9" fmla="*/ 365615 h 1373514"/>
                <a:gd name="connsiteX10" fmla="*/ 77287 w 1037214"/>
                <a:gd name="connsiteY10" fmla="*/ 423217 h 1373514"/>
                <a:gd name="connsiteX11" fmla="*/ 180160 w 1037214"/>
                <a:gd name="connsiteY11" fmla="*/ 748922 h 1373514"/>
                <a:gd name="connsiteX12" fmla="*/ 131138 w 1037214"/>
                <a:gd name="connsiteY12" fmla="*/ 1034962 h 1373514"/>
                <a:gd name="connsiteX13" fmla="*/ 7046 w 1037214"/>
                <a:gd name="connsiteY13" fmla="*/ 815832 h 1373514"/>
                <a:gd name="connsiteX14" fmla="*/ 27005 w 1037214"/>
                <a:gd name="connsiteY14" fmla="*/ 1222753 h 1373514"/>
                <a:gd name="connsiteX0" fmla="*/ 27005 w 1037214"/>
                <a:gd name="connsiteY0" fmla="*/ 993777 h 1144538"/>
                <a:gd name="connsiteX1" fmla="*/ 124127 w 1037214"/>
                <a:gd name="connsiteY1" fmla="*/ 1120509 h 1144538"/>
                <a:gd name="connsiteX2" fmla="*/ 287478 w 1037214"/>
                <a:gd name="connsiteY2" fmla="*/ 1059631 h 1144538"/>
                <a:gd name="connsiteX3" fmla="*/ 340117 w 1037214"/>
                <a:gd name="connsiteY3" fmla="*/ 140857 h 1144538"/>
                <a:gd name="connsiteX4" fmla="*/ 957464 w 1037214"/>
                <a:gd name="connsiteY4" fmla="*/ 292803 h 1144538"/>
                <a:gd name="connsiteX5" fmla="*/ 837804 w 1037214"/>
                <a:gd name="connsiteY5" fmla="*/ 100938 h 1144538"/>
                <a:gd name="connsiteX6" fmla="*/ 1033706 w 1037214"/>
                <a:gd name="connsiteY6" fmla="*/ 24577 h 1144538"/>
                <a:gd name="connsiteX7" fmla="*/ 636995 w 1037214"/>
                <a:gd name="connsiteY7" fmla="*/ 6803 h 1144538"/>
                <a:gd name="connsiteX8" fmla="*/ 298304 w 1037214"/>
                <a:gd name="connsiteY8" fmla="*/ 196299 h 1144538"/>
                <a:gd name="connsiteX9" fmla="*/ 189939 w 1037214"/>
                <a:gd name="connsiteY9" fmla="*/ 136639 h 1144538"/>
                <a:gd name="connsiteX10" fmla="*/ 77287 w 1037214"/>
                <a:gd name="connsiteY10" fmla="*/ 194241 h 1144538"/>
                <a:gd name="connsiteX11" fmla="*/ 180160 w 1037214"/>
                <a:gd name="connsiteY11" fmla="*/ 519946 h 1144538"/>
                <a:gd name="connsiteX12" fmla="*/ 131138 w 1037214"/>
                <a:gd name="connsiteY12" fmla="*/ 805986 h 1144538"/>
                <a:gd name="connsiteX13" fmla="*/ 7046 w 1037214"/>
                <a:gd name="connsiteY13" fmla="*/ 586856 h 1144538"/>
                <a:gd name="connsiteX14" fmla="*/ 27005 w 1037214"/>
                <a:gd name="connsiteY14" fmla="*/ 993777 h 1144538"/>
                <a:gd name="connsiteX0" fmla="*/ 27005 w 1037214"/>
                <a:gd name="connsiteY0" fmla="*/ 993777 h 1144538"/>
                <a:gd name="connsiteX1" fmla="*/ 124127 w 1037214"/>
                <a:gd name="connsiteY1" fmla="*/ 1120509 h 1144538"/>
                <a:gd name="connsiteX2" fmla="*/ 287478 w 1037214"/>
                <a:gd name="connsiteY2" fmla="*/ 1059631 h 1144538"/>
                <a:gd name="connsiteX3" fmla="*/ 329074 w 1037214"/>
                <a:gd name="connsiteY3" fmla="*/ 103224 h 1144538"/>
                <a:gd name="connsiteX4" fmla="*/ 957464 w 1037214"/>
                <a:gd name="connsiteY4" fmla="*/ 292803 h 1144538"/>
                <a:gd name="connsiteX5" fmla="*/ 837804 w 1037214"/>
                <a:gd name="connsiteY5" fmla="*/ 100938 h 1144538"/>
                <a:gd name="connsiteX6" fmla="*/ 1033706 w 1037214"/>
                <a:gd name="connsiteY6" fmla="*/ 24577 h 1144538"/>
                <a:gd name="connsiteX7" fmla="*/ 636995 w 1037214"/>
                <a:gd name="connsiteY7" fmla="*/ 6803 h 1144538"/>
                <a:gd name="connsiteX8" fmla="*/ 298304 w 1037214"/>
                <a:gd name="connsiteY8" fmla="*/ 196299 h 1144538"/>
                <a:gd name="connsiteX9" fmla="*/ 189939 w 1037214"/>
                <a:gd name="connsiteY9" fmla="*/ 136639 h 1144538"/>
                <a:gd name="connsiteX10" fmla="*/ 77287 w 1037214"/>
                <a:gd name="connsiteY10" fmla="*/ 194241 h 1144538"/>
                <a:gd name="connsiteX11" fmla="*/ 180160 w 1037214"/>
                <a:gd name="connsiteY11" fmla="*/ 519946 h 1144538"/>
                <a:gd name="connsiteX12" fmla="*/ 131138 w 1037214"/>
                <a:gd name="connsiteY12" fmla="*/ 805986 h 1144538"/>
                <a:gd name="connsiteX13" fmla="*/ 7046 w 1037214"/>
                <a:gd name="connsiteY13" fmla="*/ 586856 h 1144538"/>
                <a:gd name="connsiteX14" fmla="*/ 27005 w 1037214"/>
                <a:gd name="connsiteY14" fmla="*/ 993777 h 1144538"/>
                <a:gd name="connsiteX0" fmla="*/ 27005 w 1037214"/>
                <a:gd name="connsiteY0" fmla="*/ 1012732 h 1163493"/>
                <a:gd name="connsiteX1" fmla="*/ 124127 w 1037214"/>
                <a:gd name="connsiteY1" fmla="*/ 1139464 h 1163493"/>
                <a:gd name="connsiteX2" fmla="*/ 287478 w 1037214"/>
                <a:gd name="connsiteY2" fmla="*/ 1078586 h 1163493"/>
                <a:gd name="connsiteX3" fmla="*/ 329074 w 1037214"/>
                <a:gd name="connsiteY3" fmla="*/ 122179 h 1163493"/>
                <a:gd name="connsiteX4" fmla="*/ 957464 w 1037214"/>
                <a:gd name="connsiteY4" fmla="*/ 311758 h 1163493"/>
                <a:gd name="connsiteX5" fmla="*/ 837804 w 1037214"/>
                <a:gd name="connsiteY5" fmla="*/ 119893 h 1163493"/>
                <a:gd name="connsiteX6" fmla="*/ 1033706 w 1037214"/>
                <a:gd name="connsiteY6" fmla="*/ 43532 h 1163493"/>
                <a:gd name="connsiteX7" fmla="*/ 636995 w 1037214"/>
                <a:gd name="connsiteY7" fmla="*/ 25758 h 1163493"/>
                <a:gd name="connsiteX8" fmla="*/ 251046 w 1037214"/>
                <a:gd name="connsiteY8" fmla="*/ 50018 h 1163493"/>
                <a:gd name="connsiteX9" fmla="*/ 189939 w 1037214"/>
                <a:gd name="connsiteY9" fmla="*/ 155594 h 1163493"/>
                <a:gd name="connsiteX10" fmla="*/ 77287 w 1037214"/>
                <a:gd name="connsiteY10" fmla="*/ 213196 h 1163493"/>
                <a:gd name="connsiteX11" fmla="*/ 180160 w 1037214"/>
                <a:gd name="connsiteY11" fmla="*/ 538901 h 1163493"/>
                <a:gd name="connsiteX12" fmla="*/ 131138 w 1037214"/>
                <a:gd name="connsiteY12" fmla="*/ 824941 h 1163493"/>
                <a:gd name="connsiteX13" fmla="*/ 7046 w 1037214"/>
                <a:gd name="connsiteY13" fmla="*/ 605811 h 1163493"/>
                <a:gd name="connsiteX14" fmla="*/ 27005 w 1037214"/>
                <a:gd name="connsiteY14" fmla="*/ 1012732 h 1163493"/>
                <a:gd name="connsiteX0" fmla="*/ 27005 w 1037214"/>
                <a:gd name="connsiteY0" fmla="*/ 1012732 h 1163493"/>
                <a:gd name="connsiteX1" fmla="*/ 124127 w 1037214"/>
                <a:gd name="connsiteY1" fmla="*/ 1139464 h 1163493"/>
                <a:gd name="connsiteX2" fmla="*/ 287478 w 1037214"/>
                <a:gd name="connsiteY2" fmla="*/ 1078586 h 1163493"/>
                <a:gd name="connsiteX3" fmla="*/ 329074 w 1037214"/>
                <a:gd name="connsiteY3" fmla="*/ 122179 h 1163493"/>
                <a:gd name="connsiteX4" fmla="*/ 957464 w 1037214"/>
                <a:gd name="connsiteY4" fmla="*/ 311758 h 1163493"/>
                <a:gd name="connsiteX5" fmla="*/ 837804 w 1037214"/>
                <a:gd name="connsiteY5" fmla="*/ 119893 h 1163493"/>
                <a:gd name="connsiteX6" fmla="*/ 1033706 w 1037214"/>
                <a:gd name="connsiteY6" fmla="*/ 43532 h 1163493"/>
                <a:gd name="connsiteX7" fmla="*/ 636995 w 1037214"/>
                <a:gd name="connsiteY7" fmla="*/ 25758 h 1163493"/>
                <a:gd name="connsiteX8" fmla="*/ 251046 w 1037214"/>
                <a:gd name="connsiteY8" fmla="*/ 50018 h 1163493"/>
                <a:gd name="connsiteX9" fmla="*/ 189939 w 1037214"/>
                <a:gd name="connsiteY9" fmla="*/ 155594 h 1163493"/>
                <a:gd name="connsiteX10" fmla="*/ 77287 w 1037214"/>
                <a:gd name="connsiteY10" fmla="*/ 213196 h 1163493"/>
                <a:gd name="connsiteX11" fmla="*/ 168090 w 1037214"/>
                <a:gd name="connsiteY11" fmla="*/ 348102 h 1163493"/>
                <a:gd name="connsiteX12" fmla="*/ 180160 w 1037214"/>
                <a:gd name="connsiteY12" fmla="*/ 538901 h 1163493"/>
                <a:gd name="connsiteX13" fmla="*/ 131138 w 1037214"/>
                <a:gd name="connsiteY13" fmla="*/ 824941 h 1163493"/>
                <a:gd name="connsiteX14" fmla="*/ 7046 w 1037214"/>
                <a:gd name="connsiteY14" fmla="*/ 605811 h 1163493"/>
                <a:gd name="connsiteX15" fmla="*/ 27005 w 1037214"/>
                <a:gd name="connsiteY15" fmla="*/ 1012732 h 1163493"/>
                <a:gd name="connsiteX0" fmla="*/ 27005 w 1037214"/>
                <a:gd name="connsiteY0" fmla="*/ 1012732 h 1163493"/>
                <a:gd name="connsiteX1" fmla="*/ 124127 w 1037214"/>
                <a:gd name="connsiteY1" fmla="*/ 1139464 h 1163493"/>
                <a:gd name="connsiteX2" fmla="*/ 287478 w 1037214"/>
                <a:gd name="connsiteY2" fmla="*/ 1078586 h 1163493"/>
                <a:gd name="connsiteX3" fmla="*/ 329074 w 1037214"/>
                <a:gd name="connsiteY3" fmla="*/ 122179 h 1163493"/>
                <a:gd name="connsiteX4" fmla="*/ 957464 w 1037214"/>
                <a:gd name="connsiteY4" fmla="*/ 311758 h 1163493"/>
                <a:gd name="connsiteX5" fmla="*/ 837804 w 1037214"/>
                <a:gd name="connsiteY5" fmla="*/ 119893 h 1163493"/>
                <a:gd name="connsiteX6" fmla="*/ 1033706 w 1037214"/>
                <a:gd name="connsiteY6" fmla="*/ 43532 h 1163493"/>
                <a:gd name="connsiteX7" fmla="*/ 636995 w 1037214"/>
                <a:gd name="connsiteY7" fmla="*/ 25758 h 1163493"/>
                <a:gd name="connsiteX8" fmla="*/ 251046 w 1037214"/>
                <a:gd name="connsiteY8" fmla="*/ 50018 h 1163493"/>
                <a:gd name="connsiteX9" fmla="*/ 189939 w 1037214"/>
                <a:gd name="connsiteY9" fmla="*/ 155594 h 1163493"/>
                <a:gd name="connsiteX10" fmla="*/ 77287 w 1037214"/>
                <a:gd name="connsiteY10" fmla="*/ 213196 h 1163493"/>
                <a:gd name="connsiteX11" fmla="*/ 168090 w 1037214"/>
                <a:gd name="connsiteY11" fmla="*/ 348102 h 1163493"/>
                <a:gd name="connsiteX12" fmla="*/ 77901 w 1037214"/>
                <a:gd name="connsiteY12" fmla="*/ 394050 h 1163493"/>
                <a:gd name="connsiteX13" fmla="*/ 180160 w 1037214"/>
                <a:gd name="connsiteY13" fmla="*/ 538901 h 1163493"/>
                <a:gd name="connsiteX14" fmla="*/ 131138 w 1037214"/>
                <a:gd name="connsiteY14" fmla="*/ 824941 h 1163493"/>
                <a:gd name="connsiteX15" fmla="*/ 7046 w 1037214"/>
                <a:gd name="connsiteY15" fmla="*/ 605811 h 1163493"/>
                <a:gd name="connsiteX16" fmla="*/ 27005 w 1037214"/>
                <a:gd name="connsiteY16" fmla="*/ 1012732 h 1163493"/>
                <a:gd name="connsiteX0" fmla="*/ 27005 w 1037214"/>
                <a:gd name="connsiteY0" fmla="*/ 1012732 h 1163493"/>
                <a:gd name="connsiteX1" fmla="*/ 124127 w 1037214"/>
                <a:gd name="connsiteY1" fmla="*/ 1139464 h 1163493"/>
                <a:gd name="connsiteX2" fmla="*/ 287478 w 1037214"/>
                <a:gd name="connsiteY2" fmla="*/ 1078586 h 1163493"/>
                <a:gd name="connsiteX3" fmla="*/ 329074 w 1037214"/>
                <a:gd name="connsiteY3" fmla="*/ 122179 h 1163493"/>
                <a:gd name="connsiteX4" fmla="*/ 957464 w 1037214"/>
                <a:gd name="connsiteY4" fmla="*/ 311758 h 1163493"/>
                <a:gd name="connsiteX5" fmla="*/ 837804 w 1037214"/>
                <a:gd name="connsiteY5" fmla="*/ 119893 h 1163493"/>
                <a:gd name="connsiteX6" fmla="*/ 1033706 w 1037214"/>
                <a:gd name="connsiteY6" fmla="*/ 43532 h 1163493"/>
                <a:gd name="connsiteX7" fmla="*/ 636995 w 1037214"/>
                <a:gd name="connsiteY7" fmla="*/ 25758 h 1163493"/>
                <a:gd name="connsiteX8" fmla="*/ 251046 w 1037214"/>
                <a:gd name="connsiteY8" fmla="*/ 50018 h 1163493"/>
                <a:gd name="connsiteX9" fmla="*/ 189939 w 1037214"/>
                <a:gd name="connsiteY9" fmla="*/ 155594 h 1163493"/>
                <a:gd name="connsiteX10" fmla="*/ 77287 w 1037214"/>
                <a:gd name="connsiteY10" fmla="*/ 213196 h 1163493"/>
                <a:gd name="connsiteX11" fmla="*/ 168090 w 1037214"/>
                <a:gd name="connsiteY11" fmla="*/ 348102 h 1163493"/>
                <a:gd name="connsiteX12" fmla="*/ 77901 w 1037214"/>
                <a:gd name="connsiteY12" fmla="*/ 394050 h 1163493"/>
                <a:gd name="connsiteX13" fmla="*/ 180160 w 1037214"/>
                <a:gd name="connsiteY13" fmla="*/ 538901 h 1163493"/>
                <a:gd name="connsiteX14" fmla="*/ 85120 w 1037214"/>
                <a:gd name="connsiteY14" fmla="*/ 576630 h 1163493"/>
                <a:gd name="connsiteX15" fmla="*/ 131138 w 1037214"/>
                <a:gd name="connsiteY15" fmla="*/ 824941 h 1163493"/>
                <a:gd name="connsiteX16" fmla="*/ 7046 w 1037214"/>
                <a:gd name="connsiteY16" fmla="*/ 605811 h 1163493"/>
                <a:gd name="connsiteX17" fmla="*/ 27005 w 1037214"/>
                <a:gd name="connsiteY17" fmla="*/ 1012732 h 1163493"/>
                <a:gd name="connsiteX0" fmla="*/ 27005 w 1037214"/>
                <a:gd name="connsiteY0" fmla="*/ 1012732 h 1163493"/>
                <a:gd name="connsiteX1" fmla="*/ 124127 w 1037214"/>
                <a:gd name="connsiteY1" fmla="*/ 1139464 h 1163493"/>
                <a:gd name="connsiteX2" fmla="*/ 287478 w 1037214"/>
                <a:gd name="connsiteY2" fmla="*/ 1078586 h 1163493"/>
                <a:gd name="connsiteX3" fmla="*/ 329074 w 1037214"/>
                <a:gd name="connsiteY3" fmla="*/ 122179 h 1163493"/>
                <a:gd name="connsiteX4" fmla="*/ 550829 w 1037214"/>
                <a:gd name="connsiteY4" fmla="*/ 135303 h 1163493"/>
                <a:gd name="connsiteX5" fmla="*/ 957464 w 1037214"/>
                <a:gd name="connsiteY5" fmla="*/ 311758 h 1163493"/>
                <a:gd name="connsiteX6" fmla="*/ 837804 w 1037214"/>
                <a:gd name="connsiteY6" fmla="*/ 119893 h 1163493"/>
                <a:gd name="connsiteX7" fmla="*/ 1033706 w 1037214"/>
                <a:gd name="connsiteY7" fmla="*/ 43532 h 1163493"/>
                <a:gd name="connsiteX8" fmla="*/ 636995 w 1037214"/>
                <a:gd name="connsiteY8" fmla="*/ 25758 h 1163493"/>
                <a:gd name="connsiteX9" fmla="*/ 251046 w 1037214"/>
                <a:gd name="connsiteY9" fmla="*/ 50018 h 1163493"/>
                <a:gd name="connsiteX10" fmla="*/ 189939 w 1037214"/>
                <a:gd name="connsiteY10" fmla="*/ 155594 h 1163493"/>
                <a:gd name="connsiteX11" fmla="*/ 77287 w 1037214"/>
                <a:gd name="connsiteY11" fmla="*/ 213196 h 1163493"/>
                <a:gd name="connsiteX12" fmla="*/ 168090 w 1037214"/>
                <a:gd name="connsiteY12" fmla="*/ 348102 h 1163493"/>
                <a:gd name="connsiteX13" fmla="*/ 77901 w 1037214"/>
                <a:gd name="connsiteY13" fmla="*/ 394050 h 1163493"/>
                <a:gd name="connsiteX14" fmla="*/ 180160 w 1037214"/>
                <a:gd name="connsiteY14" fmla="*/ 538901 h 1163493"/>
                <a:gd name="connsiteX15" fmla="*/ 85120 w 1037214"/>
                <a:gd name="connsiteY15" fmla="*/ 576630 h 1163493"/>
                <a:gd name="connsiteX16" fmla="*/ 131138 w 1037214"/>
                <a:gd name="connsiteY16" fmla="*/ 824941 h 1163493"/>
                <a:gd name="connsiteX17" fmla="*/ 7046 w 1037214"/>
                <a:gd name="connsiteY17" fmla="*/ 605811 h 1163493"/>
                <a:gd name="connsiteX18" fmla="*/ 27005 w 1037214"/>
                <a:gd name="connsiteY18" fmla="*/ 1012732 h 1163493"/>
                <a:gd name="connsiteX0" fmla="*/ 27005 w 1044605"/>
                <a:gd name="connsiteY0" fmla="*/ 1012732 h 1163493"/>
                <a:gd name="connsiteX1" fmla="*/ 124127 w 1044605"/>
                <a:gd name="connsiteY1" fmla="*/ 1139464 h 1163493"/>
                <a:gd name="connsiteX2" fmla="*/ 287478 w 1044605"/>
                <a:gd name="connsiteY2" fmla="*/ 1078586 h 1163493"/>
                <a:gd name="connsiteX3" fmla="*/ 329074 w 1044605"/>
                <a:gd name="connsiteY3" fmla="*/ 122179 h 1163493"/>
                <a:gd name="connsiteX4" fmla="*/ 550829 w 1044605"/>
                <a:gd name="connsiteY4" fmla="*/ 135303 h 1163493"/>
                <a:gd name="connsiteX5" fmla="*/ 957464 w 1044605"/>
                <a:gd name="connsiteY5" fmla="*/ 311758 h 1163493"/>
                <a:gd name="connsiteX6" fmla="*/ 935112 w 1044605"/>
                <a:gd name="connsiteY6" fmla="*/ 152251 h 1163493"/>
                <a:gd name="connsiteX7" fmla="*/ 1033706 w 1044605"/>
                <a:gd name="connsiteY7" fmla="*/ 43532 h 1163493"/>
                <a:gd name="connsiteX8" fmla="*/ 636995 w 1044605"/>
                <a:gd name="connsiteY8" fmla="*/ 25758 h 1163493"/>
                <a:gd name="connsiteX9" fmla="*/ 251046 w 1044605"/>
                <a:gd name="connsiteY9" fmla="*/ 50018 h 1163493"/>
                <a:gd name="connsiteX10" fmla="*/ 189939 w 1044605"/>
                <a:gd name="connsiteY10" fmla="*/ 155594 h 1163493"/>
                <a:gd name="connsiteX11" fmla="*/ 77287 w 1044605"/>
                <a:gd name="connsiteY11" fmla="*/ 213196 h 1163493"/>
                <a:gd name="connsiteX12" fmla="*/ 168090 w 1044605"/>
                <a:gd name="connsiteY12" fmla="*/ 348102 h 1163493"/>
                <a:gd name="connsiteX13" fmla="*/ 77901 w 1044605"/>
                <a:gd name="connsiteY13" fmla="*/ 394050 h 1163493"/>
                <a:gd name="connsiteX14" fmla="*/ 180160 w 1044605"/>
                <a:gd name="connsiteY14" fmla="*/ 538901 h 1163493"/>
                <a:gd name="connsiteX15" fmla="*/ 85120 w 1044605"/>
                <a:gd name="connsiteY15" fmla="*/ 576630 h 1163493"/>
                <a:gd name="connsiteX16" fmla="*/ 131138 w 1044605"/>
                <a:gd name="connsiteY16" fmla="*/ 824941 h 1163493"/>
                <a:gd name="connsiteX17" fmla="*/ 7046 w 1044605"/>
                <a:gd name="connsiteY17" fmla="*/ 605811 h 1163493"/>
                <a:gd name="connsiteX18" fmla="*/ 27005 w 1044605"/>
                <a:gd name="connsiteY18" fmla="*/ 1012732 h 1163493"/>
                <a:gd name="connsiteX0" fmla="*/ 27005 w 1044605"/>
                <a:gd name="connsiteY0" fmla="*/ 1012732 h 1163493"/>
                <a:gd name="connsiteX1" fmla="*/ 124127 w 1044605"/>
                <a:gd name="connsiteY1" fmla="*/ 1139464 h 1163493"/>
                <a:gd name="connsiteX2" fmla="*/ 287478 w 1044605"/>
                <a:gd name="connsiteY2" fmla="*/ 1078586 h 1163493"/>
                <a:gd name="connsiteX3" fmla="*/ 319062 w 1044605"/>
                <a:gd name="connsiteY3" fmla="*/ 237710 h 1163493"/>
                <a:gd name="connsiteX4" fmla="*/ 550829 w 1044605"/>
                <a:gd name="connsiteY4" fmla="*/ 135303 h 1163493"/>
                <a:gd name="connsiteX5" fmla="*/ 957464 w 1044605"/>
                <a:gd name="connsiteY5" fmla="*/ 311758 h 1163493"/>
                <a:gd name="connsiteX6" fmla="*/ 935112 w 1044605"/>
                <a:gd name="connsiteY6" fmla="*/ 152251 h 1163493"/>
                <a:gd name="connsiteX7" fmla="*/ 1033706 w 1044605"/>
                <a:gd name="connsiteY7" fmla="*/ 43532 h 1163493"/>
                <a:gd name="connsiteX8" fmla="*/ 636995 w 1044605"/>
                <a:gd name="connsiteY8" fmla="*/ 25758 h 1163493"/>
                <a:gd name="connsiteX9" fmla="*/ 251046 w 1044605"/>
                <a:gd name="connsiteY9" fmla="*/ 50018 h 1163493"/>
                <a:gd name="connsiteX10" fmla="*/ 189939 w 1044605"/>
                <a:gd name="connsiteY10" fmla="*/ 155594 h 1163493"/>
                <a:gd name="connsiteX11" fmla="*/ 77287 w 1044605"/>
                <a:gd name="connsiteY11" fmla="*/ 213196 h 1163493"/>
                <a:gd name="connsiteX12" fmla="*/ 168090 w 1044605"/>
                <a:gd name="connsiteY12" fmla="*/ 348102 h 1163493"/>
                <a:gd name="connsiteX13" fmla="*/ 77901 w 1044605"/>
                <a:gd name="connsiteY13" fmla="*/ 394050 h 1163493"/>
                <a:gd name="connsiteX14" fmla="*/ 180160 w 1044605"/>
                <a:gd name="connsiteY14" fmla="*/ 538901 h 1163493"/>
                <a:gd name="connsiteX15" fmla="*/ 85120 w 1044605"/>
                <a:gd name="connsiteY15" fmla="*/ 576630 h 1163493"/>
                <a:gd name="connsiteX16" fmla="*/ 131138 w 1044605"/>
                <a:gd name="connsiteY16" fmla="*/ 824941 h 1163493"/>
                <a:gd name="connsiteX17" fmla="*/ 7046 w 1044605"/>
                <a:gd name="connsiteY17" fmla="*/ 605811 h 1163493"/>
                <a:gd name="connsiteX18" fmla="*/ 27005 w 1044605"/>
                <a:gd name="connsiteY18" fmla="*/ 1012732 h 1163493"/>
                <a:gd name="connsiteX0" fmla="*/ 27005 w 1044605"/>
                <a:gd name="connsiteY0" fmla="*/ 1012732 h 1163493"/>
                <a:gd name="connsiteX1" fmla="*/ 124127 w 1044605"/>
                <a:gd name="connsiteY1" fmla="*/ 1139464 h 1163493"/>
                <a:gd name="connsiteX2" fmla="*/ 287478 w 1044605"/>
                <a:gd name="connsiteY2" fmla="*/ 1078586 h 1163493"/>
                <a:gd name="connsiteX3" fmla="*/ 319062 w 1044605"/>
                <a:gd name="connsiteY3" fmla="*/ 237710 h 1163493"/>
                <a:gd name="connsiteX4" fmla="*/ 649065 w 1044605"/>
                <a:gd name="connsiteY4" fmla="*/ 216552 h 1163493"/>
                <a:gd name="connsiteX5" fmla="*/ 957464 w 1044605"/>
                <a:gd name="connsiteY5" fmla="*/ 311758 h 1163493"/>
                <a:gd name="connsiteX6" fmla="*/ 935112 w 1044605"/>
                <a:gd name="connsiteY6" fmla="*/ 152251 h 1163493"/>
                <a:gd name="connsiteX7" fmla="*/ 1033706 w 1044605"/>
                <a:gd name="connsiteY7" fmla="*/ 43532 h 1163493"/>
                <a:gd name="connsiteX8" fmla="*/ 636995 w 1044605"/>
                <a:gd name="connsiteY8" fmla="*/ 25758 h 1163493"/>
                <a:gd name="connsiteX9" fmla="*/ 251046 w 1044605"/>
                <a:gd name="connsiteY9" fmla="*/ 50018 h 1163493"/>
                <a:gd name="connsiteX10" fmla="*/ 189939 w 1044605"/>
                <a:gd name="connsiteY10" fmla="*/ 155594 h 1163493"/>
                <a:gd name="connsiteX11" fmla="*/ 77287 w 1044605"/>
                <a:gd name="connsiteY11" fmla="*/ 213196 h 1163493"/>
                <a:gd name="connsiteX12" fmla="*/ 168090 w 1044605"/>
                <a:gd name="connsiteY12" fmla="*/ 348102 h 1163493"/>
                <a:gd name="connsiteX13" fmla="*/ 77901 w 1044605"/>
                <a:gd name="connsiteY13" fmla="*/ 394050 h 1163493"/>
                <a:gd name="connsiteX14" fmla="*/ 180160 w 1044605"/>
                <a:gd name="connsiteY14" fmla="*/ 538901 h 1163493"/>
                <a:gd name="connsiteX15" fmla="*/ 85120 w 1044605"/>
                <a:gd name="connsiteY15" fmla="*/ 576630 h 1163493"/>
                <a:gd name="connsiteX16" fmla="*/ 131138 w 1044605"/>
                <a:gd name="connsiteY16" fmla="*/ 824941 h 1163493"/>
                <a:gd name="connsiteX17" fmla="*/ 7046 w 1044605"/>
                <a:gd name="connsiteY17" fmla="*/ 605811 h 1163493"/>
                <a:gd name="connsiteX18" fmla="*/ 27005 w 1044605"/>
                <a:gd name="connsiteY18" fmla="*/ 1012732 h 1163493"/>
                <a:gd name="connsiteX0" fmla="*/ 19 w 1017619"/>
                <a:gd name="connsiteY0" fmla="*/ 1012732 h 1163493"/>
                <a:gd name="connsiteX1" fmla="*/ 97141 w 1017619"/>
                <a:gd name="connsiteY1" fmla="*/ 1139464 h 1163493"/>
                <a:gd name="connsiteX2" fmla="*/ 260492 w 1017619"/>
                <a:gd name="connsiteY2" fmla="*/ 1078586 h 1163493"/>
                <a:gd name="connsiteX3" fmla="*/ 292076 w 1017619"/>
                <a:gd name="connsiteY3" fmla="*/ 237710 h 1163493"/>
                <a:gd name="connsiteX4" fmla="*/ 622079 w 1017619"/>
                <a:gd name="connsiteY4" fmla="*/ 216552 h 1163493"/>
                <a:gd name="connsiteX5" fmla="*/ 930478 w 1017619"/>
                <a:gd name="connsiteY5" fmla="*/ 311758 h 1163493"/>
                <a:gd name="connsiteX6" fmla="*/ 908126 w 1017619"/>
                <a:gd name="connsiteY6" fmla="*/ 152251 h 1163493"/>
                <a:gd name="connsiteX7" fmla="*/ 1006720 w 1017619"/>
                <a:gd name="connsiteY7" fmla="*/ 43532 h 1163493"/>
                <a:gd name="connsiteX8" fmla="*/ 610009 w 1017619"/>
                <a:gd name="connsiteY8" fmla="*/ 25758 h 1163493"/>
                <a:gd name="connsiteX9" fmla="*/ 224060 w 1017619"/>
                <a:gd name="connsiteY9" fmla="*/ 50018 h 1163493"/>
                <a:gd name="connsiteX10" fmla="*/ 162953 w 1017619"/>
                <a:gd name="connsiteY10" fmla="*/ 155594 h 1163493"/>
                <a:gd name="connsiteX11" fmla="*/ 50301 w 1017619"/>
                <a:gd name="connsiteY11" fmla="*/ 213196 h 1163493"/>
                <a:gd name="connsiteX12" fmla="*/ 141104 w 1017619"/>
                <a:gd name="connsiteY12" fmla="*/ 348102 h 1163493"/>
                <a:gd name="connsiteX13" fmla="*/ 50915 w 1017619"/>
                <a:gd name="connsiteY13" fmla="*/ 394050 h 1163493"/>
                <a:gd name="connsiteX14" fmla="*/ 153174 w 1017619"/>
                <a:gd name="connsiteY14" fmla="*/ 538901 h 1163493"/>
                <a:gd name="connsiteX15" fmla="*/ 58134 w 1017619"/>
                <a:gd name="connsiteY15" fmla="*/ 576630 h 1163493"/>
                <a:gd name="connsiteX16" fmla="*/ 104152 w 1017619"/>
                <a:gd name="connsiteY16" fmla="*/ 824941 h 1163493"/>
                <a:gd name="connsiteX17" fmla="*/ 19 w 1017619"/>
                <a:gd name="connsiteY17" fmla="*/ 1012732 h 1163493"/>
                <a:gd name="connsiteX0" fmla="*/ 142896 w 969066"/>
                <a:gd name="connsiteY0" fmla="*/ 924375 h 1169117"/>
                <a:gd name="connsiteX1" fmla="*/ 48588 w 969066"/>
                <a:gd name="connsiteY1" fmla="*/ 1139464 h 1169117"/>
                <a:gd name="connsiteX2" fmla="*/ 211939 w 969066"/>
                <a:gd name="connsiteY2" fmla="*/ 1078586 h 1169117"/>
                <a:gd name="connsiteX3" fmla="*/ 243523 w 969066"/>
                <a:gd name="connsiteY3" fmla="*/ 237710 h 1169117"/>
                <a:gd name="connsiteX4" fmla="*/ 573526 w 969066"/>
                <a:gd name="connsiteY4" fmla="*/ 216552 h 1169117"/>
                <a:gd name="connsiteX5" fmla="*/ 881925 w 969066"/>
                <a:gd name="connsiteY5" fmla="*/ 311758 h 1169117"/>
                <a:gd name="connsiteX6" fmla="*/ 859573 w 969066"/>
                <a:gd name="connsiteY6" fmla="*/ 152251 h 1169117"/>
                <a:gd name="connsiteX7" fmla="*/ 958167 w 969066"/>
                <a:gd name="connsiteY7" fmla="*/ 43532 h 1169117"/>
                <a:gd name="connsiteX8" fmla="*/ 561456 w 969066"/>
                <a:gd name="connsiteY8" fmla="*/ 25758 h 1169117"/>
                <a:gd name="connsiteX9" fmla="*/ 175507 w 969066"/>
                <a:gd name="connsiteY9" fmla="*/ 50018 h 1169117"/>
                <a:gd name="connsiteX10" fmla="*/ 114400 w 969066"/>
                <a:gd name="connsiteY10" fmla="*/ 155594 h 1169117"/>
                <a:gd name="connsiteX11" fmla="*/ 1748 w 969066"/>
                <a:gd name="connsiteY11" fmla="*/ 213196 h 1169117"/>
                <a:gd name="connsiteX12" fmla="*/ 92551 w 969066"/>
                <a:gd name="connsiteY12" fmla="*/ 348102 h 1169117"/>
                <a:gd name="connsiteX13" fmla="*/ 2362 w 969066"/>
                <a:gd name="connsiteY13" fmla="*/ 394050 h 1169117"/>
                <a:gd name="connsiteX14" fmla="*/ 104621 w 969066"/>
                <a:gd name="connsiteY14" fmla="*/ 538901 h 1169117"/>
                <a:gd name="connsiteX15" fmla="*/ 9581 w 969066"/>
                <a:gd name="connsiteY15" fmla="*/ 576630 h 1169117"/>
                <a:gd name="connsiteX16" fmla="*/ 55599 w 969066"/>
                <a:gd name="connsiteY16" fmla="*/ 824941 h 1169117"/>
                <a:gd name="connsiteX17" fmla="*/ 142896 w 969066"/>
                <a:gd name="connsiteY17" fmla="*/ 924375 h 1169117"/>
                <a:gd name="connsiteX0" fmla="*/ 176412 w 1002582"/>
                <a:gd name="connsiteY0" fmla="*/ 924375 h 1169117"/>
                <a:gd name="connsiteX1" fmla="*/ 82104 w 1002582"/>
                <a:gd name="connsiteY1" fmla="*/ 1139464 h 1169117"/>
                <a:gd name="connsiteX2" fmla="*/ 245455 w 1002582"/>
                <a:gd name="connsiteY2" fmla="*/ 1078586 h 1169117"/>
                <a:gd name="connsiteX3" fmla="*/ 277039 w 1002582"/>
                <a:gd name="connsiteY3" fmla="*/ 237710 h 1169117"/>
                <a:gd name="connsiteX4" fmla="*/ 607042 w 1002582"/>
                <a:gd name="connsiteY4" fmla="*/ 216552 h 1169117"/>
                <a:gd name="connsiteX5" fmla="*/ 915441 w 1002582"/>
                <a:gd name="connsiteY5" fmla="*/ 311758 h 1169117"/>
                <a:gd name="connsiteX6" fmla="*/ 893089 w 1002582"/>
                <a:gd name="connsiteY6" fmla="*/ 152251 h 1169117"/>
                <a:gd name="connsiteX7" fmla="*/ 991683 w 1002582"/>
                <a:gd name="connsiteY7" fmla="*/ 43532 h 1169117"/>
                <a:gd name="connsiteX8" fmla="*/ 594972 w 1002582"/>
                <a:gd name="connsiteY8" fmla="*/ 25758 h 1169117"/>
                <a:gd name="connsiteX9" fmla="*/ 209023 w 1002582"/>
                <a:gd name="connsiteY9" fmla="*/ 50018 h 1169117"/>
                <a:gd name="connsiteX10" fmla="*/ 147916 w 1002582"/>
                <a:gd name="connsiteY10" fmla="*/ 155594 h 1169117"/>
                <a:gd name="connsiteX11" fmla="*/ 35264 w 1002582"/>
                <a:gd name="connsiteY11" fmla="*/ 213196 h 1169117"/>
                <a:gd name="connsiteX12" fmla="*/ 126067 w 1002582"/>
                <a:gd name="connsiteY12" fmla="*/ 348102 h 1169117"/>
                <a:gd name="connsiteX13" fmla="*/ 35878 w 1002582"/>
                <a:gd name="connsiteY13" fmla="*/ 394050 h 1169117"/>
                <a:gd name="connsiteX14" fmla="*/ 138137 w 1002582"/>
                <a:gd name="connsiteY14" fmla="*/ 538901 h 1169117"/>
                <a:gd name="connsiteX15" fmla="*/ 43097 w 1002582"/>
                <a:gd name="connsiteY15" fmla="*/ 576630 h 1169117"/>
                <a:gd name="connsiteX16" fmla="*/ 393 w 1002582"/>
                <a:gd name="connsiteY16" fmla="*/ 979645 h 1169117"/>
                <a:gd name="connsiteX17" fmla="*/ 176412 w 1002582"/>
                <a:gd name="connsiteY17" fmla="*/ 924375 h 1169117"/>
                <a:gd name="connsiteX0" fmla="*/ 179015 w 1005185"/>
                <a:gd name="connsiteY0" fmla="*/ 924375 h 1169117"/>
                <a:gd name="connsiteX1" fmla="*/ 84707 w 1005185"/>
                <a:gd name="connsiteY1" fmla="*/ 1139464 h 1169117"/>
                <a:gd name="connsiteX2" fmla="*/ 248058 w 1005185"/>
                <a:gd name="connsiteY2" fmla="*/ 1078586 h 1169117"/>
                <a:gd name="connsiteX3" fmla="*/ 279642 w 1005185"/>
                <a:gd name="connsiteY3" fmla="*/ 237710 h 1169117"/>
                <a:gd name="connsiteX4" fmla="*/ 609645 w 1005185"/>
                <a:gd name="connsiteY4" fmla="*/ 216552 h 1169117"/>
                <a:gd name="connsiteX5" fmla="*/ 918044 w 1005185"/>
                <a:gd name="connsiteY5" fmla="*/ 311758 h 1169117"/>
                <a:gd name="connsiteX6" fmla="*/ 895692 w 1005185"/>
                <a:gd name="connsiteY6" fmla="*/ 152251 h 1169117"/>
                <a:gd name="connsiteX7" fmla="*/ 994286 w 1005185"/>
                <a:gd name="connsiteY7" fmla="*/ 43532 h 1169117"/>
                <a:gd name="connsiteX8" fmla="*/ 597575 w 1005185"/>
                <a:gd name="connsiteY8" fmla="*/ 25758 h 1169117"/>
                <a:gd name="connsiteX9" fmla="*/ 211626 w 1005185"/>
                <a:gd name="connsiteY9" fmla="*/ 50018 h 1169117"/>
                <a:gd name="connsiteX10" fmla="*/ 150519 w 1005185"/>
                <a:gd name="connsiteY10" fmla="*/ 155594 h 1169117"/>
                <a:gd name="connsiteX11" fmla="*/ 37867 w 1005185"/>
                <a:gd name="connsiteY11" fmla="*/ 213196 h 1169117"/>
                <a:gd name="connsiteX12" fmla="*/ 128670 w 1005185"/>
                <a:gd name="connsiteY12" fmla="*/ 348102 h 1169117"/>
                <a:gd name="connsiteX13" fmla="*/ 38481 w 1005185"/>
                <a:gd name="connsiteY13" fmla="*/ 394050 h 1169117"/>
                <a:gd name="connsiteX14" fmla="*/ 140740 w 1005185"/>
                <a:gd name="connsiteY14" fmla="*/ 538901 h 1169117"/>
                <a:gd name="connsiteX15" fmla="*/ 45700 w 1005185"/>
                <a:gd name="connsiteY15" fmla="*/ 576630 h 1169117"/>
                <a:gd name="connsiteX16" fmla="*/ 138886 w 1005185"/>
                <a:gd name="connsiteY16" fmla="*/ 666679 h 1169117"/>
                <a:gd name="connsiteX17" fmla="*/ 2996 w 1005185"/>
                <a:gd name="connsiteY17" fmla="*/ 979645 h 1169117"/>
                <a:gd name="connsiteX18" fmla="*/ 179015 w 1005185"/>
                <a:gd name="connsiteY18" fmla="*/ 924375 h 1169117"/>
                <a:gd name="connsiteX0" fmla="*/ 142896 w 969066"/>
                <a:gd name="connsiteY0" fmla="*/ 924375 h 1169117"/>
                <a:gd name="connsiteX1" fmla="*/ 48588 w 969066"/>
                <a:gd name="connsiteY1" fmla="*/ 1139464 h 1169117"/>
                <a:gd name="connsiteX2" fmla="*/ 211939 w 969066"/>
                <a:gd name="connsiteY2" fmla="*/ 1078586 h 1169117"/>
                <a:gd name="connsiteX3" fmla="*/ 243523 w 969066"/>
                <a:gd name="connsiteY3" fmla="*/ 237710 h 1169117"/>
                <a:gd name="connsiteX4" fmla="*/ 573526 w 969066"/>
                <a:gd name="connsiteY4" fmla="*/ 216552 h 1169117"/>
                <a:gd name="connsiteX5" fmla="*/ 881925 w 969066"/>
                <a:gd name="connsiteY5" fmla="*/ 311758 h 1169117"/>
                <a:gd name="connsiteX6" fmla="*/ 859573 w 969066"/>
                <a:gd name="connsiteY6" fmla="*/ 152251 h 1169117"/>
                <a:gd name="connsiteX7" fmla="*/ 958167 w 969066"/>
                <a:gd name="connsiteY7" fmla="*/ 43532 h 1169117"/>
                <a:gd name="connsiteX8" fmla="*/ 561456 w 969066"/>
                <a:gd name="connsiteY8" fmla="*/ 25758 h 1169117"/>
                <a:gd name="connsiteX9" fmla="*/ 175507 w 969066"/>
                <a:gd name="connsiteY9" fmla="*/ 50018 h 1169117"/>
                <a:gd name="connsiteX10" fmla="*/ 114400 w 969066"/>
                <a:gd name="connsiteY10" fmla="*/ 155594 h 1169117"/>
                <a:gd name="connsiteX11" fmla="*/ 1748 w 969066"/>
                <a:gd name="connsiteY11" fmla="*/ 213196 h 1169117"/>
                <a:gd name="connsiteX12" fmla="*/ 92551 w 969066"/>
                <a:gd name="connsiteY12" fmla="*/ 348102 h 1169117"/>
                <a:gd name="connsiteX13" fmla="*/ 2362 w 969066"/>
                <a:gd name="connsiteY13" fmla="*/ 394050 h 1169117"/>
                <a:gd name="connsiteX14" fmla="*/ 104621 w 969066"/>
                <a:gd name="connsiteY14" fmla="*/ 538901 h 1169117"/>
                <a:gd name="connsiteX15" fmla="*/ 9581 w 969066"/>
                <a:gd name="connsiteY15" fmla="*/ 576630 h 1169117"/>
                <a:gd name="connsiteX16" fmla="*/ 102767 w 969066"/>
                <a:gd name="connsiteY16" fmla="*/ 666679 h 1169117"/>
                <a:gd name="connsiteX17" fmla="*/ 22338 w 969066"/>
                <a:gd name="connsiteY17" fmla="*/ 948013 h 1169117"/>
                <a:gd name="connsiteX18" fmla="*/ 142896 w 969066"/>
                <a:gd name="connsiteY18" fmla="*/ 924375 h 1169117"/>
                <a:gd name="connsiteX0" fmla="*/ 142896 w 969066"/>
                <a:gd name="connsiteY0" fmla="*/ 924375 h 1169117"/>
                <a:gd name="connsiteX1" fmla="*/ 48588 w 969066"/>
                <a:gd name="connsiteY1" fmla="*/ 1139464 h 1169117"/>
                <a:gd name="connsiteX2" fmla="*/ 211939 w 969066"/>
                <a:gd name="connsiteY2" fmla="*/ 1078586 h 1169117"/>
                <a:gd name="connsiteX3" fmla="*/ 243523 w 969066"/>
                <a:gd name="connsiteY3" fmla="*/ 237710 h 1169117"/>
                <a:gd name="connsiteX4" fmla="*/ 573526 w 969066"/>
                <a:gd name="connsiteY4" fmla="*/ 216552 h 1169117"/>
                <a:gd name="connsiteX5" fmla="*/ 881925 w 969066"/>
                <a:gd name="connsiteY5" fmla="*/ 311758 h 1169117"/>
                <a:gd name="connsiteX6" fmla="*/ 859573 w 969066"/>
                <a:gd name="connsiteY6" fmla="*/ 152251 h 1169117"/>
                <a:gd name="connsiteX7" fmla="*/ 958167 w 969066"/>
                <a:gd name="connsiteY7" fmla="*/ 43532 h 1169117"/>
                <a:gd name="connsiteX8" fmla="*/ 561456 w 969066"/>
                <a:gd name="connsiteY8" fmla="*/ 25758 h 1169117"/>
                <a:gd name="connsiteX9" fmla="*/ 175507 w 969066"/>
                <a:gd name="connsiteY9" fmla="*/ 50018 h 1169117"/>
                <a:gd name="connsiteX10" fmla="*/ 114400 w 969066"/>
                <a:gd name="connsiteY10" fmla="*/ 155594 h 1169117"/>
                <a:gd name="connsiteX11" fmla="*/ 1748 w 969066"/>
                <a:gd name="connsiteY11" fmla="*/ 213196 h 1169117"/>
                <a:gd name="connsiteX12" fmla="*/ 92551 w 969066"/>
                <a:gd name="connsiteY12" fmla="*/ 348102 h 1169117"/>
                <a:gd name="connsiteX13" fmla="*/ 2362 w 969066"/>
                <a:gd name="connsiteY13" fmla="*/ 394050 h 1169117"/>
                <a:gd name="connsiteX14" fmla="*/ 48670 w 969066"/>
                <a:gd name="connsiteY14" fmla="*/ 497939 h 1169117"/>
                <a:gd name="connsiteX15" fmla="*/ 9581 w 969066"/>
                <a:gd name="connsiteY15" fmla="*/ 576630 h 1169117"/>
                <a:gd name="connsiteX16" fmla="*/ 102767 w 969066"/>
                <a:gd name="connsiteY16" fmla="*/ 666679 h 1169117"/>
                <a:gd name="connsiteX17" fmla="*/ 22338 w 969066"/>
                <a:gd name="connsiteY17" fmla="*/ 948013 h 1169117"/>
                <a:gd name="connsiteX18" fmla="*/ 142896 w 969066"/>
                <a:gd name="connsiteY18" fmla="*/ 924375 h 1169117"/>
                <a:gd name="connsiteX0" fmla="*/ 142896 w 969066"/>
                <a:gd name="connsiteY0" fmla="*/ 924375 h 1165526"/>
                <a:gd name="connsiteX1" fmla="*/ 48588 w 969066"/>
                <a:gd name="connsiteY1" fmla="*/ 1139464 h 1165526"/>
                <a:gd name="connsiteX2" fmla="*/ 243523 w 969066"/>
                <a:gd name="connsiteY2" fmla="*/ 237710 h 1165526"/>
                <a:gd name="connsiteX3" fmla="*/ 573526 w 969066"/>
                <a:gd name="connsiteY3" fmla="*/ 216552 h 1165526"/>
                <a:gd name="connsiteX4" fmla="*/ 881925 w 969066"/>
                <a:gd name="connsiteY4" fmla="*/ 311758 h 1165526"/>
                <a:gd name="connsiteX5" fmla="*/ 859573 w 969066"/>
                <a:gd name="connsiteY5" fmla="*/ 152251 h 1165526"/>
                <a:gd name="connsiteX6" fmla="*/ 958167 w 969066"/>
                <a:gd name="connsiteY6" fmla="*/ 43532 h 1165526"/>
                <a:gd name="connsiteX7" fmla="*/ 561456 w 969066"/>
                <a:gd name="connsiteY7" fmla="*/ 25758 h 1165526"/>
                <a:gd name="connsiteX8" fmla="*/ 175507 w 969066"/>
                <a:gd name="connsiteY8" fmla="*/ 50018 h 1165526"/>
                <a:gd name="connsiteX9" fmla="*/ 114400 w 969066"/>
                <a:gd name="connsiteY9" fmla="*/ 155594 h 1165526"/>
                <a:gd name="connsiteX10" fmla="*/ 1748 w 969066"/>
                <a:gd name="connsiteY10" fmla="*/ 213196 h 1165526"/>
                <a:gd name="connsiteX11" fmla="*/ 92551 w 969066"/>
                <a:gd name="connsiteY11" fmla="*/ 348102 h 1165526"/>
                <a:gd name="connsiteX12" fmla="*/ 2362 w 969066"/>
                <a:gd name="connsiteY12" fmla="*/ 394050 h 1165526"/>
                <a:gd name="connsiteX13" fmla="*/ 48670 w 969066"/>
                <a:gd name="connsiteY13" fmla="*/ 497939 h 1165526"/>
                <a:gd name="connsiteX14" fmla="*/ 9581 w 969066"/>
                <a:gd name="connsiteY14" fmla="*/ 576630 h 1165526"/>
                <a:gd name="connsiteX15" fmla="*/ 102767 w 969066"/>
                <a:gd name="connsiteY15" fmla="*/ 666679 h 1165526"/>
                <a:gd name="connsiteX16" fmla="*/ 22338 w 969066"/>
                <a:gd name="connsiteY16" fmla="*/ 948013 h 1165526"/>
                <a:gd name="connsiteX17" fmla="*/ 142896 w 969066"/>
                <a:gd name="connsiteY17" fmla="*/ 924375 h 1165526"/>
                <a:gd name="connsiteX0" fmla="*/ 142896 w 969066"/>
                <a:gd name="connsiteY0" fmla="*/ 924375 h 970675"/>
                <a:gd name="connsiteX1" fmla="*/ 243523 w 969066"/>
                <a:gd name="connsiteY1" fmla="*/ 237710 h 970675"/>
                <a:gd name="connsiteX2" fmla="*/ 573526 w 969066"/>
                <a:gd name="connsiteY2" fmla="*/ 216552 h 970675"/>
                <a:gd name="connsiteX3" fmla="*/ 881925 w 969066"/>
                <a:gd name="connsiteY3" fmla="*/ 311758 h 970675"/>
                <a:gd name="connsiteX4" fmla="*/ 859573 w 969066"/>
                <a:gd name="connsiteY4" fmla="*/ 152251 h 970675"/>
                <a:gd name="connsiteX5" fmla="*/ 958167 w 969066"/>
                <a:gd name="connsiteY5" fmla="*/ 43532 h 970675"/>
                <a:gd name="connsiteX6" fmla="*/ 561456 w 969066"/>
                <a:gd name="connsiteY6" fmla="*/ 25758 h 970675"/>
                <a:gd name="connsiteX7" fmla="*/ 175507 w 969066"/>
                <a:gd name="connsiteY7" fmla="*/ 50018 h 970675"/>
                <a:gd name="connsiteX8" fmla="*/ 114400 w 969066"/>
                <a:gd name="connsiteY8" fmla="*/ 155594 h 970675"/>
                <a:gd name="connsiteX9" fmla="*/ 1748 w 969066"/>
                <a:gd name="connsiteY9" fmla="*/ 213196 h 970675"/>
                <a:gd name="connsiteX10" fmla="*/ 92551 w 969066"/>
                <a:gd name="connsiteY10" fmla="*/ 348102 h 970675"/>
                <a:gd name="connsiteX11" fmla="*/ 2362 w 969066"/>
                <a:gd name="connsiteY11" fmla="*/ 394050 h 970675"/>
                <a:gd name="connsiteX12" fmla="*/ 48670 w 969066"/>
                <a:gd name="connsiteY12" fmla="*/ 497939 h 970675"/>
                <a:gd name="connsiteX13" fmla="*/ 9581 w 969066"/>
                <a:gd name="connsiteY13" fmla="*/ 576630 h 970675"/>
                <a:gd name="connsiteX14" fmla="*/ 102767 w 969066"/>
                <a:gd name="connsiteY14" fmla="*/ 666679 h 970675"/>
                <a:gd name="connsiteX15" fmla="*/ 22338 w 969066"/>
                <a:gd name="connsiteY15" fmla="*/ 948013 h 970675"/>
                <a:gd name="connsiteX16" fmla="*/ 142896 w 969066"/>
                <a:gd name="connsiteY16" fmla="*/ 924375 h 970675"/>
                <a:gd name="connsiteX0" fmla="*/ 22338 w 969066"/>
                <a:gd name="connsiteY0" fmla="*/ 948013 h 948013"/>
                <a:gd name="connsiteX1" fmla="*/ 243523 w 969066"/>
                <a:gd name="connsiteY1" fmla="*/ 237710 h 948013"/>
                <a:gd name="connsiteX2" fmla="*/ 573526 w 969066"/>
                <a:gd name="connsiteY2" fmla="*/ 216552 h 948013"/>
                <a:gd name="connsiteX3" fmla="*/ 881925 w 969066"/>
                <a:gd name="connsiteY3" fmla="*/ 311758 h 948013"/>
                <a:gd name="connsiteX4" fmla="*/ 859573 w 969066"/>
                <a:gd name="connsiteY4" fmla="*/ 152251 h 948013"/>
                <a:gd name="connsiteX5" fmla="*/ 958167 w 969066"/>
                <a:gd name="connsiteY5" fmla="*/ 43532 h 948013"/>
                <a:gd name="connsiteX6" fmla="*/ 561456 w 969066"/>
                <a:gd name="connsiteY6" fmla="*/ 25758 h 948013"/>
                <a:gd name="connsiteX7" fmla="*/ 175507 w 969066"/>
                <a:gd name="connsiteY7" fmla="*/ 50018 h 948013"/>
                <a:gd name="connsiteX8" fmla="*/ 114400 w 969066"/>
                <a:gd name="connsiteY8" fmla="*/ 155594 h 948013"/>
                <a:gd name="connsiteX9" fmla="*/ 1748 w 969066"/>
                <a:gd name="connsiteY9" fmla="*/ 213196 h 948013"/>
                <a:gd name="connsiteX10" fmla="*/ 92551 w 969066"/>
                <a:gd name="connsiteY10" fmla="*/ 348102 h 948013"/>
                <a:gd name="connsiteX11" fmla="*/ 2362 w 969066"/>
                <a:gd name="connsiteY11" fmla="*/ 394050 h 948013"/>
                <a:gd name="connsiteX12" fmla="*/ 48670 w 969066"/>
                <a:gd name="connsiteY12" fmla="*/ 497939 h 948013"/>
                <a:gd name="connsiteX13" fmla="*/ 9581 w 969066"/>
                <a:gd name="connsiteY13" fmla="*/ 576630 h 948013"/>
                <a:gd name="connsiteX14" fmla="*/ 102767 w 969066"/>
                <a:gd name="connsiteY14" fmla="*/ 666679 h 948013"/>
                <a:gd name="connsiteX15" fmla="*/ 22338 w 969066"/>
                <a:gd name="connsiteY15" fmla="*/ 948013 h 948013"/>
                <a:gd name="connsiteX0" fmla="*/ 102767 w 969066"/>
                <a:gd name="connsiteY0" fmla="*/ 666679 h 681755"/>
                <a:gd name="connsiteX1" fmla="*/ 243523 w 969066"/>
                <a:gd name="connsiteY1" fmla="*/ 237710 h 681755"/>
                <a:gd name="connsiteX2" fmla="*/ 573526 w 969066"/>
                <a:gd name="connsiteY2" fmla="*/ 216552 h 681755"/>
                <a:gd name="connsiteX3" fmla="*/ 881925 w 969066"/>
                <a:gd name="connsiteY3" fmla="*/ 311758 h 681755"/>
                <a:gd name="connsiteX4" fmla="*/ 859573 w 969066"/>
                <a:gd name="connsiteY4" fmla="*/ 152251 h 681755"/>
                <a:gd name="connsiteX5" fmla="*/ 958167 w 969066"/>
                <a:gd name="connsiteY5" fmla="*/ 43532 h 681755"/>
                <a:gd name="connsiteX6" fmla="*/ 561456 w 969066"/>
                <a:gd name="connsiteY6" fmla="*/ 25758 h 681755"/>
                <a:gd name="connsiteX7" fmla="*/ 175507 w 969066"/>
                <a:gd name="connsiteY7" fmla="*/ 50018 h 681755"/>
                <a:gd name="connsiteX8" fmla="*/ 114400 w 969066"/>
                <a:gd name="connsiteY8" fmla="*/ 155594 h 681755"/>
                <a:gd name="connsiteX9" fmla="*/ 1748 w 969066"/>
                <a:gd name="connsiteY9" fmla="*/ 213196 h 681755"/>
                <a:gd name="connsiteX10" fmla="*/ 92551 w 969066"/>
                <a:gd name="connsiteY10" fmla="*/ 348102 h 681755"/>
                <a:gd name="connsiteX11" fmla="*/ 2362 w 969066"/>
                <a:gd name="connsiteY11" fmla="*/ 394050 h 681755"/>
                <a:gd name="connsiteX12" fmla="*/ 48670 w 969066"/>
                <a:gd name="connsiteY12" fmla="*/ 497939 h 681755"/>
                <a:gd name="connsiteX13" fmla="*/ 9581 w 969066"/>
                <a:gd name="connsiteY13" fmla="*/ 576630 h 681755"/>
                <a:gd name="connsiteX14" fmla="*/ 102767 w 969066"/>
                <a:gd name="connsiteY14" fmla="*/ 666679 h 681755"/>
                <a:gd name="connsiteX0" fmla="*/ 102767 w 969066"/>
                <a:gd name="connsiteY0" fmla="*/ 666679 h 681754"/>
                <a:gd name="connsiteX1" fmla="*/ 235115 w 969066"/>
                <a:gd name="connsiteY1" fmla="*/ 186020 h 681754"/>
                <a:gd name="connsiteX2" fmla="*/ 573526 w 969066"/>
                <a:gd name="connsiteY2" fmla="*/ 216552 h 681754"/>
                <a:gd name="connsiteX3" fmla="*/ 881925 w 969066"/>
                <a:gd name="connsiteY3" fmla="*/ 311758 h 681754"/>
                <a:gd name="connsiteX4" fmla="*/ 859573 w 969066"/>
                <a:gd name="connsiteY4" fmla="*/ 152251 h 681754"/>
                <a:gd name="connsiteX5" fmla="*/ 958167 w 969066"/>
                <a:gd name="connsiteY5" fmla="*/ 43532 h 681754"/>
                <a:gd name="connsiteX6" fmla="*/ 561456 w 969066"/>
                <a:gd name="connsiteY6" fmla="*/ 25758 h 681754"/>
                <a:gd name="connsiteX7" fmla="*/ 175507 w 969066"/>
                <a:gd name="connsiteY7" fmla="*/ 50018 h 681754"/>
                <a:gd name="connsiteX8" fmla="*/ 114400 w 969066"/>
                <a:gd name="connsiteY8" fmla="*/ 155594 h 681754"/>
                <a:gd name="connsiteX9" fmla="*/ 1748 w 969066"/>
                <a:gd name="connsiteY9" fmla="*/ 213196 h 681754"/>
                <a:gd name="connsiteX10" fmla="*/ 92551 w 969066"/>
                <a:gd name="connsiteY10" fmla="*/ 348102 h 681754"/>
                <a:gd name="connsiteX11" fmla="*/ 2362 w 969066"/>
                <a:gd name="connsiteY11" fmla="*/ 394050 h 681754"/>
                <a:gd name="connsiteX12" fmla="*/ 48670 w 969066"/>
                <a:gd name="connsiteY12" fmla="*/ 497939 h 681754"/>
                <a:gd name="connsiteX13" fmla="*/ 9581 w 969066"/>
                <a:gd name="connsiteY13" fmla="*/ 576630 h 681754"/>
                <a:gd name="connsiteX14" fmla="*/ 102767 w 969066"/>
                <a:gd name="connsiteY14" fmla="*/ 666679 h 681754"/>
                <a:gd name="connsiteX0" fmla="*/ 9581 w 969066"/>
                <a:gd name="connsiteY0" fmla="*/ 576630 h 592727"/>
                <a:gd name="connsiteX1" fmla="*/ 235115 w 969066"/>
                <a:gd name="connsiteY1" fmla="*/ 186020 h 592727"/>
                <a:gd name="connsiteX2" fmla="*/ 573526 w 969066"/>
                <a:gd name="connsiteY2" fmla="*/ 216552 h 592727"/>
                <a:gd name="connsiteX3" fmla="*/ 881925 w 969066"/>
                <a:gd name="connsiteY3" fmla="*/ 311758 h 592727"/>
                <a:gd name="connsiteX4" fmla="*/ 859573 w 969066"/>
                <a:gd name="connsiteY4" fmla="*/ 152251 h 592727"/>
                <a:gd name="connsiteX5" fmla="*/ 958167 w 969066"/>
                <a:gd name="connsiteY5" fmla="*/ 43532 h 592727"/>
                <a:gd name="connsiteX6" fmla="*/ 561456 w 969066"/>
                <a:gd name="connsiteY6" fmla="*/ 25758 h 592727"/>
                <a:gd name="connsiteX7" fmla="*/ 175507 w 969066"/>
                <a:gd name="connsiteY7" fmla="*/ 50018 h 592727"/>
                <a:gd name="connsiteX8" fmla="*/ 114400 w 969066"/>
                <a:gd name="connsiteY8" fmla="*/ 155594 h 592727"/>
                <a:gd name="connsiteX9" fmla="*/ 1748 w 969066"/>
                <a:gd name="connsiteY9" fmla="*/ 213196 h 592727"/>
                <a:gd name="connsiteX10" fmla="*/ 92551 w 969066"/>
                <a:gd name="connsiteY10" fmla="*/ 348102 h 592727"/>
                <a:gd name="connsiteX11" fmla="*/ 2362 w 969066"/>
                <a:gd name="connsiteY11" fmla="*/ 394050 h 592727"/>
                <a:gd name="connsiteX12" fmla="*/ 48670 w 969066"/>
                <a:gd name="connsiteY12" fmla="*/ 497939 h 592727"/>
                <a:gd name="connsiteX13" fmla="*/ 9581 w 969066"/>
                <a:gd name="connsiteY13" fmla="*/ 576630 h 592727"/>
                <a:gd name="connsiteX0" fmla="*/ 48670 w 969066"/>
                <a:gd name="connsiteY0" fmla="*/ 497939 h 504464"/>
                <a:gd name="connsiteX1" fmla="*/ 235115 w 969066"/>
                <a:gd name="connsiteY1" fmla="*/ 186020 h 504464"/>
                <a:gd name="connsiteX2" fmla="*/ 573526 w 969066"/>
                <a:gd name="connsiteY2" fmla="*/ 216552 h 504464"/>
                <a:gd name="connsiteX3" fmla="*/ 881925 w 969066"/>
                <a:gd name="connsiteY3" fmla="*/ 311758 h 504464"/>
                <a:gd name="connsiteX4" fmla="*/ 859573 w 969066"/>
                <a:gd name="connsiteY4" fmla="*/ 152251 h 504464"/>
                <a:gd name="connsiteX5" fmla="*/ 958167 w 969066"/>
                <a:gd name="connsiteY5" fmla="*/ 43532 h 504464"/>
                <a:gd name="connsiteX6" fmla="*/ 561456 w 969066"/>
                <a:gd name="connsiteY6" fmla="*/ 25758 h 504464"/>
                <a:gd name="connsiteX7" fmla="*/ 175507 w 969066"/>
                <a:gd name="connsiteY7" fmla="*/ 50018 h 504464"/>
                <a:gd name="connsiteX8" fmla="*/ 114400 w 969066"/>
                <a:gd name="connsiteY8" fmla="*/ 155594 h 504464"/>
                <a:gd name="connsiteX9" fmla="*/ 1748 w 969066"/>
                <a:gd name="connsiteY9" fmla="*/ 213196 h 504464"/>
                <a:gd name="connsiteX10" fmla="*/ 92551 w 969066"/>
                <a:gd name="connsiteY10" fmla="*/ 348102 h 504464"/>
                <a:gd name="connsiteX11" fmla="*/ 2362 w 969066"/>
                <a:gd name="connsiteY11" fmla="*/ 394050 h 504464"/>
                <a:gd name="connsiteX12" fmla="*/ 48670 w 969066"/>
                <a:gd name="connsiteY12" fmla="*/ 497939 h 504464"/>
                <a:gd name="connsiteX0" fmla="*/ 2944 w 969648"/>
                <a:gd name="connsiteY0" fmla="*/ 394050 h 403680"/>
                <a:gd name="connsiteX1" fmla="*/ 235697 w 969648"/>
                <a:gd name="connsiteY1" fmla="*/ 186020 h 403680"/>
                <a:gd name="connsiteX2" fmla="*/ 574108 w 969648"/>
                <a:gd name="connsiteY2" fmla="*/ 216552 h 403680"/>
                <a:gd name="connsiteX3" fmla="*/ 882507 w 969648"/>
                <a:gd name="connsiteY3" fmla="*/ 311758 h 403680"/>
                <a:gd name="connsiteX4" fmla="*/ 860155 w 969648"/>
                <a:gd name="connsiteY4" fmla="*/ 152251 h 403680"/>
                <a:gd name="connsiteX5" fmla="*/ 958749 w 969648"/>
                <a:gd name="connsiteY5" fmla="*/ 43532 h 403680"/>
                <a:gd name="connsiteX6" fmla="*/ 562038 w 969648"/>
                <a:gd name="connsiteY6" fmla="*/ 25758 h 403680"/>
                <a:gd name="connsiteX7" fmla="*/ 176089 w 969648"/>
                <a:gd name="connsiteY7" fmla="*/ 50018 h 403680"/>
                <a:gd name="connsiteX8" fmla="*/ 114982 w 969648"/>
                <a:gd name="connsiteY8" fmla="*/ 155594 h 403680"/>
                <a:gd name="connsiteX9" fmla="*/ 2330 w 969648"/>
                <a:gd name="connsiteY9" fmla="*/ 213196 h 403680"/>
                <a:gd name="connsiteX10" fmla="*/ 93133 w 969648"/>
                <a:gd name="connsiteY10" fmla="*/ 348102 h 403680"/>
                <a:gd name="connsiteX11" fmla="*/ 2944 w 969648"/>
                <a:gd name="connsiteY11" fmla="*/ 394050 h 403680"/>
                <a:gd name="connsiteX0" fmla="*/ 22451 w 989155"/>
                <a:gd name="connsiteY0" fmla="*/ 394050 h 394153"/>
                <a:gd name="connsiteX1" fmla="*/ 255204 w 989155"/>
                <a:gd name="connsiteY1" fmla="*/ 186020 h 394153"/>
                <a:gd name="connsiteX2" fmla="*/ 593615 w 989155"/>
                <a:gd name="connsiteY2" fmla="*/ 216552 h 394153"/>
                <a:gd name="connsiteX3" fmla="*/ 902014 w 989155"/>
                <a:gd name="connsiteY3" fmla="*/ 311758 h 394153"/>
                <a:gd name="connsiteX4" fmla="*/ 879662 w 989155"/>
                <a:gd name="connsiteY4" fmla="*/ 152251 h 394153"/>
                <a:gd name="connsiteX5" fmla="*/ 978256 w 989155"/>
                <a:gd name="connsiteY5" fmla="*/ 43532 h 394153"/>
                <a:gd name="connsiteX6" fmla="*/ 581545 w 989155"/>
                <a:gd name="connsiteY6" fmla="*/ 25758 h 394153"/>
                <a:gd name="connsiteX7" fmla="*/ 195596 w 989155"/>
                <a:gd name="connsiteY7" fmla="*/ 50018 h 394153"/>
                <a:gd name="connsiteX8" fmla="*/ 134489 w 989155"/>
                <a:gd name="connsiteY8" fmla="*/ 155594 h 394153"/>
                <a:gd name="connsiteX9" fmla="*/ 21837 w 989155"/>
                <a:gd name="connsiteY9" fmla="*/ 213196 h 394153"/>
                <a:gd name="connsiteX10" fmla="*/ 22451 w 989155"/>
                <a:gd name="connsiteY10" fmla="*/ 394050 h 394153"/>
                <a:gd name="connsiteX0" fmla="*/ 172059 w 968919"/>
                <a:gd name="connsiteY0" fmla="*/ 262418 h 312688"/>
                <a:gd name="connsiteX1" fmla="*/ 234968 w 968919"/>
                <a:gd name="connsiteY1" fmla="*/ 186020 h 312688"/>
                <a:gd name="connsiteX2" fmla="*/ 573379 w 968919"/>
                <a:gd name="connsiteY2" fmla="*/ 216552 h 312688"/>
                <a:gd name="connsiteX3" fmla="*/ 881778 w 968919"/>
                <a:gd name="connsiteY3" fmla="*/ 311758 h 312688"/>
                <a:gd name="connsiteX4" fmla="*/ 859426 w 968919"/>
                <a:gd name="connsiteY4" fmla="*/ 152251 h 312688"/>
                <a:gd name="connsiteX5" fmla="*/ 958020 w 968919"/>
                <a:gd name="connsiteY5" fmla="*/ 43532 h 312688"/>
                <a:gd name="connsiteX6" fmla="*/ 561309 w 968919"/>
                <a:gd name="connsiteY6" fmla="*/ 25758 h 312688"/>
                <a:gd name="connsiteX7" fmla="*/ 175360 w 968919"/>
                <a:gd name="connsiteY7" fmla="*/ 50018 h 312688"/>
                <a:gd name="connsiteX8" fmla="*/ 114253 w 968919"/>
                <a:gd name="connsiteY8" fmla="*/ 155594 h 312688"/>
                <a:gd name="connsiteX9" fmla="*/ 1601 w 968919"/>
                <a:gd name="connsiteY9" fmla="*/ 213196 h 312688"/>
                <a:gd name="connsiteX10" fmla="*/ 172059 w 968919"/>
                <a:gd name="connsiteY10" fmla="*/ 262418 h 312688"/>
                <a:gd name="connsiteX0" fmla="*/ 159995 w 956855"/>
                <a:gd name="connsiteY0" fmla="*/ 262418 h 312688"/>
                <a:gd name="connsiteX1" fmla="*/ 222904 w 956855"/>
                <a:gd name="connsiteY1" fmla="*/ 186020 h 312688"/>
                <a:gd name="connsiteX2" fmla="*/ 561315 w 956855"/>
                <a:gd name="connsiteY2" fmla="*/ 216552 h 312688"/>
                <a:gd name="connsiteX3" fmla="*/ 869714 w 956855"/>
                <a:gd name="connsiteY3" fmla="*/ 311758 h 312688"/>
                <a:gd name="connsiteX4" fmla="*/ 847362 w 956855"/>
                <a:gd name="connsiteY4" fmla="*/ 152251 h 312688"/>
                <a:gd name="connsiteX5" fmla="*/ 945956 w 956855"/>
                <a:gd name="connsiteY5" fmla="*/ 43532 h 312688"/>
                <a:gd name="connsiteX6" fmla="*/ 549245 w 956855"/>
                <a:gd name="connsiteY6" fmla="*/ 25758 h 312688"/>
                <a:gd name="connsiteX7" fmla="*/ 163296 w 956855"/>
                <a:gd name="connsiteY7" fmla="*/ 50018 h 312688"/>
                <a:gd name="connsiteX8" fmla="*/ 102189 w 956855"/>
                <a:gd name="connsiteY8" fmla="*/ 155594 h 312688"/>
                <a:gd name="connsiteX9" fmla="*/ 1705 w 956855"/>
                <a:gd name="connsiteY9" fmla="*/ 188877 h 312688"/>
                <a:gd name="connsiteX10" fmla="*/ 159995 w 956855"/>
                <a:gd name="connsiteY10" fmla="*/ 262418 h 31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6855" h="312688">
                  <a:moveTo>
                    <a:pt x="159995" y="262418"/>
                  </a:moveTo>
                  <a:cubicBezTo>
                    <a:pt x="196861" y="261942"/>
                    <a:pt x="127710" y="215603"/>
                    <a:pt x="222904" y="186020"/>
                  </a:cubicBezTo>
                  <a:cubicBezTo>
                    <a:pt x="318098" y="156437"/>
                    <a:pt x="453513" y="195596"/>
                    <a:pt x="561315" y="216552"/>
                  </a:cubicBezTo>
                  <a:cubicBezTo>
                    <a:pt x="669117" y="237508"/>
                    <a:pt x="822040" y="322475"/>
                    <a:pt x="869714" y="311758"/>
                  </a:cubicBezTo>
                  <a:cubicBezTo>
                    <a:pt x="917388" y="301041"/>
                    <a:pt x="834655" y="196955"/>
                    <a:pt x="847362" y="152251"/>
                  </a:cubicBezTo>
                  <a:cubicBezTo>
                    <a:pt x="860069" y="107547"/>
                    <a:pt x="995642" y="64614"/>
                    <a:pt x="945956" y="43532"/>
                  </a:cubicBezTo>
                  <a:cubicBezTo>
                    <a:pt x="896270" y="22450"/>
                    <a:pt x="665207" y="69544"/>
                    <a:pt x="549245" y="25758"/>
                  </a:cubicBezTo>
                  <a:cubicBezTo>
                    <a:pt x="433284" y="-18028"/>
                    <a:pt x="200434" y="-3388"/>
                    <a:pt x="163296" y="50018"/>
                  </a:cubicBezTo>
                  <a:cubicBezTo>
                    <a:pt x="58890" y="58025"/>
                    <a:pt x="110881" y="70129"/>
                    <a:pt x="102189" y="155594"/>
                  </a:cubicBezTo>
                  <a:cubicBezTo>
                    <a:pt x="68190" y="205799"/>
                    <a:pt x="-6862" y="49357"/>
                    <a:pt x="1705" y="188877"/>
                  </a:cubicBezTo>
                  <a:cubicBezTo>
                    <a:pt x="-16968" y="228620"/>
                    <a:pt x="123129" y="262894"/>
                    <a:pt x="159995" y="262418"/>
                  </a:cubicBezTo>
                  <a:close/>
                </a:path>
              </a:pathLst>
            </a:custGeom>
            <a:solidFill>
              <a:srgbClr val="B1593D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</p:grpSp>
      <p:pic>
        <p:nvPicPr>
          <p:cNvPr id="79" name="Kép 7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57552"/>
          <a:stretch>
            <a:fillRect/>
          </a:stretch>
        </p:blipFill>
        <p:spPr>
          <a:xfrm>
            <a:off x="7175501" y="1138823"/>
            <a:ext cx="5483624" cy="5779509"/>
          </a:xfrm>
          <a:custGeom>
            <a:avLst/>
            <a:gdLst>
              <a:gd name="connsiteX0" fmla="*/ 0 w 5483624"/>
              <a:gd name="connsiteY0" fmla="*/ 0 h 5779509"/>
              <a:gd name="connsiteX1" fmla="*/ 5483624 w 5483624"/>
              <a:gd name="connsiteY1" fmla="*/ 0 h 5779509"/>
              <a:gd name="connsiteX2" fmla="*/ 5483624 w 5483624"/>
              <a:gd name="connsiteY2" fmla="*/ 5779509 h 5779509"/>
              <a:gd name="connsiteX3" fmla="*/ 64055 w 5483624"/>
              <a:gd name="connsiteY3" fmla="*/ 5779509 h 5779509"/>
              <a:gd name="connsiteX4" fmla="*/ 64055 w 5483624"/>
              <a:gd name="connsiteY4" fmla="*/ 3232683 h 5779509"/>
              <a:gd name="connsiteX5" fmla="*/ 0 w 5483624"/>
              <a:gd name="connsiteY5" fmla="*/ 3232683 h 5779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3624" h="5779509">
                <a:moveTo>
                  <a:pt x="0" y="0"/>
                </a:moveTo>
                <a:lnTo>
                  <a:pt x="5483624" y="0"/>
                </a:lnTo>
                <a:lnTo>
                  <a:pt x="5483624" y="5779509"/>
                </a:lnTo>
                <a:lnTo>
                  <a:pt x="64055" y="5779509"/>
                </a:lnTo>
                <a:lnTo>
                  <a:pt x="64055" y="3232683"/>
                </a:lnTo>
                <a:lnTo>
                  <a:pt x="0" y="3232683"/>
                </a:lnTo>
                <a:close/>
              </a:path>
            </a:pathLst>
          </a:custGeom>
        </p:spPr>
      </p:pic>
      <p:sp>
        <p:nvSpPr>
          <p:cNvPr id="80" name="Lekerekített téglalap 79"/>
          <p:cNvSpPr/>
          <p:nvPr/>
        </p:nvSpPr>
        <p:spPr>
          <a:xfrm>
            <a:off x="4143956" y="2546112"/>
            <a:ext cx="4396067" cy="919401"/>
          </a:xfrm>
          <a:prstGeom prst="round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Mária, József és a kis Jézus bemennek a templomba.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70331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4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2398</TotalTime>
  <Words>766</Words>
  <Application>Microsoft Office PowerPoint</Application>
  <PresentationFormat>Szélesvásznú</PresentationFormat>
  <Paragraphs>108</Paragraphs>
  <Slides>18</Slides>
  <Notes>1</Notes>
  <HiddenSlides>0</HiddenSlides>
  <MMClips>2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18</vt:i4>
      </vt:variant>
    </vt:vector>
  </HeadingPairs>
  <TitlesOfParts>
    <vt:vector size="25" baseType="lpstr">
      <vt:lpstr>Arial</vt:lpstr>
      <vt:lpstr>Calibri</vt:lpstr>
      <vt:lpstr>Comic Sans MS</vt:lpstr>
      <vt:lpstr>Times New Roman</vt:lpstr>
      <vt:lpstr>Wingdings 3</vt:lpstr>
      <vt:lpstr>Office-téma</vt:lpstr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Microsoft-fiók</cp:lastModifiedBy>
  <cp:revision>365</cp:revision>
  <dcterms:created xsi:type="dcterms:W3CDTF">2020-11-20T19:02:52Z</dcterms:created>
  <dcterms:modified xsi:type="dcterms:W3CDTF">2020-12-16T08:03:02Z</dcterms:modified>
</cp:coreProperties>
</file>