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303" r:id="rId2"/>
    <p:sldId id="310" r:id="rId3"/>
    <p:sldId id="307" r:id="rId4"/>
    <p:sldId id="318" r:id="rId5"/>
    <p:sldId id="315" r:id="rId6"/>
    <p:sldId id="317" r:id="rId7"/>
    <p:sldId id="313" r:id="rId8"/>
    <p:sldId id="279" r:id="rId9"/>
    <p:sldId id="290" r:id="rId10"/>
  </p:sldIdLst>
  <p:sldSz cx="12192000" cy="6858000"/>
  <p:notesSz cx="6858000" cy="914400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FAE2"/>
    <a:srgbClr val="AE2E51"/>
    <a:srgbClr val="F7D097"/>
    <a:srgbClr val="F1B051"/>
    <a:srgbClr val="CAEB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346" autoAdjust="0"/>
    <p:restoredTop sz="94660"/>
  </p:normalViewPr>
  <p:slideViewPr>
    <p:cSldViewPr snapToGrid="0">
      <p:cViewPr varScale="1">
        <p:scale>
          <a:sx n="70" d="100"/>
          <a:sy n="70" d="100"/>
        </p:scale>
        <p:origin x="40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5" name="Straight Connector 31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20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999D80-BCF6-4455-AE3B-6A85EC007B83}" type="datetimeFigureOut">
              <a:rPr lang="hu-HU"/>
              <a:pPr>
                <a:defRPr/>
              </a:pPr>
              <a:t>2020. 03. 25.</a:t>
            </a:fld>
            <a:endParaRPr lang="hu-HU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0998E-4FA0-4D77-B14D-8DCCE0A9F98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97975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0B46A-93C8-4BB8-9A4C-6C002F727294}" type="datetimeFigureOut">
              <a:rPr lang="hu-HU"/>
              <a:pPr>
                <a:defRPr/>
              </a:pPr>
              <a:t>2020. 03. 25.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C1862-A45C-4BF3-BDDA-4513DE3EDC6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89238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9"/>
          <p:cNvSpPr txBox="1">
            <a:spLocks noChangeArrowheads="1"/>
          </p:cNvSpPr>
          <p:nvPr/>
        </p:nvSpPr>
        <p:spPr bwMode="auto">
          <a:xfrm>
            <a:off x="541338" y="790575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hu-HU" sz="8000" smtClean="0">
                <a:solidFill>
                  <a:srgbClr val="C0E474"/>
                </a:solidFill>
              </a:rPr>
              <a:t>“</a:t>
            </a:r>
          </a:p>
        </p:txBody>
      </p:sp>
      <p:sp>
        <p:nvSpPr>
          <p:cNvPr id="6" name="TextBox 21"/>
          <p:cNvSpPr txBox="1">
            <a:spLocks noChangeArrowheads="1"/>
          </p:cNvSpPr>
          <p:nvPr/>
        </p:nvSpPr>
        <p:spPr bwMode="auto">
          <a:xfrm>
            <a:off x="8893175" y="2886075"/>
            <a:ext cx="6096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hu-HU" sz="8000" smtClean="0">
                <a:solidFill>
                  <a:srgbClr val="C0E474"/>
                </a:solidFill>
              </a:rPr>
              <a:t>”</a:t>
            </a:r>
            <a:endParaRPr lang="en-US" altLang="hu-HU" smtClean="0">
              <a:solidFill>
                <a:srgbClr val="C0E474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55174-2213-4A77-A02A-545AF55305E9}" type="datetimeFigureOut">
              <a:rPr lang="hu-HU"/>
              <a:pPr>
                <a:defRPr/>
              </a:pPr>
              <a:t>2020. 03. 25.</a:t>
            </a:fld>
            <a:endParaRPr lang="hu-H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629A7-0766-4C01-A4E9-F26386BF19D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373963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38B9D-5FC1-42AA-ADD7-83ABC458C4E0}" type="datetimeFigureOut">
              <a:rPr lang="hu-HU"/>
              <a:pPr>
                <a:defRPr/>
              </a:pPr>
              <a:t>2020. 03. 25.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C635A-3696-4FB6-B8EB-931AE9C84A3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572199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3"/>
          <p:cNvSpPr txBox="1">
            <a:spLocks noChangeArrowheads="1"/>
          </p:cNvSpPr>
          <p:nvPr/>
        </p:nvSpPr>
        <p:spPr bwMode="auto">
          <a:xfrm>
            <a:off x="541338" y="790575"/>
            <a:ext cx="609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hu-HU" sz="8000" smtClean="0">
                <a:solidFill>
                  <a:srgbClr val="C0E474"/>
                </a:solidFill>
              </a:rPr>
              <a:t>“</a:t>
            </a:r>
          </a:p>
        </p:txBody>
      </p:sp>
      <p:sp>
        <p:nvSpPr>
          <p:cNvPr id="6" name="TextBox 24"/>
          <p:cNvSpPr txBox="1">
            <a:spLocks noChangeArrowheads="1"/>
          </p:cNvSpPr>
          <p:nvPr/>
        </p:nvSpPr>
        <p:spPr bwMode="auto">
          <a:xfrm>
            <a:off x="8893175" y="2886075"/>
            <a:ext cx="6096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altLang="hu-HU" sz="8000" smtClean="0">
                <a:solidFill>
                  <a:srgbClr val="C0E474"/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B02FF-F182-4A8A-9EE1-4CD25186E438}" type="datetimeFigureOut">
              <a:rPr lang="hu-HU"/>
              <a:pPr>
                <a:defRPr/>
              </a:pPr>
              <a:t>2020. 03. 25.</a:t>
            </a:fld>
            <a:endParaRPr lang="hu-H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2CE20-04F0-4524-9FF7-035BDE9AF3E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055910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10A7E-2EBF-45C7-9F55-D479B7929AD8}" type="datetimeFigureOut">
              <a:rPr lang="hu-HU"/>
              <a:pPr>
                <a:defRPr/>
              </a:pPr>
              <a:t>2020. 03. 25.</a:t>
            </a:fld>
            <a:endParaRPr lang="hu-H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5920E9-58C5-4986-91DE-E4EBD288986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057759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1127B-CDF5-4174-9D7A-BD82B08DB57B}" type="datetimeFigureOut">
              <a:rPr lang="hu-HU"/>
              <a:pPr>
                <a:defRPr/>
              </a:pPr>
              <a:t>2020. 03. 25.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36419-7535-4C6C-A73B-5D1CCA1E922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999271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4D6697-83F4-408B-B64D-69459E74D789}" type="datetimeFigureOut">
              <a:rPr lang="hu-HU"/>
              <a:pPr>
                <a:defRPr/>
              </a:pPr>
              <a:t>2020. 03. 25.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8BA51-8200-404E-A608-D7293CA240B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08611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91CFE9-7B25-4DB6-B899-4630534E8D01}" type="datetimeFigureOut">
              <a:rPr lang="hu-HU"/>
              <a:pPr>
                <a:defRPr/>
              </a:pPr>
              <a:t>2020. 03. 25.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03DB1-05AA-422B-A5C9-B398CE87756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1334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45734D-C828-4F73-8A00-A4C3D49300D3}" type="datetimeFigureOut">
              <a:rPr lang="hu-HU"/>
              <a:pPr>
                <a:defRPr/>
              </a:pPr>
              <a:t>2020. 03. 25.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D414E-4AF4-4BFA-8E8F-B05B24E871D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43257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F92FF-C57F-4CF7-95E8-E3CAE2E10247}" type="datetimeFigureOut">
              <a:rPr lang="hu-HU"/>
              <a:pPr>
                <a:defRPr/>
              </a:pPr>
              <a:t>2020. 03. 25.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74F2B-5D47-44EC-8310-84D640B723D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79181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F4F53B-4D82-456E-A92C-4CAB6FE6283E}" type="datetimeFigureOut">
              <a:rPr lang="hu-HU"/>
              <a:pPr>
                <a:defRPr/>
              </a:pPr>
              <a:t>2020. 03. 25.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99EDF-9100-4BB3-800E-8CE97B8AF1B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01257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906B1-1965-4022-B7FE-3AF5DA974406}" type="datetimeFigureOut">
              <a:rPr lang="hu-HU"/>
              <a:pPr>
                <a:defRPr/>
              </a:pPr>
              <a:t>2020. 03. 25.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E6C23-2C0B-48B1-9CBB-80E51E9B0D8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98219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E58E00-434A-44AF-B7A1-A292F7A4AB24}" type="datetimeFigureOut">
              <a:rPr lang="hu-HU"/>
              <a:pPr>
                <a:defRPr/>
              </a:pPr>
              <a:t>2020. 03. 25.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8C7A0-A0F3-4FA8-B239-778725A8C01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76433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7EDBE-5D8C-4546-83E3-F43BDD921B50}" type="datetimeFigureOut">
              <a:rPr lang="hu-HU"/>
              <a:pPr>
                <a:defRPr/>
              </a:pPr>
              <a:t>2020. 03. 25.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FAED5-47B1-4B79-8948-7270827D98F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31403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hu-HU" noProof="0" smtClean="0"/>
              <a:t>Kép beszúrásához kattintson az ikonra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11906-B877-4516-8B17-58954A70A1EF}" type="datetimeFigureOut">
              <a:rPr lang="hu-HU"/>
              <a:pPr>
                <a:defRPr/>
              </a:pPr>
              <a:t>2020. 03. 25.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B5F9C-227F-480D-8F8C-F768D5E610D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50295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AE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/>
        </p:nvGrpSpPr>
        <p:grpSpPr bwMode="auto">
          <a:xfrm>
            <a:off x="0" y="-7938"/>
            <a:ext cx="12192000" cy="6865938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3" y="-528"/>
              <a:ext cx="1219200" cy="6858528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4738" y="3681168"/>
              <a:ext cx="4764087" cy="3176832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77863" y="609600"/>
            <a:ext cx="8596312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  <a:endParaRPr lang="en-US" altLang="hu-HU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77863" y="2160588"/>
            <a:ext cx="8596312" cy="388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  <a:endParaRPr lang="en-US" altLang="hu-H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663" y="6042025"/>
            <a:ext cx="9112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prstClr val="black">
                    <a:tint val="75000"/>
                  </a:prstClr>
                </a:solidFill>
                <a:latin typeface="Century Gothic" panose="020B0502020202020204"/>
              </a:defRPr>
            </a:lvl1pPr>
          </a:lstStyle>
          <a:p>
            <a:pPr>
              <a:defRPr/>
            </a:pPr>
            <a:fld id="{2EA4A3D7-84C3-495F-A490-887FC303B47B}" type="datetimeFigureOut">
              <a:rPr lang="hu-HU"/>
              <a:pPr>
                <a:defRPr/>
              </a:pPr>
              <a:t>2020. 03. 25.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863" y="6042025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prstClr val="black">
                    <a:tint val="75000"/>
                  </a:prstClr>
                </a:solidFill>
                <a:latin typeface="Century Gothic" panose="020B0502020202020204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89963" y="6042025"/>
            <a:ext cx="684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2000">
                <a:solidFill>
                  <a:srgbClr val="FEFFFF"/>
                </a:solidFill>
                <a:latin typeface="Century Gothic" panose="020B0502020202020204"/>
              </a:defRPr>
            </a:lvl1pPr>
          </a:lstStyle>
          <a:p>
            <a:pPr>
              <a:defRPr/>
            </a:pPr>
            <a:fld id="{A5F585DC-5449-4B66-8E2C-7EB475E87C2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85" r:id="rId12"/>
    <p:sldLayoutId id="2147483786" r:id="rId13"/>
    <p:sldLayoutId id="2147483787" r:id="rId14"/>
    <p:sldLayoutId id="2147483788" r:id="rId15"/>
    <p:sldLayoutId id="2147483789" r:id="rId16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panose="020B060402020202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panose="020B060402020202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panose="020B060402020202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panose="020B0604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anose="05040102010807070707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rpi-feladatbank.reformatus.hu/#/fspublic/f1483026f62e61d7fd0f6727280fb07b7d3bae845c78f769be639894c58d161f051e2edc79d1a2554df490fade0b44e5f452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youtube.com/watch?v=kPxAxcacxec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youtube.com/watch?v=_LFP4wpxHA4&amp;feature=youtu.be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rpi-feladatbank.reformatus.hu/#/fspublic/2a4c00f92eac931c11d67ee2c4712ca55dc2e217094c9a804f76614f98d888ee1ea7c3c16d581544cf540acb7d86c3990514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zövegdoboz 5"/>
          <p:cNvSpPr txBox="1">
            <a:spLocks noChangeArrowheads="1"/>
          </p:cNvSpPr>
          <p:nvPr/>
        </p:nvSpPr>
        <p:spPr bwMode="auto">
          <a:xfrm>
            <a:off x="0" y="0"/>
            <a:ext cx="12192000" cy="923925"/>
          </a:xfrm>
          <a:prstGeom prst="rect">
            <a:avLst/>
          </a:prstGeom>
          <a:solidFill>
            <a:srgbClr val="CAEBF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5400">
                <a:solidFill>
                  <a:srgbClr val="AE2E51"/>
                </a:solidFill>
                <a:latin typeface="Calisto MT" panose="02040603050505030304" pitchFamily="18" charset="0"/>
              </a:rPr>
              <a:t>Húsvét előtt: Jézus és Péter</a:t>
            </a:r>
          </a:p>
        </p:txBody>
      </p:sp>
      <p:sp>
        <p:nvSpPr>
          <p:cNvPr id="10" name="Ellipszis 9"/>
          <p:cNvSpPr/>
          <p:nvPr/>
        </p:nvSpPr>
        <p:spPr>
          <a:xfrm>
            <a:off x="595313" y="923925"/>
            <a:ext cx="2949575" cy="2884488"/>
          </a:xfrm>
          <a:prstGeom prst="ellipse">
            <a:avLst/>
          </a:prstGeom>
          <a:solidFill>
            <a:srgbClr val="F7D0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DIGITÁLIS HITTANÓRA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u-H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Szövegdoboz 12"/>
          <p:cNvSpPr txBox="1"/>
          <p:nvPr/>
        </p:nvSpPr>
        <p:spPr>
          <a:xfrm>
            <a:off x="3698543" y="1110343"/>
            <a:ext cx="7845757" cy="4955203"/>
          </a:xfrm>
          <a:prstGeom prst="rect">
            <a:avLst/>
          </a:prstGeom>
          <a:noFill/>
          <a:ln w="47625">
            <a:gradFill>
              <a:gsLst>
                <a:gs pos="0">
                  <a:srgbClr val="AE2E51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Kedves Szülők!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Kérjük, hogy segítsenek a gyermeküknek a hittanóra tananyagának az elsajátításában!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u-H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digitális hittanórán szükség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lesz az alábbiakra:</a:t>
            </a:r>
          </a:p>
          <a:p>
            <a:pPr marL="285750" indent="-285750" algn="ctr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Internet </a:t>
            </a: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kapcsolat</a:t>
            </a:r>
          </a:p>
          <a:p>
            <a:pPr marL="285750" indent="-285750" algn="ctr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Hangszóró</a:t>
            </a:r>
            <a:endParaRPr lang="hu-H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hu-H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Kérem, hogy indítsák el a diavetítést!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 linkekre így tudnak rákattintani!)</a:t>
            </a:r>
            <a:endParaRPr lang="hu-HU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Kép 7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" y="63500"/>
            <a:ext cx="2122488" cy="194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Szövegdoboz 4"/>
          <p:cNvSpPr txBox="1">
            <a:spLocks noChangeArrowheads="1"/>
          </p:cNvSpPr>
          <p:nvPr/>
        </p:nvSpPr>
        <p:spPr bwMode="auto">
          <a:xfrm>
            <a:off x="1193800" y="2790825"/>
            <a:ext cx="5024438" cy="218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3600">
                <a:solidFill>
                  <a:srgbClr val="000000"/>
                </a:solidFill>
                <a:cs typeface="Arial" panose="020B0604020202020204" pitchFamily="34" charset="0"/>
              </a:rPr>
              <a:t>Áldás, békesség!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hu-HU" altLang="hu-HU" sz="360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3200">
                <a:solidFill>
                  <a:srgbClr val="000000"/>
                </a:solidFill>
                <a:cs typeface="Arial" panose="020B0604020202020204" pitchFamily="34" charset="0"/>
              </a:rPr>
              <a:t>Kezdd a digitális hittanórát az óra eleji imádsággal!</a:t>
            </a:r>
          </a:p>
        </p:txBody>
      </p:sp>
      <p:pic>
        <p:nvPicPr>
          <p:cNvPr id="19460" name="Kép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0638" y="873125"/>
            <a:ext cx="5380037" cy="540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Kép 6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5575"/>
            <a:ext cx="2070100" cy="188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Lekerekített téglalap 8"/>
          <p:cNvSpPr/>
          <p:nvPr/>
        </p:nvSpPr>
        <p:spPr>
          <a:xfrm>
            <a:off x="2368550" y="0"/>
            <a:ext cx="8658225" cy="304165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457200" indent="-457200" algn="just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hu-HU" sz="2800" dirty="0">
                <a:solidFill>
                  <a:schemeClr val="tx1"/>
                </a:solidFill>
              </a:rPr>
              <a:t>Idézd fel a </a:t>
            </a:r>
            <a:r>
              <a:rPr lang="hu-HU" sz="2800" dirty="0">
                <a:solidFill>
                  <a:schemeClr val="tx1"/>
                </a:solidFill>
              </a:rPr>
              <a:t>történetet, amit a múlt órán tanultál! A tankönyv 58. oldalán található szöveget használhatod hozzá!</a:t>
            </a:r>
          </a:p>
          <a:p>
            <a:pPr marL="457200" indent="-457200" algn="just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hu-HU" sz="2800" dirty="0">
                <a:solidFill>
                  <a:srgbClr val="7030A0"/>
                </a:solidFill>
                <a:hlinkClick r:id="rId3"/>
              </a:rPr>
              <a:t>Ellenőrizd le a tudásod! Kattints és végezd el a feladatokat</a:t>
            </a:r>
            <a:r>
              <a:rPr lang="hu-HU" sz="2800" dirty="0">
                <a:solidFill>
                  <a:schemeClr val="tx1"/>
                </a:solidFill>
                <a:hlinkClick r:id="rId3"/>
              </a:rPr>
              <a:t>!</a:t>
            </a:r>
            <a:r>
              <a:rPr lang="hu-HU" sz="2800" dirty="0">
                <a:solidFill>
                  <a:schemeClr val="tx1"/>
                </a:solidFill>
              </a:rPr>
              <a:t> </a:t>
            </a:r>
          </a:p>
          <a:p>
            <a:pPr marL="457200" indent="-457200" algn="just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endParaRPr lang="hu-HU" sz="2800" dirty="0">
              <a:solidFill>
                <a:schemeClr val="tx1"/>
              </a:solidFill>
            </a:endParaRPr>
          </a:p>
        </p:txBody>
      </p:sp>
      <p:pic>
        <p:nvPicPr>
          <p:cNvPr id="20484" name="Kép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7300" y="3175000"/>
            <a:ext cx="7685088" cy="368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ekerekített téglalap 2"/>
          <p:cNvSpPr/>
          <p:nvPr/>
        </p:nvSpPr>
        <p:spPr>
          <a:xfrm>
            <a:off x="2975211" y="558338"/>
            <a:ext cx="8911989" cy="583563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dirty="0" smtClean="0">
                <a:solidFill>
                  <a:schemeClr val="tx1"/>
                </a:solidFill>
              </a:rPr>
              <a:t>Péter félelmetes helyzetbe került, amikor Jézust elfogták. Elmenekült, mert nem tudta, hogy mit tegyen. Néha mi is kerülünk félelmetes helyzetekbe. Ezekben is kérhetjük, hogy Isten legyen velünk. </a:t>
            </a:r>
          </a:p>
          <a:p>
            <a:pPr algn="ctr"/>
            <a:endParaRPr lang="hu-HU" sz="3200" dirty="0">
              <a:solidFill>
                <a:schemeClr val="tx1"/>
              </a:solidFill>
            </a:endParaRPr>
          </a:p>
          <a:p>
            <a:pPr algn="ctr"/>
            <a:r>
              <a:rPr lang="hu-HU" sz="3200" dirty="0" smtClean="0">
                <a:solidFill>
                  <a:schemeClr val="tx1"/>
                </a:solidFill>
              </a:rPr>
              <a:t>A </a:t>
            </a:r>
            <a:r>
              <a:rPr lang="hu-HU" sz="3200" dirty="0" smtClean="0">
                <a:solidFill>
                  <a:schemeClr val="tx1"/>
                </a:solidFill>
                <a:hlinkClick r:id="rId2"/>
              </a:rPr>
              <a:t>„Lelki próbáimban Jézus légy velem”</a:t>
            </a:r>
            <a:r>
              <a:rPr lang="hu-HU" sz="3200" dirty="0" smtClean="0">
                <a:solidFill>
                  <a:schemeClr val="tx1"/>
                </a:solidFill>
              </a:rPr>
              <a:t> kezdetű ének erről szól. </a:t>
            </a:r>
          </a:p>
          <a:p>
            <a:pPr algn="ctr"/>
            <a:endParaRPr lang="hu-HU" sz="3200" dirty="0">
              <a:solidFill>
                <a:schemeClr val="tx1"/>
              </a:solidFill>
            </a:endParaRPr>
          </a:p>
          <a:p>
            <a:pPr algn="ctr"/>
            <a:r>
              <a:rPr lang="hu-HU" sz="3200" dirty="0" smtClean="0">
                <a:solidFill>
                  <a:schemeClr val="tx1"/>
                </a:solidFill>
              </a:rPr>
              <a:t>Kattints a címre és hallgasd meg!</a:t>
            </a:r>
          </a:p>
          <a:p>
            <a:pPr algn="ctr"/>
            <a:r>
              <a:rPr lang="hu-HU" sz="3200" dirty="0" smtClean="0">
                <a:solidFill>
                  <a:schemeClr val="tx1"/>
                </a:solidFill>
              </a:rPr>
              <a:t>Ne feledd: Mindig kérheted Jézus segítségét!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9384" y="77014"/>
            <a:ext cx="2161598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7828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ekerekített téglalap 2"/>
          <p:cNvSpPr/>
          <p:nvPr/>
        </p:nvSpPr>
        <p:spPr>
          <a:xfrm>
            <a:off x="2960688" y="1104900"/>
            <a:ext cx="8001000" cy="37719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u-HU" sz="3200" dirty="0">
                <a:solidFill>
                  <a:schemeClr val="tx1"/>
                </a:solidFill>
              </a:rPr>
              <a:t>Tudod-e, mi történt Jézussal a nagyhéten és húsvétkor? </a:t>
            </a:r>
          </a:p>
          <a:p>
            <a:pPr algn="ctr">
              <a:defRPr/>
            </a:pPr>
            <a:r>
              <a:rPr lang="hu-HU" sz="3200" dirty="0">
                <a:solidFill>
                  <a:schemeClr val="tx1"/>
                </a:solidFill>
              </a:rPr>
              <a:t>Nézd meg „</a:t>
            </a:r>
            <a:r>
              <a:rPr lang="hu-HU" sz="3200" dirty="0">
                <a:solidFill>
                  <a:schemeClr val="tx1"/>
                </a:solidFill>
                <a:hlinkClick r:id="rId2"/>
              </a:rPr>
              <a:t>A húsvéti csoda”</a:t>
            </a:r>
            <a:r>
              <a:rPr lang="hu-HU" sz="3200" dirty="0">
                <a:solidFill>
                  <a:schemeClr val="tx1"/>
                </a:solidFill>
              </a:rPr>
              <a:t> című feldolgozást! </a:t>
            </a:r>
          </a:p>
          <a:p>
            <a:pPr algn="ctr">
              <a:defRPr/>
            </a:pPr>
            <a:r>
              <a:rPr lang="hu-HU" sz="3200" dirty="0">
                <a:solidFill>
                  <a:schemeClr val="tx1"/>
                </a:solidFill>
              </a:rPr>
              <a:t>(Kattints a címre!) </a:t>
            </a:r>
            <a:endParaRPr lang="hu-HU" sz="3200" dirty="0">
              <a:solidFill>
                <a:schemeClr val="tx1"/>
              </a:solidFill>
            </a:endParaRPr>
          </a:p>
        </p:txBody>
      </p:sp>
      <p:pic>
        <p:nvPicPr>
          <p:cNvPr id="21507" name="Kép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3" y="184150"/>
            <a:ext cx="2543175" cy="2693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ekerekített téglalap 2"/>
          <p:cNvSpPr/>
          <p:nvPr/>
        </p:nvSpPr>
        <p:spPr>
          <a:xfrm>
            <a:off x="2928938" y="2230438"/>
            <a:ext cx="8001000" cy="37719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u-HU" sz="3200" dirty="0">
                <a:solidFill>
                  <a:schemeClr val="tx1"/>
                </a:solidFill>
              </a:rPr>
              <a:t>Gondold végig, hogy mi történt Jézussal virágvasárnaptól húsvétig!</a:t>
            </a:r>
          </a:p>
          <a:p>
            <a:pPr algn="ctr">
              <a:defRPr/>
            </a:pPr>
            <a:r>
              <a:rPr lang="hu-HU" sz="3200" dirty="0">
                <a:solidFill>
                  <a:schemeClr val="tx1"/>
                </a:solidFill>
              </a:rPr>
              <a:t>Kattints </a:t>
            </a:r>
            <a:r>
              <a:rPr lang="hu-HU" sz="3200" dirty="0">
                <a:solidFill>
                  <a:schemeClr val="tx1"/>
                </a:solidFill>
                <a:hlinkClick r:id="rId2"/>
              </a:rPr>
              <a:t>IDE</a:t>
            </a:r>
            <a:r>
              <a:rPr lang="hu-HU" sz="3200" dirty="0">
                <a:solidFill>
                  <a:schemeClr val="tx1"/>
                </a:solidFill>
              </a:rPr>
              <a:t> és végezd el a feladatokat!</a:t>
            </a:r>
            <a:endParaRPr lang="hu-HU" sz="3200" dirty="0">
              <a:solidFill>
                <a:schemeClr val="tx1"/>
              </a:solidFill>
            </a:endParaRPr>
          </a:p>
        </p:txBody>
      </p:sp>
      <p:pic>
        <p:nvPicPr>
          <p:cNvPr id="22531" name="Kép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138" y="236538"/>
            <a:ext cx="2198687" cy="216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étágú csillag 1"/>
          <p:cNvSpPr/>
          <p:nvPr/>
        </p:nvSpPr>
        <p:spPr>
          <a:xfrm>
            <a:off x="4033838" y="228600"/>
            <a:ext cx="8158162" cy="6384925"/>
          </a:xfrm>
          <a:prstGeom prst="star7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 sz="3200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hu-HU" sz="32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hu-HU" sz="3200" dirty="0">
                <a:solidFill>
                  <a:schemeClr val="tx1"/>
                </a:solidFill>
              </a:rPr>
              <a:t>„De te, Uram, örökre megmaradsz, nemzedékről nemzedékre emlegetnek.” </a:t>
            </a:r>
          </a:p>
          <a:p>
            <a:pPr algn="ctr">
              <a:defRPr/>
            </a:pPr>
            <a:endParaRPr lang="hu-HU" sz="32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hu-HU" sz="3200" dirty="0">
                <a:solidFill>
                  <a:schemeClr val="tx1"/>
                </a:solidFill>
              </a:rPr>
              <a:t>Zsoltárok könyve 102,13</a:t>
            </a:r>
          </a:p>
        </p:txBody>
      </p:sp>
      <p:pic>
        <p:nvPicPr>
          <p:cNvPr id="23555" name="Kép 2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488" y="228600"/>
            <a:ext cx="2492375" cy="210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Lekerekített téglalap 3"/>
          <p:cNvSpPr/>
          <p:nvPr/>
        </p:nvSpPr>
        <p:spPr>
          <a:xfrm>
            <a:off x="319088" y="2617788"/>
            <a:ext cx="3582987" cy="203517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u-HU" sz="2800" dirty="0">
                <a:solidFill>
                  <a:schemeClr val="tx1"/>
                </a:solidFill>
              </a:rPr>
              <a:t>Olvasd el Isten üzenetét és mondd el ezt az Igét valakinek!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Kép 3"/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38" y="222250"/>
            <a:ext cx="2487612" cy="219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9" name="Szövegdoboz 4"/>
          <p:cNvSpPr txBox="1">
            <a:spLocks noChangeArrowheads="1"/>
          </p:cNvSpPr>
          <p:nvPr/>
        </p:nvSpPr>
        <p:spPr bwMode="auto">
          <a:xfrm>
            <a:off x="2284413" y="407988"/>
            <a:ext cx="87010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3200">
                <a:solidFill>
                  <a:srgbClr val="000000"/>
                </a:solidFill>
                <a:cs typeface="Arial" panose="020B0604020202020204" pitchFamily="34" charset="0"/>
              </a:rPr>
              <a:t>A digitális hittanóra végén így imádkozz! </a:t>
            </a:r>
          </a:p>
        </p:txBody>
      </p:sp>
      <p:pic>
        <p:nvPicPr>
          <p:cNvPr id="24580" name="Kép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750" y="1944688"/>
            <a:ext cx="4505325" cy="448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Ellipszis 7"/>
          <p:cNvSpPr>
            <a:spLocks noChangeAspect="1"/>
          </p:cNvSpPr>
          <p:nvPr/>
        </p:nvSpPr>
        <p:spPr>
          <a:xfrm>
            <a:off x="8003266" y="1353487"/>
            <a:ext cx="3837443" cy="3837443"/>
          </a:xfrm>
          <a:prstGeom prst="ellipse">
            <a:avLst/>
          </a:prstGeom>
          <a:noFill/>
          <a:ln w="44450">
            <a:gradFill>
              <a:gsLst>
                <a:gs pos="0">
                  <a:srgbClr val="AE2E51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u-HU" sz="2000" dirty="0">
              <a:solidFill>
                <a:srgbClr val="AE2E5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8229600" y="2470150"/>
            <a:ext cx="3198813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400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Kedves Hittanos!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400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Várunk a következő digitális hittanórára!</a:t>
            </a:r>
          </a:p>
        </p:txBody>
      </p:sp>
      <p:sp>
        <p:nvSpPr>
          <p:cNvPr id="10" name="Téglalap 9"/>
          <p:cNvSpPr/>
          <p:nvPr/>
        </p:nvSpPr>
        <p:spPr>
          <a:xfrm>
            <a:off x="6464300" y="5611813"/>
            <a:ext cx="6096000" cy="708025"/>
          </a:xfrm>
          <a:prstGeom prst="rect">
            <a:avLst/>
          </a:prstGeom>
          <a:ln w="50800">
            <a:noFill/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4000" dirty="0">
                <a:solidFill>
                  <a:srgbClr val="AE2E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4000" dirty="0">
                <a:solidFill>
                  <a:srgbClr val="00B050"/>
                </a:solidFill>
                <a:latin typeface="+mj-lt"/>
                <a:cs typeface="Times New Roman" panose="02020603050405020304" pitchFamily="18" charset="0"/>
              </a:rPr>
              <a:t>Áldás, békesség!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zövegdoboz 5"/>
          <p:cNvSpPr txBox="1">
            <a:spLocks noChangeArrowheads="1"/>
          </p:cNvSpPr>
          <p:nvPr/>
        </p:nvSpPr>
        <p:spPr bwMode="auto">
          <a:xfrm>
            <a:off x="4805363" y="2913063"/>
            <a:ext cx="6837362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3200">
                <a:solidFill>
                  <a:schemeClr val="tx1"/>
                </a:solidFill>
              </a:rPr>
              <a:t>„Áldjon meg téged a Sionról az Úr, aki az eget és a földet alkotta!”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3200">
                <a:solidFill>
                  <a:schemeClr val="tx1"/>
                </a:solidFill>
              </a:rPr>
              <a:t>Zsoltárok könyve 134,3 </a:t>
            </a:r>
            <a:endParaRPr lang="hu-HU" altLang="hu-HU" sz="320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Ellipszis 7"/>
          <p:cNvSpPr>
            <a:spLocks noChangeAspect="1"/>
          </p:cNvSpPr>
          <p:nvPr/>
        </p:nvSpPr>
        <p:spPr>
          <a:xfrm>
            <a:off x="346524" y="1719027"/>
            <a:ext cx="4583802" cy="4224573"/>
          </a:xfrm>
          <a:prstGeom prst="ellipse">
            <a:avLst/>
          </a:prstGeom>
          <a:noFill/>
          <a:ln w="44450">
            <a:gradFill>
              <a:gsLst>
                <a:gs pos="0">
                  <a:srgbClr val="AE2E51"/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u-HU" sz="2000" dirty="0">
              <a:solidFill>
                <a:srgbClr val="AE2E5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606" name="Téglalap 10"/>
          <p:cNvSpPr>
            <a:spLocks noChangeArrowheads="1"/>
          </p:cNvSpPr>
          <p:nvPr/>
        </p:nvSpPr>
        <p:spPr bwMode="auto">
          <a:xfrm>
            <a:off x="1093788" y="2554288"/>
            <a:ext cx="3089275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2400">
                <a:solidFill>
                  <a:srgbClr val="AE2E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Kedves Szülők!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2400">
                <a:solidFill>
                  <a:srgbClr val="AE2E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Köszönjük a segítségüket!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2400">
                <a:solidFill>
                  <a:srgbClr val="AE2E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Isten áldását kívánjuk ezzel az Igével!</a:t>
            </a:r>
          </a:p>
        </p:txBody>
      </p:sp>
      <p:sp>
        <p:nvSpPr>
          <p:cNvPr id="25607" name="Téglalap 12"/>
          <p:cNvSpPr>
            <a:spLocks noChangeArrowheads="1"/>
          </p:cNvSpPr>
          <p:nvPr/>
        </p:nvSpPr>
        <p:spPr bwMode="auto">
          <a:xfrm>
            <a:off x="3765550" y="542925"/>
            <a:ext cx="6096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4000">
                <a:solidFill>
                  <a:srgbClr val="AE2E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Áldás, békesség!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zetta">
  <a:themeElements>
    <a:clrScheme name="Fazet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Jégvirágos üveg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1209</TotalTime>
  <Words>289</Words>
  <Application>Microsoft Office PowerPoint</Application>
  <PresentationFormat>Szélesvásznú</PresentationFormat>
  <Paragraphs>44</Paragraphs>
  <Slides>9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8</vt:i4>
      </vt:variant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8" baseType="lpstr">
      <vt:lpstr>Arial</vt:lpstr>
      <vt:lpstr>Wingdings 3</vt:lpstr>
      <vt:lpstr>Calibri</vt:lpstr>
      <vt:lpstr>Century Gothic</vt:lpstr>
      <vt:lpstr>Calisto MT</vt:lpstr>
      <vt:lpstr>Times New Roman</vt:lpstr>
      <vt:lpstr>Wingdings</vt:lpstr>
      <vt:lpstr>Comic Sans MS</vt:lpstr>
      <vt:lpstr>Fazetta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Zimányi Noémi</dc:creator>
  <cp:lastModifiedBy>Szászi Andrea</cp:lastModifiedBy>
  <cp:revision>148</cp:revision>
  <dcterms:created xsi:type="dcterms:W3CDTF">2020-03-16T06:58:02Z</dcterms:created>
  <dcterms:modified xsi:type="dcterms:W3CDTF">2020-03-25T17:00:04Z</dcterms:modified>
</cp:coreProperties>
</file>