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303" r:id="rId2"/>
    <p:sldId id="310" r:id="rId3"/>
    <p:sldId id="307" r:id="rId4"/>
    <p:sldId id="318" r:id="rId5"/>
    <p:sldId id="315" r:id="rId6"/>
    <p:sldId id="317" r:id="rId7"/>
    <p:sldId id="313" r:id="rId8"/>
    <p:sldId id="279" r:id="rId9"/>
    <p:sldId id="290" r:id="rId10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AE2"/>
    <a:srgbClr val="AE2E51"/>
    <a:srgbClr val="F7D097"/>
    <a:srgbClr val="F1B051"/>
    <a:srgbClr val="CA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4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99D80-BCF6-4455-AE3B-6A85EC007B83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998E-4FA0-4D77-B14D-8DCCE0A9F98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797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0B46A-93C8-4BB8-9A4C-6C002F727294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C1862-A45C-4BF3-BDDA-4513DE3EDC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923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hu-H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hu-HU" sz="8000" smtClean="0">
                <a:solidFill>
                  <a:srgbClr val="C0E474"/>
                </a:solidFill>
              </a:rPr>
              <a:t>”</a:t>
            </a:r>
            <a:endParaRPr lang="en-US" altLang="hu-HU" smtClean="0">
              <a:solidFill>
                <a:srgbClr val="C0E47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55174-2213-4A77-A02A-545AF55305E9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629A7-0766-4C01-A4E9-F26386BF19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7396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38B9D-5FC1-42AA-ADD7-83ABC458C4E0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C635A-3696-4FB6-B8EB-931AE9C84A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7219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hu-H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hu-H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02FF-F182-4A8A-9EE1-4CD25186E438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2CE20-04F0-4524-9FF7-035BDE9AF3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5591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0A7E-2EBF-45C7-9F55-D479B7929AD8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920E9-58C5-4986-91DE-E4EBD288986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775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1127B-CDF5-4174-9D7A-BD82B08DB57B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36419-7535-4C6C-A73B-5D1CCA1E92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9927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6697-83F4-408B-B64D-69459E74D789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8BA51-8200-404E-A608-D7293CA240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861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1CFE9-7B25-4DB6-B899-4630534E8D01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03DB1-05AA-422B-A5C9-B398CE87756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3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5734D-C828-4F73-8A00-A4C3D49300D3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D414E-4AF4-4BFA-8E8F-B05B24E871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325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92FF-C57F-4CF7-95E8-E3CAE2E10247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74F2B-5D47-44EC-8310-84D640B723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918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4F53B-4D82-456E-A92C-4CAB6FE6283E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99EDF-9100-4BB3-800E-8CE97B8AF1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1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906B1-1965-4022-B7FE-3AF5DA974406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E6C23-2C0B-48B1-9CBB-80E51E9B0D8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821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8E00-434A-44AF-B7A1-A292F7A4AB24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C7A0-A0F3-4FA8-B239-778725A8C0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643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7EDBE-5D8C-4546-83E3-F43BDD921B50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FAED5-47B1-4B79-8948-7270827D98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40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11906-B877-4516-8B17-58954A70A1EF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B5F9C-227F-480D-8F8C-F768D5E610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029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entury Gothic" panose="020B0502020202020204"/>
              </a:defRPr>
            </a:lvl1pPr>
          </a:lstStyle>
          <a:p>
            <a:pPr>
              <a:defRPr/>
            </a:pPr>
            <a:fld id="{2EA4A3D7-84C3-495F-A490-887FC303B47B}" type="datetimeFigureOut">
              <a:rPr lang="hu-HU"/>
              <a:pPr>
                <a:defRPr/>
              </a:pPr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entury Gothic" panose="020B0502020202020204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Century Gothic" panose="020B0502020202020204"/>
              </a:defRPr>
            </a:lvl1pPr>
          </a:lstStyle>
          <a:p>
            <a:pPr>
              <a:defRPr/>
            </a:pPr>
            <a:fld id="{A5F585DC-5449-4B66-8E2C-7EB475E87C2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anose="020B0604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pi-feladatbank.reformatus.hu/#/fspublic/f1483026f62e61d7fd0f6727280fb07b7d3bae845c78f769be639894c58d161f051e2edc79d1a2554df490fade0b44e5f45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kPxAxcacxec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_LFP4wpxHA4&amp;feature=youtu.b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rpi-feladatbank.reformatus.hu/#/fspublic/2a4c00f92eac931c11d67ee2c4712ca55dc2e217094c9a804f76614f98d888ee1ea7c3c16d581544cf540acb7d86c399051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zövegdoboz 5"/>
          <p:cNvSpPr txBox="1">
            <a:spLocks noChangeArrowheads="1"/>
          </p:cNvSpPr>
          <p:nvPr/>
        </p:nvSpPr>
        <p:spPr bwMode="auto">
          <a:xfrm>
            <a:off x="0" y="0"/>
            <a:ext cx="12192000" cy="923925"/>
          </a:xfrm>
          <a:prstGeom prst="rect">
            <a:avLst/>
          </a:prstGeom>
          <a:solidFill>
            <a:srgbClr val="CAE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400">
                <a:solidFill>
                  <a:srgbClr val="AE2E51"/>
                </a:solidFill>
                <a:latin typeface="Calisto MT" panose="02040603050505030304" pitchFamily="18" charset="0"/>
              </a:rPr>
              <a:t>Húsvét előtt: Jézus és Péter</a:t>
            </a:r>
          </a:p>
        </p:txBody>
      </p:sp>
      <p:sp>
        <p:nvSpPr>
          <p:cNvPr id="10" name="Ellipszis 9"/>
          <p:cNvSpPr/>
          <p:nvPr/>
        </p:nvSpPr>
        <p:spPr>
          <a:xfrm>
            <a:off x="595313" y="923925"/>
            <a:ext cx="2949575" cy="2884488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DIGITÁLIS HITTANÓRA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698543" y="1110343"/>
            <a:ext cx="7845757" cy="4955203"/>
          </a:xfrm>
          <a:prstGeom prst="rect">
            <a:avLst/>
          </a:prstGeom>
          <a:noFill/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Kedves Szülők!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Kérjük, hogy segítsenek a gyermeküknek a hittanóra tananyagának az elsajátításában!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digitális hittanórán szükség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lesz az alábbiakra: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kapcsolat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Hangszóró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Kérem, hogy indítsák el a diavetítést!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linkekre így tudnak rákattintani!)</a:t>
            </a:r>
            <a:endParaRPr lang="hu-H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1193800" y="2790825"/>
            <a:ext cx="5024438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>
                <a:solidFill>
                  <a:srgbClr val="00000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36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>
                <a:solidFill>
                  <a:srgbClr val="000000"/>
                </a:solidFill>
                <a:cs typeface="Arial" panose="020B0604020202020204" pitchFamily="34" charset="0"/>
              </a:rPr>
              <a:t>Kezdd a digitális hittanórát az óra eleji imádsággal!</a:t>
            </a:r>
          </a:p>
        </p:txBody>
      </p:sp>
      <p:pic>
        <p:nvPicPr>
          <p:cNvPr id="19460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873125"/>
            <a:ext cx="5380037" cy="54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Kép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575"/>
            <a:ext cx="20701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ekerekített téglalap 8"/>
          <p:cNvSpPr/>
          <p:nvPr/>
        </p:nvSpPr>
        <p:spPr>
          <a:xfrm>
            <a:off x="2368550" y="0"/>
            <a:ext cx="8658225" cy="30416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u-HU" sz="2800" dirty="0">
                <a:solidFill>
                  <a:schemeClr val="tx1"/>
                </a:solidFill>
              </a:rPr>
              <a:t>Idézd fel a </a:t>
            </a:r>
            <a:r>
              <a:rPr lang="hu-HU" sz="2800" dirty="0">
                <a:solidFill>
                  <a:schemeClr val="tx1"/>
                </a:solidFill>
              </a:rPr>
              <a:t>történetet, amit a múlt órán tanultál! A tankönyv 58. oldalán található szöveget használhatod hozzá!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u-HU" sz="2800" dirty="0">
                <a:solidFill>
                  <a:srgbClr val="7030A0"/>
                </a:solidFill>
                <a:hlinkClick r:id="rId3"/>
              </a:rPr>
              <a:t>Ellenőrizd le a tudásod! Kattints és végezd el a feladatokat</a:t>
            </a:r>
            <a:r>
              <a:rPr lang="hu-HU" sz="2800" dirty="0">
                <a:solidFill>
                  <a:schemeClr val="tx1"/>
                </a:solidFill>
                <a:hlinkClick r:id="rId3"/>
              </a:rPr>
              <a:t>!</a:t>
            </a:r>
            <a:r>
              <a:rPr lang="hu-HU" sz="2800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20484" name="Kép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3175000"/>
            <a:ext cx="7685088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975211" y="558338"/>
            <a:ext cx="8911989" cy="58356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Péter félelmetes helyzetbe került, amikor Jézust elfogták. Elmenekült, mert nem tudta, hogy mit tegyen. Néha mi is kerülünk félelmetes helyzetekbe. Ezekben is kérhetjük, hogy Isten legyen velünk. </a:t>
            </a:r>
          </a:p>
          <a:p>
            <a:pPr algn="ctr"/>
            <a:endParaRPr lang="hu-HU" sz="3200" dirty="0">
              <a:solidFill>
                <a:schemeClr val="tx1"/>
              </a:solidFill>
            </a:endParaRPr>
          </a:p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A </a:t>
            </a:r>
            <a:r>
              <a:rPr lang="hu-HU" sz="3200" dirty="0" smtClean="0">
                <a:solidFill>
                  <a:schemeClr val="tx1"/>
                </a:solidFill>
                <a:hlinkClick r:id="rId2"/>
              </a:rPr>
              <a:t>„Lelki próbáimban Jézus légy velem”</a:t>
            </a:r>
            <a:r>
              <a:rPr lang="hu-HU" sz="3200" dirty="0" smtClean="0">
                <a:solidFill>
                  <a:schemeClr val="tx1"/>
                </a:solidFill>
              </a:rPr>
              <a:t> kezdetű ének erről szól. </a:t>
            </a:r>
          </a:p>
          <a:p>
            <a:pPr algn="ctr"/>
            <a:endParaRPr lang="hu-HU" sz="3200" dirty="0">
              <a:solidFill>
                <a:schemeClr val="tx1"/>
              </a:solidFill>
            </a:endParaRPr>
          </a:p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Kattints a címre és hallgasd meg!</a:t>
            </a:r>
          </a:p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Ne feledd: Mindig kérheted Jézus segítségét!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84" y="77014"/>
            <a:ext cx="2161598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28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960688" y="1104900"/>
            <a:ext cx="8001000" cy="37719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Tudod-e, mi történt Jézussal a nagyhéten és húsvétkor? </a:t>
            </a:r>
          </a:p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Nézd meg „</a:t>
            </a:r>
            <a:r>
              <a:rPr lang="hu-HU" sz="3200" dirty="0">
                <a:solidFill>
                  <a:schemeClr val="tx1"/>
                </a:solidFill>
                <a:hlinkClick r:id="rId2"/>
              </a:rPr>
              <a:t>A húsvéti csoda”</a:t>
            </a:r>
            <a:r>
              <a:rPr lang="hu-HU" sz="3200" dirty="0">
                <a:solidFill>
                  <a:schemeClr val="tx1"/>
                </a:solidFill>
              </a:rPr>
              <a:t> című feldolgozást! </a:t>
            </a:r>
          </a:p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(Kattints a címre!) </a:t>
            </a:r>
            <a:endParaRPr lang="hu-HU" sz="3200" dirty="0">
              <a:solidFill>
                <a:schemeClr val="tx1"/>
              </a:solidFill>
            </a:endParaRPr>
          </a:p>
        </p:txBody>
      </p:sp>
      <p:pic>
        <p:nvPicPr>
          <p:cNvPr id="21507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184150"/>
            <a:ext cx="2543175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928938" y="2230438"/>
            <a:ext cx="8001000" cy="37719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Gondold végig, hogy mi történt Jézussal virágvasárnaptól húsvétig!</a:t>
            </a:r>
          </a:p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Kattints </a:t>
            </a:r>
            <a:r>
              <a:rPr lang="hu-HU" sz="3200" dirty="0">
                <a:solidFill>
                  <a:schemeClr val="tx1"/>
                </a:solidFill>
                <a:hlinkClick r:id="rId2"/>
              </a:rPr>
              <a:t>IDE</a:t>
            </a:r>
            <a:r>
              <a:rPr lang="hu-HU" sz="3200" dirty="0">
                <a:solidFill>
                  <a:schemeClr val="tx1"/>
                </a:solidFill>
              </a:rPr>
              <a:t> és végezd el a feladatokat!</a:t>
            </a:r>
            <a:endParaRPr lang="hu-HU" sz="3200" dirty="0">
              <a:solidFill>
                <a:schemeClr val="tx1"/>
              </a:solidFill>
            </a:endParaRPr>
          </a:p>
        </p:txBody>
      </p:sp>
      <p:pic>
        <p:nvPicPr>
          <p:cNvPr id="22531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236538"/>
            <a:ext cx="21986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étágú csillag 1"/>
          <p:cNvSpPr/>
          <p:nvPr/>
        </p:nvSpPr>
        <p:spPr>
          <a:xfrm>
            <a:off x="4033838" y="228600"/>
            <a:ext cx="8158162" cy="6384925"/>
          </a:xfrm>
          <a:prstGeom prst="star7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3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hu-HU" sz="3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„De te, Uram, örökre megmaradsz, nemzedékről nemzedékre emlegetnek.” </a:t>
            </a:r>
          </a:p>
          <a:p>
            <a:pPr algn="ctr">
              <a:defRPr/>
            </a:pPr>
            <a:endParaRPr lang="hu-HU" sz="3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u-HU" sz="3200" dirty="0">
                <a:solidFill>
                  <a:schemeClr val="tx1"/>
                </a:solidFill>
              </a:rPr>
              <a:t>Zsoltárok könyve 102,13</a:t>
            </a:r>
          </a:p>
        </p:txBody>
      </p:sp>
      <p:pic>
        <p:nvPicPr>
          <p:cNvPr id="23555" name="Kép 2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228600"/>
            <a:ext cx="2492375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kerekített téglalap 3"/>
          <p:cNvSpPr/>
          <p:nvPr/>
        </p:nvSpPr>
        <p:spPr>
          <a:xfrm>
            <a:off x="319088" y="2617788"/>
            <a:ext cx="3582987" cy="20351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800" dirty="0">
                <a:solidFill>
                  <a:schemeClr val="tx1"/>
                </a:solidFill>
              </a:rPr>
              <a:t>Olvasd el Isten üzenetét és mondd el ezt az Igét valakinek!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Kép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222250"/>
            <a:ext cx="2487612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Szövegdoboz 4"/>
          <p:cNvSpPr txBox="1">
            <a:spLocks noChangeArrowheads="1"/>
          </p:cNvSpPr>
          <p:nvPr/>
        </p:nvSpPr>
        <p:spPr bwMode="auto">
          <a:xfrm>
            <a:off x="2284413" y="407988"/>
            <a:ext cx="8701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>
                <a:solidFill>
                  <a:srgbClr val="000000"/>
                </a:solidFill>
                <a:cs typeface="Arial" panose="020B0604020202020204" pitchFamily="34" charset="0"/>
              </a:rPr>
              <a:t>A digitális hittanóra végén így imádkozz! </a:t>
            </a:r>
          </a:p>
        </p:txBody>
      </p:sp>
      <p:pic>
        <p:nvPicPr>
          <p:cNvPr id="24580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1944688"/>
            <a:ext cx="4505325" cy="448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zis 7"/>
          <p:cNvSpPr>
            <a:spLocks noChangeAspect="1"/>
          </p:cNvSpPr>
          <p:nvPr/>
        </p:nvSpPr>
        <p:spPr>
          <a:xfrm>
            <a:off x="8003266" y="1353487"/>
            <a:ext cx="3837443" cy="3837443"/>
          </a:xfrm>
          <a:prstGeom prst="ellipse">
            <a:avLst/>
          </a:prstGeom>
          <a:noFill/>
          <a:ln w="44450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000" dirty="0">
              <a:solidFill>
                <a:srgbClr val="AE2E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8229600" y="2470150"/>
            <a:ext cx="319881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Kedves Hittanos!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10" name="Téglalap 9"/>
          <p:cNvSpPr/>
          <p:nvPr/>
        </p:nvSpPr>
        <p:spPr>
          <a:xfrm>
            <a:off x="6464300" y="5611813"/>
            <a:ext cx="6096000" cy="708025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4000" dirty="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40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Áldás, békesség!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zövegdoboz 5"/>
          <p:cNvSpPr txBox="1">
            <a:spLocks noChangeArrowheads="1"/>
          </p:cNvSpPr>
          <p:nvPr/>
        </p:nvSpPr>
        <p:spPr bwMode="auto">
          <a:xfrm>
            <a:off x="4805363" y="2913063"/>
            <a:ext cx="68373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>
                <a:solidFill>
                  <a:schemeClr val="tx1"/>
                </a:solidFill>
              </a:rPr>
              <a:t>„Áldjon meg téged a Sionról az Úr, aki az eget és a földet alkotta!”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>
                <a:solidFill>
                  <a:schemeClr val="tx1"/>
                </a:solidFill>
              </a:rPr>
              <a:t>Zsoltárok könyve 134,3 </a:t>
            </a:r>
            <a:endParaRPr lang="hu-HU" altLang="hu-HU" sz="32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Ellipszis 7"/>
          <p:cNvSpPr>
            <a:spLocks noChangeAspect="1"/>
          </p:cNvSpPr>
          <p:nvPr/>
        </p:nvSpPr>
        <p:spPr>
          <a:xfrm>
            <a:off x="346524" y="1719027"/>
            <a:ext cx="4583802" cy="4224573"/>
          </a:xfrm>
          <a:prstGeom prst="ellipse">
            <a:avLst/>
          </a:prstGeom>
          <a:noFill/>
          <a:ln w="44450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000" dirty="0">
              <a:solidFill>
                <a:srgbClr val="AE2E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6" name="Téglalap 10"/>
          <p:cNvSpPr>
            <a:spLocks noChangeArrowheads="1"/>
          </p:cNvSpPr>
          <p:nvPr/>
        </p:nvSpPr>
        <p:spPr bwMode="auto">
          <a:xfrm>
            <a:off x="1093788" y="2554288"/>
            <a:ext cx="30892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Kedves Szülők!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Köszönjük a segítségüket!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Isten áldását kívánjuk ezzel az Igével!</a:t>
            </a:r>
          </a:p>
        </p:txBody>
      </p:sp>
      <p:sp>
        <p:nvSpPr>
          <p:cNvPr id="25607" name="Téglalap 12"/>
          <p:cNvSpPr>
            <a:spLocks noChangeArrowheads="1"/>
          </p:cNvSpPr>
          <p:nvPr/>
        </p:nvSpPr>
        <p:spPr bwMode="auto">
          <a:xfrm>
            <a:off x="3765550" y="542925"/>
            <a:ext cx="609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Áldás, békesség!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égvirágos üveg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1209</TotalTime>
  <Words>289</Words>
  <Application>Microsoft Office PowerPoint</Application>
  <PresentationFormat>Szélesvásznú</PresentationFormat>
  <Paragraphs>44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8" baseType="lpstr">
      <vt:lpstr>Arial</vt:lpstr>
      <vt:lpstr>Wingdings 3</vt:lpstr>
      <vt:lpstr>Calibri</vt:lpstr>
      <vt:lpstr>Century Gothic</vt:lpstr>
      <vt:lpstr>Calisto MT</vt:lpstr>
      <vt:lpstr>Times New Roman</vt:lpstr>
      <vt:lpstr>Wingdings</vt:lpstr>
      <vt:lpstr>Comic Sans MS</vt:lpstr>
      <vt:lpstr>Fazetta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Szászi Andrea</cp:lastModifiedBy>
  <cp:revision>148</cp:revision>
  <dcterms:created xsi:type="dcterms:W3CDTF">2020-03-16T06:58:02Z</dcterms:created>
  <dcterms:modified xsi:type="dcterms:W3CDTF">2020-03-25T17:00:04Z</dcterms:modified>
</cp:coreProperties>
</file>