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2" r:id="rId3"/>
    <p:sldId id="279" r:id="rId4"/>
    <p:sldId id="257" r:id="rId5"/>
    <p:sldId id="276" r:id="rId6"/>
    <p:sldId id="275" r:id="rId7"/>
    <p:sldId id="277" r:id="rId8"/>
    <p:sldId id="261" r:id="rId9"/>
    <p:sldId id="264" r:id="rId10"/>
    <p:sldId id="280" r:id="rId11"/>
    <p:sldId id="282" r:id="rId12"/>
    <p:sldId id="283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BAB"/>
    <a:srgbClr val="55B8B9"/>
    <a:srgbClr val="FFFBD6"/>
    <a:srgbClr val="005DB2"/>
    <a:srgbClr val="F6C09C"/>
    <a:srgbClr val="FFFFBD"/>
    <a:srgbClr val="FFCB63"/>
    <a:srgbClr val="F4B183"/>
    <a:srgbClr val="EFE0F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2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10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3D3E8-4DDA-406F-9947-E445FC574C0E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2852-A713-46B0-8441-B40DAAD16BC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68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12852-A713-46B0-8441-B40DAAD16BC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269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284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65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3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23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079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63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559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91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818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64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673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15670-360C-4B15-AD50-85300D06AEB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7478-9BCB-4B30-9236-CD8E57040CD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8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#/fspublic/51560d6abbdf4be95138acb881eec56a6b945c3f6ddd0432ba7fc095c956aa9d3f9b57bb3631a64fd5ca2b2fce52fa9988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#/fspublic/2cd3cac5fb6e82731e94a8b0e987d957f4cec93467459a3f334444228ac6edd72ff4f5f5af4f2e7470c0c4fe87bbde1296d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HÚSVÉT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 smtClean="0">
                <a:solidFill>
                  <a:schemeClr val="bg1"/>
                </a:solidFill>
                <a:cs typeface="Arial" panose="020B0604020202020204" pitchFamily="34" charset="0"/>
              </a:rPr>
              <a:t>PÉTER TALÁLKOZIK A FELTÁMADT JÉZUSSAL</a:t>
            </a:r>
            <a:endParaRPr lang="hu-HU" altLang="hu-HU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1145305" y="2100494"/>
            <a:ext cx="2949575" cy="2884488"/>
          </a:xfrm>
          <a:prstGeom prst="ellipse">
            <a:avLst/>
          </a:prstGeom>
          <a:solidFill>
            <a:srgbClr val="FAE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 smtClean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 smtClean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</a:t>
            </a:r>
            <a:r>
              <a:rPr lang="hu-HU" sz="2400" b="1" dirty="0">
                <a:solidFill>
                  <a:srgbClr val="3856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solidFill>
                <a:srgbClr val="3856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47356" y="1670286"/>
            <a:ext cx="7415048" cy="4698984"/>
          </a:xfrm>
          <a:prstGeom prst="rect">
            <a:avLst/>
          </a:prstGeom>
          <a:noFill/>
          <a:ln w="73025">
            <a:gradFill>
              <a:gsLst>
                <a:gs pos="0">
                  <a:srgbClr val="385672"/>
                </a:gs>
                <a:gs pos="48000">
                  <a:srgbClr val="C7C9C9"/>
                </a:gs>
                <a:gs pos="83000">
                  <a:srgbClr val="F7D097"/>
                </a:gs>
                <a:gs pos="100000">
                  <a:srgbClr val="FBD095"/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Kérjük, </a:t>
            </a:r>
            <a:r>
              <a:rPr lang="hu-HU" sz="2600" b="1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szükséges </a:t>
            </a:r>
            <a:r>
              <a:rPr lang="hu-HU" sz="2600" b="1" dirty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segítsenek a gyermeküknek a hittanóra tananyagának az elsajátításában</a:t>
            </a:r>
            <a:r>
              <a:rPr lang="hu-HU" sz="2600" b="1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600" b="1" dirty="0">
              <a:solidFill>
                <a:srgbClr val="3856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b="1" dirty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hittanórán </a:t>
            </a:r>
            <a:r>
              <a:rPr lang="hu-HU" sz="2600" b="1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szükség lesz az alábbiakra</a:t>
            </a:r>
            <a:r>
              <a:rPr lang="hu-HU" sz="2600" b="1" dirty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internetkapcsolat,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olló,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papír,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íróeszköz,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 smtClean="0">
                <a:solidFill>
                  <a:srgbClr val="3856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színes ceruza, esetleg olló.</a:t>
            </a:r>
            <a:endParaRPr lang="hu-HU" sz="2600" dirty="0">
              <a:solidFill>
                <a:srgbClr val="3856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Kérjük,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 indítsák el a diavetítést!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linkekre csak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így tudnak rákattintani!)</a:t>
            </a:r>
            <a:endParaRPr lang="hu-H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96749" l="5545" r="89944"/>
                    </a14:imgEffect>
                  </a14:imgLayer>
                </a14:imgProps>
              </a:ext>
            </a:extLst>
          </a:blip>
          <a:srcRect l="7043" t="12070" r="14664" b="7154"/>
          <a:stretch/>
        </p:blipFill>
        <p:spPr>
          <a:xfrm>
            <a:off x="-160320" y="3979825"/>
            <a:ext cx="4707676" cy="29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003234" y="407219"/>
            <a:ext cx="8188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hű pásztorként vigyázott a rábízott nyájra. 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Rajzolj egy olyan bárányfejet, ami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emlékeztet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téged erre.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Három        is van a bárány arcán.</a:t>
            </a:r>
          </a:p>
        </p:txBody>
      </p:sp>
      <p:pic>
        <p:nvPicPr>
          <p:cNvPr id="1026" name="Picture 2" descr="https://lh3.googleusercontent.com/iQkVOKEIAdDZpoWN6ttambJiHfkvJ-CX6ZPWMYkxCbwu2nZJYO9rPhRAK_jzGpogxOIO-vlfrwqt5E6PPqXEWQvyxOWzw18rn8g2xQxSHgq2ZyhLfhpp1bCRFKLonQtjeGZ3xup0NhlOMCfu6H_ycdhkYckIomqVOh8x6F2bcJL8mnVd0V95u8mZvh2KkGmqAnBsxdp-VgBz3Hp71hlHRTCSMR_rCxLm0kKEDgl8GiPxhcd8yJFaVEiO1D4rQp3DK05kWyINwhMKzN-K6nr0QLIDeLzxtXEGpLkYcfAkMG3Iid7RAPJhIofJAXjcrpCBLz2v5_tTpNCZ24cSryMJTcp8NxjmYMyEcvRUq9JSt1WoNrR_SpolxAz_uPT005WlxDs9leebFYxUzVq5UExVdOtHiD8stNxVAS3r657Zu81YHzM6HhHg3DJzrx5rVTwWVKxjCzYbmVA4SWXbjfoOuiR1bb0gMBN31K3FF11FERu5o_8Pl8-vmTSOSXBjWGi6Izpiu4wpXlkjA32B0hy55hplPxbONX17ry2KOdLSiv7kryATL-zVI2WHyZ6OSm_UJlPeBCPLBPz61KKieNmtGO8tdB_f5aHl1U6luZ_IWzclpTnQ3XJUSZj6EiCypmla7k_jQj6w3JOUmZtEr2Xt7CjTktsIXL0hP__CXXuiIct--5hlIBk5q-4n9Xwf1d8=w846-h657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35464" l="5325" r="48402">
                        <a14:foregroundMark x1="30178" y1="10959" x2="30178" y2="10959"/>
                        <a14:foregroundMark x1="30059" y1="30594" x2="30059" y2="30594"/>
                        <a14:foregroundMark x1="27337" y1="11720" x2="27337" y2="11720"/>
                        <a14:foregroundMark x1="38462" y1="29528" x2="38462" y2="29528"/>
                        <a14:foregroundMark x1="39053" y1="28311" x2="39053" y2="28311"/>
                        <a14:foregroundMark x1="39053" y1="28311" x2="39053" y2="28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7998" r="51919" b="65008"/>
          <a:stretch/>
        </p:blipFill>
        <p:spPr bwMode="auto">
          <a:xfrm>
            <a:off x="260339" y="4339932"/>
            <a:ext cx="1797677" cy="114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lh3.googleusercontent.com/iQkVOKEIAdDZpoWN6ttambJiHfkvJ-CX6ZPWMYkxCbwu2nZJYO9rPhRAK_jzGpogxOIO-vlfrwqt5E6PPqXEWQvyxOWzw18rn8g2xQxSHgq2ZyhLfhpp1bCRFKLonQtjeGZ3xup0NhlOMCfu6H_ycdhkYckIomqVOh8x6F2bcJL8mnVd0V95u8mZvh2KkGmqAnBsxdp-VgBz3Hp71hlHRTCSMR_rCxLm0kKEDgl8GiPxhcd8yJFaVEiO1D4rQp3DK05kWyINwhMKzN-K6nr0QLIDeLzxtXEGpLkYcfAkMG3Iid7RAPJhIofJAXjcrpCBLz2v5_tTpNCZ24cSryMJTcp8NxjmYMyEcvRUq9JSt1WoNrR_SpolxAz_uPT005WlxDs9leebFYxUzVq5UExVdOtHiD8stNxVAS3r657Zu81YHzM6HhHg3DJzrx5rVTwWVKxjCzYbmVA4SWXbjfoOuiR1bb0gMBN31K3FF11FERu5o_8Pl8-vmTSOSXBjWGi6Izpiu4wpXlkjA32B0hy55hplPxbONX17ry2KOdLSiv7kryATL-zVI2WHyZ6OSm_UJlPeBCPLBPz61KKieNmtGO8tdB_f5aHl1U6luZ_IWzclpTnQ3XJUSZj6EiCypmla7k_jQj6w3JOUmZtEr2Xt7CjTktsIXL0hP__CXXuiIct--5hlIBk5q-4n9Xwf1d8=w846-h657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99" b="100000" l="9941" r="54083">
                        <a14:foregroundMark x1="19053" y1="68341" x2="19053" y2="68341"/>
                        <a14:foregroundMark x1="41065" y1="91020" x2="41065" y2="91020"/>
                        <a14:foregroundMark x1="47101" y1="71233" x2="47101" y2="71233"/>
                        <a14:foregroundMark x1="20118" y1="65449" x2="20118" y2="65449"/>
                        <a14:foregroundMark x1="21065" y1="62709" x2="21065" y2="62709"/>
                        <a14:foregroundMark x1="35385" y1="76560" x2="35385" y2="76560"/>
                        <a14:foregroundMark x1="33373" y1="76865" x2="33373" y2="76865"/>
                        <a14:foregroundMark x1="42604" y1="87367" x2="42604" y2="87367"/>
                        <a14:foregroundMark x1="42012" y1="88737" x2="42012" y2="88737"/>
                        <a14:foregroundMark x1="40000" y1="92237" x2="40000" y2="92237"/>
                        <a14:foregroundMark x1="43550" y1="83105" x2="43550" y2="83105"/>
                        <a14:foregroundMark x1="44024" y1="81735" x2="44024" y2="81735"/>
                        <a14:foregroundMark x1="44024" y1="81735" x2="44024" y2="81735"/>
                        <a14:foregroundMark x1="44024" y1="81735" x2="44024" y2="81735"/>
                        <a14:foregroundMark x1="49231" y1="73668" x2="49231" y2="73668"/>
                        <a14:foregroundMark x1="39053" y1="92694" x2="39053" y2="92694"/>
                        <a14:foregroundMark x1="42840" y1="86301" x2="42840" y2="86301"/>
                        <a14:foregroundMark x1="43195" y1="85236" x2="43195" y2="85236"/>
                        <a14:foregroundMark x1="43550" y1="83866" x2="43550" y2="83866"/>
                        <a14:foregroundMark x1="48521" y1="82801" x2="48521" y2="82801"/>
                        <a14:foregroundMark x1="47337" y1="82953" x2="47337" y2="82953"/>
                        <a14:foregroundMark x1="36331" y1="94825" x2="36331" y2="94825"/>
                        <a14:foregroundMark x1="47929" y1="82801" x2="47929" y2="82801"/>
                        <a14:foregroundMark x1="31953" y1="95434" x2="31953" y2="95434"/>
                        <a14:foregroundMark x1="37160" y1="94673" x2="37160" y2="94673"/>
                        <a14:foregroundMark x1="33136" y1="95738" x2="33136" y2="95738"/>
                        <a14:foregroundMark x1="49231" y1="82040" x2="49231" y2="82040"/>
                        <a14:foregroundMark x1="19882" y1="67580" x2="19882" y2="67580"/>
                        <a14:foregroundMark x1="19882" y1="66362" x2="19882" y2="66362"/>
                        <a14:foregroundMark x1="40473" y1="60274" x2="40473" y2="60274"/>
                        <a14:foregroundMark x1="22012" y1="87519" x2="22012" y2="87519"/>
                        <a14:foregroundMark x1="22604" y1="88280" x2="22604" y2="88280"/>
                        <a14:foregroundMark x1="22959" y1="89193" x2="22959" y2="89193"/>
                        <a14:foregroundMark x1="24142" y1="90868" x2="24142" y2="90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55194" r="46831" b="273"/>
          <a:stretch/>
        </p:blipFill>
        <p:spPr bwMode="auto">
          <a:xfrm>
            <a:off x="5932111" y="4569306"/>
            <a:ext cx="1883154" cy="16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uk5ADunHHezz2nxKRhHd-Ksyandi18zzDKft4uMC3--mLz2rvzEGap0rip-MAmrTO5k70T5NIA3zAAkkWNp7nI87GijzIwCnrWo25Cnk0bqfz1f1Mwu0soI2fGtHuUm0GioSA1qB62NyT5b8lVpiKCrWykU5XIkkbBMt7LAqUGOT-nofjR4e0Ls7p3TEpSIWsvvxmuVTQEJnu3JR2HaXU89KiSNspjqJw553LEoRY3X_4j8tzPDZpnGv-E018aDY896xGCqS6B1bsKpxLYgqOKw2tao8F3YoTsOIugYZW9WtaoKPcW8FUBYKeBSX_6ZigXqY7vdUSL6gW2dmFC1Dxg1iXznMdW_2oj4O-_J49O0pdPoeWBHEYTTozIorDT0nPhgWKb4tv1ywqgzUfTCdvVzI4uSbMeKUXu1jIM2o56IjHtU2ShRdm1l24yVtQrOtJlG2YNv1PzB3AG_B1I8tP03LpCm5PsIidoSlnzrBTDnVi718DDwc3DjJR68v3BvXKbPM5w-T5peo3dLRQ-Yn_b_OlhMhc9gwHnbsoGsWt2KgeJ_d72ty5w1uYh7EV_y-VAIniMLyL7Mlcp3CA9HzoRCPOovquod8zgsv3jGtp4jSItSFco2DV3MIFM_pWwbQhbh8x_zYYbilrNcs1Y6aAxz0XN05y3rL3pOAKW6I3ngC6LpIDIb7TiEy437xfU=w876-h657-n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21" b="49011" l="52055" r="75000">
                        <a14:foregroundMark x1="56164" y1="22831" x2="56164" y2="22831"/>
                        <a14:foregroundMark x1="64155" y1="45053" x2="64155" y2="45053"/>
                        <a14:foregroundMark x1="59817" y1="42770" x2="59817" y2="42770"/>
                        <a14:foregroundMark x1="62215" y1="44292" x2="62215" y2="44292"/>
                        <a14:backgroundMark x1="67123" y1="26332" x2="67123" y2="26332"/>
                        <a14:backgroundMark x1="88927" y1="41400" x2="88927" y2="41400"/>
                        <a14:backgroundMark x1="88927" y1="41400" x2="88927" y2="4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5" t="15094" r="24467" b="51724"/>
          <a:stretch/>
        </p:blipFill>
        <p:spPr bwMode="auto">
          <a:xfrm>
            <a:off x="3778462" y="2220495"/>
            <a:ext cx="1665998" cy="17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lh3.googleusercontent.com/iQkVOKEIAdDZpoWN6ttambJiHfkvJ-CX6ZPWMYkxCbwu2nZJYO9rPhRAK_jzGpogxOIO-vlfrwqt5E6PPqXEWQvyxOWzw18rn8g2xQxSHgq2ZyhLfhpp1bCRFKLonQtjeGZ3xup0NhlOMCfu6H_ycdhkYckIomqVOh8x6F2bcJL8mnVd0V95u8mZvh2KkGmqAnBsxdp-VgBz3Hp71hlHRTCSMR_rCxLm0kKEDgl8GiPxhcd8yJFaVEiO1D4rQp3DK05kWyINwhMKzN-K6nr0QLIDeLzxtXEGpLkYcfAkMG3Iid7RAPJhIofJAXjcrpCBLz2v5_tTpNCZ24cSryMJTcp8NxjmYMyEcvRUq9JSt1WoNrR_SpolxAz_uPT005WlxDs9leebFYxUzVq5UExVdOtHiD8stNxVAS3r657Zu81YHzM6HhHg3DJzrx5rVTwWVKxjCzYbmVA4SWXbjfoOuiR1bb0gMBN31K3FF11FERu5o_8Pl8-vmTSOSXBjWGi6Izpiu4wpXlkjA32B0hy55hplPxbONX17ry2KOdLSiv7kryATL-zVI2WHyZ6OSm_UJlPeBCPLBPz61KKieNmtGO8tdB_f5aHl1U6luZ_IWzclpTnQ3XJUSZj6EiCypmla7k_jQj6w3JOUmZtEr2Xt7CjTktsIXL0hP__CXXuiIct--5hlIBk5q-4n9Xwf1d8=w846-h657-n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886" b="95282" l="68521" r="89349">
                        <a14:foregroundMark x1="66864" y1="70624" x2="66864" y2="70624"/>
                        <a14:foregroundMark x1="71598" y1="81279" x2="71598" y2="81279"/>
                        <a14:foregroundMark x1="86627" y1="80518" x2="86627" y2="80518"/>
                        <a14:foregroundMark x1="79882" y1="92694" x2="79882" y2="92694"/>
                        <a14:foregroundMark x1="79882" y1="92694" x2="79882" y2="92694"/>
                        <a14:foregroundMark x1="77988" y1="94064" x2="77988" y2="94064"/>
                        <a14:foregroundMark x1="76450" y1="93303" x2="76450" y2="93303"/>
                        <a14:foregroundMark x1="85680" y1="80518" x2="85680" y2="80518"/>
                        <a14:foregroundMark x1="70651" y1="80822" x2="70651" y2="80822"/>
                        <a14:foregroundMark x1="86154" y1="81735" x2="86154" y2="81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60" t="75821" r="7570" b="1666"/>
          <a:stretch/>
        </p:blipFill>
        <p:spPr bwMode="auto">
          <a:xfrm>
            <a:off x="9950153" y="2999862"/>
            <a:ext cx="1400064" cy="94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lh3.googleusercontent.com/iQkVOKEIAdDZpoWN6ttambJiHfkvJ-CX6ZPWMYkxCbwu2nZJYO9rPhRAK_jzGpogxOIO-vlfrwqt5E6PPqXEWQvyxOWzw18rn8g2xQxSHgq2ZyhLfhpp1bCRFKLonQtjeGZ3xup0NhlOMCfu6H_ycdhkYckIomqVOh8x6F2bcJL8mnVd0V95u8mZvh2KkGmqAnBsxdp-VgBz3Hp71hlHRTCSMR_rCxLm0kKEDgl8GiPxhcd8yJFaVEiO1D4rQp3DK05kWyINwhMKzN-K6nr0QLIDeLzxtXEGpLkYcfAkMG3Iid7RAPJhIofJAXjcrpCBLz2v5_tTpNCZ24cSryMJTcp8NxjmYMyEcvRUq9JSt1WoNrR_SpolxAz_uPT005WlxDs9leebFYxUzVq5UExVdOtHiD8stNxVAS3r657Zu81YHzM6HhHg3DJzrx5rVTwWVKxjCzYbmVA4SWXbjfoOuiR1bb0gMBN31K3FF11FERu5o_8Pl8-vmTSOSXBjWGi6Izpiu4wpXlkjA32B0hy55hplPxbONX17ry2KOdLSiv7kryATL-zVI2WHyZ6OSm_UJlPeBCPLBPz61KKieNmtGO8tdB_f5aHl1U6luZ_IWzclpTnQ3XJUSZj6EiCypmla7k_jQj6w3JOUmZtEr2Xt7CjTktsIXL0hP__CXXuiIct--5hlIBk5q-4n9Xwf1d8=w846-h657-n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099" b="100000" l="9941" r="54083">
                        <a14:foregroundMark x1="19053" y1="68341" x2="19053" y2="68341"/>
                        <a14:foregroundMark x1="41065" y1="91020" x2="41065" y2="91020"/>
                        <a14:foregroundMark x1="47101" y1="71233" x2="47101" y2="71233"/>
                        <a14:foregroundMark x1="20118" y1="65449" x2="20118" y2="65449"/>
                        <a14:foregroundMark x1="21065" y1="62709" x2="21065" y2="62709"/>
                        <a14:foregroundMark x1="35385" y1="76560" x2="35385" y2="76560"/>
                        <a14:foregroundMark x1="33373" y1="76865" x2="33373" y2="76865"/>
                        <a14:foregroundMark x1="42604" y1="87367" x2="42604" y2="87367"/>
                        <a14:foregroundMark x1="42012" y1="88737" x2="42012" y2="88737"/>
                        <a14:foregroundMark x1="40000" y1="92237" x2="40000" y2="92237"/>
                        <a14:foregroundMark x1="43550" y1="83105" x2="43550" y2="83105"/>
                        <a14:foregroundMark x1="44024" y1="81735" x2="44024" y2="81735"/>
                        <a14:foregroundMark x1="44024" y1="81735" x2="44024" y2="81735"/>
                        <a14:foregroundMark x1="44024" y1="81735" x2="44024" y2="81735"/>
                        <a14:foregroundMark x1="49231" y1="73668" x2="49231" y2="73668"/>
                        <a14:foregroundMark x1="39053" y1="92694" x2="39053" y2="92694"/>
                        <a14:foregroundMark x1="42840" y1="86301" x2="42840" y2="86301"/>
                        <a14:foregroundMark x1="43195" y1="85236" x2="43195" y2="85236"/>
                        <a14:foregroundMark x1="43550" y1="83866" x2="43550" y2="83866"/>
                        <a14:foregroundMark x1="48521" y1="82801" x2="48521" y2="82801"/>
                        <a14:foregroundMark x1="47337" y1="82953" x2="47337" y2="82953"/>
                        <a14:foregroundMark x1="36331" y1="94825" x2="36331" y2="94825"/>
                        <a14:foregroundMark x1="47929" y1="82801" x2="47929" y2="82801"/>
                        <a14:foregroundMark x1="31953" y1="95434" x2="31953" y2="95434"/>
                        <a14:foregroundMark x1="37160" y1="94673" x2="37160" y2="94673"/>
                        <a14:foregroundMark x1="33136" y1="95738" x2="33136" y2="95738"/>
                        <a14:foregroundMark x1="49231" y1="82040" x2="49231" y2="82040"/>
                        <a14:foregroundMark x1="19882" y1="67580" x2="19882" y2="67580"/>
                        <a14:foregroundMark x1="19882" y1="66362" x2="19882" y2="66362"/>
                        <a14:foregroundMark x1="40473" y1="60274" x2="40473" y2="60274"/>
                        <a14:foregroundMark x1="22012" y1="87519" x2="22012" y2="87519"/>
                        <a14:foregroundMark x1="22604" y1="88280" x2="22604" y2="88280"/>
                        <a14:foregroundMark x1="22959" y1="89193" x2="22959" y2="89193"/>
                        <a14:foregroundMark x1="24142" y1="90868" x2="24142" y2="908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55194" r="46831" b="273"/>
          <a:stretch/>
        </p:blipFill>
        <p:spPr bwMode="auto">
          <a:xfrm>
            <a:off x="9477130" y="2108252"/>
            <a:ext cx="2189356" cy="195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Folyamatábra: Késleltetés 37"/>
          <p:cNvSpPr/>
          <p:nvPr/>
        </p:nvSpPr>
        <p:spPr>
          <a:xfrm>
            <a:off x="374765" y="1854229"/>
            <a:ext cx="3277570" cy="1872000"/>
          </a:xfrm>
          <a:prstGeom prst="flowChartDelay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defTabSz="898525"/>
            <a:r>
              <a:rPr lang="hu-HU" sz="2400" dirty="0" smtClean="0">
                <a:solidFill>
                  <a:srgbClr val="C00000"/>
                </a:solidFill>
              </a:rPr>
              <a:t>Rajzolj egy tetszőleges méretű felhőt!</a:t>
            </a:r>
          </a:p>
        </p:txBody>
      </p:sp>
      <p:sp>
        <p:nvSpPr>
          <p:cNvPr id="37" name="Folyamatábra: Bekötés 36"/>
          <p:cNvSpPr/>
          <p:nvPr/>
        </p:nvSpPr>
        <p:spPr>
          <a:xfrm>
            <a:off x="66184" y="2220495"/>
            <a:ext cx="958571" cy="930166"/>
          </a:xfrm>
          <a:prstGeom prst="flowChartConnector">
            <a:avLst/>
          </a:prstGeom>
          <a:solidFill>
            <a:srgbClr val="FFCB6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olyamatábra: Késleltetés 55"/>
          <p:cNvSpPr/>
          <p:nvPr/>
        </p:nvSpPr>
        <p:spPr>
          <a:xfrm>
            <a:off x="2676841" y="4339932"/>
            <a:ext cx="3276000" cy="1872000"/>
          </a:xfrm>
          <a:prstGeom prst="flowChartDelay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defTabSz="898525"/>
            <a:r>
              <a:rPr lang="hu-HU" sz="2400" dirty="0" smtClean="0">
                <a:solidFill>
                  <a:srgbClr val="C00000"/>
                </a:solidFill>
              </a:rPr>
              <a:t>Rajzolj a felhő alá egy széles U betűt! </a:t>
            </a:r>
          </a:p>
        </p:txBody>
      </p:sp>
      <p:sp>
        <p:nvSpPr>
          <p:cNvPr id="57" name="Folyamatábra: Bekötés 56"/>
          <p:cNvSpPr/>
          <p:nvPr/>
        </p:nvSpPr>
        <p:spPr>
          <a:xfrm>
            <a:off x="1992471" y="4810849"/>
            <a:ext cx="958571" cy="930166"/>
          </a:xfrm>
          <a:prstGeom prst="flowChartConnector">
            <a:avLst/>
          </a:prstGeom>
          <a:solidFill>
            <a:srgbClr val="FFCB6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olyamatábra: Késleltetés 57"/>
          <p:cNvSpPr/>
          <p:nvPr/>
        </p:nvSpPr>
        <p:spPr>
          <a:xfrm>
            <a:off x="6189068" y="1926673"/>
            <a:ext cx="3276000" cy="1872000"/>
          </a:xfrm>
          <a:prstGeom prst="flowChartDelay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5488" defTabSz="898525"/>
            <a:r>
              <a:rPr lang="hu-HU" sz="2400" dirty="0" smtClean="0">
                <a:solidFill>
                  <a:srgbClr val="C00000"/>
                </a:solidFill>
              </a:rPr>
              <a:t>Rajzolj két sovány U betűt!</a:t>
            </a:r>
          </a:p>
        </p:txBody>
      </p:sp>
      <p:sp>
        <p:nvSpPr>
          <p:cNvPr id="59" name="Folyamatábra: Bekötés 58"/>
          <p:cNvSpPr/>
          <p:nvPr/>
        </p:nvSpPr>
        <p:spPr>
          <a:xfrm>
            <a:off x="5726546" y="2399683"/>
            <a:ext cx="958571" cy="930166"/>
          </a:xfrm>
          <a:prstGeom prst="flowChartConnector">
            <a:avLst/>
          </a:prstGeom>
          <a:solidFill>
            <a:srgbClr val="FFCB6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olyamatábra: Késleltetés 59"/>
          <p:cNvSpPr/>
          <p:nvPr/>
        </p:nvSpPr>
        <p:spPr>
          <a:xfrm>
            <a:off x="8497614" y="4339932"/>
            <a:ext cx="3240000" cy="1872000"/>
          </a:xfrm>
          <a:prstGeom prst="flowChartDelay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defTabSz="898525"/>
            <a:r>
              <a:rPr lang="hu-HU" sz="2400" dirty="0" smtClean="0">
                <a:solidFill>
                  <a:srgbClr val="C00000"/>
                </a:solidFill>
              </a:rPr>
              <a:t>Rajzolj két szívet a szemnek, egy  </a:t>
            </a:r>
          </a:p>
          <a:p>
            <a:pPr marL="361950" defTabSz="898525"/>
            <a:r>
              <a:rPr lang="hu-HU" sz="2400" dirty="0" smtClean="0">
                <a:solidFill>
                  <a:srgbClr val="C00000"/>
                </a:solidFill>
              </a:rPr>
              <a:t>formát az orrnak is.  Rajzold meg a bari száját!</a:t>
            </a:r>
          </a:p>
        </p:txBody>
      </p:sp>
      <p:sp>
        <p:nvSpPr>
          <p:cNvPr id="61" name="Folyamatábra: Bekötés 60"/>
          <p:cNvSpPr/>
          <p:nvPr/>
        </p:nvSpPr>
        <p:spPr>
          <a:xfrm>
            <a:off x="7877329" y="4800794"/>
            <a:ext cx="958571" cy="930166"/>
          </a:xfrm>
          <a:prstGeom prst="flowChartConnector">
            <a:avLst/>
          </a:prstGeom>
          <a:solidFill>
            <a:srgbClr val="FFCB6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zív 38"/>
          <p:cNvSpPr/>
          <p:nvPr/>
        </p:nvSpPr>
        <p:spPr>
          <a:xfrm>
            <a:off x="5134543" y="1194815"/>
            <a:ext cx="367580" cy="327490"/>
          </a:xfrm>
          <a:prstGeom prst="heart">
            <a:avLst/>
          </a:prstGeom>
          <a:solidFill>
            <a:srgbClr val="F6C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Szív 62"/>
          <p:cNvSpPr/>
          <p:nvPr/>
        </p:nvSpPr>
        <p:spPr>
          <a:xfrm>
            <a:off x="10886745" y="4792034"/>
            <a:ext cx="367580" cy="327490"/>
          </a:xfrm>
          <a:prstGeom prst="heart">
            <a:avLst/>
          </a:prstGeom>
          <a:solidFill>
            <a:srgbClr val="F6C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5" name="Kép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89" y="159207"/>
            <a:ext cx="1689464" cy="1695022"/>
          </a:xfrm>
          <a:prstGeom prst="rect">
            <a:avLst/>
          </a:prstGeom>
        </p:spPr>
      </p:pic>
      <p:cxnSp>
        <p:nvCxnSpPr>
          <p:cNvPr id="48" name="Egyenes összekötő nyíllal 47"/>
          <p:cNvCxnSpPr/>
          <p:nvPr/>
        </p:nvCxnSpPr>
        <p:spPr>
          <a:xfrm flipH="1">
            <a:off x="1308538" y="3473508"/>
            <a:ext cx="306155" cy="1095798"/>
          </a:xfrm>
          <a:prstGeom prst="straightConnector1">
            <a:avLst/>
          </a:prstGeom>
          <a:ln w="73025">
            <a:solidFill>
              <a:srgbClr val="005D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gyenes összekötő nyíllal 71"/>
          <p:cNvCxnSpPr/>
          <p:nvPr/>
        </p:nvCxnSpPr>
        <p:spPr>
          <a:xfrm flipV="1">
            <a:off x="3251325" y="3821175"/>
            <a:ext cx="953447" cy="970859"/>
          </a:xfrm>
          <a:prstGeom prst="straightConnector1">
            <a:avLst/>
          </a:prstGeom>
          <a:ln w="73025">
            <a:solidFill>
              <a:srgbClr val="005D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/>
          <p:nvPr/>
        </p:nvCxnSpPr>
        <p:spPr>
          <a:xfrm flipH="1">
            <a:off x="7007210" y="3630028"/>
            <a:ext cx="28420" cy="878549"/>
          </a:xfrm>
          <a:prstGeom prst="straightConnector1">
            <a:avLst/>
          </a:prstGeom>
          <a:ln w="73025">
            <a:solidFill>
              <a:srgbClr val="005D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/>
          <p:nvPr/>
        </p:nvCxnSpPr>
        <p:spPr>
          <a:xfrm flipV="1">
            <a:off x="9503962" y="3532016"/>
            <a:ext cx="374621" cy="807916"/>
          </a:xfrm>
          <a:prstGeom prst="straightConnector1">
            <a:avLst/>
          </a:prstGeom>
          <a:ln w="73025">
            <a:solidFill>
              <a:srgbClr val="005DB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6" y="221836"/>
            <a:ext cx="2173584" cy="18770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338533" y="407842"/>
            <a:ext cx="87016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hittanóra végén így imádkozz:</a:t>
            </a:r>
            <a:endParaRPr lang="hu-H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83" y="1787858"/>
            <a:ext cx="4945255" cy="49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8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3199" y="5389417"/>
            <a:ext cx="65723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Mindenre van erőm a Krisztusban, aki megerősít engem. (Filippi </a:t>
            </a:r>
            <a:r>
              <a:rPr lang="hu-HU" sz="28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4,13)</a:t>
            </a:r>
            <a:endParaRPr lang="hu-HU" sz="28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Tartalom hely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58" b="100000" l="16932" r="82987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1" r="16319"/>
          <a:stretch/>
        </p:blipFill>
        <p:spPr>
          <a:xfrm>
            <a:off x="7454516" y="1924279"/>
            <a:ext cx="4399724" cy="4433659"/>
          </a:xfrm>
          <a:prstGeom prst="rect">
            <a:avLst/>
          </a:prstGeom>
        </p:spPr>
      </p:pic>
      <p:sp>
        <p:nvSpPr>
          <p:cNvPr id="6" name="Ellipszis 5"/>
          <p:cNvSpPr>
            <a:spLocks noChangeAspect="1"/>
          </p:cNvSpPr>
          <p:nvPr/>
        </p:nvSpPr>
        <p:spPr>
          <a:xfrm>
            <a:off x="237549" y="191720"/>
            <a:ext cx="3934395" cy="3727683"/>
          </a:xfrm>
          <a:prstGeom prst="ellipse">
            <a:avLst/>
          </a:prstGeom>
          <a:solidFill>
            <a:srgbClr val="FFFFFF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10"/>
          <p:cNvSpPr>
            <a:spLocks noChangeArrowheads="1"/>
          </p:cNvSpPr>
          <p:nvPr/>
        </p:nvSpPr>
        <p:spPr bwMode="auto">
          <a:xfrm>
            <a:off x="660108" y="558441"/>
            <a:ext cx="3089275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C4B04A"/>
                </a:solidFill>
                <a:effectLst/>
                <a:cs typeface="Arial" panose="020B0604020202020204" pitchFamily="34" charset="0"/>
              </a:rPr>
              <a:t>Kedves Szülők!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C4B04A"/>
                </a:solidFill>
                <a:effectLst/>
                <a:cs typeface="Arial" panose="020B0604020202020204" pitchFamily="34" charset="0"/>
              </a:rPr>
              <a:t>Köszönjük a segítségüket!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b="1" dirty="0">
                <a:solidFill>
                  <a:srgbClr val="C4B04A"/>
                </a:solidFill>
                <a:effectLst/>
                <a:cs typeface="Arial" panose="020B0604020202020204" pitchFamily="34" charset="0"/>
              </a:rPr>
              <a:t>Isten áldását </a:t>
            </a:r>
            <a:r>
              <a:rPr lang="hu-HU" altLang="hu-HU" sz="2800" b="1" dirty="0" smtClean="0">
                <a:solidFill>
                  <a:srgbClr val="C4B04A"/>
                </a:solidFill>
                <a:effectLst/>
                <a:cs typeface="Arial" panose="020B0604020202020204" pitchFamily="34" charset="0"/>
              </a:rPr>
              <a:t>kívánjuk húsvét alkalmából </a:t>
            </a:r>
            <a:r>
              <a:rPr lang="hu-HU" altLang="hu-HU" sz="2800" b="1" dirty="0">
                <a:solidFill>
                  <a:srgbClr val="C4B04A"/>
                </a:solidFill>
                <a:effectLst/>
                <a:cs typeface="Arial" panose="020B0604020202020204" pitchFamily="34" charset="0"/>
              </a:rPr>
              <a:t>ezzel az Igével!</a:t>
            </a:r>
          </a:p>
        </p:txBody>
      </p:sp>
      <p:sp>
        <p:nvSpPr>
          <p:cNvPr id="8" name="Téglalap 12"/>
          <p:cNvSpPr>
            <a:spLocks noChangeArrowheads="1"/>
          </p:cNvSpPr>
          <p:nvPr/>
        </p:nvSpPr>
        <p:spPr bwMode="auto">
          <a:xfrm>
            <a:off x="4814887" y="717125"/>
            <a:ext cx="6534718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6000" dirty="0">
                <a:solidFill>
                  <a:srgbClr val="776A27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 </a:t>
            </a:r>
            <a:r>
              <a:rPr lang="hu-HU" altLang="hu-HU" sz="6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26222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srgbClr val="00000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8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r="3105"/>
          <a:stretch/>
        </p:blipFill>
        <p:spPr>
          <a:xfrm>
            <a:off x="2776221" y="125156"/>
            <a:ext cx="6313188" cy="667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364527" y="2797790"/>
            <a:ext cx="11154183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Az előző órán volt arról szó, hogy a feltámadott Jézus találkozott a tanítványokkal, és csodát tett. Emlékszel még a történetre? 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Ellenőrizd a tudásodat, vagy tanuld meg azt, amit nem tudtál!</a:t>
            </a:r>
          </a:p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Oldd meg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EZT A KVÍZFELADATOT!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594" l="41541" r="89944">
                        <a14:backgroundMark x1="55357" y1="49226" x2="55357" y2="49226"/>
                        <a14:backgroundMark x1="65038" y1="44737" x2="65038" y2="44737"/>
                        <a14:backgroundMark x1="49342" y1="68111" x2="49342" y2="68111"/>
                      </a14:backgroundRemoval>
                    </a14:imgEffect>
                  </a14:imgLayer>
                </a14:imgProps>
              </a:ext>
            </a:extLst>
          </a:blip>
          <a:srcRect l="41573" t="10929" r="14469" b="7964"/>
          <a:stretch/>
        </p:blipFill>
        <p:spPr>
          <a:xfrm>
            <a:off x="6635229" y="649575"/>
            <a:ext cx="5870028" cy="6575890"/>
          </a:xfrm>
          <a:prstGeom prst="rect">
            <a:avLst/>
          </a:prstGeom>
        </p:spPr>
      </p:pic>
      <p:sp>
        <p:nvSpPr>
          <p:cNvPr id="13" name="Ellipszis buborék 12"/>
          <p:cNvSpPr/>
          <p:nvPr/>
        </p:nvSpPr>
        <p:spPr>
          <a:xfrm>
            <a:off x="6892143" y="259244"/>
            <a:ext cx="2678100" cy="1466193"/>
          </a:xfrm>
          <a:prstGeom prst="wedgeEllipseCallout">
            <a:avLst>
              <a:gd name="adj1" fmla="val 54809"/>
              <a:gd name="adj2" fmla="val 57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Szeretsz engem, Péter?</a:t>
            </a:r>
            <a:endParaRPr lang="hu-HU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>
            <a:off x="-86276" y="2071427"/>
            <a:ext cx="2364379" cy="4977642"/>
          </a:xfrm>
          <a:prstGeom prst="rect">
            <a:avLst/>
          </a:prstGeom>
        </p:spPr>
      </p:pic>
      <p:sp>
        <p:nvSpPr>
          <p:cNvPr id="20" name="Ellipszis buborék 19"/>
          <p:cNvSpPr/>
          <p:nvPr/>
        </p:nvSpPr>
        <p:spPr>
          <a:xfrm>
            <a:off x="1237557" y="259244"/>
            <a:ext cx="3681283" cy="1613915"/>
          </a:xfrm>
          <a:prstGeom prst="wedgeEllipseCallout">
            <a:avLst>
              <a:gd name="adj1" fmla="val -22420"/>
              <a:gd name="adj2" fmla="val 685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Igen, Uram, te tudod, hogy szeretlek téged!</a:t>
            </a:r>
            <a:endParaRPr lang="hu-HU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594" l="41541" r="89944">
                        <a14:backgroundMark x1="55357" y1="49226" x2="55357" y2="49226"/>
                        <a14:backgroundMark x1="65038" y1="44737" x2="65038" y2="44737"/>
                        <a14:backgroundMark x1="49342" y1="68111" x2="49342" y2="68111"/>
                      </a14:backgroundRemoval>
                    </a14:imgEffect>
                  </a14:imgLayer>
                </a14:imgProps>
              </a:ext>
            </a:extLst>
          </a:blip>
          <a:srcRect l="41573" t="10929" r="14469" b="7964"/>
          <a:stretch/>
        </p:blipFill>
        <p:spPr>
          <a:xfrm>
            <a:off x="5988837" y="570745"/>
            <a:ext cx="5870028" cy="65758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>
            <a:off x="936492" y="1690152"/>
            <a:ext cx="2531922" cy="5330364"/>
          </a:xfrm>
          <a:prstGeom prst="rect">
            <a:avLst/>
          </a:prstGeom>
        </p:spPr>
      </p:pic>
      <p:sp>
        <p:nvSpPr>
          <p:cNvPr id="9" name="Ellipszis buborék 8"/>
          <p:cNvSpPr/>
          <p:nvPr/>
        </p:nvSpPr>
        <p:spPr>
          <a:xfrm>
            <a:off x="6576837" y="160895"/>
            <a:ext cx="2678100" cy="1466193"/>
          </a:xfrm>
          <a:prstGeom prst="wedgeEllipseCallout">
            <a:avLst>
              <a:gd name="adj1" fmla="val 38915"/>
              <a:gd name="adj2" fmla="val 534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Szeretsz engem?</a:t>
            </a:r>
            <a:endParaRPr lang="hu-HU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2350755" y="160894"/>
            <a:ext cx="4128345" cy="1529257"/>
          </a:xfrm>
          <a:prstGeom prst="wedgeEllipseCallout">
            <a:avLst>
              <a:gd name="adj1" fmla="val -33133"/>
              <a:gd name="adj2" fmla="val 661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Igen, Uram, te tudod, hogy szeretlek téged!</a:t>
            </a:r>
            <a:endParaRPr lang="hu-HU" sz="2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594" l="41541" r="89944">
                        <a14:backgroundMark x1="55357" y1="49226" x2="55357" y2="49226"/>
                        <a14:backgroundMark x1="65038" y1="44737" x2="65038" y2="44737"/>
                        <a14:backgroundMark x1="49342" y1="68111" x2="49342" y2="68111"/>
                      </a14:backgroundRemoval>
                    </a14:imgEffect>
                  </a14:imgLayer>
                </a14:imgProps>
              </a:ext>
            </a:extLst>
          </a:blip>
          <a:srcRect l="41573" t="10929" r="14469" b="7964"/>
          <a:stretch/>
        </p:blipFill>
        <p:spPr>
          <a:xfrm>
            <a:off x="4869481" y="570745"/>
            <a:ext cx="5870028" cy="657589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8" b="96440" l="18515" r="41729"/>
                    </a14:imgEffect>
                  </a14:imgLayer>
                </a14:imgProps>
              </a:ext>
            </a:extLst>
          </a:blip>
          <a:srcRect l="18512" t="12030" r="57722" b="5562"/>
          <a:stretch/>
        </p:blipFill>
        <p:spPr>
          <a:xfrm>
            <a:off x="2396359" y="1100955"/>
            <a:ext cx="2916630" cy="6140276"/>
          </a:xfrm>
          <a:prstGeom prst="rect">
            <a:avLst/>
          </a:prstGeom>
        </p:spPr>
      </p:pic>
      <p:sp>
        <p:nvSpPr>
          <p:cNvPr id="11" name="Ellipszis buborék 10"/>
          <p:cNvSpPr/>
          <p:nvPr/>
        </p:nvSpPr>
        <p:spPr>
          <a:xfrm>
            <a:off x="9513900" y="0"/>
            <a:ext cx="2678100" cy="1466193"/>
          </a:xfrm>
          <a:prstGeom prst="wedgeEllipseCallout">
            <a:avLst>
              <a:gd name="adj1" fmla="val -59395"/>
              <a:gd name="adj2" fmla="val 523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Szeretsz engem?</a:t>
            </a:r>
            <a:endParaRPr lang="hu-HU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94587" y="63064"/>
            <a:ext cx="5312975" cy="1545018"/>
          </a:xfrm>
          <a:prstGeom prst="wedgeEllipseCallout">
            <a:avLst>
              <a:gd name="adj1" fmla="val 16905"/>
              <a:gd name="adj2" fmla="val 675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Uram, te mindent tudsz, te tudod, hogy szeretlek téged.</a:t>
            </a:r>
          </a:p>
        </p:txBody>
      </p:sp>
    </p:spTree>
    <p:extLst>
      <p:ext uri="{BB962C8B-B14F-4D97-AF65-F5344CB8AC3E}">
        <p14:creationId xmlns:p14="http://schemas.microsoft.com/office/powerpoint/2010/main" val="255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81" b="100000" l="0" r="9759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903" y="309551"/>
            <a:ext cx="6577708" cy="6548449"/>
          </a:xfrm>
          <a:prstGeom prst="rect">
            <a:avLst/>
          </a:prstGeom>
        </p:spPr>
      </p:pic>
      <p:sp>
        <p:nvSpPr>
          <p:cNvPr id="3" name="Ellipszis buborék 2"/>
          <p:cNvSpPr/>
          <p:nvPr/>
        </p:nvSpPr>
        <p:spPr>
          <a:xfrm>
            <a:off x="7552387" y="118479"/>
            <a:ext cx="4215041" cy="2853558"/>
          </a:xfrm>
          <a:prstGeom prst="wedgeEllipseCallout">
            <a:avLst>
              <a:gd name="adj1" fmla="val -69974"/>
              <a:gd name="adj2" fmla="val -57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Péter, rád bízom a nyájamat, vigyázz rájuk!</a:t>
            </a:r>
            <a:endParaRPr lang="hu-HU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225">
              <a:schemeClr val="accent6">
                <a:lumMod val="20000"/>
                <a:lumOff val="80000"/>
              </a:schemeClr>
            </a:gs>
            <a:gs pos="12000">
              <a:schemeClr val="bg1"/>
            </a:gs>
            <a:gs pos="48000">
              <a:srgbClr val="4BD0FF"/>
            </a:gs>
            <a:gs pos="83000">
              <a:srgbClr val="F7D097"/>
            </a:gs>
            <a:gs pos="100000">
              <a:srgbClr val="FBD09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00714" y="0"/>
            <a:ext cx="4218528" cy="41997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882396" y="3459541"/>
            <a:ext cx="10754435" cy="2062103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Miért bocsátott meg Jézus Péternek?</a:t>
            </a:r>
          </a:p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iért bízta Péterre a keresztyének első gyülekezetét? 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választ megtudod, ha megfejted </a:t>
            </a:r>
          </a:p>
          <a:p>
            <a:pPr algn="ctr"/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EZT A KERESZTREJTVÉNYT.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915595" y="5990897"/>
            <a:ext cx="818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Péter hűséggel vezette a rábízott nyájat egészen haláláig.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05967" cy="177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/>
        </p:nvSpPr>
        <p:spPr>
          <a:xfrm>
            <a:off x="126374" y="91189"/>
            <a:ext cx="5663821" cy="23904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SEMMI közöm Jézushoz.</a:t>
            </a:r>
          </a:p>
        </p:txBody>
      </p:sp>
      <p:sp>
        <p:nvSpPr>
          <p:cNvPr id="11" name="Ellipszis 10"/>
          <p:cNvSpPr/>
          <p:nvPr/>
        </p:nvSpPr>
        <p:spPr>
          <a:xfrm>
            <a:off x="6465115" y="4441556"/>
            <a:ext cx="5663821" cy="23904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hu-HU" sz="28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Nem ismerem Jézust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8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876800" y="14518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0" i="0" dirty="0" smtClean="0">
                <a:solidFill>
                  <a:srgbClr val="333333"/>
                </a:solidFill>
                <a:effectLst/>
                <a:latin typeface="Libre Baskerville"/>
              </a:rPr>
              <a:t> </a:t>
            </a:r>
            <a:endParaRPr lang="hu-HU" dirty="0"/>
          </a:p>
        </p:txBody>
      </p:sp>
      <p:sp>
        <p:nvSpPr>
          <p:cNvPr id="13" name="Ellipszis 12"/>
          <p:cNvSpPr/>
          <p:nvPr/>
        </p:nvSpPr>
        <p:spPr>
          <a:xfrm>
            <a:off x="3097174" y="2261778"/>
            <a:ext cx="5663821" cy="239043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NEM tartozom Jézushoz.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6004560" y="52193"/>
            <a:ext cx="6124375" cy="1964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82563"/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az alábbi mondatokat!</a:t>
            </a:r>
          </a:p>
          <a:p>
            <a:pPr marL="182563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mondatot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Jézus halála előtt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mondott Péter, Jézustól távol.</a:t>
            </a:r>
          </a:p>
          <a:p>
            <a:pPr marL="182563"/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 mondatot akkor mondott Péter, miután Jézus 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feltámadt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és találkozott a Mesterével.</a:t>
            </a:r>
          </a:p>
        </p:txBody>
      </p:sp>
      <p:sp>
        <p:nvSpPr>
          <p:cNvPr id="14" name="Ellipszis 13"/>
          <p:cNvSpPr>
            <a:spLocks noChangeAspect="1"/>
          </p:cNvSpPr>
          <p:nvPr/>
        </p:nvSpPr>
        <p:spPr>
          <a:xfrm>
            <a:off x="69736" y="67285"/>
            <a:ext cx="5720459" cy="2414341"/>
          </a:xfrm>
          <a:prstGeom prst="ellipse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Igen, Uram, te tudod, hogy </a:t>
            </a: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SZERETLEK téged!</a:t>
            </a:r>
          </a:p>
        </p:txBody>
      </p:sp>
      <p:sp>
        <p:nvSpPr>
          <p:cNvPr id="15" name="Ellipszis 14"/>
          <p:cNvSpPr>
            <a:spLocks noChangeAspect="1"/>
          </p:cNvSpPr>
          <p:nvPr/>
        </p:nvSpPr>
        <p:spPr>
          <a:xfrm>
            <a:off x="3024856" y="2246516"/>
            <a:ext cx="5736139" cy="2420959"/>
          </a:xfrm>
          <a:prstGeom prst="ellipse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Igen, Uram, te tudod, hogy </a:t>
            </a:r>
            <a:r>
              <a:rPr lang="hu-H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SZERETLEK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téged.</a:t>
            </a:r>
            <a:endParaRPr lang="hu-HU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zis 18"/>
          <p:cNvSpPr>
            <a:spLocks noChangeAspect="1"/>
          </p:cNvSpPr>
          <p:nvPr/>
        </p:nvSpPr>
        <p:spPr>
          <a:xfrm>
            <a:off x="6428955" y="4426800"/>
            <a:ext cx="5736139" cy="2420959"/>
          </a:xfrm>
          <a:prstGeom prst="ellipse">
            <a:avLst/>
          </a:prstGeom>
          <a:solidFill>
            <a:srgbClr val="B48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Uram, te mindent tudsz, te tudod, hogy </a:t>
            </a:r>
            <a:r>
              <a:rPr lang="hu-H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SZERETLEK </a:t>
            </a: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téged.</a:t>
            </a:r>
            <a:endParaRPr lang="hu-HU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-101592" y="4463203"/>
            <a:ext cx="4828498" cy="2381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61950" algn="ctr"/>
            <a:r>
              <a:rPr lang="hu-HU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EFE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Jézus megbocsátott Péternek.</a:t>
            </a: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2031518"/>
            <a:ext cx="1765735" cy="17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 override="childStyle">
                                        <p:cTn id="48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2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4" grpId="0" animBg="1"/>
      <p:bldP spid="15" grpId="0" animBg="1"/>
      <p:bldP spid="19" grpId="0" animBg="1"/>
      <p:bldP spid="16" grpId="0"/>
      <p:bldP spid="16" grpId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397</Words>
  <Application>Microsoft Office PowerPoint</Application>
  <PresentationFormat>Szélesvásznú</PresentationFormat>
  <Paragraphs>63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Libre Baskerville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89</cp:revision>
  <dcterms:created xsi:type="dcterms:W3CDTF">2020-03-30T06:13:49Z</dcterms:created>
  <dcterms:modified xsi:type="dcterms:W3CDTF">2020-04-01T09:05:48Z</dcterms:modified>
</cp:coreProperties>
</file>